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329" r:id="rId3"/>
    <p:sldId id="429" r:id="rId4"/>
    <p:sldId id="403" r:id="rId5"/>
    <p:sldId id="430" r:id="rId6"/>
    <p:sldId id="431" r:id="rId7"/>
    <p:sldId id="432" r:id="rId8"/>
    <p:sldId id="434" r:id="rId9"/>
    <p:sldId id="405" r:id="rId10"/>
    <p:sldId id="435" r:id="rId11"/>
    <p:sldId id="436" r:id="rId12"/>
    <p:sldId id="437" r:id="rId13"/>
    <p:sldId id="442" r:id="rId14"/>
    <p:sldId id="440" r:id="rId15"/>
    <p:sldId id="452" r:id="rId16"/>
    <p:sldId id="438" r:id="rId17"/>
    <p:sldId id="454" r:id="rId18"/>
    <p:sldId id="441" r:id="rId19"/>
    <p:sldId id="439" r:id="rId20"/>
    <p:sldId id="453" r:id="rId21"/>
    <p:sldId id="447" r:id="rId22"/>
    <p:sldId id="448" r:id="rId23"/>
    <p:sldId id="449" r:id="rId24"/>
    <p:sldId id="450" r:id="rId25"/>
    <p:sldId id="451" r:id="rId26"/>
    <p:sldId id="455" r:id="rId27"/>
    <p:sldId id="352" r:id="rId2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anelli, Marco" initials="G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5" autoAdjust="0"/>
    <p:restoredTop sz="94660"/>
  </p:normalViewPr>
  <p:slideViewPr>
    <p:cSldViewPr>
      <p:cViewPr varScale="1">
        <p:scale>
          <a:sx n="110" d="100"/>
          <a:sy n="110" d="100"/>
        </p:scale>
        <p:origin x="-165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CCD041-2EE6-4998-A43A-9D4497F4ED3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ZA"/>
        </a:p>
      </dgm:t>
    </dgm:pt>
    <dgm:pt modelId="{C7370B46-95F6-48DA-9536-60B0504D9408}">
      <dgm:prSet phldrT="[Text]">
        <dgm:style>
          <a:lnRef idx="2">
            <a:schemeClr val="dk1"/>
          </a:lnRef>
          <a:fillRef idx="1">
            <a:schemeClr val="lt1"/>
          </a:fillRef>
          <a:effectRef idx="0">
            <a:schemeClr val="dk1"/>
          </a:effectRef>
          <a:fontRef idx="minor">
            <a:schemeClr val="dk1"/>
          </a:fontRef>
        </dgm:style>
      </dgm:prSet>
      <dgm:spPr/>
      <dgm:t>
        <a:bodyPr/>
        <a:lstStyle/>
        <a:p>
          <a:r>
            <a:rPr lang="en-ZA" dirty="0" smtClean="0"/>
            <a:t>Commission</a:t>
          </a:r>
          <a:endParaRPr lang="en-ZA" dirty="0"/>
        </a:p>
      </dgm:t>
    </dgm:pt>
    <dgm:pt modelId="{9A2E3C93-6F13-4574-B027-65358371AAF0}" type="parTrans" cxnId="{A6D34D89-1EE8-4272-8A13-DC8BF540F4B5}">
      <dgm:prSet/>
      <dgm:spPr/>
      <dgm:t>
        <a:bodyPr/>
        <a:lstStyle/>
        <a:p>
          <a:endParaRPr lang="en-ZA"/>
        </a:p>
      </dgm:t>
    </dgm:pt>
    <dgm:pt modelId="{F852BF6D-AFFA-41CF-81C2-D2B9857ED1A9}" type="sibTrans" cxnId="{A6D34D89-1EE8-4272-8A13-DC8BF540F4B5}">
      <dgm:prSet/>
      <dgm:spPr/>
      <dgm:t>
        <a:bodyPr/>
        <a:lstStyle/>
        <a:p>
          <a:endParaRPr lang="en-ZA"/>
        </a:p>
      </dgm:t>
    </dgm:pt>
    <dgm:pt modelId="{2DC9B8FF-D3F7-4A56-AEDC-E636A2E2D962}">
      <dgm:prSet phldrT="[Text]">
        <dgm:style>
          <a:lnRef idx="2">
            <a:schemeClr val="dk1"/>
          </a:lnRef>
          <a:fillRef idx="1">
            <a:schemeClr val="lt1"/>
          </a:fillRef>
          <a:effectRef idx="0">
            <a:schemeClr val="dk1"/>
          </a:effectRef>
          <a:fontRef idx="minor">
            <a:schemeClr val="dk1"/>
          </a:fontRef>
        </dgm:style>
      </dgm:prSet>
      <dgm:spPr/>
      <dgm:t>
        <a:bodyPr/>
        <a:lstStyle/>
        <a:p>
          <a:r>
            <a:rPr lang="en-ZA" dirty="0" smtClean="0"/>
            <a:t>Support </a:t>
          </a:r>
          <a:r>
            <a:rPr lang="en-ZA" dirty="0"/>
            <a:t>Services	</a:t>
          </a:r>
        </a:p>
      </dgm:t>
    </dgm:pt>
    <dgm:pt modelId="{233A8D35-A82B-4A7F-B6D7-9685A36AB9FC}" type="parTrans" cxnId="{734F843C-BB7F-4EB8-BAB6-8CB14864406A}">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46DA9C14-9A83-4798-B829-5648563F9765}" type="sibTrans" cxnId="{734F843C-BB7F-4EB8-BAB6-8CB14864406A}">
      <dgm:prSet/>
      <dgm:spPr/>
      <dgm:t>
        <a:bodyPr/>
        <a:lstStyle/>
        <a:p>
          <a:endParaRPr lang="en-ZA"/>
        </a:p>
      </dgm:t>
    </dgm:pt>
    <dgm:pt modelId="{B90827F0-DFCF-4F19-B46F-7386F89BBA4D}">
      <dgm:prSet phldrT="[Text]">
        <dgm:style>
          <a:lnRef idx="2">
            <a:schemeClr val="dk1"/>
          </a:lnRef>
          <a:fillRef idx="1">
            <a:schemeClr val="lt1"/>
          </a:fillRef>
          <a:effectRef idx="0">
            <a:schemeClr val="dk1"/>
          </a:effectRef>
          <a:fontRef idx="minor">
            <a:schemeClr val="dk1"/>
          </a:fontRef>
        </dgm:style>
      </dgm:prSet>
      <dgm:spPr/>
      <dgm:t>
        <a:bodyPr/>
        <a:lstStyle/>
        <a:p>
          <a:r>
            <a:rPr lang="en-ZA" dirty="0" smtClean="0"/>
            <a:t>Party Funding Management</a:t>
          </a:r>
          <a:endParaRPr lang="en-ZA" dirty="0"/>
        </a:p>
      </dgm:t>
    </dgm:pt>
    <dgm:pt modelId="{1D7C8167-3DBF-4C96-9920-3C6C212D2F60}" type="parTrans" cxnId="{202E88D2-56D9-4641-AF1E-2EDD3F81021C}">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6955D173-08A6-4CE5-8472-AB907CF0FC30}" type="sibTrans" cxnId="{202E88D2-56D9-4641-AF1E-2EDD3F81021C}">
      <dgm:prSet/>
      <dgm:spPr/>
      <dgm:t>
        <a:bodyPr/>
        <a:lstStyle/>
        <a:p>
          <a:endParaRPr lang="en-ZA"/>
        </a:p>
      </dgm:t>
    </dgm:pt>
    <dgm:pt modelId="{0BF4DD58-12F0-40C0-9022-26DC72B0F658}">
      <dgm:prSet phldrT="[Text]">
        <dgm:style>
          <a:lnRef idx="2">
            <a:schemeClr val="dk1"/>
          </a:lnRef>
          <a:fillRef idx="1">
            <a:schemeClr val="lt1"/>
          </a:fillRef>
          <a:effectRef idx="0">
            <a:schemeClr val="dk1"/>
          </a:effectRef>
          <a:fontRef idx="minor">
            <a:schemeClr val="dk1"/>
          </a:fontRef>
        </dgm:style>
      </dgm:prSet>
      <dgm:spPr/>
      <dgm:t>
        <a:bodyPr/>
        <a:lstStyle/>
        <a:p>
          <a:r>
            <a:rPr lang="en-ZA" dirty="0" smtClean="0"/>
            <a:t>Research, Policy &amp; Regulatory Affairs</a:t>
          </a:r>
          <a:endParaRPr lang="en-ZA" dirty="0"/>
        </a:p>
      </dgm:t>
    </dgm:pt>
    <dgm:pt modelId="{C0D80D0E-5FC8-4346-B00D-4DE56BB002E7}" type="parTrans" cxnId="{F94FC677-59F6-4D94-AB4A-E3B07E84D0BC}">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4F2BCE5E-0A6C-4A8B-A004-804B09BA4E3E}" type="sibTrans" cxnId="{F94FC677-59F6-4D94-AB4A-E3B07E84D0BC}">
      <dgm:prSet/>
      <dgm:spPr/>
      <dgm:t>
        <a:bodyPr/>
        <a:lstStyle/>
        <a:p>
          <a:endParaRPr lang="en-ZA"/>
        </a:p>
      </dgm:t>
    </dgm:pt>
    <dgm:pt modelId="{BAFEA7DE-D0C6-4A91-95A0-65AC0CB5A992}">
      <dgm:prSet phldrT="[Text]">
        <dgm:style>
          <a:lnRef idx="2">
            <a:schemeClr val="dk1"/>
          </a:lnRef>
          <a:fillRef idx="1">
            <a:schemeClr val="lt1"/>
          </a:fillRef>
          <a:effectRef idx="0">
            <a:schemeClr val="dk1"/>
          </a:effectRef>
          <a:fontRef idx="minor">
            <a:schemeClr val="dk1"/>
          </a:fontRef>
        </dgm:style>
      </dgm:prSet>
      <dgm:spPr/>
      <dgm:t>
        <a:bodyPr/>
        <a:lstStyle/>
        <a:p>
          <a:r>
            <a:rPr lang="en-ZA" dirty="0" smtClean="0"/>
            <a:t>Enforcement</a:t>
          </a:r>
          <a:endParaRPr lang="en-ZA" dirty="0"/>
        </a:p>
      </dgm:t>
    </dgm:pt>
    <dgm:pt modelId="{550FB9DC-16C4-4D82-89B2-5E66F7F217D2}" type="parTrans" cxnId="{A9CFD0FB-26C4-46D0-91B0-FBFF76EC66F1}">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DBD56F08-0F89-41AA-A106-C43EAAED824D}" type="sibTrans" cxnId="{A9CFD0FB-26C4-46D0-91B0-FBFF76EC66F1}">
      <dgm:prSet/>
      <dgm:spPr/>
      <dgm:t>
        <a:bodyPr/>
        <a:lstStyle/>
        <a:p>
          <a:endParaRPr lang="en-ZA"/>
        </a:p>
      </dgm:t>
    </dgm:pt>
    <dgm:pt modelId="{23098297-AF52-42CD-884D-A07E5D4D33D3}">
      <dgm:prSet phldrT="[Text]">
        <dgm:style>
          <a:lnRef idx="2">
            <a:schemeClr val="dk1"/>
          </a:lnRef>
          <a:fillRef idx="1">
            <a:schemeClr val="lt1"/>
          </a:fillRef>
          <a:effectRef idx="0">
            <a:schemeClr val="dk1"/>
          </a:effectRef>
          <a:fontRef idx="minor">
            <a:schemeClr val="dk1"/>
          </a:fontRef>
        </dgm:style>
      </dgm:prSet>
      <dgm:spPr/>
      <dgm:t>
        <a:bodyPr/>
        <a:lstStyle/>
        <a:p>
          <a:r>
            <a:rPr lang="en-ZA"/>
            <a:t>Complaints Management</a:t>
          </a:r>
        </a:p>
      </dgm:t>
    </dgm:pt>
    <dgm:pt modelId="{BA045336-6662-4FE2-BAA2-BF3E2033F9C6}" type="parTrans" cxnId="{DFF4022D-DCDB-4A9F-A558-62EA756B962D}">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82AA389D-504D-4321-838B-8F0E7DBD6CB5}" type="sibTrans" cxnId="{DFF4022D-DCDB-4A9F-A558-62EA756B962D}">
      <dgm:prSet/>
      <dgm:spPr/>
      <dgm:t>
        <a:bodyPr/>
        <a:lstStyle/>
        <a:p>
          <a:endParaRPr lang="en-ZA"/>
        </a:p>
      </dgm:t>
    </dgm:pt>
    <dgm:pt modelId="{DDC72815-6AC8-41AA-A89D-797E309AE73D}">
      <dgm:prSet phldrT="[Text]">
        <dgm:style>
          <a:lnRef idx="2">
            <a:schemeClr val="dk1"/>
          </a:lnRef>
          <a:fillRef idx="1">
            <a:schemeClr val="lt1"/>
          </a:fillRef>
          <a:effectRef idx="0">
            <a:schemeClr val="dk1"/>
          </a:effectRef>
          <a:fontRef idx="minor">
            <a:schemeClr val="dk1"/>
          </a:fontRef>
        </dgm:style>
      </dgm:prSet>
      <dgm:spPr/>
      <dgm:t>
        <a:bodyPr/>
        <a:lstStyle/>
        <a:p>
          <a:r>
            <a:rPr lang="en-ZA"/>
            <a:t>Monitoring and Investigation</a:t>
          </a:r>
        </a:p>
      </dgm:t>
    </dgm:pt>
    <dgm:pt modelId="{D2F09F47-B4AD-4BBD-8C29-CC11665C93D5}" type="parTrans" cxnId="{2AE7DAD0-751A-42DD-B6F7-50012D35566A}">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A85BF142-565E-4C23-BBCC-449961525E3F}" type="sibTrans" cxnId="{2AE7DAD0-751A-42DD-B6F7-50012D35566A}">
      <dgm:prSet/>
      <dgm:spPr/>
      <dgm:t>
        <a:bodyPr/>
        <a:lstStyle/>
        <a:p>
          <a:endParaRPr lang="en-ZA"/>
        </a:p>
      </dgm:t>
    </dgm:pt>
    <dgm:pt modelId="{CB09126E-105E-4BBE-904C-AA406DECED29}">
      <dgm:prSet phldrT="[Text]">
        <dgm:style>
          <a:lnRef idx="2">
            <a:schemeClr val="dk1"/>
          </a:lnRef>
          <a:fillRef idx="1">
            <a:schemeClr val="lt1"/>
          </a:fillRef>
          <a:effectRef idx="0">
            <a:schemeClr val="dk1"/>
          </a:effectRef>
          <a:fontRef idx="minor">
            <a:schemeClr val="dk1"/>
          </a:fontRef>
        </dgm:style>
      </dgm:prSet>
      <dgm:spPr/>
      <dgm:t>
        <a:bodyPr/>
        <a:lstStyle/>
        <a:p>
          <a:pPr algn="ctr"/>
          <a:r>
            <a:rPr lang="en-ZA"/>
            <a:t>Communications</a:t>
          </a:r>
        </a:p>
      </dgm:t>
    </dgm:pt>
    <dgm:pt modelId="{522D69B6-3B81-413C-8C85-DD359576AAF5}" type="parTrans" cxnId="{DDB8F1BC-F569-4DAF-AA36-91B721A79461}">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7434ADFA-39B1-4B88-9F8B-B08994B02D5E}" type="sibTrans" cxnId="{DDB8F1BC-F569-4DAF-AA36-91B721A79461}">
      <dgm:prSet/>
      <dgm:spPr/>
      <dgm:t>
        <a:bodyPr/>
        <a:lstStyle/>
        <a:p>
          <a:endParaRPr lang="en-ZA"/>
        </a:p>
      </dgm:t>
    </dgm:pt>
    <dgm:pt modelId="{F1D5C10A-1395-48F7-8927-2FA21F77415D}">
      <dgm:prSet phldrT="[Text]">
        <dgm:style>
          <a:lnRef idx="2">
            <a:schemeClr val="dk1"/>
          </a:lnRef>
          <a:fillRef idx="1">
            <a:schemeClr val="lt1"/>
          </a:fillRef>
          <a:effectRef idx="0">
            <a:schemeClr val="dk1"/>
          </a:effectRef>
          <a:fontRef idx="minor">
            <a:schemeClr val="dk1"/>
          </a:fontRef>
        </dgm:style>
      </dgm:prSet>
      <dgm:spPr/>
      <dgm:t>
        <a:bodyPr/>
        <a:lstStyle/>
        <a:p>
          <a:r>
            <a:rPr lang="en-ZA"/>
            <a:t>ICT </a:t>
          </a:r>
        </a:p>
      </dgm:t>
    </dgm:pt>
    <dgm:pt modelId="{12B7BEA1-4E4E-4F54-B2DC-BFD0FCAD570F}" type="parTrans" cxnId="{DB733C76-1FE6-4E25-8C15-C1AEC584EC28}">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A0BDB30F-6921-4254-8C76-1FE43AD897EA}" type="sibTrans" cxnId="{DB733C76-1FE6-4E25-8C15-C1AEC584EC28}">
      <dgm:prSet/>
      <dgm:spPr/>
      <dgm:t>
        <a:bodyPr/>
        <a:lstStyle/>
        <a:p>
          <a:endParaRPr lang="en-ZA"/>
        </a:p>
      </dgm:t>
    </dgm:pt>
    <dgm:pt modelId="{5741036E-8CC8-43DB-96D6-D51CB154FD62}">
      <dgm:prSet phldrT="[Text]">
        <dgm:style>
          <a:lnRef idx="2">
            <a:schemeClr val="dk1"/>
          </a:lnRef>
          <a:fillRef idx="1">
            <a:schemeClr val="lt1"/>
          </a:fillRef>
          <a:effectRef idx="0">
            <a:schemeClr val="dk1"/>
          </a:effectRef>
          <a:fontRef idx="minor">
            <a:schemeClr val="dk1"/>
          </a:fontRef>
        </dgm:style>
      </dgm:prSet>
      <dgm:spPr/>
      <dgm:t>
        <a:bodyPr/>
        <a:lstStyle/>
        <a:p>
          <a:r>
            <a:rPr lang="en-ZA"/>
            <a:t>General Office Administration</a:t>
          </a:r>
        </a:p>
      </dgm:t>
    </dgm:pt>
    <dgm:pt modelId="{FD4E40D1-6DCB-49FC-AC64-9D267B5CC715}" type="parTrans" cxnId="{69B784A8-18EB-4E8E-9277-14A50F1A4869}">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F301AD7D-5A3F-4DEF-B17F-3E71AB6CA0E2}" type="sibTrans" cxnId="{69B784A8-18EB-4E8E-9277-14A50F1A4869}">
      <dgm:prSet/>
      <dgm:spPr/>
      <dgm:t>
        <a:bodyPr/>
        <a:lstStyle/>
        <a:p>
          <a:endParaRPr lang="en-ZA"/>
        </a:p>
      </dgm:t>
    </dgm:pt>
    <dgm:pt modelId="{88F2EFE6-0FB0-4710-8420-49B043B36FAA}">
      <dgm:prSet phldrT="[Text]">
        <dgm:style>
          <a:lnRef idx="2">
            <a:schemeClr val="dk1"/>
          </a:lnRef>
          <a:fillRef idx="1">
            <a:schemeClr val="lt1"/>
          </a:fillRef>
          <a:effectRef idx="0">
            <a:schemeClr val="dk1"/>
          </a:effectRef>
          <a:fontRef idx="minor">
            <a:schemeClr val="dk1"/>
          </a:fontRef>
        </dgm:style>
      </dgm:prSet>
      <dgm:spPr/>
      <dgm:t>
        <a:bodyPr/>
        <a:lstStyle/>
        <a:p>
          <a:r>
            <a:rPr lang="en-ZA"/>
            <a:t>Procurement &amp; Assets</a:t>
          </a:r>
        </a:p>
      </dgm:t>
    </dgm:pt>
    <dgm:pt modelId="{A2B141E7-8F62-4A79-8AB5-A08F066F95EC}" type="parTrans" cxnId="{D272E986-0FCA-4D63-8A62-A5DAEE5FE470}">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DE2F1762-A8A3-4CDF-8000-8C27F9C65549}" type="sibTrans" cxnId="{D272E986-0FCA-4D63-8A62-A5DAEE5FE470}">
      <dgm:prSet/>
      <dgm:spPr/>
      <dgm:t>
        <a:bodyPr/>
        <a:lstStyle/>
        <a:p>
          <a:endParaRPr lang="en-ZA"/>
        </a:p>
      </dgm:t>
    </dgm:pt>
    <dgm:pt modelId="{E2F41FEB-90F7-4063-BDDC-0750853C316A}">
      <dgm:prSet phldrT="[Text]">
        <dgm:style>
          <a:lnRef idx="2">
            <a:schemeClr val="dk1"/>
          </a:lnRef>
          <a:fillRef idx="1">
            <a:schemeClr val="lt1"/>
          </a:fillRef>
          <a:effectRef idx="0">
            <a:schemeClr val="dk1"/>
          </a:effectRef>
          <a:fontRef idx="minor">
            <a:schemeClr val="dk1"/>
          </a:fontRef>
        </dgm:style>
      </dgm:prSet>
      <dgm:spPr/>
      <dgm:t>
        <a:bodyPr/>
        <a:lstStyle/>
        <a:p>
          <a:r>
            <a:rPr lang="en-ZA"/>
            <a:t>Audits </a:t>
          </a:r>
        </a:p>
      </dgm:t>
    </dgm:pt>
    <dgm:pt modelId="{ED23994A-52FC-48AF-BF81-CD438D88929C}" type="parTrans" cxnId="{40DCB3AC-AA3F-499D-819A-BD453DD924FD}">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9D4E5C9C-AC47-48A5-A464-6837A84169C4}" type="sibTrans" cxnId="{40DCB3AC-AA3F-499D-819A-BD453DD924FD}">
      <dgm:prSet/>
      <dgm:spPr/>
      <dgm:t>
        <a:bodyPr/>
        <a:lstStyle/>
        <a:p>
          <a:endParaRPr lang="en-ZA"/>
        </a:p>
      </dgm:t>
    </dgm:pt>
    <dgm:pt modelId="{09FE0543-777B-4D2A-A743-15A37BE9488E}">
      <dgm:prSet phldrT="[Text]">
        <dgm:style>
          <a:lnRef idx="2">
            <a:schemeClr val="dk1"/>
          </a:lnRef>
          <a:fillRef idx="1">
            <a:schemeClr val="lt1"/>
          </a:fillRef>
          <a:effectRef idx="0">
            <a:schemeClr val="dk1"/>
          </a:effectRef>
          <a:fontRef idx="minor">
            <a:schemeClr val="dk1"/>
          </a:fontRef>
        </dgm:style>
      </dgm:prSet>
      <dgm:spPr/>
      <dgm:t>
        <a:bodyPr/>
        <a:lstStyle/>
        <a:p>
          <a:r>
            <a:rPr lang="en-ZA"/>
            <a:t>Investment Management and Planning</a:t>
          </a:r>
        </a:p>
      </dgm:t>
    </dgm:pt>
    <dgm:pt modelId="{43951D90-A4FB-4FB0-873B-C457F9AF9AC7}" type="parTrans" cxnId="{E230EC8E-D3F4-482E-83F5-3CC0927ADFC2}">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11342078-EE73-4DDF-9321-FA2935856F9C}" type="sibTrans" cxnId="{E230EC8E-D3F4-482E-83F5-3CC0927ADFC2}">
      <dgm:prSet/>
      <dgm:spPr/>
      <dgm:t>
        <a:bodyPr/>
        <a:lstStyle/>
        <a:p>
          <a:endParaRPr lang="en-ZA"/>
        </a:p>
      </dgm:t>
    </dgm:pt>
    <dgm:pt modelId="{87A72696-E13D-4162-9DB6-571183000288}">
      <dgm:prSet phldrT="[Text]">
        <dgm:style>
          <a:lnRef idx="2">
            <a:schemeClr val="dk1"/>
          </a:lnRef>
          <a:fillRef idx="1">
            <a:schemeClr val="lt1"/>
          </a:fillRef>
          <a:effectRef idx="0">
            <a:schemeClr val="dk1"/>
          </a:effectRef>
          <a:fontRef idx="minor">
            <a:schemeClr val="dk1"/>
          </a:fontRef>
        </dgm:style>
      </dgm:prSet>
      <dgm:spPr/>
      <dgm:t>
        <a:bodyPr/>
        <a:lstStyle/>
        <a:p>
          <a:r>
            <a:rPr lang="en-ZA"/>
            <a:t>Financial Reporting</a:t>
          </a:r>
        </a:p>
      </dgm:t>
    </dgm:pt>
    <dgm:pt modelId="{5E36E814-50FE-4EF5-BB84-94D53020AF72}" type="parTrans" cxnId="{936FA24D-856C-428C-BEBA-47BC0DEE0E1B}">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33AEB249-3C6C-465D-84D0-8BCAB6D59EC1}" type="sibTrans" cxnId="{936FA24D-856C-428C-BEBA-47BC0DEE0E1B}">
      <dgm:prSet/>
      <dgm:spPr/>
      <dgm:t>
        <a:bodyPr/>
        <a:lstStyle/>
        <a:p>
          <a:endParaRPr lang="en-ZA"/>
        </a:p>
      </dgm:t>
    </dgm:pt>
    <dgm:pt modelId="{9BE357DC-23FC-4F8F-8512-E356F5AD481A}">
      <dgm:prSet phldrT="[Text]">
        <dgm:style>
          <a:lnRef idx="2">
            <a:schemeClr val="dk1"/>
          </a:lnRef>
          <a:fillRef idx="1">
            <a:schemeClr val="lt1"/>
          </a:fillRef>
          <a:effectRef idx="0">
            <a:schemeClr val="dk1"/>
          </a:effectRef>
          <a:fontRef idx="minor">
            <a:schemeClr val="dk1"/>
          </a:fontRef>
        </dgm:style>
      </dgm:prSet>
      <dgm:spPr/>
      <dgm:t>
        <a:bodyPr/>
        <a:lstStyle/>
        <a:p>
          <a:r>
            <a:rPr lang="en-ZA"/>
            <a:t>Financial Compliance &amp; Training</a:t>
          </a:r>
        </a:p>
      </dgm:t>
    </dgm:pt>
    <dgm:pt modelId="{1E59C0C6-BFC1-4C01-BC06-E1FDD3BEE087}" type="parTrans" cxnId="{61984574-DB70-4037-884F-D4BF8E4541F2}">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A5004189-015D-46B0-9809-00BF7183B918}" type="sibTrans" cxnId="{61984574-DB70-4037-884F-D4BF8E4541F2}">
      <dgm:prSet/>
      <dgm:spPr/>
      <dgm:t>
        <a:bodyPr/>
        <a:lstStyle/>
        <a:p>
          <a:endParaRPr lang="en-ZA"/>
        </a:p>
      </dgm:t>
    </dgm:pt>
    <dgm:pt modelId="{E7B79FFD-5028-45A0-B0A5-7CF21E90F1A1}">
      <dgm:prSet phldrT="[Text]">
        <dgm:style>
          <a:lnRef idx="2">
            <a:schemeClr val="dk1"/>
          </a:lnRef>
          <a:fillRef idx="1">
            <a:schemeClr val="lt1"/>
          </a:fillRef>
          <a:effectRef idx="0">
            <a:schemeClr val="dk1"/>
          </a:effectRef>
          <a:fontRef idx="minor">
            <a:schemeClr val="dk1"/>
          </a:fontRef>
        </dgm:style>
      </dgm:prSet>
      <dgm:spPr/>
      <dgm:t>
        <a:bodyPr/>
        <a:lstStyle/>
        <a:p>
          <a:r>
            <a:rPr lang="en-ZA" dirty="0" smtClean="0"/>
            <a:t>Research &amp; Policy development</a:t>
          </a:r>
          <a:endParaRPr lang="en-ZA" dirty="0"/>
        </a:p>
      </dgm:t>
    </dgm:pt>
    <dgm:pt modelId="{F1150346-CBE2-4813-ABB4-338D7C0E28FD}" type="parTrans" cxnId="{456E9280-E1EC-4AC0-9909-9E2BA960E8E0}">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A649A498-BF2D-4EB1-BCFF-04FBCBDC92FB}" type="sibTrans" cxnId="{456E9280-E1EC-4AC0-9909-9E2BA960E8E0}">
      <dgm:prSet/>
      <dgm:spPr/>
      <dgm:t>
        <a:bodyPr/>
        <a:lstStyle/>
        <a:p>
          <a:endParaRPr lang="en-ZA"/>
        </a:p>
      </dgm:t>
    </dgm:pt>
    <dgm:pt modelId="{4C0F8B6D-96AB-43AD-A0B4-C0D8EBAC099E}">
      <dgm:prSet phldrT="[Text]">
        <dgm:style>
          <a:lnRef idx="2">
            <a:schemeClr val="dk1"/>
          </a:lnRef>
          <a:fillRef idx="1">
            <a:schemeClr val="lt1"/>
          </a:fillRef>
          <a:effectRef idx="0">
            <a:schemeClr val="dk1"/>
          </a:effectRef>
          <a:fontRef idx="minor">
            <a:schemeClr val="dk1"/>
          </a:fontRef>
        </dgm:style>
      </dgm:prSet>
      <dgm:spPr/>
      <dgm:t>
        <a:bodyPr/>
        <a:lstStyle/>
        <a:p>
          <a:r>
            <a:rPr lang="en-ZA"/>
            <a:t>Regulatory affairs</a:t>
          </a:r>
        </a:p>
      </dgm:t>
    </dgm:pt>
    <dgm:pt modelId="{2BC4F614-5A8C-4CB2-B105-A53A9C815D4B}" type="parTrans" cxnId="{034309B0-A455-4614-B06C-56732E8FE823}">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24829D23-D7DE-4694-84C9-FB1F733E089A}" type="sibTrans" cxnId="{034309B0-A455-4614-B06C-56732E8FE823}">
      <dgm:prSet/>
      <dgm:spPr/>
      <dgm:t>
        <a:bodyPr/>
        <a:lstStyle/>
        <a:p>
          <a:endParaRPr lang="en-ZA"/>
        </a:p>
      </dgm:t>
    </dgm:pt>
    <dgm:pt modelId="{8F93D291-D129-44AB-9341-5F627D8CC587}" type="asst">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t>Admin Support</a:t>
          </a:r>
          <a:endParaRPr lang="en-ZA" dirty="0"/>
        </a:p>
      </dgm:t>
    </dgm:pt>
    <dgm:pt modelId="{61A8F96D-01DD-4B5C-8CC6-61A37BB654A3}" type="parTrans" cxnId="{6553199B-5D68-47F3-8C14-0528A4B61E01}">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F0271B2B-05D9-4ED5-951D-1470F1331CF3}" type="sibTrans" cxnId="{6553199B-5D68-47F3-8C14-0528A4B61E01}">
      <dgm:prSet/>
      <dgm:spPr/>
      <dgm:t>
        <a:bodyPr/>
        <a:lstStyle/>
        <a:p>
          <a:endParaRPr lang="en-ZA"/>
        </a:p>
      </dgm:t>
    </dgm:pt>
    <dgm:pt modelId="{8C8B8F9C-2436-4F9D-8533-5388B0E33604}">
      <dgm:prSet phldrT="[Text]">
        <dgm:style>
          <a:lnRef idx="2">
            <a:schemeClr val="dk1"/>
          </a:lnRef>
          <a:fillRef idx="1">
            <a:schemeClr val="lt1"/>
          </a:fillRef>
          <a:effectRef idx="0">
            <a:schemeClr val="dk1"/>
          </a:effectRef>
          <a:fontRef idx="minor">
            <a:schemeClr val="dk1"/>
          </a:fontRef>
        </dgm:style>
      </dgm:prSet>
      <dgm:spPr/>
      <dgm:t>
        <a:bodyPr/>
        <a:lstStyle/>
        <a:p>
          <a:r>
            <a:rPr lang="en-ZA" dirty="0" smtClean="0"/>
            <a:t>Head </a:t>
          </a:r>
          <a:r>
            <a:rPr lang="en-ZA" dirty="0"/>
            <a:t>of Party Funding</a:t>
          </a:r>
        </a:p>
      </dgm:t>
    </dgm:pt>
    <dgm:pt modelId="{B6D30A56-726D-4260-B768-9FA8C3841138}" type="parTrans" cxnId="{EABE1531-E821-4845-A2BC-8B65ABFF1050}">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905058CF-3510-402E-AA8A-B31E3D510C43}" type="sibTrans" cxnId="{EABE1531-E821-4845-A2BC-8B65ABFF1050}">
      <dgm:prSet/>
      <dgm:spPr/>
      <dgm:t>
        <a:bodyPr/>
        <a:lstStyle/>
        <a:p>
          <a:endParaRPr lang="en-ZA"/>
        </a:p>
      </dgm:t>
    </dgm:pt>
    <dgm:pt modelId="{E68E298A-589C-414B-8102-5BC40E620B72}">
      <dgm:prSet phldrT="[Text]">
        <dgm:style>
          <a:lnRef idx="2">
            <a:schemeClr val="dk1"/>
          </a:lnRef>
          <a:fillRef idx="1">
            <a:schemeClr val="lt1"/>
          </a:fillRef>
          <a:effectRef idx="0">
            <a:schemeClr val="dk1"/>
          </a:effectRef>
          <a:fontRef idx="minor">
            <a:schemeClr val="dk1"/>
          </a:fontRef>
        </dgm:style>
      </dgm:prSet>
      <dgm:spPr/>
      <dgm:t>
        <a:bodyPr/>
        <a:lstStyle/>
        <a:p>
          <a:r>
            <a:rPr lang="en-ZA"/>
            <a:t>Litigation</a:t>
          </a:r>
        </a:p>
      </dgm:t>
    </dgm:pt>
    <dgm:pt modelId="{B95CCAD2-7568-4572-92E5-2A330496D320}" type="parTrans" cxnId="{6B915830-EDF3-4D91-ACCC-25F5F979665B}">
      <dgm:prSet/>
      <dgm:spPr/>
      <dgm:t>
        <a:bodyPr/>
        <a:lstStyle/>
        <a:p>
          <a:endParaRPr lang="en-ZA"/>
        </a:p>
      </dgm:t>
    </dgm:pt>
    <dgm:pt modelId="{5DA80254-A4FB-42DE-9191-AF21B322EFC1}" type="sibTrans" cxnId="{6B915830-EDF3-4D91-ACCC-25F5F979665B}">
      <dgm:prSet/>
      <dgm:spPr/>
      <dgm:t>
        <a:bodyPr/>
        <a:lstStyle/>
        <a:p>
          <a:endParaRPr lang="en-ZA"/>
        </a:p>
      </dgm:t>
    </dgm:pt>
    <dgm:pt modelId="{31C63255-84FC-4F4B-BB1D-1169DE7872C8}">
      <dgm:prSet phldrT="[Text]">
        <dgm:style>
          <a:lnRef idx="2">
            <a:schemeClr val="dk1"/>
          </a:lnRef>
          <a:fillRef idx="1">
            <a:schemeClr val="lt1"/>
          </a:fillRef>
          <a:effectRef idx="0">
            <a:schemeClr val="dk1"/>
          </a:effectRef>
          <a:fontRef idx="minor">
            <a:schemeClr val="dk1"/>
          </a:fontRef>
        </dgm:style>
      </dgm:prSet>
      <dgm:spPr/>
      <dgm:t>
        <a:bodyPr/>
        <a:lstStyle/>
        <a:p>
          <a:r>
            <a:rPr lang="en-ZA" dirty="0"/>
            <a:t>Electoral Court</a:t>
          </a:r>
        </a:p>
      </dgm:t>
    </dgm:pt>
    <dgm:pt modelId="{0191152B-A226-469C-AC42-9864C1811692}" type="sibTrans" cxnId="{CAD6D84B-63D3-42FF-82C7-69D16E189EE2}">
      <dgm:prSet/>
      <dgm:spPr/>
      <dgm:t>
        <a:bodyPr/>
        <a:lstStyle/>
        <a:p>
          <a:endParaRPr lang="en-ZA"/>
        </a:p>
      </dgm:t>
    </dgm:pt>
    <dgm:pt modelId="{AFB7337C-3CA6-4A39-9F7A-D5AD3C5BC3AE}" type="parTrans" cxnId="{CAD6D84B-63D3-42FF-82C7-69D16E189EE2}">
      <dgm:prSet/>
      <dgm:spPr/>
      <dgm:t>
        <a:bodyPr/>
        <a:lstStyle/>
        <a:p>
          <a:endParaRPr lang="en-ZA"/>
        </a:p>
      </dgm:t>
    </dgm:pt>
    <dgm:pt modelId="{18972513-B45A-400E-AABF-1ED0B2A55829}">
      <dgm:prSet phldrT="[Text]">
        <dgm:style>
          <a:lnRef idx="2">
            <a:schemeClr val="dk1"/>
          </a:lnRef>
          <a:fillRef idx="1">
            <a:schemeClr val="lt1"/>
          </a:fillRef>
          <a:effectRef idx="0">
            <a:schemeClr val="dk1"/>
          </a:effectRef>
          <a:fontRef idx="minor">
            <a:schemeClr val="dk1"/>
          </a:fontRef>
        </dgm:style>
      </dgm:prSet>
      <dgm:spPr/>
      <dgm:t>
        <a:bodyPr/>
        <a:lstStyle/>
        <a:p>
          <a:pPr algn="ctr"/>
          <a:r>
            <a:rPr lang="en-ZA"/>
            <a:t>HR</a:t>
          </a:r>
        </a:p>
      </dgm:t>
    </dgm:pt>
    <dgm:pt modelId="{E769B6A9-B19B-40BE-92BA-0A5E512F8C7D}" type="parTrans" cxnId="{216A30B0-5ECB-4FC3-9FD2-8FAC73EEB1BB}">
      <dgm:prSet/>
      <dgm:spPr/>
      <dgm:t>
        <a:bodyPr/>
        <a:lstStyle/>
        <a:p>
          <a:endParaRPr lang="en-ZA"/>
        </a:p>
      </dgm:t>
    </dgm:pt>
    <dgm:pt modelId="{AB0FF3AF-4D33-4F55-A64F-5ABE3DE1241E}" type="sibTrans" cxnId="{216A30B0-5ECB-4FC3-9FD2-8FAC73EEB1BB}">
      <dgm:prSet/>
      <dgm:spPr/>
      <dgm:t>
        <a:bodyPr/>
        <a:lstStyle/>
        <a:p>
          <a:endParaRPr lang="en-ZA"/>
        </a:p>
      </dgm:t>
    </dgm:pt>
    <dgm:pt modelId="{571B99B1-B60C-4330-B66F-C3DD0BE81679}" type="pres">
      <dgm:prSet presAssocID="{91CCD041-2EE6-4998-A43A-9D4497F4ED31}" presName="hierChild1" presStyleCnt="0">
        <dgm:presLayoutVars>
          <dgm:orgChart val="1"/>
          <dgm:chPref val="1"/>
          <dgm:dir/>
          <dgm:animOne val="branch"/>
          <dgm:animLvl val="lvl"/>
          <dgm:resizeHandles/>
        </dgm:presLayoutVars>
      </dgm:prSet>
      <dgm:spPr/>
      <dgm:t>
        <a:bodyPr/>
        <a:lstStyle/>
        <a:p>
          <a:endParaRPr lang="en-ZA"/>
        </a:p>
      </dgm:t>
    </dgm:pt>
    <dgm:pt modelId="{265DCE02-3BC1-4647-A83D-A1FDA2CADF4C}" type="pres">
      <dgm:prSet presAssocID="{C7370B46-95F6-48DA-9536-60B0504D9408}" presName="hierRoot1" presStyleCnt="0">
        <dgm:presLayoutVars>
          <dgm:hierBranch val="init"/>
        </dgm:presLayoutVars>
      </dgm:prSet>
      <dgm:spPr/>
    </dgm:pt>
    <dgm:pt modelId="{1D8D084D-8C4A-41FB-924E-9C5BCBE9DBAC}" type="pres">
      <dgm:prSet presAssocID="{C7370B46-95F6-48DA-9536-60B0504D9408}" presName="rootComposite1" presStyleCnt="0"/>
      <dgm:spPr/>
    </dgm:pt>
    <dgm:pt modelId="{D2E494EA-EC6E-4599-B225-24BA2040C95C}" type="pres">
      <dgm:prSet presAssocID="{C7370B46-95F6-48DA-9536-60B0504D9408}" presName="rootText1" presStyleLbl="node0" presStyleIdx="0" presStyleCnt="2" custScaleX="101439" custLinFactNeighborX="3167" custLinFactNeighborY="-580">
        <dgm:presLayoutVars>
          <dgm:chPref val="3"/>
        </dgm:presLayoutVars>
      </dgm:prSet>
      <dgm:spPr/>
      <dgm:t>
        <a:bodyPr/>
        <a:lstStyle/>
        <a:p>
          <a:endParaRPr lang="en-ZA"/>
        </a:p>
      </dgm:t>
    </dgm:pt>
    <dgm:pt modelId="{DB13948D-7FD7-4E2D-BD03-5A35A89AADCB}" type="pres">
      <dgm:prSet presAssocID="{C7370B46-95F6-48DA-9536-60B0504D9408}" presName="rootConnector1" presStyleLbl="node1" presStyleIdx="0" presStyleCnt="0"/>
      <dgm:spPr/>
      <dgm:t>
        <a:bodyPr/>
        <a:lstStyle/>
        <a:p>
          <a:endParaRPr lang="en-ZA"/>
        </a:p>
      </dgm:t>
    </dgm:pt>
    <dgm:pt modelId="{6C031DC8-13B6-47E4-9202-CE6859D08395}" type="pres">
      <dgm:prSet presAssocID="{C7370B46-95F6-48DA-9536-60B0504D9408}" presName="hierChild2" presStyleCnt="0"/>
      <dgm:spPr/>
    </dgm:pt>
    <dgm:pt modelId="{CAD02ED0-6A81-4F4B-9CC4-86C4D0CE74A0}" type="pres">
      <dgm:prSet presAssocID="{B6D30A56-726D-4260-B768-9FA8C3841138}" presName="Name37" presStyleLbl="parChTrans1D2" presStyleIdx="0" presStyleCnt="1"/>
      <dgm:spPr/>
      <dgm:t>
        <a:bodyPr/>
        <a:lstStyle/>
        <a:p>
          <a:endParaRPr lang="en-ZA"/>
        </a:p>
      </dgm:t>
    </dgm:pt>
    <dgm:pt modelId="{FC727BD7-9A1C-4DC4-95D7-280C25F16333}" type="pres">
      <dgm:prSet presAssocID="{8C8B8F9C-2436-4F9D-8533-5388B0E33604}" presName="hierRoot2" presStyleCnt="0">
        <dgm:presLayoutVars>
          <dgm:hierBranch val="init"/>
        </dgm:presLayoutVars>
      </dgm:prSet>
      <dgm:spPr/>
    </dgm:pt>
    <dgm:pt modelId="{D6325D72-613E-4A66-B339-A24ED466CCA8}" type="pres">
      <dgm:prSet presAssocID="{8C8B8F9C-2436-4F9D-8533-5388B0E33604}" presName="rootComposite" presStyleCnt="0"/>
      <dgm:spPr/>
    </dgm:pt>
    <dgm:pt modelId="{C322D658-8EC7-4816-998D-2A18D5EAB649}" type="pres">
      <dgm:prSet presAssocID="{8C8B8F9C-2436-4F9D-8533-5388B0E33604}" presName="rootText" presStyleLbl="node2" presStyleIdx="0" presStyleCnt="1" custLinFactNeighborX="3229" custLinFactNeighborY="-1292">
        <dgm:presLayoutVars>
          <dgm:chPref val="3"/>
        </dgm:presLayoutVars>
      </dgm:prSet>
      <dgm:spPr/>
      <dgm:t>
        <a:bodyPr/>
        <a:lstStyle/>
        <a:p>
          <a:endParaRPr lang="en-ZA"/>
        </a:p>
      </dgm:t>
    </dgm:pt>
    <dgm:pt modelId="{519046F6-3E92-42DD-A738-0DD74CAA3DE8}" type="pres">
      <dgm:prSet presAssocID="{8C8B8F9C-2436-4F9D-8533-5388B0E33604}" presName="rootConnector" presStyleLbl="node2" presStyleIdx="0" presStyleCnt="1"/>
      <dgm:spPr/>
      <dgm:t>
        <a:bodyPr/>
        <a:lstStyle/>
        <a:p>
          <a:endParaRPr lang="en-ZA"/>
        </a:p>
      </dgm:t>
    </dgm:pt>
    <dgm:pt modelId="{AA381E76-F707-4C5C-BE13-86172CBCA044}" type="pres">
      <dgm:prSet presAssocID="{8C8B8F9C-2436-4F9D-8533-5388B0E33604}" presName="hierChild4" presStyleCnt="0"/>
      <dgm:spPr/>
    </dgm:pt>
    <dgm:pt modelId="{5E15E935-CCD6-4A18-8E32-0E0594861941}" type="pres">
      <dgm:prSet presAssocID="{233A8D35-A82B-4A7F-B6D7-9685A36AB9FC}" presName="Name37" presStyleLbl="parChTrans1D3" presStyleIdx="0" presStyleCnt="5"/>
      <dgm:spPr/>
      <dgm:t>
        <a:bodyPr/>
        <a:lstStyle/>
        <a:p>
          <a:endParaRPr lang="en-ZA"/>
        </a:p>
      </dgm:t>
    </dgm:pt>
    <dgm:pt modelId="{04135C84-05C5-4243-A665-F4EB67B1BB77}" type="pres">
      <dgm:prSet presAssocID="{2DC9B8FF-D3F7-4A56-AEDC-E636A2E2D962}" presName="hierRoot2" presStyleCnt="0">
        <dgm:presLayoutVars>
          <dgm:hierBranch val="init"/>
        </dgm:presLayoutVars>
      </dgm:prSet>
      <dgm:spPr/>
    </dgm:pt>
    <dgm:pt modelId="{3C733DE3-DF1D-4696-BB55-BE8C8905E4D5}" type="pres">
      <dgm:prSet presAssocID="{2DC9B8FF-D3F7-4A56-AEDC-E636A2E2D962}" presName="rootComposite" presStyleCnt="0"/>
      <dgm:spPr/>
    </dgm:pt>
    <dgm:pt modelId="{1C504E05-A5EA-42A9-95A3-D49905C2FFFD}" type="pres">
      <dgm:prSet presAssocID="{2DC9B8FF-D3F7-4A56-AEDC-E636A2E2D962}" presName="rootText" presStyleLbl="node3" presStyleIdx="0" presStyleCnt="4">
        <dgm:presLayoutVars>
          <dgm:chPref val="3"/>
        </dgm:presLayoutVars>
      </dgm:prSet>
      <dgm:spPr/>
      <dgm:t>
        <a:bodyPr/>
        <a:lstStyle/>
        <a:p>
          <a:endParaRPr lang="en-ZA"/>
        </a:p>
      </dgm:t>
    </dgm:pt>
    <dgm:pt modelId="{7443CE9C-A1CD-47D4-B824-7FC93DAD9A3B}" type="pres">
      <dgm:prSet presAssocID="{2DC9B8FF-D3F7-4A56-AEDC-E636A2E2D962}" presName="rootConnector" presStyleLbl="node3" presStyleIdx="0" presStyleCnt="4"/>
      <dgm:spPr/>
      <dgm:t>
        <a:bodyPr/>
        <a:lstStyle/>
        <a:p>
          <a:endParaRPr lang="en-ZA"/>
        </a:p>
      </dgm:t>
    </dgm:pt>
    <dgm:pt modelId="{A001EA99-8E23-4EEE-89F8-6997A0BC0F81}" type="pres">
      <dgm:prSet presAssocID="{2DC9B8FF-D3F7-4A56-AEDC-E636A2E2D962}" presName="hierChild4" presStyleCnt="0"/>
      <dgm:spPr/>
    </dgm:pt>
    <dgm:pt modelId="{CF631C07-4B88-4015-BD01-3EACBD738E1E}" type="pres">
      <dgm:prSet presAssocID="{12B7BEA1-4E4E-4F54-B2DC-BFD0FCAD570F}" presName="Name37" presStyleLbl="parChTrans1D4" presStyleIdx="0" presStyleCnt="14"/>
      <dgm:spPr/>
      <dgm:t>
        <a:bodyPr/>
        <a:lstStyle/>
        <a:p>
          <a:endParaRPr lang="en-ZA"/>
        </a:p>
      </dgm:t>
    </dgm:pt>
    <dgm:pt modelId="{C69A6CFD-2ACC-45BB-9F0C-74A7246D2F5A}" type="pres">
      <dgm:prSet presAssocID="{F1D5C10A-1395-48F7-8927-2FA21F77415D}" presName="hierRoot2" presStyleCnt="0">
        <dgm:presLayoutVars>
          <dgm:hierBranch val="init"/>
        </dgm:presLayoutVars>
      </dgm:prSet>
      <dgm:spPr/>
    </dgm:pt>
    <dgm:pt modelId="{A222B516-9E76-4803-A350-CD8966221075}" type="pres">
      <dgm:prSet presAssocID="{F1D5C10A-1395-48F7-8927-2FA21F77415D}" presName="rootComposite" presStyleCnt="0"/>
      <dgm:spPr/>
    </dgm:pt>
    <dgm:pt modelId="{0037F6A3-7B6D-41A7-877A-3A855F148FD8}" type="pres">
      <dgm:prSet presAssocID="{F1D5C10A-1395-48F7-8927-2FA21F77415D}" presName="rootText" presStyleLbl="node4" presStyleIdx="0" presStyleCnt="14" custLinFactNeighborY="-6457">
        <dgm:presLayoutVars>
          <dgm:chPref val="3"/>
        </dgm:presLayoutVars>
      </dgm:prSet>
      <dgm:spPr/>
      <dgm:t>
        <a:bodyPr/>
        <a:lstStyle/>
        <a:p>
          <a:endParaRPr lang="en-ZA"/>
        </a:p>
      </dgm:t>
    </dgm:pt>
    <dgm:pt modelId="{6766E891-D561-41B4-B17D-06DC890A99C3}" type="pres">
      <dgm:prSet presAssocID="{F1D5C10A-1395-48F7-8927-2FA21F77415D}" presName="rootConnector" presStyleLbl="node4" presStyleIdx="0" presStyleCnt="14"/>
      <dgm:spPr/>
      <dgm:t>
        <a:bodyPr/>
        <a:lstStyle/>
        <a:p>
          <a:endParaRPr lang="en-ZA"/>
        </a:p>
      </dgm:t>
    </dgm:pt>
    <dgm:pt modelId="{9B03ECC5-B8D5-4D1C-A8C3-02691984180F}" type="pres">
      <dgm:prSet presAssocID="{F1D5C10A-1395-48F7-8927-2FA21F77415D}" presName="hierChild4" presStyleCnt="0"/>
      <dgm:spPr/>
    </dgm:pt>
    <dgm:pt modelId="{C40DC06B-6C7B-4154-BBD1-E67A7D27E668}" type="pres">
      <dgm:prSet presAssocID="{F1D5C10A-1395-48F7-8927-2FA21F77415D}" presName="hierChild5" presStyleCnt="0"/>
      <dgm:spPr/>
    </dgm:pt>
    <dgm:pt modelId="{AB3ED01C-D245-4FFB-A93A-0265BEE73D8C}" type="pres">
      <dgm:prSet presAssocID="{522D69B6-3B81-413C-8C85-DD359576AAF5}" presName="Name37" presStyleLbl="parChTrans1D4" presStyleIdx="1" presStyleCnt="14"/>
      <dgm:spPr/>
      <dgm:t>
        <a:bodyPr/>
        <a:lstStyle/>
        <a:p>
          <a:endParaRPr lang="en-ZA"/>
        </a:p>
      </dgm:t>
    </dgm:pt>
    <dgm:pt modelId="{DF567AB4-811F-433C-8001-77DA4CF14BDC}" type="pres">
      <dgm:prSet presAssocID="{CB09126E-105E-4BBE-904C-AA406DECED29}" presName="hierRoot2" presStyleCnt="0">
        <dgm:presLayoutVars>
          <dgm:hierBranch val="init"/>
        </dgm:presLayoutVars>
      </dgm:prSet>
      <dgm:spPr/>
    </dgm:pt>
    <dgm:pt modelId="{B10A57E8-EBA0-4DB6-A535-3E301A02E86E}" type="pres">
      <dgm:prSet presAssocID="{CB09126E-105E-4BBE-904C-AA406DECED29}" presName="rootComposite" presStyleCnt="0"/>
      <dgm:spPr/>
    </dgm:pt>
    <dgm:pt modelId="{33E82069-C88D-434B-B85B-F654097769E9}" type="pres">
      <dgm:prSet presAssocID="{CB09126E-105E-4BBE-904C-AA406DECED29}" presName="rootText" presStyleLbl="node4" presStyleIdx="1" presStyleCnt="14">
        <dgm:presLayoutVars>
          <dgm:chPref val="3"/>
        </dgm:presLayoutVars>
      </dgm:prSet>
      <dgm:spPr/>
      <dgm:t>
        <a:bodyPr/>
        <a:lstStyle/>
        <a:p>
          <a:endParaRPr lang="en-ZA"/>
        </a:p>
      </dgm:t>
    </dgm:pt>
    <dgm:pt modelId="{C9F01612-7533-4690-A848-4F9385735E8C}" type="pres">
      <dgm:prSet presAssocID="{CB09126E-105E-4BBE-904C-AA406DECED29}" presName="rootConnector" presStyleLbl="node4" presStyleIdx="1" presStyleCnt="14"/>
      <dgm:spPr/>
      <dgm:t>
        <a:bodyPr/>
        <a:lstStyle/>
        <a:p>
          <a:endParaRPr lang="en-ZA"/>
        </a:p>
      </dgm:t>
    </dgm:pt>
    <dgm:pt modelId="{FD17CDF0-96CD-42B0-A908-B68D3048289A}" type="pres">
      <dgm:prSet presAssocID="{CB09126E-105E-4BBE-904C-AA406DECED29}" presName="hierChild4" presStyleCnt="0"/>
      <dgm:spPr/>
    </dgm:pt>
    <dgm:pt modelId="{0E8EF863-60B2-47A8-95C9-C650E1AD797D}" type="pres">
      <dgm:prSet presAssocID="{CB09126E-105E-4BBE-904C-AA406DECED29}" presName="hierChild5" presStyleCnt="0"/>
      <dgm:spPr/>
    </dgm:pt>
    <dgm:pt modelId="{6FDD7144-AE78-472B-9375-E649B54CDA72}" type="pres">
      <dgm:prSet presAssocID="{E769B6A9-B19B-40BE-92BA-0A5E512F8C7D}" presName="Name37" presStyleLbl="parChTrans1D4" presStyleIdx="2" presStyleCnt="14"/>
      <dgm:spPr/>
      <dgm:t>
        <a:bodyPr/>
        <a:lstStyle/>
        <a:p>
          <a:endParaRPr lang="en-ZA"/>
        </a:p>
      </dgm:t>
    </dgm:pt>
    <dgm:pt modelId="{1400F417-9072-4FC9-B703-D6CE8B65937D}" type="pres">
      <dgm:prSet presAssocID="{18972513-B45A-400E-AABF-1ED0B2A55829}" presName="hierRoot2" presStyleCnt="0">
        <dgm:presLayoutVars>
          <dgm:hierBranch val="init"/>
        </dgm:presLayoutVars>
      </dgm:prSet>
      <dgm:spPr/>
    </dgm:pt>
    <dgm:pt modelId="{4A5AC6DF-AB3B-424A-BE98-100269251454}" type="pres">
      <dgm:prSet presAssocID="{18972513-B45A-400E-AABF-1ED0B2A55829}" presName="rootComposite" presStyleCnt="0"/>
      <dgm:spPr/>
    </dgm:pt>
    <dgm:pt modelId="{0360EA59-40D8-4D9E-9BD8-7BA97BE7F962}" type="pres">
      <dgm:prSet presAssocID="{18972513-B45A-400E-AABF-1ED0B2A55829}" presName="rootText" presStyleLbl="node4" presStyleIdx="2" presStyleCnt="14">
        <dgm:presLayoutVars>
          <dgm:chPref val="3"/>
        </dgm:presLayoutVars>
      </dgm:prSet>
      <dgm:spPr/>
      <dgm:t>
        <a:bodyPr/>
        <a:lstStyle/>
        <a:p>
          <a:endParaRPr lang="en-ZA"/>
        </a:p>
      </dgm:t>
    </dgm:pt>
    <dgm:pt modelId="{3ACF837C-1EEA-413E-87F2-7E9257ABC5A1}" type="pres">
      <dgm:prSet presAssocID="{18972513-B45A-400E-AABF-1ED0B2A55829}" presName="rootConnector" presStyleLbl="node4" presStyleIdx="2" presStyleCnt="14"/>
      <dgm:spPr/>
      <dgm:t>
        <a:bodyPr/>
        <a:lstStyle/>
        <a:p>
          <a:endParaRPr lang="en-ZA"/>
        </a:p>
      </dgm:t>
    </dgm:pt>
    <dgm:pt modelId="{CEEFC412-299B-4A84-BA7D-9E86B01FA264}" type="pres">
      <dgm:prSet presAssocID="{18972513-B45A-400E-AABF-1ED0B2A55829}" presName="hierChild4" presStyleCnt="0"/>
      <dgm:spPr/>
    </dgm:pt>
    <dgm:pt modelId="{31FF299C-75E5-49AB-947F-06F15ECAAB57}" type="pres">
      <dgm:prSet presAssocID="{18972513-B45A-400E-AABF-1ED0B2A55829}" presName="hierChild5" presStyleCnt="0"/>
      <dgm:spPr/>
    </dgm:pt>
    <dgm:pt modelId="{A2A5AC6E-A705-4C7C-B30E-450149BB8206}" type="pres">
      <dgm:prSet presAssocID="{A2B141E7-8F62-4A79-8AB5-A08F066F95EC}" presName="Name37" presStyleLbl="parChTrans1D4" presStyleIdx="3" presStyleCnt="14"/>
      <dgm:spPr/>
      <dgm:t>
        <a:bodyPr/>
        <a:lstStyle/>
        <a:p>
          <a:endParaRPr lang="en-ZA"/>
        </a:p>
      </dgm:t>
    </dgm:pt>
    <dgm:pt modelId="{9CD8F5EC-F449-49A2-9A67-B602C6BA8551}" type="pres">
      <dgm:prSet presAssocID="{88F2EFE6-0FB0-4710-8420-49B043B36FAA}" presName="hierRoot2" presStyleCnt="0">
        <dgm:presLayoutVars>
          <dgm:hierBranch val="init"/>
        </dgm:presLayoutVars>
      </dgm:prSet>
      <dgm:spPr/>
    </dgm:pt>
    <dgm:pt modelId="{0FD8E42A-66E7-4CAE-8362-967B911B2785}" type="pres">
      <dgm:prSet presAssocID="{88F2EFE6-0FB0-4710-8420-49B043B36FAA}" presName="rootComposite" presStyleCnt="0"/>
      <dgm:spPr/>
    </dgm:pt>
    <dgm:pt modelId="{7F02C2C8-F6E8-4466-B462-80782E908066}" type="pres">
      <dgm:prSet presAssocID="{88F2EFE6-0FB0-4710-8420-49B043B36FAA}" presName="rootText" presStyleLbl="node4" presStyleIdx="3" presStyleCnt="14">
        <dgm:presLayoutVars>
          <dgm:chPref val="3"/>
        </dgm:presLayoutVars>
      </dgm:prSet>
      <dgm:spPr/>
      <dgm:t>
        <a:bodyPr/>
        <a:lstStyle/>
        <a:p>
          <a:endParaRPr lang="en-ZA"/>
        </a:p>
      </dgm:t>
    </dgm:pt>
    <dgm:pt modelId="{7026CEEB-2E52-4772-ABBE-CD7A1A5EE76F}" type="pres">
      <dgm:prSet presAssocID="{88F2EFE6-0FB0-4710-8420-49B043B36FAA}" presName="rootConnector" presStyleLbl="node4" presStyleIdx="3" presStyleCnt="14"/>
      <dgm:spPr/>
      <dgm:t>
        <a:bodyPr/>
        <a:lstStyle/>
        <a:p>
          <a:endParaRPr lang="en-ZA"/>
        </a:p>
      </dgm:t>
    </dgm:pt>
    <dgm:pt modelId="{235C594C-94DB-4913-9BC9-343C02D002D3}" type="pres">
      <dgm:prSet presAssocID="{88F2EFE6-0FB0-4710-8420-49B043B36FAA}" presName="hierChild4" presStyleCnt="0"/>
      <dgm:spPr/>
    </dgm:pt>
    <dgm:pt modelId="{5A5B23AC-14B7-4C86-80DC-7EE1931E4DEA}" type="pres">
      <dgm:prSet presAssocID="{88F2EFE6-0FB0-4710-8420-49B043B36FAA}" presName="hierChild5" presStyleCnt="0"/>
      <dgm:spPr/>
    </dgm:pt>
    <dgm:pt modelId="{9C3A96BA-E557-4C88-B28C-18149F6D0F2B}" type="pres">
      <dgm:prSet presAssocID="{FD4E40D1-6DCB-49FC-AC64-9D267B5CC715}" presName="Name37" presStyleLbl="parChTrans1D4" presStyleIdx="4" presStyleCnt="14"/>
      <dgm:spPr/>
      <dgm:t>
        <a:bodyPr/>
        <a:lstStyle/>
        <a:p>
          <a:endParaRPr lang="en-ZA"/>
        </a:p>
      </dgm:t>
    </dgm:pt>
    <dgm:pt modelId="{3BA85B5E-7399-41A4-BB1C-9E78C5AC6AEC}" type="pres">
      <dgm:prSet presAssocID="{5741036E-8CC8-43DB-96D6-D51CB154FD62}" presName="hierRoot2" presStyleCnt="0">
        <dgm:presLayoutVars>
          <dgm:hierBranch val="init"/>
        </dgm:presLayoutVars>
      </dgm:prSet>
      <dgm:spPr/>
    </dgm:pt>
    <dgm:pt modelId="{0F9B671B-B89C-4A5C-A540-7FEEDC20512D}" type="pres">
      <dgm:prSet presAssocID="{5741036E-8CC8-43DB-96D6-D51CB154FD62}" presName="rootComposite" presStyleCnt="0"/>
      <dgm:spPr/>
    </dgm:pt>
    <dgm:pt modelId="{5DBF88EA-56D6-410D-9BAF-0DB00AB30380}" type="pres">
      <dgm:prSet presAssocID="{5741036E-8CC8-43DB-96D6-D51CB154FD62}" presName="rootText" presStyleLbl="node4" presStyleIdx="4" presStyleCnt="14">
        <dgm:presLayoutVars>
          <dgm:chPref val="3"/>
        </dgm:presLayoutVars>
      </dgm:prSet>
      <dgm:spPr/>
      <dgm:t>
        <a:bodyPr/>
        <a:lstStyle/>
        <a:p>
          <a:endParaRPr lang="en-ZA"/>
        </a:p>
      </dgm:t>
    </dgm:pt>
    <dgm:pt modelId="{AF4D07DB-8580-4E60-9DAF-198B78FCF8A3}" type="pres">
      <dgm:prSet presAssocID="{5741036E-8CC8-43DB-96D6-D51CB154FD62}" presName="rootConnector" presStyleLbl="node4" presStyleIdx="4" presStyleCnt="14"/>
      <dgm:spPr/>
      <dgm:t>
        <a:bodyPr/>
        <a:lstStyle/>
        <a:p>
          <a:endParaRPr lang="en-ZA"/>
        </a:p>
      </dgm:t>
    </dgm:pt>
    <dgm:pt modelId="{244F6433-E1A1-44DB-90DF-60355EA74C55}" type="pres">
      <dgm:prSet presAssocID="{5741036E-8CC8-43DB-96D6-D51CB154FD62}" presName="hierChild4" presStyleCnt="0"/>
      <dgm:spPr/>
    </dgm:pt>
    <dgm:pt modelId="{D83D6ACC-C63C-444F-8521-151B0A476E79}" type="pres">
      <dgm:prSet presAssocID="{5741036E-8CC8-43DB-96D6-D51CB154FD62}" presName="hierChild5" presStyleCnt="0"/>
      <dgm:spPr/>
    </dgm:pt>
    <dgm:pt modelId="{2D16A080-944D-4CEF-A1E4-2166600337D3}" type="pres">
      <dgm:prSet presAssocID="{2DC9B8FF-D3F7-4A56-AEDC-E636A2E2D962}" presName="hierChild5" presStyleCnt="0"/>
      <dgm:spPr/>
    </dgm:pt>
    <dgm:pt modelId="{42AA1343-E0AC-4275-9014-E6C695FF6DE7}" type="pres">
      <dgm:prSet presAssocID="{1D7C8167-3DBF-4C96-9920-3C6C212D2F60}" presName="Name37" presStyleLbl="parChTrans1D3" presStyleIdx="1" presStyleCnt="5"/>
      <dgm:spPr/>
      <dgm:t>
        <a:bodyPr/>
        <a:lstStyle/>
        <a:p>
          <a:endParaRPr lang="en-ZA"/>
        </a:p>
      </dgm:t>
    </dgm:pt>
    <dgm:pt modelId="{F0AD2C9B-4F8D-474F-9C26-C5F0A48C14FB}" type="pres">
      <dgm:prSet presAssocID="{B90827F0-DFCF-4F19-B46F-7386F89BBA4D}" presName="hierRoot2" presStyleCnt="0">
        <dgm:presLayoutVars>
          <dgm:hierBranch val="init"/>
        </dgm:presLayoutVars>
      </dgm:prSet>
      <dgm:spPr/>
    </dgm:pt>
    <dgm:pt modelId="{0412FDC3-E6B8-4C58-88EE-0774AE7E40CC}" type="pres">
      <dgm:prSet presAssocID="{B90827F0-DFCF-4F19-B46F-7386F89BBA4D}" presName="rootComposite" presStyleCnt="0"/>
      <dgm:spPr/>
    </dgm:pt>
    <dgm:pt modelId="{C06D2D60-EBF4-4A02-ABA5-61DC245F79D6}" type="pres">
      <dgm:prSet presAssocID="{B90827F0-DFCF-4F19-B46F-7386F89BBA4D}" presName="rootText" presStyleLbl="node3" presStyleIdx="1" presStyleCnt="4">
        <dgm:presLayoutVars>
          <dgm:chPref val="3"/>
        </dgm:presLayoutVars>
      </dgm:prSet>
      <dgm:spPr/>
      <dgm:t>
        <a:bodyPr/>
        <a:lstStyle/>
        <a:p>
          <a:endParaRPr lang="en-ZA"/>
        </a:p>
      </dgm:t>
    </dgm:pt>
    <dgm:pt modelId="{33C124A0-138C-410D-A833-5863F3D8247E}" type="pres">
      <dgm:prSet presAssocID="{B90827F0-DFCF-4F19-B46F-7386F89BBA4D}" presName="rootConnector" presStyleLbl="node3" presStyleIdx="1" presStyleCnt="4"/>
      <dgm:spPr/>
      <dgm:t>
        <a:bodyPr/>
        <a:lstStyle/>
        <a:p>
          <a:endParaRPr lang="en-ZA"/>
        </a:p>
      </dgm:t>
    </dgm:pt>
    <dgm:pt modelId="{F0F04C87-1FD0-4FCA-B520-00C66B2F6809}" type="pres">
      <dgm:prSet presAssocID="{B90827F0-DFCF-4F19-B46F-7386F89BBA4D}" presName="hierChild4" presStyleCnt="0"/>
      <dgm:spPr/>
    </dgm:pt>
    <dgm:pt modelId="{241FB979-5421-4252-ACA7-C48DF1788A6E}" type="pres">
      <dgm:prSet presAssocID="{43951D90-A4FB-4FB0-873B-C457F9AF9AC7}" presName="Name37" presStyleLbl="parChTrans1D4" presStyleIdx="5" presStyleCnt="14"/>
      <dgm:spPr/>
      <dgm:t>
        <a:bodyPr/>
        <a:lstStyle/>
        <a:p>
          <a:endParaRPr lang="en-ZA"/>
        </a:p>
      </dgm:t>
    </dgm:pt>
    <dgm:pt modelId="{F6B30A28-1327-4CD9-B9F6-1BC2B104E500}" type="pres">
      <dgm:prSet presAssocID="{09FE0543-777B-4D2A-A743-15A37BE9488E}" presName="hierRoot2" presStyleCnt="0">
        <dgm:presLayoutVars>
          <dgm:hierBranch val="init"/>
        </dgm:presLayoutVars>
      </dgm:prSet>
      <dgm:spPr/>
    </dgm:pt>
    <dgm:pt modelId="{51148540-C3F9-4784-8DC4-78AFF7A73027}" type="pres">
      <dgm:prSet presAssocID="{09FE0543-777B-4D2A-A743-15A37BE9488E}" presName="rootComposite" presStyleCnt="0"/>
      <dgm:spPr/>
    </dgm:pt>
    <dgm:pt modelId="{D37C4848-D582-47B6-9F50-1A8599EDBF58}" type="pres">
      <dgm:prSet presAssocID="{09FE0543-777B-4D2A-A743-15A37BE9488E}" presName="rootText" presStyleLbl="node4" presStyleIdx="5" presStyleCnt="14">
        <dgm:presLayoutVars>
          <dgm:chPref val="3"/>
        </dgm:presLayoutVars>
      </dgm:prSet>
      <dgm:spPr/>
      <dgm:t>
        <a:bodyPr/>
        <a:lstStyle/>
        <a:p>
          <a:endParaRPr lang="en-ZA"/>
        </a:p>
      </dgm:t>
    </dgm:pt>
    <dgm:pt modelId="{3B785839-3C06-42A8-BEE9-CFF10C229C9A}" type="pres">
      <dgm:prSet presAssocID="{09FE0543-777B-4D2A-A743-15A37BE9488E}" presName="rootConnector" presStyleLbl="node4" presStyleIdx="5" presStyleCnt="14"/>
      <dgm:spPr/>
      <dgm:t>
        <a:bodyPr/>
        <a:lstStyle/>
        <a:p>
          <a:endParaRPr lang="en-ZA"/>
        </a:p>
      </dgm:t>
    </dgm:pt>
    <dgm:pt modelId="{62250C8D-6ACE-4888-A03D-5A08162D9E95}" type="pres">
      <dgm:prSet presAssocID="{09FE0543-777B-4D2A-A743-15A37BE9488E}" presName="hierChild4" presStyleCnt="0"/>
      <dgm:spPr/>
    </dgm:pt>
    <dgm:pt modelId="{038026A3-C4F9-4B64-A705-612A928531FA}" type="pres">
      <dgm:prSet presAssocID="{09FE0543-777B-4D2A-A743-15A37BE9488E}" presName="hierChild5" presStyleCnt="0"/>
      <dgm:spPr/>
    </dgm:pt>
    <dgm:pt modelId="{5A2B402A-68C7-4456-A737-B200C3771DC9}" type="pres">
      <dgm:prSet presAssocID="{5E36E814-50FE-4EF5-BB84-94D53020AF72}" presName="Name37" presStyleLbl="parChTrans1D4" presStyleIdx="6" presStyleCnt="14"/>
      <dgm:spPr/>
      <dgm:t>
        <a:bodyPr/>
        <a:lstStyle/>
        <a:p>
          <a:endParaRPr lang="en-ZA"/>
        </a:p>
      </dgm:t>
    </dgm:pt>
    <dgm:pt modelId="{25119F59-6F4C-4499-BB92-11FD79ECD225}" type="pres">
      <dgm:prSet presAssocID="{87A72696-E13D-4162-9DB6-571183000288}" presName="hierRoot2" presStyleCnt="0">
        <dgm:presLayoutVars>
          <dgm:hierBranch val="init"/>
        </dgm:presLayoutVars>
      </dgm:prSet>
      <dgm:spPr/>
    </dgm:pt>
    <dgm:pt modelId="{05FB5AAA-07B8-471B-8B0D-87F3C6D6DD5B}" type="pres">
      <dgm:prSet presAssocID="{87A72696-E13D-4162-9DB6-571183000288}" presName="rootComposite" presStyleCnt="0"/>
      <dgm:spPr/>
    </dgm:pt>
    <dgm:pt modelId="{1C52E943-D91D-44F2-A7EF-55FB5DDD95A8}" type="pres">
      <dgm:prSet presAssocID="{87A72696-E13D-4162-9DB6-571183000288}" presName="rootText" presStyleLbl="node4" presStyleIdx="6" presStyleCnt="14">
        <dgm:presLayoutVars>
          <dgm:chPref val="3"/>
        </dgm:presLayoutVars>
      </dgm:prSet>
      <dgm:spPr/>
      <dgm:t>
        <a:bodyPr/>
        <a:lstStyle/>
        <a:p>
          <a:endParaRPr lang="en-ZA"/>
        </a:p>
      </dgm:t>
    </dgm:pt>
    <dgm:pt modelId="{F7C75026-D2B8-427D-9400-A76B02723068}" type="pres">
      <dgm:prSet presAssocID="{87A72696-E13D-4162-9DB6-571183000288}" presName="rootConnector" presStyleLbl="node4" presStyleIdx="6" presStyleCnt="14"/>
      <dgm:spPr/>
      <dgm:t>
        <a:bodyPr/>
        <a:lstStyle/>
        <a:p>
          <a:endParaRPr lang="en-ZA"/>
        </a:p>
      </dgm:t>
    </dgm:pt>
    <dgm:pt modelId="{206615F6-06B0-4F96-81B8-53CEB4342E57}" type="pres">
      <dgm:prSet presAssocID="{87A72696-E13D-4162-9DB6-571183000288}" presName="hierChild4" presStyleCnt="0"/>
      <dgm:spPr/>
    </dgm:pt>
    <dgm:pt modelId="{B3026CCE-4B0C-4C99-BCEB-2DBE4187C353}" type="pres">
      <dgm:prSet presAssocID="{87A72696-E13D-4162-9DB6-571183000288}" presName="hierChild5" presStyleCnt="0"/>
      <dgm:spPr/>
    </dgm:pt>
    <dgm:pt modelId="{D69720AA-2BE1-4E19-965B-E5068627EAE4}" type="pres">
      <dgm:prSet presAssocID="{1E59C0C6-BFC1-4C01-BC06-E1FDD3BEE087}" presName="Name37" presStyleLbl="parChTrans1D4" presStyleIdx="7" presStyleCnt="14"/>
      <dgm:spPr/>
      <dgm:t>
        <a:bodyPr/>
        <a:lstStyle/>
        <a:p>
          <a:endParaRPr lang="en-ZA"/>
        </a:p>
      </dgm:t>
    </dgm:pt>
    <dgm:pt modelId="{A3DA16D0-107D-4386-8BCF-1CAFAA2FF6A6}" type="pres">
      <dgm:prSet presAssocID="{9BE357DC-23FC-4F8F-8512-E356F5AD481A}" presName="hierRoot2" presStyleCnt="0">
        <dgm:presLayoutVars>
          <dgm:hierBranch val="init"/>
        </dgm:presLayoutVars>
      </dgm:prSet>
      <dgm:spPr/>
    </dgm:pt>
    <dgm:pt modelId="{F47810A8-C9CC-4F8B-A290-D95AC1C98007}" type="pres">
      <dgm:prSet presAssocID="{9BE357DC-23FC-4F8F-8512-E356F5AD481A}" presName="rootComposite" presStyleCnt="0"/>
      <dgm:spPr/>
    </dgm:pt>
    <dgm:pt modelId="{4DF36AD3-72EB-41DE-93C1-71E3CB459D33}" type="pres">
      <dgm:prSet presAssocID="{9BE357DC-23FC-4F8F-8512-E356F5AD481A}" presName="rootText" presStyleLbl="node4" presStyleIdx="7" presStyleCnt="14">
        <dgm:presLayoutVars>
          <dgm:chPref val="3"/>
        </dgm:presLayoutVars>
      </dgm:prSet>
      <dgm:spPr/>
      <dgm:t>
        <a:bodyPr/>
        <a:lstStyle/>
        <a:p>
          <a:endParaRPr lang="en-ZA"/>
        </a:p>
      </dgm:t>
    </dgm:pt>
    <dgm:pt modelId="{36F275E0-0244-4E4B-B5B2-E8FC0B5614C5}" type="pres">
      <dgm:prSet presAssocID="{9BE357DC-23FC-4F8F-8512-E356F5AD481A}" presName="rootConnector" presStyleLbl="node4" presStyleIdx="7" presStyleCnt="14"/>
      <dgm:spPr/>
      <dgm:t>
        <a:bodyPr/>
        <a:lstStyle/>
        <a:p>
          <a:endParaRPr lang="en-ZA"/>
        </a:p>
      </dgm:t>
    </dgm:pt>
    <dgm:pt modelId="{361ABB08-1197-41B8-B7F2-0AA11F93E0C5}" type="pres">
      <dgm:prSet presAssocID="{9BE357DC-23FC-4F8F-8512-E356F5AD481A}" presName="hierChild4" presStyleCnt="0"/>
      <dgm:spPr/>
    </dgm:pt>
    <dgm:pt modelId="{1B6B02CD-43CF-4B8D-B031-21DD8B0EBA47}" type="pres">
      <dgm:prSet presAssocID="{9BE357DC-23FC-4F8F-8512-E356F5AD481A}" presName="hierChild5" presStyleCnt="0"/>
      <dgm:spPr/>
    </dgm:pt>
    <dgm:pt modelId="{226E6E05-3825-488E-840C-0D724C011C48}" type="pres">
      <dgm:prSet presAssocID="{ED23994A-52FC-48AF-BF81-CD438D88929C}" presName="Name37" presStyleLbl="parChTrans1D4" presStyleIdx="8" presStyleCnt="14"/>
      <dgm:spPr/>
      <dgm:t>
        <a:bodyPr/>
        <a:lstStyle/>
        <a:p>
          <a:endParaRPr lang="en-ZA"/>
        </a:p>
      </dgm:t>
    </dgm:pt>
    <dgm:pt modelId="{751E2EDB-9656-4CF7-890D-9F8965BE917F}" type="pres">
      <dgm:prSet presAssocID="{E2F41FEB-90F7-4063-BDDC-0750853C316A}" presName="hierRoot2" presStyleCnt="0">
        <dgm:presLayoutVars>
          <dgm:hierBranch val="init"/>
        </dgm:presLayoutVars>
      </dgm:prSet>
      <dgm:spPr/>
    </dgm:pt>
    <dgm:pt modelId="{38686F2B-9396-4433-AA2E-A7FF77880722}" type="pres">
      <dgm:prSet presAssocID="{E2F41FEB-90F7-4063-BDDC-0750853C316A}" presName="rootComposite" presStyleCnt="0"/>
      <dgm:spPr/>
    </dgm:pt>
    <dgm:pt modelId="{961E9FC0-D5FF-44FF-91B1-149040CECB12}" type="pres">
      <dgm:prSet presAssocID="{E2F41FEB-90F7-4063-BDDC-0750853C316A}" presName="rootText" presStyleLbl="node4" presStyleIdx="8" presStyleCnt="14">
        <dgm:presLayoutVars>
          <dgm:chPref val="3"/>
        </dgm:presLayoutVars>
      </dgm:prSet>
      <dgm:spPr/>
      <dgm:t>
        <a:bodyPr/>
        <a:lstStyle/>
        <a:p>
          <a:endParaRPr lang="en-ZA"/>
        </a:p>
      </dgm:t>
    </dgm:pt>
    <dgm:pt modelId="{B096764C-E320-49D7-8D77-5EE5BAE08991}" type="pres">
      <dgm:prSet presAssocID="{E2F41FEB-90F7-4063-BDDC-0750853C316A}" presName="rootConnector" presStyleLbl="node4" presStyleIdx="8" presStyleCnt="14"/>
      <dgm:spPr/>
      <dgm:t>
        <a:bodyPr/>
        <a:lstStyle/>
        <a:p>
          <a:endParaRPr lang="en-ZA"/>
        </a:p>
      </dgm:t>
    </dgm:pt>
    <dgm:pt modelId="{A3A0BE00-E495-4CC2-BAD6-54223F27A09F}" type="pres">
      <dgm:prSet presAssocID="{E2F41FEB-90F7-4063-BDDC-0750853C316A}" presName="hierChild4" presStyleCnt="0"/>
      <dgm:spPr/>
    </dgm:pt>
    <dgm:pt modelId="{87BF7AAD-D703-484D-99BB-A4BC6420984A}" type="pres">
      <dgm:prSet presAssocID="{E2F41FEB-90F7-4063-BDDC-0750853C316A}" presName="hierChild5" presStyleCnt="0"/>
      <dgm:spPr/>
    </dgm:pt>
    <dgm:pt modelId="{A6E92D69-03B9-413C-B39C-18C1CD2D09E6}" type="pres">
      <dgm:prSet presAssocID="{B90827F0-DFCF-4F19-B46F-7386F89BBA4D}" presName="hierChild5" presStyleCnt="0"/>
      <dgm:spPr/>
    </dgm:pt>
    <dgm:pt modelId="{45C00140-980F-400E-A944-DB30B1163A8D}" type="pres">
      <dgm:prSet presAssocID="{C0D80D0E-5FC8-4346-B00D-4DE56BB002E7}" presName="Name37" presStyleLbl="parChTrans1D3" presStyleIdx="2" presStyleCnt="5"/>
      <dgm:spPr/>
      <dgm:t>
        <a:bodyPr/>
        <a:lstStyle/>
        <a:p>
          <a:endParaRPr lang="en-ZA"/>
        </a:p>
      </dgm:t>
    </dgm:pt>
    <dgm:pt modelId="{232554E0-86C6-4A58-B5C8-272356FCFAEA}" type="pres">
      <dgm:prSet presAssocID="{0BF4DD58-12F0-40C0-9022-26DC72B0F658}" presName="hierRoot2" presStyleCnt="0">
        <dgm:presLayoutVars>
          <dgm:hierBranch val="init"/>
        </dgm:presLayoutVars>
      </dgm:prSet>
      <dgm:spPr/>
    </dgm:pt>
    <dgm:pt modelId="{0C98BEAB-C437-4A65-AA12-F8317D337350}" type="pres">
      <dgm:prSet presAssocID="{0BF4DD58-12F0-40C0-9022-26DC72B0F658}" presName="rootComposite" presStyleCnt="0"/>
      <dgm:spPr/>
    </dgm:pt>
    <dgm:pt modelId="{1004DE88-E4CD-44EC-AD55-B8A7679238C2}" type="pres">
      <dgm:prSet presAssocID="{0BF4DD58-12F0-40C0-9022-26DC72B0F658}" presName="rootText" presStyleLbl="node3" presStyleIdx="2" presStyleCnt="4">
        <dgm:presLayoutVars>
          <dgm:chPref val="3"/>
        </dgm:presLayoutVars>
      </dgm:prSet>
      <dgm:spPr/>
      <dgm:t>
        <a:bodyPr/>
        <a:lstStyle/>
        <a:p>
          <a:endParaRPr lang="en-ZA"/>
        </a:p>
      </dgm:t>
    </dgm:pt>
    <dgm:pt modelId="{5E821908-FBC5-46A2-AC47-C2A2DAB380DC}" type="pres">
      <dgm:prSet presAssocID="{0BF4DD58-12F0-40C0-9022-26DC72B0F658}" presName="rootConnector" presStyleLbl="node3" presStyleIdx="2" presStyleCnt="4"/>
      <dgm:spPr/>
      <dgm:t>
        <a:bodyPr/>
        <a:lstStyle/>
        <a:p>
          <a:endParaRPr lang="en-ZA"/>
        </a:p>
      </dgm:t>
    </dgm:pt>
    <dgm:pt modelId="{5ED7B164-971E-40DC-B57A-79E6E92A74CE}" type="pres">
      <dgm:prSet presAssocID="{0BF4DD58-12F0-40C0-9022-26DC72B0F658}" presName="hierChild4" presStyleCnt="0"/>
      <dgm:spPr/>
    </dgm:pt>
    <dgm:pt modelId="{FC61F41E-DF8F-43EE-8799-BAFE732DB60F}" type="pres">
      <dgm:prSet presAssocID="{F1150346-CBE2-4813-ABB4-338D7C0E28FD}" presName="Name37" presStyleLbl="parChTrans1D4" presStyleIdx="9" presStyleCnt="14"/>
      <dgm:spPr/>
      <dgm:t>
        <a:bodyPr/>
        <a:lstStyle/>
        <a:p>
          <a:endParaRPr lang="en-ZA"/>
        </a:p>
      </dgm:t>
    </dgm:pt>
    <dgm:pt modelId="{9D40F94F-A56D-4515-85A3-04D51B336BD8}" type="pres">
      <dgm:prSet presAssocID="{E7B79FFD-5028-45A0-B0A5-7CF21E90F1A1}" presName="hierRoot2" presStyleCnt="0">
        <dgm:presLayoutVars>
          <dgm:hierBranch val="init"/>
        </dgm:presLayoutVars>
      </dgm:prSet>
      <dgm:spPr/>
    </dgm:pt>
    <dgm:pt modelId="{22C6F31A-46DF-4540-A635-F5739764FA95}" type="pres">
      <dgm:prSet presAssocID="{E7B79FFD-5028-45A0-B0A5-7CF21E90F1A1}" presName="rootComposite" presStyleCnt="0"/>
      <dgm:spPr/>
    </dgm:pt>
    <dgm:pt modelId="{4E591EC8-C899-471E-B13A-9D8DEAA7E602}" type="pres">
      <dgm:prSet presAssocID="{E7B79FFD-5028-45A0-B0A5-7CF21E90F1A1}" presName="rootText" presStyleLbl="node4" presStyleIdx="9" presStyleCnt="14">
        <dgm:presLayoutVars>
          <dgm:chPref val="3"/>
        </dgm:presLayoutVars>
      </dgm:prSet>
      <dgm:spPr/>
      <dgm:t>
        <a:bodyPr/>
        <a:lstStyle/>
        <a:p>
          <a:endParaRPr lang="en-ZA"/>
        </a:p>
      </dgm:t>
    </dgm:pt>
    <dgm:pt modelId="{73D43F15-B853-4EEE-9F5A-973058169A4A}" type="pres">
      <dgm:prSet presAssocID="{E7B79FFD-5028-45A0-B0A5-7CF21E90F1A1}" presName="rootConnector" presStyleLbl="node4" presStyleIdx="9" presStyleCnt="14"/>
      <dgm:spPr/>
      <dgm:t>
        <a:bodyPr/>
        <a:lstStyle/>
        <a:p>
          <a:endParaRPr lang="en-ZA"/>
        </a:p>
      </dgm:t>
    </dgm:pt>
    <dgm:pt modelId="{9E4D8C82-C86F-4CBB-9EAE-2DC5B953E363}" type="pres">
      <dgm:prSet presAssocID="{E7B79FFD-5028-45A0-B0A5-7CF21E90F1A1}" presName="hierChild4" presStyleCnt="0"/>
      <dgm:spPr/>
    </dgm:pt>
    <dgm:pt modelId="{85811BED-CFCB-4453-AFEF-E131DFA41642}" type="pres">
      <dgm:prSet presAssocID="{E7B79FFD-5028-45A0-B0A5-7CF21E90F1A1}" presName="hierChild5" presStyleCnt="0"/>
      <dgm:spPr/>
    </dgm:pt>
    <dgm:pt modelId="{4E4D571A-0495-494D-9A56-07B31E6ED4CF}" type="pres">
      <dgm:prSet presAssocID="{2BC4F614-5A8C-4CB2-B105-A53A9C815D4B}" presName="Name37" presStyleLbl="parChTrans1D4" presStyleIdx="10" presStyleCnt="14"/>
      <dgm:spPr/>
      <dgm:t>
        <a:bodyPr/>
        <a:lstStyle/>
        <a:p>
          <a:endParaRPr lang="en-ZA"/>
        </a:p>
      </dgm:t>
    </dgm:pt>
    <dgm:pt modelId="{B9BADBCD-F043-4D87-A168-5297D0823AE7}" type="pres">
      <dgm:prSet presAssocID="{4C0F8B6D-96AB-43AD-A0B4-C0D8EBAC099E}" presName="hierRoot2" presStyleCnt="0">
        <dgm:presLayoutVars>
          <dgm:hierBranch val="init"/>
        </dgm:presLayoutVars>
      </dgm:prSet>
      <dgm:spPr/>
    </dgm:pt>
    <dgm:pt modelId="{160EE3D2-9F39-443B-98DD-511B652567DA}" type="pres">
      <dgm:prSet presAssocID="{4C0F8B6D-96AB-43AD-A0B4-C0D8EBAC099E}" presName="rootComposite" presStyleCnt="0"/>
      <dgm:spPr/>
    </dgm:pt>
    <dgm:pt modelId="{98BC0E87-7CC9-4A67-923C-85F5B998AF36}" type="pres">
      <dgm:prSet presAssocID="{4C0F8B6D-96AB-43AD-A0B4-C0D8EBAC099E}" presName="rootText" presStyleLbl="node4" presStyleIdx="10" presStyleCnt="14" custLinFactNeighborX="-1143">
        <dgm:presLayoutVars>
          <dgm:chPref val="3"/>
        </dgm:presLayoutVars>
      </dgm:prSet>
      <dgm:spPr/>
      <dgm:t>
        <a:bodyPr/>
        <a:lstStyle/>
        <a:p>
          <a:endParaRPr lang="en-ZA"/>
        </a:p>
      </dgm:t>
    </dgm:pt>
    <dgm:pt modelId="{F289CA95-57E0-402B-AB74-5EF23DE42C32}" type="pres">
      <dgm:prSet presAssocID="{4C0F8B6D-96AB-43AD-A0B4-C0D8EBAC099E}" presName="rootConnector" presStyleLbl="node4" presStyleIdx="10" presStyleCnt="14"/>
      <dgm:spPr/>
      <dgm:t>
        <a:bodyPr/>
        <a:lstStyle/>
        <a:p>
          <a:endParaRPr lang="en-ZA"/>
        </a:p>
      </dgm:t>
    </dgm:pt>
    <dgm:pt modelId="{1B75F35D-654F-44F9-9619-D72B15D88392}" type="pres">
      <dgm:prSet presAssocID="{4C0F8B6D-96AB-43AD-A0B4-C0D8EBAC099E}" presName="hierChild4" presStyleCnt="0"/>
      <dgm:spPr/>
    </dgm:pt>
    <dgm:pt modelId="{FD9C53FE-ECF8-4BF6-B8E3-830308A5CC38}" type="pres">
      <dgm:prSet presAssocID="{4C0F8B6D-96AB-43AD-A0B4-C0D8EBAC099E}" presName="hierChild5" presStyleCnt="0"/>
      <dgm:spPr/>
    </dgm:pt>
    <dgm:pt modelId="{92DBE274-7640-4563-8111-F2AEF9DED650}" type="pres">
      <dgm:prSet presAssocID="{0BF4DD58-12F0-40C0-9022-26DC72B0F658}" presName="hierChild5" presStyleCnt="0"/>
      <dgm:spPr/>
    </dgm:pt>
    <dgm:pt modelId="{FBAA2D09-1630-4E4B-BE81-BE7FEFA7D072}" type="pres">
      <dgm:prSet presAssocID="{550FB9DC-16C4-4D82-89B2-5E66F7F217D2}" presName="Name37" presStyleLbl="parChTrans1D3" presStyleIdx="3" presStyleCnt="5"/>
      <dgm:spPr/>
      <dgm:t>
        <a:bodyPr/>
        <a:lstStyle/>
        <a:p>
          <a:endParaRPr lang="en-ZA"/>
        </a:p>
      </dgm:t>
    </dgm:pt>
    <dgm:pt modelId="{FB18AF48-FE06-4B0C-84FD-EBC78694603A}" type="pres">
      <dgm:prSet presAssocID="{BAFEA7DE-D0C6-4A91-95A0-65AC0CB5A992}" presName="hierRoot2" presStyleCnt="0">
        <dgm:presLayoutVars>
          <dgm:hierBranch val="init"/>
        </dgm:presLayoutVars>
      </dgm:prSet>
      <dgm:spPr/>
    </dgm:pt>
    <dgm:pt modelId="{607B520C-8666-4970-B970-DEF2EDB2E8DE}" type="pres">
      <dgm:prSet presAssocID="{BAFEA7DE-D0C6-4A91-95A0-65AC0CB5A992}" presName="rootComposite" presStyleCnt="0"/>
      <dgm:spPr/>
    </dgm:pt>
    <dgm:pt modelId="{08A3E462-FA81-4EA5-A57D-5775B3086B30}" type="pres">
      <dgm:prSet presAssocID="{BAFEA7DE-D0C6-4A91-95A0-65AC0CB5A992}" presName="rootText" presStyleLbl="node3" presStyleIdx="3" presStyleCnt="4">
        <dgm:presLayoutVars>
          <dgm:chPref val="3"/>
        </dgm:presLayoutVars>
      </dgm:prSet>
      <dgm:spPr/>
      <dgm:t>
        <a:bodyPr/>
        <a:lstStyle/>
        <a:p>
          <a:endParaRPr lang="en-ZA"/>
        </a:p>
      </dgm:t>
    </dgm:pt>
    <dgm:pt modelId="{ABE99E4F-95FD-4404-856E-9C3439D2CBFE}" type="pres">
      <dgm:prSet presAssocID="{BAFEA7DE-D0C6-4A91-95A0-65AC0CB5A992}" presName="rootConnector" presStyleLbl="node3" presStyleIdx="3" presStyleCnt="4"/>
      <dgm:spPr/>
      <dgm:t>
        <a:bodyPr/>
        <a:lstStyle/>
        <a:p>
          <a:endParaRPr lang="en-ZA"/>
        </a:p>
      </dgm:t>
    </dgm:pt>
    <dgm:pt modelId="{DF29E4DE-B2D1-466A-828A-D3C99233828C}" type="pres">
      <dgm:prSet presAssocID="{BAFEA7DE-D0C6-4A91-95A0-65AC0CB5A992}" presName="hierChild4" presStyleCnt="0"/>
      <dgm:spPr/>
    </dgm:pt>
    <dgm:pt modelId="{B15DD2A3-BE60-4785-9D8B-3141C7307A50}" type="pres">
      <dgm:prSet presAssocID="{BA045336-6662-4FE2-BAA2-BF3E2033F9C6}" presName="Name37" presStyleLbl="parChTrans1D4" presStyleIdx="11" presStyleCnt="14"/>
      <dgm:spPr/>
      <dgm:t>
        <a:bodyPr/>
        <a:lstStyle/>
        <a:p>
          <a:endParaRPr lang="en-ZA"/>
        </a:p>
      </dgm:t>
    </dgm:pt>
    <dgm:pt modelId="{0F91F974-7696-4CD4-816E-F60F736468E9}" type="pres">
      <dgm:prSet presAssocID="{23098297-AF52-42CD-884D-A07E5D4D33D3}" presName="hierRoot2" presStyleCnt="0">
        <dgm:presLayoutVars>
          <dgm:hierBranch val="init"/>
        </dgm:presLayoutVars>
      </dgm:prSet>
      <dgm:spPr/>
    </dgm:pt>
    <dgm:pt modelId="{1808459B-44E9-4FA6-B109-D33DEE88DB63}" type="pres">
      <dgm:prSet presAssocID="{23098297-AF52-42CD-884D-A07E5D4D33D3}" presName="rootComposite" presStyleCnt="0"/>
      <dgm:spPr/>
    </dgm:pt>
    <dgm:pt modelId="{83336E1B-378E-4862-8211-720767233674}" type="pres">
      <dgm:prSet presAssocID="{23098297-AF52-42CD-884D-A07E5D4D33D3}" presName="rootText" presStyleLbl="node4" presStyleIdx="11" presStyleCnt="14" custLinFactNeighborX="646" custLinFactNeighborY="-3875">
        <dgm:presLayoutVars>
          <dgm:chPref val="3"/>
        </dgm:presLayoutVars>
      </dgm:prSet>
      <dgm:spPr/>
      <dgm:t>
        <a:bodyPr/>
        <a:lstStyle/>
        <a:p>
          <a:endParaRPr lang="en-ZA"/>
        </a:p>
      </dgm:t>
    </dgm:pt>
    <dgm:pt modelId="{C4D7F670-9EE7-4DA3-9AD7-6A1B86A6D3EE}" type="pres">
      <dgm:prSet presAssocID="{23098297-AF52-42CD-884D-A07E5D4D33D3}" presName="rootConnector" presStyleLbl="node4" presStyleIdx="11" presStyleCnt="14"/>
      <dgm:spPr/>
      <dgm:t>
        <a:bodyPr/>
        <a:lstStyle/>
        <a:p>
          <a:endParaRPr lang="en-ZA"/>
        </a:p>
      </dgm:t>
    </dgm:pt>
    <dgm:pt modelId="{A3E95F34-8F4A-4FFD-8943-6B416443C94E}" type="pres">
      <dgm:prSet presAssocID="{23098297-AF52-42CD-884D-A07E5D4D33D3}" presName="hierChild4" presStyleCnt="0"/>
      <dgm:spPr/>
    </dgm:pt>
    <dgm:pt modelId="{542A62EA-5E0F-4DBE-8535-04579C6EECB0}" type="pres">
      <dgm:prSet presAssocID="{23098297-AF52-42CD-884D-A07E5D4D33D3}" presName="hierChild5" presStyleCnt="0"/>
      <dgm:spPr/>
    </dgm:pt>
    <dgm:pt modelId="{300D390A-3B9E-438F-842D-51874B01DF52}" type="pres">
      <dgm:prSet presAssocID="{D2F09F47-B4AD-4BBD-8C29-CC11665C93D5}" presName="Name37" presStyleLbl="parChTrans1D4" presStyleIdx="12" presStyleCnt="14"/>
      <dgm:spPr/>
      <dgm:t>
        <a:bodyPr/>
        <a:lstStyle/>
        <a:p>
          <a:endParaRPr lang="en-ZA"/>
        </a:p>
      </dgm:t>
    </dgm:pt>
    <dgm:pt modelId="{5C21DB99-BD96-499E-9C9F-B18CFEE521CC}" type="pres">
      <dgm:prSet presAssocID="{DDC72815-6AC8-41AA-A89D-797E309AE73D}" presName="hierRoot2" presStyleCnt="0">
        <dgm:presLayoutVars>
          <dgm:hierBranch val="init"/>
        </dgm:presLayoutVars>
      </dgm:prSet>
      <dgm:spPr/>
    </dgm:pt>
    <dgm:pt modelId="{52771D75-E9D2-4197-8D1A-9F24D07D73B0}" type="pres">
      <dgm:prSet presAssocID="{DDC72815-6AC8-41AA-A89D-797E309AE73D}" presName="rootComposite" presStyleCnt="0"/>
      <dgm:spPr/>
    </dgm:pt>
    <dgm:pt modelId="{D0DDCB29-33E5-4719-8F9E-1664801455F2}" type="pres">
      <dgm:prSet presAssocID="{DDC72815-6AC8-41AA-A89D-797E309AE73D}" presName="rootText" presStyleLbl="node4" presStyleIdx="12" presStyleCnt="14">
        <dgm:presLayoutVars>
          <dgm:chPref val="3"/>
        </dgm:presLayoutVars>
      </dgm:prSet>
      <dgm:spPr/>
      <dgm:t>
        <a:bodyPr/>
        <a:lstStyle/>
        <a:p>
          <a:endParaRPr lang="en-ZA"/>
        </a:p>
      </dgm:t>
    </dgm:pt>
    <dgm:pt modelId="{83C23A8D-F0C9-4652-88A5-A5E2528761C2}" type="pres">
      <dgm:prSet presAssocID="{DDC72815-6AC8-41AA-A89D-797E309AE73D}" presName="rootConnector" presStyleLbl="node4" presStyleIdx="12" presStyleCnt="14"/>
      <dgm:spPr/>
      <dgm:t>
        <a:bodyPr/>
        <a:lstStyle/>
        <a:p>
          <a:endParaRPr lang="en-ZA"/>
        </a:p>
      </dgm:t>
    </dgm:pt>
    <dgm:pt modelId="{5CF04415-097B-498C-A2D6-C77C01FFDEA6}" type="pres">
      <dgm:prSet presAssocID="{DDC72815-6AC8-41AA-A89D-797E309AE73D}" presName="hierChild4" presStyleCnt="0"/>
      <dgm:spPr/>
    </dgm:pt>
    <dgm:pt modelId="{2F13854A-4319-42FA-B9BD-818BA8CD993B}" type="pres">
      <dgm:prSet presAssocID="{DDC72815-6AC8-41AA-A89D-797E309AE73D}" presName="hierChild5" presStyleCnt="0"/>
      <dgm:spPr/>
    </dgm:pt>
    <dgm:pt modelId="{69B04BE2-8E8D-4D10-8F5E-76D7F5BE960F}" type="pres">
      <dgm:prSet presAssocID="{B95CCAD2-7568-4572-92E5-2A330496D320}" presName="Name37" presStyleLbl="parChTrans1D4" presStyleIdx="13" presStyleCnt="14"/>
      <dgm:spPr/>
      <dgm:t>
        <a:bodyPr/>
        <a:lstStyle/>
        <a:p>
          <a:endParaRPr lang="en-ZA"/>
        </a:p>
      </dgm:t>
    </dgm:pt>
    <dgm:pt modelId="{4B75DD25-4E15-43E6-97B0-B1C0EFD9F570}" type="pres">
      <dgm:prSet presAssocID="{E68E298A-589C-414B-8102-5BC40E620B72}" presName="hierRoot2" presStyleCnt="0">
        <dgm:presLayoutVars>
          <dgm:hierBranch val="init"/>
        </dgm:presLayoutVars>
      </dgm:prSet>
      <dgm:spPr/>
    </dgm:pt>
    <dgm:pt modelId="{FC0F94C7-419B-427E-80C4-E8DE5003D102}" type="pres">
      <dgm:prSet presAssocID="{E68E298A-589C-414B-8102-5BC40E620B72}" presName="rootComposite" presStyleCnt="0"/>
      <dgm:spPr/>
    </dgm:pt>
    <dgm:pt modelId="{ABE6EA95-5073-47D0-A30D-4EA8A64AC16B}" type="pres">
      <dgm:prSet presAssocID="{E68E298A-589C-414B-8102-5BC40E620B72}" presName="rootText" presStyleLbl="node4" presStyleIdx="13" presStyleCnt="14">
        <dgm:presLayoutVars>
          <dgm:chPref val="3"/>
        </dgm:presLayoutVars>
      </dgm:prSet>
      <dgm:spPr/>
      <dgm:t>
        <a:bodyPr/>
        <a:lstStyle/>
        <a:p>
          <a:endParaRPr lang="en-ZA"/>
        </a:p>
      </dgm:t>
    </dgm:pt>
    <dgm:pt modelId="{CC53F7F6-5E2B-47B8-9122-8C52D1AF1D2C}" type="pres">
      <dgm:prSet presAssocID="{E68E298A-589C-414B-8102-5BC40E620B72}" presName="rootConnector" presStyleLbl="node4" presStyleIdx="13" presStyleCnt="14"/>
      <dgm:spPr/>
      <dgm:t>
        <a:bodyPr/>
        <a:lstStyle/>
        <a:p>
          <a:endParaRPr lang="en-ZA"/>
        </a:p>
      </dgm:t>
    </dgm:pt>
    <dgm:pt modelId="{BE0D3E7A-DC28-41E9-B3F1-693D27F20B95}" type="pres">
      <dgm:prSet presAssocID="{E68E298A-589C-414B-8102-5BC40E620B72}" presName="hierChild4" presStyleCnt="0"/>
      <dgm:spPr/>
    </dgm:pt>
    <dgm:pt modelId="{151A012F-5DFD-4029-814D-4391C0794A70}" type="pres">
      <dgm:prSet presAssocID="{E68E298A-589C-414B-8102-5BC40E620B72}" presName="hierChild5" presStyleCnt="0"/>
      <dgm:spPr/>
    </dgm:pt>
    <dgm:pt modelId="{D50B043B-2D91-4EBD-BD5C-8C0D4A40161A}" type="pres">
      <dgm:prSet presAssocID="{BAFEA7DE-D0C6-4A91-95A0-65AC0CB5A992}" presName="hierChild5" presStyleCnt="0"/>
      <dgm:spPr/>
    </dgm:pt>
    <dgm:pt modelId="{6A6513F2-828A-48A1-B732-9F5214185EB9}" type="pres">
      <dgm:prSet presAssocID="{8C8B8F9C-2436-4F9D-8533-5388B0E33604}" presName="hierChild5" presStyleCnt="0"/>
      <dgm:spPr/>
    </dgm:pt>
    <dgm:pt modelId="{6E155203-A5F2-4962-BCFD-537842276170}" type="pres">
      <dgm:prSet presAssocID="{61A8F96D-01DD-4B5C-8CC6-61A37BB654A3}" presName="Name111" presStyleLbl="parChTrans1D3" presStyleIdx="4" presStyleCnt="5"/>
      <dgm:spPr/>
      <dgm:t>
        <a:bodyPr/>
        <a:lstStyle/>
        <a:p>
          <a:endParaRPr lang="en-ZA"/>
        </a:p>
      </dgm:t>
    </dgm:pt>
    <dgm:pt modelId="{8B8F0FF7-AE73-46CA-B6CD-4F9300AE003A}" type="pres">
      <dgm:prSet presAssocID="{8F93D291-D129-44AB-9341-5F627D8CC587}" presName="hierRoot3" presStyleCnt="0">
        <dgm:presLayoutVars>
          <dgm:hierBranch val="init"/>
        </dgm:presLayoutVars>
      </dgm:prSet>
      <dgm:spPr/>
    </dgm:pt>
    <dgm:pt modelId="{DFE1974D-0454-4F72-86D1-7ABA6498DE70}" type="pres">
      <dgm:prSet presAssocID="{8F93D291-D129-44AB-9341-5F627D8CC587}" presName="rootComposite3" presStyleCnt="0"/>
      <dgm:spPr/>
    </dgm:pt>
    <dgm:pt modelId="{213F2B9D-409F-4DF9-B482-893F712D083F}" type="pres">
      <dgm:prSet presAssocID="{8F93D291-D129-44AB-9341-5F627D8CC587}" presName="rootText3" presStyleLbl="asst2" presStyleIdx="0" presStyleCnt="1" custScaleX="99533" custLinFactX="92701" custLinFactNeighborX="100000" custLinFactNeighborY="-12753">
        <dgm:presLayoutVars>
          <dgm:chPref val="3"/>
        </dgm:presLayoutVars>
      </dgm:prSet>
      <dgm:spPr/>
      <dgm:t>
        <a:bodyPr/>
        <a:lstStyle/>
        <a:p>
          <a:endParaRPr lang="en-ZA"/>
        </a:p>
      </dgm:t>
    </dgm:pt>
    <dgm:pt modelId="{62895808-3839-460E-BDF2-05ECFF3F319C}" type="pres">
      <dgm:prSet presAssocID="{8F93D291-D129-44AB-9341-5F627D8CC587}" presName="rootConnector3" presStyleLbl="asst2" presStyleIdx="0" presStyleCnt="1"/>
      <dgm:spPr/>
      <dgm:t>
        <a:bodyPr/>
        <a:lstStyle/>
        <a:p>
          <a:endParaRPr lang="en-ZA"/>
        </a:p>
      </dgm:t>
    </dgm:pt>
    <dgm:pt modelId="{5D95A430-6219-4A40-AD36-548F2201BCA9}" type="pres">
      <dgm:prSet presAssocID="{8F93D291-D129-44AB-9341-5F627D8CC587}" presName="hierChild6" presStyleCnt="0"/>
      <dgm:spPr/>
    </dgm:pt>
    <dgm:pt modelId="{871EF901-3441-4C6B-A650-A1B8603EF166}" type="pres">
      <dgm:prSet presAssocID="{8F93D291-D129-44AB-9341-5F627D8CC587}" presName="hierChild7" presStyleCnt="0"/>
      <dgm:spPr/>
    </dgm:pt>
    <dgm:pt modelId="{27B8B008-24C1-4881-86C4-41E93822BF00}" type="pres">
      <dgm:prSet presAssocID="{C7370B46-95F6-48DA-9536-60B0504D9408}" presName="hierChild3" presStyleCnt="0"/>
      <dgm:spPr/>
    </dgm:pt>
    <dgm:pt modelId="{899EA300-E11B-41B7-9231-4BCAF39FDED6}" type="pres">
      <dgm:prSet presAssocID="{31C63255-84FC-4F4B-BB1D-1169DE7872C8}" presName="hierRoot1" presStyleCnt="0">
        <dgm:presLayoutVars>
          <dgm:hierBranch val="init"/>
        </dgm:presLayoutVars>
      </dgm:prSet>
      <dgm:spPr/>
    </dgm:pt>
    <dgm:pt modelId="{AA1CAF2C-371C-485C-9609-7668C9BF350B}" type="pres">
      <dgm:prSet presAssocID="{31C63255-84FC-4F4B-BB1D-1169DE7872C8}" presName="rootComposite1" presStyleCnt="0"/>
      <dgm:spPr/>
    </dgm:pt>
    <dgm:pt modelId="{0CC36660-EF22-4754-8108-78EFC9318A1F}" type="pres">
      <dgm:prSet presAssocID="{31C63255-84FC-4F4B-BB1D-1169DE7872C8}" presName="rootText1" presStyleLbl="node0" presStyleIdx="1" presStyleCnt="2" custLinFactY="500000" custLinFactNeighborX="87098" custLinFactNeighborY="536050">
        <dgm:presLayoutVars>
          <dgm:chPref val="3"/>
        </dgm:presLayoutVars>
      </dgm:prSet>
      <dgm:spPr/>
      <dgm:t>
        <a:bodyPr/>
        <a:lstStyle/>
        <a:p>
          <a:endParaRPr lang="en-ZA"/>
        </a:p>
      </dgm:t>
    </dgm:pt>
    <dgm:pt modelId="{69B05669-AE1C-42B2-99B9-FFE958488D90}" type="pres">
      <dgm:prSet presAssocID="{31C63255-84FC-4F4B-BB1D-1169DE7872C8}" presName="rootConnector1" presStyleLbl="node1" presStyleIdx="0" presStyleCnt="0"/>
      <dgm:spPr/>
      <dgm:t>
        <a:bodyPr/>
        <a:lstStyle/>
        <a:p>
          <a:endParaRPr lang="en-ZA"/>
        </a:p>
      </dgm:t>
    </dgm:pt>
    <dgm:pt modelId="{2952DF2E-8716-4B9D-8781-93463DAA81E0}" type="pres">
      <dgm:prSet presAssocID="{31C63255-84FC-4F4B-BB1D-1169DE7872C8}" presName="hierChild2" presStyleCnt="0"/>
      <dgm:spPr/>
    </dgm:pt>
    <dgm:pt modelId="{F5A492D6-9473-4EEC-AB18-930FFDC26904}" type="pres">
      <dgm:prSet presAssocID="{31C63255-84FC-4F4B-BB1D-1169DE7872C8}" presName="hierChild3" presStyleCnt="0"/>
      <dgm:spPr/>
    </dgm:pt>
  </dgm:ptLst>
  <dgm:cxnLst>
    <dgm:cxn modelId="{513095A5-F01F-43DD-954A-504A0AA928BB}" type="presOf" srcId="{9BE357DC-23FC-4F8F-8512-E356F5AD481A}" destId="{36F275E0-0244-4E4B-B5B2-E8FC0B5614C5}" srcOrd="1" destOrd="0" presId="urn:microsoft.com/office/officeart/2005/8/layout/orgChart1"/>
    <dgm:cxn modelId="{A58861EA-E310-4BF4-994D-87650F4AEE59}" type="presOf" srcId="{23098297-AF52-42CD-884D-A07E5D4D33D3}" destId="{83336E1B-378E-4862-8211-720767233674}" srcOrd="0" destOrd="0" presId="urn:microsoft.com/office/officeart/2005/8/layout/orgChart1"/>
    <dgm:cxn modelId="{153F4014-91F1-4002-944C-1D66CDE1BCBC}" type="presOf" srcId="{C7370B46-95F6-48DA-9536-60B0504D9408}" destId="{DB13948D-7FD7-4E2D-BD03-5A35A89AADCB}" srcOrd="1" destOrd="0" presId="urn:microsoft.com/office/officeart/2005/8/layout/orgChart1"/>
    <dgm:cxn modelId="{DFF4022D-DCDB-4A9F-A558-62EA756B962D}" srcId="{BAFEA7DE-D0C6-4A91-95A0-65AC0CB5A992}" destId="{23098297-AF52-42CD-884D-A07E5D4D33D3}" srcOrd="0" destOrd="0" parTransId="{BA045336-6662-4FE2-BAA2-BF3E2033F9C6}" sibTransId="{82AA389D-504D-4321-838B-8F0E7DBD6CB5}"/>
    <dgm:cxn modelId="{D18E4201-67DE-4FBB-B9DD-9AEA9458DC11}" type="presOf" srcId="{FD4E40D1-6DCB-49FC-AC64-9D267B5CC715}" destId="{9C3A96BA-E557-4C88-B28C-18149F6D0F2B}" srcOrd="0" destOrd="0" presId="urn:microsoft.com/office/officeart/2005/8/layout/orgChart1"/>
    <dgm:cxn modelId="{7216AA8F-5DCE-4A96-AEA5-1A1B788A33FC}" type="presOf" srcId="{C7370B46-95F6-48DA-9536-60B0504D9408}" destId="{D2E494EA-EC6E-4599-B225-24BA2040C95C}" srcOrd="0" destOrd="0" presId="urn:microsoft.com/office/officeart/2005/8/layout/orgChart1"/>
    <dgm:cxn modelId="{CBE97234-D2FD-4B74-8BC4-ABC83A6AE6E6}" type="presOf" srcId="{F1150346-CBE2-4813-ABB4-338D7C0E28FD}" destId="{FC61F41E-DF8F-43EE-8799-BAFE732DB60F}" srcOrd="0" destOrd="0" presId="urn:microsoft.com/office/officeart/2005/8/layout/orgChart1"/>
    <dgm:cxn modelId="{940786FF-2D1F-470A-9D9F-144A33005934}" type="presOf" srcId="{8C8B8F9C-2436-4F9D-8533-5388B0E33604}" destId="{519046F6-3E92-42DD-A738-0DD74CAA3DE8}" srcOrd="1" destOrd="0" presId="urn:microsoft.com/office/officeart/2005/8/layout/orgChart1"/>
    <dgm:cxn modelId="{6B915830-EDF3-4D91-ACCC-25F5F979665B}" srcId="{BAFEA7DE-D0C6-4A91-95A0-65AC0CB5A992}" destId="{E68E298A-589C-414B-8102-5BC40E620B72}" srcOrd="2" destOrd="0" parTransId="{B95CCAD2-7568-4572-92E5-2A330496D320}" sibTransId="{5DA80254-A4FB-42DE-9191-AF21B322EFC1}"/>
    <dgm:cxn modelId="{CAA93772-BC88-4AB4-8FEB-4765B1715CA3}" type="presOf" srcId="{31C63255-84FC-4F4B-BB1D-1169DE7872C8}" destId="{69B05669-AE1C-42B2-99B9-FFE958488D90}" srcOrd="1" destOrd="0" presId="urn:microsoft.com/office/officeart/2005/8/layout/orgChart1"/>
    <dgm:cxn modelId="{465113EF-0B8F-4491-A34F-70752CA0F238}" type="presOf" srcId="{BAFEA7DE-D0C6-4A91-95A0-65AC0CB5A992}" destId="{ABE99E4F-95FD-4404-856E-9C3439D2CBFE}" srcOrd="1" destOrd="0" presId="urn:microsoft.com/office/officeart/2005/8/layout/orgChart1"/>
    <dgm:cxn modelId="{DB733C76-1FE6-4E25-8C15-C1AEC584EC28}" srcId="{2DC9B8FF-D3F7-4A56-AEDC-E636A2E2D962}" destId="{F1D5C10A-1395-48F7-8927-2FA21F77415D}" srcOrd="0" destOrd="0" parTransId="{12B7BEA1-4E4E-4F54-B2DC-BFD0FCAD570F}" sibTransId="{A0BDB30F-6921-4254-8C76-1FE43AD897EA}"/>
    <dgm:cxn modelId="{610DC9FA-09DE-45CF-A625-4A76ECAAFF93}" type="presOf" srcId="{61A8F96D-01DD-4B5C-8CC6-61A37BB654A3}" destId="{6E155203-A5F2-4962-BCFD-537842276170}" srcOrd="0" destOrd="0" presId="urn:microsoft.com/office/officeart/2005/8/layout/orgChart1"/>
    <dgm:cxn modelId="{69D03496-B8E0-447D-9CF7-00A911414A6F}" type="presOf" srcId="{B90827F0-DFCF-4F19-B46F-7386F89BBA4D}" destId="{C06D2D60-EBF4-4A02-ABA5-61DC245F79D6}" srcOrd="0" destOrd="0" presId="urn:microsoft.com/office/officeart/2005/8/layout/orgChart1"/>
    <dgm:cxn modelId="{062D7F19-90CD-4E04-87FF-9F03FF3D4ACF}" type="presOf" srcId="{CB09126E-105E-4BBE-904C-AA406DECED29}" destId="{C9F01612-7533-4690-A848-4F9385735E8C}" srcOrd="1" destOrd="0" presId="urn:microsoft.com/office/officeart/2005/8/layout/orgChart1"/>
    <dgm:cxn modelId="{C65D51E3-2C35-4785-AF3A-692E6A778F49}" type="presOf" srcId="{ED23994A-52FC-48AF-BF81-CD438D88929C}" destId="{226E6E05-3825-488E-840C-0D724C011C48}" srcOrd="0" destOrd="0" presId="urn:microsoft.com/office/officeart/2005/8/layout/orgChart1"/>
    <dgm:cxn modelId="{734F843C-BB7F-4EB8-BAB6-8CB14864406A}" srcId="{8C8B8F9C-2436-4F9D-8533-5388B0E33604}" destId="{2DC9B8FF-D3F7-4A56-AEDC-E636A2E2D962}" srcOrd="1" destOrd="0" parTransId="{233A8D35-A82B-4A7F-B6D7-9685A36AB9FC}" sibTransId="{46DA9C14-9A83-4798-B829-5648563F9765}"/>
    <dgm:cxn modelId="{1C0CF864-775B-4B71-A66B-7E03DDB40D33}" type="presOf" srcId="{2BC4F614-5A8C-4CB2-B105-A53A9C815D4B}" destId="{4E4D571A-0495-494D-9A56-07B31E6ED4CF}" srcOrd="0" destOrd="0" presId="urn:microsoft.com/office/officeart/2005/8/layout/orgChart1"/>
    <dgm:cxn modelId="{3820E382-374D-49E0-9E00-AAFA856D77BB}" type="presOf" srcId="{233A8D35-A82B-4A7F-B6D7-9685A36AB9FC}" destId="{5E15E935-CCD6-4A18-8E32-0E0594861941}" srcOrd="0" destOrd="0" presId="urn:microsoft.com/office/officeart/2005/8/layout/orgChart1"/>
    <dgm:cxn modelId="{5D44858C-584B-4147-8269-52B86CE70DB4}" type="presOf" srcId="{23098297-AF52-42CD-884D-A07E5D4D33D3}" destId="{C4D7F670-9EE7-4DA3-9AD7-6A1B86A6D3EE}" srcOrd="1" destOrd="0" presId="urn:microsoft.com/office/officeart/2005/8/layout/orgChart1"/>
    <dgm:cxn modelId="{68A8EFB7-DE3C-4138-9E4A-D28C7235DB4C}" type="presOf" srcId="{4C0F8B6D-96AB-43AD-A0B4-C0D8EBAC099E}" destId="{F289CA95-57E0-402B-AB74-5EF23DE42C32}" srcOrd="1" destOrd="0" presId="urn:microsoft.com/office/officeart/2005/8/layout/orgChart1"/>
    <dgm:cxn modelId="{5412316B-9A34-4104-9D6C-18D530B47C7F}" type="presOf" srcId="{5741036E-8CC8-43DB-96D6-D51CB154FD62}" destId="{AF4D07DB-8580-4E60-9DAF-198B78FCF8A3}" srcOrd="1" destOrd="0" presId="urn:microsoft.com/office/officeart/2005/8/layout/orgChart1"/>
    <dgm:cxn modelId="{C7A6513F-C5D6-4F3B-A645-5D8E4661F0CA}" type="presOf" srcId="{91CCD041-2EE6-4998-A43A-9D4497F4ED31}" destId="{571B99B1-B60C-4330-B66F-C3DD0BE81679}" srcOrd="0" destOrd="0" presId="urn:microsoft.com/office/officeart/2005/8/layout/orgChart1"/>
    <dgm:cxn modelId="{2AE7DAD0-751A-42DD-B6F7-50012D35566A}" srcId="{BAFEA7DE-D0C6-4A91-95A0-65AC0CB5A992}" destId="{DDC72815-6AC8-41AA-A89D-797E309AE73D}" srcOrd="1" destOrd="0" parTransId="{D2F09F47-B4AD-4BBD-8C29-CC11665C93D5}" sibTransId="{A85BF142-565E-4C23-BBCC-449961525E3F}"/>
    <dgm:cxn modelId="{961D9DD8-D71D-4B7E-8E6B-1392A202B2E9}" type="presOf" srcId="{BA045336-6662-4FE2-BAA2-BF3E2033F9C6}" destId="{B15DD2A3-BE60-4785-9D8B-3141C7307A50}" srcOrd="0" destOrd="0" presId="urn:microsoft.com/office/officeart/2005/8/layout/orgChart1"/>
    <dgm:cxn modelId="{5F19F130-3DE6-411D-B53A-B840F7651708}" type="presOf" srcId="{E68E298A-589C-414B-8102-5BC40E620B72}" destId="{ABE6EA95-5073-47D0-A30D-4EA8A64AC16B}" srcOrd="0" destOrd="0" presId="urn:microsoft.com/office/officeart/2005/8/layout/orgChart1"/>
    <dgm:cxn modelId="{21714FBA-1AAD-4DE5-9BE6-AC78351B5E3B}" type="presOf" srcId="{8C8B8F9C-2436-4F9D-8533-5388B0E33604}" destId="{C322D658-8EC7-4816-998D-2A18D5EAB649}" srcOrd="0" destOrd="0" presId="urn:microsoft.com/office/officeart/2005/8/layout/orgChart1"/>
    <dgm:cxn modelId="{276774D1-3E02-424B-8E4B-5238C7FC5AC2}" type="presOf" srcId="{88F2EFE6-0FB0-4710-8420-49B043B36FAA}" destId="{7F02C2C8-F6E8-4466-B462-80782E908066}" srcOrd="0" destOrd="0" presId="urn:microsoft.com/office/officeart/2005/8/layout/orgChart1"/>
    <dgm:cxn modelId="{61984574-DB70-4037-884F-D4BF8E4541F2}" srcId="{B90827F0-DFCF-4F19-B46F-7386F89BBA4D}" destId="{9BE357DC-23FC-4F8F-8512-E356F5AD481A}" srcOrd="2" destOrd="0" parTransId="{1E59C0C6-BFC1-4C01-BC06-E1FDD3BEE087}" sibTransId="{A5004189-015D-46B0-9809-00BF7183B918}"/>
    <dgm:cxn modelId="{B0E5A5F8-6533-426E-9D50-DC002EBAA407}" type="presOf" srcId="{09FE0543-777B-4D2A-A743-15A37BE9488E}" destId="{D37C4848-D582-47B6-9F50-1A8599EDBF58}" srcOrd="0" destOrd="0" presId="urn:microsoft.com/office/officeart/2005/8/layout/orgChart1"/>
    <dgm:cxn modelId="{A39683C9-4441-4D44-8126-9B30BB348F92}" type="presOf" srcId="{87A72696-E13D-4162-9DB6-571183000288}" destId="{F7C75026-D2B8-427D-9400-A76B02723068}" srcOrd="1" destOrd="0" presId="urn:microsoft.com/office/officeart/2005/8/layout/orgChart1"/>
    <dgm:cxn modelId="{EABE1531-E821-4845-A2BC-8B65ABFF1050}" srcId="{C7370B46-95F6-48DA-9536-60B0504D9408}" destId="{8C8B8F9C-2436-4F9D-8533-5388B0E33604}" srcOrd="0" destOrd="0" parTransId="{B6D30A56-726D-4260-B768-9FA8C3841138}" sibTransId="{905058CF-3510-402E-AA8A-B31E3D510C43}"/>
    <dgm:cxn modelId="{6CDF45BD-137D-4C99-93F4-EDD681A424D7}" type="presOf" srcId="{43951D90-A4FB-4FB0-873B-C457F9AF9AC7}" destId="{241FB979-5421-4252-ACA7-C48DF1788A6E}" srcOrd="0" destOrd="0" presId="urn:microsoft.com/office/officeart/2005/8/layout/orgChart1"/>
    <dgm:cxn modelId="{216A30B0-5ECB-4FC3-9FD2-8FAC73EEB1BB}" srcId="{2DC9B8FF-D3F7-4A56-AEDC-E636A2E2D962}" destId="{18972513-B45A-400E-AABF-1ED0B2A55829}" srcOrd="2" destOrd="0" parTransId="{E769B6A9-B19B-40BE-92BA-0A5E512F8C7D}" sibTransId="{AB0FF3AF-4D33-4F55-A64F-5ABE3DE1241E}"/>
    <dgm:cxn modelId="{EAF4A64C-26C4-4589-9F5D-2251CE2662FA}" type="presOf" srcId="{8F93D291-D129-44AB-9341-5F627D8CC587}" destId="{62895808-3839-460E-BDF2-05ECFF3F319C}" srcOrd="1" destOrd="0" presId="urn:microsoft.com/office/officeart/2005/8/layout/orgChart1"/>
    <dgm:cxn modelId="{30EDD6F1-6143-43D1-A862-ED6A0F0512AF}" type="presOf" srcId="{4C0F8B6D-96AB-43AD-A0B4-C0D8EBAC099E}" destId="{98BC0E87-7CC9-4A67-923C-85F5B998AF36}" srcOrd="0" destOrd="0" presId="urn:microsoft.com/office/officeart/2005/8/layout/orgChart1"/>
    <dgm:cxn modelId="{05407D1A-9480-49ED-BAD5-E6503E337A91}" type="presOf" srcId="{B6D30A56-726D-4260-B768-9FA8C3841138}" destId="{CAD02ED0-6A81-4F4B-9CC4-86C4D0CE74A0}" srcOrd="0" destOrd="0" presId="urn:microsoft.com/office/officeart/2005/8/layout/orgChart1"/>
    <dgm:cxn modelId="{E727B452-D976-4201-B954-D4D8906F5E2A}" type="presOf" srcId="{8F93D291-D129-44AB-9341-5F627D8CC587}" destId="{213F2B9D-409F-4DF9-B482-893F712D083F}" srcOrd="0" destOrd="0" presId="urn:microsoft.com/office/officeart/2005/8/layout/orgChart1"/>
    <dgm:cxn modelId="{E230EC8E-D3F4-482E-83F5-3CC0927ADFC2}" srcId="{B90827F0-DFCF-4F19-B46F-7386F89BBA4D}" destId="{09FE0543-777B-4D2A-A743-15A37BE9488E}" srcOrd="0" destOrd="0" parTransId="{43951D90-A4FB-4FB0-873B-C457F9AF9AC7}" sibTransId="{11342078-EE73-4DDF-9321-FA2935856F9C}"/>
    <dgm:cxn modelId="{7C744AF7-7128-4B92-9802-B7AF6B85E8C2}" type="presOf" srcId="{D2F09F47-B4AD-4BBD-8C29-CC11665C93D5}" destId="{300D390A-3B9E-438F-842D-51874B01DF52}" srcOrd="0" destOrd="0" presId="urn:microsoft.com/office/officeart/2005/8/layout/orgChart1"/>
    <dgm:cxn modelId="{C2AC9F95-D5BB-487E-AED2-21B3DD873744}" type="presOf" srcId="{522D69B6-3B81-413C-8C85-DD359576AAF5}" destId="{AB3ED01C-D245-4FFB-A93A-0265BEE73D8C}" srcOrd="0" destOrd="0" presId="urn:microsoft.com/office/officeart/2005/8/layout/orgChart1"/>
    <dgm:cxn modelId="{CAD6D84B-63D3-42FF-82C7-69D16E189EE2}" srcId="{91CCD041-2EE6-4998-A43A-9D4497F4ED31}" destId="{31C63255-84FC-4F4B-BB1D-1169DE7872C8}" srcOrd="1" destOrd="0" parTransId="{AFB7337C-3CA6-4A39-9F7A-D5AD3C5BC3AE}" sibTransId="{0191152B-A226-469C-AC42-9864C1811692}"/>
    <dgm:cxn modelId="{40DCB3AC-AA3F-499D-819A-BD453DD924FD}" srcId="{B90827F0-DFCF-4F19-B46F-7386F89BBA4D}" destId="{E2F41FEB-90F7-4063-BDDC-0750853C316A}" srcOrd="3" destOrd="0" parTransId="{ED23994A-52FC-48AF-BF81-CD438D88929C}" sibTransId="{9D4E5C9C-AC47-48A5-A464-6837A84169C4}"/>
    <dgm:cxn modelId="{A6219C16-5BBF-4271-B0D5-26442C88FD93}" type="presOf" srcId="{B90827F0-DFCF-4F19-B46F-7386F89BBA4D}" destId="{33C124A0-138C-410D-A833-5863F3D8247E}" srcOrd="1" destOrd="0" presId="urn:microsoft.com/office/officeart/2005/8/layout/orgChart1"/>
    <dgm:cxn modelId="{D0DE7476-7D24-4B5C-8ABB-186A3C60A248}" type="presOf" srcId="{E68E298A-589C-414B-8102-5BC40E620B72}" destId="{CC53F7F6-5E2B-47B8-9122-8C52D1AF1D2C}" srcOrd="1" destOrd="0" presId="urn:microsoft.com/office/officeart/2005/8/layout/orgChart1"/>
    <dgm:cxn modelId="{B72E21E0-74D9-4C0C-A05E-B0F476746412}" type="presOf" srcId="{09FE0543-777B-4D2A-A743-15A37BE9488E}" destId="{3B785839-3C06-42A8-BEE9-CFF10C229C9A}" srcOrd="1" destOrd="0" presId="urn:microsoft.com/office/officeart/2005/8/layout/orgChart1"/>
    <dgm:cxn modelId="{BC59BC31-E8F1-4B33-A8CE-EEB69FFD72E2}" type="presOf" srcId="{E7B79FFD-5028-45A0-B0A5-7CF21E90F1A1}" destId="{4E591EC8-C899-471E-B13A-9D8DEAA7E602}" srcOrd="0" destOrd="0" presId="urn:microsoft.com/office/officeart/2005/8/layout/orgChart1"/>
    <dgm:cxn modelId="{C87A8A0E-C481-4903-815B-0F02D61722EE}" type="presOf" srcId="{A2B141E7-8F62-4A79-8AB5-A08F066F95EC}" destId="{A2A5AC6E-A705-4C7C-B30E-450149BB8206}" srcOrd="0" destOrd="0" presId="urn:microsoft.com/office/officeart/2005/8/layout/orgChart1"/>
    <dgm:cxn modelId="{088422A9-0142-4356-8980-EAC03A029F83}" type="presOf" srcId="{18972513-B45A-400E-AABF-1ED0B2A55829}" destId="{3ACF837C-1EEA-413E-87F2-7E9257ABC5A1}" srcOrd="1" destOrd="0" presId="urn:microsoft.com/office/officeart/2005/8/layout/orgChart1"/>
    <dgm:cxn modelId="{A6D34D89-1EE8-4272-8A13-DC8BF540F4B5}" srcId="{91CCD041-2EE6-4998-A43A-9D4497F4ED31}" destId="{C7370B46-95F6-48DA-9536-60B0504D9408}" srcOrd="0" destOrd="0" parTransId="{9A2E3C93-6F13-4574-B027-65358371AAF0}" sibTransId="{F852BF6D-AFFA-41CF-81C2-D2B9857ED1A9}"/>
    <dgm:cxn modelId="{4C1441EB-6055-4507-8527-05F0F240031B}" type="presOf" srcId="{550FB9DC-16C4-4D82-89B2-5E66F7F217D2}" destId="{FBAA2D09-1630-4E4B-BE81-BE7FEFA7D072}" srcOrd="0" destOrd="0" presId="urn:microsoft.com/office/officeart/2005/8/layout/orgChart1"/>
    <dgm:cxn modelId="{EDC24078-6010-425F-92FD-514A365B4B79}" type="presOf" srcId="{C0D80D0E-5FC8-4346-B00D-4DE56BB002E7}" destId="{45C00140-980F-400E-A944-DB30B1163A8D}" srcOrd="0" destOrd="0" presId="urn:microsoft.com/office/officeart/2005/8/layout/orgChart1"/>
    <dgm:cxn modelId="{BAB0FB4A-4AEC-4425-B6A9-95B9300FA53B}" type="presOf" srcId="{9BE357DC-23FC-4F8F-8512-E356F5AD481A}" destId="{4DF36AD3-72EB-41DE-93C1-71E3CB459D33}" srcOrd="0" destOrd="0" presId="urn:microsoft.com/office/officeart/2005/8/layout/orgChart1"/>
    <dgm:cxn modelId="{936FA24D-856C-428C-BEBA-47BC0DEE0E1B}" srcId="{B90827F0-DFCF-4F19-B46F-7386F89BBA4D}" destId="{87A72696-E13D-4162-9DB6-571183000288}" srcOrd="1" destOrd="0" parTransId="{5E36E814-50FE-4EF5-BB84-94D53020AF72}" sibTransId="{33AEB249-3C6C-465D-84D0-8BCAB6D59EC1}"/>
    <dgm:cxn modelId="{6553199B-5D68-47F3-8C14-0528A4B61E01}" srcId="{8C8B8F9C-2436-4F9D-8533-5388B0E33604}" destId="{8F93D291-D129-44AB-9341-5F627D8CC587}" srcOrd="0" destOrd="0" parTransId="{61A8F96D-01DD-4B5C-8CC6-61A37BB654A3}" sibTransId="{F0271B2B-05D9-4ED5-951D-1470F1331CF3}"/>
    <dgm:cxn modelId="{789B89FB-499A-4810-9FE1-F34B4DDA963C}" type="presOf" srcId="{31C63255-84FC-4F4B-BB1D-1169DE7872C8}" destId="{0CC36660-EF22-4754-8108-78EFC9318A1F}" srcOrd="0" destOrd="0" presId="urn:microsoft.com/office/officeart/2005/8/layout/orgChart1"/>
    <dgm:cxn modelId="{211B7F5B-811D-4A60-ABA5-EA36AE19CBFC}" type="presOf" srcId="{0BF4DD58-12F0-40C0-9022-26DC72B0F658}" destId="{5E821908-FBC5-46A2-AC47-C2A2DAB380DC}" srcOrd="1" destOrd="0" presId="urn:microsoft.com/office/officeart/2005/8/layout/orgChart1"/>
    <dgm:cxn modelId="{0183E6A9-EEC8-4224-BDAB-1851442B958C}" type="presOf" srcId="{1D7C8167-3DBF-4C96-9920-3C6C212D2F60}" destId="{42AA1343-E0AC-4275-9014-E6C695FF6DE7}" srcOrd="0" destOrd="0" presId="urn:microsoft.com/office/officeart/2005/8/layout/orgChart1"/>
    <dgm:cxn modelId="{69B784A8-18EB-4E8E-9277-14A50F1A4869}" srcId="{2DC9B8FF-D3F7-4A56-AEDC-E636A2E2D962}" destId="{5741036E-8CC8-43DB-96D6-D51CB154FD62}" srcOrd="4" destOrd="0" parTransId="{FD4E40D1-6DCB-49FC-AC64-9D267B5CC715}" sibTransId="{F301AD7D-5A3F-4DEF-B17F-3E71AB6CA0E2}"/>
    <dgm:cxn modelId="{68BDDBF1-786E-4B83-B4AE-E55CC39C9B76}" type="presOf" srcId="{88F2EFE6-0FB0-4710-8420-49B043B36FAA}" destId="{7026CEEB-2E52-4772-ABBE-CD7A1A5EE76F}" srcOrd="1" destOrd="0" presId="urn:microsoft.com/office/officeart/2005/8/layout/orgChart1"/>
    <dgm:cxn modelId="{A9CFD0FB-26C4-46D0-91B0-FBFF76EC66F1}" srcId="{8C8B8F9C-2436-4F9D-8533-5388B0E33604}" destId="{BAFEA7DE-D0C6-4A91-95A0-65AC0CB5A992}" srcOrd="4" destOrd="0" parTransId="{550FB9DC-16C4-4D82-89B2-5E66F7F217D2}" sibTransId="{DBD56F08-0F89-41AA-A106-C43EAAED824D}"/>
    <dgm:cxn modelId="{F8E98EAE-231E-4590-8A06-0B03F5FB0014}" type="presOf" srcId="{DDC72815-6AC8-41AA-A89D-797E309AE73D}" destId="{83C23A8D-F0C9-4652-88A5-A5E2528761C2}" srcOrd="1" destOrd="0" presId="urn:microsoft.com/office/officeart/2005/8/layout/orgChart1"/>
    <dgm:cxn modelId="{DDB8F1BC-F569-4DAF-AA36-91B721A79461}" srcId="{2DC9B8FF-D3F7-4A56-AEDC-E636A2E2D962}" destId="{CB09126E-105E-4BBE-904C-AA406DECED29}" srcOrd="1" destOrd="0" parTransId="{522D69B6-3B81-413C-8C85-DD359576AAF5}" sibTransId="{7434ADFA-39B1-4B88-9F8B-B08994B02D5E}"/>
    <dgm:cxn modelId="{A96DE6A2-1F25-4D9D-929B-94CBB42121A0}" type="presOf" srcId="{12B7BEA1-4E4E-4F54-B2DC-BFD0FCAD570F}" destId="{CF631C07-4B88-4015-BD01-3EACBD738E1E}" srcOrd="0" destOrd="0" presId="urn:microsoft.com/office/officeart/2005/8/layout/orgChart1"/>
    <dgm:cxn modelId="{C6259F48-69B1-414A-8D4A-5BEECA0C6A95}" type="presOf" srcId="{1E59C0C6-BFC1-4C01-BC06-E1FDD3BEE087}" destId="{D69720AA-2BE1-4E19-965B-E5068627EAE4}" srcOrd="0" destOrd="0" presId="urn:microsoft.com/office/officeart/2005/8/layout/orgChart1"/>
    <dgm:cxn modelId="{55D26F65-7D6E-4303-BC5B-FAEB84234081}" type="presOf" srcId="{E769B6A9-B19B-40BE-92BA-0A5E512F8C7D}" destId="{6FDD7144-AE78-472B-9375-E649B54CDA72}" srcOrd="0" destOrd="0" presId="urn:microsoft.com/office/officeart/2005/8/layout/orgChart1"/>
    <dgm:cxn modelId="{D272E986-0FCA-4D63-8A62-A5DAEE5FE470}" srcId="{2DC9B8FF-D3F7-4A56-AEDC-E636A2E2D962}" destId="{88F2EFE6-0FB0-4710-8420-49B043B36FAA}" srcOrd="3" destOrd="0" parTransId="{A2B141E7-8F62-4A79-8AB5-A08F066F95EC}" sibTransId="{DE2F1762-A8A3-4CDF-8000-8C27F9C65549}"/>
    <dgm:cxn modelId="{D53D8BD1-BA18-4303-BB96-3CF23E5AB3CA}" type="presOf" srcId="{0BF4DD58-12F0-40C0-9022-26DC72B0F658}" destId="{1004DE88-E4CD-44EC-AD55-B8A7679238C2}" srcOrd="0" destOrd="0" presId="urn:microsoft.com/office/officeart/2005/8/layout/orgChart1"/>
    <dgm:cxn modelId="{202E88D2-56D9-4641-AF1E-2EDD3F81021C}" srcId="{8C8B8F9C-2436-4F9D-8533-5388B0E33604}" destId="{B90827F0-DFCF-4F19-B46F-7386F89BBA4D}" srcOrd="2" destOrd="0" parTransId="{1D7C8167-3DBF-4C96-9920-3C6C212D2F60}" sibTransId="{6955D173-08A6-4CE5-8472-AB907CF0FC30}"/>
    <dgm:cxn modelId="{ACF07BBB-2A07-4E81-BA32-A72037E7101F}" type="presOf" srcId="{BAFEA7DE-D0C6-4A91-95A0-65AC0CB5A992}" destId="{08A3E462-FA81-4EA5-A57D-5775B3086B30}" srcOrd="0" destOrd="0" presId="urn:microsoft.com/office/officeart/2005/8/layout/orgChart1"/>
    <dgm:cxn modelId="{C2EDFA75-904D-4FB7-A2E6-7D9593B905A3}" type="presOf" srcId="{F1D5C10A-1395-48F7-8927-2FA21F77415D}" destId="{6766E891-D561-41B4-B17D-06DC890A99C3}" srcOrd="1" destOrd="0" presId="urn:microsoft.com/office/officeart/2005/8/layout/orgChart1"/>
    <dgm:cxn modelId="{034309B0-A455-4614-B06C-56732E8FE823}" srcId="{0BF4DD58-12F0-40C0-9022-26DC72B0F658}" destId="{4C0F8B6D-96AB-43AD-A0B4-C0D8EBAC099E}" srcOrd="1" destOrd="0" parTransId="{2BC4F614-5A8C-4CB2-B105-A53A9C815D4B}" sibTransId="{24829D23-D7DE-4694-84C9-FB1F733E089A}"/>
    <dgm:cxn modelId="{0B474AA8-D4AE-451E-B84B-442A7C59D7E7}" type="presOf" srcId="{E2F41FEB-90F7-4063-BDDC-0750853C316A}" destId="{B096764C-E320-49D7-8D77-5EE5BAE08991}" srcOrd="1" destOrd="0" presId="urn:microsoft.com/office/officeart/2005/8/layout/orgChart1"/>
    <dgm:cxn modelId="{14F7C262-4892-4805-9090-2BDE13CFDF54}" type="presOf" srcId="{E7B79FFD-5028-45A0-B0A5-7CF21E90F1A1}" destId="{73D43F15-B853-4EEE-9F5A-973058169A4A}" srcOrd="1" destOrd="0" presId="urn:microsoft.com/office/officeart/2005/8/layout/orgChart1"/>
    <dgm:cxn modelId="{0AE6DCAC-61F8-4A2E-8E27-1E11F2305F3E}" type="presOf" srcId="{5741036E-8CC8-43DB-96D6-D51CB154FD62}" destId="{5DBF88EA-56D6-410D-9BAF-0DB00AB30380}" srcOrd="0" destOrd="0" presId="urn:microsoft.com/office/officeart/2005/8/layout/orgChart1"/>
    <dgm:cxn modelId="{F94FC677-59F6-4D94-AB4A-E3B07E84D0BC}" srcId="{8C8B8F9C-2436-4F9D-8533-5388B0E33604}" destId="{0BF4DD58-12F0-40C0-9022-26DC72B0F658}" srcOrd="3" destOrd="0" parTransId="{C0D80D0E-5FC8-4346-B00D-4DE56BB002E7}" sibTransId="{4F2BCE5E-0A6C-4A8B-A004-804B09BA4E3E}"/>
    <dgm:cxn modelId="{58E6A403-10F1-483F-A060-6FB51508522A}" type="presOf" srcId="{87A72696-E13D-4162-9DB6-571183000288}" destId="{1C52E943-D91D-44F2-A7EF-55FB5DDD95A8}" srcOrd="0" destOrd="0" presId="urn:microsoft.com/office/officeart/2005/8/layout/orgChart1"/>
    <dgm:cxn modelId="{82F471DA-E57A-490D-9AC1-B1A2AA50703A}" type="presOf" srcId="{2DC9B8FF-D3F7-4A56-AEDC-E636A2E2D962}" destId="{7443CE9C-A1CD-47D4-B824-7FC93DAD9A3B}" srcOrd="1" destOrd="0" presId="urn:microsoft.com/office/officeart/2005/8/layout/orgChart1"/>
    <dgm:cxn modelId="{C201DC6F-33D5-4D55-A007-8CABBD859D0B}" type="presOf" srcId="{2DC9B8FF-D3F7-4A56-AEDC-E636A2E2D962}" destId="{1C504E05-A5EA-42A9-95A3-D49905C2FFFD}" srcOrd="0" destOrd="0" presId="urn:microsoft.com/office/officeart/2005/8/layout/orgChart1"/>
    <dgm:cxn modelId="{78CE9B1C-8CFB-4CFC-B05B-0887EA0153D2}" type="presOf" srcId="{B95CCAD2-7568-4572-92E5-2A330496D320}" destId="{69B04BE2-8E8D-4D10-8F5E-76D7F5BE960F}" srcOrd="0" destOrd="0" presId="urn:microsoft.com/office/officeart/2005/8/layout/orgChart1"/>
    <dgm:cxn modelId="{C157A598-ECA9-4E2E-8AF7-775BFB8859E2}" type="presOf" srcId="{DDC72815-6AC8-41AA-A89D-797E309AE73D}" destId="{D0DDCB29-33E5-4719-8F9E-1664801455F2}" srcOrd="0" destOrd="0" presId="urn:microsoft.com/office/officeart/2005/8/layout/orgChart1"/>
    <dgm:cxn modelId="{044DCB14-7753-4666-BFCA-B12981B9ED43}" type="presOf" srcId="{E2F41FEB-90F7-4063-BDDC-0750853C316A}" destId="{961E9FC0-D5FF-44FF-91B1-149040CECB12}" srcOrd="0" destOrd="0" presId="urn:microsoft.com/office/officeart/2005/8/layout/orgChart1"/>
    <dgm:cxn modelId="{DF11A059-CBCD-4C76-8AEA-D9F2AD14B720}" type="presOf" srcId="{F1D5C10A-1395-48F7-8927-2FA21F77415D}" destId="{0037F6A3-7B6D-41A7-877A-3A855F148FD8}" srcOrd="0" destOrd="0" presId="urn:microsoft.com/office/officeart/2005/8/layout/orgChart1"/>
    <dgm:cxn modelId="{686BBA26-2C59-497D-B6C6-910402A7563C}" type="presOf" srcId="{CB09126E-105E-4BBE-904C-AA406DECED29}" destId="{33E82069-C88D-434B-B85B-F654097769E9}" srcOrd="0" destOrd="0" presId="urn:microsoft.com/office/officeart/2005/8/layout/orgChart1"/>
    <dgm:cxn modelId="{456E9280-E1EC-4AC0-9909-9E2BA960E8E0}" srcId="{0BF4DD58-12F0-40C0-9022-26DC72B0F658}" destId="{E7B79FFD-5028-45A0-B0A5-7CF21E90F1A1}" srcOrd="0" destOrd="0" parTransId="{F1150346-CBE2-4813-ABB4-338D7C0E28FD}" sibTransId="{A649A498-BF2D-4EB1-BCFF-04FBCBDC92FB}"/>
    <dgm:cxn modelId="{85949795-B401-4575-B8F7-CF9C837848FB}" type="presOf" srcId="{5E36E814-50FE-4EF5-BB84-94D53020AF72}" destId="{5A2B402A-68C7-4456-A737-B200C3771DC9}" srcOrd="0" destOrd="0" presId="urn:microsoft.com/office/officeart/2005/8/layout/orgChart1"/>
    <dgm:cxn modelId="{C1891B8A-C603-4BDF-97FB-4214F4CB3D85}" type="presOf" srcId="{18972513-B45A-400E-AABF-1ED0B2A55829}" destId="{0360EA59-40D8-4D9E-9BD8-7BA97BE7F962}" srcOrd="0" destOrd="0" presId="urn:microsoft.com/office/officeart/2005/8/layout/orgChart1"/>
    <dgm:cxn modelId="{1A0D8802-27A8-470E-8545-CE1E2C5856A4}" type="presParOf" srcId="{571B99B1-B60C-4330-B66F-C3DD0BE81679}" destId="{265DCE02-3BC1-4647-A83D-A1FDA2CADF4C}" srcOrd="0" destOrd="0" presId="urn:microsoft.com/office/officeart/2005/8/layout/orgChart1"/>
    <dgm:cxn modelId="{462D3675-72CC-4300-A113-CA7E3B22A17B}" type="presParOf" srcId="{265DCE02-3BC1-4647-A83D-A1FDA2CADF4C}" destId="{1D8D084D-8C4A-41FB-924E-9C5BCBE9DBAC}" srcOrd="0" destOrd="0" presId="urn:microsoft.com/office/officeart/2005/8/layout/orgChart1"/>
    <dgm:cxn modelId="{4A30B05F-408F-4C3C-A473-B304BBC194CE}" type="presParOf" srcId="{1D8D084D-8C4A-41FB-924E-9C5BCBE9DBAC}" destId="{D2E494EA-EC6E-4599-B225-24BA2040C95C}" srcOrd="0" destOrd="0" presId="urn:microsoft.com/office/officeart/2005/8/layout/orgChart1"/>
    <dgm:cxn modelId="{4B80BDE6-F1B3-4DE3-8D83-311D26086F9A}" type="presParOf" srcId="{1D8D084D-8C4A-41FB-924E-9C5BCBE9DBAC}" destId="{DB13948D-7FD7-4E2D-BD03-5A35A89AADCB}" srcOrd="1" destOrd="0" presId="urn:microsoft.com/office/officeart/2005/8/layout/orgChart1"/>
    <dgm:cxn modelId="{8BCCCC14-92C7-4449-BA7B-2E35A9C1C6E9}" type="presParOf" srcId="{265DCE02-3BC1-4647-A83D-A1FDA2CADF4C}" destId="{6C031DC8-13B6-47E4-9202-CE6859D08395}" srcOrd="1" destOrd="0" presId="urn:microsoft.com/office/officeart/2005/8/layout/orgChart1"/>
    <dgm:cxn modelId="{866D74AC-BE16-40C0-84C3-EB39539AB171}" type="presParOf" srcId="{6C031DC8-13B6-47E4-9202-CE6859D08395}" destId="{CAD02ED0-6A81-4F4B-9CC4-86C4D0CE74A0}" srcOrd="0" destOrd="0" presId="urn:microsoft.com/office/officeart/2005/8/layout/orgChart1"/>
    <dgm:cxn modelId="{DCE3856E-ECD2-4AE2-82C9-13CA985D46EB}" type="presParOf" srcId="{6C031DC8-13B6-47E4-9202-CE6859D08395}" destId="{FC727BD7-9A1C-4DC4-95D7-280C25F16333}" srcOrd="1" destOrd="0" presId="urn:microsoft.com/office/officeart/2005/8/layout/orgChart1"/>
    <dgm:cxn modelId="{796879EC-3C55-497B-A2AE-08D90FF95A1C}" type="presParOf" srcId="{FC727BD7-9A1C-4DC4-95D7-280C25F16333}" destId="{D6325D72-613E-4A66-B339-A24ED466CCA8}" srcOrd="0" destOrd="0" presId="urn:microsoft.com/office/officeart/2005/8/layout/orgChart1"/>
    <dgm:cxn modelId="{EFC5A30E-7192-442E-8573-53C8328851A7}" type="presParOf" srcId="{D6325D72-613E-4A66-B339-A24ED466CCA8}" destId="{C322D658-8EC7-4816-998D-2A18D5EAB649}" srcOrd="0" destOrd="0" presId="urn:microsoft.com/office/officeart/2005/8/layout/orgChart1"/>
    <dgm:cxn modelId="{69478FCC-3F35-4901-858B-E52E2EA2D71A}" type="presParOf" srcId="{D6325D72-613E-4A66-B339-A24ED466CCA8}" destId="{519046F6-3E92-42DD-A738-0DD74CAA3DE8}" srcOrd="1" destOrd="0" presId="urn:microsoft.com/office/officeart/2005/8/layout/orgChart1"/>
    <dgm:cxn modelId="{A330EAB6-D5AB-4382-98D1-28AE77978DC6}" type="presParOf" srcId="{FC727BD7-9A1C-4DC4-95D7-280C25F16333}" destId="{AA381E76-F707-4C5C-BE13-86172CBCA044}" srcOrd="1" destOrd="0" presId="urn:microsoft.com/office/officeart/2005/8/layout/orgChart1"/>
    <dgm:cxn modelId="{F7640A12-DE60-4E3A-9D0D-64D048DD0425}" type="presParOf" srcId="{AA381E76-F707-4C5C-BE13-86172CBCA044}" destId="{5E15E935-CCD6-4A18-8E32-0E0594861941}" srcOrd="0" destOrd="0" presId="urn:microsoft.com/office/officeart/2005/8/layout/orgChart1"/>
    <dgm:cxn modelId="{B02DB0A6-6EEB-48E7-8DF8-EA181A055349}" type="presParOf" srcId="{AA381E76-F707-4C5C-BE13-86172CBCA044}" destId="{04135C84-05C5-4243-A665-F4EB67B1BB77}" srcOrd="1" destOrd="0" presId="urn:microsoft.com/office/officeart/2005/8/layout/orgChart1"/>
    <dgm:cxn modelId="{30674984-D8C3-4BCE-9CD5-1130F4D47E80}" type="presParOf" srcId="{04135C84-05C5-4243-A665-F4EB67B1BB77}" destId="{3C733DE3-DF1D-4696-BB55-BE8C8905E4D5}" srcOrd="0" destOrd="0" presId="urn:microsoft.com/office/officeart/2005/8/layout/orgChart1"/>
    <dgm:cxn modelId="{0F61CD43-77A6-43E7-9A23-276D966951BC}" type="presParOf" srcId="{3C733DE3-DF1D-4696-BB55-BE8C8905E4D5}" destId="{1C504E05-A5EA-42A9-95A3-D49905C2FFFD}" srcOrd="0" destOrd="0" presId="urn:microsoft.com/office/officeart/2005/8/layout/orgChart1"/>
    <dgm:cxn modelId="{2B097137-BB8E-4F0B-92F5-481B2DCB6429}" type="presParOf" srcId="{3C733DE3-DF1D-4696-BB55-BE8C8905E4D5}" destId="{7443CE9C-A1CD-47D4-B824-7FC93DAD9A3B}" srcOrd="1" destOrd="0" presId="urn:microsoft.com/office/officeart/2005/8/layout/orgChart1"/>
    <dgm:cxn modelId="{98A51C72-F4AE-4E66-9490-BB7023F4BC7B}" type="presParOf" srcId="{04135C84-05C5-4243-A665-F4EB67B1BB77}" destId="{A001EA99-8E23-4EEE-89F8-6997A0BC0F81}" srcOrd="1" destOrd="0" presId="urn:microsoft.com/office/officeart/2005/8/layout/orgChart1"/>
    <dgm:cxn modelId="{745EC0CA-D72D-40F7-BCEB-AF8EE071CB4E}" type="presParOf" srcId="{A001EA99-8E23-4EEE-89F8-6997A0BC0F81}" destId="{CF631C07-4B88-4015-BD01-3EACBD738E1E}" srcOrd="0" destOrd="0" presId="urn:microsoft.com/office/officeart/2005/8/layout/orgChart1"/>
    <dgm:cxn modelId="{A4DD34FE-0CD8-493B-BE1E-E22279BB4A8F}" type="presParOf" srcId="{A001EA99-8E23-4EEE-89F8-6997A0BC0F81}" destId="{C69A6CFD-2ACC-45BB-9F0C-74A7246D2F5A}" srcOrd="1" destOrd="0" presId="urn:microsoft.com/office/officeart/2005/8/layout/orgChart1"/>
    <dgm:cxn modelId="{908C8316-73A8-491E-9157-FBF04D96CF9A}" type="presParOf" srcId="{C69A6CFD-2ACC-45BB-9F0C-74A7246D2F5A}" destId="{A222B516-9E76-4803-A350-CD8966221075}" srcOrd="0" destOrd="0" presId="urn:microsoft.com/office/officeart/2005/8/layout/orgChart1"/>
    <dgm:cxn modelId="{6AA483C8-60B5-4035-A8EE-F86C1D8ECE0E}" type="presParOf" srcId="{A222B516-9E76-4803-A350-CD8966221075}" destId="{0037F6A3-7B6D-41A7-877A-3A855F148FD8}" srcOrd="0" destOrd="0" presId="urn:microsoft.com/office/officeart/2005/8/layout/orgChart1"/>
    <dgm:cxn modelId="{2369E034-F212-4A81-A924-20DFC9369E90}" type="presParOf" srcId="{A222B516-9E76-4803-A350-CD8966221075}" destId="{6766E891-D561-41B4-B17D-06DC890A99C3}" srcOrd="1" destOrd="0" presId="urn:microsoft.com/office/officeart/2005/8/layout/orgChart1"/>
    <dgm:cxn modelId="{4A275A60-76C5-44C7-9A21-7C5C6DFC18EE}" type="presParOf" srcId="{C69A6CFD-2ACC-45BB-9F0C-74A7246D2F5A}" destId="{9B03ECC5-B8D5-4D1C-A8C3-02691984180F}" srcOrd="1" destOrd="0" presId="urn:microsoft.com/office/officeart/2005/8/layout/orgChart1"/>
    <dgm:cxn modelId="{2659DC7C-B665-4D71-BE66-E3AD00D634FF}" type="presParOf" srcId="{C69A6CFD-2ACC-45BB-9F0C-74A7246D2F5A}" destId="{C40DC06B-6C7B-4154-BBD1-E67A7D27E668}" srcOrd="2" destOrd="0" presId="urn:microsoft.com/office/officeart/2005/8/layout/orgChart1"/>
    <dgm:cxn modelId="{9DFD48C9-446C-4EED-A5EA-E4F6F02E506E}" type="presParOf" srcId="{A001EA99-8E23-4EEE-89F8-6997A0BC0F81}" destId="{AB3ED01C-D245-4FFB-A93A-0265BEE73D8C}" srcOrd="2" destOrd="0" presId="urn:microsoft.com/office/officeart/2005/8/layout/orgChart1"/>
    <dgm:cxn modelId="{5A8DE1EF-CEDF-4C51-A911-072AE551366E}" type="presParOf" srcId="{A001EA99-8E23-4EEE-89F8-6997A0BC0F81}" destId="{DF567AB4-811F-433C-8001-77DA4CF14BDC}" srcOrd="3" destOrd="0" presId="urn:microsoft.com/office/officeart/2005/8/layout/orgChart1"/>
    <dgm:cxn modelId="{FE5E2017-0EBB-4698-BA21-D56BE557B215}" type="presParOf" srcId="{DF567AB4-811F-433C-8001-77DA4CF14BDC}" destId="{B10A57E8-EBA0-4DB6-A535-3E301A02E86E}" srcOrd="0" destOrd="0" presId="urn:microsoft.com/office/officeart/2005/8/layout/orgChart1"/>
    <dgm:cxn modelId="{E59C834C-D46D-4B6F-90BD-264FFC51BC5C}" type="presParOf" srcId="{B10A57E8-EBA0-4DB6-A535-3E301A02E86E}" destId="{33E82069-C88D-434B-B85B-F654097769E9}" srcOrd="0" destOrd="0" presId="urn:microsoft.com/office/officeart/2005/8/layout/orgChart1"/>
    <dgm:cxn modelId="{ECFFF3CB-D5E4-4143-A510-80A8CA2528D0}" type="presParOf" srcId="{B10A57E8-EBA0-4DB6-A535-3E301A02E86E}" destId="{C9F01612-7533-4690-A848-4F9385735E8C}" srcOrd="1" destOrd="0" presId="urn:microsoft.com/office/officeart/2005/8/layout/orgChart1"/>
    <dgm:cxn modelId="{52B3C98F-2FCA-4CFF-ADFF-510831FF1676}" type="presParOf" srcId="{DF567AB4-811F-433C-8001-77DA4CF14BDC}" destId="{FD17CDF0-96CD-42B0-A908-B68D3048289A}" srcOrd="1" destOrd="0" presId="urn:microsoft.com/office/officeart/2005/8/layout/orgChart1"/>
    <dgm:cxn modelId="{BC202AFE-A572-4CF6-B418-1105F82C87F2}" type="presParOf" srcId="{DF567AB4-811F-433C-8001-77DA4CF14BDC}" destId="{0E8EF863-60B2-47A8-95C9-C650E1AD797D}" srcOrd="2" destOrd="0" presId="urn:microsoft.com/office/officeart/2005/8/layout/orgChart1"/>
    <dgm:cxn modelId="{352A28DC-4AA2-4115-93DB-011C90B2127B}" type="presParOf" srcId="{A001EA99-8E23-4EEE-89F8-6997A0BC0F81}" destId="{6FDD7144-AE78-472B-9375-E649B54CDA72}" srcOrd="4" destOrd="0" presId="urn:microsoft.com/office/officeart/2005/8/layout/orgChart1"/>
    <dgm:cxn modelId="{A3435B7A-B40E-4C0A-A6D5-A40420A9A2A9}" type="presParOf" srcId="{A001EA99-8E23-4EEE-89F8-6997A0BC0F81}" destId="{1400F417-9072-4FC9-B703-D6CE8B65937D}" srcOrd="5" destOrd="0" presId="urn:microsoft.com/office/officeart/2005/8/layout/orgChart1"/>
    <dgm:cxn modelId="{564EDEBB-AED9-4ADE-AE4F-27489A691C8C}" type="presParOf" srcId="{1400F417-9072-4FC9-B703-D6CE8B65937D}" destId="{4A5AC6DF-AB3B-424A-BE98-100269251454}" srcOrd="0" destOrd="0" presId="urn:microsoft.com/office/officeart/2005/8/layout/orgChart1"/>
    <dgm:cxn modelId="{53BCB330-320A-4AF3-AC9A-CD9C7FC0F393}" type="presParOf" srcId="{4A5AC6DF-AB3B-424A-BE98-100269251454}" destId="{0360EA59-40D8-4D9E-9BD8-7BA97BE7F962}" srcOrd="0" destOrd="0" presId="urn:microsoft.com/office/officeart/2005/8/layout/orgChart1"/>
    <dgm:cxn modelId="{ECF6DDAD-4506-4B76-8AC8-47CD75FDC038}" type="presParOf" srcId="{4A5AC6DF-AB3B-424A-BE98-100269251454}" destId="{3ACF837C-1EEA-413E-87F2-7E9257ABC5A1}" srcOrd="1" destOrd="0" presId="urn:microsoft.com/office/officeart/2005/8/layout/orgChart1"/>
    <dgm:cxn modelId="{91F36E03-142A-4AE1-B8D9-C2090C82BD43}" type="presParOf" srcId="{1400F417-9072-4FC9-B703-D6CE8B65937D}" destId="{CEEFC412-299B-4A84-BA7D-9E86B01FA264}" srcOrd="1" destOrd="0" presId="urn:microsoft.com/office/officeart/2005/8/layout/orgChart1"/>
    <dgm:cxn modelId="{3EDFA809-29FF-4410-8DE9-E2A03314EFEC}" type="presParOf" srcId="{1400F417-9072-4FC9-B703-D6CE8B65937D}" destId="{31FF299C-75E5-49AB-947F-06F15ECAAB57}" srcOrd="2" destOrd="0" presId="urn:microsoft.com/office/officeart/2005/8/layout/orgChart1"/>
    <dgm:cxn modelId="{132E7243-013C-4AF8-AC98-7A65391D568B}" type="presParOf" srcId="{A001EA99-8E23-4EEE-89F8-6997A0BC0F81}" destId="{A2A5AC6E-A705-4C7C-B30E-450149BB8206}" srcOrd="6" destOrd="0" presId="urn:microsoft.com/office/officeart/2005/8/layout/orgChart1"/>
    <dgm:cxn modelId="{BAAB4FA3-66A5-46A3-AC49-CEAAF5774941}" type="presParOf" srcId="{A001EA99-8E23-4EEE-89F8-6997A0BC0F81}" destId="{9CD8F5EC-F449-49A2-9A67-B602C6BA8551}" srcOrd="7" destOrd="0" presId="urn:microsoft.com/office/officeart/2005/8/layout/orgChart1"/>
    <dgm:cxn modelId="{6756417A-D65A-467B-ABD6-6B3B6B59CBF6}" type="presParOf" srcId="{9CD8F5EC-F449-49A2-9A67-B602C6BA8551}" destId="{0FD8E42A-66E7-4CAE-8362-967B911B2785}" srcOrd="0" destOrd="0" presId="urn:microsoft.com/office/officeart/2005/8/layout/orgChart1"/>
    <dgm:cxn modelId="{8EA9BEAB-3A75-4C62-A6B5-9D5D878A4482}" type="presParOf" srcId="{0FD8E42A-66E7-4CAE-8362-967B911B2785}" destId="{7F02C2C8-F6E8-4466-B462-80782E908066}" srcOrd="0" destOrd="0" presId="urn:microsoft.com/office/officeart/2005/8/layout/orgChart1"/>
    <dgm:cxn modelId="{1D6EDFB4-BBAA-4C1A-843B-2392DA7DA699}" type="presParOf" srcId="{0FD8E42A-66E7-4CAE-8362-967B911B2785}" destId="{7026CEEB-2E52-4772-ABBE-CD7A1A5EE76F}" srcOrd="1" destOrd="0" presId="urn:microsoft.com/office/officeart/2005/8/layout/orgChart1"/>
    <dgm:cxn modelId="{4FD94EF9-EE9B-4E73-A180-383762303621}" type="presParOf" srcId="{9CD8F5EC-F449-49A2-9A67-B602C6BA8551}" destId="{235C594C-94DB-4913-9BC9-343C02D002D3}" srcOrd="1" destOrd="0" presId="urn:microsoft.com/office/officeart/2005/8/layout/orgChart1"/>
    <dgm:cxn modelId="{25B07E99-A88B-4B21-A1DE-57D64139CC0A}" type="presParOf" srcId="{9CD8F5EC-F449-49A2-9A67-B602C6BA8551}" destId="{5A5B23AC-14B7-4C86-80DC-7EE1931E4DEA}" srcOrd="2" destOrd="0" presId="urn:microsoft.com/office/officeart/2005/8/layout/orgChart1"/>
    <dgm:cxn modelId="{6C22F00A-CCE9-46F9-8C54-02DC8D4069C0}" type="presParOf" srcId="{A001EA99-8E23-4EEE-89F8-6997A0BC0F81}" destId="{9C3A96BA-E557-4C88-B28C-18149F6D0F2B}" srcOrd="8" destOrd="0" presId="urn:microsoft.com/office/officeart/2005/8/layout/orgChart1"/>
    <dgm:cxn modelId="{FE94AFE4-DCE3-48BF-99C3-21DC54B2ADE4}" type="presParOf" srcId="{A001EA99-8E23-4EEE-89F8-6997A0BC0F81}" destId="{3BA85B5E-7399-41A4-BB1C-9E78C5AC6AEC}" srcOrd="9" destOrd="0" presId="urn:microsoft.com/office/officeart/2005/8/layout/orgChart1"/>
    <dgm:cxn modelId="{C7A4669C-911D-4150-914E-F5AAE696684C}" type="presParOf" srcId="{3BA85B5E-7399-41A4-BB1C-9E78C5AC6AEC}" destId="{0F9B671B-B89C-4A5C-A540-7FEEDC20512D}" srcOrd="0" destOrd="0" presId="urn:microsoft.com/office/officeart/2005/8/layout/orgChart1"/>
    <dgm:cxn modelId="{01B3774C-FD15-4955-AB8C-29F8668EFA0D}" type="presParOf" srcId="{0F9B671B-B89C-4A5C-A540-7FEEDC20512D}" destId="{5DBF88EA-56D6-410D-9BAF-0DB00AB30380}" srcOrd="0" destOrd="0" presId="urn:microsoft.com/office/officeart/2005/8/layout/orgChart1"/>
    <dgm:cxn modelId="{F009B45C-EE0F-429E-B6EF-F474A58894CE}" type="presParOf" srcId="{0F9B671B-B89C-4A5C-A540-7FEEDC20512D}" destId="{AF4D07DB-8580-4E60-9DAF-198B78FCF8A3}" srcOrd="1" destOrd="0" presId="urn:microsoft.com/office/officeart/2005/8/layout/orgChart1"/>
    <dgm:cxn modelId="{1CE5E6CE-FFBE-4937-989A-6D9298F6EB74}" type="presParOf" srcId="{3BA85B5E-7399-41A4-BB1C-9E78C5AC6AEC}" destId="{244F6433-E1A1-44DB-90DF-60355EA74C55}" srcOrd="1" destOrd="0" presId="urn:microsoft.com/office/officeart/2005/8/layout/orgChart1"/>
    <dgm:cxn modelId="{E8A08D56-88F8-4538-96D5-9026993C978E}" type="presParOf" srcId="{3BA85B5E-7399-41A4-BB1C-9E78C5AC6AEC}" destId="{D83D6ACC-C63C-444F-8521-151B0A476E79}" srcOrd="2" destOrd="0" presId="urn:microsoft.com/office/officeart/2005/8/layout/orgChart1"/>
    <dgm:cxn modelId="{4DB3C61A-8028-4461-9C9A-985046BD38FE}" type="presParOf" srcId="{04135C84-05C5-4243-A665-F4EB67B1BB77}" destId="{2D16A080-944D-4CEF-A1E4-2166600337D3}" srcOrd="2" destOrd="0" presId="urn:microsoft.com/office/officeart/2005/8/layout/orgChart1"/>
    <dgm:cxn modelId="{D7DB0ECE-1C27-4E03-BB52-1CD2D3A325C3}" type="presParOf" srcId="{AA381E76-F707-4C5C-BE13-86172CBCA044}" destId="{42AA1343-E0AC-4275-9014-E6C695FF6DE7}" srcOrd="2" destOrd="0" presId="urn:microsoft.com/office/officeart/2005/8/layout/orgChart1"/>
    <dgm:cxn modelId="{C0E6095A-1F15-420A-A8DB-49C9EC09B816}" type="presParOf" srcId="{AA381E76-F707-4C5C-BE13-86172CBCA044}" destId="{F0AD2C9B-4F8D-474F-9C26-C5F0A48C14FB}" srcOrd="3" destOrd="0" presId="urn:microsoft.com/office/officeart/2005/8/layout/orgChart1"/>
    <dgm:cxn modelId="{3A8C5788-F1D8-4CFC-BA9F-26156E74DE91}" type="presParOf" srcId="{F0AD2C9B-4F8D-474F-9C26-C5F0A48C14FB}" destId="{0412FDC3-E6B8-4C58-88EE-0774AE7E40CC}" srcOrd="0" destOrd="0" presId="urn:microsoft.com/office/officeart/2005/8/layout/orgChart1"/>
    <dgm:cxn modelId="{CBE5BB00-7C51-4B9C-963F-A5CAED17F139}" type="presParOf" srcId="{0412FDC3-E6B8-4C58-88EE-0774AE7E40CC}" destId="{C06D2D60-EBF4-4A02-ABA5-61DC245F79D6}" srcOrd="0" destOrd="0" presId="urn:microsoft.com/office/officeart/2005/8/layout/orgChart1"/>
    <dgm:cxn modelId="{21AA3031-8E02-42D1-8606-6952611D3625}" type="presParOf" srcId="{0412FDC3-E6B8-4C58-88EE-0774AE7E40CC}" destId="{33C124A0-138C-410D-A833-5863F3D8247E}" srcOrd="1" destOrd="0" presId="urn:microsoft.com/office/officeart/2005/8/layout/orgChart1"/>
    <dgm:cxn modelId="{485D7BD2-47A2-4EA2-A060-D06CEC7FD2F1}" type="presParOf" srcId="{F0AD2C9B-4F8D-474F-9C26-C5F0A48C14FB}" destId="{F0F04C87-1FD0-4FCA-B520-00C66B2F6809}" srcOrd="1" destOrd="0" presId="urn:microsoft.com/office/officeart/2005/8/layout/orgChart1"/>
    <dgm:cxn modelId="{84E96160-CED4-4999-AA53-FA6A70135E3D}" type="presParOf" srcId="{F0F04C87-1FD0-4FCA-B520-00C66B2F6809}" destId="{241FB979-5421-4252-ACA7-C48DF1788A6E}" srcOrd="0" destOrd="0" presId="urn:microsoft.com/office/officeart/2005/8/layout/orgChart1"/>
    <dgm:cxn modelId="{028DA235-0F33-41C4-AD17-593DAFE23DE4}" type="presParOf" srcId="{F0F04C87-1FD0-4FCA-B520-00C66B2F6809}" destId="{F6B30A28-1327-4CD9-B9F6-1BC2B104E500}" srcOrd="1" destOrd="0" presId="urn:microsoft.com/office/officeart/2005/8/layout/orgChart1"/>
    <dgm:cxn modelId="{628DD7AE-19D3-4CC2-A73F-8DDC091DACEE}" type="presParOf" srcId="{F6B30A28-1327-4CD9-B9F6-1BC2B104E500}" destId="{51148540-C3F9-4784-8DC4-78AFF7A73027}" srcOrd="0" destOrd="0" presId="urn:microsoft.com/office/officeart/2005/8/layout/orgChart1"/>
    <dgm:cxn modelId="{921AF95B-2380-4A89-83A4-56122B00CB55}" type="presParOf" srcId="{51148540-C3F9-4784-8DC4-78AFF7A73027}" destId="{D37C4848-D582-47B6-9F50-1A8599EDBF58}" srcOrd="0" destOrd="0" presId="urn:microsoft.com/office/officeart/2005/8/layout/orgChart1"/>
    <dgm:cxn modelId="{9479D1F5-1367-4850-91E7-35BA272C2735}" type="presParOf" srcId="{51148540-C3F9-4784-8DC4-78AFF7A73027}" destId="{3B785839-3C06-42A8-BEE9-CFF10C229C9A}" srcOrd="1" destOrd="0" presId="urn:microsoft.com/office/officeart/2005/8/layout/orgChart1"/>
    <dgm:cxn modelId="{A24AC05A-E9B9-437E-BB31-D9DEE6D39266}" type="presParOf" srcId="{F6B30A28-1327-4CD9-B9F6-1BC2B104E500}" destId="{62250C8D-6ACE-4888-A03D-5A08162D9E95}" srcOrd="1" destOrd="0" presId="urn:microsoft.com/office/officeart/2005/8/layout/orgChart1"/>
    <dgm:cxn modelId="{7CD2C6CA-EFF7-458F-94CD-B5D02542FED2}" type="presParOf" srcId="{F6B30A28-1327-4CD9-B9F6-1BC2B104E500}" destId="{038026A3-C4F9-4B64-A705-612A928531FA}" srcOrd="2" destOrd="0" presId="urn:microsoft.com/office/officeart/2005/8/layout/orgChart1"/>
    <dgm:cxn modelId="{D6C10E98-836A-473B-9A0D-DC2A7851C919}" type="presParOf" srcId="{F0F04C87-1FD0-4FCA-B520-00C66B2F6809}" destId="{5A2B402A-68C7-4456-A737-B200C3771DC9}" srcOrd="2" destOrd="0" presId="urn:microsoft.com/office/officeart/2005/8/layout/orgChart1"/>
    <dgm:cxn modelId="{F581B586-3493-4ADA-98B5-9F2E2A11F13A}" type="presParOf" srcId="{F0F04C87-1FD0-4FCA-B520-00C66B2F6809}" destId="{25119F59-6F4C-4499-BB92-11FD79ECD225}" srcOrd="3" destOrd="0" presId="urn:microsoft.com/office/officeart/2005/8/layout/orgChart1"/>
    <dgm:cxn modelId="{5F8D6377-1C60-46C2-B2BF-8F9C3FD83C88}" type="presParOf" srcId="{25119F59-6F4C-4499-BB92-11FD79ECD225}" destId="{05FB5AAA-07B8-471B-8B0D-87F3C6D6DD5B}" srcOrd="0" destOrd="0" presId="urn:microsoft.com/office/officeart/2005/8/layout/orgChart1"/>
    <dgm:cxn modelId="{1A75FDA9-21A7-48BB-B8DA-76A04FD1D68C}" type="presParOf" srcId="{05FB5AAA-07B8-471B-8B0D-87F3C6D6DD5B}" destId="{1C52E943-D91D-44F2-A7EF-55FB5DDD95A8}" srcOrd="0" destOrd="0" presId="urn:microsoft.com/office/officeart/2005/8/layout/orgChart1"/>
    <dgm:cxn modelId="{C0CA784C-EE2F-4437-9E2C-BB543556A4A0}" type="presParOf" srcId="{05FB5AAA-07B8-471B-8B0D-87F3C6D6DD5B}" destId="{F7C75026-D2B8-427D-9400-A76B02723068}" srcOrd="1" destOrd="0" presId="urn:microsoft.com/office/officeart/2005/8/layout/orgChart1"/>
    <dgm:cxn modelId="{55447F96-067B-46F8-B3A0-D14643644031}" type="presParOf" srcId="{25119F59-6F4C-4499-BB92-11FD79ECD225}" destId="{206615F6-06B0-4F96-81B8-53CEB4342E57}" srcOrd="1" destOrd="0" presId="urn:microsoft.com/office/officeart/2005/8/layout/orgChart1"/>
    <dgm:cxn modelId="{19D81F97-9AC4-4BF2-976E-E3ADE12B91B6}" type="presParOf" srcId="{25119F59-6F4C-4499-BB92-11FD79ECD225}" destId="{B3026CCE-4B0C-4C99-BCEB-2DBE4187C353}" srcOrd="2" destOrd="0" presId="urn:microsoft.com/office/officeart/2005/8/layout/orgChart1"/>
    <dgm:cxn modelId="{C93B433E-E339-4AF3-ABD6-F359339ED2E9}" type="presParOf" srcId="{F0F04C87-1FD0-4FCA-B520-00C66B2F6809}" destId="{D69720AA-2BE1-4E19-965B-E5068627EAE4}" srcOrd="4" destOrd="0" presId="urn:microsoft.com/office/officeart/2005/8/layout/orgChart1"/>
    <dgm:cxn modelId="{5ADCCC37-DF1D-42A6-9455-1BB1751494AD}" type="presParOf" srcId="{F0F04C87-1FD0-4FCA-B520-00C66B2F6809}" destId="{A3DA16D0-107D-4386-8BCF-1CAFAA2FF6A6}" srcOrd="5" destOrd="0" presId="urn:microsoft.com/office/officeart/2005/8/layout/orgChart1"/>
    <dgm:cxn modelId="{F76473D9-DFAE-41E0-BDE1-E0941EA72E2F}" type="presParOf" srcId="{A3DA16D0-107D-4386-8BCF-1CAFAA2FF6A6}" destId="{F47810A8-C9CC-4F8B-A290-D95AC1C98007}" srcOrd="0" destOrd="0" presId="urn:microsoft.com/office/officeart/2005/8/layout/orgChart1"/>
    <dgm:cxn modelId="{1D3975B4-9DBC-41F6-BB14-8BE9CE1A14A3}" type="presParOf" srcId="{F47810A8-C9CC-4F8B-A290-D95AC1C98007}" destId="{4DF36AD3-72EB-41DE-93C1-71E3CB459D33}" srcOrd="0" destOrd="0" presId="urn:microsoft.com/office/officeart/2005/8/layout/orgChart1"/>
    <dgm:cxn modelId="{E01FD2A7-390F-4796-A07A-D18E35C2B8DD}" type="presParOf" srcId="{F47810A8-C9CC-4F8B-A290-D95AC1C98007}" destId="{36F275E0-0244-4E4B-B5B2-E8FC0B5614C5}" srcOrd="1" destOrd="0" presId="urn:microsoft.com/office/officeart/2005/8/layout/orgChart1"/>
    <dgm:cxn modelId="{BB151D33-42F5-4CD4-A26B-61EB13AB5B7A}" type="presParOf" srcId="{A3DA16D0-107D-4386-8BCF-1CAFAA2FF6A6}" destId="{361ABB08-1197-41B8-B7F2-0AA11F93E0C5}" srcOrd="1" destOrd="0" presId="urn:microsoft.com/office/officeart/2005/8/layout/orgChart1"/>
    <dgm:cxn modelId="{20BB3516-CAD8-4CCF-9E11-4D58551E0F50}" type="presParOf" srcId="{A3DA16D0-107D-4386-8BCF-1CAFAA2FF6A6}" destId="{1B6B02CD-43CF-4B8D-B031-21DD8B0EBA47}" srcOrd="2" destOrd="0" presId="urn:microsoft.com/office/officeart/2005/8/layout/orgChart1"/>
    <dgm:cxn modelId="{9E2FF536-0380-4BB6-9FAE-AEC997DCE030}" type="presParOf" srcId="{F0F04C87-1FD0-4FCA-B520-00C66B2F6809}" destId="{226E6E05-3825-488E-840C-0D724C011C48}" srcOrd="6" destOrd="0" presId="urn:microsoft.com/office/officeart/2005/8/layout/orgChart1"/>
    <dgm:cxn modelId="{2547383B-B78C-4E0B-87E9-1859BD451A4E}" type="presParOf" srcId="{F0F04C87-1FD0-4FCA-B520-00C66B2F6809}" destId="{751E2EDB-9656-4CF7-890D-9F8965BE917F}" srcOrd="7" destOrd="0" presId="urn:microsoft.com/office/officeart/2005/8/layout/orgChart1"/>
    <dgm:cxn modelId="{A1BA068F-D5BB-446B-BE94-AC433BBD6EC6}" type="presParOf" srcId="{751E2EDB-9656-4CF7-890D-9F8965BE917F}" destId="{38686F2B-9396-4433-AA2E-A7FF77880722}" srcOrd="0" destOrd="0" presId="urn:microsoft.com/office/officeart/2005/8/layout/orgChart1"/>
    <dgm:cxn modelId="{0A7CA8AF-04A1-45DF-8BAD-74733B0277C3}" type="presParOf" srcId="{38686F2B-9396-4433-AA2E-A7FF77880722}" destId="{961E9FC0-D5FF-44FF-91B1-149040CECB12}" srcOrd="0" destOrd="0" presId="urn:microsoft.com/office/officeart/2005/8/layout/orgChart1"/>
    <dgm:cxn modelId="{6DF91EC2-2DB9-4E2D-A62E-2EEC23E703D9}" type="presParOf" srcId="{38686F2B-9396-4433-AA2E-A7FF77880722}" destId="{B096764C-E320-49D7-8D77-5EE5BAE08991}" srcOrd="1" destOrd="0" presId="urn:microsoft.com/office/officeart/2005/8/layout/orgChart1"/>
    <dgm:cxn modelId="{0A9B6562-4AEC-472D-AD2F-DF45ECDC8272}" type="presParOf" srcId="{751E2EDB-9656-4CF7-890D-9F8965BE917F}" destId="{A3A0BE00-E495-4CC2-BAD6-54223F27A09F}" srcOrd="1" destOrd="0" presId="urn:microsoft.com/office/officeart/2005/8/layout/orgChart1"/>
    <dgm:cxn modelId="{0C5AFB6A-2950-4022-BDE3-4908A22D7E6E}" type="presParOf" srcId="{751E2EDB-9656-4CF7-890D-9F8965BE917F}" destId="{87BF7AAD-D703-484D-99BB-A4BC6420984A}" srcOrd="2" destOrd="0" presId="urn:microsoft.com/office/officeart/2005/8/layout/orgChart1"/>
    <dgm:cxn modelId="{5D75E9AC-FEE5-4CD7-A6E9-887FB70D0678}" type="presParOf" srcId="{F0AD2C9B-4F8D-474F-9C26-C5F0A48C14FB}" destId="{A6E92D69-03B9-413C-B39C-18C1CD2D09E6}" srcOrd="2" destOrd="0" presId="urn:microsoft.com/office/officeart/2005/8/layout/orgChart1"/>
    <dgm:cxn modelId="{AD035D94-78F9-4FB4-B9FA-350FEC414A33}" type="presParOf" srcId="{AA381E76-F707-4C5C-BE13-86172CBCA044}" destId="{45C00140-980F-400E-A944-DB30B1163A8D}" srcOrd="4" destOrd="0" presId="urn:microsoft.com/office/officeart/2005/8/layout/orgChart1"/>
    <dgm:cxn modelId="{452135FD-707F-49BA-95AF-9D1666485F2F}" type="presParOf" srcId="{AA381E76-F707-4C5C-BE13-86172CBCA044}" destId="{232554E0-86C6-4A58-B5C8-272356FCFAEA}" srcOrd="5" destOrd="0" presId="urn:microsoft.com/office/officeart/2005/8/layout/orgChart1"/>
    <dgm:cxn modelId="{9FCF5F3C-7660-4DA1-BAA6-F00A7B8AFED3}" type="presParOf" srcId="{232554E0-86C6-4A58-B5C8-272356FCFAEA}" destId="{0C98BEAB-C437-4A65-AA12-F8317D337350}" srcOrd="0" destOrd="0" presId="urn:microsoft.com/office/officeart/2005/8/layout/orgChart1"/>
    <dgm:cxn modelId="{6B2A10C4-49AA-4C9C-859B-CDCC9D6F7673}" type="presParOf" srcId="{0C98BEAB-C437-4A65-AA12-F8317D337350}" destId="{1004DE88-E4CD-44EC-AD55-B8A7679238C2}" srcOrd="0" destOrd="0" presId="urn:microsoft.com/office/officeart/2005/8/layout/orgChart1"/>
    <dgm:cxn modelId="{F605D30A-F743-4C8B-92AC-A8885B351E6E}" type="presParOf" srcId="{0C98BEAB-C437-4A65-AA12-F8317D337350}" destId="{5E821908-FBC5-46A2-AC47-C2A2DAB380DC}" srcOrd="1" destOrd="0" presId="urn:microsoft.com/office/officeart/2005/8/layout/orgChart1"/>
    <dgm:cxn modelId="{173E72FA-E056-43EB-ABB0-80117FAF9A24}" type="presParOf" srcId="{232554E0-86C6-4A58-B5C8-272356FCFAEA}" destId="{5ED7B164-971E-40DC-B57A-79E6E92A74CE}" srcOrd="1" destOrd="0" presId="urn:microsoft.com/office/officeart/2005/8/layout/orgChart1"/>
    <dgm:cxn modelId="{EB269A4A-F0D5-42D4-B32E-51137F500EC4}" type="presParOf" srcId="{5ED7B164-971E-40DC-B57A-79E6E92A74CE}" destId="{FC61F41E-DF8F-43EE-8799-BAFE732DB60F}" srcOrd="0" destOrd="0" presId="urn:microsoft.com/office/officeart/2005/8/layout/orgChart1"/>
    <dgm:cxn modelId="{68ACA6FA-C08D-402E-9E50-4532A5C70734}" type="presParOf" srcId="{5ED7B164-971E-40DC-B57A-79E6E92A74CE}" destId="{9D40F94F-A56D-4515-85A3-04D51B336BD8}" srcOrd="1" destOrd="0" presId="urn:microsoft.com/office/officeart/2005/8/layout/orgChart1"/>
    <dgm:cxn modelId="{0610E9D0-F77A-4BC4-88C8-4FB5191080E7}" type="presParOf" srcId="{9D40F94F-A56D-4515-85A3-04D51B336BD8}" destId="{22C6F31A-46DF-4540-A635-F5739764FA95}" srcOrd="0" destOrd="0" presId="urn:microsoft.com/office/officeart/2005/8/layout/orgChart1"/>
    <dgm:cxn modelId="{4766F914-22AD-4FF2-B454-D538561593D9}" type="presParOf" srcId="{22C6F31A-46DF-4540-A635-F5739764FA95}" destId="{4E591EC8-C899-471E-B13A-9D8DEAA7E602}" srcOrd="0" destOrd="0" presId="urn:microsoft.com/office/officeart/2005/8/layout/orgChart1"/>
    <dgm:cxn modelId="{3AE4E7E0-62C0-44A0-8B57-A02A95D8AC46}" type="presParOf" srcId="{22C6F31A-46DF-4540-A635-F5739764FA95}" destId="{73D43F15-B853-4EEE-9F5A-973058169A4A}" srcOrd="1" destOrd="0" presId="urn:microsoft.com/office/officeart/2005/8/layout/orgChart1"/>
    <dgm:cxn modelId="{4B4DAB8F-BFD5-48F3-A2C2-68DB267F7237}" type="presParOf" srcId="{9D40F94F-A56D-4515-85A3-04D51B336BD8}" destId="{9E4D8C82-C86F-4CBB-9EAE-2DC5B953E363}" srcOrd="1" destOrd="0" presId="urn:microsoft.com/office/officeart/2005/8/layout/orgChart1"/>
    <dgm:cxn modelId="{8D0E8F85-3A8F-4F0F-AAB0-09F6F108339E}" type="presParOf" srcId="{9D40F94F-A56D-4515-85A3-04D51B336BD8}" destId="{85811BED-CFCB-4453-AFEF-E131DFA41642}" srcOrd="2" destOrd="0" presId="urn:microsoft.com/office/officeart/2005/8/layout/orgChart1"/>
    <dgm:cxn modelId="{95E10545-E530-48DE-B8B8-3168A624F05F}" type="presParOf" srcId="{5ED7B164-971E-40DC-B57A-79E6E92A74CE}" destId="{4E4D571A-0495-494D-9A56-07B31E6ED4CF}" srcOrd="2" destOrd="0" presId="urn:microsoft.com/office/officeart/2005/8/layout/orgChart1"/>
    <dgm:cxn modelId="{ED83B39A-59CF-4B6A-AA47-632314B11F09}" type="presParOf" srcId="{5ED7B164-971E-40DC-B57A-79E6E92A74CE}" destId="{B9BADBCD-F043-4D87-A168-5297D0823AE7}" srcOrd="3" destOrd="0" presId="urn:microsoft.com/office/officeart/2005/8/layout/orgChart1"/>
    <dgm:cxn modelId="{2670AC3B-B514-4B71-9E13-4021BD1EE282}" type="presParOf" srcId="{B9BADBCD-F043-4D87-A168-5297D0823AE7}" destId="{160EE3D2-9F39-443B-98DD-511B652567DA}" srcOrd="0" destOrd="0" presId="urn:microsoft.com/office/officeart/2005/8/layout/orgChart1"/>
    <dgm:cxn modelId="{9396882B-C284-4EB6-9DD9-4C13AB05FB39}" type="presParOf" srcId="{160EE3D2-9F39-443B-98DD-511B652567DA}" destId="{98BC0E87-7CC9-4A67-923C-85F5B998AF36}" srcOrd="0" destOrd="0" presId="urn:microsoft.com/office/officeart/2005/8/layout/orgChart1"/>
    <dgm:cxn modelId="{C546C84D-7E4B-4966-9730-B8B7664B8325}" type="presParOf" srcId="{160EE3D2-9F39-443B-98DD-511B652567DA}" destId="{F289CA95-57E0-402B-AB74-5EF23DE42C32}" srcOrd="1" destOrd="0" presId="urn:microsoft.com/office/officeart/2005/8/layout/orgChart1"/>
    <dgm:cxn modelId="{AA328603-82F3-4015-B39E-E4BC899466AA}" type="presParOf" srcId="{B9BADBCD-F043-4D87-A168-5297D0823AE7}" destId="{1B75F35D-654F-44F9-9619-D72B15D88392}" srcOrd="1" destOrd="0" presId="urn:microsoft.com/office/officeart/2005/8/layout/orgChart1"/>
    <dgm:cxn modelId="{6D757AF6-6E23-4E81-A601-8EC5C322789E}" type="presParOf" srcId="{B9BADBCD-F043-4D87-A168-5297D0823AE7}" destId="{FD9C53FE-ECF8-4BF6-B8E3-830308A5CC38}" srcOrd="2" destOrd="0" presId="urn:microsoft.com/office/officeart/2005/8/layout/orgChart1"/>
    <dgm:cxn modelId="{0DCB9D86-FFF4-40C9-B958-1FED9BC6CDE6}" type="presParOf" srcId="{232554E0-86C6-4A58-B5C8-272356FCFAEA}" destId="{92DBE274-7640-4563-8111-F2AEF9DED650}" srcOrd="2" destOrd="0" presId="urn:microsoft.com/office/officeart/2005/8/layout/orgChart1"/>
    <dgm:cxn modelId="{68872553-8F76-484B-AAF3-45CA1E308F85}" type="presParOf" srcId="{AA381E76-F707-4C5C-BE13-86172CBCA044}" destId="{FBAA2D09-1630-4E4B-BE81-BE7FEFA7D072}" srcOrd="6" destOrd="0" presId="urn:microsoft.com/office/officeart/2005/8/layout/orgChart1"/>
    <dgm:cxn modelId="{515B87CE-B588-49B5-9836-7055EE2827B7}" type="presParOf" srcId="{AA381E76-F707-4C5C-BE13-86172CBCA044}" destId="{FB18AF48-FE06-4B0C-84FD-EBC78694603A}" srcOrd="7" destOrd="0" presId="urn:microsoft.com/office/officeart/2005/8/layout/orgChart1"/>
    <dgm:cxn modelId="{95090F66-D25A-4A51-8AF5-EFAE81BAC8BB}" type="presParOf" srcId="{FB18AF48-FE06-4B0C-84FD-EBC78694603A}" destId="{607B520C-8666-4970-B970-DEF2EDB2E8DE}" srcOrd="0" destOrd="0" presId="urn:microsoft.com/office/officeart/2005/8/layout/orgChart1"/>
    <dgm:cxn modelId="{4B0F5486-C332-4780-9719-ED665BDA8BA9}" type="presParOf" srcId="{607B520C-8666-4970-B970-DEF2EDB2E8DE}" destId="{08A3E462-FA81-4EA5-A57D-5775B3086B30}" srcOrd="0" destOrd="0" presId="urn:microsoft.com/office/officeart/2005/8/layout/orgChart1"/>
    <dgm:cxn modelId="{B3563AA5-9FB9-4248-8775-5D8BEDC6B85D}" type="presParOf" srcId="{607B520C-8666-4970-B970-DEF2EDB2E8DE}" destId="{ABE99E4F-95FD-4404-856E-9C3439D2CBFE}" srcOrd="1" destOrd="0" presId="urn:microsoft.com/office/officeart/2005/8/layout/orgChart1"/>
    <dgm:cxn modelId="{5B3627CC-0F05-4A82-9462-42E1C37ACC65}" type="presParOf" srcId="{FB18AF48-FE06-4B0C-84FD-EBC78694603A}" destId="{DF29E4DE-B2D1-466A-828A-D3C99233828C}" srcOrd="1" destOrd="0" presId="urn:microsoft.com/office/officeart/2005/8/layout/orgChart1"/>
    <dgm:cxn modelId="{89E659D4-48B1-4ED3-9EBA-8C15C7439732}" type="presParOf" srcId="{DF29E4DE-B2D1-466A-828A-D3C99233828C}" destId="{B15DD2A3-BE60-4785-9D8B-3141C7307A50}" srcOrd="0" destOrd="0" presId="urn:microsoft.com/office/officeart/2005/8/layout/orgChart1"/>
    <dgm:cxn modelId="{C077AD83-6697-4CFE-A4D7-1EE005BA0EE0}" type="presParOf" srcId="{DF29E4DE-B2D1-466A-828A-D3C99233828C}" destId="{0F91F974-7696-4CD4-816E-F60F736468E9}" srcOrd="1" destOrd="0" presId="urn:microsoft.com/office/officeart/2005/8/layout/orgChart1"/>
    <dgm:cxn modelId="{452A44D3-836C-4632-9D58-1F1ACF8143E4}" type="presParOf" srcId="{0F91F974-7696-4CD4-816E-F60F736468E9}" destId="{1808459B-44E9-4FA6-B109-D33DEE88DB63}" srcOrd="0" destOrd="0" presId="urn:microsoft.com/office/officeart/2005/8/layout/orgChart1"/>
    <dgm:cxn modelId="{608A310D-0D72-4D3A-ADDE-81793A5D96B6}" type="presParOf" srcId="{1808459B-44E9-4FA6-B109-D33DEE88DB63}" destId="{83336E1B-378E-4862-8211-720767233674}" srcOrd="0" destOrd="0" presId="urn:microsoft.com/office/officeart/2005/8/layout/orgChart1"/>
    <dgm:cxn modelId="{B899D8FE-7F43-4F60-8372-3E19CA549AB5}" type="presParOf" srcId="{1808459B-44E9-4FA6-B109-D33DEE88DB63}" destId="{C4D7F670-9EE7-4DA3-9AD7-6A1B86A6D3EE}" srcOrd="1" destOrd="0" presId="urn:microsoft.com/office/officeart/2005/8/layout/orgChart1"/>
    <dgm:cxn modelId="{0C04DBAD-AE70-44F6-8397-8CDF27598C1D}" type="presParOf" srcId="{0F91F974-7696-4CD4-816E-F60F736468E9}" destId="{A3E95F34-8F4A-4FFD-8943-6B416443C94E}" srcOrd="1" destOrd="0" presId="urn:microsoft.com/office/officeart/2005/8/layout/orgChart1"/>
    <dgm:cxn modelId="{C4B40E23-EA76-4967-9031-F9F4960A8A60}" type="presParOf" srcId="{0F91F974-7696-4CD4-816E-F60F736468E9}" destId="{542A62EA-5E0F-4DBE-8535-04579C6EECB0}" srcOrd="2" destOrd="0" presId="urn:microsoft.com/office/officeart/2005/8/layout/orgChart1"/>
    <dgm:cxn modelId="{15CA752E-3A45-4327-92FD-939298EF0681}" type="presParOf" srcId="{DF29E4DE-B2D1-466A-828A-D3C99233828C}" destId="{300D390A-3B9E-438F-842D-51874B01DF52}" srcOrd="2" destOrd="0" presId="urn:microsoft.com/office/officeart/2005/8/layout/orgChart1"/>
    <dgm:cxn modelId="{6EFA1420-2A43-458C-9A96-938D9EE0D010}" type="presParOf" srcId="{DF29E4DE-B2D1-466A-828A-D3C99233828C}" destId="{5C21DB99-BD96-499E-9C9F-B18CFEE521CC}" srcOrd="3" destOrd="0" presId="urn:microsoft.com/office/officeart/2005/8/layout/orgChart1"/>
    <dgm:cxn modelId="{EED79DBC-DCF9-4E6E-9DFD-9A534AAE77A1}" type="presParOf" srcId="{5C21DB99-BD96-499E-9C9F-B18CFEE521CC}" destId="{52771D75-E9D2-4197-8D1A-9F24D07D73B0}" srcOrd="0" destOrd="0" presId="urn:microsoft.com/office/officeart/2005/8/layout/orgChart1"/>
    <dgm:cxn modelId="{211D055F-FCEE-45E8-B409-E310E8068047}" type="presParOf" srcId="{52771D75-E9D2-4197-8D1A-9F24D07D73B0}" destId="{D0DDCB29-33E5-4719-8F9E-1664801455F2}" srcOrd="0" destOrd="0" presId="urn:microsoft.com/office/officeart/2005/8/layout/orgChart1"/>
    <dgm:cxn modelId="{D8914229-49DD-4F5D-8039-F2DF7CBE3D3C}" type="presParOf" srcId="{52771D75-E9D2-4197-8D1A-9F24D07D73B0}" destId="{83C23A8D-F0C9-4652-88A5-A5E2528761C2}" srcOrd="1" destOrd="0" presId="urn:microsoft.com/office/officeart/2005/8/layout/orgChart1"/>
    <dgm:cxn modelId="{F6952A53-4705-4562-B0E4-168ADFDAA7C8}" type="presParOf" srcId="{5C21DB99-BD96-499E-9C9F-B18CFEE521CC}" destId="{5CF04415-097B-498C-A2D6-C77C01FFDEA6}" srcOrd="1" destOrd="0" presId="urn:microsoft.com/office/officeart/2005/8/layout/orgChart1"/>
    <dgm:cxn modelId="{881A1622-848F-4F25-B698-18F35F4CA2D0}" type="presParOf" srcId="{5C21DB99-BD96-499E-9C9F-B18CFEE521CC}" destId="{2F13854A-4319-42FA-B9BD-818BA8CD993B}" srcOrd="2" destOrd="0" presId="urn:microsoft.com/office/officeart/2005/8/layout/orgChart1"/>
    <dgm:cxn modelId="{1A4B7A12-DD47-4008-8F53-097FB1BE7997}" type="presParOf" srcId="{DF29E4DE-B2D1-466A-828A-D3C99233828C}" destId="{69B04BE2-8E8D-4D10-8F5E-76D7F5BE960F}" srcOrd="4" destOrd="0" presId="urn:microsoft.com/office/officeart/2005/8/layout/orgChart1"/>
    <dgm:cxn modelId="{3FA648B6-B502-4AA1-82E5-EF14AB9DFA35}" type="presParOf" srcId="{DF29E4DE-B2D1-466A-828A-D3C99233828C}" destId="{4B75DD25-4E15-43E6-97B0-B1C0EFD9F570}" srcOrd="5" destOrd="0" presId="urn:microsoft.com/office/officeart/2005/8/layout/orgChart1"/>
    <dgm:cxn modelId="{3ED7F776-3BAA-4419-AAC0-F7C2E83B96D0}" type="presParOf" srcId="{4B75DD25-4E15-43E6-97B0-B1C0EFD9F570}" destId="{FC0F94C7-419B-427E-80C4-E8DE5003D102}" srcOrd="0" destOrd="0" presId="urn:microsoft.com/office/officeart/2005/8/layout/orgChart1"/>
    <dgm:cxn modelId="{3306C140-0589-4988-BB1F-CF0B65A42E60}" type="presParOf" srcId="{FC0F94C7-419B-427E-80C4-E8DE5003D102}" destId="{ABE6EA95-5073-47D0-A30D-4EA8A64AC16B}" srcOrd="0" destOrd="0" presId="urn:microsoft.com/office/officeart/2005/8/layout/orgChart1"/>
    <dgm:cxn modelId="{3E1B93B3-680F-47A1-A881-F4F334B131DD}" type="presParOf" srcId="{FC0F94C7-419B-427E-80C4-E8DE5003D102}" destId="{CC53F7F6-5E2B-47B8-9122-8C52D1AF1D2C}" srcOrd="1" destOrd="0" presId="urn:microsoft.com/office/officeart/2005/8/layout/orgChart1"/>
    <dgm:cxn modelId="{B68CE39D-906F-4337-990B-DC695C546C49}" type="presParOf" srcId="{4B75DD25-4E15-43E6-97B0-B1C0EFD9F570}" destId="{BE0D3E7A-DC28-41E9-B3F1-693D27F20B95}" srcOrd="1" destOrd="0" presId="urn:microsoft.com/office/officeart/2005/8/layout/orgChart1"/>
    <dgm:cxn modelId="{6F51109A-6B4D-47B4-92BB-4626E5B0A687}" type="presParOf" srcId="{4B75DD25-4E15-43E6-97B0-B1C0EFD9F570}" destId="{151A012F-5DFD-4029-814D-4391C0794A70}" srcOrd="2" destOrd="0" presId="urn:microsoft.com/office/officeart/2005/8/layout/orgChart1"/>
    <dgm:cxn modelId="{17F5AD0C-153C-4F5B-821C-9D0481FD7CED}" type="presParOf" srcId="{FB18AF48-FE06-4B0C-84FD-EBC78694603A}" destId="{D50B043B-2D91-4EBD-BD5C-8C0D4A40161A}" srcOrd="2" destOrd="0" presId="urn:microsoft.com/office/officeart/2005/8/layout/orgChart1"/>
    <dgm:cxn modelId="{62431002-5C68-44B3-B4A6-AE8D871C9C52}" type="presParOf" srcId="{FC727BD7-9A1C-4DC4-95D7-280C25F16333}" destId="{6A6513F2-828A-48A1-B732-9F5214185EB9}" srcOrd="2" destOrd="0" presId="urn:microsoft.com/office/officeart/2005/8/layout/orgChart1"/>
    <dgm:cxn modelId="{F33E6B25-CDF0-4964-9D32-8D9DF55A31A6}" type="presParOf" srcId="{6A6513F2-828A-48A1-B732-9F5214185EB9}" destId="{6E155203-A5F2-4962-BCFD-537842276170}" srcOrd="0" destOrd="0" presId="urn:microsoft.com/office/officeart/2005/8/layout/orgChart1"/>
    <dgm:cxn modelId="{617F4AEA-5127-45CF-8833-B2E4FA243279}" type="presParOf" srcId="{6A6513F2-828A-48A1-B732-9F5214185EB9}" destId="{8B8F0FF7-AE73-46CA-B6CD-4F9300AE003A}" srcOrd="1" destOrd="0" presId="urn:microsoft.com/office/officeart/2005/8/layout/orgChart1"/>
    <dgm:cxn modelId="{4AA1A440-FA4A-4659-B5D9-F6A8CCA2CF5D}" type="presParOf" srcId="{8B8F0FF7-AE73-46CA-B6CD-4F9300AE003A}" destId="{DFE1974D-0454-4F72-86D1-7ABA6498DE70}" srcOrd="0" destOrd="0" presId="urn:microsoft.com/office/officeart/2005/8/layout/orgChart1"/>
    <dgm:cxn modelId="{BE59F5C6-6588-44CE-A564-EA06387D3CCB}" type="presParOf" srcId="{DFE1974D-0454-4F72-86D1-7ABA6498DE70}" destId="{213F2B9D-409F-4DF9-B482-893F712D083F}" srcOrd="0" destOrd="0" presId="urn:microsoft.com/office/officeart/2005/8/layout/orgChart1"/>
    <dgm:cxn modelId="{490C6541-F18A-4920-82E9-76B570548B72}" type="presParOf" srcId="{DFE1974D-0454-4F72-86D1-7ABA6498DE70}" destId="{62895808-3839-460E-BDF2-05ECFF3F319C}" srcOrd="1" destOrd="0" presId="urn:microsoft.com/office/officeart/2005/8/layout/orgChart1"/>
    <dgm:cxn modelId="{EA6A153B-A8BB-4473-8C45-2BBBEAEAE7DC}" type="presParOf" srcId="{8B8F0FF7-AE73-46CA-B6CD-4F9300AE003A}" destId="{5D95A430-6219-4A40-AD36-548F2201BCA9}" srcOrd="1" destOrd="0" presId="urn:microsoft.com/office/officeart/2005/8/layout/orgChart1"/>
    <dgm:cxn modelId="{EA20347E-39E9-4D8D-B3F3-85B5867BB141}" type="presParOf" srcId="{8B8F0FF7-AE73-46CA-B6CD-4F9300AE003A}" destId="{871EF901-3441-4C6B-A650-A1B8603EF166}" srcOrd="2" destOrd="0" presId="urn:microsoft.com/office/officeart/2005/8/layout/orgChart1"/>
    <dgm:cxn modelId="{1E0EB74C-CE0F-4B13-9AE4-9C42AEC5D0E5}" type="presParOf" srcId="{265DCE02-3BC1-4647-A83D-A1FDA2CADF4C}" destId="{27B8B008-24C1-4881-86C4-41E93822BF00}" srcOrd="2" destOrd="0" presId="urn:microsoft.com/office/officeart/2005/8/layout/orgChart1"/>
    <dgm:cxn modelId="{041E36A5-FCDC-4EE2-8940-5634E1B3285D}" type="presParOf" srcId="{571B99B1-B60C-4330-B66F-C3DD0BE81679}" destId="{899EA300-E11B-41B7-9231-4BCAF39FDED6}" srcOrd="1" destOrd="0" presId="urn:microsoft.com/office/officeart/2005/8/layout/orgChart1"/>
    <dgm:cxn modelId="{99EBCCB1-4D73-4C8C-B242-D7D773536A8B}" type="presParOf" srcId="{899EA300-E11B-41B7-9231-4BCAF39FDED6}" destId="{AA1CAF2C-371C-485C-9609-7668C9BF350B}" srcOrd="0" destOrd="0" presId="urn:microsoft.com/office/officeart/2005/8/layout/orgChart1"/>
    <dgm:cxn modelId="{031E59A2-2366-4353-A261-BF6992954522}" type="presParOf" srcId="{AA1CAF2C-371C-485C-9609-7668C9BF350B}" destId="{0CC36660-EF22-4754-8108-78EFC9318A1F}" srcOrd="0" destOrd="0" presId="urn:microsoft.com/office/officeart/2005/8/layout/orgChart1"/>
    <dgm:cxn modelId="{3D8FADE1-73B9-4C6A-BC61-DC4EA08675A6}" type="presParOf" srcId="{AA1CAF2C-371C-485C-9609-7668C9BF350B}" destId="{69B05669-AE1C-42B2-99B9-FFE958488D90}" srcOrd="1" destOrd="0" presId="urn:microsoft.com/office/officeart/2005/8/layout/orgChart1"/>
    <dgm:cxn modelId="{C0370311-CAD2-4014-8D9E-324FF7AED0EC}" type="presParOf" srcId="{899EA300-E11B-41B7-9231-4BCAF39FDED6}" destId="{2952DF2E-8716-4B9D-8781-93463DAA81E0}" srcOrd="1" destOrd="0" presId="urn:microsoft.com/office/officeart/2005/8/layout/orgChart1"/>
    <dgm:cxn modelId="{4138A02F-D046-40B0-96E5-FFC64FD281C6}" type="presParOf" srcId="{899EA300-E11B-41B7-9231-4BCAF39FDED6}" destId="{F5A492D6-9473-4EEC-AB18-930FFDC26904}" srcOrd="2" destOrd="0" presId="urn:microsoft.com/office/officeart/2005/8/layout/orgChart1"/>
  </dgm:cxnLst>
  <dgm:bg>
    <a:noFill/>
  </dgm:bg>
  <dgm:whole>
    <a:ln>
      <a:solidFill>
        <a:schemeClr val="tx1"/>
      </a:solidFill>
      <a:prstDash val="solid"/>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CCD041-2EE6-4998-A43A-9D4497F4ED3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ZA"/>
        </a:p>
      </dgm:t>
    </dgm:pt>
    <dgm:pt modelId="{B90827F0-DFCF-4F19-B46F-7386F89BBA4D}">
      <dgm:prSet phldrT="[Text]">
        <dgm:style>
          <a:lnRef idx="2">
            <a:schemeClr val="dk1"/>
          </a:lnRef>
          <a:fillRef idx="1">
            <a:schemeClr val="lt1"/>
          </a:fillRef>
          <a:effectRef idx="0">
            <a:schemeClr val="dk1"/>
          </a:effectRef>
          <a:fontRef idx="minor">
            <a:schemeClr val="dk1"/>
          </a:fontRef>
        </dgm:style>
      </dgm:prSet>
      <dgm:spPr/>
      <dgm:t>
        <a:bodyPr/>
        <a:lstStyle/>
        <a:p>
          <a:r>
            <a:rPr lang="en-ZA"/>
            <a:t>Party Funding Management</a:t>
          </a:r>
        </a:p>
      </dgm:t>
    </dgm:pt>
    <dgm:pt modelId="{1D7C8167-3DBF-4C96-9920-3C6C212D2F60}" type="parTrans" cxnId="{202E88D2-56D9-4641-AF1E-2EDD3F81021C}">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6955D173-08A6-4CE5-8472-AB907CF0FC30}" type="sibTrans" cxnId="{202E88D2-56D9-4641-AF1E-2EDD3F81021C}">
      <dgm:prSet/>
      <dgm:spPr/>
      <dgm:t>
        <a:bodyPr/>
        <a:lstStyle/>
        <a:p>
          <a:endParaRPr lang="en-ZA"/>
        </a:p>
      </dgm:t>
    </dgm:pt>
    <dgm:pt modelId="{0BF4DD58-12F0-40C0-9022-26DC72B0F658}">
      <dgm:prSet phldrT="[Text]">
        <dgm:style>
          <a:lnRef idx="2">
            <a:schemeClr val="dk1"/>
          </a:lnRef>
          <a:fillRef idx="1">
            <a:schemeClr val="lt1"/>
          </a:fillRef>
          <a:effectRef idx="0">
            <a:schemeClr val="dk1"/>
          </a:effectRef>
          <a:fontRef idx="minor">
            <a:schemeClr val="dk1"/>
          </a:fontRef>
        </dgm:style>
      </dgm:prSet>
      <dgm:spPr/>
      <dgm:t>
        <a:bodyPr/>
        <a:lstStyle/>
        <a:p>
          <a:r>
            <a:rPr lang="en-ZA" dirty="0" smtClean="0"/>
            <a:t>Research, Policy </a:t>
          </a:r>
          <a:r>
            <a:rPr lang="en-ZA" dirty="0"/>
            <a:t>&amp; Regulatory Affairs</a:t>
          </a:r>
        </a:p>
      </dgm:t>
    </dgm:pt>
    <dgm:pt modelId="{C0D80D0E-5FC8-4346-B00D-4DE56BB002E7}" type="parTrans" cxnId="{F94FC677-59F6-4D94-AB4A-E3B07E84D0BC}">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4F2BCE5E-0A6C-4A8B-A004-804B09BA4E3E}" type="sibTrans" cxnId="{F94FC677-59F6-4D94-AB4A-E3B07E84D0BC}">
      <dgm:prSet/>
      <dgm:spPr/>
      <dgm:t>
        <a:bodyPr/>
        <a:lstStyle/>
        <a:p>
          <a:endParaRPr lang="en-ZA"/>
        </a:p>
      </dgm:t>
    </dgm:pt>
    <dgm:pt modelId="{BAFEA7DE-D0C6-4A91-95A0-65AC0CB5A992}">
      <dgm:prSet phldrT="[Text]">
        <dgm:style>
          <a:lnRef idx="2">
            <a:schemeClr val="dk1"/>
          </a:lnRef>
          <a:fillRef idx="1">
            <a:schemeClr val="lt1"/>
          </a:fillRef>
          <a:effectRef idx="0">
            <a:schemeClr val="dk1"/>
          </a:effectRef>
          <a:fontRef idx="minor">
            <a:schemeClr val="dk1"/>
          </a:fontRef>
        </dgm:style>
      </dgm:prSet>
      <dgm:spPr/>
      <dgm:t>
        <a:bodyPr/>
        <a:lstStyle/>
        <a:p>
          <a:r>
            <a:rPr lang="en-ZA"/>
            <a:t>Enforcement</a:t>
          </a:r>
        </a:p>
      </dgm:t>
    </dgm:pt>
    <dgm:pt modelId="{550FB9DC-16C4-4D82-89B2-5E66F7F217D2}" type="parTrans" cxnId="{A9CFD0FB-26C4-46D0-91B0-FBFF76EC66F1}">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DBD56F08-0F89-41AA-A106-C43EAAED824D}" type="sibTrans" cxnId="{A9CFD0FB-26C4-46D0-91B0-FBFF76EC66F1}">
      <dgm:prSet/>
      <dgm:spPr/>
      <dgm:t>
        <a:bodyPr/>
        <a:lstStyle/>
        <a:p>
          <a:endParaRPr lang="en-ZA"/>
        </a:p>
      </dgm:t>
    </dgm:pt>
    <dgm:pt modelId="{23098297-AF52-42CD-884D-A07E5D4D33D3}">
      <dgm:prSet phldrT="[Text]">
        <dgm:style>
          <a:lnRef idx="2">
            <a:schemeClr val="dk1"/>
          </a:lnRef>
          <a:fillRef idx="1">
            <a:schemeClr val="lt1"/>
          </a:fillRef>
          <a:effectRef idx="0">
            <a:schemeClr val="dk1"/>
          </a:effectRef>
          <a:fontRef idx="minor">
            <a:schemeClr val="dk1"/>
          </a:fontRef>
        </dgm:style>
      </dgm:prSet>
      <dgm:spPr/>
      <dgm:t>
        <a:bodyPr/>
        <a:lstStyle/>
        <a:p>
          <a:r>
            <a:rPr lang="en-ZA" dirty="0"/>
            <a:t>Complaints Management</a:t>
          </a:r>
        </a:p>
      </dgm:t>
    </dgm:pt>
    <dgm:pt modelId="{BA045336-6662-4FE2-BAA2-BF3E2033F9C6}" type="parTrans" cxnId="{DFF4022D-DCDB-4A9F-A558-62EA756B962D}">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82AA389D-504D-4321-838B-8F0E7DBD6CB5}" type="sibTrans" cxnId="{DFF4022D-DCDB-4A9F-A558-62EA756B962D}">
      <dgm:prSet/>
      <dgm:spPr/>
      <dgm:t>
        <a:bodyPr/>
        <a:lstStyle/>
        <a:p>
          <a:endParaRPr lang="en-ZA"/>
        </a:p>
      </dgm:t>
    </dgm:pt>
    <dgm:pt modelId="{DDC72815-6AC8-41AA-A89D-797E309AE73D}">
      <dgm:prSet phldrT="[Text]">
        <dgm:style>
          <a:lnRef idx="2">
            <a:schemeClr val="dk1"/>
          </a:lnRef>
          <a:fillRef idx="1">
            <a:schemeClr val="lt1"/>
          </a:fillRef>
          <a:effectRef idx="0">
            <a:schemeClr val="dk1"/>
          </a:effectRef>
          <a:fontRef idx="minor">
            <a:schemeClr val="dk1"/>
          </a:fontRef>
        </dgm:style>
      </dgm:prSet>
      <dgm:spPr/>
      <dgm:t>
        <a:bodyPr/>
        <a:lstStyle/>
        <a:p>
          <a:r>
            <a:rPr lang="en-ZA"/>
            <a:t>Monitoring and Investigation</a:t>
          </a:r>
        </a:p>
      </dgm:t>
    </dgm:pt>
    <dgm:pt modelId="{D2F09F47-B4AD-4BBD-8C29-CC11665C93D5}" type="parTrans" cxnId="{2AE7DAD0-751A-42DD-B6F7-50012D35566A}">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A85BF142-565E-4C23-BBCC-449961525E3F}" type="sibTrans" cxnId="{2AE7DAD0-751A-42DD-B6F7-50012D35566A}">
      <dgm:prSet/>
      <dgm:spPr/>
      <dgm:t>
        <a:bodyPr/>
        <a:lstStyle/>
        <a:p>
          <a:endParaRPr lang="en-ZA"/>
        </a:p>
      </dgm:t>
    </dgm:pt>
    <dgm:pt modelId="{E2F41FEB-90F7-4063-BDDC-0750853C316A}">
      <dgm:prSet phldrT="[Text]">
        <dgm:style>
          <a:lnRef idx="2">
            <a:schemeClr val="dk1"/>
          </a:lnRef>
          <a:fillRef idx="1">
            <a:schemeClr val="lt1"/>
          </a:fillRef>
          <a:effectRef idx="0">
            <a:schemeClr val="dk1"/>
          </a:effectRef>
          <a:fontRef idx="minor">
            <a:schemeClr val="dk1"/>
          </a:fontRef>
        </dgm:style>
      </dgm:prSet>
      <dgm:spPr/>
      <dgm:t>
        <a:bodyPr/>
        <a:lstStyle/>
        <a:p>
          <a:r>
            <a:rPr lang="en-ZA"/>
            <a:t>Audits </a:t>
          </a:r>
        </a:p>
      </dgm:t>
    </dgm:pt>
    <dgm:pt modelId="{ED23994A-52FC-48AF-BF81-CD438D88929C}" type="parTrans" cxnId="{40DCB3AC-AA3F-499D-819A-BD453DD924FD}">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9D4E5C9C-AC47-48A5-A464-6837A84169C4}" type="sibTrans" cxnId="{40DCB3AC-AA3F-499D-819A-BD453DD924FD}">
      <dgm:prSet/>
      <dgm:spPr/>
      <dgm:t>
        <a:bodyPr/>
        <a:lstStyle/>
        <a:p>
          <a:endParaRPr lang="en-ZA"/>
        </a:p>
      </dgm:t>
    </dgm:pt>
    <dgm:pt modelId="{09FE0543-777B-4D2A-A743-15A37BE9488E}">
      <dgm:prSet phldrT="[Text]">
        <dgm:style>
          <a:lnRef idx="2">
            <a:schemeClr val="dk1"/>
          </a:lnRef>
          <a:fillRef idx="1">
            <a:schemeClr val="lt1"/>
          </a:fillRef>
          <a:effectRef idx="0">
            <a:schemeClr val="dk1"/>
          </a:effectRef>
          <a:fontRef idx="minor">
            <a:schemeClr val="dk1"/>
          </a:fontRef>
        </dgm:style>
      </dgm:prSet>
      <dgm:spPr/>
      <dgm:t>
        <a:bodyPr/>
        <a:lstStyle/>
        <a:p>
          <a:r>
            <a:rPr lang="en-ZA"/>
            <a:t>Investment Management and Planning</a:t>
          </a:r>
        </a:p>
      </dgm:t>
    </dgm:pt>
    <dgm:pt modelId="{43951D90-A4FB-4FB0-873B-C457F9AF9AC7}" type="parTrans" cxnId="{E230EC8E-D3F4-482E-83F5-3CC0927ADFC2}">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11342078-EE73-4DDF-9321-FA2935856F9C}" type="sibTrans" cxnId="{E230EC8E-D3F4-482E-83F5-3CC0927ADFC2}">
      <dgm:prSet/>
      <dgm:spPr/>
      <dgm:t>
        <a:bodyPr/>
        <a:lstStyle/>
        <a:p>
          <a:endParaRPr lang="en-ZA"/>
        </a:p>
      </dgm:t>
    </dgm:pt>
    <dgm:pt modelId="{87A72696-E13D-4162-9DB6-571183000288}">
      <dgm:prSet phldrT="[Text]">
        <dgm:style>
          <a:lnRef idx="2">
            <a:schemeClr val="dk1"/>
          </a:lnRef>
          <a:fillRef idx="1">
            <a:schemeClr val="lt1"/>
          </a:fillRef>
          <a:effectRef idx="0">
            <a:schemeClr val="dk1"/>
          </a:effectRef>
          <a:fontRef idx="minor">
            <a:schemeClr val="dk1"/>
          </a:fontRef>
        </dgm:style>
      </dgm:prSet>
      <dgm:spPr/>
      <dgm:t>
        <a:bodyPr/>
        <a:lstStyle/>
        <a:p>
          <a:r>
            <a:rPr lang="en-ZA"/>
            <a:t>Financial Reporting</a:t>
          </a:r>
        </a:p>
      </dgm:t>
    </dgm:pt>
    <dgm:pt modelId="{5E36E814-50FE-4EF5-BB84-94D53020AF72}" type="parTrans" cxnId="{936FA24D-856C-428C-BEBA-47BC0DEE0E1B}">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33AEB249-3C6C-465D-84D0-8BCAB6D59EC1}" type="sibTrans" cxnId="{936FA24D-856C-428C-BEBA-47BC0DEE0E1B}">
      <dgm:prSet/>
      <dgm:spPr/>
      <dgm:t>
        <a:bodyPr/>
        <a:lstStyle/>
        <a:p>
          <a:endParaRPr lang="en-ZA"/>
        </a:p>
      </dgm:t>
    </dgm:pt>
    <dgm:pt modelId="{9BE357DC-23FC-4F8F-8512-E356F5AD481A}">
      <dgm:prSet phldrT="[Text]">
        <dgm:style>
          <a:lnRef idx="2">
            <a:schemeClr val="dk1"/>
          </a:lnRef>
          <a:fillRef idx="1">
            <a:schemeClr val="lt1"/>
          </a:fillRef>
          <a:effectRef idx="0">
            <a:schemeClr val="dk1"/>
          </a:effectRef>
          <a:fontRef idx="minor">
            <a:schemeClr val="dk1"/>
          </a:fontRef>
        </dgm:style>
      </dgm:prSet>
      <dgm:spPr/>
      <dgm:t>
        <a:bodyPr/>
        <a:lstStyle/>
        <a:p>
          <a:r>
            <a:rPr lang="en-ZA"/>
            <a:t>Financial Compliance &amp; Training</a:t>
          </a:r>
        </a:p>
      </dgm:t>
    </dgm:pt>
    <dgm:pt modelId="{1E59C0C6-BFC1-4C01-BC06-E1FDD3BEE087}" type="parTrans" cxnId="{61984574-DB70-4037-884F-D4BF8E4541F2}">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A5004189-015D-46B0-9809-00BF7183B918}" type="sibTrans" cxnId="{61984574-DB70-4037-884F-D4BF8E4541F2}">
      <dgm:prSet/>
      <dgm:spPr/>
      <dgm:t>
        <a:bodyPr/>
        <a:lstStyle/>
        <a:p>
          <a:endParaRPr lang="en-ZA"/>
        </a:p>
      </dgm:t>
    </dgm:pt>
    <dgm:pt modelId="{E7B79FFD-5028-45A0-B0A5-7CF21E90F1A1}">
      <dgm:prSet phldrT="[Text]">
        <dgm:style>
          <a:lnRef idx="2">
            <a:schemeClr val="dk1"/>
          </a:lnRef>
          <a:fillRef idx="1">
            <a:schemeClr val="lt1"/>
          </a:fillRef>
          <a:effectRef idx="0">
            <a:schemeClr val="dk1"/>
          </a:effectRef>
          <a:fontRef idx="minor">
            <a:schemeClr val="dk1"/>
          </a:fontRef>
        </dgm:style>
      </dgm:prSet>
      <dgm:spPr/>
      <dgm:t>
        <a:bodyPr/>
        <a:lstStyle/>
        <a:p>
          <a:r>
            <a:rPr lang="en-ZA" dirty="0" smtClean="0"/>
            <a:t>Research &amp; Policy </a:t>
          </a:r>
          <a:r>
            <a:rPr lang="en-ZA" dirty="0"/>
            <a:t>development</a:t>
          </a:r>
        </a:p>
      </dgm:t>
    </dgm:pt>
    <dgm:pt modelId="{F1150346-CBE2-4813-ABB4-338D7C0E28FD}" type="parTrans" cxnId="{456E9280-E1EC-4AC0-9909-9E2BA960E8E0}">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A649A498-BF2D-4EB1-BCFF-04FBCBDC92FB}" type="sibTrans" cxnId="{456E9280-E1EC-4AC0-9909-9E2BA960E8E0}">
      <dgm:prSet/>
      <dgm:spPr/>
      <dgm:t>
        <a:bodyPr/>
        <a:lstStyle/>
        <a:p>
          <a:endParaRPr lang="en-ZA"/>
        </a:p>
      </dgm:t>
    </dgm:pt>
    <dgm:pt modelId="{4C0F8B6D-96AB-43AD-A0B4-C0D8EBAC099E}">
      <dgm:prSet phldrT="[Text]">
        <dgm:style>
          <a:lnRef idx="2">
            <a:schemeClr val="dk1"/>
          </a:lnRef>
          <a:fillRef idx="1">
            <a:schemeClr val="lt1"/>
          </a:fillRef>
          <a:effectRef idx="0">
            <a:schemeClr val="dk1"/>
          </a:effectRef>
          <a:fontRef idx="minor">
            <a:schemeClr val="dk1"/>
          </a:fontRef>
        </dgm:style>
      </dgm:prSet>
      <dgm:spPr/>
      <dgm:t>
        <a:bodyPr/>
        <a:lstStyle/>
        <a:p>
          <a:r>
            <a:rPr lang="en-ZA" dirty="0"/>
            <a:t>Regulatory affairs</a:t>
          </a:r>
        </a:p>
      </dgm:t>
    </dgm:pt>
    <dgm:pt modelId="{2BC4F614-5A8C-4CB2-B105-A53A9C815D4B}" type="parTrans" cxnId="{034309B0-A455-4614-B06C-56732E8FE823}">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24829D23-D7DE-4694-84C9-FB1F733E089A}" type="sibTrans" cxnId="{034309B0-A455-4614-B06C-56732E8FE823}">
      <dgm:prSet/>
      <dgm:spPr/>
      <dgm:t>
        <a:bodyPr/>
        <a:lstStyle/>
        <a:p>
          <a:endParaRPr lang="en-ZA"/>
        </a:p>
      </dgm:t>
    </dgm:pt>
    <dgm:pt modelId="{E68E298A-589C-414B-8102-5BC40E620B72}">
      <dgm:prSet phldrT="[Text]">
        <dgm:style>
          <a:lnRef idx="2">
            <a:schemeClr val="dk1"/>
          </a:lnRef>
          <a:fillRef idx="1">
            <a:schemeClr val="lt1"/>
          </a:fillRef>
          <a:effectRef idx="0">
            <a:schemeClr val="dk1"/>
          </a:effectRef>
          <a:fontRef idx="minor">
            <a:schemeClr val="dk1"/>
          </a:fontRef>
        </dgm:style>
      </dgm:prSet>
      <dgm:spPr/>
      <dgm:t>
        <a:bodyPr/>
        <a:lstStyle/>
        <a:p>
          <a:r>
            <a:rPr lang="en-ZA"/>
            <a:t>Litigation</a:t>
          </a:r>
        </a:p>
      </dgm:t>
    </dgm:pt>
    <dgm:pt modelId="{B95CCAD2-7568-4572-92E5-2A330496D320}" type="parTrans" cxnId="{6B915830-EDF3-4D91-ACCC-25F5F979665B}">
      <dgm:prSet/>
      <dgm:spPr/>
      <dgm:t>
        <a:bodyPr/>
        <a:lstStyle/>
        <a:p>
          <a:endParaRPr lang="en-ZA"/>
        </a:p>
      </dgm:t>
    </dgm:pt>
    <dgm:pt modelId="{5DA80254-A4FB-42DE-9191-AF21B322EFC1}" type="sibTrans" cxnId="{6B915830-EDF3-4D91-ACCC-25F5F979665B}">
      <dgm:prSet/>
      <dgm:spPr/>
      <dgm:t>
        <a:bodyPr/>
        <a:lstStyle/>
        <a:p>
          <a:endParaRPr lang="en-ZA"/>
        </a:p>
      </dgm:t>
    </dgm:pt>
    <dgm:pt modelId="{31C63255-84FC-4F4B-BB1D-1169DE7872C8}">
      <dgm:prSet phldrT="[Text]">
        <dgm:style>
          <a:lnRef idx="2">
            <a:schemeClr val="dk1"/>
          </a:lnRef>
          <a:fillRef idx="1">
            <a:schemeClr val="lt1"/>
          </a:fillRef>
          <a:effectRef idx="0">
            <a:schemeClr val="dk1"/>
          </a:effectRef>
          <a:fontRef idx="minor">
            <a:schemeClr val="dk1"/>
          </a:fontRef>
        </dgm:style>
      </dgm:prSet>
      <dgm:spPr/>
      <dgm:t>
        <a:bodyPr/>
        <a:lstStyle/>
        <a:p>
          <a:r>
            <a:rPr lang="en-ZA"/>
            <a:t>Electoral Court</a:t>
          </a:r>
        </a:p>
      </dgm:t>
    </dgm:pt>
    <dgm:pt modelId="{0191152B-A226-469C-AC42-9864C1811692}" type="sibTrans" cxnId="{CAD6D84B-63D3-42FF-82C7-69D16E189EE2}">
      <dgm:prSet/>
      <dgm:spPr/>
      <dgm:t>
        <a:bodyPr/>
        <a:lstStyle/>
        <a:p>
          <a:endParaRPr lang="en-ZA"/>
        </a:p>
      </dgm:t>
    </dgm:pt>
    <dgm:pt modelId="{AFB7337C-3CA6-4A39-9F7A-D5AD3C5BC3AE}" type="parTrans" cxnId="{CAD6D84B-63D3-42FF-82C7-69D16E189EE2}">
      <dgm:prSet/>
      <dgm:spPr/>
      <dgm:t>
        <a:bodyPr/>
        <a:lstStyle/>
        <a:p>
          <a:endParaRPr lang="en-ZA"/>
        </a:p>
      </dgm:t>
    </dgm:pt>
    <dgm:pt modelId="{8F93D291-D129-44AB-9341-5F627D8CC587}" type="asst">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t>Admin support</a:t>
          </a:r>
          <a:endParaRPr lang="en-ZA"/>
        </a:p>
      </dgm:t>
    </dgm:pt>
    <dgm:pt modelId="{F0271B2B-05D9-4ED5-951D-1470F1331CF3}" type="sibTrans" cxnId="{6553199B-5D68-47F3-8C14-0528A4B61E01}">
      <dgm:prSet/>
      <dgm:spPr/>
      <dgm:t>
        <a:bodyPr/>
        <a:lstStyle/>
        <a:p>
          <a:endParaRPr lang="en-ZA"/>
        </a:p>
      </dgm:t>
    </dgm:pt>
    <dgm:pt modelId="{61A8F96D-01DD-4B5C-8CC6-61A37BB654A3}" type="parTrans" cxnId="{6553199B-5D68-47F3-8C14-0528A4B61E01}">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8C8B8F9C-2436-4F9D-8533-5388B0E33604}">
      <dgm:prSet phldrT="[Text]">
        <dgm:style>
          <a:lnRef idx="2">
            <a:schemeClr val="dk1"/>
          </a:lnRef>
          <a:fillRef idx="1">
            <a:schemeClr val="lt1"/>
          </a:fillRef>
          <a:effectRef idx="0">
            <a:schemeClr val="dk1"/>
          </a:effectRef>
          <a:fontRef idx="minor">
            <a:schemeClr val="dk1"/>
          </a:fontRef>
        </dgm:style>
      </dgm:prSet>
      <dgm:spPr/>
      <dgm:t>
        <a:bodyPr/>
        <a:lstStyle/>
        <a:p>
          <a:r>
            <a:rPr lang="en-ZA" dirty="0"/>
            <a:t>Head of Party Funding</a:t>
          </a:r>
        </a:p>
      </dgm:t>
    </dgm:pt>
    <dgm:pt modelId="{905058CF-3510-402E-AA8A-B31E3D510C43}" type="sibTrans" cxnId="{EABE1531-E821-4845-A2BC-8B65ABFF1050}">
      <dgm:prSet/>
      <dgm:spPr/>
      <dgm:t>
        <a:bodyPr/>
        <a:lstStyle/>
        <a:p>
          <a:endParaRPr lang="en-ZA"/>
        </a:p>
      </dgm:t>
    </dgm:pt>
    <dgm:pt modelId="{B6D30A56-726D-4260-B768-9FA8C3841138}" type="parTrans" cxnId="{EABE1531-E821-4845-A2BC-8B65ABFF1050}">
      <dgm:prSet>
        <dgm:style>
          <a:lnRef idx="1">
            <a:schemeClr val="dk1"/>
          </a:lnRef>
          <a:fillRef idx="0">
            <a:schemeClr val="dk1"/>
          </a:fillRef>
          <a:effectRef idx="0">
            <a:schemeClr val="dk1"/>
          </a:effectRef>
          <a:fontRef idx="minor">
            <a:schemeClr val="tx1"/>
          </a:fontRef>
        </dgm:style>
      </dgm:prSet>
      <dgm:spPr/>
      <dgm:t>
        <a:bodyPr/>
        <a:lstStyle/>
        <a:p>
          <a:endParaRPr lang="en-ZA"/>
        </a:p>
      </dgm:t>
    </dgm:pt>
    <dgm:pt modelId="{571B99B1-B60C-4330-B66F-C3DD0BE81679}" type="pres">
      <dgm:prSet presAssocID="{91CCD041-2EE6-4998-A43A-9D4497F4ED31}" presName="hierChild1" presStyleCnt="0">
        <dgm:presLayoutVars>
          <dgm:orgChart val="1"/>
          <dgm:chPref val="1"/>
          <dgm:dir/>
          <dgm:animOne val="branch"/>
          <dgm:animLvl val="lvl"/>
          <dgm:resizeHandles/>
        </dgm:presLayoutVars>
      </dgm:prSet>
      <dgm:spPr/>
      <dgm:t>
        <a:bodyPr/>
        <a:lstStyle/>
        <a:p>
          <a:endParaRPr lang="en-ZA"/>
        </a:p>
      </dgm:t>
    </dgm:pt>
    <dgm:pt modelId="{68EEB3A4-E1D9-4462-96C9-4FBD231A0F80}" type="pres">
      <dgm:prSet presAssocID="{8C8B8F9C-2436-4F9D-8533-5388B0E33604}" presName="hierRoot1" presStyleCnt="0">
        <dgm:presLayoutVars>
          <dgm:hierBranch val="init"/>
        </dgm:presLayoutVars>
      </dgm:prSet>
      <dgm:spPr/>
    </dgm:pt>
    <dgm:pt modelId="{BBAC60F6-6E7B-4E8F-8C0C-839CA389E2F1}" type="pres">
      <dgm:prSet presAssocID="{8C8B8F9C-2436-4F9D-8533-5388B0E33604}" presName="rootComposite1" presStyleCnt="0"/>
      <dgm:spPr/>
    </dgm:pt>
    <dgm:pt modelId="{D2ABE942-3CE4-4CCA-8A29-79ECF4D46B99}" type="pres">
      <dgm:prSet presAssocID="{8C8B8F9C-2436-4F9D-8533-5388B0E33604}" presName="rootText1" presStyleLbl="node0" presStyleIdx="0" presStyleCnt="2">
        <dgm:presLayoutVars>
          <dgm:chPref val="3"/>
        </dgm:presLayoutVars>
      </dgm:prSet>
      <dgm:spPr/>
      <dgm:t>
        <a:bodyPr/>
        <a:lstStyle/>
        <a:p>
          <a:endParaRPr lang="en-ZA"/>
        </a:p>
      </dgm:t>
    </dgm:pt>
    <dgm:pt modelId="{C4E80E12-05B2-4D9E-B7C7-466B651B567D}" type="pres">
      <dgm:prSet presAssocID="{8C8B8F9C-2436-4F9D-8533-5388B0E33604}" presName="rootConnector1" presStyleLbl="node1" presStyleIdx="0" presStyleCnt="0"/>
      <dgm:spPr/>
      <dgm:t>
        <a:bodyPr/>
        <a:lstStyle/>
        <a:p>
          <a:endParaRPr lang="en-ZA"/>
        </a:p>
      </dgm:t>
    </dgm:pt>
    <dgm:pt modelId="{7C3FFAFA-73AA-49C2-9E3E-A5715F52F4DD}" type="pres">
      <dgm:prSet presAssocID="{8C8B8F9C-2436-4F9D-8533-5388B0E33604}" presName="hierChild2" presStyleCnt="0"/>
      <dgm:spPr/>
    </dgm:pt>
    <dgm:pt modelId="{42AA1343-E0AC-4275-9014-E6C695FF6DE7}" type="pres">
      <dgm:prSet presAssocID="{1D7C8167-3DBF-4C96-9920-3C6C212D2F60}" presName="Name37" presStyleLbl="parChTrans1D2" presStyleIdx="0" presStyleCnt="4"/>
      <dgm:spPr/>
      <dgm:t>
        <a:bodyPr/>
        <a:lstStyle/>
        <a:p>
          <a:endParaRPr lang="en-ZA"/>
        </a:p>
      </dgm:t>
    </dgm:pt>
    <dgm:pt modelId="{F0AD2C9B-4F8D-474F-9C26-C5F0A48C14FB}" type="pres">
      <dgm:prSet presAssocID="{B90827F0-DFCF-4F19-B46F-7386F89BBA4D}" presName="hierRoot2" presStyleCnt="0">
        <dgm:presLayoutVars>
          <dgm:hierBranch val="init"/>
        </dgm:presLayoutVars>
      </dgm:prSet>
      <dgm:spPr/>
    </dgm:pt>
    <dgm:pt modelId="{0412FDC3-E6B8-4C58-88EE-0774AE7E40CC}" type="pres">
      <dgm:prSet presAssocID="{B90827F0-DFCF-4F19-B46F-7386F89BBA4D}" presName="rootComposite" presStyleCnt="0"/>
      <dgm:spPr/>
    </dgm:pt>
    <dgm:pt modelId="{C06D2D60-EBF4-4A02-ABA5-61DC245F79D6}" type="pres">
      <dgm:prSet presAssocID="{B90827F0-DFCF-4F19-B46F-7386F89BBA4D}" presName="rootText" presStyleLbl="node2" presStyleIdx="0" presStyleCnt="3">
        <dgm:presLayoutVars>
          <dgm:chPref val="3"/>
        </dgm:presLayoutVars>
      </dgm:prSet>
      <dgm:spPr/>
      <dgm:t>
        <a:bodyPr/>
        <a:lstStyle/>
        <a:p>
          <a:endParaRPr lang="en-ZA"/>
        </a:p>
      </dgm:t>
    </dgm:pt>
    <dgm:pt modelId="{33C124A0-138C-410D-A833-5863F3D8247E}" type="pres">
      <dgm:prSet presAssocID="{B90827F0-DFCF-4F19-B46F-7386F89BBA4D}" presName="rootConnector" presStyleLbl="node2" presStyleIdx="0" presStyleCnt="3"/>
      <dgm:spPr/>
      <dgm:t>
        <a:bodyPr/>
        <a:lstStyle/>
        <a:p>
          <a:endParaRPr lang="en-ZA"/>
        </a:p>
      </dgm:t>
    </dgm:pt>
    <dgm:pt modelId="{F0F04C87-1FD0-4FCA-B520-00C66B2F6809}" type="pres">
      <dgm:prSet presAssocID="{B90827F0-DFCF-4F19-B46F-7386F89BBA4D}" presName="hierChild4" presStyleCnt="0"/>
      <dgm:spPr/>
    </dgm:pt>
    <dgm:pt modelId="{241FB979-5421-4252-ACA7-C48DF1788A6E}" type="pres">
      <dgm:prSet presAssocID="{43951D90-A4FB-4FB0-873B-C457F9AF9AC7}" presName="Name37" presStyleLbl="parChTrans1D3" presStyleIdx="0" presStyleCnt="9"/>
      <dgm:spPr/>
      <dgm:t>
        <a:bodyPr/>
        <a:lstStyle/>
        <a:p>
          <a:endParaRPr lang="en-ZA"/>
        </a:p>
      </dgm:t>
    </dgm:pt>
    <dgm:pt modelId="{F6B30A28-1327-4CD9-B9F6-1BC2B104E500}" type="pres">
      <dgm:prSet presAssocID="{09FE0543-777B-4D2A-A743-15A37BE9488E}" presName="hierRoot2" presStyleCnt="0">
        <dgm:presLayoutVars>
          <dgm:hierBranch val="init"/>
        </dgm:presLayoutVars>
      </dgm:prSet>
      <dgm:spPr/>
    </dgm:pt>
    <dgm:pt modelId="{51148540-C3F9-4784-8DC4-78AFF7A73027}" type="pres">
      <dgm:prSet presAssocID="{09FE0543-777B-4D2A-A743-15A37BE9488E}" presName="rootComposite" presStyleCnt="0"/>
      <dgm:spPr/>
    </dgm:pt>
    <dgm:pt modelId="{D37C4848-D582-47B6-9F50-1A8599EDBF58}" type="pres">
      <dgm:prSet presAssocID="{09FE0543-777B-4D2A-A743-15A37BE9488E}" presName="rootText" presStyleLbl="node3" presStyleIdx="0" presStyleCnt="9">
        <dgm:presLayoutVars>
          <dgm:chPref val="3"/>
        </dgm:presLayoutVars>
      </dgm:prSet>
      <dgm:spPr/>
      <dgm:t>
        <a:bodyPr/>
        <a:lstStyle/>
        <a:p>
          <a:endParaRPr lang="en-ZA"/>
        </a:p>
      </dgm:t>
    </dgm:pt>
    <dgm:pt modelId="{3B785839-3C06-42A8-BEE9-CFF10C229C9A}" type="pres">
      <dgm:prSet presAssocID="{09FE0543-777B-4D2A-A743-15A37BE9488E}" presName="rootConnector" presStyleLbl="node3" presStyleIdx="0" presStyleCnt="9"/>
      <dgm:spPr/>
      <dgm:t>
        <a:bodyPr/>
        <a:lstStyle/>
        <a:p>
          <a:endParaRPr lang="en-ZA"/>
        </a:p>
      </dgm:t>
    </dgm:pt>
    <dgm:pt modelId="{62250C8D-6ACE-4888-A03D-5A08162D9E95}" type="pres">
      <dgm:prSet presAssocID="{09FE0543-777B-4D2A-A743-15A37BE9488E}" presName="hierChild4" presStyleCnt="0"/>
      <dgm:spPr/>
    </dgm:pt>
    <dgm:pt modelId="{038026A3-C4F9-4B64-A705-612A928531FA}" type="pres">
      <dgm:prSet presAssocID="{09FE0543-777B-4D2A-A743-15A37BE9488E}" presName="hierChild5" presStyleCnt="0"/>
      <dgm:spPr/>
    </dgm:pt>
    <dgm:pt modelId="{5A2B402A-68C7-4456-A737-B200C3771DC9}" type="pres">
      <dgm:prSet presAssocID="{5E36E814-50FE-4EF5-BB84-94D53020AF72}" presName="Name37" presStyleLbl="parChTrans1D3" presStyleIdx="1" presStyleCnt="9"/>
      <dgm:spPr/>
      <dgm:t>
        <a:bodyPr/>
        <a:lstStyle/>
        <a:p>
          <a:endParaRPr lang="en-ZA"/>
        </a:p>
      </dgm:t>
    </dgm:pt>
    <dgm:pt modelId="{25119F59-6F4C-4499-BB92-11FD79ECD225}" type="pres">
      <dgm:prSet presAssocID="{87A72696-E13D-4162-9DB6-571183000288}" presName="hierRoot2" presStyleCnt="0">
        <dgm:presLayoutVars>
          <dgm:hierBranch val="init"/>
        </dgm:presLayoutVars>
      </dgm:prSet>
      <dgm:spPr/>
    </dgm:pt>
    <dgm:pt modelId="{05FB5AAA-07B8-471B-8B0D-87F3C6D6DD5B}" type="pres">
      <dgm:prSet presAssocID="{87A72696-E13D-4162-9DB6-571183000288}" presName="rootComposite" presStyleCnt="0"/>
      <dgm:spPr/>
    </dgm:pt>
    <dgm:pt modelId="{1C52E943-D91D-44F2-A7EF-55FB5DDD95A8}" type="pres">
      <dgm:prSet presAssocID="{87A72696-E13D-4162-9DB6-571183000288}" presName="rootText" presStyleLbl="node3" presStyleIdx="1" presStyleCnt="9">
        <dgm:presLayoutVars>
          <dgm:chPref val="3"/>
        </dgm:presLayoutVars>
      </dgm:prSet>
      <dgm:spPr/>
      <dgm:t>
        <a:bodyPr/>
        <a:lstStyle/>
        <a:p>
          <a:endParaRPr lang="en-ZA"/>
        </a:p>
      </dgm:t>
    </dgm:pt>
    <dgm:pt modelId="{F7C75026-D2B8-427D-9400-A76B02723068}" type="pres">
      <dgm:prSet presAssocID="{87A72696-E13D-4162-9DB6-571183000288}" presName="rootConnector" presStyleLbl="node3" presStyleIdx="1" presStyleCnt="9"/>
      <dgm:spPr/>
      <dgm:t>
        <a:bodyPr/>
        <a:lstStyle/>
        <a:p>
          <a:endParaRPr lang="en-ZA"/>
        </a:p>
      </dgm:t>
    </dgm:pt>
    <dgm:pt modelId="{206615F6-06B0-4F96-81B8-53CEB4342E57}" type="pres">
      <dgm:prSet presAssocID="{87A72696-E13D-4162-9DB6-571183000288}" presName="hierChild4" presStyleCnt="0"/>
      <dgm:spPr/>
    </dgm:pt>
    <dgm:pt modelId="{B3026CCE-4B0C-4C99-BCEB-2DBE4187C353}" type="pres">
      <dgm:prSet presAssocID="{87A72696-E13D-4162-9DB6-571183000288}" presName="hierChild5" presStyleCnt="0"/>
      <dgm:spPr/>
    </dgm:pt>
    <dgm:pt modelId="{D69720AA-2BE1-4E19-965B-E5068627EAE4}" type="pres">
      <dgm:prSet presAssocID="{1E59C0C6-BFC1-4C01-BC06-E1FDD3BEE087}" presName="Name37" presStyleLbl="parChTrans1D3" presStyleIdx="2" presStyleCnt="9"/>
      <dgm:spPr/>
      <dgm:t>
        <a:bodyPr/>
        <a:lstStyle/>
        <a:p>
          <a:endParaRPr lang="en-ZA"/>
        </a:p>
      </dgm:t>
    </dgm:pt>
    <dgm:pt modelId="{A3DA16D0-107D-4386-8BCF-1CAFAA2FF6A6}" type="pres">
      <dgm:prSet presAssocID="{9BE357DC-23FC-4F8F-8512-E356F5AD481A}" presName="hierRoot2" presStyleCnt="0">
        <dgm:presLayoutVars>
          <dgm:hierBranch val="init"/>
        </dgm:presLayoutVars>
      </dgm:prSet>
      <dgm:spPr/>
    </dgm:pt>
    <dgm:pt modelId="{F47810A8-C9CC-4F8B-A290-D95AC1C98007}" type="pres">
      <dgm:prSet presAssocID="{9BE357DC-23FC-4F8F-8512-E356F5AD481A}" presName="rootComposite" presStyleCnt="0"/>
      <dgm:spPr/>
    </dgm:pt>
    <dgm:pt modelId="{4DF36AD3-72EB-41DE-93C1-71E3CB459D33}" type="pres">
      <dgm:prSet presAssocID="{9BE357DC-23FC-4F8F-8512-E356F5AD481A}" presName="rootText" presStyleLbl="node3" presStyleIdx="2" presStyleCnt="9">
        <dgm:presLayoutVars>
          <dgm:chPref val="3"/>
        </dgm:presLayoutVars>
      </dgm:prSet>
      <dgm:spPr/>
      <dgm:t>
        <a:bodyPr/>
        <a:lstStyle/>
        <a:p>
          <a:endParaRPr lang="en-ZA"/>
        </a:p>
      </dgm:t>
    </dgm:pt>
    <dgm:pt modelId="{36F275E0-0244-4E4B-B5B2-E8FC0B5614C5}" type="pres">
      <dgm:prSet presAssocID="{9BE357DC-23FC-4F8F-8512-E356F5AD481A}" presName="rootConnector" presStyleLbl="node3" presStyleIdx="2" presStyleCnt="9"/>
      <dgm:spPr/>
      <dgm:t>
        <a:bodyPr/>
        <a:lstStyle/>
        <a:p>
          <a:endParaRPr lang="en-ZA"/>
        </a:p>
      </dgm:t>
    </dgm:pt>
    <dgm:pt modelId="{361ABB08-1197-41B8-B7F2-0AA11F93E0C5}" type="pres">
      <dgm:prSet presAssocID="{9BE357DC-23FC-4F8F-8512-E356F5AD481A}" presName="hierChild4" presStyleCnt="0"/>
      <dgm:spPr/>
    </dgm:pt>
    <dgm:pt modelId="{1B6B02CD-43CF-4B8D-B031-21DD8B0EBA47}" type="pres">
      <dgm:prSet presAssocID="{9BE357DC-23FC-4F8F-8512-E356F5AD481A}" presName="hierChild5" presStyleCnt="0"/>
      <dgm:spPr/>
    </dgm:pt>
    <dgm:pt modelId="{226E6E05-3825-488E-840C-0D724C011C48}" type="pres">
      <dgm:prSet presAssocID="{ED23994A-52FC-48AF-BF81-CD438D88929C}" presName="Name37" presStyleLbl="parChTrans1D3" presStyleIdx="3" presStyleCnt="9"/>
      <dgm:spPr/>
      <dgm:t>
        <a:bodyPr/>
        <a:lstStyle/>
        <a:p>
          <a:endParaRPr lang="en-ZA"/>
        </a:p>
      </dgm:t>
    </dgm:pt>
    <dgm:pt modelId="{751E2EDB-9656-4CF7-890D-9F8965BE917F}" type="pres">
      <dgm:prSet presAssocID="{E2F41FEB-90F7-4063-BDDC-0750853C316A}" presName="hierRoot2" presStyleCnt="0">
        <dgm:presLayoutVars>
          <dgm:hierBranch val="init"/>
        </dgm:presLayoutVars>
      </dgm:prSet>
      <dgm:spPr/>
    </dgm:pt>
    <dgm:pt modelId="{38686F2B-9396-4433-AA2E-A7FF77880722}" type="pres">
      <dgm:prSet presAssocID="{E2F41FEB-90F7-4063-BDDC-0750853C316A}" presName="rootComposite" presStyleCnt="0"/>
      <dgm:spPr/>
    </dgm:pt>
    <dgm:pt modelId="{961E9FC0-D5FF-44FF-91B1-149040CECB12}" type="pres">
      <dgm:prSet presAssocID="{E2F41FEB-90F7-4063-BDDC-0750853C316A}" presName="rootText" presStyleLbl="node3" presStyleIdx="3" presStyleCnt="9">
        <dgm:presLayoutVars>
          <dgm:chPref val="3"/>
        </dgm:presLayoutVars>
      </dgm:prSet>
      <dgm:spPr/>
      <dgm:t>
        <a:bodyPr/>
        <a:lstStyle/>
        <a:p>
          <a:endParaRPr lang="en-ZA"/>
        </a:p>
      </dgm:t>
    </dgm:pt>
    <dgm:pt modelId="{B096764C-E320-49D7-8D77-5EE5BAE08991}" type="pres">
      <dgm:prSet presAssocID="{E2F41FEB-90F7-4063-BDDC-0750853C316A}" presName="rootConnector" presStyleLbl="node3" presStyleIdx="3" presStyleCnt="9"/>
      <dgm:spPr/>
      <dgm:t>
        <a:bodyPr/>
        <a:lstStyle/>
        <a:p>
          <a:endParaRPr lang="en-ZA"/>
        </a:p>
      </dgm:t>
    </dgm:pt>
    <dgm:pt modelId="{A3A0BE00-E495-4CC2-BAD6-54223F27A09F}" type="pres">
      <dgm:prSet presAssocID="{E2F41FEB-90F7-4063-BDDC-0750853C316A}" presName="hierChild4" presStyleCnt="0"/>
      <dgm:spPr/>
    </dgm:pt>
    <dgm:pt modelId="{87BF7AAD-D703-484D-99BB-A4BC6420984A}" type="pres">
      <dgm:prSet presAssocID="{E2F41FEB-90F7-4063-BDDC-0750853C316A}" presName="hierChild5" presStyleCnt="0"/>
      <dgm:spPr/>
    </dgm:pt>
    <dgm:pt modelId="{A6E92D69-03B9-413C-B39C-18C1CD2D09E6}" type="pres">
      <dgm:prSet presAssocID="{B90827F0-DFCF-4F19-B46F-7386F89BBA4D}" presName="hierChild5" presStyleCnt="0"/>
      <dgm:spPr/>
    </dgm:pt>
    <dgm:pt modelId="{45C00140-980F-400E-A944-DB30B1163A8D}" type="pres">
      <dgm:prSet presAssocID="{C0D80D0E-5FC8-4346-B00D-4DE56BB002E7}" presName="Name37" presStyleLbl="parChTrans1D2" presStyleIdx="1" presStyleCnt="4"/>
      <dgm:spPr/>
      <dgm:t>
        <a:bodyPr/>
        <a:lstStyle/>
        <a:p>
          <a:endParaRPr lang="en-ZA"/>
        </a:p>
      </dgm:t>
    </dgm:pt>
    <dgm:pt modelId="{232554E0-86C6-4A58-B5C8-272356FCFAEA}" type="pres">
      <dgm:prSet presAssocID="{0BF4DD58-12F0-40C0-9022-26DC72B0F658}" presName="hierRoot2" presStyleCnt="0">
        <dgm:presLayoutVars>
          <dgm:hierBranch val="init"/>
        </dgm:presLayoutVars>
      </dgm:prSet>
      <dgm:spPr/>
    </dgm:pt>
    <dgm:pt modelId="{0C98BEAB-C437-4A65-AA12-F8317D337350}" type="pres">
      <dgm:prSet presAssocID="{0BF4DD58-12F0-40C0-9022-26DC72B0F658}" presName="rootComposite" presStyleCnt="0"/>
      <dgm:spPr/>
    </dgm:pt>
    <dgm:pt modelId="{1004DE88-E4CD-44EC-AD55-B8A7679238C2}" type="pres">
      <dgm:prSet presAssocID="{0BF4DD58-12F0-40C0-9022-26DC72B0F658}" presName="rootText" presStyleLbl="node2" presStyleIdx="1" presStyleCnt="3">
        <dgm:presLayoutVars>
          <dgm:chPref val="3"/>
        </dgm:presLayoutVars>
      </dgm:prSet>
      <dgm:spPr/>
      <dgm:t>
        <a:bodyPr/>
        <a:lstStyle/>
        <a:p>
          <a:endParaRPr lang="en-ZA"/>
        </a:p>
      </dgm:t>
    </dgm:pt>
    <dgm:pt modelId="{5E821908-FBC5-46A2-AC47-C2A2DAB380DC}" type="pres">
      <dgm:prSet presAssocID="{0BF4DD58-12F0-40C0-9022-26DC72B0F658}" presName="rootConnector" presStyleLbl="node2" presStyleIdx="1" presStyleCnt="3"/>
      <dgm:spPr/>
      <dgm:t>
        <a:bodyPr/>
        <a:lstStyle/>
        <a:p>
          <a:endParaRPr lang="en-ZA"/>
        </a:p>
      </dgm:t>
    </dgm:pt>
    <dgm:pt modelId="{5ED7B164-971E-40DC-B57A-79E6E92A74CE}" type="pres">
      <dgm:prSet presAssocID="{0BF4DD58-12F0-40C0-9022-26DC72B0F658}" presName="hierChild4" presStyleCnt="0"/>
      <dgm:spPr/>
    </dgm:pt>
    <dgm:pt modelId="{FC61F41E-DF8F-43EE-8799-BAFE732DB60F}" type="pres">
      <dgm:prSet presAssocID="{F1150346-CBE2-4813-ABB4-338D7C0E28FD}" presName="Name37" presStyleLbl="parChTrans1D3" presStyleIdx="4" presStyleCnt="9"/>
      <dgm:spPr/>
      <dgm:t>
        <a:bodyPr/>
        <a:lstStyle/>
        <a:p>
          <a:endParaRPr lang="en-ZA"/>
        </a:p>
      </dgm:t>
    </dgm:pt>
    <dgm:pt modelId="{9D40F94F-A56D-4515-85A3-04D51B336BD8}" type="pres">
      <dgm:prSet presAssocID="{E7B79FFD-5028-45A0-B0A5-7CF21E90F1A1}" presName="hierRoot2" presStyleCnt="0">
        <dgm:presLayoutVars>
          <dgm:hierBranch val="init"/>
        </dgm:presLayoutVars>
      </dgm:prSet>
      <dgm:spPr/>
    </dgm:pt>
    <dgm:pt modelId="{22C6F31A-46DF-4540-A635-F5739764FA95}" type="pres">
      <dgm:prSet presAssocID="{E7B79FFD-5028-45A0-B0A5-7CF21E90F1A1}" presName="rootComposite" presStyleCnt="0"/>
      <dgm:spPr/>
    </dgm:pt>
    <dgm:pt modelId="{4E591EC8-C899-471E-B13A-9D8DEAA7E602}" type="pres">
      <dgm:prSet presAssocID="{E7B79FFD-5028-45A0-B0A5-7CF21E90F1A1}" presName="rootText" presStyleLbl="node3" presStyleIdx="4" presStyleCnt="9">
        <dgm:presLayoutVars>
          <dgm:chPref val="3"/>
        </dgm:presLayoutVars>
      </dgm:prSet>
      <dgm:spPr/>
      <dgm:t>
        <a:bodyPr/>
        <a:lstStyle/>
        <a:p>
          <a:endParaRPr lang="en-ZA"/>
        </a:p>
      </dgm:t>
    </dgm:pt>
    <dgm:pt modelId="{73D43F15-B853-4EEE-9F5A-973058169A4A}" type="pres">
      <dgm:prSet presAssocID="{E7B79FFD-5028-45A0-B0A5-7CF21E90F1A1}" presName="rootConnector" presStyleLbl="node3" presStyleIdx="4" presStyleCnt="9"/>
      <dgm:spPr/>
      <dgm:t>
        <a:bodyPr/>
        <a:lstStyle/>
        <a:p>
          <a:endParaRPr lang="en-ZA"/>
        </a:p>
      </dgm:t>
    </dgm:pt>
    <dgm:pt modelId="{9E4D8C82-C86F-4CBB-9EAE-2DC5B953E363}" type="pres">
      <dgm:prSet presAssocID="{E7B79FFD-5028-45A0-B0A5-7CF21E90F1A1}" presName="hierChild4" presStyleCnt="0"/>
      <dgm:spPr/>
    </dgm:pt>
    <dgm:pt modelId="{85811BED-CFCB-4453-AFEF-E131DFA41642}" type="pres">
      <dgm:prSet presAssocID="{E7B79FFD-5028-45A0-B0A5-7CF21E90F1A1}" presName="hierChild5" presStyleCnt="0"/>
      <dgm:spPr/>
    </dgm:pt>
    <dgm:pt modelId="{4E4D571A-0495-494D-9A56-07B31E6ED4CF}" type="pres">
      <dgm:prSet presAssocID="{2BC4F614-5A8C-4CB2-B105-A53A9C815D4B}" presName="Name37" presStyleLbl="parChTrans1D3" presStyleIdx="5" presStyleCnt="9"/>
      <dgm:spPr/>
      <dgm:t>
        <a:bodyPr/>
        <a:lstStyle/>
        <a:p>
          <a:endParaRPr lang="en-ZA"/>
        </a:p>
      </dgm:t>
    </dgm:pt>
    <dgm:pt modelId="{B9BADBCD-F043-4D87-A168-5297D0823AE7}" type="pres">
      <dgm:prSet presAssocID="{4C0F8B6D-96AB-43AD-A0B4-C0D8EBAC099E}" presName="hierRoot2" presStyleCnt="0">
        <dgm:presLayoutVars>
          <dgm:hierBranch val="init"/>
        </dgm:presLayoutVars>
      </dgm:prSet>
      <dgm:spPr/>
    </dgm:pt>
    <dgm:pt modelId="{160EE3D2-9F39-443B-98DD-511B652567DA}" type="pres">
      <dgm:prSet presAssocID="{4C0F8B6D-96AB-43AD-A0B4-C0D8EBAC099E}" presName="rootComposite" presStyleCnt="0"/>
      <dgm:spPr/>
    </dgm:pt>
    <dgm:pt modelId="{98BC0E87-7CC9-4A67-923C-85F5B998AF36}" type="pres">
      <dgm:prSet presAssocID="{4C0F8B6D-96AB-43AD-A0B4-C0D8EBAC099E}" presName="rootText" presStyleLbl="node3" presStyleIdx="5" presStyleCnt="9" custLinFactNeighborX="-1143">
        <dgm:presLayoutVars>
          <dgm:chPref val="3"/>
        </dgm:presLayoutVars>
      </dgm:prSet>
      <dgm:spPr/>
      <dgm:t>
        <a:bodyPr/>
        <a:lstStyle/>
        <a:p>
          <a:endParaRPr lang="en-ZA"/>
        </a:p>
      </dgm:t>
    </dgm:pt>
    <dgm:pt modelId="{F289CA95-57E0-402B-AB74-5EF23DE42C32}" type="pres">
      <dgm:prSet presAssocID="{4C0F8B6D-96AB-43AD-A0B4-C0D8EBAC099E}" presName="rootConnector" presStyleLbl="node3" presStyleIdx="5" presStyleCnt="9"/>
      <dgm:spPr/>
      <dgm:t>
        <a:bodyPr/>
        <a:lstStyle/>
        <a:p>
          <a:endParaRPr lang="en-ZA"/>
        </a:p>
      </dgm:t>
    </dgm:pt>
    <dgm:pt modelId="{1B75F35D-654F-44F9-9619-D72B15D88392}" type="pres">
      <dgm:prSet presAssocID="{4C0F8B6D-96AB-43AD-A0B4-C0D8EBAC099E}" presName="hierChild4" presStyleCnt="0"/>
      <dgm:spPr/>
    </dgm:pt>
    <dgm:pt modelId="{FD9C53FE-ECF8-4BF6-B8E3-830308A5CC38}" type="pres">
      <dgm:prSet presAssocID="{4C0F8B6D-96AB-43AD-A0B4-C0D8EBAC099E}" presName="hierChild5" presStyleCnt="0"/>
      <dgm:spPr/>
    </dgm:pt>
    <dgm:pt modelId="{92DBE274-7640-4563-8111-F2AEF9DED650}" type="pres">
      <dgm:prSet presAssocID="{0BF4DD58-12F0-40C0-9022-26DC72B0F658}" presName="hierChild5" presStyleCnt="0"/>
      <dgm:spPr/>
    </dgm:pt>
    <dgm:pt modelId="{FBAA2D09-1630-4E4B-BE81-BE7FEFA7D072}" type="pres">
      <dgm:prSet presAssocID="{550FB9DC-16C4-4D82-89B2-5E66F7F217D2}" presName="Name37" presStyleLbl="parChTrans1D2" presStyleIdx="2" presStyleCnt="4"/>
      <dgm:spPr/>
      <dgm:t>
        <a:bodyPr/>
        <a:lstStyle/>
        <a:p>
          <a:endParaRPr lang="en-ZA"/>
        </a:p>
      </dgm:t>
    </dgm:pt>
    <dgm:pt modelId="{FB18AF48-FE06-4B0C-84FD-EBC78694603A}" type="pres">
      <dgm:prSet presAssocID="{BAFEA7DE-D0C6-4A91-95A0-65AC0CB5A992}" presName="hierRoot2" presStyleCnt="0">
        <dgm:presLayoutVars>
          <dgm:hierBranch val="init"/>
        </dgm:presLayoutVars>
      </dgm:prSet>
      <dgm:spPr/>
    </dgm:pt>
    <dgm:pt modelId="{607B520C-8666-4970-B970-DEF2EDB2E8DE}" type="pres">
      <dgm:prSet presAssocID="{BAFEA7DE-D0C6-4A91-95A0-65AC0CB5A992}" presName="rootComposite" presStyleCnt="0"/>
      <dgm:spPr/>
    </dgm:pt>
    <dgm:pt modelId="{08A3E462-FA81-4EA5-A57D-5775B3086B30}" type="pres">
      <dgm:prSet presAssocID="{BAFEA7DE-D0C6-4A91-95A0-65AC0CB5A992}" presName="rootText" presStyleLbl="node2" presStyleIdx="2" presStyleCnt="3">
        <dgm:presLayoutVars>
          <dgm:chPref val="3"/>
        </dgm:presLayoutVars>
      </dgm:prSet>
      <dgm:spPr/>
      <dgm:t>
        <a:bodyPr/>
        <a:lstStyle/>
        <a:p>
          <a:endParaRPr lang="en-ZA"/>
        </a:p>
      </dgm:t>
    </dgm:pt>
    <dgm:pt modelId="{ABE99E4F-95FD-4404-856E-9C3439D2CBFE}" type="pres">
      <dgm:prSet presAssocID="{BAFEA7DE-D0C6-4A91-95A0-65AC0CB5A992}" presName="rootConnector" presStyleLbl="node2" presStyleIdx="2" presStyleCnt="3"/>
      <dgm:spPr/>
      <dgm:t>
        <a:bodyPr/>
        <a:lstStyle/>
        <a:p>
          <a:endParaRPr lang="en-ZA"/>
        </a:p>
      </dgm:t>
    </dgm:pt>
    <dgm:pt modelId="{DF29E4DE-B2D1-466A-828A-D3C99233828C}" type="pres">
      <dgm:prSet presAssocID="{BAFEA7DE-D0C6-4A91-95A0-65AC0CB5A992}" presName="hierChild4" presStyleCnt="0"/>
      <dgm:spPr/>
    </dgm:pt>
    <dgm:pt modelId="{B15DD2A3-BE60-4785-9D8B-3141C7307A50}" type="pres">
      <dgm:prSet presAssocID="{BA045336-6662-4FE2-BAA2-BF3E2033F9C6}" presName="Name37" presStyleLbl="parChTrans1D3" presStyleIdx="6" presStyleCnt="9"/>
      <dgm:spPr/>
      <dgm:t>
        <a:bodyPr/>
        <a:lstStyle/>
        <a:p>
          <a:endParaRPr lang="en-ZA"/>
        </a:p>
      </dgm:t>
    </dgm:pt>
    <dgm:pt modelId="{0F91F974-7696-4CD4-816E-F60F736468E9}" type="pres">
      <dgm:prSet presAssocID="{23098297-AF52-42CD-884D-A07E5D4D33D3}" presName="hierRoot2" presStyleCnt="0">
        <dgm:presLayoutVars>
          <dgm:hierBranch val="init"/>
        </dgm:presLayoutVars>
      </dgm:prSet>
      <dgm:spPr/>
    </dgm:pt>
    <dgm:pt modelId="{1808459B-44E9-4FA6-B109-D33DEE88DB63}" type="pres">
      <dgm:prSet presAssocID="{23098297-AF52-42CD-884D-A07E5D4D33D3}" presName="rootComposite" presStyleCnt="0"/>
      <dgm:spPr/>
    </dgm:pt>
    <dgm:pt modelId="{83336E1B-378E-4862-8211-720767233674}" type="pres">
      <dgm:prSet presAssocID="{23098297-AF52-42CD-884D-A07E5D4D33D3}" presName="rootText" presStyleLbl="node3" presStyleIdx="6" presStyleCnt="9" custLinFactNeighborX="646" custLinFactNeighborY="-3875">
        <dgm:presLayoutVars>
          <dgm:chPref val="3"/>
        </dgm:presLayoutVars>
      </dgm:prSet>
      <dgm:spPr/>
      <dgm:t>
        <a:bodyPr/>
        <a:lstStyle/>
        <a:p>
          <a:endParaRPr lang="en-ZA"/>
        </a:p>
      </dgm:t>
    </dgm:pt>
    <dgm:pt modelId="{C4D7F670-9EE7-4DA3-9AD7-6A1B86A6D3EE}" type="pres">
      <dgm:prSet presAssocID="{23098297-AF52-42CD-884D-A07E5D4D33D3}" presName="rootConnector" presStyleLbl="node3" presStyleIdx="6" presStyleCnt="9"/>
      <dgm:spPr/>
      <dgm:t>
        <a:bodyPr/>
        <a:lstStyle/>
        <a:p>
          <a:endParaRPr lang="en-ZA"/>
        </a:p>
      </dgm:t>
    </dgm:pt>
    <dgm:pt modelId="{A3E95F34-8F4A-4FFD-8943-6B416443C94E}" type="pres">
      <dgm:prSet presAssocID="{23098297-AF52-42CD-884D-A07E5D4D33D3}" presName="hierChild4" presStyleCnt="0"/>
      <dgm:spPr/>
    </dgm:pt>
    <dgm:pt modelId="{542A62EA-5E0F-4DBE-8535-04579C6EECB0}" type="pres">
      <dgm:prSet presAssocID="{23098297-AF52-42CD-884D-A07E5D4D33D3}" presName="hierChild5" presStyleCnt="0"/>
      <dgm:spPr/>
    </dgm:pt>
    <dgm:pt modelId="{300D390A-3B9E-438F-842D-51874B01DF52}" type="pres">
      <dgm:prSet presAssocID="{D2F09F47-B4AD-4BBD-8C29-CC11665C93D5}" presName="Name37" presStyleLbl="parChTrans1D3" presStyleIdx="7" presStyleCnt="9"/>
      <dgm:spPr/>
      <dgm:t>
        <a:bodyPr/>
        <a:lstStyle/>
        <a:p>
          <a:endParaRPr lang="en-ZA"/>
        </a:p>
      </dgm:t>
    </dgm:pt>
    <dgm:pt modelId="{5C21DB99-BD96-499E-9C9F-B18CFEE521CC}" type="pres">
      <dgm:prSet presAssocID="{DDC72815-6AC8-41AA-A89D-797E309AE73D}" presName="hierRoot2" presStyleCnt="0">
        <dgm:presLayoutVars>
          <dgm:hierBranch val="init"/>
        </dgm:presLayoutVars>
      </dgm:prSet>
      <dgm:spPr/>
    </dgm:pt>
    <dgm:pt modelId="{52771D75-E9D2-4197-8D1A-9F24D07D73B0}" type="pres">
      <dgm:prSet presAssocID="{DDC72815-6AC8-41AA-A89D-797E309AE73D}" presName="rootComposite" presStyleCnt="0"/>
      <dgm:spPr/>
    </dgm:pt>
    <dgm:pt modelId="{D0DDCB29-33E5-4719-8F9E-1664801455F2}" type="pres">
      <dgm:prSet presAssocID="{DDC72815-6AC8-41AA-A89D-797E309AE73D}" presName="rootText" presStyleLbl="node3" presStyleIdx="7" presStyleCnt="9">
        <dgm:presLayoutVars>
          <dgm:chPref val="3"/>
        </dgm:presLayoutVars>
      </dgm:prSet>
      <dgm:spPr/>
      <dgm:t>
        <a:bodyPr/>
        <a:lstStyle/>
        <a:p>
          <a:endParaRPr lang="en-ZA"/>
        </a:p>
      </dgm:t>
    </dgm:pt>
    <dgm:pt modelId="{83C23A8D-F0C9-4652-88A5-A5E2528761C2}" type="pres">
      <dgm:prSet presAssocID="{DDC72815-6AC8-41AA-A89D-797E309AE73D}" presName="rootConnector" presStyleLbl="node3" presStyleIdx="7" presStyleCnt="9"/>
      <dgm:spPr/>
      <dgm:t>
        <a:bodyPr/>
        <a:lstStyle/>
        <a:p>
          <a:endParaRPr lang="en-ZA"/>
        </a:p>
      </dgm:t>
    </dgm:pt>
    <dgm:pt modelId="{5CF04415-097B-498C-A2D6-C77C01FFDEA6}" type="pres">
      <dgm:prSet presAssocID="{DDC72815-6AC8-41AA-A89D-797E309AE73D}" presName="hierChild4" presStyleCnt="0"/>
      <dgm:spPr/>
    </dgm:pt>
    <dgm:pt modelId="{2F13854A-4319-42FA-B9BD-818BA8CD993B}" type="pres">
      <dgm:prSet presAssocID="{DDC72815-6AC8-41AA-A89D-797E309AE73D}" presName="hierChild5" presStyleCnt="0"/>
      <dgm:spPr/>
    </dgm:pt>
    <dgm:pt modelId="{69B04BE2-8E8D-4D10-8F5E-76D7F5BE960F}" type="pres">
      <dgm:prSet presAssocID="{B95CCAD2-7568-4572-92E5-2A330496D320}" presName="Name37" presStyleLbl="parChTrans1D3" presStyleIdx="8" presStyleCnt="9"/>
      <dgm:spPr/>
      <dgm:t>
        <a:bodyPr/>
        <a:lstStyle/>
        <a:p>
          <a:endParaRPr lang="en-ZA"/>
        </a:p>
      </dgm:t>
    </dgm:pt>
    <dgm:pt modelId="{4B75DD25-4E15-43E6-97B0-B1C0EFD9F570}" type="pres">
      <dgm:prSet presAssocID="{E68E298A-589C-414B-8102-5BC40E620B72}" presName="hierRoot2" presStyleCnt="0">
        <dgm:presLayoutVars>
          <dgm:hierBranch val="init"/>
        </dgm:presLayoutVars>
      </dgm:prSet>
      <dgm:spPr/>
    </dgm:pt>
    <dgm:pt modelId="{FC0F94C7-419B-427E-80C4-E8DE5003D102}" type="pres">
      <dgm:prSet presAssocID="{E68E298A-589C-414B-8102-5BC40E620B72}" presName="rootComposite" presStyleCnt="0"/>
      <dgm:spPr/>
    </dgm:pt>
    <dgm:pt modelId="{ABE6EA95-5073-47D0-A30D-4EA8A64AC16B}" type="pres">
      <dgm:prSet presAssocID="{E68E298A-589C-414B-8102-5BC40E620B72}" presName="rootText" presStyleLbl="node3" presStyleIdx="8" presStyleCnt="9">
        <dgm:presLayoutVars>
          <dgm:chPref val="3"/>
        </dgm:presLayoutVars>
      </dgm:prSet>
      <dgm:spPr/>
      <dgm:t>
        <a:bodyPr/>
        <a:lstStyle/>
        <a:p>
          <a:endParaRPr lang="en-ZA"/>
        </a:p>
      </dgm:t>
    </dgm:pt>
    <dgm:pt modelId="{CC53F7F6-5E2B-47B8-9122-8C52D1AF1D2C}" type="pres">
      <dgm:prSet presAssocID="{E68E298A-589C-414B-8102-5BC40E620B72}" presName="rootConnector" presStyleLbl="node3" presStyleIdx="8" presStyleCnt="9"/>
      <dgm:spPr/>
      <dgm:t>
        <a:bodyPr/>
        <a:lstStyle/>
        <a:p>
          <a:endParaRPr lang="en-ZA"/>
        </a:p>
      </dgm:t>
    </dgm:pt>
    <dgm:pt modelId="{BE0D3E7A-DC28-41E9-B3F1-693D27F20B95}" type="pres">
      <dgm:prSet presAssocID="{E68E298A-589C-414B-8102-5BC40E620B72}" presName="hierChild4" presStyleCnt="0"/>
      <dgm:spPr/>
    </dgm:pt>
    <dgm:pt modelId="{151A012F-5DFD-4029-814D-4391C0794A70}" type="pres">
      <dgm:prSet presAssocID="{E68E298A-589C-414B-8102-5BC40E620B72}" presName="hierChild5" presStyleCnt="0"/>
      <dgm:spPr/>
    </dgm:pt>
    <dgm:pt modelId="{D50B043B-2D91-4EBD-BD5C-8C0D4A40161A}" type="pres">
      <dgm:prSet presAssocID="{BAFEA7DE-D0C6-4A91-95A0-65AC0CB5A992}" presName="hierChild5" presStyleCnt="0"/>
      <dgm:spPr/>
    </dgm:pt>
    <dgm:pt modelId="{16B23512-5106-46B0-8EA2-612C2C76D9C5}" type="pres">
      <dgm:prSet presAssocID="{8C8B8F9C-2436-4F9D-8533-5388B0E33604}" presName="hierChild3" presStyleCnt="0"/>
      <dgm:spPr/>
    </dgm:pt>
    <dgm:pt modelId="{6E155203-A5F2-4962-BCFD-537842276170}" type="pres">
      <dgm:prSet presAssocID="{61A8F96D-01DD-4B5C-8CC6-61A37BB654A3}" presName="Name111" presStyleLbl="parChTrans1D2" presStyleIdx="3" presStyleCnt="4"/>
      <dgm:spPr/>
      <dgm:t>
        <a:bodyPr/>
        <a:lstStyle/>
        <a:p>
          <a:endParaRPr lang="en-ZA"/>
        </a:p>
      </dgm:t>
    </dgm:pt>
    <dgm:pt modelId="{8B8F0FF7-AE73-46CA-B6CD-4F9300AE003A}" type="pres">
      <dgm:prSet presAssocID="{8F93D291-D129-44AB-9341-5F627D8CC587}" presName="hierRoot3" presStyleCnt="0">
        <dgm:presLayoutVars>
          <dgm:hierBranch val="init"/>
        </dgm:presLayoutVars>
      </dgm:prSet>
      <dgm:spPr/>
    </dgm:pt>
    <dgm:pt modelId="{DFE1974D-0454-4F72-86D1-7ABA6498DE70}" type="pres">
      <dgm:prSet presAssocID="{8F93D291-D129-44AB-9341-5F627D8CC587}" presName="rootComposite3" presStyleCnt="0"/>
      <dgm:spPr/>
    </dgm:pt>
    <dgm:pt modelId="{213F2B9D-409F-4DF9-B482-893F712D083F}" type="pres">
      <dgm:prSet presAssocID="{8F93D291-D129-44AB-9341-5F627D8CC587}" presName="rootText3" presStyleLbl="asst1" presStyleIdx="0" presStyleCnt="1" custScaleX="99533" custLinFactX="92701" custLinFactNeighborX="100000" custLinFactNeighborY="-12753">
        <dgm:presLayoutVars>
          <dgm:chPref val="3"/>
        </dgm:presLayoutVars>
      </dgm:prSet>
      <dgm:spPr/>
      <dgm:t>
        <a:bodyPr/>
        <a:lstStyle/>
        <a:p>
          <a:endParaRPr lang="en-ZA"/>
        </a:p>
      </dgm:t>
    </dgm:pt>
    <dgm:pt modelId="{62895808-3839-460E-BDF2-05ECFF3F319C}" type="pres">
      <dgm:prSet presAssocID="{8F93D291-D129-44AB-9341-5F627D8CC587}" presName="rootConnector3" presStyleLbl="asst1" presStyleIdx="0" presStyleCnt="1"/>
      <dgm:spPr/>
      <dgm:t>
        <a:bodyPr/>
        <a:lstStyle/>
        <a:p>
          <a:endParaRPr lang="en-ZA"/>
        </a:p>
      </dgm:t>
    </dgm:pt>
    <dgm:pt modelId="{5D95A430-6219-4A40-AD36-548F2201BCA9}" type="pres">
      <dgm:prSet presAssocID="{8F93D291-D129-44AB-9341-5F627D8CC587}" presName="hierChild6" presStyleCnt="0"/>
      <dgm:spPr/>
    </dgm:pt>
    <dgm:pt modelId="{871EF901-3441-4C6B-A650-A1B8603EF166}" type="pres">
      <dgm:prSet presAssocID="{8F93D291-D129-44AB-9341-5F627D8CC587}" presName="hierChild7" presStyleCnt="0"/>
      <dgm:spPr/>
    </dgm:pt>
    <dgm:pt modelId="{899EA300-E11B-41B7-9231-4BCAF39FDED6}" type="pres">
      <dgm:prSet presAssocID="{31C63255-84FC-4F4B-BB1D-1169DE7872C8}" presName="hierRoot1" presStyleCnt="0">
        <dgm:presLayoutVars>
          <dgm:hierBranch val="init"/>
        </dgm:presLayoutVars>
      </dgm:prSet>
      <dgm:spPr/>
    </dgm:pt>
    <dgm:pt modelId="{AA1CAF2C-371C-485C-9609-7668C9BF350B}" type="pres">
      <dgm:prSet presAssocID="{31C63255-84FC-4F4B-BB1D-1169DE7872C8}" presName="rootComposite1" presStyleCnt="0"/>
      <dgm:spPr/>
    </dgm:pt>
    <dgm:pt modelId="{0CC36660-EF22-4754-8108-78EFC9318A1F}" type="pres">
      <dgm:prSet presAssocID="{31C63255-84FC-4F4B-BB1D-1169DE7872C8}" presName="rootText1" presStyleLbl="node0" presStyleIdx="1" presStyleCnt="2" custLinFactY="400000" custLinFactNeighborX="26919" custLinFactNeighborY="450049">
        <dgm:presLayoutVars>
          <dgm:chPref val="3"/>
        </dgm:presLayoutVars>
      </dgm:prSet>
      <dgm:spPr/>
      <dgm:t>
        <a:bodyPr/>
        <a:lstStyle/>
        <a:p>
          <a:endParaRPr lang="en-ZA"/>
        </a:p>
      </dgm:t>
    </dgm:pt>
    <dgm:pt modelId="{69B05669-AE1C-42B2-99B9-FFE958488D90}" type="pres">
      <dgm:prSet presAssocID="{31C63255-84FC-4F4B-BB1D-1169DE7872C8}" presName="rootConnector1" presStyleLbl="node1" presStyleIdx="0" presStyleCnt="0"/>
      <dgm:spPr/>
      <dgm:t>
        <a:bodyPr/>
        <a:lstStyle/>
        <a:p>
          <a:endParaRPr lang="en-ZA"/>
        </a:p>
      </dgm:t>
    </dgm:pt>
    <dgm:pt modelId="{2952DF2E-8716-4B9D-8781-93463DAA81E0}" type="pres">
      <dgm:prSet presAssocID="{31C63255-84FC-4F4B-BB1D-1169DE7872C8}" presName="hierChild2" presStyleCnt="0"/>
      <dgm:spPr/>
    </dgm:pt>
    <dgm:pt modelId="{F5A492D6-9473-4EEC-AB18-930FFDC26904}" type="pres">
      <dgm:prSet presAssocID="{31C63255-84FC-4F4B-BB1D-1169DE7872C8}" presName="hierChild3" presStyleCnt="0"/>
      <dgm:spPr/>
    </dgm:pt>
  </dgm:ptLst>
  <dgm:cxnLst>
    <dgm:cxn modelId="{827770B1-0B19-45A9-9067-D01553B6B879}" type="presOf" srcId="{31C63255-84FC-4F4B-BB1D-1169DE7872C8}" destId="{69B05669-AE1C-42B2-99B9-FFE958488D90}" srcOrd="1" destOrd="0" presId="urn:microsoft.com/office/officeart/2005/8/layout/orgChart1"/>
    <dgm:cxn modelId="{EABE1531-E821-4845-A2BC-8B65ABFF1050}" srcId="{91CCD041-2EE6-4998-A43A-9D4497F4ED31}" destId="{8C8B8F9C-2436-4F9D-8533-5388B0E33604}" srcOrd="0" destOrd="0" parTransId="{B6D30A56-726D-4260-B768-9FA8C3841138}" sibTransId="{905058CF-3510-402E-AA8A-B31E3D510C43}"/>
    <dgm:cxn modelId="{7C3C7286-8D49-4193-8B03-F387AF8CDF2A}" type="presOf" srcId="{23098297-AF52-42CD-884D-A07E5D4D33D3}" destId="{83336E1B-378E-4862-8211-720767233674}" srcOrd="0" destOrd="0" presId="urn:microsoft.com/office/officeart/2005/8/layout/orgChart1"/>
    <dgm:cxn modelId="{D8A1F3B7-1DCA-475C-85C1-1EE2D928EEC9}" type="presOf" srcId="{8F93D291-D129-44AB-9341-5F627D8CC587}" destId="{62895808-3839-460E-BDF2-05ECFF3F319C}" srcOrd="1" destOrd="0" presId="urn:microsoft.com/office/officeart/2005/8/layout/orgChart1"/>
    <dgm:cxn modelId="{E0C4032D-4CA8-42F0-90E6-E3B32590BBCE}" type="presOf" srcId="{BAFEA7DE-D0C6-4A91-95A0-65AC0CB5A992}" destId="{ABE99E4F-95FD-4404-856E-9C3439D2CBFE}" srcOrd="1" destOrd="0" presId="urn:microsoft.com/office/officeart/2005/8/layout/orgChart1"/>
    <dgm:cxn modelId="{387F94D6-D8F0-4089-AF32-BFEBD2E5C24A}" type="presOf" srcId="{87A72696-E13D-4162-9DB6-571183000288}" destId="{1C52E943-D91D-44F2-A7EF-55FB5DDD95A8}" srcOrd="0" destOrd="0" presId="urn:microsoft.com/office/officeart/2005/8/layout/orgChart1"/>
    <dgm:cxn modelId="{D5D15E3B-E9D5-4C86-B0EA-EB80DFDB39A5}" type="presOf" srcId="{E7B79FFD-5028-45A0-B0A5-7CF21E90F1A1}" destId="{4E591EC8-C899-471E-B13A-9D8DEAA7E602}" srcOrd="0" destOrd="0" presId="urn:microsoft.com/office/officeart/2005/8/layout/orgChart1"/>
    <dgm:cxn modelId="{31986B1B-06B8-4370-8078-A9A759756AAC}" type="presOf" srcId="{0BF4DD58-12F0-40C0-9022-26DC72B0F658}" destId="{5E821908-FBC5-46A2-AC47-C2A2DAB380DC}" srcOrd="1" destOrd="0" presId="urn:microsoft.com/office/officeart/2005/8/layout/orgChart1"/>
    <dgm:cxn modelId="{C1D3C41F-D5B7-4813-BFCD-36AEBA743599}" type="presOf" srcId="{4C0F8B6D-96AB-43AD-A0B4-C0D8EBAC099E}" destId="{F289CA95-57E0-402B-AB74-5EF23DE42C32}" srcOrd="1" destOrd="0" presId="urn:microsoft.com/office/officeart/2005/8/layout/orgChart1"/>
    <dgm:cxn modelId="{7E2A6133-2BAC-4017-BB67-BC72DB7EDAA0}" type="presOf" srcId="{9BE357DC-23FC-4F8F-8512-E356F5AD481A}" destId="{4DF36AD3-72EB-41DE-93C1-71E3CB459D33}" srcOrd="0" destOrd="0" presId="urn:microsoft.com/office/officeart/2005/8/layout/orgChart1"/>
    <dgm:cxn modelId="{B4ECC52A-BD98-4FF2-8D98-4B88FB919F21}" type="presOf" srcId="{E2F41FEB-90F7-4063-BDDC-0750853C316A}" destId="{961E9FC0-D5FF-44FF-91B1-149040CECB12}" srcOrd="0" destOrd="0" presId="urn:microsoft.com/office/officeart/2005/8/layout/orgChart1"/>
    <dgm:cxn modelId="{A9CFD0FB-26C4-46D0-91B0-FBFF76EC66F1}" srcId="{8C8B8F9C-2436-4F9D-8533-5388B0E33604}" destId="{BAFEA7DE-D0C6-4A91-95A0-65AC0CB5A992}" srcOrd="3" destOrd="0" parTransId="{550FB9DC-16C4-4D82-89B2-5E66F7F217D2}" sibTransId="{DBD56F08-0F89-41AA-A106-C43EAAED824D}"/>
    <dgm:cxn modelId="{740C7113-967A-4C9E-9BCA-B32DA1F6026C}" type="presOf" srcId="{4C0F8B6D-96AB-43AD-A0B4-C0D8EBAC099E}" destId="{98BC0E87-7CC9-4A67-923C-85F5B998AF36}" srcOrd="0" destOrd="0" presId="urn:microsoft.com/office/officeart/2005/8/layout/orgChart1"/>
    <dgm:cxn modelId="{6816329E-8C2A-45A5-A24A-C598D28EC690}" type="presOf" srcId="{0BF4DD58-12F0-40C0-9022-26DC72B0F658}" destId="{1004DE88-E4CD-44EC-AD55-B8A7679238C2}" srcOrd="0" destOrd="0" presId="urn:microsoft.com/office/officeart/2005/8/layout/orgChart1"/>
    <dgm:cxn modelId="{F94FC677-59F6-4D94-AB4A-E3B07E84D0BC}" srcId="{8C8B8F9C-2436-4F9D-8533-5388B0E33604}" destId="{0BF4DD58-12F0-40C0-9022-26DC72B0F658}" srcOrd="2" destOrd="0" parTransId="{C0D80D0E-5FC8-4346-B00D-4DE56BB002E7}" sibTransId="{4F2BCE5E-0A6C-4A8B-A004-804B09BA4E3E}"/>
    <dgm:cxn modelId="{29F80672-A737-44D6-9082-6E36D7C07540}" type="presOf" srcId="{DDC72815-6AC8-41AA-A89D-797E309AE73D}" destId="{83C23A8D-F0C9-4652-88A5-A5E2528761C2}" srcOrd="1" destOrd="0" presId="urn:microsoft.com/office/officeart/2005/8/layout/orgChart1"/>
    <dgm:cxn modelId="{B7A2BFCB-CA8C-458C-B1B1-CD7091F36C84}" type="presOf" srcId="{31C63255-84FC-4F4B-BB1D-1169DE7872C8}" destId="{0CC36660-EF22-4754-8108-78EFC9318A1F}" srcOrd="0" destOrd="0" presId="urn:microsoft.com/office/officeart/2005/8/layout/orgChart1"/>
    <dgm:cxn modelId="{FF93266E-1911-4E9C-B82E-8AF9796769AE}" type="presOf" srcId="{B95CCAD2-7568-4572-92E5-2A330496D320}" destId="{69B04BE2-8E8D-4D10-8F5E-76D7F5BE960F}" srcOrd="0" destOrd="0" presId="urn:microsoft.com/office/officeart/2005/8/layout/orgChart1"/>
    <dgm:cxn modelId="{202E88D2-56D9-4641-AF1E-2EDD3F81021C}" srcId="{8C8B8F9C-2436-4F9D-8533-5388B0E33604}" destId="{B90827F0-DFCF-4F19-B46F-7386F89BBA4D}" srcOrd="1" destOrd="0" parTransId="{1D7C8167-3DBF-4C96-9920-3C6C212D2F60}" sibTransId="{6955D173-08A6-4CE5-8472-AB907CF0FC30}"/>
    <dgm:cxn modelId="{1795C2CF-BA24-4A96-84CC-0FA6A1990BEB}" type="presOf" srcId="{09FE0543-777B-4D2A-A743-15A37BE9488E}" destId="{3B785839-3C06-42A8-BEE9-CFF10C229C9A}" srcOrd="1" destOrd="0" presId="urn:microsoft.com/office/officeart/2005/8/layout/orgChart1"/>
    <dgm:cxn modelId="{CAD6D84B-63D3-42FF-82C7-69D16E189EE2}" srcId="{91CCD041-2EE6-4998-A43A-9D4497F4ED31}" destId="{31C63255-84FC-4F4B-BB1D-1169DE7872C8}" srcOrd="1" destOrd="0" parTransId="{AFB7337C-3CA6-4A39-9F7A-D5AD3C5BC3AE}" sibTransId="{0191152B-A226-469C-AC42-9864C1811692}"/>
    <dgm:cxn modelId="{8C395A7E-5258-40F4-B831-B2D920A82C94}" type="presOf" srcId="{91CCD041-2EE6-4998-A43A-9D4497F4ED31}" destId="{571B99B1-B60C-4330-B66F-C3DD0BE81679}" srcOrd="0" destOrd="0" presId="urn:microsoft.com/office/officeart/2005/8/layout/orgChart1"/>
    <dgm:cxn modelId="{A7A36829-32E5-4B6D-91B0-0EEF4AFC10CA}" type="presOf" srcId="{9BE357DC-23FC-4F8F-8512-E356F5AD481A}" destId="{36F275E0-0244-4E4B-B5B2-E8FC0B5614C5}" srcOrd="1" destOrd="0" presId="urn:microsoft.com/office/officeart/2005/8/layout/orgChart1"/>
    <dgm:cxn modelId="{936FA24D-856C-428C-BEBA-47BC0DEE0E1B}" srcId="{B90827F0-DFCF-4F19-B46F-7386F89BBA4D}" destId="{87A72696-E13D-4162-9DB6-571183000288}" srcOrd="1" destOrd="0" parTransId="{5E36E814-50FE-4EF5-BB84-94D53020AF72}" sibTransId="{33AEB249-3C6C-465D-84D0-8BCAB6D59EC1}"/>
    <dgm:cxn modelId="{034309B0-A455-4614-B06C-56732E8FE823}" srcId="{0BF4DD58-12F0-40C0-9022-26DC72B0F658}" destId="{4C0F8B6D-96AB-43AD-A0B4-C0D8EBAC099E}" srcOrd="1" destOrd="0" parTransId="{2BC4F614-5A8C-4CB2-B105-A53A9C815D4B}" sibTransId="{24829D23-D7DE-4694-84C9-FB1F733E089A}"/>
    <dgm:cxn modelId="{2AE7DAD0-751A-42DD-B6F7-50012D35566A}" srcId="{BAFEA7DE-D0C6-4A91-95A0-65AC0CB5A992}" destId="{DDC72815-6AC8-41AA-A89D-797E309AE73D}" srcOrd="1" destOrd="0" parTransId="{D2F09F47-B4AD-4BBD-8C29-CC11665C93D5}" sibTransId="{A85BF142-565E-4C23-BBCC-449961525E3F}"/>
    <dgm:cxn modelId="{D3FBE749-3F9F-4CA9-AEB3-952265A096B0}" type="presOf" srcId="{E2F41FEB-90F7-4063-BDDC-0750853C316A}" destId="{B096764C-E320-49D7-8D77-5EE5BAE08991}" srcOrd="1" destOrd="0" presId="urn:microsoft.com/office/officeart/2005/8/layout/orgChart1"/>
    <dgm:cxn modelId="{456E9280-E1EC-4AC0-9909-9E2BA960E8E0}" srcId="{0BF4DD58-12F0-40C0-9022-26DC72B0F658}" destId="{E7B79FFD-5028-45A0-B0A5-7CF21E90F1A1}" srcOrd="0" destOrd="0" parTransId="{F1150346-CBE2-4813-ABB4-338D7C0E28FD}" sibTransId="{A649A498-BF2D-4EB1-BCFF-04FBCBDC92FB}"/>
    <dgm:cxn modelId="{0E150924-CDD2-4A12-B460-BE9A57311476}" type="presOf" srcId="{F1150346-CBE2-4813-ABB4-338D7C0E28FD}" destId="{FC61F41E-DF8F-43EE-8799-BAFE732DB60F}" srcOrd="0" destOrd="0" presId="urn:microsoft.com/office/officeart/2005/8/layout/orgChart1"/>
    <dgm:cxn modelId="{0ABB912C-B359-4BBF-9F60-4437479788E4}" type="presOf" srcId="{5E36E814-50FE-4EF5-BB84-94D53020AF72}" destId="{5A2B402A-68C7-4456-A737-B200C3771DC9}" srcOrd="0" destOrd="0" presId="urn:microsoft.com/office/officeart/2005/8/layout/orgChart1"/>
    <dgm:cxn modelId="{59080E2C-2DFA-4156-86C4-AEB7FE3686C9}" type="presOf" srcId="{09FE0543-777B-4D2A-A743-15A37BE9488E}" destId="{D37C4848-D582-47B6-9F50-1A8599EDBF58}" srcOrd="0" destOrd="0" presId="urn:microsoft.com/office/officeart/2005/8/layout/orgChart1"/>
    <dgm:cxn modelId="{5F37DE4E-BDE4-4E61-A6BC-3D22D0114ED5}" type="presOf" srcId="{8C8B8F9C-2436-4F9D-8533-5388B0E33604}" destId="{C4E80E12-05B2-4D9E-B7C7-466B651B567D}" srcOrd="1" destOrd="0" presId="urn:microsoft.com/office/officeart/2005/8/layout/orgChart1"/>
    <dgm:cxn modelId="{6553199B-5D68-47F3-8C14-0528A4B61E01}" srcId="{8C8B8F9C-2436-4F9D-8533-5388B0E33604}" destId="{8F93D291-D129-44AB-9341-5F627D8CC587}" srcOrd="0" destOrd="0" parTransId="{61A8F96D-01DD-4B5C-8CC6-61A37BB654A3}" sibTransId="{F0271B2B-05D9-4ED5-951D-1470F1331CF3}"/>
    <dgm:cxn modelId="{B6FD6135-83E6-491C-A5A1-654331ACAF35}" type="presOf" srcId="{ED23994A-52FC-48AF-BF81-CD438D88929C}" destId="{226E6E05-3825-488E-840C-0D724C011C48}" srcOrd="0" destOrd="0" presId="urn:microsoft.com/office/officeart/2005/8/layout/orgChart1"/>
    <dgm:cxn modelId="{72856D87-623F-482E-A8FF-05B06E3B6202}" type="presOf" srcId="{8F93D291-D129-44AB-9341-5F627D8CC587}" destId="{213F2B9D-409F-4DF9-B482-893F712D083F}" srcOrd="0" destOrd="0" presId="urn:microsoft.com/office/officeart/2005/8/layout/orgChart1"/>
    <dgm:cxn modelId="{2CBC2C99-4BD1-403D-9FF8-DBD94C2AB151}" type="presOf" srcId="{1D7C8167-3DBF-4C96-9920-3C6C212D2F60}" destId="{42AA1343-E0AC-4275-9014-E6C695FF6DE7}" srcOrd="0" destOrd="0" presId="urn:microsoft.com/office/officeart/2005/8/layout/orgChart1"/>
    <dgm:cxn modelId="{958923C3-293B-4727-A153-3BD44B7F4FF9}" type="presOf" srcId="{BAFEA7DE-D0C6-4A91-95A0-65AC0CB5A992}" destId="{08A3E462-FA81-4EA5-A57D-5775B3086B30}" srcOrd="0" destOrd="0" presId="urn:microsoft.com/office/officeart/2005/8/layout/orgChart1"/>
    <dgm:cxn modelId="{0CA3966A-EE33-42D6-8373-AEB57CCC1C12}" type="presOf" srcId="{D2F09F47-B4AD-4BBD-8C29-CC11665C93D5}" destId="{300D390A-3B9E-438F-842D-51874B01DF52}" srcOrd="0" destOrd="0" presId="urn:microsoft.com/office/officeart/2005/8/layout/orgChart1"/>
    <dgm:cxn modelId="{DFF4022D-DCDB-4A9F-A558-62EA756B962D}" srcId="{BAFEA7DE-D0C6-4A91-95A0-65AC0CB5A992}" destId="{23098297-AF52-42CD-884D-A07E5D4D33D3}" srcOrd="0" destOrd="0" parTransId="{BA045336-6662-4FE2-BAA2-BF3E2033F9C6}" sibTransId="{82AA389D-504D-4321-838B-8F0E7DBD6CB5}"/>
    <dgm:cxn modelId="{0B8B018D-A800-4B05-B59A-8912B50D27FE}" type="presOf" srcId="{8C8B8F9C-2436-4F9D-8533-5388B0E33604}" destId="{D2ABE942-3CE4-4CCA-8A29-79ECF4D46B99}" srcOrd="0" destOrd="0" presId="urn:microsoft.com/office/officeart/2005/8/layout/orgChart1"/>
    <dgm:cxn modelId="{4F9A5280-24DF-4173-AF2D-C96031917561}" type="presOf" srcId="{E68E298A-589C-414B-8102-5BC40E620B72}" destId="{ABE6EA95-5073-47D0-A30D-4EA8A64AC16B}" srcOrd="0" destOrd="0" presId="urn:microsoft.com/office/officeart/2005/8/layout/orgChart1"/>
    <dgm:cxn modelId="{8484F6C0-E63B-468D-8B0C-F4A58247482E}" type="presOf" srcId="{1E59C0C6-BFC1-4C01-BC06-E1FDD3BEE087}" destId="{D69720AA-2BE1-4E19-965B-E5068627EAE4}" srcOrd="0" destOrd="0" presId="urn:microsoft.com/office/officeart/2005/8/layout/orgChart1"/>
    <dgm:cxn modelId="{1FE8F449-C3B1-4030-BE99-FDCD79D6AD1C}" type="presOf" srcId="{B90827F0-DFCF-4F19-B46F-7386F89BBA4D}" destId="{33C124A0-138C-410D-A833-5863F3D8247E}" srcOrd="1" destOrd="0" presId="urn:microsoft.com/office/officeart/2005/8/layout/orgChart1"/>
    <dgm:cxn modelId="{00C038AA-3007-4608-B945-D5FACA0D6FB0}" type="presOf" srcId="{550FB9DC-16C4-4D82-89B2-5E66F7F217D2}" destId="{FBAA2D09-1630-4E4B-BE81-BE7FEFA7D072}" srcOrd="0" destOrd="0" presId="urn:microsoft.com/office/officeart/2005/8/layout/orgChart1"/>
    <dgm:cxn modelId="{7C1EA906-3C67-4DBE-8AEA-77F62CA5AB76}" type="presOf" srcId="{DDC72815-6AC8-41AA-A89D-797E309AE73D}" destId="{D0DDCB29-33E5-4719-8F9E-1664801455F2}" srcOrd="0" destOrd="0" presId="urn:microsoft.com/office/officeart/2005/8/layout/orgChart1"/>
    <dgm:cxn modelId="{05CAF287-8EB1-484E-8640-0059D71E9238}" type="presOf" srcId="{61A8F96D-01DD-4B5C-8CC6-61A37BB654A3}" destId="{6E155203-A5F2-4962-BCFD-537842276170}" srcOrd="0" destOrd="0" presId="urn:microsoft.com/office/officeart/2005/8/layout/orgChart1"/>
    <dgm:cxn modelId="{BFBDE39D-F3AC-4524-8AC8-1920B9556BF2}" type="presOf" srcId="{BA045336-6662-4FE2-BAA2-BF3E2033F9C6}" destId="{B15DD2A3-BE60-4785-9D8B-3141C7307A50}" srcOrd="0" destOrd="0" presId="urn:microsoft.com/office/officeart/2005/8/layout/orgChart1"/>
    <dgm:cxn modelId="{40DCB3AC-AA3F-499D-819A-BD453DD924FD}" srcId="{B90827F0-DFCF-4F19-B46F-7386F89BBA4D}" destId="{E2F41FEB-90F7-4063-BDDC-0750853C316A}" srcOrd="3" destOrd="0" parTransId="{ED23994A-52FC-48AF-BF81-CD438D88929C}" sibTransId="{9D4E5C9C-AC47-48A5-A464-6837A84169C4}"/>
    <dgm:cxn modelId="{282300EF-1714-47BB-B4B4-2D5308F11DE8}" type="presOf" srcId="{87A72696-E13D-4162-9DB6-571183000288}" destId="{F7C75026-D2B8-427D-9400-A76B02723068}" srcOrd="1" destOrd="0" presId="urn:microsoft.com/office/officeart/2005/8/layout/orgChart1"/>
    <dgm:cxn modelId="{61984574-DB70-4037-884F-D4BF8E4541F2}" srcId="{B90827F0-DFCF-4F19-B46F-7386F89BBA4D}" destId="{9BE357DC-23FC-4F8F-8512-E356F5AD481A}" srcOrd="2" destOrd="0" parTransId="{1E59C0C6-BFC1-4C01-BC06-E1FDD3BEE087}" sibTransId="{A5004189-015D-46B0-9809-00BF7183B918}"/>
    <dgm:cxn modelId="{2D0932A6-FC54-4FD7-8CE9-D784B220FFBC}" type="presOf" srcId="{E68E298A-589C-414B-8102-5BC40E620B72}" destId="{CC53F7F6-5E2B-47B8-9122-8C52D1AF1D2C}" srcOrd="1" destOrd="0" presId="urn:microsoft.com/office/officeart/2005/8/layout/orgChart1"/>
    <dgm:cxn modelId="{55AFCB39-DE59-4C5D-B600-5DA2B8E974EC}" type="presOf" srcId="{2BC4F614-5A8C-4CB2-B105-A53A9C815D4B}" destId="{4E4D571A-0495-494D-9A56-07B31E6ED4CF}" srcOrd="0" destOrd="0" presId="urn:microsoft.com/office/officeart/2005/8/layout/orgChart1"/>
    <dgm:cxn modelId="{6B915830-EDF3-4D91-ACCC-25F5F979665B}" srcId="{BAFEA7DE-D0C6-4A91-95A0-65AC0CB5A992}" destId="{E68E298A-589C-414B-8102-5BC40E620B72}" srcOrd="2" destOrd="0" parTransId="{B95CCAD2-7568-4572-92E5-2A330496D320}" sibTransId="{5DA80254-A4FB-42DE-9191-AF21B322EFC1}"/>
    <dgm:cxn modelId="{0A0FD16D-89F1-4B53-9D01-6A27F231EA4B}" type="presOf" srcId="{B90827F0-DFCF-4F19-B46F-7386F89BBA4D}" destId="{C06D2D60-EBF4-4A02-ABA5-61DC245F79D6}" srcOrd="0" destOrd="0" presId="urn:microsoft.com/office/officeart/2005/8/layout/orgChart1"/>
    <dgm:cxn modelId="{4B024CF5-B364-4BE2-9E81-0785C6A5FA05}" type="presOf" srcId="{23098297-AF52-42CD-884D-A07E5D4D33D3}" destId="{C4D7F670-9EE7-4DA3-9AD7-6A1B86A6D3EE}" srcOrd="1" destOrd="0" presId="urn:microsoft.com/office/officeart/2005/8/layout/orgChart1"/>
    <dgm:cxn modelId="{E230EC8E-D3F4-482E-83F5-3CC0927ADFC2}" srcId="{B90827F0-DFCF-4F19-B46F-7386F89BBA4D}" destId="{09FE0543-777B-4D2A-A743-15A37BE9488E}" srcOrd="0" destOrd="0" parTransId="{43951D90-A4FB-4FB0-873B-C457F9AF9AC7}" sibTransId="{11342078-EE73-4DDF-9321-FA2935856F9C}"/>
    <dgm:cxn modelId="{3E130D63-6FF2-4F4F-B3A7-CDFCCE706EDD}" type="presOf" srcId="{43951D90-A4FB-4FB0-873B-C457F9AF9AC7}" destId="{241FB979-5421-4252-ACA7-C48DF1788A6E}" srcOrd="0" destOrd="0" presId="urn:microsoft.com/office/officeart/2005/8/layout/orgChart1"/>
    <dgm:cxn modelId="{980B4E57-C8A2-4F58-8B22-C32B3DFF92F3}" type="presOf" srcId="{E7B79FFD-5028-45A0-B0A5-7CF21E90F1A1}" destId="{73D43F15-B853-4EEE-9F5A-973058169A4A}" srcOrd="1" destOrd="0" presId="urn:microsoft.com/office/officeart/2005/8/layout/orgChart1"/>
    <dgm:cxn modelId="{E1FFAF75-E65A-4F54-8BEB-C5302A1CA133}" type="presOf" srcId="{C0D80D0E-5FC8-4346-B00D-4DE56BB002E7}" destId="{45C00140-980F-400E-A944-DB30B1163A8D}" srcOrd="0" destOrd="0" presId="urn:microsoft.com/office/officeart/2005/8/layout/orgChart1"/>
    <dgm:cxn modelId="{40FDDED3-0F12-4078-A54C-1D381CE97C59}" type="presParOf" srcId="{571B99B1-B60C-4330-B66F-C3DD0BE81679}" destId="{68EEB3A4-E1D9-4462-96C9-4FBD231A0F80}" srcOrd="0" destOrd="0" presId="urn:microsoft.com/office/officeart/2005/8/layout/orgChart1"/>
    <dgm:cxn modelId="{61AFB00B-416E-4446-BB00-10C12E2A4EB4}" type="presParOf" srcId="{68EEB3A4-E1D9-4462-96C9-4FBD231A0F80}" destId="{BBAC60F6-6E7B-4E8F-8C0C-839CA389E2F1}" srcOrd="0" destOrd="0" presId="urn:microsoft.com/office/officeart/2005/8/layout/orgChart1"/>
    <dgm:cxn modelId="{1F5A9898-8C70-4DDA-BAC7-0BF0BC4E7562}" type="presParOf" srcId="{BBAC60F6-6E7B-4E8F-8C0C-839CA389E2F1}" destId="{D2ABE942-3CE4-4CCA-8A29-79ECF4D46B99}" srcOrd="0" destOrd="0" presId="urn:microsoft.com/office/officeart/2005/8/layout/orgChart1"/>
    <dgm:cxn modelId="{4BB72DE4-6388-4C37-925E-3C03A2C6DA44}" type="presParOf" srcId="{BBAC60F6-6E7B-4E8F-8C0C-839CA389E2F1}" destId="{C4E80E12-05B2-4D9E-B7C7-466B651B567D}" srcOrd="1" destOrd="0" presId="urn:microsoft.com/office/officeart/2005/8/layout/orgChart1"/>
    <dgm:cxn modelId="{F129F822-749E-4693-82B2-EA678E8616D6}" type="presParOf" srcId="{68EEB3A4-E1D9-4462-96C9-4FBD231A0F80}" destId="{7C3FFAFA-73AA-49C2-9E3E-A5715F52F4DD}" srcOrd="1" destOrd="0" presId="urn:microsoft.com/office/officeart/2005/8/layout/orgChart1"/>
    <dgm:cxn modelId="{CA06DAD3-B129-46E3-B218-05ACCD7A7038}" type="presParOf" srcId="{7C3FFAFA-73AA-49C2-9E3E-A5715F52F4DD}" destId="{42AA1343-E0AC-4275-9014-E6C695FF6DE7}" srcOrd="0" destOrd="0" presId="urn:microsoft.com/office/officeart/2005/8/layout/orgChart1"/>
    <dgm:cxn modelId="{87788DC2-5A41-4F1B-A14E-C25ECA1997E9}" type="presParOf" srcId="{7C3FFAFA-73AA-49C2-9E3E-A5715F52F4DD}" destId="{F0AD2C9B-4F8D-474F-9C26-C5F0A48C14FB}" srcOrd="1" destOrd="0" presId="urn:microsoft.com/office/officeart/2005/8/layout/orgChart1"/>
    <dgm:cxn modelId="{00C29122-2EE7-4B39-B598-5740DF90A7CF}" type="presParOf" srcId="{F0AD2C9B-4F8D-474F-9C26-C5F0A48C14FB}" destId="{0412FDC3-E6B8-4C58-88EE-0774AE7E40CC}" srcOrd="0" destOrd="0" presId="urn:microsoft.com/office/officeart/2005/8/layout/orgChart1"/>
    <dgm:cxn modelId="{B1FDC9D4-61F0-4160-BF74-E4F2A88868E7}" type="presParOf" srcId="{0412FDC3-E6B8-4C58-88EE-0774AE7E40CC}" destId="{C06D2D60-EBF4-4A02-ABA5-61DC245F79D6}" srcOrd="0" destOrd="0" presId="urn:microsoft.com/office/officeart/2005/8/layout/orgChart1"/>
    <dgm:cxn modelId="{4AC952A6-23E4-4730-ACD4-636FAA53C4CB}" type="presParOf" srcId="{0412FDC3-E6B8-4C58-88EE-0774AE7E40CC}" destId="{33C124A0-138C-410D-A833-5863F3D8247E}" srcOrd="1" destOrd="0" presId="urn:microsoft.com/office/officeart/2005/8/layout/orgChart1"/>
    <dgm:cxn modelId="{8C2E2B37-D966-4535-9757-273B579B1194}" type="presParOf" srcId="{F0AD2C9B-4F8D-474F-9C26-C5F0A48C14FB}" destId="{F0F04C87-1FD0-4FCA-B520-00C66B2F6809}" srcOrd="1" destOrd="0" presId="urn:microsoft.com/office/officeart/2005/8/layout/orgChart1"/>
    <dgm:cxn modelId="{175277AB-9214-406F-946E-00D1E6C66511}" type="presParOf" srcId="{F0F04C87-1FD0-4FCA-B520-00C66B2F6809}" destId="{241FB979-5421-4252-ACA7-C48DF1788A6E}" srcOrd="0" destOrd="0" presId="urn:microsoft.com/office/officeart/2005/8/layout/orgChart1"/>
    <dgm:cxn modelId="{762A551B-0AE1-4BBE-B240-51674E6EB398}" type="presParOf" srcId="{F0F04C87-1FD0-4FCA-B520-00C66B2F6809}" destId="{F6B30A28-1327-4CD9-B9F6-1BC2B104E500}" srcOrd="1" destOrd="0" presId="urn:microsoft.com/office/officeart/2005/8/layout/orgChart1"/>
    <dgm:cxn modelId="{D04353B7-0D4F-4C7D-99E4-5934FA9678A3}" type="presParOf" srcId="{F6B30A28-1327-4CD9-B9F6-1BC2B104E500}" destId="{51148540-C3F9-4784-8DC4-78AFF7A73027}" srcOrd="0" destOrd="0" presId="urn:microsoft.com/office/officeart/2005/8/layout/orgChart1"/>
    <dgm:cxn modelId="{6BB43782-D0BD-4933-8A59-1DE909AFFB14}" type="presParOf" srcId="{51148540-C3F9-4784-8DC4-78AFF7A73027}" destId="{D37C4848-D582-47B6-9F50-1A8599EDBF58}" srcOrd="0" destOrd="0" presId="urn:microsoft.com/office/officeart/2005/8/layout/orgChart1"/>
    <dgm:cxn modelId="{E66241A6-93E7-4FD8-87D0-FF48FDFA8BD7}" type="presParOf" srcId="{51148540-C3F9-4784-8DC4-78AFF7A73027}" destId="{3B785839-3C06-42A8-BEE9-CFF10C229C9A}" srcOrd="1" destOrd="0" presId="urn:microsoft.com/office/officeart/2005/8/layout/orgChart1"/>
    <dgm:cxn modelId="{C1A5CC12-B585-4FFB-8429-99938BA68E3F}" type="presParOf" srcId="{F6B30A28-1327-4CD9-B9F6-1BC2B104E500}" destId="{62250C8D-6ACE-4888-A03D-5A08162D9E95}" srcOrd="1" destOrd="0" presId="urn:microsoft.com/office/officeart/2005/8/layout/orgChart1"/>
    <dgm:cxn modelId="{D5475CEA-9EC4-4184-AF99-948F2EF3A6BC}" type="presParOf" srcId="{F6B30A28-1327-4CD9-B9F6-1BC2B104E500}" destId="{038026A3-C4F9-4B64-A705-612A928531FA}" srcOrd="2" destOrd="0" presId="urn:microsoft.com/office/officeart/2005/8/layout/orgChart1"/>
    <dgm:cxn modelId="{F49DEC21-6C5C-42BF-B18A-082CE01655C4}" type="presParOf" srcId="{F0F04C87-1FD0-4FCA-B520-00C66B2F6809}" destId="{5A2B402A-68C7-4456-A737-B200C3771DC9}" srcOrd="2" destOrd="0" presId="urn:microsoft.com/office/officeart/2005/8/layout/orgChart1"/>
    <dgm:cxn modelId="{D77CC135-1E1D-4682-BD3D-AA28475C911E}" type="presParOf" srcId="{F0F04C87-1FD0-4FCA-B520-00C66B2F6809}" destId="{25119F59-6F4C-4499-BB92-11FD79ECD225}" srcOrd="3" destOrd="0" presId="urn:microsoft.com/office/officeart/2005/8/layout/orgChart1"/>
    <dgm:cxn modelId="{3B8E027B-1324-4011-8258-3C35E54E0A10}" type="presParOf" srcId="{25119F59-6F4C-4499-BB92-11FD79ECD225}" destId="{05FB5AAA-07B8-471B-8B0D-87F3C6D6DD5B}" srcOrd="0" destOrd="0" presId="urn:microsoft.com/office/officeart/2005/8/layout/orgChart1"/>
    <dgm:cxn modelId="{A87D8D46-AB08-4C85-AA5D-C4E9A9B5725E}" type="presParOf" srcId="{05FB5AAA-07B8-471B-8B0D-87F3C6D6DD5B}" destId="{1C52E943-D91D-44F2-A7EF-55FB5DDD95A8}" srcOrd="0" destOrd="0" presId="urn:microsoft.com/office/officeart/2005/8/layout/orgChart1"/>
    <dgm:cxn modelId="{72627DA0-7230-41FE-8B7A-48A5AA2BC0C2}" type="presParOf" srcId="{05FB5AAA-07B8-471B-8B0D-87F3C6D6DD5B}" destId="{F7C75026-D2B8-427D-9400-A76B02723068}" srcOrd="1" destOrd="0" presId="urn:microsoft.com/office/officeart/2005/8/layout/orgChart1"/>
    <dgm:cxn modelId="{BF1F6C61-B27C-4B20-B510-62CEDEFE9CD3}" type="presParOf" srcId="{25119F59-6F4C-4499-BB92-11FD79ECD225}" destId="{206615F6-06B0-4F96-81B8-53CEB4342E57}" srcOrd="1" destOrd="0" presId="urn:microsoft.com/office/officeart/2005/8/layout/orgChart1"/>
    <dgm:cxn modelId="{2AC6421E-949D-4C48-A3D9-C7DABE3152E3}" type="presParOf" srcId="{25119F59-6F4C-4499-BB92-11FD79ECD225}" destId="{B3026CCE-4B0C-4C99-BCEB-2DBE4187C353}" srcOrd="2" destOrd="0" presId="urn:microsoft.com/office/officeart/2005/8/layout/orgChart1"/>
    <dgm:cxn modelId="{F87E0CEE-E21A-4213-93B2-DACD11CAE7AD}" type="presParOf" srcId="{F0F04C87-1FD0-4FCA-B520-00C66B2F6809}" destId="{D69720AA-2BE1-4E19-965B-E5068627EAE4}" srcOrd="4" destOrd="0" presId="urn:microsoft.com/office/officeart/2005/8/layout/orgChart1"/>
    <dgm:cxn modelId="{28716BF4-D877-4AB5-8AFB-36E4985C79FC}" type="presParOf" srcId="{F0F04C87-1FD0-4FCA-B520-00C66B2F6809}" destId="{A3DA16D0-107D-4386-8BCF-1CAFAA2FF6A6}" srcOrd="5" destOrd="0" presId="urn:microsoft.com/office/officeart/2005/8/layout/orgChart1"/>
    <dgm:cxn modelId="{0054BD1B-9571-4EB8-97E6-1788C5FEDF75}" type="presParOf" srcId="{A3DA16D0-107D-4386-8BCF-1CAFAA2FF6A6}" destId="{F47810A8-C9CC-4F8B-A290-D95AC1C98007}" srcOrd="0" destOrd="0" presId="urn:microsoft.com/office/officeart/2005/8/layout/orgChart1"/>
    <dgm:cxn modelId="{BED51CF9-241B-470C-8074-E4037F9AEA98}" type="presParOf" srcId="{F47810A8-C9CC-4F8B-A290-D95AC1C98007}" destId="{4DF36AD3-72EB-41DE-93C1-71E3CB459D33}" srcOrd="0" destOrd="0" presId="urn:microsoft.com/office/officeart/2005/8/layout/orgChart1"/>
    <dgm:cxn modelId="{ED7FA81A-ECC2-4166-B739-683E5ED8E53B}" type="presParOf" srcId="{F47810A8-C9CC-4F8B-A290-D95AC1C98007}" destId="{36F275E0-0244-4E4B-B5B2-E8FC0B5614C5}" srcOrd="1" destOrd="0" presId="urn:microsoft.com/office/officeart/2005/8/layout/orgChart1"/>
    <dgm:cxn modelId="{02F3644D-4CEC-4C09-A2EB-F2D6F57F62FC}" type="presParOf" srcId="{A3DA16D0-107D-4386-8BCF-1CAFAA2FF6A6}" destId="{361ABB08-1197-41B8-B7F2-0AA11F93E0C5}" srcOrd="1" destOrd="0" presId="urn:microsoft.com/office/officeart/2005/8/layout/orgChart1"/>
    <dgm:cxn modelId="{FE38130B-A4AA-458D-AE94-442A027D5F0E}" type="presParOf" srcId="{A3DA16D0-107D-4386-8BCF-1CAFAA2FF6A6}" destId="{1B6B02CD-43CF-4B8D-B031-21DD8B0EBA47}" srcOrd="2" destOrd="0" presId="urn:microsoft.com/office/officeart/2005/8/layout/orgChart1"/>
    <dgm:cxn modelId="{31FC6A12-F585-4421-B357-4EC19C5F105C}" type="presParOf" srcId="{F0F04C87-1FD0-4FCA-B520-00C66B2F6809}" destId="{226E6E05-3825-488E-840C-0D724C011C48}" srcOrd="6" destOrd="0" presId="urn:microsoft.com/office/officeart/2005/8/layout/orgChart1"/>
    <dgm:cxn modelId="{99353C76-8AF9-4569-9832-722695DB4BF5}" type="presParOf" srcId="{F0F04C87-1FD0-4FCA-B520-00C66B2F6809}" destId="{751E2EDB-9656-4CF7-890D-9F8965BE917F}" srcOrd="7" destOrd="0" presId="urn:microsoft.com/office/officeart/2005/8/layout/orgChart1"/>
    <dgm:cxn modelId="{92FBA381-C701-4420-976D-797F58E265C6}" type="presParOf" srcId="{751E2EDB-9656-4CF7-890D-9F8965BE917F}" destId="{38686F2B-9396-4433-AA2E-A7FF77880722}" srcOrd="0" destOrd="0" presId="urn:microsoft.com/office/officeart/2005/8/layout/orgChart1"/>
    <dgm:cxn modelId="{AF182066-634A-471A-BD72-62E403BE3A9A}" type="presParOf" srcId="{38686F2B-9396-4433-AA2E-A7FF77880722}" destId="{961E9FC0-D5FF-44FF-91B1-149040CECB12}" srcOrd="0" destOrd="0" presId="urn:microsoft.com/office/officeart/2005/8/layout/orgChart1"/>
    <dgm:cxn modelId="{C61630AB-A56F-4A72-B098-31F2880400FF}" type="presParOf" srcId="{38686F2B-9396-4433-AA2E-A7FF77880722}" destId="{B096764C-E320-49D7-8D77-5EE5BAE08991}" srcOrd="1" destOrd="0" presId="urn:microsoft.com/office/officeart/2005/8/layout/orgChart1"/>
    <dgm:cxn modelId="{8353EDCF-17BA-444E-B156-993DF8D9C754}" type="presParOf" srcId="{751E2EDB-9656-4CF7-890D-9F8965BE917F}" destId="{A3A0BE00-E495-4CC2-BAD6-54223F27A09F}" srcOrd="1" destOrd="0" presId="urn:microsoft.com/office/officeart/2005/8/layout/orgChart1"/>
    <dgm:cxn modelId="{6BECD5F7-67B8-4DD8-A1B6-F7B9C65A900C}" type="presParOf" srcId="{751E2EDB-9656-4CF7-890D-9F8965BE917F}" destId="{87BF7AAD-D703-484D-99BB-A4BC6420984A}" srcOrd="2" destOrd="0" presId="urn:microsoft.com/office/officeart/2005/8/layout/orgChart1"/>
    <dgm:cxn modelId="{B1C70C7A-D951-4F29-B23C-9FC82ADAD106}" type="presParOf" srcId="{F0AD2C9B-4F8D-474F-9C26-C5F0A48C14FB}" destId="{A6E92D69-03B9-413C-B39C-18C1CD2D09E6}" srcOrd="2" destOrd="0" presId="urn:microsoft.com/office/officeart/2005/8/layout/orgChart1"/>
    <dgm:cxn modelId="{E702E6E0-16FB-483C-83AF-8AF77F6327B9}" type="presParOf" srcId="{7C3FFAFA-73AA-49C2-9E3E-A5715F52F4DD}" destId="{45C00140-980F-400E-A944-DB30B1163A8D}" srcOrd="2" destOrd="0" presId="urn:microsoft.com/office/officeart/2005/8/layout/orgChart1"/>
    <dgm:cxn modelId="{85F76EE8-0AC6-4070-82E2-FF69B7BD0FE6}" type="presParOf" srcId="{7C3FFAFA-73AA-49C2-9E3E-A5715F52F4DD}" destId="{232554E0-86C6-4A58-B5C8-272356FCFAEA}" srcOrd="3" destOrd="0" presId="urn:microsoft.com/office/officeart/2005/8/layout/orgChart1"/>
    <dgm:cxn modelId="{3430A6D3-083F-4CA5-99DA-BEAFF4AA0EA4}" type="presParOf" srcId="{232554E0-86C6-4A58-B5C8-272356FCFAEA}" destId="{0C98BEAB-C437-4A65-AA12-F8317D337350}" srcOrd="0" destOrd="0" presId="urn:microsoft.com/office/officeart/2005/8/layout/orgChart1"/>
    <dgm:cxn modelId="{73B40C70-6E1B-4043-8A14-CE7F73B8BA6C}" type="presParOf" srcId="{0C98BEAB-C437-4A65-AA12-F8317D337350}" destId="{1004DE88-E4CD-44EC-AD55-B8A7679238C2}" srcOrd="0" destOrd="0" presId="urn:microsoft.com/office/officeart/2005/8/layout/orgChart1"/>
    <dgm:cxn modelId="{94F91828-4B6E-4ECD-AAE0-52235C4A1E83}" type="presParOf" srcId="{0C98BEAB-C437-4A65-AA12-F8317D337350}" destId="{5E821908-FBC5-46A2-AC47-C2A2DAB380DC}" srcOrd="1" destOrd="0" presId="urn:microsoft.com/office/officeart/2005/8/layout/orgChart1"/>
    <dgm:cxn modelId="{B054C936-F13E-4585-B4A4-8E5504329D6E}" type="presParOf" srcId="{232554E0-86C6-4A58-B5C8-272356FCFAEA}" destId="{5ED7B164-971E-40DC-B57A-79E6E92A74CE}" srcOrd="1" destOrd="0" presId="urn:microsoft.com/office/officeart/2005/8/layout/orgChart1"/>
    <dgm:cxn modelId="{EC7B4DDE-AD7D-4477-BE5D-AA1BD2651993}" type="presParOf" srcId="{5ED7B164-971E-40DC-B57A-79E6E92A74CE}" destId="{FC61F41E-DF8F-43EE-8799-BAFE732DB60F}" srcOrd="0" destOrd="0" presId="urn:microsoft.com/office/officeart/2005/8/layout/orgChart1"/>
    <dgm:cxn modelId="{4B55B7BD-CA2E-4482-BE6D-4A7FFDCA6E09}" type="presParOf" srcId="{5ED7B164-971E-40DC-B57A-79E6E92A74CE}" destId="{9D40F94F-A56D-4515-85A3-04D51B336BD8}" srcOrd="1" destOrd="0" presId="urn:microsoft.com/office/officeart/2005/8/layout/orgChart1"/>
    <dgm:cxn modelId="{488544F2-5FE7-4507-956B-EA652B5D7D5C}" type="presParOf" srcId="{9D40F94F-A56D-4515-85A3-04D51B336BD8}" destId="{22C6F31A-46DF-4540-A635-F5739764FA95}" srcOrd="0" destOrd="0" presId="urn:microsoft.com/office/officeart/2005/8/layout/orgChart1"/>
    <dgm:cxn modelId="{D214387C-952C-49ED-8A8D-C47F8F87FF7D}" type="presParOf" srcId="{22C6F31A-46DF-4540-A635-F5739764FA95}" destId="{4E591EC8-C899-471E-B13A-9D8DEAA7E602}" srcOrd="0" destOrd="0" presId="urn:microsoft.com/office/officeart/2005/8/layout/orgChart1"/>
    <dgm:cxn modelId="{B1882A24-6036-4B75-AF1E-28DA3DB2BF0E}" type="presParOf" srcId="{22C6F31A-46DF-4540-A635-F5739764FA95}" destId="{73D43F15-B853-4EEE-9F5A-973058169A4A}" srcOrd="1" destOrd="0" presId="urn:microsoft.com/office/officeart/2005/8/layout/orgChart1"/>
    <dgm:cxn modelId="{D5104AC4-78CA-4601-954A-F441AE67F3ED}" type="presParOf" srcId="{9D40F94F-A56D-4515-85A3-04D51B336BD8}" destId="{9E4D8C82-C86F-4CBB-9EAE-2DC5B953E363}" srcOrd="1" destOrd="0" presId="urn:microsoft.com/office/officeart/2005/8/layout/orgChart1"/>
    <dgm:cxn modelId="{B7506E45-AC7C-46D1-8F3C-A8652A4E3A4D}" type="presParOf" srcId="{9D40F94F-A56D-4515-85A3-04D51B336BD8}" destId="{85811BED-CFCB-4453-AFEF-E131DFA41642}" srcOrd="2" destOrd="0" presId="urn:microsoft.com/office/officeart/2005/8/layout/orgChart1"/>
    <dgm:cxn modelId="{5F531B29-89DA-4693-B05B-AC1C2E220A6A}" type="presParOf" srcId="{5ED7B164-971E-40DC-B57A-79E6E92A74CE}" destId="{4E4D571A-0495-494D-9A56-07B31E6ED4CF}" srcOrd="2" destOrd="0" presId="urn:microsoft.com/office/officeart/2005/8/layout/orgChart1"/>
    <dgm:cxn modelId="{25AA340A-8378-4F61-A043-98841743F8CF}" type="presParOf" srcId="{5ED7B164-971E-40DC-B57A-79E6E92A74CE}" destId="{B9BADBCD-F043-4D87-A168-5297D0823AE7}" srcOrd="3" destOrd="0" presId="urn:microsoft.com/office/officeart/2005/8/layout/orgChart1"/>
    <dgm:cxn modelId="{A861A18D-11C9-4DEB-B5CE-64BC4A576873}" type="presParOf" srcId="{B9BADBCD-F043-4D87-A168-5297D0823AE7}" destId="{160EE3D2-9F39-443B-98DD-511B652567DA}" srcOrd="0" destOrd="0" presId="urn:microsoft.com/office/officeart/2005/8/layout/orgChart1"/>
    <dgm:cxn modelId="{5EE7821C-BB15-4C26-BA7D-1E3AFDC78127}" type="presParOf" srcId="{160EE3D2-9F39-443B-98DD-511B652567DA}" destId="{98BC0E87-7CC9-4A67-923C-85F5B998AF36}" srcOrd="0" destOrd="0" presId="urn:microsoft.com/office/officeart/2005/8/layout/orgChart1"/>
    <dgm:cxn modelId="{7B698673-42CA-435B-8710-25D6A4A77C14}" type="presParOf" srcId="{160EE3D2-9F39-443B-98DD-511B652567DA}" destId="{F289CA95-57E0-402B-AB74-5EF23DE42C32}" srcOrd="1" destOrd="0" presId="urn:microsoft.com/office/officeart/2005/8/layout/orgChart1"/>
    <dgm:cxn modelId="{4305ECDA-031C-49FC-AFE7-943D1F91F446}" type="presParOf" srcId="{B9BADBCD-F043-4D87-A168-5297D0823AE7}" destId="{1B75F35D-654F-44F9-9619-D72B15D88392}" srcOrd="1" destOrd="0" presId="urn:microsoft.com/office/officeart/2005/8/layout/orgChart1"/>
    <dgm:cxn modelId="{81329465-15D2-456B-8E6C-BB00A5197416}" type="presParOf" srcId="{B9BADBCD-F043-4D87-A168-5297D0823AE7}" destId="{FD9C53FE-ECF8-4BF6-B8E3-830308A5CC38}" srcOrd="2" destOrd="0" presId="urn:microsoft.com/office/officeart/2005/8/layout/orgChart1"/>
    <dgm:cxn modelId="{1A131BA6-3B43-4337-9CE9-3063661541CE}" type="presParOf" srcId="{232554E0-86C6-4A58-B5C8-272356FCFAEA}" destId="{92DBE274-7640-4563-8111-F2AEF9DED650}" srcOrd="2" destOrd="0" presId="urn:microsoft.com/office/officeart/2005/8/layout/orgChart1"/>
    <dgm:cxn modelId="{07324764-AF5D-4357-9783-CFDD9CB5C521}" type="presParOf" srcId="{7C3FFAFA-73AA-49C2-9E3E-A5715F52F4DD}" destId="{FBAA2D09-1630-4E4B-BE81-BE7FEFA7D072}" srcOrd="4" destOrd="0" presId="urn:microsoft.com/office/officeart/2005/8/layout/orgChart1"/>
    <dgm:cxn modelId="{4D747119-FB9C-4B45-893C-06C73AC0A887}" type="presParOf" srcId="{7C3FFAFA-73AA-49C2-9E3E-A5715F52F4DD}" destId="{FB18AF48-FE06-4B0C-84FD-EBC78694603A}" srcOrd="5" destOrd="0" presId="urn:microsoft.com/office/officeart/2005/8/layout/orgChart1"/>
    <dgm:cxn modelId="{03950C23-DCA5-4981-84E4-DE180467B1C7}" type="presParOf" srcId="{FB18AF48-FE06-4B0C-84FD-EBC78694603A}" destId="{607B520C-8666-4970-B970-DEF2EDB2E8DE}" srcOrd="0" destOrd="0" presId="urn:microsoft.com/office/officeart/2005/8/layout/orgChart1"/>
    <dgm:cxn modelId="{6F187DA3-A43B-4217-A81D-B6F07FC1BD93}" type="presParOf" srcId="{607B520C-8666-4970-B970-DEF2EDB2E8DE}" destId="{08A3E462-FA81-4EA5-A57D-5775B3086B30}" srcOrd="0" destOrd="0" presId="urn:microsoft.com/office/officeart/2005/8/layout/orgChart1"/>
    <dgm:cxn modelId="{2649B155-4C7F-4931-8064-2D3E56C7535D}" type="presParOf" srcId="{607B520C-8666-4970-B970-DEF2EDB2E8DE}" destId="{ABE99E4F-95FD-4404-856E-9C3439D2CBFE}" srcOrd="1" destOrd="0" presId="urn:microsoft.com/office/officeart/2005/8/layout/orgChart1"/>
    <dgm:cxn modelId="{A9D58D57-8964-401F-950B-3A2210A0FBA4}" type="presParOf" srcId="{FB18AF48-FE06-4B0C-84FD-EBC78694603A}" destId="{DF29E4DE-B2D1-466A-828A-D3C99233828C}" srcOrd="1" destOrd="0" presId="urn:microsoft.com/office/officeart/2005/8/layout/orgChart1"/>
    <dgm:cxn modelId="{6BAF8E37-B564-45C4-82D4-B53391ADBBA4}" type="presParOf" srcId="{DF29E4DE-B2D1-466A-828A-D3C99233828C}" destId="{B15DD2A3-BE60-4785-9D8B-3141C7307A50}" srcOrd="0" destOrd="0" presId="urn:microsoft.com/office/officeart/2005/8/layout/orgChart1"/>
    <dgm:cxn modelId="{0F5B593F-0B76-4DEC-882E-B4CBEF4A8A81}" type="presParOf" srcId="{DF29E4DE-B2D1-466A-828A-D3C99233828C}" destId="{0F91F974-7696-4CD4-816E-F60F736468E9}" srcOrd="1" destOrd="0" presId="urn:microsoft.com/office/officeart/2005/8/layout/orgChart1"/>
    <dgm:cxn modelId="{4AA3DB74-6688-4225-A7CC-ADD8077F59E7}" type="presParOf" srcId="{0F91F974-7696-4CD4-816E-F60F736468E9}" destId="{1808459B-44E9-4FA6-B109-D33DEE88DB63}" srcOrd="0" destOrd="0" presId="urn:microsoft.com/office/officeart/2005/8/layout/orgChart1"/>
    <dgm:cxn modelId="{87FD606D-B44B-45B9-9612-F1FF718C42D0}" type="presParOf" srcId="{1808459B-44E9-4FA6-B109-D33DEE88DB63}" destId="{83336E1B-378E-4862-8211-720767233674}" srcOrd="0" destOrd="0" presId="urn:microsoft.com/office/officeart/2005/8/layout/orgChart1"/>
    <dgm:cxn modelId="{6DA7A9CF-E2A4-4AD5-B9D6-025F6421A62A}" type="presParOf" srcId="{1808459B-44E9-4FA6-B109-D33DEE88DB63}" destId="{C4D7F670-9EE7-4DA3-9AD7-6A1B86A6D3EE}" srcOrd="1" destOrd="0" presId="urn:microsoft.com/office/officeart/2005/8/layout/orgChart1"/>
    <dgm:cxn modelId="{91E6C825-537B-4039-808B-1B9384C388F7}" type="presParOf" srcId="{0F91F974-7696-4CD4-816E-F60F736468E9}" destId="{A3E95F34-8F4A-4FFD-8943-6B416443C94E}" srcOrd="1" destOrd="0" presId="urn:microsoft.com/office/officeart/2005/8/layout/orgChart1"/>
    <dgm:cxn modelId="{8B5E529B-8B0D-434A-AC21-33BC6C01AFE9}" type="presParOf" srcId="{0F91F974-7696-4CD4-816E-F60F736468E9}" destId="{542A62EA-5E0F-4DBE-8535-04579C6EECB0}" srcOrd="2" destOrd="0" presId="urn:microsoft.com/office/officeart/2005/8/layout/orgChart1"/>
    <dgm:cxn modelId="{A958A056-79C5-4B23-8656-4FBAD3F53897}" type="presParOf" srcId="{DF29E4DE-B2D1-466A-828A-D3C99233828C}" destId="{300D390A-3B9E-438F-842D-51874B01DF52}" srcOrd="2" destOrd="0" presId="urn:microsoft.com/office/officeart/2005/8/layout/orgChart1"/>
    <dgm:cxn modelId="{71AA7330-348F-462C-AA31-96480EAC794A}" type="presParOf" srcId="{DF29E4DE-B2D1-466A-828A-D3C99233828C}" destId="{5C21DB99-BD96-499E-9C9F-B18CFEE521CC}" srcOrd="3" destOrd="0" presId="urn:microsoft.com/office/officeart/2005/8/layout/orgChart1"/>
    <dgm:cxn modelId="{CF96A0FD-58B2-44F1-9ED0-1379BC7975B1}" type="presParOf" srcId="{5C21DB99-BD96-499E-9C9F-B18CFEE521CC}" destId="{52771D75-E9D2-4197-8D1A-9F24D07D73B0}" srcOrd="0" destOrd="0" presId="urn:microsoft.com/office/officeart/2005/8/layout/orgChart1"/>
    <dgm:cxn modelId="{1517035E-E2D9-46BA-88EE-BDA958197C05}" type="presParOf" srcId="{52771D75-E9D2-4197-8D1A-9F24D07D73B0}" destId="{D0DDCB29-33E5-4719-8F9E-1664801455F2}" srcOrd="0" destOrd="0" presId="urn:microsoft.com/office/officeart/2005/8/layout/orgChart1"/>
    <dgm:cxn modelId="{A89A2180-E412-43AD-BE31-A69BEAB34DAD}" type="presParOf" srcId="{52771D75-E9D2-4197-8D1A-9F24D07D73B0}" destId="{83C23A8D-F0C9-4652-88A5-A5E2528761C2}" srcOrd="1" destOrd="0" presId="urn:microsoft.com/office/officeart/2005/8/layout/orgChart1"/>
    <dgm:cxn modelId="{E17770A0-FBF9-4F32-ADC1-F71B43CE86C1}" type="presParOf" srcId="{5C21DB99-BD96-499E-9C9F-B18CFEE521CC}" destId="{5CF04415-097B-498C-A2D6-C77C01FFDEA6}" srcOrd="1" destOrd="0" presId="urn:microsoft.com/office/officeart/2005/8/layout/orgChart1"/>
    <dgm:cxn modelId="{B12889D2-A89D-4925-A64D-5AED70B09EE5}" type="presParOf" srcId="{5C21DB99-BD96-499E-9C9F-B18CFEE521CC}" destId="{2F13854A-4319-42FA-B9BD-818BA8CD993B}" srcOrd="2" destOrd="0" presId="urn:microsoft.com/office/officeart/2005/8/layout/orgChart1"/>
    <dgm:cxn modelId="{DF7C72C7-1283-42D7-8C9E-019161CC2FA3}" type="presParOf" srcId="{DF29E4DE-B2D1-466A-828A-D3C99233828C}" destId="{69B04BE2-8E8D-4D10-8F5E-76D7F5BE960F}" srcOrd="4" destOrd="0" presId="urn:microsoft.com/office/officeart/2005/8/layout/orgChart1"/>
    <dgm:cxn modelId="{F9CC5399-8E3C-4412-833A-EF36AA52BFCD}" type="presParOf" srcId="{DF29E4DE-B2D1-466A-828A-D3C99233828C}" destId="{4B75DD25-4E15-43E6-97B0-B1C0EFD9F570}" srcOrd="5" destOrd="0" presId="urn:microsoft.com/office/officeart/2005/8/layout/orgChart1"/>
    <dgm:cxn modelId="{B6A0AADF-B46E-44B4-8C74-5B0BB474132A}" type="presParOf" srcId="{4B75DD25-4E15-43E6-97B0-B1C0EFD9F570}" destId="{FC0F94C7-419B-427E-80C4-E8DE5003D102}" srcOrd="0" destOrd="0" presId="urn:microsoft.com/office/officeart/2005/8/layout/orgChart1"/>
    <dgm:cxn modelId="{EF7D7953-C316-4E69-BDE4-366C0A8501C1}" type="presParOf" srcId="{FC0F94C7-419B-427E-80C4-E8DE5003D102}" destId="{ABE6EA95-5073-47D0-A30D-4EA8A64AC16B}" srcOrd="0" destOrd="0" presId="urn:microsoft.com/office/officeart/2005/8/layout/orgChart1"/>
    <dgm:cxn modelId="{83C95E7A-0672-474D-B0E5-D2E3E725222F}" type="presParOf" srcId="{FC0F94C7-419B-427E-80C4-E8DE5003D102}" destId="{CC53F7F6-5E2B-47B8-9122-8C52D1AF1D2C}" srcOrd="1" destOrd="0" presId="urn:microsoft.com/office/officeart/2005/8/layout/orgChart1"/>
    <dgm:cxn modelId="{B690423F-B9F7-4692-9434-D629225E3804}" type="presParOf" srcId="{4B75DD25-4E15-43E6-97B0-B1C0EFD9F570}" destId="{BE0D3E7A-DC28-41E9-B3F1-693D27F20B95}" srcOrd="1" destOrd="0" presId="urn:microsoft.com/office/officeart/2005/8/layout/orgChart1"/>
    <dgm:cxn modelId="{DABA32C8-95A7-4589-9E00-393A1BF8B9A2}" type="presParOf" srcId="{4B75DD25-4E15-43E6-97B0-B1C0EFD9F570}" destId="{151A012F-5DFD-4029-814D-4391C0794A70}" srcOrd="2" destOrd="0" presId="urn:microsoft.com/office/officeart/2005/8/layout/orgChart1"/>
    <dgm:cxn modelId="{8C24B293-BC03-4468-AA7E-D53437FBF8A7}" type="presParOf" srcId="{FB18AF48-FE06-4B0C-84FD-EBC78694603A}" destId="{D50B043B-2D91-4EBD-BD5C-8C0D4A40161A}" srcOrd="2" destOrd="0" presId="urn:microsoft.com/office/officeart/2005/8/layout/orgChart1"/>
    <dgm:cxn modelId="{10FBD1F2-602E-447B-A3A7-CC2267E2D9D1}" type="presParOf" srcId="{68EEB3A4-E1D9-4462-96C9-4FBD231A0F80}" destId="{16B23512-5106-46B0-8EA2-612C2C76D9C5}" srcOrd="2" destOrd="0" presId="urn:microsoft.com/office/officeart/2005/8/layout/orgChart1"/>
    <dgm:cxn modelId="{C0A825A9-2F95-4B70-8C59-99BEC38FAF24}" type="presParOf" srcId="{16B23512-5106-46B0-8EA2-612C2C76D9C5}" destId="{6E155203-A5F2-4962-BCFD-537842276170}" srcOrd="0" destOrd="0" presId="urn:microsoft.com/office/officeart/2005/8/layout/orgChart1"/>
    <dgm:cxn modelId="{FAAAE595-6B4D-46CA-B5A0-FAF2520AF202}" type="presParOf" srcId="{16B23512-5106-46B0-8EA2-612C2C76D9C5}" destId="{8B8F0FF7-AE73-46CA-B6CD-4F9300AE003A}" srcOrd="1" destOrd="0" presId="urn:microsoft.com/office/officeart/2005/8/layout/orgChart1"/>
    <dgm:cxn modelId="{01B32D2A-518E-48E2-9C47-6CC9DB66DA71}" type="presParOf" srcId="{8B8F0FF7-AE73-46CA-B6CD-4F9300AE003A}" destId="{DFE1974D-0454-4F72-86D1-7ABA6498DE70}" srcOrd="0" destOrd="0" presId="urn:microsoft.com/office/officeart/2005/8/layout/orgChart1"/>
    <dgm:cxn modelId="{0935F028-261E-4695-B533-E6F74E652B75}" type="presParOf" srcId="{DFE1974D-0454-4F72-86D1-7ABA6498DE70}" destId="{213F2B9D-409F-4DF9-B482-893F712D083F}" srcOrd="0" destOrd="0" presId="urn:microsoft.com/office/officeart/2005/8/layout/orgChart1"/>
    <dgm:cxn modelId="{E2E28E84-C213-463C-A93A-DC362BA3CF7C}" type="presParOf" srcId="{DFE1974D-0454-4F72-86D1-7ABA6498DE70}" destId="{62895808-3839-460E-BDF2-05ECFF3F319C}" srcOrd="1" destOrd="0" presId="urn:microsoft.com/office/officeart/2005/8/layout/orgChart1"/>
    <dgm:cxn modelId="{48B59C7A-3764-41DA-9ABA-B04AF5B92F4A}" type="presParOf" srcId="{8B8F0FF7-AE73-46CA-B6CD-4F9300AE003A}" destId="{5D95A430-6219-4A40-AD36-548F2201BCA9}" srcOrd="1" destOrd="0" presId="urn:microsoft.com/office/officeart/2005/8/layout/orgChart1"/>
    <dgm:cxn modelId="{B9B32F58-947C-417F-B86C-9E9CB921FC00}" type="presParOf" srcId="{8B8F0FF7-AE73-46CA-B6CD-4F9300AE003A}" destId="{871EF901-3441-4C6B-A650-A1B8603EF166}" srcOrd="2" destOrd="0" presId="urn:microsoft.com/office/officeart/2005/8/layout/orgChart1"/>
    <dgm:cxn modelId="{3CF8EC43-CAD3-45C8-819D-B70E6C2E432C}" type="presParOf" srcId="{571B99B1-B60C-4330-B66F-C3DD0BE81679}" destId="{899EA300-E11B-41B7-9231-4BCAF39FDED6}" srcOrd="1" destOrd="0" presId="urn:microsoft.com/office/officeart/2005/8/layout/orgChart1"/>
    <dgm:cxn modelId="{B1336260-9FDC-48E8-BCBC-12C4A525E042}" type="presParOf" srcId="{899EA300-E11B-41B7-9231-4BCAF39FDED6}" destId="{AA1CAF2C-371C-485C-9609-7668C9BF350B}" srcOrd="0" destOrd="0" presId="urn:microsoft.com/office/officeart/2005/8/layout/orgChart1"/>
    <dgm:cxn modelId="{2E72610F-B03A-4892-95C5-E46F113CB8D3}" type="presParOf" srcId="{AA1CAF2C-371C-485C-9609-7668C9BF350B}" destId="{0CC36660-EF22-4754-8108-78EFC9318A1F}" srcOrd="0" destOrd="0" presId="urn:microsoft.com/office/officeart/2005/8/layout/orgChart1"/>
    <dgm:cxn modelId="{9997F6AA-B4B9-420F-9399-B01937CAA5E2}" type="presParOf" srcId="{AA1CAF2C-371C-485C-9609-7668C9BF350B}" destId="{69B05669-AE1C-42B2-99B9-FFE958488D90}" srcOrd="1" destOrd="0" presId="urn:microsoft.com/office/officeart/2005/8/layout/orgChart1"/>
    <dgm:cxn modelId="{1F03C547-2B77-4F6D-8AC6-4A69182AF052}" type="presParOf" srcId="{899EA300-E11B-41B7-9231-4BCAF39FDED6}" destId="{2952DF2E-8716-4B9D-8781-93463DAA81E0}" srcOrd="1" destOrd="0" presId="urn:microsoft.com/office/officeart/2005/8/layout/orgChart1"/>
    <dgm:cxn modelId="{FDEB2E54-2F52-4219-AF18-4937D325AFEB}" type="presParOf" srcId="{899EA300-E11B-41B7-9231-4BCAF39FDED6}" destId="{F5A492D6-9473-4EEC-AB18-930FFDC26904}" srcOrd="2" destOrd="0" presId="urn:microsoft.com/office/officeart/2005/8/layout/orgChart1"/>
  </dgm:cxnLst>
  <dgm:bg>
    <a:noFill/>
  </dgm:bg>
  <dgm:whole>
    <a:ln>
      <a:solidFill>
        <a:schemeClr val="tx1"/>
      </a:solidFill>
      <a:prstDash val="solid"/>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5659" cy="493712"/>
          </a:xfrm>
          <a:prstGeom prst="rect">
            <a:avLst/>
          </a:prstGeom>
        </p:spPr>
        <p:txBody>
          <a:bodyPr vert="horz" lIns="93122" tIns="46561" rIns="93122" bIns="46561" rtlCol="0"/>
          <a:lstStyle>
            <a:lvl1pPr algn="l">
              <a:defRPr sz="1200"/>
            </a:lvl1pPr>
          </a:lstStyle>
          <a:p>
            <a:endParaRPr lang="en-ZA" dirty="0"/>
          </a:p>
        </p:txBody>
      </p:sp>
      <p:sp>
        <p:nvSpPr>
          <p:cNvPr id="3" name="Date Placeholder 2"/>
          <p:cNvSpPr>
            <a:spLocks noGrp="1"/>
          </p:cNvSpPr>
          <p:nvPr>
            <p:ph type="dt" idx="1"/>
          </p:nvPr>
        </p:nvSpPr>
        <p:spPr>
          <a:xfrm>
            <a:off x="3850444" y="1"/>
            <a:ext cx="2945659" cy="493712"/>
          </a:xfrm>
          <a:prstGeom prst="rect">
            <a:avLst/>
          </a:prstGeom>
        </p:spPr>
        <p:txBody>
          <a:bodyPr vert="horz" lIns="93122" tIns="46561" rIns="93122" bIns="46561" rtlCol="0"/>
          <a:lstStyle>
            <a:lvl1pPr algn="r">
              <a:defRPr sz="1200"/>
            </a:lvl1pPr>
          </a:lstStyle>
          <a:p>
            <a:fld id="{5184F101-287F-4F42-83AC-6FB92F52221E}" type="datetimeFigureOut">
              <a:rPr lang="en-ZA" smtClean="0"/>
              <a:pPr/>
              <a:t>2017/09/04</a:t>
            </a:fld>
            <a:endParaRPr lang="en-ZA" dirty="0"/>
          </a:p>
        </p:txBody>
      </p:sp>
      <p:sp>
        <p:nvSpPr>
          <p:cNvPr id="4" name="Slide Image Placeholder 3"/>
          <p:cNvSpPr>
            <a:spLocks noGrp="1" noRot="1" noChangeAspect="1"/>
          </p:cNvSpPr>
          <p:nvPr>
            <p:ph type="sldImg" idx="2"/>
          </p:nvPr>
        </p:nvSpPr>
        <p:spPr>
          <a:xfrm>
            <a:off x="928688" y="739775"/>
            <a:ext cx="4940300" cy="3705225"/>
          </a:xfrm>
          <a:prstGeom prst="rect">
            <a:avLst/>
          </a:prstGeom>
          <a:noFill/>
          <a:ln w="12700">
            <a:solidFill>
              <a:prstClr val="black"/>
            </a:solidFill>
          </a:ln>
        </p:spPr>
        <p:txBody>
          <a:bodyPr vert="horz" lIns="93122" tIns="46561" rIns="93122" bIns="46561" rtlCol="0" anchor="ctr"/>
          <a:lstStyle/>
          <a:p>
            <a:endParaRPr lang="en-ZA" dirty="0"/>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3122" tIns="46561" rIns="93122" bIns="4656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3" y="9378825"/>
            <a:ext cx="2945659" cy="493712"/>
          </a:xfrm>
          <a:prstGeom prst="rect">
            <a:avLst/>
          </a:prstGeom>
        </p:spPr>
        <p:txBody>
          <a:bodyPr vert="horz" lIns="93122" tIns="46561" rIns="93122" bIns="46561"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378825"/>
            <a:ext cx="2945659" cy="493712"/>
          </a:xfrm>
          <a:prstGeom prst="rect">
            <a:avLst/>
          </a:prstGeom>
        </p:spPr>
        <p:txBody>
          <a:bodyPr vert="horz" lIns="93122" tIns="46561" rIns="93122" bIns="46561" rtlCol="0" anchor="b"/>
          <a:lstStyle>
            <a:lvl1pPr algn="r">
              <a:defRPr sz="1200"/>
            </a:lvl1pPr>
          </a:lstStyle>
          <a:p>
            <a:fld id="{1F6E5E9B-0B19-4182-8166-68B0C1D3230F}" type="slidenum">
              <a:rPr lang="en-ZA" smtClean="0"/>
              <a:pPr/>
              <a:t>‹#›</a:t>
            </a:fld>
            <a:endParaRPr lang="en-ZA" dirty="0"/>
          </a:p>
        </p:txBody>
      </p:sp>
    </p:spTree>
    <p:extLst>
      <p:ext uri="{BB962C8B-B14F-4D97-AF65-F5344CB8AC3E}">
        <p14:creationId xmlns:p14="http://schemas.microsoft.com/office/powerpoint/2010/main" xmlns="" val="110337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r>
              <a:rPr lang="en-ZA" dirty="0" smtClean="0"/>
              <a:t>2013/11/19</a:t>
            </a:r>
            <a:endParaRPr lang="en-ZA" dirty="0"/>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ZA"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r>
              <a:rPr lang="en-ZA" dirty="0" smtClean="0"/>
              <a:t>2013/11/19</a:t>
            </a:r>
            <a:endParaRPr lang="en-ZA" dirty="0"/>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ZA"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2373184-C173-4798-875F-9843F00E55BD}"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373184-C173-4798-875F-9843F00E55BD}"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373184-C173-4798-875F-9843F00E55BD}"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373184-C173-4798-875F-9843F00E55BD}"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373184-C173-4798-875F-9843F00E55BD}" type="slidenum">
              <a:rPr lang="en-ZA" smtClean="0"/>
              <a:pPr/>
              <a:t>‹#›</a:t>
            </a:fld>
            <a:endParaRPr lang="en-ZA"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a:xfrm rot="16200000">
            <a:off x="7551351" y="1645920"/>
            <a:ext cx="2438399" cy="365760"/>
          </a:xfrm>
          <a:prstGeom prst="rect">
            <a:avLst/>
          </a:prstGeom>
        </p:spPr>
        <p:txBody>
          <a:bodyPr/>
          <a:lstStyle/>
          <a:p>
            <a:r>
              <a:rPr lang="en-ZA" dirty="0" smtClean="0"/>
              <a:t>2013/11/19</a:t>
            </a:r>
            <a:endParaRPr lang="en-ZA" dirty="0"/>
          </a:p>
        </p:txBody>
      </p:sp>
      <p:sp>
        <p:nvSpPr>
          <p:cNvPr id="9" name="Slide Number Placeholder 8"/>
          <p:cNvSpPr>
            <a:spLocks noGrp="1"/>
          </p:cNvSpPr>
          <p:nvPr>
            <p:ph type="sldNum" sz="quarter" idx="11"/>
          </p:nvPr>
        </p:nvSpPr>
        <p:spPr/>
        <p:txBody>
          <a:bodyPr/>
          <a:lstStyle/>
          <a:p>
            <a:fld id="{92373184-C173-4798-875F-9843F00E55BD}" type="slidenum">
              <a:rPr lang="en-ZA" smtClean="0"/>
              <a:pPr/>
              <a:t>‹#›</a:t>
            </a:fld>
            <a:endParaRPr lang="en-ZA" dirty="0"/>
          </a:p>
        </p:txBody>
      </p:sp>
      <p:sp>
        <p:nvSpPr>
          <p:cNvPr id="10" name="Footer Placeholder 9"/>
          <p:cNvSpPr>
            <a:spLocks noGrp="1"/>
          </p:cNvSpPr>
          <p:nvPr>
            <p:ph type="ftr" sz="quarter" idx="12"/>
          </p:nvPr>
        </p:nvSpPr>
        <p:spPr>
          <a:xfrm rot="16200000">
            <a:off x="7586910" y="4048760"/>
            <a:ext cx="2367281" cy="365760"/>
          </a:xfrm>
          <a:prstGeom prst="rect">
            <a:avLst/>
          </a:prstGeom>
        </p:spPr>
        <p:txBody>
          <a:bodyPr/>
          <a:lstStyle/>
          <a:p>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latin typeface="Arial" pitchFamily="34" charset="0"/>
                <a:cs typeface="Arial" pitchFamily="34" charset="0"/>
              </a:defRPr>
            </a:lvl1pPr>
          </a:lstStyle>
          <a:p>
            <a:fld id="{92373184-C173-4798-875F-9843F00E55BD}"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600" kern="1200" cap="none" spc="-100" baseline="0">
          <a:ln>
            <a:noFill/>
          </a:ln>
          <a:solidFill>
            <a:schemeClr val="tx2"/>
          </a:solidFill>
          <a:effectLst/>
          <a:latin typeface="Arial" pitchFamily="34" charset="0"/>
          <a:ea typeface="+mj-ea"/>
          <a:cs typeface="Arial"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itchFamily="34" charset="0"/>
          <a:ea typeface="+mn-ea"/>
          <a:cs typeface="Arial"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itchFamily="34" charset="0"/>
          <a:ea typeface="+mn-ea"/>
          <a:cs typeface="Arial"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itchFamily="34" charset="0"/>
          <a:ea typeface="+mn-ea"/>
          <a:cs typeface="Arial"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itchFamily="34" charset="0"/>
          <a:ea typeface="+mn-ea"/>
          <a:cs typeface="Arial"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itchFamily="34" charset="0"/>
          <a:ea typeface="+mn-ea"/>
          <a:cs typeface="Arial"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9426" y="548680"/>
            <a:ext cx="6020844" cy="5976664"/>
          </a:xfrm>
        </p:spPr>
        <p:txBody>
          <a:bodyPr>
            <a:normAutofit/>
          </a:bodyPr>
          <a:lstStyle/>
          <a:p>
            <a:pPr algn="r"/>
            <a:r>
              <a:rPr lang="en-ZA" sz="4000" b="1" dirty="0" smtClean="0"/>
              <a:t>Follow-up Presentation to the Ad Hoc Committee on Funding of Political Parties</a:t>
            </a:r>
            <a:r>
              <a:rPr lang="en-ZA" sz="4000" b="1" dirty="0"/>
              <a:t/>
            </a:r>
            <a:br>
              <a:rPr lang="en-ZA" sz="4000" b="1" dirty="0"/>
            </a:br>
            <a:r>
              <a:rPr lang="en-ZA" sz="4000" b="1" dirty="0" smtClean="0"/>
              <a:t/>
            </a:r>
            <a:br>
              <a:rPr lang="en-ZA" sz="4000" b="1" dirty="0" smtClean="0"/>
            </a:br>
            <a:r>
              <a:rPr lang="en-ZA" sz="4000" b="1" dirty="0"/>
              <a:t/>
            </a:r>
            <a:br>
              <a:rPr lang="en-ZA" sz="4000" b="1" dirty="0"/>
            </a:br>
            <a:r>
              <a:rPr lang="en-US" sz="3100" dirty="0" smtClean="0"/>
              <a:t>Electoral Commission </a:t>
            </a:r>
            <a:r>
              <a:rPr lang="en-US" sz="3100" dirty="0"/>
              <a:t/>
            </a:r>
            <a:br>
              <a:rPr lang="en-US" sz="3100" dirty="0"/>
            </a:br>
            <a:r>
              <a:rPr lang="en-US" sz="3100" dirty="0" smtClean="0"/>
              <a:t>1 September 2017</a:t>
            </a:r>
            <a:endParaRPr lang="en-ZA" sz="3100" dirty="0"/>
          </a:p>
        </p:txBody>
      </p:sp>
      <p:sp>
        <p:nvSpPr>
          <p:cNvPr id="8" name="Slide Number Placeholder 7"/>
          <p:cNvSpPr>
            <a:spLocks noGrp="1"/>
          </p:cNvSpPr>
          <p:nvPr>
            <p:ph type="sldNum" sz="quarter" idx="12"/>
          </p:nvPr>
        </p:nvSpPr>
        <p:spPr/>
        <p:txBody>
          <a:bodyPr/>
          <a:lstStyle/>
          <a:p>
            <a:fld id="{92373184-C173-4798-875F-9843F00E55BD}" type="slidenum">
              <a:rPr lang="en-ZA" smtClean="0"/>
              <a:pPr/>
              <a:t>1</a:t>
            </a:fld>
            <a:endParaRPr lang="en-ZA"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188640"/>
            <a:ext cx="1741077" cy="2189275"/>
          </a:xfrm>
          <a:prstGeom prst="rect">
            <a:avLst/>
          </a:prstGeom>
        </p:spPr>
      </p:pic>
    </p:spTree>
    <p:extLst>
      <p:ext uri="{BB962C8B-B14F-4D97-AF65-F5344CB8AC3E}">
        <p14:creationId xmlns:p14="http://schemas.microsoft.com/office/powerpoint/2010/main" xmlns="" val="84763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80920" cy="706090"/>
          </a:xfrm>
        </p:spPr>
        <p:txBody>
          <a:bodyPr/>
          <a:lstStyle/>
          <a:p>
            <a:r>
              <a:rPr lang="en-US" sz="3600" dirty="0" smtClean="0"/>
              <a:t>4. Prohibitions on use of state resources </a:t>
            </a:r>
            <a:endParaRPr lang="en-ZA" sz="3600" dirty="0"/>
          </a:p>
        </p:txBody>
      </p:sp>
      <p:sp>
        <p:nvSpPr>
          <p:cNvPr id="3" name="Content Placeholder 2"/>
          <p:cNvSpPr>
            <a:spLocks noGrp="1"/>
          </p:cNvSpPr>
          <p:nvPr>
            <p:ph idx="1"/>
          </p:nvPr>
        </p:nvSpPr>
        <p:spPr>
          <a:xfrm>
            <a:off x="395536" y="1268760"/>
            <a:ext cx="7620000" cy="4696670"/>
          </a:xfrm>
        </p:spPr>
        <p:txBody>
          <a:bodyPr>
            <a:spAutoFit/>
          </a:bodyPr>
          <a:lstStyle/>
          <a:p>
            <a:r>
              <a:rPr lang="en-ZA" dirty="0" smtClean="0"/>
              <a:t>The current Electoral Code of Conduct is silent on prohibitions of state resources for political party purposes</a:t>
            </a:r>
          </a:p>
          <a:p>
            <a:r>
              <a:rPr lang="en-US" dirty="0" smtClean="0"/>
              <a:t>It only prohibits “</a:t>
            </a:r>
            <a:r>
              <a:rPr lang="en-US" i="1" dirty="0" smtClean="0"/>
              <a:t>abuse of position of power, privilege or influence including parental, patriarchal, traditional or employment authority to influence the conduct or outcome of an election</a:t>
            </a:r>
            <a:r>
              <a:rPr lang="en-US" dirty="0" smtClean="0"/>
              <a:t>”</a:t>
            </a:r>
          </a:p>
          <a:p>
            <a:r>
              <a:rPr lang="en-US" dirty="0" smtClean="0"/>
              <a:t>The Electoral Act and Municipal Electoral Act also do not have specific provisions dealing with the prohibition of the use of state resources for electioneering and/or party political purposes</a:t>
            </a:r>
            <a:endParaRPr lang="en-ZA" dirty="0" smtClean="0"/>
          </a:p>
          <a:p>
            <a:r>
              <a:rPr lang="en-US" dirty="0" smtClean="0"/>
              <a:t>The Electoral Commission believes the regulatory framework governing this area requires urgent enhancement</a:t>
            </a:r>
          </a:p>
        </p:txBody>
      </p:sp>
      <p:sp>
        <p:nvSpPr>
          <p:cNvPr id="6" name="Slide Number Placeholder 5"/>
          <p:cNvSpPr>
            <a:spLocks noGrp="1"/>
          </p:cNvSpPr>
          <p:nvPr>
            <p:ph type="sldNum" sz="quarter" idx="12"/>
          </p:nvPr>
        </p:nvSpPr>
        <p:spPr/>
        <p:txBody>
          <a:bodyPr/>
          <a:lstStyle/>
          <a:p>
            <a:fld id="{92373184-C173-4798-875F-9843F00E55BD}" type="slidenum">
              <a:rPr lang="en-ZA" smtClean="0"/>
              <a:pPr/>
              <a:t>10</a:t>
            </a:fld>
            <a:endParaRPr lang="en-ZA" dirty="0"/>
          </a:p>
        </p:txBody>
      </p:sp>
    </p:spTree>
    <p:extLst>
      <p:ext uri="{BB962C8B-B14F-4D97-AF65-F5344CB8AC3E}">
        <p14:creationId xmlns:p14="http://schemas.microsoft.com/office/powerpoint/2010/main" xmlns="" val="141456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7620000" cy="706090"/>
          </a:xfrm>
        </p:spPr>
        <p:txBody>
          <a:bodyPr/>
          <a:lstStyle/>
          <a:p>
            <a:r>
              <a:rPr lang="en-US" sz="4000" dirty="0" smtClean="0"/>
              <a:t>5. Additional resources</a:t>
            </a:r>
            <a:endParaRPr lang="en-ZA" sz="4000" dirty="0"/>
          </a:p>
        </p:txBody>
      </p:sp>
      <p:sp>
        <p:nvSpPr>
          <p:cNvPr id="3" name="Content Placeholder 2"/>
          <p:cNvSpPr>
            <a:spLocks noGrp="1"/>
          </p:cNvSpPr>
          <p:nvPr>
            <p:ph idx="1"/>
          </p:nvPr>
        </p:nvSpPr>
        <p:spPr>
          <a:xfrm>
            <a:off x="395536" y="980728"/>
            <a:ext cx="7620000" cy="5139869"/>
          </a:xfrm>
        </p:spPr>
        <p:txBody>
          <a:bodyPr>
            <a:spAutoFit/>
          </a:bodyPr>
          <a:lstStyle/>
          <a:p>
            <a:r>
              <a:rPr lang="en-ZA" dirty="0" smtClean="0"/>
              <a:t>The management and enforcement of all aspects of the Political Party Funding Law (RPPF, MPDF and Direct Funding of Political Parties) will require significant additional resources including:</a:t>
            </a:r>
          </a:p>
          <a:p>
            <a:pPr lvl="1"/>
            <a:r>
              <a:rPr lang="en-ZA" dirty="0" smtClean="0"/>
              <a:t>Auditing and financial investigative resources to monitor and ensure compliance and reporting by donors and recipients.</a:t>
            </a:r>
          </a:p>
          <a:p>
            <a:pPr lvl="1"/>
            <a:r>
              <a:rPr lang="en-US" dirty="0" smtClean="0"/>
              <a:t>Policy and regulatory development resources to establish relevant policies, regulations and reporting arrangements and processes.</a:t>
            </a:r>
          </a:p>
          <a:p>
            <a:pPr lvl="1"/>
            <a:r>
              <a:rPr lang="en-US" dirty="0" smtClean="0"/>
              <a:t>Enforcement capacity to impose sanctions on non-compliance.</a:t>
            </a:r>
          </a:p>
          <a:p>
            <a:pPr lvl="1"/>
            <a:r>
              <a:rPr lang="en-US" dirty="0" smtClean="0"/>
              <a:t>Litigation resources. </a:t>
            </a:r>
          </a:p>
          <a:p>
            <a:pPr lvl="1"/>
            <a:r>
              <a:rPr lang="en-US" dirty="0" smtClean="0"/>
              <a:t>Communication and education resources to promote knowledge of and compliance with the legislation and regulations – and to ensure transparency and disclosure.</a:t>
            </a:r>
          </a:p>
        </p:txBody>
      </p:sp>
      <p:sp>
        <p:nvSpPr>
          <p:cNvPr id="6" name="Slide Number Placeholder 5"/>
          <p:cNvSpPr>
            <a:spLocks noGrp="1"/>
          </p:cNvSpPr>
          <p:nvPr>
            <p:ph type="sldNum" sz="quarter" idx="12"/>
          </p:nvPr>
        </p:nvSpPr>
        <p:spPr/>
        <p:txBody>
          <a:bodyPr/>
          <a:lstStyle/>
          <a:p>
            <a:fld id="{92373184-C173-4798-875F-9843F00E55BD}" type="slidenum">
              <a:rPr lang="en-ZA" smtClean="0"/>
              <a:pPr/>
              <a:t>11</a:t>
            </a:fld>
            <a:endParaRPr lang="en-ZA" dirty="0"/>
          </a:p>
        </p:txBody>
      </p:sp>
    </p:spTree>
    <p:extLst>
      <p:ext uri="{BB962C8B-B14F-4D97-AF65-F5344CB8AC3E}">
        <p14:creationId xmlns:p14="http://schemas.microsoft.com/office/powerpoint/2010/main" xmlns="" val="3383273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620000" cy="706090"/>
          </a:xfrm>
        </p:spPr>
        <p:txBody>
          <a:bodyPr/>
          <a:lstStyle/>
          <a:p>
            <a:r>
              <a:rPr lang="en-US" sz="4000" dirty="0"/>
              <a:t>5. Additional </a:t>
            </a:r>
            <a:r>
              <a:rPr lang="en-US" sz="4000" dirty="0" smtClean="0"/>
              <a:t>resources cont.</a:t>
            </a:r>
            <a:endParaRPr lang="en-ZA" sz="4000" dirty="0"/>
          </a:p>
        </p:txBody>
      </p:sp>
      <p:sp>
        <p:nvSpPr>
          <p:cNvPr id="3" name="Content Placeholder 2"/>
          <p:cNvSpPr>
            <a:spLocks noGrp="1"/>
          </p:cNvSpPr>
          <p:nvPr>
            <p:ph idx="1"/>
          </p:nvPr>
        </p:nvSpPr>
        <p:spPr>
          <a:xfrm>
            <a:off x="395536" y="1268760"/>
            <a:ext cx="7620000" cy="5386090"/>
          </a:xfrm>
        </p:spPr>
        <p:txBody>
          <a:bodyPr>
            <a:spAutoFit/>
          </a:bodyPr>
          <a:lstStyle/>
          <a:p>
            <a:r>
              <a:rPr lang="en-ZA" dirty="0" smtClean="0"/>
              <a:t>Determining a detailed and accurate capacity planning for this will require additional steps including:</a:t>
            </a:r>
          </a:p>
          <a:p>
            <a:pPr lvl="1"/>
            <a:r>
              <a:rPr lang="en-ZA" dirty="0" smtClean="0"/>
              <a:t>Finalisation of the Act and regulations to determine the final provisions and the role, responsibilities and functions of the oversight entity.</a:t>
            </a:r>
          </a:p>
          <a:p>
            <a:pPr lvl="1"/>
            <a:r>
              <a:rPr lang="en-ZA" dirty="0" smtClean="0"/>
              <a:t>The development of best-estimate </a:t>
            </a:r>
            <a:r>
              <a:rPr lang="en-ZA" dirty="0"/>
              <a:t>job processes and work </a:t>
            </a:r>
            <a:r>
              <a:rPr lang="en-ZA" dirty="0" smtClean="0"/>
              <a:t>flows based on work studies of similar functions in other parts of the public sector and/or other election bodies.</a:t>
            </a:r>
            <a:endParaRPr lang="en-ZA" dirty="0"/>
          </a:p>
          <a:p>
            <a:pPr lvl="1"/>
            <a:r>
              <a:rPr lang="en-ZA" dirty="0" smtClean="0"/>
              <a:t>Development of job descriptions, job grades and number of posts based on these processes.</a:t>
            </a:r>
          </a:p>
          <a:p>
            <a:pPr lvl="1"/>
            <a:r>
              <a:rPr lang="en-US" dirty="0" smtClean="0"/>
              <a:t>These costs will be on-going annual costs.</a:t>
            </a:r>
          </a:p>
          <a:p>
            <a:pPr lvl="1"/>
            <a:r>
              <a:rPr lang="en-US" dirty="0" smtClean="0"/>
              <a:t>There will likely also be additional once-off start-up costs associated with the provisioning of infrastructure, the development of databases, policies, processes and reporting arrangements as well as initial education, communication and training costs for all stakeholders.</a:t>
            </a:r>
          </a:p>
        </p:txBody>
      </p:sp>
      <p:sp>
        <p:nvSpPr>
          <p:cNvPr id="6" name="Slide Number Placeholder 5"/>
          <p:cNvSpPr>
            <a:spLocks noGrp="1"/>
          </p:cNvSpPr>
          <p:nvPr>
            <p:ph type="sldNum" sz="quarter" idx="12"/>
          </p:nvPr>
        </p:nvSpPr>
        <p:spPr/>
        <p:txBody>
          <a:bodyPr/>
          <a:lstStyle/>
          <a:p>
            <a:fld id="{92373184-C173-4798-875F-9843F00E55BD}" type="slidenum">
              <a:rPr lang="en-ZA" smtClean="0"/>
              <a:pPr/>
              <a:t>12</a:t>
            </a:fld>
            <a:endParaRPr lang="en-ZA" dirty="0"/>
          </a:p>
        </p:txBody>
      </p:sp>
    </p:spTree>
    <p:extLst>
      <p:ext uri="{BB962C8B-B14F-4D97-AF65-F5344CB8AC3E}">
        <p14:creationId xmlns:p14="http://schemas.microsoft.com/office/powerpoint/2010/main" xmlns="" val="796403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r>
              <a:rPr lang="en-US" sz="4000" dirty="0"/>
              <a:t>5. Additional </a:t>
            </a:r>
            <a:r>
              <a:rPr lang="en-US" sz="4000" dirty="0" smtClean="0"/>
              <a:t>resources cont.</a:t>
            </a:r>
            <a:endParaRPr lang="en-ZA" sz="4000" dirty="0"/>
          </a:p>
        </p:txBody>
      </p:sp>
      <p:sp>
        <p:nvSpPr>
          <p:cNvPr id="3" name="Content Placeholder 2"/>
          <p:cNvSpPr>
            <a:spLocks noGrp="1"/>
          </p:cNvSpPr>
          <p:nvPr>
            <p:ph idx="1"/>
          </p:nvPr>
        </p:nvSpPr>
        <p:spPr>
          <a:xfrm>
            <a:off x="467544" y="1340768"/>
            <a:ext cx="7620000" cy="4800600"/>
          </a:xfrm>
        </p:spPr>
        <p:txBody>
          <a:bodyPr>
            <a:normAutofit fontScale="92500" lnSpcReduction="20000"/>
          </a:bodyPr>
          <a:lstStyle/>
          <a:p>
            <a:r>
              <a:rPr lang="en-ZA" dirty="0"/>
              <a:t>The final detailed capacity will critically depend on the scope of the provisions of the </a:t>
            </a:r>
            <a:r>
              <a:rPr lang="en-ZA" dirty="0" smtClean="0"/>
              <a:t>legislation.</a:t>
            </a:r>
            <a:r>
              <a:rPr lang="en-US" dirty="0"/>
              <a:t> </a:t>
            </a:r>
            <a:endParaRPr lang="en-US" dirty="0" smtClean="0"/>
          </a:p>
          <a:p>
            <a:r>
              <a:rPr lang="en-US" dirty="0" smtClean="0"/>
              <a:t>The </a:t>
            </a:r>
            <a:r>
              <a:rPr lang="en-US" dirty="0"/>
              <a:t>wider the scope and stricter the </a:t>
            </a:r>
            <a:r>
              <a:rPr lang="en-US" dirty="0" smtClean="0"/>
              <a:t>provisions, </a:t>
            </a:r>
            <a:r>
              <a:rPr lang="en-US" dirty="0"/>
              <a:t>the greater will be the need for </a:t>
            </a:r>
            <a:r>
              <a:rPr lang="en-US" dirty="0" smtClean="0"/>
              <a:t>resources.</a:t>
            </a:r>
            <a:endParaRPr lang="en-ZA" dirty="0"/>
          </a:p>
          <a:p>
            <a:r>
              <a:rPr lang="en-ZA" dirty="0" smtClean="0"/>
              <a:t>Among the issues which will directly affect the required resources are whether the regulations apply to:</a:t>
            </a:r>
            <a:endParaRPr lang="en-ZA" dirty="0"/>
          </a:p>
          <a:p>
            <a:pPr lvl="1"/>
            <a:r>
              <a:rPr lang="en-ZA" dirty="0" smtClean="0"/>
              <a:t>Represented </a:t>
            </a:r>
            <a:r>
              <a:rPr lang="en-ZA" dirty="0"/>
              <a:t>political parties only (currently </a:t>
            </a:r>
            <a:r>
              <a:rPr lang="en-ZA" dirty="0" smtClean="0"/>
              <a:t>13 </a:t>
            </a:r>
            <a:r>
              <a:rPr lang="en-ZA" dirty="0"/>
              <a:t>at national and provincial level) </a:t>
            </a:r>
          </a:p>
          <a:p>
            <a:pPr lvl="1"/>
            <a:r>
              <a:rPr lang="en-ZA" dirty="0" smtClean="0"/>
              <a:t>Represented </a:t>
            </a:r>
            <a:r>
              <a:rPr lang="en-ZA" dirty="0"/>
              <a:t>municipal parties </a:t>
            </a:r>
            <a:r>
              <a:rPr lang="en-ZA" dirty="0">
                <a:solidFill>
                  <a:srgbClr val="FF0000"/>
                </a:solidFill>
              </a:rPr>
              <a:t>(XXX) </a:t>
            </a:r>
          </a:p>
          <a:p>
            <a:pPr lvl="1"/>
            <a:r>
              <a:rPr lang="en-ZA" dirty="0" smtClean="0"/>
              <a:t>All </a:t>
            </a:r>
            <a:r>
              <a:rPr lang="en-ZA" dirty="0"/>
              <a:t>registered political parties (currently 458 parties registered)</a:t>
            </a:r>
          </a:p>
          <a:p>
            <a:pPr lvl="1"/>
            <a:r>
              <a:rPr lang="en-US" dirty="0" smtClean="0"/>
              <a:t>Independent </a:t>
            </a:r>
            <a:r>
              <a:rPr lang="en-US" dirty="0"/>
              <a:t>candidates (831 independent candidates contested the 2016 Municipal Elections)</a:t>
            </a:r>
          </a:p>
          <a:p>
            <a:pPr lvl="1"/>
            <a:r>
              <a:rPr lang="en-US" dirty="0" smtClean="0"/>
              <a:t>Only donations to political parties or also include donations to party office-bearers and individual members/candidates</a:t>
            </a:r>
            <a:endParaRPr lang="en-ZA" dirty="0" smtClean="0"/>
          </a:p>
          <a:p>
            <a:pPr lvl="1"/>
            <a:r>
              <a:rPr lang="en-ZA" dirty="0" smtClean="0"/>
              <a:t>Is disclosure </a:t>
            </a:r>
            <a:r>
              <a:rPr lang="en-ZA" dirty="0"/>
              <a:t>and verification </a:t>
            </a:r>
            <a:r>
              <a:rPr lang="en-ZA" dirty="0" smtClean="0"/>
              <a:t>required for all </a:t>
            </a:r>
            <a:r>
              <a:rPr lang="en-ZA" dirty="0"/>
              <a:t>donations or only those above a threshold </a:t>
            </a:r>
            <a:r>
              <a:rPr lang="en-ZA" dirty="0" smtClean="0"/>
              <a:t>amount</a:t>
            </a:r>
            <a:endParaRPr lang="en-ZA" dirty="0"/>
          </a:p>
        </p:txBody>
      </p:sp>
      <p:sp>
        <p:nvSpPr>
          <p:cNvPr id="4" name="Slide Number Placeholder 3"/>
          <p:cNvSpPr>
            <a:spLocks noGrp="1"/>
          </p:cNvSpPr>
          <p:nvPr>
            <p:ph type="sldNum" sz="quarter" idx="12"/>
          </p:nvPr>
        </p:nvSpPr>
        <p:spPr/>
        <p:txBody>
          <a:bodyPr/>
          <a:lstStyle/>
          <a:p>
            <a:fld id="{92373184-C173-4798-875F-9843F00E55BD}" type="slidenum">
              <a:rPr lang="en-ZA" smtClean="0"/>
              <a:pPr/>
              <a:t>13</a:t>
            </a:fld>
            <a:endParaRPr lang="en-ZA" dirty="0"/>
          </a:p>
        </p:txBody>
      </p:sp>
    </p:spTree>
    <p:extLst>
      <p:ext uri="{BB962C8B-B14F-4D97-AF65-F5344CB8AC3E}">
        <p14:creationId xmlns:p14="http://schemas.microsoft.com/office/powerpoint/2010/main" xmlns="" val="3732421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706090"/>
          </a:xfrm>
        </p:spPr>
        <p:txBody>
          <a:bodyPr/>
          <a:lstStyle/>
          <a:p>
            <a:r>
              <a:rPr lang="en-US" sz="3000" b="1" dirty="0" smtClean="0"/>
              <a:t>5. Establishment of a unit under Electoral Commission: Two possible scenarios</a:t>
            </a:r>
            <a:endParaRPr lang="en-ZA" sz="3000" b="1"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14</a:t>
            </a:fld>
            <a:endParaRPr lang="en-ZA" dirty="0"/>
          </a:p>
        </p:txBody>
      </p:sp>
      <p:grpSp>
        <p:nvGrpSpPr>
          <p:cNvPr id="14" name="Group 13"/>
          <p:cNvGrpSpPr/>
          <p:nvPr/>
        </p:nvGrpSpPr>
        <p:grpSpPr>
          <a:xfrm>
            <a:off x="2288407" y="2335364"/>
            <a:ext cx="1103421" cy="551710"/>
            <a:chOff x="1785222" y="1569007"/>
            <a:chExt cx="1103421" cy="551710"/>
          </a:xfrm>
        </p:grpSpPr>
        <p:sp>
          <p:nvSpPr>
            <p:cNvPr id="24" name="Rectangle 23"/>
            <p:cNvSpPr/>
            <p:nvPr/>
          </p:nvSpPr>
          <p:spPr>
            <a:xfrm>
              <a:off x="1785222" y="1569007"/>
              <a:ext cx="1103421" cy="551710"/>
            </a:xfrm>
            <a:prstGeom prst="rect">
              <a:avLst/>
            </a:prstGeom>
          </p:spPr>
          <p:style>
            <a:lnRef idx="2">
              <a:schemeClr val="dk1"/>
            </a:lnRef>
            <a:fillRef idx="1">
              <a:schemeClr val="lt1"/>
            </a:fillRef>
            <a:effectRef idx="0">
              <a:schemeClr val="dk1"/>
            </a:effectRef>
            <a:fontRef idx="minor">
              <a:schemeClr val="dk1"/>
            </a:fontRef>
          </p:style>
        </p:sp>
        <p:sp>
          <p:nvSpPr>
            <p:cNvPr id="25" name="Rectangle 24"/>
            <p:cNvSpPr/>
            <p:nvPr/>
          </p:nvSpPr>
          <p:spPr>
            <a:xfrm>
              <a:off x="1785222" y="1569007"/>
              <a:ext cx="1103421" cy="55171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dirty="0" smtClean="0"/>
                <a:t>Existing Electoral Commission</a:t>
              </a:r>
              <a:endParaRPr lang="en-ZA" sz="1200" kern="1200" dirty="0"/>
            </a:p>
          </p:txBody>
        </p:sp>
      </p:grpSp>
      <p:grpSp>
        <p:nvGrpSpPr>
          <p:cNvPr id="15" name="Group 14"/>
          <p:cNvGrpSpPr/>
          <p:nvPr/>
        </p:nvGrpSpPr>
        <p:grpSpPr>
          <a:xfrm>
            <a:off x="4769747" y="2335365"/>
            <a:ext cx="1103421" cy="551710"/>
            <a:chOff x="3120361" y="1569007"/>
            <a:chExt cx="1103421" cy="551710"/>
          </a:xfrm>
        </p:grpSpPr>
        <p:sp>
          <p:nvSpPr>
            <p:cNvPr id="22" name="Rectangle 21"/>
            <p:cNvSpPr/>
            <p:nvPr/>
          </p:nvSpPr>
          <p:spPr>
            <a:xfrm>
              <a:off x="3120361" y="1569007"/>
              <a:ext cx="1103421" cy="551710"/>
            </a:xfrm>
            <a:prstGeom prst="rect">
              <a:avLst/>
            </a:prstGeom>
          </p:spPr>
          <p:style>
            <a:lnRef idx="2">
              <a:schemeClr val="dk1"/>
            </a:lnRef>
            <a:fillRef idx="1">
              <a:schemeClr val="lt1"/>
            </a:fillRef>
            <a:effectRef idx="0">
              <a:schemeClr val="dk1"/>
            </a:effectRef>
            <a:fontRef idx="minor">
              <a:schemeClr val="dk1"/>
            </a:fontRef>
          </p:style>
        </p:sp>
        <p:sp>
          <p:nvSpPr>
            <p:cNvPr id="23" name="Rectangle 22"/>
            <p:cNvSpPr/>
            <p:nvPr/>
          </p:nvSpPr>
          <p:spPr>
            <a:xfrm>
              <a:off x="3120361" y="1569007"/>
              <a:ext cx="1103421" cy="55171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smtClean="0">
                  <a:solidFill>
                    <a:srgbClr val="FF0000"/>
                  </a:solidFill>
                </a:rPr>
                <a:t>New Party Funding Business Unit</a:t>
              </a:r>
              <a:endParaRPr lang="en-ZA" sz="1200" kern="1200" dirty="0">
                <a:solidFill>
                  <a:srgbClr val="FF0000"/>
                </a:solidFill>
              </a:endParaRPr>
            </a:p>
          </p:txBody>
        </p:sp>
      </p:grpSp>
      <p:grpSp>
        <p:nvGrpSpPr>
          <p:cNvPr id="16" name="Group 15"/>
          <p:cNvGrpSpPr/>
          <p:nvPr/>
        </p:nvGrpSpPr>
        <p:grpSpPr>
          <a:xfrm>
            <a:off x="5724128" y="6030200"/>
            <a:ext cx="1103421" cy="551710"/>
            <a:chOff x="4455501" y="1569007"/>
            <a:chExt cx="1103421" cy="551710"/>
          </a:xfrm>
        </p:grpSpPr>
        <p:sp>
          <p:nvSpPr>
            <p:cNvPr id="20" name="Rectangle 19"/>
            <p:cNvSpPr/>
            <p:nvPr/>
          </p:nvSpPr>
          <p:spPr>
            <a:xfrm>
              <a:off x="4455501" y="1569007"/>
              <a:ext cx="1103421" cy="551710"/>
            </a:xfrm>
            <a:prstGeom prst="rect">
              <a:avLst/>
            </a:prstGeom>
          </p:spPr>
          <p:style>
            <a:lnRef idx="2">
              <a:schemeClr val="dk1"/>
            </a:lnRef>
            <a:fillRef idx="1">
              <a:schemeClr val="lt1"/>
            </a:fillRef>
            <a:effectRef idx="0">
              <a:schemeClr val="dk1"/>
            </a:effectRef>
            <a:fontRef idx="minor">
              <a:schemeClr val="dk1"/>
            </a:fontRef>
          </p:style>
        </p:sp>
        <p:sp>
          <p:nvSpPr>
            <p:cNvPr id="21" name="Rectangle 20"/>
            <p:cNvSpPr/>
            <p:nvPr/>
          </p:nvSpPr>
          <p:spPr>
            <a:xfrm>
              <a:off x="4455501" y="1569007"/>
              <a:ext cx="1103421" cy="55171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smtClean="0">
                  <a:solidFill>
                    <a:srgbClr val="FF0000"/>
                  </a:solidFill>
                </a:rPr>
                <a:t>New Party Funding Business Unit</a:t>
              </a:r>
              <a:endParaRPr lang="en-ZA" sz="1200" kern="1200" dirty="0">
                <a:solidFill>
                  <a:srgbClr val="FF0000"/>
                </a:solidFill>
              </a:endParaRPr>
            </a:p>
          </p:txBody>
        </p:sp>
      </p:grpSp>
      <p:grpSp>
        <p:nvGrpSpPr>
          <p:cNvPr id="26" name="Group 25"/>
          <p:cNvGrpSpPr/>
          <p:nvPr/>
        </p:nvGrpSpPr>
        <p:grpSpPr>
          <a:xfrm>
            <a:off x="1155201" y="6030200"/>
            <a:ext cx="1098268" cy="551710"/>
            <a:chOff x="4584248" y="715219"/>
            <a:chExt cx="1098268" cy="551710"/>
          </a:xfrm>
        </p:grpSpPr>
        <p:sp>
          <p:nvSpPr>
            <p:cNvPr id="27" name="Rectangle 26"/>
            <p:cNvSpPr/>
            <p:nvPr/>
          </p:nvSpPr>
          <p:spPr>
            <a:xfrm>
              <a:off x="4584248" y="715219"/>
              <a:ext cx="1098268" cy="551710"/>
            </a:xfrm>
            <a:prstGeom prst="rect">
              <a:avLst/>
            </a:prstGeom>
          </p:spPr>
          <p:style>
            <a:lnRef idx="2">
              <a:schemeClr val="dk1"/>
            </a:lnRef>
            <a:fillRef idx="1">
              <a:schemeClr val="lt1"/>
            </a:fillRef>
            <a:effectRef idx="0">
              <a:schemeClr val="dk1"/>
            </a:effectRef>
            <a:fontRef idx="minor">
              <a:schemeClr val="dk1"/>
            </a:fontRef>
          </p:style>
        </p:sp>
        <p:sp>
          <p:nvSpPr>
            <p:cNvPr id="28" name="Rectangle 27"/>
            <p:cNvSpPr/>
            <p:nvPr/>
          </p:nvSpPr>
          <p:spPr>
            <a:xfrm>
              <a:off x="4584248" y="715219"/>
              <a:ext cx="1098268" cy="55171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Electoral Operations</a:t>
              </a:r>
              <a:endParaRPr lang="en-ZA" sz="1200" kern="1200" dirty="0"/>
            </a:p>
          </p:txBody>
        </p:sp>
      </p:grpSp>
      <p:sp>
        <p:nvSpPr>
          <p:cNvPr id="29" name="Rectangle 28"/>
          <p:cNvSpPr/>
          <p:nvPr/>
        </p:nvSpPr>
        <p:spPr>
          <a:xfrm>
            <a:off x="3398637" y="1442058"/>
            <a:ext cx="1335140" cy="551710"/>
          </a:xfrm>
          <a:prstGeom prst="rect">
            <a:avLst/>
          </a:prstGeom>
        </p:spPr>
        <p:style>
          <a:lnRef idx="2">
            <a:schemeClr val="dk1"/>
          </a:lnRef>
          <a:fillRef idx="1">
            <a:schemeClr val="lt1"/>
          </a:fillRef>
          <a:effectRef idx="0">
            <a:schemeClr val="dk1"/>
          </a:effectRef>
          <a:fontRef idx="minor">
            <a:schemeClr val="dk1"/>
          </a:fontRef>
        </p:style>
        <p:txBody>
          <a:bodyPr/>
          <a:lstStyle/>
          <a:p>
            <a:r>
              <a:rPr lang="en-US" dirty="0" smtClean="0"/>
              <a:t>Commission</a:t>
            </a:r>
            <a:endParaRPr lang="en-ZA" dirty="0"/>
          </a:p>
        </p:txBody>
      </p:sp>
      <p:sp>
        <p:nvSpPr>
          <p:cNvPr id="30" name="Rectangle 29"/>
          <p:cNvSpPr/>
          <p:nvPr/>
        </p:nvSpPr>
        <p:spPr>
          <a:xfrm>
            <a:off x="3213158" y="4089249"/>
            <a:ext cx="1335140" cy="551710"/>
          </a:xfrm>
          <a:prstGeom prst="rect">
            <a:avLst/>
          </a:prstGeom>
        </p:spPr>
        <p:style>
          <a:lnRef idx="2">
            <a:schemeClr val="dk1"/>
          </a:lnRef>
          <a:fillRef idx="1">
            <a:schemeClr val="lt1"/>
          </a:fillRef>
          <a:effectRef idx="0">
            <a:schemeClr val="dk1"/>
          </a:effectRef>
          <a:fontRef idx="minor">
            <a:schemeClr val="dk1"/>
          </a:fontRef>
        </p:style>
        <p:txBody>
          <a:bodyPr/>
          <a:lstStyle/>
          <a:p>
            <a:r>
              <a:rPr lang="en-US" dirty="0" smtClean="0"/>
              <a:t>Commission</a:t>
            </a:r>
            <a:endParaRPr lang="en-ZA" dirty="0"/>
          </a:p>
        </p:txBody>
      </p:sp>
      <p:grpSp>
        <p:nvGrpSpPr>
          <p:cNvPr id="31" name="Group 30"/>
          <p:cNvGrpSpPr/>
          <p:nvPr/>
        </p:nvGrpSpPr>
        <p:grpSpPr>
          <a:xfrm>
            <a:off x="2686517" y="6030200"/>
            <a:ext cx="1098268" cy="551710"/>
            <a:chOff x="4584248" y="715219"/>
            <a:chExt cx="1098268" cy="551710"/>
          </a:xfrm>
        </p:grpSpPr>
        <p:sp>
          <p:nvSpPr>
            <p:cNvPr id="32" name="Rectangle 31"/>
            <p:cNvSpPr/>
            <p:nvPr/>
          </p:nvSpPr>
          <p:spPr>
            <a:xfrm>
              <a:off x="4584248" y="715219"/>
              <a:ext cx="1098268" cy="551710"/>
            </a:xfrm>
            <a:prstGeom prst="rect">
              <a:avLst/>
            </a:prstGeom>
          </p:spPr>
          <p:style>
            <a:lnRef idx="2">
              <a:schemeClr val="dk1"/>
            </a:lnRef>
            <a:fillRef idx="1">
              <a:schemeClr val="lt1"/>
            </a:fillRef>
            <a:effectRef idx="0">
              <a:schemeClr val="dk1"/>
            </a:effectRef>
            <a:fontRef idx="minor">
              <a:schemeClr val="dk1"/>
            </a:fontRef>
          </p:style>
        </p:sp>
        <p:sp>
          <p:nvSpPr>
            <p:cNvPr id="33" name="Rectangle 32"/>
            <p:cNvSpPr/>
            <p:nvPr/>
          </p:nvSpPr>
          <p:spPr>
            <a:xfrm>
              <a:off x="4584248" y="715219"/>
              <a:ext cx="1098268" cy="55171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Corporate Services</a:t>
              </a:r>
              <a:endParaRPr lang="en-ZA" sz="1200" kern="1200" dirty="0"/>
            </a:p>
          </p:txBody>
        </p:sp>
      </p:grpSp>
      <p:grpSp>
        <p:nvGrpSpPr>
          <p:cNvPr id="34" name="Group 33"/>
          <p:cNvGrpSpPr/>
          <p:nvPr/>
        </p:nvGrpSpPr>
        <p:grpSpPr>
          <a:xfrm>
            <a:off x="4134869" y="6021288"/>
            <a:ext cx="1098268" cy="551710"/>
            <a:chOff x="4584248" y="715219"/>
            <a:chExt cx="1098268" cy="551710"/>
          </a:xfrm>
        </p:grpSpPr>
        <p:sp>
          <p:nvSpPr>
            <p:cNvPr id="35" name="Rectangle 34"/>
            <p:cNvSpPr/>
            <p:nvPr/>
          </p:nvSpPr>
          <p:spPr>
            <a:xfrm>
              <a:off x="4584248" y="715219"/>
              <a:ext cx="1098268" cy="551710"/>
            </a:xfrm>
            <a:prstGeom prst="rect">
              <a:avLst/>
            </a:prstGeom>
          </p:spPr>
          <p:style>
            <a:lnRef idx="2">
              <a:schemeClr val="dk1"/>
            </a:lnRef>
            <a:fillRef idx="1">
              <a:schemeClr val="lt1"/>
            </a:fillRef>
            <a:effectRef idx="0">
              <a:schemeClr val="dk1"/>
            </a:effectRef>
            <a:fontRef idx="minor">
              <a:schemeClr val="dk1"/>
            </a:fontRef>
          </p:style>
        </p:sp>
        <p:sp>
          <p:nvSpPr>
            <p:cNvPr id="36" name="Rectangle 35"/>
            <p:cNvSpPr/>
            <p:nvPr/>
          </p:nvSpPr>
          <p:spPr>
            <a:xfrm>
              <a:off x="4584248" y="715219"/>
              <a:ext cx="1098268" cy="55171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Outreach</a:t>
              </a:r>
              <a:endParaRPr lang="en-ZA" sz="1200" kern="1200" dirty="0"/>
            </a:p>
          </p:txBody>
        </p:sp>
      </p:grpSp>
      <p:grpSp>
        <p:nvGrpSpPr>
          <p:cNvPr id="40" name="Group 39"/>
          <p:cNvGrpSpPr/>
          <p:nvPr/>
        </p:nvGrpSpPr>
        <p:grpSpPr>
          <a:xfrm>
            <a:off x="3078961" y="4969072"/>
            <a:ext cx="1603533" cy="551710"/>
            <a:chOff x="4584248" y="715219"/>
            <a:chExt cx="1098268" cy="551710"/>
          </a:xfrm>
        </p:grpSpPr>
        <p:sp>
          <p:nvSpPr>
            <p:cNvPr id="41" name="Rectangle 40"/>
            <p:cNvSpPr/>
            <p:nvPr/>
          </p:nvSpPr>
          <p:spPr>
            <a:xfrm>
              <a:off x="4584248" y="715219"/>
              <a:ext cx="1098268" cy="551710"/>
            </a:xfrm>
            <a:prstGeom prst="rect">
              <a:avLst/>
            </a:prstGeom>
          </p:spPr>
          <p:style>
            <a:lnRef idx="2">
              <a:schemeClr val="dk1"/>
            </a:lnRef>
            <a:fillRef idx="1">
              <a:schemeClr val="lt1"/>
            </a:fillRef>
            <a:effectRef idx="0">
              <a:schemeClr val="dk1"/>
            </a:effectRef>
            <a:fontRef idx="minor">
              <a:schemeClr val="dk1"/>
            </a:fontRef>
          </p:style>
        </p:sp>
        <p:sp>
          <p:nvSpPr>
            <p:cNvPr id="42" name="Rectangle 41"/>
            <p:cNvSpPr/>
            <p:nvPr/>
          </p:nvSpPr>
          <p:spPr>
            <a:xfrm>
              <a:off x="4584248" y="715219"/>
              <a:ext cx="1098268" cy="55171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Chief Electoral Officer </a:t>
              </a:r>
              <a:endParaRPr lang="en-ZA" sz="1200" kern="1200" dirty="0"/>
            </a:p>
          </p:txBody>
        </p:sp>
      </p:grpSp>
      <p:sp>
        <p:nvSpPr>
          <p:cNvPr id="46" name="Rectangle 45"/>
          <p:cNvSpPr/>
          <p:nvPr/>
        </p:nvSpPr>
        <p:spPr>
          <a:xfrm>
            <a:off x="2249932" y="3606128"/>
            <a:ext cx="1103421" cy="75897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ZA" sz="1200" kern="1200" dirty="0"/>
          </a:p>
        </p:txBody>
      </p:sp>
      <p:grpSp>
        <p:nvGrpSpPr>
          <p:cNvPr id="47" name="Group 46"/>
          <p:cNvGrpSpPr/>
          <p:nvPr/>
        </p:nvGrpSpPr>
        <p:grpSpPr>
          <a:xfrm>
            <a:off x="1964572" y="3161161"/>
            <a:ext cx="1751090" cy="703536"/>
            <a:chOff x="1566673" y="1569007"/>
            <a:chExt cx="1197380" cy="674790"/>
          </a:xfrm>
        </p:grpSpPr>
        <p:sp>
          <p:nvSpPr>
            <p:cNvPr id="48" name="Rectangle 47"/>
            <p:cNvSpPr/>
            <p:nvPr/>
          </p:nvSpPr>
          <p:spPr>
            <a:xfrm>
              <a:off x="1566673" y="1578401"/>
              <a:ext cx="1197379" cy="551710"/>
            </a:xfrm>
            <a:prstGeom prst="rect">
              <a:avLst/>
            </a:prstGeom>
          </p:spPr>
          <p:style>
            <a:lnRef idx="2">
              <a:schemeClr val="dk1"/>
            </a:lnRef>
            <a:fillRef idx="1">
              <a:schemeClr val="lt1"/>
            </a:fillRef>
            <a:effectRef idx="0">
              <a:schemeClr val="dk1"/>
            </a:effectRef>
            <a:fontRef idx="minor">
              <a:schemeClr val="dk1"/>
            </a:fontRef>
          </p:style>
        </p:sp>
        <p:sp>
          <p:nvSpPr>
            <p:cNvPr id="49" name="Rectangle 48"/>
            <p:cNvSpPr/>
            <p:nvPr/>
          </p:nvSpPr>
          <p:spPr>
            <a:xfrm>
              <a:off x="1566674" y="1569007"/>
              <a:ext cx="1197379" cy="67479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dirty="0" smtClean="0"/>
                <a:t>Chief Electoral Officer (Accounting Officer)</a:t>
              </a:r>
              <a:endParaRPr lang="en-ZA" sz="1200" kern="1200" dirty="0"/>
            </a:p>
          </p:txBody>
        </p:sp>
      </p:grpSp>
      <p:grpSp>
        <p:nvGrpSpPr>
          <p:cNvPr id="50" name="Group 49"/>
          <p:cNvGrpSpPr/>
          <p:nvPr/>
        </p:nvGrpSpPr>
        <p:grpSpPr>
          <a:xfrm>
            <a:off x="4468934" y="3212976"/>
            <a:ext cx="1705047" cy="599906"/>
            <a:chOff x="1785222" y="1569007"/>
            <a:chExt cx="1103421" cy="551710"/>
          </a:xfrm>
        </p:grpSpPr>
        <p:sp>
          <p:nvSpPr>
            <p:cNvPr id="51" name="Rectangle 50"/>
            <p:cNvSpPr/>
            <p:nvPr/>
          </p:nvSpPr>
          <p:spPr>
            <a:xfrm>
              <a:off x="1785222" y="1569007"/>
              <a:ext cx="1103421" cy="551710"/>
            </a:xfrm>
            <a:prstGeom prst="rect">
              <a:avLst/>
            </a:prstGeom>
          </p:spPr>
          <p:style>
            <a:lnRef idx="2">
              <a:schemeClr val="dk1"/>
            </a:lnRef>
            <a:fillRef idx="1">
              <a:schemeClr val="lt1"/>
            </a:fillRef>
            <a:effectRef idx="0">
              <a:schemeClr val="dk1"/>
            </a:effectRef>
            <a:fontRef idx="minor">
              <a:schemeClr val="dk1"/>
            </a:fontRef>
          </p:style>
        </p:sp>
        <p:sp>
          <p:nvSpPr>
            <p:cNvPr id="52" name="Rectangle 51"/>
            <p:cNvSpPr/>
            <p:nvPr/>
          </p:nvSpPr>
          <p:spPr>
            <a:xfrm>
              <a:off x="1785222" y="1569007"/>
              <a:ext cx="1103421" cy="55171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dirty="0" smtClean="0"/>
                <a:t>Accounting Officer</a:t>
              </a:r>
              <a:endParaRPr lang="en-ZA" sz="1200" kern="1200" dirty="0"/>
            </a:p>
          </p:txBody>
        </p:sp>
      </p:grpSp>
      <p:cxnSp>
        <p:nvCxnSpPr>
          <p:cNvPr id="53" name="Straight Connector 52"/>
          <p:cNvCxnSpPr/>
          <p:nvPr/>
        </p:nvCxnSpPr>
        <p:spPr>
          <a:xfrm>
            <a:off x="0" y="3985616"/>
            <a:ext cx="846043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385298" y="1457800"/>
            <a:ext cx="2000869" cy="553998"/>
          </a:xfrm>
          <a:prstGeom prst="rect">
            <a:avLst/>
          </a:prstGeom>
        </p:spPr>
        <p:txBody>
          <a:bodyPr wrap="none">
            <a:spAutoFit/>
          </a:bodyPr>
          <a:lstStyle/>
          <a:p>
            <a:r>
              <a:rPr lang="en-US" sz="3000" b="1" spc="-100" dirty="0" smtClean="0">
                <a:solidFill>
                  <a:srgbClr val="1F497D"/>
                </a:solidFill>
                <a:latin typeface="Arial" pitchFamily="34" charset="0"/>
                <a:ea typeface="+mj-ea"/>
                <a:cs typeface="Arial" pitchFamily="34" charset="0"/>
              </a:rPr>
              <a:t>Scenario 1</a:t>
            </a:r>
            <a:endParaRPr lang="en-ZA" dirty="0"/>
          </a:p>
        </p:txBody>
      </p:sp>
      <p:sp>
        <p:nvSpPr>
          <p:cNvPr id="56" name="Rectangle 55"/>
          <p:cNvSpPr/>
          <p:nvPr/>
        </p:nvSpPr>
        <p:spPr>
          <a:xfrm>
            <a:off x="385298" y="4515216"/>
            <a:ext cx="2000869" cy="553998"/>
          </a:xfrm>
          <a:prstGeom prst="rect">
            <a:avLst/>
          </a:prstGeom>
        </p:spPr>
        <p:txBody>
          <a:bodyPr wrap="none">
            <a:spAutoFit/>
          </a:bodyPr>
          <a:lstStyle/>
          <a:p>
            <a:r>
              <a:rPr lang="en-US" sz="3000" b="1" spc="-100" dirty="0" smtClean="0">
                <a:solidFill>
                  <a:srgbClr val="1F497D"/>
                </a:solidFill>
                <a:latin typeface="Arial" pitchFamily="34" charset="0"/>
                <a:ea typeface="+mj-ea"/>
                <a:cs typeface="Arial" pitchFamily="34" charset="0"/>
              </a:rPr>
              <a:t>Scenario 2</a:t>
            </a:r>
            <a:endParaRPr lang="en-ZA" dirty="0"/>
          </a:p>
        </p:txBody>
      </p:sp>
      <p:cxnSp>
        <p:nvCxnSpPr>
          <p:cNvPr id="1024" name="Elbow Connector 1023"/>
          <p:cNvCxnSpPr/>
          <p:nvPr/>
        </p:nvCxnSpPr>
        <p:spPr>
          <a:xfrm rot="16200000" flipV="1">
            <a:off x="4014530" y="3691388"/>
            <a:ext cx="12700" cy="4571504"/>
          </a:xfrm>
          <a:prstGeom prst="bentConnector3">
            <a:avLst>
              <a:gd name="adj1" fmla="val 1457150"/>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31" name="Straight Connector 1030"/>
          <p:cNvCxnSpPr>
            <a:stCxn id="41" idx="2"/>
          </p:cNvCxnSpPr>
          <p:nvPr/>
        </p:nvCxnSpPr>
        <p:spPr>
          <a:xfrm>
            <a:off x="3880728" y="5520782"/>
            <a:ext cx="0" cy="2844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33" name="Straight Connector 1032"/>
          <p:cNvCxnSpPr>
            <a:endCxn id="36" idx="0"/>
          </p:cNvCxnSpPr>
          <p:nvPr/>
        </p:nvCxnSpPr>
        <p:spPr>
          <a:xfrm>
            <a:off x="4684003" y="5805264"/>
            <a:ext cx="0" cy="2160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36" name="Straight Connector 1035"/>
          <p:cNvCxnSpPr>
            <a:endCxn id="33" idx="0"/>
          </p:cNvCxnSpPr>
          <p:nvPr/>
        </p:nvCxnSpPr>
        <p:spPr>
          <a:xfrm>
            <a:off x="3235651" y="5802086"/>
            <a:ext cx="0" cy="22811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42" name="Straight Connector 1041"/>
          <p:cNvCxnSpPr>
            <a:stCxn id="30" idx="2"/>
            <a:endCxn id="41" idx="0"/>
          </p:cNvCxnSpPr>
          <p:nvPr/>
        </p:nvCxnSpPr>
        <p:spPr>
          <a:xfrm>
            <a:off x="3880728" y="4640959"/>
            <a:ext cx="0" cy="32811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47" name="Elbow Connector 1046"/>
          <p:cNvCxnSpPr>
            <a:stCxn id="29" idx="2"/>
            <a:endCxn id="24" idx="0"/>
          </p:cNvCxnSpPr>
          <p:nvPr/>
        </p:nvCxnSpPr>
        <p:spPr>
          <a:xfrm rot="5400000">
            <a:off x="3282365" y="1551522"/>
            <a:ext cx="341596" cy="1226089"/>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1049" name="Elbow Connector 1048"/>
          <p:cNvCxnSpPr>
            <a:stCxn id="29" idx="2"/>
            <a:endCxn id="22" idx="0"/>
          </p:cNvCxnSpPr>
          <p:nvPr/>
        </p:nvCxnSpPr>
        <p:spPr>
          <a:xfrm rot="16200000" flipH="1">
            <a:off x="4523034" y="1536940"/>
            <a:ext cx="341597" cy="1255251"/>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1051" name="Straight Connector 1050"/>
          <p:cNvCxnSpPr>
            <a:stCxn id="24" idx="2"/>
            <a:endCxn id="49" idx="0"/>
          </p:cNvCxnSpPr>
          <p:nvPr/>
        </p:nvCxnSpPr>
        <p:spPr>
          <a:xfrm>
            <a:off x="2840118" y="2887074"/>
            <a:ext cx="0" cy="27408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3" name="Straight Connector 1052"/>
          <p:cNvCxnSpPr>
            <a:stCxn id="22" idx="2"/>
            <a:endCxn id="52" idx="0"/>
          </p:cNvCxnSpPr>
          <p:nvPr/>
        </p:nvCxnSpPr>
        <p:spPr>
          <a:xfrm>
            <a:off x="5321458" y="2887075"/>
            <a:ext cx="0" cy="325901"/>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64265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469"/>
            <a:ext cx="7992888" cy="706090"/>
          </a:xfrm>
        </p:spPr>
        <p:txBody>
          <a:bodyPr/>
          <a:lstStyle/>
          <a:p>
            <a:r>
              <a:rPr lang="en-US" sz="3000" b="1" dirty="0" smtClean="0"/>
              <a:t>Possible Functional Matrix: Scenario 1</a:t>
            </a:r>
            <a:endParaRPr lang="en-ZA" sz="3000" b="1"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15</a:t>
            </a:fld>
            <a:endParaRPr lang="en-ZA" dirty="0"/>
          </a:p>
        </p:txBody>
      </p:sp>
      <p:cxnSp>
        <p:nvCxnSpPr>
          <p:cNvPr id="8" name="Straight Connector 7"/>
          <p:cNvCxnSpPr/>
          <p:nvPr/>
        </p:nvCxnSpPr>
        <p:spPr>
          <a:xfrm>
            <a:off x="6004520" y="4653136"/>
            <a:ext cx="0" cy="43204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5536" y="6058826"/>
            <a:ext cx="7632848" cy="338554"/>
          </a:xfrm>
          <a:prstGeom prst="rect">
            <a:avLst/>
          </a:prstGeom>
          <a:noFill/>
        </p:spPr>
        <p:txBody>
          <a:bodyPr wrap="square" rtlCol="0">
            <a:spAutoFit/>
          </a:bodyPr>
          <a:lstStyle/>
          <a:p>
            <a:r>
              <a:rPr lang="en-US" sz="1600" dirty="0" smtClean="0"/>
              <a:t>Note: Positioning of party registration function to be determined. </a:t>
            </a:r>
            <a:endParaRPr lang="en-ZA" sz="1600" dirty="0"/>
          </a:p>
        </p:txBody>
      </p:sp>
      <p:graphicFrame>
        <p:nvGraphicFramePr>
          <p:cNvPr id="11" name="Diagram 10"/>
          <p:cNvGraphicFramePr/>
          <p:nvPr>
            <p:extLst>
              <p:ext uri="{D42A27DB-BD31-4B8C-83A1-F6EECF244321}">
                <p14:modId xmlns:p14="http://schemas.microsoft.com/office/powerpoint/2010/main" xmlns="" val="182168759"/>
              </p:ext>
            </p:extLst>
          </p:nvPr>
        </p:nvGraphicFramePr>
        <p:xfrm>
          <a:off x="755576" y="620688"/>
          <a:ext cx="741682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18245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8203367" cy="360040"/>
          </a:xfrm>
        </p:spPr>
        <p:txBody>
          <a:bodyPr/>
          <a:lstStyle/>
          <a:p>
            <a:r>
              <a:rPr lang="en-ZA" sz="4000" dirty="0"/>
              <a:t>Scenario 1:	</a:t>
            </a:r>
            <a:r>
              <a:rPr lang="en-ZA" sz="4000" dirty="0" smtClean="0"/>
              <a:t>Separate Business Unit reporting directly to Commission</a:t>
            </a:r>
            <a:r>
              <a:rPr lang="en-ZA" sz="4000" dirty="0"/>
              <a:t/>
            </a:r>
            <a:br>
              <a:rPr lang="en-ZA" sz="4000" dirty="0"/>
            </a:br>
            <a:endParaRPr lang="en-ZA" sz="4000" dirty="0"/>
          </a:p>
        </p:txBody>
      </p:sp>
      <p:sp>
        <p:nvSpPr>
          <p:cNvPr id="3" name="Content Placeholder 2"/>
          <p:cNvSpPr>
            <a:spLocks noGrp="1"/>
          </p:cNvSpPr>
          <p:nvPr>
            <p:ph idx="1"/>
          </p:nvPr>
        </p:nvSpPr>
        <p:spPr>
          <a:xfrm>
            <a:off x="323528" y="1844824"/>
            <a:ext cx="7620000" cy="2616101"/>
          </a:xfrm>
        </p:spPr>
        <p:txBody>
          <a:bodyPr>
            <a:spAutoFit/>
          </a:bodyPr>
          <a:lstStyle/>
          <a:p>
            <a:r>
              <a:rPr lang="en-ZA" sz="2000" dirty="0" smtClean="0"/>
              <a:t>Advantages:</a:t>
            </a:r>
          </a:p>
          <a:p>
            <a:pPr lvl="1"/>
            <a:r>
              <a:rPr lang="en-ZA" sz="1800" dirty="0" smtClean="0"/>
              <a:t>Insulates the administration of party funding from the administration of elections;</a:t>
            </a:r>
          </a:p>
          <a:p>
            <a:pPr lvl="1"/>
            <a:r>
              <a:rPr lang="en-ZA" sz="1800" dirty="0" smtClean="0"/>
              <a:t>Allows each entity to focus on its own mandate; </a:t>
            </a:r>
          </a:p>
          <a:p>
            <a:pPr lvl="1"/>
            <a:r>
              <a:rPr lang="en-ZA" sz="1800" dirty="0" smtClean="0"/>
              <a:t>Avoids conflict of interest and resource constraints/diversion of resources (especially during election periods); </a:t>
            </a:r>
            <a:endParaRPr lang="en-ZA" sz="1800" dirty="0"/>
          </a:p>
          <a:p>
            <a:pPr lvl="1"/>
            <a:r>
              <a:rPr lang="en-US" sz="1800" dirty="0" smtClean="0"/>
              <a:t>Avoids “</a:t>
            </a:r>
            <a:r>
              <a:rPr lang="en-US" sz="1800" dirty="0" err="1" smtClean="0"/>
              <a:t>cannibalisation</a:t>
            </a:r>
            <a:r>
              <a:rPr lang="en-US" sz="1800" dirty="0" smtClean="0"/>
              <a:t>” of election resources and capacity; and</a:t>
            </a:r>
          </a:p>
          <a:p>
            <a:pPr lvl="1"/>
            <a:r>
              <a:rPr lang="en-US" sz="1800" dirty="0" smtClean="0"/>
              <a:t>Avoids increase in resource requirements for the IEC.</a:t>
            </a:r>
            <a:endParaRPr lang="en-ZA" sz="1800" dirty="0" smtClean="0"/>
          </a:p>
        </p:txBody>
      </p:sp>
      <p:sp>
        <p:nvSpPr>
          <p:cNvPr id="6" name="Slide Number Placeholder 5"/>
          <p:cNvSpPr>
            <a:spLocks noGrp="1"/>
          </p:cNvSpPr>
          <p:nvPr>
            <p:ph type="sldNum" sz="quarter" idx="12"/>
          </p:nvPr>
        </p:nvSpPr>
        <p:spPr/>
        <p:txBody>
          <a:bodyPr/>
          <a:lstStyle/>
          <a:p>
            <a:fld id="{92373184-C173-4798-875F-9843F00E55BD}" type="slidenum">
              <a:rPr lang="en-ZA" smtClean="0"/>
              <a:pPr/>
              <a:t>16</a:t>
            </a:fld>
            <a:endParaRPr lang="en-ZA" dirty="0"/>
          </a:p>
        </p:txBody>
      </p:sp>
    </p:spTree>
    <p:extLst>
      <p:ext uri="{BB962C8B-B14F-4D97-AF65-F5344CB8AC3E}">
        <p14:creationId xmlns:p14="http://schemas.microsoft.com/office/powerpoint/2010/main" xmlns="" val="2424017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08720"/>
            <a:ext cx="8203367" cy="360040"/>
          </a:xfrm>
        </p:spPr>
        <p:txBody>
          <a:bodyPr/>
          <a:lstStyle/>
          <a:p>
            <a:r>
              <a:rPr lang="en-ZA" sz="4000" dirty="0"/>
              <a:t>Scenario 1:	</a:t>
            </a:r>
            <a:r>
              <a:rPr lang="en-ZA" sz="4000" dirty="0" smtClean="0"/>
              <a:t>Separate Business Unit reporting directly to Commission</a:t>
            </a:r>
            <a:r>
              <a:rPr lang="en-ZA" sz="4000" dirty="0"/>
              <a:t/>
            </a:r>
            <a:br>
              <a:rPr lang="en-ZA" sz="4000" dirty="0"/>
            </a:br>
            <a:endParaRPr lang="en-ZA" sz="4000" dirty="0"/>
          </a:p>
        </p:txBody>
      </p:sp>
      <p:sp>
        <p:nvSpPr>
          <p:cNvPr id="3" name="Content Placeholder 2"/>
          <p:cNvSpPr>
            <a:spLocks noGrp="1"/>
          </p:cNvSpPr>
          <p:nvPr>
            <p:ph idx="1"/>
          </p:nvPr>
        </p:nvSpPr>
        <p:spPr>
          <a:xfrm>
            <a:off x="323528" y="1988840"/>
            <a:ext cx="7620000" cy="3834896"/>
          </a:xfrm>
        </p:spPr>
        <p:txBody>
          <a:bodyPr>
            <a:spAutoFit/>
          </a:bodyPr>
          <a:lstStyle/>
          <a:p>
            <a:r>
              <a:rPr lang="en-ZA" sz="2000" dirty="0" smtClean="0"/>
              <a:t>Disadvantages:</a:t>
            </a:r>
          </a:p>
          <a:p>
            <a:pPr lvl="1"/>
            <a:r>
              <a:rPr lang="en-ZA" sz="1800" dirty="0" smtClean="0"/>
              <a:t>Replication and duplication of infrastructure and certain functions (especially support and administrative functions);</a:t>
            </a:r>
          </a:p>
          <a:p>
            <a:pPr lvl="1"/>
            <a:r>
              <a:rPr lang="en-US" sz="1800" dirty="0" smtClean="0"/>
              <a:t>Less opportunity for mutual support and synergy;</a:t>
            </a:r>
            <a:endParaRPr lang="en-ZA" sz="1800" dirty="0" smtClean="0"/>
          </a:p>
          <a:p>
            <a:pPr lvl="1"/>
            <a:r>
              <a:rPr lang="en-ZA" sz="1800" dirty="0" smtClean="0"/>
              <a:t>Longer lead time to establish unit (need to establish wide variety of capacity and policies including recruitment, procurement </a:t>
            </a:r>
            <a:r>
              <a:rPr lang="en-ZA" sz="1800" dirty="0" err="1" smtClean="0"/>
              <a:t>etc</a:t>
            </a:r>
            <a:r>
              <a:rPr lang="en-ZA" sz="1800" dirty="0" smtClean="0"/>
              <a:t>);</a:t>
            </a:r>
            <a:endParaRPr lang="en-ZA" sz="1800" dirty="0"/>
          </a:p>
          <a:p>
            <a:pPr lvl="1"/>
            <a:r>
              <a:rPr lang="en-US" sz="1800" dirty="0" smtClean="0"/>
              <a:t>Overlap of key functions (party registration);</a:t>
            </a:r>
          </a:p>
          <a:p>
            <a:pPr lvl="1"/>
            <a:r>
              <a:rPr lang="en-US" sz="1800" dirty="0" smtClean="0"/>
              <a:t>Possible need to amend existing legislation (Electoral Commission Act currently provides for only one accounting officer and entity) </a:t>
            </a:r>
          </a:p>
          <a:p>
            <a:pPr lvl="1"/>
            <a:r>
              <a:rPr lang="en-US" sz="1800" dirty="0" smtClean="0"/>
              <a:t>No guaranteed </a:t>
            </a:r>
            <a:r>
              <a:rPr lang="en-US" sz="1800" dirty="0" err="1" smtClean="0"/>
              <a:t>standardisation</a:t>
            </a:r>
            <a:r>
              <a:rPr lang="en-US" sz="1800" dirty="0" smtClean="0"/>
              <a:t> of remuneration policies and procedures across two organizations; and</a:t>
            </a:r>
          </a:p>
          <a:p>
            <a:pPr lvl="1"/>
            <a:r>
              <a:rPr lang="en-US" sz="1800" dirty="0" smtClean="0"/>
              <a:t>Confusion of identity and responsibility among stakeholders.</a:t>
            </a:r>
          </a:p>
        </p:txBody>
      </p:sp>
      <p:sp>
        <p:nvSpPr>
          <p:cNvPr id="6" name="Slide Number Placeholder 5"/>
          <p:cNvSpPr>
            <a:spLocks noGrp="1"/>
          </p:cNvSpPr>
          <p:nvPr>
            <p:ph type="sldNum" sz="quarter" idx="12"/>
          </p:nvPr>
        </p:nvSpPr>
        <p:spPr/>
        <p:txBody>
          <a:bodyPr/>
          <a:lstStyle/>
          <a:p>
            <a:fld id="{92373184-C173-4798-875F-9843F00E55BD}" type="slidenum">
              <a:rPr lang="en-ZA" smtClean="0"/>
              <a:pPr/>
              <a:t>17</a:t>
            </a:fld>
            <a:endParaRPr lang="en-ZA" dirty="0"/>
          </a:p>
        </p:txBody>
      </p:sp>
    </p:spTree>
    <p:extLst>
      <p:ext uri="{BB962C8B-B14F-4D97-AF65-F5344CB8AC3E}">
        <p14:creationId xmlns:p14="http://schemas.microsoft.com/office/powerpoint/2010/main" xmlns="" val="1267115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469"/>
            <a:ext cx="7992888" cy="706090"/>
          </a:xfrm>
        </p:spPr>
        <p:txBody>
          <a:bodyPr/>
          <a:lstStyle/>
          <a:p>
            <a:r>
              <a:rPr lang="en-US" sz="3000" b="1" dirty="0" smtClean="0"/>
              <a:t>Possible Functional Matrix: Scenario 2</a:t>
            </a:r>
            <a:endParaRPr lang="en-ZA" sz="3000" b="1"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18</a:t>
            </a:fld>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4869754"/>
              </p:ext>
            </p:extLst>
          </p:nvPr>
        </p:nvGraphicFramePr>
        <p:xfrm>
          <a:off x="395536" y="784865"/>
          <a:ext cx="76200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Connector 7"/>
          <p:cNvCxnSpPr/>
          <p:nvPr/>
        </p:nvCxnSpPr>
        <p:spPr>
          <a:xfrm>
            <a:off x="5632783" y="5232412"/>
            <a:ext cx="0" cy="21602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5536" y="6058826"/>
            <a:ext cx="7632848" cy="338554"/>
          </a:xfrm>
          <a:prstGeom prst="rect">
            <a:avLst/>
          </a:prstGeom>
          <a:noFill/>
        </p:spPr>
        <p:txBody>
          <a:bodyPr wrap="square" rtlCol="0">
            <a:spAutoFit/>
          </a:bodyPr>
          <a:lstStyle/>
          <a:p>
            <a:r>
              <a:rPr lang="en-US" sz="1600" dirty="0" smtClean="0"/>
              <a:t>Note: Positioning of party registration function to be determined. </a:t>
            </a:r>
            <a:endParaRPr lang="en-ZA" sz="1600" dirty="0"/>
          </a:p>
        </p:txBody>
      </p:sp>
    </p:spTree>
    <p:extLst>
      <p:ext uri="{BB962C8B-B14F-4D97-AF65-F5344CB8AC3E}">
        <p14:creationId xmlns:p14="http://schemas.microsoft.com/office/powerpoint/2010/main" xmlns="" val="3649347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7992888" cy="144016"/>
          </a:xfrm>
        </p:spPr>
        <p:txBody>
          <a:bodyPr/>
          <a:lstStyle/>
          <a:p>
            <a:r>
              <a:rPr lang="en-ZA" sz="3600" dirty="0"/>
              <a:t>Scenario </a:t>
            </a:r>
            <a:r>
              <a:rPr lang="en-ZA" sz="3600" dirty="0" smtClean="0"/>
              <a:t>2: New </a:t>
            </a:r>
            <a:r>
              <a:rPr lang="en-ZA" sz="3600" dirty="0"/>
              <a:t>division </a:t>
            </a:r>
            <a:r>
              <a:rPr lang="en-ZA" sz="3600" dirty="0" smtClean="0"/>
              <a:t>in existing IEC</a:t>
            </a:r>
            <a:r>
              <a:rPr lang="en-ZA" sz="4000" dirty="0"/>
              <a:t/>
            </a:r>
            <a:br>
              <a:rPr lang="en-ZA" sz="4000" dirty="0"/>
            </a:br>
            <a:endParaRPr lang="en-ZA" sz="4000" dirty="0"/>
          </a:p>
        </p:txBody>
      </p:sp>
      <p:sp>
        <p:nvSpPr>
          <p:cNvPr id="3" name="Content Placeholder 2"/>
          <p:cNvSpPr>
            <a:spLocks noGrp="1"/>
          </p:cNvSpPr>
          <p:nvPr>
            <p:ph idx="1"/>
          </p:nvPr>
        </p:nvSpPr>
        <p:spPr>
          <a:xfrm>
            <a:off x="395536" y="441288"/>
            <a:ext cx="7620000" cy="6161687"/>
          </a:xfrm>
        </p:spPr>
        <p:txBody>
          <a:bodyPr>
            <a:spAutoFit/>
          </a:bodyPr>
          <a:lstStyle/>
          <a:p>
            <a:r>
              <a:rPr lang="en-ZA" sz="2000" dirty="0" smtClean="0"/>
              <a:t>Advantages:</a:t>
            </a:r>
          </a:p>
          <a:p>
            <a:pPr lvl="1"/>
            <a:r>
              <a:rPr lang="en-ZA" sz="1800" dirty="0" smtClean="0"/>
              <a:t>Cost effective and efficient use of existing capacity and resources (</a:t>
            </a:r>
            <a:r>
              <a:rPr lang="en-ZA" sz="1800" dirty="0" err="1" smtClean="0"/>
              <a:t>eg</a:t>
            </a:r>
            <a:r>
              <a:rPr lang="en-ZA" sz="1800" dirty="0" smtClean="0"/>
              <a:t>. HR, technology, communications, legal);</a:t>
            </a:r>
          </a:p>
          <a:p>
            <a:pPr lvl="1"/>
            <a:r>
              <a:rPr lang="en-ZA" sz="1800" dirty="0" smtClean="0"/>
              <a:t>Synergy between the roles and responsibilities of each area can be better managed in-house;</a:t>
            </a:r>
          </a:p>
          <a:p>
            <a:pPr lvl="1"/>
            <a:r>
              <a:rPr lang="en-ZA" sz="1800" dirty="0" smtClean="0"/>
              <a:t>One-stop-shop: All key issues (registration – funding – contestation) handled by a single entity is more efficient for political parties; </a:t>
            </a:r>
          </a:p>
          <a:p>
            <a:pPr lvl="1"/>
            <a:r>
              <a:rPr lang="en-US" sz="1800" dirty="0" smtClean="0"/>
              <a:t>Ease of implementation of sanctions (where these involve disqualification of party/candidate or other election-related sanction);</a:t>
            </a:r>
          </a:p>
          <a:p>
            <a:pPr lvl="1"/>
            <a:r>
              <a:rPr lang="en-US" sz="1800" dirty="0" smtClean="0"/>
              <a:t>Provides enhanced investigative and enforcement capacity to the IEC for all forms of non-compliance (including breaches of Code of Conduct)</a:t>
            </a:r>
          </a:p>
          <a:p>
            <a:pPr lvl="1"/>
            <a:r>
              <a:rPr lang="en-US" sz="1800" dirty="0" smtClean="0"/>
              <a:t>Existing relationship with political parties and candidates and overview of electoral affairs and issues affecting political parties;</a:t>
            </a:r>
          </a:p>
          <a:p>
            <a:pPr lvl="1"/>
            <a:r>
              <a:rPr lang="en-US" sz="1800" dirty="0" smtClean="0"/>
              <a:t>No need for legislative amendments to Electoral Commission Act</a:t>
            </a:r>
          </a:p>
          <a:p>
            <a:pPr lvl="1"/>
            <a:r>
              <a:rPr lang="en-US" sz="1800" dirty="0" smtClean="0"/>
              <a:t>Creates one public persona; and</a:t>
            </a:r>
          </a:p>
          <a:p>
            <a:pPr lvl="1"/>
            <a:r>
              <a:rPr lang="en-US" sz="1800" dirty="0" smtClean="0"/>
              <a:t>Current organisational review processes underway can be </a:t>
            </a:r>
            <a:r>
              <a:rPr lang="en-US" sz="1800" dirty="0" err="1" smtClean="0"/>
              <a:t>utilised</a:t>
            </a:r>
            <a:r>
              <a:rPr lang="en-US" sz="1800" dirty="0" smtClean="0"/>
              <a:t> to quickly create additional capacity.</a:t>
            </a:r>
            <a:endParaRPr lang="en-ZA" sz="1800" dirty="0" smtClean="0"/>
          </a:p>
        </p:txBody>
      </p:sp>
      <p:sp>
        <p:nvSpPr>
          <p:cNvPr id="6" name="Slide Number Placeholder 5"/>
          <p:cNvSpPr>
            <a:spLocks noGrp="1"/>
          </p:cNvSpPr>
          <p:nvPr>
            <p:ph type="sldNum" sz="quarter" idx="12"/>
          </p:nvPr>
        </p:nvSpPr>
        <p:spPr/>
        <p:txBody>
          <a:bodyPr/>
          <a:lstStyle/>
          <a:p>
            <a:fld id="{92373184-C173-4798-875F-9843F00E55BD}" type="slidenum">
              <a:rPr lang="en-ZA" smtClean="0"/>
              <a:pPr/>
              <a:t>19</a:t>
            </a:fld>
            <a:endParaRPr lang="en-ZA" dirty="0"/>
          </a:p>
        </p:txBody>
      </p:sp>
    </p:spTree>
    <p:extLst>
      <p:ext uri="{BB962C8B-B14F-4D97-AF65-F5344CB8AC3E}">
        <p14:creationId xmlns:p14="http://schemas.microsoft.com/office/powerpoint/2010/main" xmlns="" val="3666739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2373184-C173-4798-875F-9843F00E55BD}" type="slidenum">
              <a:rPr lang="en-ZA" smtClean="0"/>
              <a:pPr/>
              <a:t>2</a:t>
            </a:fld>
            <a:endParaRPr lang="en-ZA" dirty="0"/>
          </a:p>
        </p:txBody>
      </p:sp>
      <p:sp>
        <p:nvSpPr>
          <p:cNvPr id="4" name="Title 3"/>
          <p:cNvSpPr>
            <a:spLocks noGrp="1"/>
          </p:cNvSpPr>
          <p:nvPr>
            <p:ph type="title"/>
          </p:nvPr>
        </p:nvSpPr>
        <p:spPr>
          <a:xfrm>
            <a:off x="539552" y="116632"/>
            <a:ext cx="7620000" cy="706090"/>
          </a:xfrm>
        </p:spPr>
        <p:txBody>
          <a:bodyPr/>
          <a:lstStyle/>
          <a:p>
            <a:r>
              <a:rPr lang="en-US" sz="4000" dirty="0" smtClean="0"/>
              <a:t>Background and Content</a:t>
            </a:r>
            <a:endParaRPr lang="en-ZA" sz="4000" dirty="0"/>
          </a:p>
        </p:txBody>
      </p:sp>
      <p:sp>
        <p:nvSpPr>
          <p:cNvPr id="2" name="Content Placeholder 1"/>
          <p:cNvSpPr>
            <a:spLocks noGrp="1"/>
          </p:cNvSpPr>
          <p:nvPr>
            <p:ph idx="1"/>
          </p:nvPr>
        </p:nvSpPr>
        <p:spPr>
          <a:xfrm>
            <a:off x="467544" y="836712"/>
            <a:ext cx="7620000" cy="5544616"/>
          </a:xfrm>
        </p:spPr>
        <p:txBody>
          <a:bodyPr>
            <a:normAutofit fontScale="85000" lnSpcReduction="20000"/>
          </a:bodyPr>
          <a:lstStyle/>
          <a:p>
            <a:pPr marL="114300" indent="0">
              <a:buNone/>
            </a:pPr>
            <a:r>
              <a:rPr lang="en-ZA" dirty="0" smtClean="0"/>
              <a:t>The Ad Hoc Committee on the Funding of Political Parties has requested the Electoral Commission to provide feedback on four key issues</a:t>
            </a:r>
            <a:r>
              <a:rPr lang="en-ZA" dirty="0"/>
              <a:t>:</a:t>
            </a:r>
            <a:endParaRPr lang="en-ZA" dirty="0" smtClean="0"/>
          </a:p>
          <a:p>
            <a:pPr marL="114300" indent="0">
              <a:buNone/>
            </a:pPr>
            <a:endParaRPr lang="en-ZA" sz="1600" dirty="0" smtClean="0"/>
          </a:p>
          <a:p>
            <a:pPr marL="114300" indent="0">
              <a:buNone/>
            </a:pPr>
            <a:r>
              <a:rPr lang="en-ZA" dirty="0" smtClean="0"/>
              <a:t>1. On the Represented Political Party Fund (RPPF)</a:t>
            </a:r>
          </a:p>
          <a:p>
            <a:pPr lvl="1"/>
            <a:r>
              <a:rPr lang="en-ZA" dirty="0" smtClean="0"/>
              <a:t>To advise the Committee on all additional resources required to manage the RPPF optimally</a:t>
            </a:r>
          </a:p>
          <a:p>
            <a:pPr marL="411480" lvl="1" indent="0">
              <a:buNone/>
            </a:pPr>
            <a:endParaRPr lang="en-ZA" sz="1600" dirty="0" smtClean="0"/>
          </a:p>
          <a:p>
            <a:pPr marL="114300" indent="0">
              <a:buNone/>
            </a:pPr>
            <a:r>
              <a:rPr lang="en-ZA" dirty="0" smtClean="0"/>
              <a:t>2. On </a:t>
            </a:r>
            <a:r>
              <a:rPr lang="en-ZA" dirty="0"/>
              <a:t>the Multi-Party Democracy </a:t>
            </a:r>
            <a:r>
              <a:rPr lang="en-ZA" dirty="0" smtClean="0"/>
              <a:t>Fund (MPDF)</a:t>
            </a:r>
          </a:p>
          <a:p>
            <a:pPr lvl="1"/>
            <a:r>
              <a:rPr lang="en-ZA" dirty="0" smtClean="0"/>
              <a:t>To advise the Committee on what resources will be required to </a:t>
            </a:r>
            <a:r>
              <a:rPr lang="en-ZA" dirty="0"/>
              <a:t>manage </a:t>
            </a:r>
            <a:r>
              <a:rPr lang="en-ZA" dirty="0" smtClean="0"/>
              <a:t>the MPDF within </a:t>
            </a:r>
            <a:r>
              <a:rPr lang="en-ZA" dirty="0"/>
              <a:t>the Electoral Commission</a:t>
            </a:r>
          </a:p>
          <a:p>
            <a:pPr lvl="1"/>
            <a:r>
              <a:rPr lang="en-US" dirty="0" smtClean="0"/>
              <a:t>How breaches of the provisions related to the MPDF could be managed</a:t>
            </a:r>
          </a:p>
          <a:p>
            <a:pPr marL="411480" lvl="1" indent="0">
              <a:buNone/>
            </a:pPr>
            <a:endParaRPr lang="en-US" dirty="0" smtClean="0"/>
          </a:p>
          <a:p>
            <a:pPr marL="114300" indent="0">
              <a:buNone/>
            </a:pPr>
            <a:r>
              <a:rPr lang="en-ZA" dirty="0"/>
              <a:t>3. Permissible uses of political party funds</a:t>
            </a:r>
          </a:p>
          <a:p>
            <a:pPr lvl="1"/>
            <a:r>
              <a:rPr lang="en-ZA" dirty="0"/>
              <a:t>To advise the Committee on the Electoral Commission’s view on the use of political party funds to cover political parties legal costs</a:t>
            </a:r>
          </a:p>
          <a:p>
            <a:pPr marL="114300" indent="0">
              <a:buNone/>
            </a:pPr>
            <a:endParaRPr lang="en-ZA" dirty="0"/>
          </a:p>
          <a:p>
            <a:pPr marL="114300" indent="0">
              <a:buNone/>
            </a:pPr>
            <a:r>
              <a:rPr lang="en-ZA" dirty="0"/>
              <a:t>4. The use of state </a:t>
            </a:r>
            <a:r>
              <a:rPr lang="en-ZA" dirty="0" smtClean="0"/>
              <a:t>resources</a:t>
            </a:r>
            <a:endParaRPr lang="en-ZA" dirty="0"/>
          </a:p>
          <a:p>
            <a:pPr lvl="1"/>
            <a:r>
              <a:rPr lang="en-ZA" dirty="0"/>
              <a:t>To advise the Committee on the Electoral Commission’s view on whether the Electoral Code of Conduct provides sufficient safe-guards in relation to the use of state resources</a:t>
            </a:r>
          </a:p>
          <a:p>
            <a:pPr marL="114300" indent="0">
              <a:buNone/>
            </a:pPr>
            <a:endParaRPr lang="en-US" dirty="0" smtClean="0"/>
          </a:p>
          <a:p>
            <a:pPr marL="114300" indent="0">
              <a:buNone/>
            </a:pPr>
            <a:endParaRPr lang="en-ZA" dirty="0"/>
          </a:p>
        </p:txBody>
      </p:sp>
    </p:spTree>
    <p:extLst>
      <p:ext uri="{BB962C8B-B14F-4D97-AF65-F5344CB8AC3E}">
        <p14:creationId xmlns:p14="http://schemas.microsoft.com/office/powerpoint/2010/main" xmlns="" val="743024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7992888" cy="288032"/>
          </a:xfrm>
        </p:spPr>
        <p:txBody>
          <a:bodyPr/>
          <a:lstStyle/>
          <a:p>
            <a:r>
              <a:rPr lang="en-ZA" sz="3600" dirty="0"/>
              <a:t>Scenario </a:t>
            </a:r>
            <a:r>
              <a:rPr lang="en-ZA" sz="3600" dirty="0" smtClean="0"/>
              <a:t>2: New </a:t>
            </a:r>
            <a:r>
              <a:rPr lang="en-ZA" sz="3600" dirty="0"/>
              <a:t>division </a:t>
            </a:r>
            <a:r>
              <a:rPr lang="en-ZA" sz="3600" dirty="0" smtClean="0"/>
              <a:t>in existing IEC</a:t>
            </a:r>
            <a:r>
              <a:rPr lang="en-ZA" sz="4000" dirty="0"/>
              <a:t/>
            </a:r>
            <a:br>
              <a:rPr lang="en-ZA" sz="4000" dirty="0"/>
            </a:br>
            <a:endParaRPr lang="en-ZA" sz="4000" dirty="0"/>
          </a:p>
        </p:txBody>
      </p:sp>
      <p:sp>
        <p:nvSpPr>
          <p:cNvPr id="3" name="Content Placeholder 2"/>
          <p:cNvSpPr>
            <a:spLocks noGrp="1"/>
          </p:cNvSpPr>
          <p:nvPr>
            <p:ph idx="1"/>
          </p:nvPr>
        </p:nvSpPr>
        <p:spPr>
          <a:xfrm>
            <a:off x="467544" y="1052736"/>
            <a:ext cx="7620000" cy="3194721"/>
          </a:xfrm>
        </p:spPr>
        <p:txBody>
          <a:bodyPr>
            <a:spAutoFit/>
          </a:bodyPr>
          <a:lstStyle/>
          <a:p>
            <a:r>
              <a:rPr lang="en-ZA" sz="1800" dirty="0"/>
              <a:t>Disadvantages:</a:t>
            </a:r>
          </a:p>
          <a:p>
            <a:pPr lvl="1"/>
            <a:r>
              <a:rPr lang="en-ZA" sz="1800" dirty="0"/>
              <a:t>Potential conflict of interest in pursuing mandate, priorities (especially during election years); </a:t>
            </a:r>
          </a:p>
          <a:p>
            <a:pPr lvl="1"/>
            <a:r>
              <a:rPr lang="en-US" sz="1800" dirty="0" smtClean="0"/>
              <a:t>“</a:t>
            </a:r>
            <a:r>
              <a:rPr lang="en-US" sz="1800" dirty="0" err="1" smtClean="0"/>
              <a:t>Cannibalisation</a:t>
            </a:r>
            <a:r>
              <a:rPr lang="en-US" sz="1800" dirty="0" smtClean="0"/>
              <a:t>” of election resources;</a:t>
            </a:r>
          </a:p>
          <a:p>
            <a:pPr lvl="1"/>
            <a:r>
              <a:rPr lang="en-US" sz="1800" dirty="0" smtClean="0"/>
              <a:t>Blurring of lines between functions;</a:t>
            </a:r>
          </a:p>
          <a:p>
            <a:pPr lvl="1"/>
            <a:r>
              <a:rPr lang="en-US" sz="1800" dirty="0" smtClean="0"/>
              <a:t>Potential for new unit to “shy away” from politically sensitive issues especially close to elections</a:t>
            </a:r>
            <a:endParaRPr lang="en-ZA" sz="1800" dirty="0" smtClean="0"/>
          </a:p>
          <a:p>
            <a:pPr lvl="1"/>
            <a:r>
              <a:rPr lang="en-ZA" sz="1800" dirty="0" smtClean="0"/>
              <a:t>Inherits </a:t>
            </a:r>
            <a:r>
              <a:rPr lang="en-ZA" sz="1800" dirty="0"/>
              <a:t>existing limitations within the Electoral Commission – not a fresh start.</a:t>
            </a:r>
          </a:p>
          <a:p>
            <a:endParaRPr lang="en-ZA" sz="1800" dirty="0" smtClean="0"/>
          </a:p>
        </p:txBody>
      </p:sp>
      <p:sp>
        <p:nvSpPr>
          <p:cNvPr id="6" name="Slide Number Placeholder 5"/>
          <p:cNvSpPr>
            <a:spLocks noGrp="1"/>
          </p:cNvSpPr>
          <p:nvPr>
            <p:ph type="sldNum" sz="quarter" idx="12"/>
          </p:nvPr>
        </p:nvSpPr>
        <p:spPr/>
        <p:txBody>
          <a:bodyPr/>
          <a:lstStyle/>
          <a:p>
            <a:fld id="{92373184-C173-4798-875F-9843F00E55BD}" type="slidenum">
              <a:rPr lang="en-ZA" smtClean="0"/>
              <a:pPr/>
              <a:t>20</a:t>
            </a:fld>
            <a:endParaRPr lang="en-ZA" dirty="0"/>
          </a:p>
        </p:txBody>
      </p:sp>
    </p:spTree>
    <p:extLst>
      <p:ext uri="{BB962C8B-B14F-4D97-AF65-F5344CB8AC3E}">
        <p14:creationId xmlns:p14="http://schemas.microsoft.com/office/powerpoint/2010/main" xmlns="" val="2131126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620000" cy="706090"/>
          </a:xfrm>
        </p:spPr>
        <p:txBody>
          <a:bodyPr/>
          <a:lstStyle/>
          <a:p>
            <a:r>
              <a:rPr lang="en-US" sz="4000" dirty="0" smtClean="0"/>
              <a:t>6. Sanctions: Principles </a:t>
            </a:r>
            <a:endParaRPr lang="en-ZA" sz="4000" dirty="0"/>
          </a:p>
        </p:txBody>
      </p:sp>
      <p:sp>
        <p:nvSpPr>
          <p:cNvPr id="3" name="Content Placeholder 2"/>
          <p:cNvSpPr>
            <a:spLocks noGrp="1"/>
          </p:cNvSpPr>
          <p:nvPr>
            <p:ph idx="1"/>
          </p:nvPr>
        </p:nvSpPr>
        <p:spPr>
          <a:xfrm>
            <a:off x="395536" y="1052736"/>
            <a:ext cx="7620000" cy="5207579"/>
          </a:xfrm>
        </p:spPr>
        <p:txBody>
          <a:bodyPr>
            <a:spAutoFit/>
          </a:bodyPr>
          <a:lstStyle/>
          <a:p>
            <a:r>
              <a:rPr lang="en-ZA" dirty="0" smtClean="0"/>
              <a:t>Practical </a:t>
            </a:r>
            <a:r>
              <a:rPr lang="en-ZA" dirty="0"/>
              <a:t>experience from around the world is that regulations </a:t>
            </a:r>
            <a:r>
              <a:rPr lang="en-ZA" dirty="0" smtClean="0"/>
              <a:t>need to </a:t>
            </a:r>
            <a:r>
              <a:rPr lang="en-ZA" dirty="0"/>
              <a:t>be combined with appropriate, effective and enforceable sanctions if they are to have the </a:t>
            </a:r>
            <a:r>
              <a:rPr lang="en-ZA" dirty="0" smtClean="0"/>
              <a:t>desired impact</a:t>
            </a:r>
          </a:p>
          <a:p>
            <a:r>
              <a:rPr lang="en-US" dirty="0" smtClean="0"/>
              <a:t>The Political Finance Oversight Handbook developed by the International Foundation for Electoral Systems (IFES) recommends the following principles should apply to sanctions:</a:t>
            </a:r>
            <a:endParaRPr lang="en-ZA" dirty="0" smtClean="0"/>
          </a:p>
          <a:p>
            <a:pPr lvl="1"/>
            <a:r>
              <a:rPr lang="en-ZA" b="1" dirty="0" smtClean="0"/>
              <a:t>Enforceable:</a:t>
            </a:r>
            <a:r>
              <a:rPr lang="en-ZA" dirty="0" smtClean="0"/>
              <a:t> </a:t>
            </a:r>
            <a:r>
              <a:rPr lang="en-ZA" dirty="0"/>
              <a:t>There must be clarity in </a:t>
            </a:r>
            <a:r>
              <a:rPr lang="en-ZA" dirty="0" smtClean="0"/>
              <a:t>the criteria </a:t>
            </a:r>
            <a:r>
              <a:rPr lang="en-ZA" dirty="0"/>
              <a:t>(the violation) to trigger a sanction, the sanction itself and the process of imposing it</a:t>
            </a:r>
            <a:r>
              <a:rPr lang="en-ZA" dirty="0" smtClean="0"/>
              <a:t>.</a:t>
            </a:r>
          </a:p>
          <a:p>
            <a:pPr lvl="1"/>
            <a:r>
              <a:rPr lang="en-US" b="1" dirty="0" smtClean="0"/>
              <a:t>Proportional:</a:t>
            </a:r>
            <a:r>
              <a:rPr lang="en-US" dirty="0" smtClean="0"/>
              <a:t> </a:t>
            </a:r>
            <a:r>
              <a:rPr lang="en-ZA" dirty="0"/>
              <a:t>a more serious </a:t>
            </a:r>
            <a:r>
              <a:rPr lang="en-ZA" dirty="0" smtClean="0"/>
              <a:t>violation should </a:t>
            </a:r>
            <a:r>
              <a:rPr lang="en-ZA" dirty="0"/>
              <a:t>trigger </a:t>
            </a:r>
            <a:r>
              <a:rPr lang="en-ZA" dirty="0" smtClean="0"/>
              <a:t>a more </a:t>
            </a:r>
            <a:r>
              <a:rPr lang="en-ZA" dirty="0"/>
              <a:t>serious sanction than a minor violation</a:t>
            </a:r>
            <a:endParaRPr lang="en-US" dirty="0" smtClean="0"/>
          </a:p>
          <a:p>
            <a:pPr lvl="1"/>
            <a:r>
              <a:rPr lang="en-US" b="1" dirty="0" smtClean="0"/>
              <a:t>Dissuasive:</a:t>
            </a:r>
            <a:r>
              <a:rPr lang="en-US" dirty="0" smtClean="0"/>
              <a:t> Sanctions must provide the desired disincentive</a:t>
            </a:r>
          </a:p>
        </p:txBody>
      </p:sp>
      <p:sp>
        <p:nvSpPr>
          <p:cNvPr id="6" name="Slide Number Placeholder 5"/>
          <p:cNvSpPr>
            <a:spLocks noGrp="1"/>
          </p:cNvSpPr>
          <p:nvPr>
            <p:ph type="sldNum" sz="quarter" idx="12"/>
          </p:nvPr>
        </p:nvSpPr>
        <p:spPr/>
        <p:txBody>
          <a:bodyPr/>
          <a:lstStyle/>
          <a:p>
            <a:fld id="{92373184-C173-4798-875F-9843F00E55BD}" type="slidenum">
              <a:rPr lang="en-ZA" smtClean="0"/>
              <a:pPr/>
              <a:t>21</a:t>
            </a:fld>
            <a:endParaRPr lang="en-ZA" dirty="0"/>
          </a:p>
        </p:txBody>
      </p:sp>
    </p:spTree>
    <p:extLst>
      <p:ext uri="{BB962C8B-B14F-4D97-AF65-F5344CB8AC3E}">
        <p14:creationId xmlns:p14="http://schemas.microsoft.com/office/powerpoint/2010/main" xmlns="" val="473207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7620000" cy="706090"/>
          </a:xfrm>
        </p:spPr>
        <p:txBody>
          <a:bodyPr/>
          <a:lstStyle/>
          <a:p>
            <a:r>
              <a:rPr lang="en-US" sz="4000" dirty="0" smtClean="0"/>
              <a:t>6. Sanction amount: </a:t>
            </a:r>
            <a:br>
              <a:rPr lang="en-US" sz="4000" dirty="0" smtClean="0"/>
            </a:br>
            <a:r>
              <a:rPr lang="en-US" sz="4000" dirty="0" smtClean="0"/>
              <a:t>Factors to be considered </a:t>
            </a:r>
            <a:endParaRPr lang="en-ZA" sz="4000" dirty="0"/>
          </a:p>
        </p:txBody>
      </p:sp>
      <p:sp>
        <p:nvSpPr>
          <p:cNvPr id="3" name="Content Placeholder 2"/>
          <p:cNvSpPr>
            <a:spLocks noGrp="1"/>
          </p:cNvSpPr>
          <p:nvPr>
            <p:ph idx="1"/>
          </p:nvPr>
        </p:nvSpPr>
        <p:spPr>
          <a:xfrm>
            <a:off x="323528" y="1844824"/>
            <a:ext cx="7620000" cy="3970318"/>
          </a:xfrm>
        </p:spPr>
        <p:txBody>
          <a:bodyPr>
            <a:spAutoFit/>
          </a:bodyPr>
          <a:lstStyle/>
          <a:p>
            <a:r>
              <a:rPr lang="en-ZA" dirty="0" smtClean="0"/>
              <a:t>Factors to consider in determining the sanctions to be imposed:</a:t>
            </a:r>
          </a:p>
          <a:p>
            <a:pPr lvl="1"/>
            <a:r>
              <a:rPr lang="en-ZA" dirty="0" smtClean="0"/>
              <a:t>The </a:t>
            </a:r>
            <a:r>
              <a:rPr lang="en-ZA" dirty="0"/>
              <a:t>amount involved in the </a:t>
            </a:r>
            <a:r>
              <a:rPr lang="en-ZA" dirty="0" smtClean="0"/>
              <a:t>violation</a:t>
            </a:r>
          </a:p>
          <a:p>
            <a:pPr lvl="1"/>
            <a:r>
              <a:rPr lang="en-ZA" dirty="0" smtClean="0"/>
              <a:t>The </a:t>
            </a:r>
            <a:r>
              <a:rPr lang="en-ZA" dirty="0"/>
              <a:t>detrimental impact of the </a:t>
            </a:r>
            <a:r>
              <a:rPr lang="en-ZA" dirty="0" smtClean="0"/>
              <a:t>violation</a:t>
            </a:r>
          </a:p>
          <a:p>
            <a:pPr lvl="1"/>
            <a:r>
              <a:rPr lang="en-ZA" dirty="0" smtClean="0"/>
              <a:t>Was the </a:t>
            </a:r>
            <a:r>
              <a:rPr lang="en-ZA" dirty="0"/>
              <a:t>violation </a:t>
            </a:r>
            <a:r>
              <a:rPr lang="en-ZA" dirty="0" smtClean="0"/>
              <a:t>committed intentionally or in ignorance</a:t>
            </a:r>
          </a:p>
          <a:p>
            <a:pPr lvl="1"/>
            <a:r>
              <a:rPr lang="en-US" dirty="0" smtClean="0"/>
              <a:t>Were attempts m</a:t>
            </a:r>
            <a:r>
              <a:rPr lang="en-ZA" dirty="0" err="1" smtClean="0"/>
              <a:t>ade</a:t>
            </a:r>
            <a:r>
              <a:rPr lang="en-ZA" dirty="0" smtClean="0"/>
              <a:t> </a:t>
            </a:r>
            <a:r>
              <a:rPr lang="en-ZA" dirty="0"/>
              <a:t>to hide </a:t>
            </a:r>
            <a:r>
              <a:rPr lang="en-ZA" dirty="0" smtClean="0"/>
              <a:t>the violation</a:t>
            </a:r>
          </a:p>
          <a:p>
            <a:pPr lvl="1"/>
            <a:r>
              <a:rPr lang="en-ZA" dirty="0" smtClean="0"/>
              <a:t>Is the </a:t>
            </a:r>
            <a:r>
              <a:rPr lang="en-ZA" dirty="0"/>
              <a:t>violation </a:t>
            </a:r>
            <a:r>
              <a:rPr lang="en-ZA" dirty="0" smtClean="0"/>
              <a:t>a </a:t>
            </a:r>
            <a:r>
              <a:rPr lang="en-ZA" dirty="0"/>
              <a:t>repeat </a:t>
            </a:r>
            <a:r>
              <a:rPr lang="en-ZA" dirty="0" smtClean="0"/>
              <a:t>offence</a:t>
            </a:r>
          </a:p>
          <a:p>
            <a:pPr lvl="1"/>
            <a:r>
              <a:rPr lang="en-US" dirty="0" smtClean="0"/>
              <a:t>Has the party a history of offence and refused </a:t>
            </a:r>
            <a:r>
              <a:rPr lang="en-ZA" dirty="0" smtClean="0"/>
              <a:t>to </a:t>
            </a:r>
            <a:r>
              <a:rPr lang="en-ZA" dirty="0"/>
              <a:t>abide by </a:t>
            </a:r>
            <a:r>
              <a:rPr lang="en-ZA" dirty="0" smtClean="0"/>
              <a:t>earlier rulings</a:t>
            </a:r>
          </a:p>
          <a:p>
            <a:pPr lvl="1"/>
            <a:r>
              <a:rPr lang="en-ZA" dirty="0" smtClean="0"/>
              <a:t>The impact </a:t>
            </a:r>
            <a:r>
              <a:rPr lang="en-ZA" dirty="0"/>
              <a:t>on the </a:t>
            </a:r>
            <a:r>
              <a:rPr lang="en-ZA" dirty="0" smtClean="0"/>
              <a:t>democratic process </a:t>
            </a:r>
            <a:r>
              <a:rPr lang="en-ZA" dirty="0"/>
              <a:t>or pluralism of imposing </a:t>
            </a:r>
            <a:r>
              <a:rPr lang="en-ZA" dirty="0" smtClean="0"/>
              <a:t>the sanction</a:t>
            </a:r>
            <a:endParaRPr lang="en-ZA"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22</a:t>
            </a:fld>
            <a:endParaRPr lang="en-ZA" dirty="0"/>
          </a:p>
        </p:txBody>
      </p:sp>
    </p:spTree>
    <p:extLst>
      <p:ext uri="{BB962C8B-B14F-4D97-AF65-F5344CB8AC3E}">
        <p14:creationId xmlns:p14="http://schemas.microsoft.com/office/powerpoint/2010/main" xmlns="" val="3196268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7620000" cy="706090"/>
          </a:xfrm>
        </p:spPr>
        <p:txBody>
          <a:bodyPr/>
          <a:lstStyle/>
          <a:p>
            <a:r>
              <a:rPr lang="en-US" sz="4000" dirty="0" smtClean="0"/>
              <a:t>6. Sanctions: Types of Sanctions </a:t>
            </a:r>
            <a:endParaRPr lang="en-ZA" sz="4000" dirty="0"/>
          </a:p>
        </p:txBody>
      </p:sp>
      <p:sp>
        <p:nvSpPr>
          <p:cNvPr id="3" name="Content Placeholder 2"/>
          <p:cNvSpPr>
            <a:spLocks noGrp="1"/>
          </p:cNvSpPr>
          <p:nvPr>
            <p:ph idx="1"/>
          </p:nvPr>
        </p:nvSpPr>
        <p:spPr>
          <a:xfrm>
            <a:off x="467544" y="1268760"/>
            <a:ext cx="7620000" cy="5472267"/>
          </a:xfrm>
        </p:spPr>
        <p:txBody>
          <a:bodyPr>
            <a:spAutoFit/>
          </a:bodyPr>
          <a:lstStyle/>
          <a:p>
            <a:pPr marL="114300" indent="0">
              <a:buNone/>
            </a:pPr>
            <a:r>
              <a:rPr lang="en-US" b="1" dirty="0" smtClean="0"/>
              <a:t>1. Warnings and notifications:</a:t>
            </a:r>
            <a:endParaRPr lang="en-ZA" b="1" dirty="0" smtClean="0"/>
          </a:p>
          <a:p>
            <a:r>
              <a:rPr lang="en-ZA" b="1" dirty="0" smtClean="0"/>
              <a:t>Warnings: </a:t>
            </a:r>
            <a:r>
              <a:rPr lang="en-ZA" dirty="0" smtClean="0"/>
              <a:t>Easy </a:t>
            </a:r>
            <a:r>
              <a:rPr lang="en-ZA" dirty="0"/>
              <a:t>and quick to apply (and thereby easily enforceable</a:t>
            </a:r>
            <a:r>
              <a:rPr lang="en-ZA" dirty="0" smtClean="0"/>
              <a:t>) </a:t>
            </a:r>
            <a:r>
              <a:rPr lang="en-ZA" dirty="0"/>
              <a:t>and it can have a significant impact where </a:t>
            </a:r>
            <a:r>
              <a:rPr lang="en-ZA" dirty="0" smtClean="0"/>
              <a:t>political parties </a:t>
            </a:r>
            <a:r>
              <a:rPr lang="en-ZA" dirty="0"/>
              <a:t>fear being seen by the public as corrupt</a:t>
            </a:r>
            <a:endParaRPr lang="en-ZA" dirty="0" smtClean="0"/>
          </a:p>
          <a:p>
            <a:r>
              <a:rPr lang="en-US" b="1" dirty="0"/>
              <a:t>Compliance and Restoration </a:t>
            </a:r>
            <a:r>
              <a:rPr lang="en-US" b="1" dirty="0" smtClean="0"/>
              <a:t>Notices:</a:t>
            </a:r>
            <a:r>
              <a:rPr lang="en-US" dirty="0" smtClean="0"/>
              <a:t> </a:t>
            </a:r>
            <a:r>
              <a:rPr lang="en-ZA" dirty="0"/>
              <a:t>sets out action that the party or person in breach of the law must undertake so </a:t>
            </a:r>
            <a:r>
              <a:rPr lang="en-ZA" dirty="0" smtClean="0"/>
              <a:t>the breach </a:t>
            </a:r>
            <a:r>
              <a:rPr lang="en-ZA" dirty="0"/>
              <a:t>does not continue or </a:t>
            </a:r>
            <a:r>
              <a:rPr lang="en-ZA" dirty="0" smtClean="0"/>
              <a:t>recur and/or to </a:t>
            </a:r>
            <a:r>
              <a:rPr lang="en-ZA" dirty="0"/>
              <a:t>restore </a:t>
            </a:r>
            <a:r>
              <a:rPr lang="en-ZA" dirty="0" smtClean="0"/>
              <a:t>the position </a:t>
            </a:r>
            <a:r>
              <a:rPr lang="en-ZA" dirty="0"/>
              <a:t>to what it would have been had there been no breach</a:t>
            </a:r>
            <a:endParaRPr lang="en-US" dirty="0" smtClean="0"/>
          </a:p>
          <a:p>
            <a:r>
              <a:rPr lang="en-ZA" b="1" dirty="0"/>
              <a:t>Temporary Suspension of Public </a:t>
            </a:r>
            <a:r>
              <a:rPr lang="en-ZA" b="1" dirty="0" smtClean="0"/>
              <a:t>Funding</a:t>
            </a:r>
            <a:r>
              <a:rPr lang="en-ZA" b="1" dirty="0"/>
              <a:t>:</a:t>
            </a:r>
            <a:r>
              <a:rPr lang="en-ZA" dirty="0"/>
              <a:t> </a:t>
            </a:r>
            <a:r>
              <a:rPr lang="en-ZA" dirty="0" smtClean="0"/>
              <a:t>Withholding </a:t>
            </a:r>
            <a:r>
              <a:rPr lang="en-ZA" dirty="0"/>
              <a:t>funding until a certain situation is </a:t>
            </a:r>
            <a:r>
              <a:rPr lang="en-ZA" dirty="0" smtClean="0"/>
              <a:t>rectified</a:t>
            </a:r>
          </a:p>
          <a:p>
            <a:r>
              <a:rPr lang="en-ZA" b="1" dirty="0"/>
              <a:t>Losing Right to Public Funding for Specified </a:t>
            </a:r>
            <a:r>
              <a:rPr lang="en-ZA" b="1" dirty="0" smtClean="0"/>
              <a:t>Period/Amount</a:t>
            </a:r>
            <a:r>
              <a:rPr lang="en-ZA" dirty="0" smtClean="0"/>
              <a:t>: Withholding public funding for a specific period or amount</a:t>
            </a:r>
            <a:endParaRPr lang="en-US" dirty="0" smtClean="0"/>
          </a:p>
          <a:p>
            <a:pPr lvl="1"/>
            <a:endParaRPr lang="en-US" dirty="0" smtClean="0"/>
          </a:p>
        </p:txBody>
      </p:sp>
      <p:sp>
        <p:nvSpPr>
          <p:cNvPr id="6" name="Slide Number Placeholder 5"/>
          <p:cNvSpPr>
            <a:spLocks noGrp="1"/>
          </p:cNvSpPr>
          <p:nvPr>
            <p:ph type="sldNum" sz="quarter" idx="12"/>
          </p:nvPr>
        </p:nvSpPr>
        <p:spPr/>
        <p:txBody>
          <a:bodyPr/>
          <a:lstStyle/>
          <a:p>
            <a:fld id="{92373184-C173-4798-875F-9843F00E55BD}" type="slidenum">
              <a:rPr lang="en-ZA" smtClean="0"/>
              <a:pPr/>
              <a:t>23</a:t>
            </a:fld>
            <a:endParaRPr lang="en-ZA" dirty="0"/>
          </a:p>
        </p:txBody>
      </p:sp>
    </p:spTree>
    <p:extLst>
      <p:ext uri="{BB962C8B-B14F-4D97-AF65-F5344CB8AC3E}">
        <p14:creationId xmlns:p14="http://schemas.microsoft.com/office/powerpoint/2010/main" xmlns="" val="4261713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7620000" cy="706090"/>
          </a:xfrm>
        </p:spPr>
        <p:txBody>
          <a:bodyPr/>
          <a:lstStyle/>
          <a:p>
            <a:r>
              <a:rPr lang="en-US" sz="4000" dirty="0" smtClean="0"/>
              <a:t>6. Sanctions: Types of Sanctions</a:t>
            </a:r>
            <a:endParaRPr lang="en-ZA" sz="4000" dirty="0"/>
          </a:p>
        </p:txBody>
      </p:sp>
      <p:sp>
        <p:nvSpPr>
          <p:cNvPr id="3" name="Content Placeholder 2"/>
          <p:cNvSpPr>
            <a:spLocks noGrp="1"/>
          </p:cNvSpPr>
          <p:nvPr>
            <p:ph idx="1"/>
          </p:nvPr>
        </p:nvSpPr>
        <p:spPr>
          <a:xfrm>
            <a:off x="395536" y="980728"/>
            <a:ext cx="7620000" cy="5743111"/>
          </a:xfrm>
        </p:spPr>
        <p:txBody>
          <a:bodyPr>
            <a:spAutoFit/>
          </a:bodyPr>
          <a:lstStyle/>
          <a:p>
            <a:pPr marL="114300" indent="0">
              <a:buNone/>
            </a:pPr>
            <a:r>
              <a:rPr lang="en-US" b="1" dirty="0" smtClean="0"/>
              <a:t>2. Fines and imprisonment</a:t>
            </a:r>
            <a:endParaRPr lang="en-ZA" b="1" dirty="0" smtClean="0"/>
          </a:p>
          <a:p>
            <a:r>
              <a:rPr lang="en-ZA" b="1" dirty="0" smtClean="0"/>
              <a:t>Fines</a:t>
            </a:r>
            <a:r>
              <a:rPr lang="en-ZA" b="1" dirty="0"/>
              <a:t>:</a:t>
            </a:r>
          </a:p>
          <a:p>
            <a:pPr lvl="1"/>
            <a:r>
              <a:rPr lang="en-ZA" dirty="0"/>
              <a:t>Small “on-the-spot” financial sanctions against minor violations</a:t>
            </a:r>
          </a:p>
          <a:p>
            <a:pPr lvl="1"/>
            <a:r>
              <a:rPr lang="en-ZA" dirty="0"/>
              <a:t>Larger fines proportional to the offence</a:t>
            </a:r>
          </a:p>
          <a:p>
            <a:r>
              <a:rPr lang="en-ZA" b="1" dirty="0" smtClean="0"/>
              <a:t>Forfeiture </a:t>
            </a:r>
            <a:r>
              <a:rPr lang="en-ZA" b="1" dirty="0"/>
              <a:t>of Received Donations: </a:t>
            </a:r>
            <a:r>
              <a:rPr lang="en-ZA" dirty="0" smtClean="0"/>
              <a:t>Recipients that </a:t>
            </a:r>
            <a:r>
              <a:rPr lang="en-ZA" dirty="0"/>
              <a:t>receive funding against the existing rules should be required </a:t>
            </a:r>
            <a:r>
              <a:rPr lang="en-ZA" dirty="0" smtClean="0"/>
              <a:t>to return </a:t>
            </a:r>
            <a:r>
              <a:rPr lang="en-ZA" dirty="0"/>
              <a:t>this to the </a:t>
            </a:r>
            <a:r>
              <a:rPr lang="en-ZA" dirty="0" smtClean="0"/>
              <a:t>MPDF or IEC (forfeiting to the MPDF or IEC constitutes a sanction against both donor and recipient)</a:t>
            </a:r>
          </a:p>
          <a:p>
            <a:r>
              <a:rPr lang="en-ZA" b="1" dirty="0" smtClean="0"/>
              <a:t>Imprisonment: </a:t>
            </a:r>
            <a:r>
              <a:rPr lang="en-ZA" dirty="0" smtClean="0"/>
              <a:t>The </a:t>
            </a:r>
            <a:r>
              <a:rPr lang="en-ZA" dirty="0"/>
              <a:t>most serious sanction available in many countries is imprisonment. Prison sentences should be </a:t>
            </a:r>
            <a:r>
              <a:rPr lang="en-ZA" dirty="0" smtClean="0"/>
              <a:t>reserved for </a:t>
            </a:r>
            <a:r>
              <a:rPr lang="en-ZA" dirty="0"/>
              <a:t>the most serious of violations, which should include intentional acts of serious fraud.</a:t>
            </a:r>
            <a:endParaRPr lang="en-ZA" dirty="0" smtClean="0"/>
          </a:p>
          <a:p>
            <a:pPr lvl="1"/>
            <a:r>
              <a:rPr lang="en-ZA" dirty="0" smtClean="0"/>
              <a:t>Violations of this nature should be referred to the NPA for criminal prosecution</a:t>
            </a:r>
          </a:p>
        </p:txBody>
      </p:sp>
      <p:sp>
        <p:nvSpPr>
          <p:cNvPr id="6" name="Slide Number Placeholder 5"/>
          <p:cNvSpPr>
            <a:spLocks noGrp="1"/>
          </p:cNvSpPr>
          <p:nvPr>
            <p:ph type="sldNum" sz="quarter" idx="12"/>
          </p:nvPr>
        </p:nvSpPr>
        <p:spPr/>
        <p:txBody>
          <a:bodyPr/>
          <a:lstStyle/>
          <a:p>
            <a:fld id="{92373184-C173-4798-875F-9843F00E55BD}" type="slidenum">
              <a:rPr lang="en-ZA" smtClean="0"/>
              <a:pPr/>
              <a:t>24</a:t>
            </a:fld>
            <a:endParaRPr lang="en-ZA" dirty="0"/>
          </a:p>
        </p:txBody>
      </p:sp>
    </p:spTree>
    <p:extLst>
      <p:ext uri="{BB962C8B-B14F-4D97-AF65-F5344CB8AC3E}">
        <p14:creationId xmlns:p14="http://schemas.microsoft.com/office/powerpoint/2010/main" xmlns="" val="1705894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620000" cy="706090"/>
          </a:xfrm>
        </p:spPr>
        <p:txBody>
          <a:bodyPr/>
          <a:lstStyle/>
          <a:p>
            <a:r>
              <a:rPr lang="en-US" sz="4000" dirty="0" smtClean="0"/>
              <a:t>6. Sanctions: Types of Sanctions </a:t>
            </a:r>
            <a:endParaRPr lang="en-ZA" sz="4000" dirty="0"/>
          </a:p>
        </p:txBody>
      </p:sp>
      <p:sp>
        <p:nvSpPr>
          <p:cNvPr id="3" name="Content Placeholder 2"/>
          <p:cNvSpPr>
            <a:spLocks noGrp="1"/>
          </p:cNvSpPr>
          <p:nvPr>
            <p:ph idx="1"/>
          </p:nvPr>
        </p:nvSpPr>
        <p:spPr>
          <a:xfrm>
            <a:off x="395536" y="1052736"/>
            <a:ext cx="7620000" cy="4696670"/>
          </a:xfrm>
        </p:spPr>
        <p:txBody>
          <a:bodyPr>
            <a:spAutoFit/>
          </a:bodyPr>
          <a:lstStyle/>
          <a:p>
            <a:pPr marL="114300" indent="0">
              <a:buNone/>
            </a:pPr>
            <a:r>
              <a:rPr lang="en-US" b="1" dirty="0" smtClean="0"/>
              <a:t>3. Loss of political rights</a:t>
            </a:r>
            <a:endParaRPr lang="en-ZA" b="1" dirty="0" smtClean="0"/>
          </a:p>
          <a:p>
            <a:r>
              <a:rPr lang="en-ZA" b="1" dirty="0" smtClean="0"/>
              <a:t>Loss </a:t>
            </a:r>
            <a:r>
              <a:rPr lang="en-ZA" b="1" dirty="0"/>
              <a:t>of Nomination for Election or Elected Seat: </a:t>
            </a:r>
            <a:r>
              <a:rPr lang="en-ZA" dirty="0"/>
              <a:t>Sanctions targeting their ability to </a:t>
            </a:r>
            <a:r>
              <a:rPr lang="en-ZA" dirty="0" smtClean="0"/>
              <a:t>do so </a:t>
            </a:r>
            <a:r>
              <a:rPr lang="en-ZA" dirty="0"/>
              <a:t>can be highly dissuasive, but there may be few violations for which such sanctions can be </a:t>
            </a:r>
            <a:r>
              <a:rPr lang="en-ZA" dirty="0" smtClean="0"/>
              <a:t>considered proportional</a:t>
            </a:r>
          </a:p>
          <a:p>
            <a:r>
              <a:rPr lang="en-US" b="1" dirty="0"/>
              <a:t>Suspension of </a:t>
            </a:r>
            <a:r>
              <a:rPr lang="en-US" b="1" dirty="0" smtClean="0"/>
              <a:t>Activities: </a:t>
            </a:r>
            <a:r>
              <a:rPr lang="en-US" dirty="0" smtClean="0"/>
              <a:t>Requiring a political party to suspend all (or some) activities for a certain period or until  </a:t>
            </a:r>
            <a:r>
              <a:rPr lang="en-ZA" dirty="0" smtClean="0"/>
              <a:t>a </a:t>
            </a:r>
            <a:r>
              <a:rPr lang="en-ZA" dirty="0"/>
              <a:t>certain condition has been </a:t>
            </a:r>
            <a:r>
              <a:rPr lang="en-ZA" dirty="0" smtClean="0"/>
              <a:t>fulfilled</a:t>
            </a:r>
          </a:p>
          <a:p>
            <a:r>
              <a:rPr lang="en-US" b="1" dirty="0"/>
              <a:t>Deregistration of Political </a:t>
            </a:r>
            <a:r>
              <a:rPr lang="en-US" b="1" dirty="0" smtClean="0"/>
              <a:t>Party: </a:t>
            </a:r>
            <a:r>
              <a:rPr lang="en-US" dirty="0" smtClean="0"/>
              <a:t>In extreme cases of non-compliance it may be necessary to withdraw the registration of a political party for a period – but the consequences of this to represented political parties can be significant (and it may be unconstitutional)</a:t>
            </a:r>
            <a:endParaRPr lang="en-US" b="1" dirty="0" smtClean="0"/>
          </a:p>
        </p:txBody>
      </p:sp>
      <p:sp>
        <p:nvSpPr>
          <p:cNvPr id="6" name="Slide Number Placeholder 5"/>
          <p:cNvSpPr>
            <a:spLocks noGrp="1"/>
          </p:cNvSpPr>
          <p:nvPr>
            <p:ph type="sldNum" sz="quarter" idx="12"/>
          </p:nvPr>
        </p:nvSpPr>
        <p:spPr/>
        <p:txBody>
          <a:bodyPr/>
          <a:lstStyle/>
          <a:p>
            <a:fld id="{92373184-C173-4798-875F-9843F00E55BD}" type="slidenum">
              <a:rPr lang="en-ZA" smtClean="0"/>
              <a:pPr/>
              <a:t>25</a:t>
            </a:fld>
            <a:endParaRPr lang="en-ZA" dirty="0"/>
          </a:p>
        </p:txBody>
      </p:sp>
    </p:spTree>
    <p:extLst>
      <p:ext uri="{BB962C8B-B14F-4D97-AF65-F5344CB8AC3E}">
        <p14:creationId xmlns:p14="http://schemas.microsoft.com/office/powerpoint/2010/main" xmlns="" val="879573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620000" cy="706090"/>
          </a:xfrm>
        </p:spPr>
        <p:txBody>
          <a:bodyPr/>
          <a:lstStyle/>
          <a:p>
            <a:r>
              <a:rPr lang="en-US" sz="4000" smtClean="0"/>
              <a:t>7. </a:t>
            </a:r>
            <a:r>
              <a:rPr lang="en-US" sz="4000" dirty="0" smtClean="0"/>
              <a:t>Incentives</a:t>
            </a:r>
            <a:endParaRPr lang="en-ZA" sz="4000" dirty="0"/>
          </a:p>
        </p:txBody>
      </p:sp>
      <p:sp>
        <p:nvSpPr>
          <p:cNvPr id="3" name="Content Placeholder 2"/>
          <p:cNvSpPr>
            <a:spLocks noGrp="1"/>
          </p:cNvSpPr>
          <p:nvPr>
            <p:ph idx="1"/>
          </p:nvPr>
        </p:nvSpPr>
        <p:spPr>
          <a:xfrm>
            <a:off x="395536" y="1052736"/>
            <a:ext cx="7620000" cy="3003899"/>
          </a:xfrm>
        </p:spPr>
        <p:txBody>
          <a:bodyPr>
            <a:spAutoFit/>
          </a:bodyPr>
          <a:lstStyle/>
          <a:p>
            <a:r>
              <a:rPr lang="en-US" dirty="0" smtClean="0"/>
              <a:t>Opposite side of sanctions is incentives</a:t>
            </a:r>
          </a:p>
          <a:p>
            <a:r>
              <a:rPr lang="en-US" dirty="0" smtClean="0"/>
              <a:t>Need “carrot and stick”</a:t>
            </a:r>
          </a:p>
          <a:p>
            <a:r>
              <a:rPr lang="en-US" dirty="0" smtClean="0"/>
              <a:t>Possible incentives may include:</a:t>
            </a:r>
          </a:p>
          <a:p>
            <a:pPr lvl="1"/>
            <a:r>
              <a:rPr lang="en-US" dirty="0" smtClean="0"/>
              <a:t>Tax incentives</a:t>
            </a:r>
            <a:r>
              <a:rPr lang="en-US" dirty="0"/>
              <a:t>: for corporate and individual donors to encourage donations and </a:t>
            </a:r>
            <a:r>
              <a:rPr lang="en-US" dirty="0" smtClean="0"/>
              <a:t>disclosure (Need to engage with National Treasury/SARS)</a:t>
            </a:r>
          </a:p>
          <a:p>
            <a:pPr lvl="1"/>
            <a:r>
              <a:rPr lang="en-US" dirty="0" smtClean="0"/>
              <a:t>Public recognition for donors and compliant parties</a:t>
            </a:r>
          </a:p>
          <a:p>
            <a:pPr marL="114300" indent="0">
              <a:buNone/>
            </a:pPr>
            <a:endParaRPr lang="en-ZA" dirty="0" smtClean="0"/>
          </a:p>
        </p:txBody>
      </p:sp>
      <p:sp>
        <p:nvSpPr>
          <p:cNvPr id="6" name="Slide Number Placeholder 5"/>
          <p:cNvSpPr>
            <a:spLocks noGrp="1"/>
          </p:cNvSpPr>
          <p:nvPr>
            <p:ph type="sldNum" sz="quarter" idx="12"/>
          </p:nvPr>
        </p:nvSpPr>
        <p:spPr/>
        <p:txBody>
          <a:bodyPr/>
          <a:lstStyle/>
          <a:p>
            <a:fld id="{92373184-C173-4798-875F-9843F00E55BD}" type="slidenum">
              <a:rPr lang="en-ZA" smtClean="0"/>
              <a:pPr/>
              <a:t>26</a:t>
            </a:fld>
            <a:endParaRPr lang="en-ZA" dirty="0"/>
          </a:p>
        </p:txBody>
      </p:sp>
    </p:spTree>
    <p:extLst>
      <p:ext uri="{BB962C8B-B14F-4D97-AF65-F5344CB8AC3E}">
        <p14:creationId xmlns:p14="http://schemas.microsoft.com/office/powerpoint/2010/main" xmlns="" val="4243856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7620000" cy="1143000"/>
          </a:xfrm>
        </p:spPr>
        <p:txBody>
          <a:bodyPr/>
          <a:lstStyle/>
          <a:p>
            <a:r>
              <a:rPr lang="en-US" dirty="0" smtClean="0"/>
              <a:t>Thank you </a:t>
            </a:r>
            <a:br>
              <a:rPr lang="en-US" dirty="0" smtClean="0"/>
            </a:br>
            <a:r>
              <a:rPr lang="en-US" dirty="0"/>
              <a:t/>
            </a:r>
            <a:br>
              <a:rPr lang="en-US" dirty="0"/>
            </a:br>
            <a:r>
              <a:rPr lang="en-US" dirty="0" smtClean="0"/>
              <a:t/>
            </a:r>
            <a:br>
              <a:rPr lang="en-US" dirty="0" smtClean="0"/>
            </a:br>
            <a:r>
              <a:rPr lang="en-US" dirty="0" smtClean="0"/>
              <a:t>Questions</a:t>
            </a:r>
            <a:endParaRPr lang="en-ZA" dirty="0"/>
          </a:p>
        </p:txBody>
      </p:sp>
      <p:sp>
        <p:nvSpPr>
          <p:cNvPr id="4" name="Slide Number Placeholder 3"/>
          <p:cNvSpPr>
            <a:spLocks noGrp="1"/>
          </p:cNvSpPr>
          <p:nvPr>
            <p:ph type="sldNum" sz="quarter" idx="12"/>
          </p:nvPr>
        </p:nvSpPr>
        <p:spPr/>
        <p:txBody>
          <a:bodyPr/>
          <a:lstStyle/>
          <a:p>
            <a:fld id="{92373184-C173-4798-875F-9843F00E55BD}" type="slidenum">
              <a:rPr lang="en-ZA" smtClean="0"/>
              <a:pPr/>
              <a:t>27</a:t>
            </a:fld>
            <a:endParaRPr lang="en-ZA" dirty="0"/>
          </a:p>
        </p:txBody>
      </p:sp>
    </p:spTree>
    <p:extLst>
      <p:ext uri="{BB962C8B-B14F-4D97-AF65-F5344CB8AC3E}">
        <p14:creationId xmlns:p14="http://schemas.microsoft.com/office/powerpoint/2010/main" xmlns="" val="3677736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2373184-C173-4798-875F-9843F00E55BD}" type="slidenum">
              <a:rPr lang="en-ZA" smtClean="0"/>
              <a:pPr/>
              <a:t>3</a:t>
            </a:fld>
            <a:endParaRPr lang="en-ZA" dirty="0"/>
          </a:p>
        </p:txBody>
      </p:sp>
      <p:sp>
        <p:nvSpPr>
          <p:cNvPr id="4" name="Title 3"/>
          <p:cNvSpPr>
            <a:spLocks noGrp="1"/>
          </p:cNvSpPr>
          <p:nvPr>
            <p:ph type="title"/>
          </p:nvPr>
        </p:nvSpPr>
        <p:spPr>
          <a:xfrm>
            <a:off x="457200" y="274638"/>
            <a:ext cx="7620000" cy="634082"/>
          </a:xfrm>
        </p:spPr>
        <p:txBody>
          <a:bodyPr/>
          <a:lstStyle/>
          <a:p>
            <a:r>
              <a:rPr lang="en-US" sz="4000" dirty="0" smtClean="0"/>
              <a:t>Background and Content cont.</a:t>
            </a:r>
            <a:endParaRPr lang="en-ZA" sz="4000" dirty="0"/>
          </a:p>
        </p:txBody>
      </p:sp>
      <p:sp>
        <p:nvSpPr>
          <p:cNvPr id="2" name="Content Placeholder 1"/>
          <p:cNvSpPr>
            <a:spLocks noGrp="1"/>
          </p:cNvSpPr>
          <p:nvPr>
            <p:ph idx="1"/>
          </p:nvPr>
        </p:nvSpPr>
        <p:spPr>
          <a:xfrm>
            <a:off x="395536" y="1196752"/>
            <a:ext cx="7776864" cy="5040560"/>
          </a:xfrm>
        </p:spPr>
        <p:txBody>
          <a:bodyPr>
            <a:normAutofit fontScale="92500" lnSpcReduction="20000"/>
          </a:bodyPr>
          <a:lstStyle/>
          <a:p>
            <a:pPr marL="114300" indent="0">
              <a:buNone/>
            </a:pPr>
            <a:r>
              <a:rPr lang="en-US" dirty="0" smtClean="0"/>
              <a:t>In addition, the Electoral Commission will also provide  further information regarding:</a:t>
            </a:r>
          </a:p>
          <a:p>
            <a:pPr marL="114300" indent="0">
              <a:buNone/>
            </a:pPr>
            <a:endParaRPr lang="en-ZA" dirty="0" smtClean="0"/>
          </a:p>
          <a:p>
            <a:pPr marL="114300" indent="0">
              <a:buNone/>
            </a:pPr>
            <a:r>
              <a:rPr lang="en-US" dirty="0" smtClean="0"/>
              <a:t>5. </a:t>
            </a:r>
            <a:r>
              <a:rPr lang="en-US" dirty="0"/>
              <a:t>Additional </a:t>
            </a:r>
            <a:r>
              <a:rPr lang="en-US" dirty="0" smtClean="0"/>
              <a:t>Resources Required: </a:t>
            </a:r>
            <a:endParaRPr lang="en-US" dirty="0"/>
          </a:p>
          <a:p>
            <a:pPr lvl="1"/>
            <a:r>
              <a:rPr lang="en-US" sz="2100" dirty="0" smtClean="0"/>
              <a:t>A </a:t>
            </a:r>
            <a:r>
              <a:rPr lang="en-US" sz="2100" dirty="0"/>
              <a:t>high-level outline of what additional functional areas and capacity may be required within the Electoral Commission should it be tasked with the management and enforcement of all aspects of the Political Party Funding </a:t>
            </a:r>
            <a:r>
              <a:rPr lang="en-US" sz="2100" dirty="0" smtClean="0"/>
              <a:t>Law</a:t>
            </a:r>
          </a:p>
          <a:p>
            <a:pPr lvl="1"/>
            <a:r>
              <a:rPr lang="en-US" sz="2100" dirty="0" smtClean="0"/>
              <a:t>Two possible scenarios for the establishment of a separate unit under the Commission  </a:t>
            </a:r>
            <a:endParaRPr lang="en-US" sz="2100" dirty="0"/>
          </a:p>
          <a:p>
            <a:pPr marL="114300" indent="0">
              <a:buNone/>
            </a:pPr>
            <a:r>
              <a:rPr lang="en-US" dirty="0" smtClean="0"/>
              <a:t>6. Sanctions for non-compliance:</a:t>
            </a:r>
          </a:p>
          <a:p>
            <a:pPr lvl="1"/>
            <a:r>
              <a:rPr lang="en-US" dirty="0" smtClean="0"/>
              <a:t>The principles to apply to the development of appropriate sanctions</a:t>
            </a:r>
          </a:p>
          <a:p>
            <a:pPr lvl="1"/>
            <a:r>
              <a:rPr lang="en-US" dirty="0" smtClean="0"/>
              <a:t>Factors to consider in determining the sanctions imposed</a:t>
            </a:r>
          </a:p>
          <a:p>
            <a:pPr lvl="1"/>
            <a:r>
              <a:rPr lang="en-US" dirty="0" smtClean="0"/>
              <a:t>Possible types of sanctions</a:t>
            </a:r>
          </a:p>
          <a:p>
            <a:pPr marL="114300" lvl="0" indent="0">
              <a:buClr>
                <a:srgbClr val="4F81BD"/>
              </a:buClr>
              <a:buNone/>
            </a:pPr>
            <a:r>
              <a:rPr lang="en-US" dirty="0" smtClean="0">
                <a:solidFill>
                  <a:prstClr val="black"/>
                </a:solidFill>
              </a:rPr>
              <a:t>7. Incentives for compliance:</a:t>
            </a:r>
            <a:endParaRPr lang="en-US" dirty="0">
              <a:solidFill>
                <a:prstClr val="black"/>
              </a:solidFill>
            </a:endParaRPr>
          </a:p>
          <a:p>
            <a:pPr lvl="1">
              <a:buClr>
                <a:srgbClr val="C0504D"/>
              </a:buClr>
            </a:pPr>
            <a:r>
              <a:rPr lang="en-US" dirty="0" smtClean="0">
                <a:solidFill>
                  <a:prstClr val="black"/>
                </a:solidFill>
              </a:rPr>
              <a:t>Possible incentives to encourage donation and compliance</a:t>
            </a:r>
            <a:endParaRPr lang="en-US" dirty="0">
              <a:solidFill>
                <a:prstClr val="black"/>
              </a:solidFill>
            </a:endParaRPr>
          </a:p>
          <a:p>
            <a:pPr lvl="1"/>
            <a:endParaRPr lang="en-US" dirty="0" smtClean="0"/>
          </a:p>
        </p:txBody>
      </p:sp>
    </p:spTree>
    <p:extLst>
      <p:ext uri="{BB962C8B-B14F-4D97-AF65-F5344CB8AC3E}">
        <p14:creationId xmlns:p14="http://schemas.microsoft.com/office/powerpoint/2010/main" xmlns="" val="58916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620000" cy="792088"/>
          </a:xfrm>
        </p:spPr>
        <p:txBody>
          <a:bodyPr/>
          <a:lstStyle/>
          <a:p>
            <a:r>
              <a:rPr lang="en-US" sz="4000" dirty="0" smtClean="0"/>
              <a:t>1. Represented Political Parties’ Fund (RPPF)</a:t>
            </a:r>
            <a:endParaRPr lang="en-ZA" sz="4000" dirty="0"/>
          </a:p>
        </p:txBody>
      </p:sp>
      <p:sp>
        <p:nvSpPr>
          <p:cNvPr id="3" name="Content Placeholder 2"/>
          <p:cNvSpPr>
            <a:spLocks noGrp="1"/>
          </p:cNvSpPr>
          <p:nvPr>
            <p:ph idx="1"/>
          </p:nvPr>
        </p:nvSpPr>
        <p:spPr>
          <a:xfrm>
            <a:off x="467544" y="1551932"/>
            <a:ext cx="7620000" cy="5306068"/>
          </a:xfrm>
        </p:spPr>
        <p:txBody>
          <a:bodyPr>
            <a:spAutoFit/>
          </a:bodyPr>
          <a:lstStyle/>
          <a:p>
            <a:r>
              <a:rPr lang="en-ZA" dirty="0"/>
              <a:t>Despite the provision in section 4(1) regarding the management and administration of the Fund, the Act and its Regulations do not provide for the funding of the resources required to manage and administer the Fund.</a:t>
            </a:r>
          </a:p>
          <a:p>
            <a:r>
              <a:rPr lang="en-ZA" dirty="0"/>
              <a:t>Since the inception of the Fund it was agreed that the Electoral Commission will be refunded for administrative overheads amounting to about 0.3% of the parliamentary allocation to the Fund. </a:t>
            </a:r>
          </a:p>
          <a:p>
            <a:r>
              <a:rPr lang="en-ZA" dirty="0"/>
              <a:t>The amount that will be paid in the current financial year amounts to about R475,000, mainly to cover the cost of printing the annual report of the Fund, the Auditor General for auditing the books of the Fund and a portion of the salaries of the manager (20%) and assistant manager (40%) responsible for the administration of the </a:t>
            </a:r>
            <a:r>
              <a:rPr lang="en-ZA" dirty="0" smtClean="0"/>
              <a:t>Fund.</a:t>
            </a:r>
            <a:endParaRPr lang="en-ZA"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4</a:t>
            </a:fld>
            <a:endParaRPr lang="en-ZA" dirty="0"/>
          </a:p>
        </p:txBody>
      </p:sp>
    </p:spTree>
    <p:extLst>
      <p:ext uri="{BB962C8B-B14F-4D97-AF65-F5344CB8AC3E}">
        <p14:creationId xmlns:p14="http://schemas.microsoft.com/office/powerpoint/2010/main" xmlns="" val="1320683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620000" cy="792088"/>
          </a:xfrm>
        </p:spPr>
        <p:txBody>
          <a:bodyPr/>
          <a:lstStyle/>
          <a:p>
            <a:r>
              <a:rPr lang="en-US" sz="4000" dirty="0" smtClean="0"/>
              <a:t>1. Represented Political Parties’ Fund (RPPF)</a:t>
            </a:r>
            <a:endParaRPr lang="en-ZA" sz="4000" dirty="0"/>
          </a:p>
        </p:txBody>
      </p:sp>
      <p:sp>
        <p:nvSpPr>
          <p:cNvPr id="3" name="Content Placeholder 2"/>
          <p:cNvSpPr>
            <a:spLocks noGrp="1"/>
          </p:cNvSpPr>
          <p:nvPr>
            <p:ph idx="1"/>
          </p:nvPr>
        </p:nvSpPr>
        <p:spPr>
          <a:xfrm>
            <a:off x="467544" y="1551932"/>
            <a:ext cx="7620000" cy="5102935"/>
          </a:xfrm>
        </p:spPr>
        <p:txBody>
          <a:bodyPr>
            <a:spAutoFit/>
          </a:bodyPr>
          <a:lstStyle/>
          <a:p>
            <a:r>
              <a:rPr lang="en-ZA" dirty="0" smtClean="0"/>
              <a:t>This means that all other resources (e.g. office accommodation, technology and HR support, communications) are funded from the Electoral Commission annual budget.</a:t>
            </a:r>
            <a:endParaRPr lang="en-ZA" dirty="0"/>
          </a:p>
          <a:p>
            <a:r>
              <a:rPr lang="en-ZA" dirty="0" smtClean="0"/>
              <a:t>The fund has no allocation for significant audit or investigative capacity to ensure political parties comply with the provisions of the Public Funding of Represented Political Parties Act (e.g. prohibited uses).</a:t>
            </a:r>
          </a:p>
          <a:p>
            <a:r>
              <a:rPr lang="en-ZA" dirty="0" smtClean="0"/>
              <a:t>The current estimated costs of the annual management of the fund in its current format are:</a:t>
            </a:r>
          </a:p>
          <a:p>
            <a:pPr lvl="1"/>
            <a:r>
              <a:rPr lang="en-ZA" dirty="0" smtClean="0"/>
              <a:t>Direct costs: (Including portion of salaries of staff and printing costs) R500k</a:t>
            </a:r>
          </a:p>
          <a:p>
            <a:pPr lvl="1"/>
            <a:r>
              <a:rPr lang="en-ZA" dirty="0" smtClean="0"/>
              <a:t>Indirect costs: (Including accommodation, technology, HR support, </a:t>
            </a:r>
            <a:r>
              <a:rPr lang="en-ZA" dirty="0" err="1" smtClean="0"/>
              <a:t>etc</a:t>
            </a:r>
            <a:r>
              <a:rPr lang="en-ZA" dirty="0" smtClean="0"/>
              <a:t>) R1m</a:t>
            </a:r>
          </a:p>
        </p:txBody>
      </p:sp>
      <p:sp>
        <p:nvSpPr>
          <p:cNvPr id="6" name="Slide Number Placeholder 5"/>
          <p:cNvSpPr>
            <a:spLocks noGrp="1"/>
          </p:cNvSpPr>
          <p:nvPr>
            <p:ph type="sldNum" sz="quarter" idx="12"/>
          </p:nvPr>
        </p:nvSpPr>
        <p:spPr/>
        <p:txBody>
          <a:bodyPr/>
          <a:lstStyle/>
          <a:p>
            <a:fld id="{92373184-C173-4798-875F-9843F00E55BD}" type="slidenum">
              <a:rPr lang="en-ZA" smtClean="0"/>
              <a:pPr/>
              <a:t>5</a:t>
            </a:fld>
            <a:endParaRPr lang="en-ZA" dirty="0"/>
          </a:p>
        </p:txBody>
      </p:sp>
    </p:spTree>
    <p:extLst>
      <p:ext uri="{BB962C8B-B14F-4D97-AF65-F5344CB8AC3E}">
        <p14:creationId xmlns:p14="http://schemas.microsoft.com/office/powerpoint/2010/main" xmlns="" val="1437180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620000" cy="792088"/>
          </a:xfrm>
        </p:spPr>
        <p:txBody>
          <a:bodyPr/>
          <a:lstStyle/>
          <a:p>
            <a:r>
              <a:rPr lang="en-US" sz="4400" dirty="0" smtClean="0"/>
              <a:t>1. RPPF: Recommendation</a:t>
            </a:r>
            <a:endParaRPr lang="en-ZA" sz="4400" dirty="0"/>
          </a:p>
        </p:txBody>
      </p:sp>
      <p:sp>
        <p:nvSpPr>
          <p:cNvPr id="3" name="Content Placeholder 2"/>
          <p:cNvSpPr>
            <a:spLocks noGrp="1"/>
          </p:cNvSpPr>
          <p:nvPr>
            <p:ph idx="1"/>
          </p:nvPr>
        </p:nvSpPr>
        <p:spPr>
          <a:xfrm>
            <a:off x="467544" y="1196752"/>
            <a:ext cx="7620000" cy="5373779"/>
          </a:xfrm>
        </p:spPr>
        <p:txBody>
          <a:bodyPr>
            <a:spAutoFit/>
          </a:bodyPr>
          <a:lstStyle/>
          <a:p>
            <a:r>
              <a:rPr lang="en-ZA" dirty="0" smtClean="0"/>
              <a:t>A management fee should be paid from the RPPF to the Electoral Commission for the annual management of the fund.</a:t>
            </a:r>
          </a:p>
          <a:p>
            <a:r>
              <a:rPr lang="en-US" dirty="0" smtClean="0"/>
              <a:t>Such a fee would be used to cover all associated costs of the management of the fund.</a:t>
            </a:r>
          </a:p>
          <a:p>
            <a:r>
              <a:rPr lang="en-US" dirty="0" smtClean="0"/>
              <a:t>Based on estimated current costs and the annual allocations from the fund in the 2017/18 financial year a management fee of 1 percent of the total allocation to the fund per annum is proposed, i.e. R1.5m based on the figures of the current financial year.</a:t>
            </a:r>
          </a:p>
          <a:p>
            <a:r>
              <a:rPr lang="en-US" dirty="0" smtClean="0"/>
              <a:t>In this regard it should be noted that the allocations that will be made in the 2017/18 financial year by provincial legislatures will amount to R536m. Should these allocations in future form part of the RPPF  the 1 percent will be determined on the total of R140m and R536m.</a:t>
            </a:r>
            <a:endParaRPr lang="en-ZA" dirty="0" smtClean="0"/>
          </a:p>
        </p:txBody>
      </p:sp>
      <p:sp>
        <p:nvSpPr>
          <p:cNvPr id="6" name="Slide Number Placeholder 5"/>
          <p:cNvSpPr>
            <a:spLocks noGrp="1"/>
          </p:cNvSpPr>
          <p:nvPr>
            <p:ph type="sldNum" sz="quarter" idx="12"/>
          </p:nvPr>
        </p:nvSpPr>
        <p:spPr/>
        <p:txBody>
          <a:bodyPr/>
          <a:lstStyle/>
          <a:p>
            <a:fld id="{92373184-C173-4798-875F-9843F00E55BD}" type="slidenum">
              <a:rPr lang="en-ZA" smtClean="0"/>
              <a:pPr/>
              <a:t>6</a:t>
            </a:fld>
            <a:endParaRPr lang="en-ZA" dirty="0"/>
          </a:p>
        </p:txBody>
      </p:sp>
    </p:spTree>
    <p:extLst>
      <p:ext uri="{BB962C8B-B14F-4D97-AF65-F5344CB8AC3E}">
        <p14:creationId xmlns:p14="http://schemas.microsoft.com/office/powerpoint/2010/main" xmlns="" val="628290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7424"/>
            <a:ext cx="8208912" cy="1872208"/>
          </a:xfrm>
        </p:spPr>
        <p:txBody>
          <a:bodyPr/>
          <a:lstStyle/>
          <a:p>
            <a:r>
              <a:rPr lang="en-US" sz="3600" dirty="0" smtClean="0"/>
              <a:t>2. Multi-Party Democracy Fund (MPDF)</a:t>
            </a:r>
            <a:br>
              <a:rPr lang="en-US" sz="3600" dirty="0" smtClean="0"/>
            </a:br>
            <a:r>
              <a:rPr lang="en-US" sz="3600" dirty="0" smtClean="0"/>
              <a:t>- Resource Requirements</a:t>
            </a:r>
            <a:endParaRPr lang="en-ZA" sz="3600" dirty="0"/>
          </a:p>
        </p:txBody>
      </p:sp>
      <p:sp>
        <p:nvSpPr>
          <p:cNvPr id="3" name="Content Placeholder 2"/>
          <p:cNvSpPr>
            <a:spLocks noGrp="1"/>
          </p:cNvSpPr>
          <p:nvPr>
            <p:ph idx="1"/>
          </p:nvPr>
        </p:nvSpPr>
        <p:spPr>
          <a:xfrm>
            <a:off x="467544" y="1196752"/>
            <a:ext cx="7620000" cy="5416868"/>
          </a:xfrm>
        </p:spPr>
        <p:txBody>
          <a:bodyPr>
            <a:spAutoFit/>
          </a:bodyPr>
          <a:lstStyle/>
          <a:p>
            <a:r>
              <a:rPr lang="en-ZA" sz="2000" dirty="0" smtClean="0"/>
              <a:t>A management fee structure is proposed for the management of the Multi-Party Democracy Fund</a:t>
            </a:r>
          </a:p>
          <a:p>
            <a:r>
              <a:rPr lang="en-US" sz="2000" dirty="0" smtClean="0"/>
              <a:t>However, it is anticipated that the management fee will need to be higher than that for the RPPF to accommodate additional costs and responsibilities which may include:</a:t>
            </a:r>
          </a:p>
          <a:p>
            <a:pPr lvl="1"/>
            <a:r>
              <a:rPr lang="en-US" sz="1800" dirty="0" smtClean="0"/>
              <a:t>Advertising of the Fund to potential corporate and individual donors</a:t>
            </a:r>
          </a:p>
          <a:p>
            <a:pPr lvl="1"/>
            <a:r>
              <a:rPr lang="en-US" sz="1800" dirty="0" smtClean="0"/>
              <a:t>Additional auditing and financial investigative capacity – especially should the Fund include allocations to unrepresented political parties and parties/ independent candidates at municipal level</a:t>
            </a:r>
          </a:p>
          <a:p>
            <a:pPr lvl="1"/>
            <a:r>
              <a:rPr lang="en-US" sz="1800" dirty="0" smtClean="0"/>
              <a:t>Additional education and training costs to educate beneficiaries on requirements and provisions</a:t>
            </a:r>
          </a:p>
          <a:p>
            <a:pPr lvl="1"/>
            <a:r>
              <a:rPr lang="en-US" sz="1800" dirty="0" smtClean="0"/>
              <a:t>Additional auditing and financial investigative capacity to monitor and enforce provisions of the Act relating to prohibited sources of funding and prohibited uses of funds</a:t>
            </a:r>
          </a:p>
          <a:p>
            <a:pPr marL="342900" lvl="1">
              <a:buClr>
                <a:schemeClr val="accent1"/>
              </a:buClr>
            </a:pPr>
            <a:r>
              <a:rPr lang="en-ZA" dirty="0" smtClean="0"/>
              <a:t>The fee percentage increase will only be determinable once the final draft bill is crafted and the scope is known</a:t>
            </a:r>
            <a:endParaRPr lang="en-ZA" dirty="0"/>
          </a:p>
          <a:p>
            <a:pPr lvl="1"/>
            <a:endParaRPr lang="en-ZA" sz="1800"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7</a:t>
            </a:fld>
            <a:endParaRPr lang="en-ZA" dirty="0"/>
          </a:p>
        </p:txBody>
      </p:sp>
    </p:spTree>
    <p:extLst>
      <p:ext uri="{BB962C8B-B14F-4D97-AF65-F5344CB8AC3E}">
        <p14:creationId xmlns:p14="http://schemas.microsoft.com/office/powerpoint/2010/main" xmlns="" val="766905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08912" cy="792088"/>
          </a:xfrm>
        </p:spPr>
        <p:txBody>
          <a:bodyPr/>
          <a:lstStyle/>
          <a:p>
            <a:r>
              <a:rPr lang="en-US" sz="3600" dirty="0" smtClean="0"/>
              <a:t>2. Multi-Party Democracy Fund (MPDF)</a:t>
            </a:r>
            <a:br>
              <a:rPr lang="en-US" sz="3600" dirty="0" smtClean="0"/>
            </a:br>
            <a:r>
              <a:rPr lang="en-US" sz="3600" dirty="0" smtClean="0"/>
              <a:t>- Managing breaches </a:t>
            </a:r>
            <a:endParaRPr lang="en-ZA" sz="3600" dirty="0"/>
          </a:p>
        </p:txBody>
      </p:sp>
      <p:sp>
        <p:nvSpPr>
          <p:cNvPr id="3" name="Content Placeholder 2"/>
          <p:cNvSpPr>
            <a:spLocks noGrp="1"/>
          </p:cNvSpPr>
          <p:nvPr>
            <p:ph idx="1"/>
          </p:nvPr>
        </p:nvSpPr>
        <p:spPr>
          <a:xfrm>
            <a:off x="467544" y="1196752"/>
            <a:ext cx="7620000" cy="4967514"/>
          </a:xfrm>
        </p:spPr>
        <p:txBody>
          <a:bodyPr>
            <a:spAutoFit/>
          </a:bodyPr>
          <a:lstStyle/>
          <a:p>
            <a:r>
              <a:rPr lang="en-US" dirty="0" smtClean="0"/>
              <a:t>Challenges to consider:</a:t>
            </a:r>
          </a:p>
          <a:p>
            <a:pPr lvl="1"/>
            <a:r>
              <a:rPr lang="en-US" dirty="0" smtClean="0"/>
              <a:t>The feasibility and practically of investigating and enforcing restrictions on donations</a:t>
            </a:r>
          </a:p>
          <a:p>
            <a:pPr lvl="1"/>
            <a:r>
              <a:rPr lang="en-US" dirty="0" smtClean="0"/>
              <a:t>How do you force disclosure and compliance by donors (especially foreign donors)</a:t>
            </a:r>
          </a:p>
          <a:p>
            <a:pPr lvl="1"/>
            <a:r>
              <a:rPr lang="en-US" dirty="0" smtClean="0"/>
              <a:t>How do you investigate and sanction non-compliance by donors (especially foreign donors)</a:t>
            </a:r>
          </a:p>
          <a:p>
            <a:r>
              <a:rPr lang="en-ZA" dirty="0" smtClean="0"/>
              <a:t>It may be better to consider fewer prohibitions on sources </a:t>
            </a:r>
            <a:r>
              <a:rPr lang="en-ZA" dirty="0"/>
              <a:t>of funding for the MPDF </a:t>
            </a:r>
            <a:r>
              <a:rPr lang="en-ZA" dirty="0" smtClean="0"/>
              <a:t>as the funds are </a:t>
            </a:r>
            <a:r>
              <a:rPr lang="en-ZA" dirty="0"/>
              <a:t>less prone to risk of corruption and influence given that the Fund will be independently </a:t>
            </a:r>
            <a:r>
              <a:rPr lang="en-ZA" dirty="0" smtClean="0"/>
              <a:t>managed and allocations will be determined by the legislation/regulations</a:t>
            </a:r>
          </a:p>
          <a:p>
            <a:r>
              <a:rPr lang="en-US" dirty="0" smtClean="0"/>
              <a:t>The same is NOT true for direct donations where the risks are much higher</a:t>
            </a:r>
            <a:endParaRPr lang="en-ZA"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8</a:t>
            </a:fld>
            <a:endParaRPr lang="en-ZA" dirty="0"/>
          </a:p>
        </p:txBody>
      </p:sp>
    </p:spTree>
    <p:extLst>
      <p:ext uri="{BB962C8B-B14F-4D97-AF65-F5344CB8AC3E}">
        <p14:creationId xmlns:p14="http://schemas.microsoft.com/office/powerpoint/2010/main" xmlns="" val="638767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620000" cy="706090"/>
          </a:xfrm>
        </p:spPr>
        <p:txBody>
          <a:bodyPr/>
          <a:lstStyle/>
          <a:p>
            <a:r>
              <a:rPr lang="en-US" sz="4000" dirty="0" smtClean="0"/>
              <a:t>3. Permissible uses of public funds</a:t>
            </a:r>
            <a:endParaRPr lang="en-ZA" sz="4000" dirty="0"/>
          </a:p>
        </p:txBody>
      </p:sp>
      <p:sp>
        <p:nvSpPr>
          <p:cNvPr id="3" name="Content Placeholder 2"/>
          <p:cNvSpPr>
            <a:spLocks noGrp="1"/>
          </p:cNvSpPr>
          <p:nvPr>
            <p:ph idx="1"/>
          </p:nvPr>
        </p:nvSpPr>
        <p:spPr>
          <a:xfrm>
            <a:off x="395536" y="908720"/>
            <a:ext cx="7620000" cy="5681555"/>
          </a:xfrm>
        </p:spPr>
        <p:txBody>
          <a:bodyPr>
            <a:spAutoFit/>
          </a:bodyPr>
          <a:lstStyle/>
          <a:p>
            <a:r>
              <a:rPr lang="en-ZA" dirty="0" smtClean="0"/>
              <a:t>The current Public Funding of Represented Political Parties Act includes purposes for which funds may be used (5 (1) (b)) and not used (5 (3))</a:t>
            </a:r>
          </a:p>
          <a:p>
            <a:r>
              <a:rPr lang="en-US" dirty="0" smtClean="0"/>
              <a:t>To date the Electoral Commission has not had significant reason to investigate misuse of RPPF funds</a:t>
            </a:r>
          </a:p>
          <a:p>
            <a:r>
              <a:rPr lang="en-US" dirty="0" smtClean="0"/>
              <a:t>The current provisions appear to be sufficiently broad while at the same time providing clear guidelines on permissible and impermissible uses of funds</a:t>
            </a:r>
          </a:p>
          <a:p>
            <a:r>
              <a:rPr lang="en-US" dirty="0" smtClean="0"/>
              <a:t>Proposal to prohibit the use of funds for legal expenses</a:t>
            </a:r>
            <a:endParaRPr lang="en-ZA" dirty="0"/>
          </a:p>
          <a:p>
            <a:pPr lvl="1"/>
            <a:r>
              <a:rPr lang="en-ZA" dirty="0"/>
              <a:t>The right of political parties to embark on legal challenges is </a:t>
            </a:r>
            <a:r>
              <a:rPr lang="en-ZA" dirty="0" smtClean="0"/>
              <a:t> a core part of the democratic </a:t>
            </a:r>
            <a:r>
              <a:rPr lang="en-ZA" dirty="0"/>
              <a:t>process </a:t>
            </a:r>
            <a:endParaRPr lang="en-ZA" dirty="0" smtClean="0"/>
          </a:p>
          <a:p>
            <a:pPr lvl="1"/>
            <a:r>
              <a:rPr lang="en-ZA" dirty="0" smtClean="0"/>
              <a:t>It adds </a:t>
            </a:r>
            <a:r>
              <a:rPr lang="en-ZA" dirty="0"/>
              <a:t>to jurisprudence and clarity </a:t>
            </a:r>
            <a:r>
              <a:rPr lang="en-ZA" dirty="0" smtClean="0"/>
              <a:t>and therefore enhances democracy</a:t>
            </a:r>
          </a:p>
          <a:p>
            <a:pPr lvl="1"/>
            <a:r>
              <a:rPr lang="en-US" dirty="0" smtClean="0">
                <a:latin typeface="Arial" pitchFamily="34" charset="0"/>
                <a:cs typeface="Arial" pitchFamily="34" charset="0"/>
              </a:rPr>
              <a:t>Consideration could be given to prohibiting the use of public funds for legal costs relating to internal party disputes (but this may not pass Constitutional muster)</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92373184-C173-4798-875F-9843F00E55BD}" type="slidenum">
              <a:rPr lang="en-ZA" smtClean="0"/>
              <a:pPr/>
              <a:t>9</a:t>
            </a:fld>
            <a:endParaRPr lang="en-ZA" dirty="0"/>
          </a:p>
        </p:txBody>
      </p:sp>
    </p:spTree>
    <p:extLst>
      <p:ext uri="{BB962C8B-B14F-4D97-AF65-F5344CB8AC3E}">
        <p14:creationId xmlns:p14="http://schemas.microsoft.com/office/powerpoint/2010/main" xmlns="" val="2172040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2098</TotalTime>
  <Words>2734</Words>
  <Application>Microsoft Office PowerPoint</Application>
  <PresentationFormat>On-screen Show (4:3)</PresentationFormat>
  <Paragraphs>252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Adjacency</vt:lpstr>
      <vt:lpstr>Follow-up Presentation to the Ad Hoc Committee on Funding of Political Parties   Electoral Commission  1 September 2017</vt:lpstr>
      <vt:lpstr>Background and Content</vt:lpstr>
      <vt:lpstr>Background and Content cont.</vt:lpstr>
      <vt:lpstr>1. Represented Political Parties’ Fund (RPPF)</vt:lpstr>
      <vt:lpstr>1. Represented Political Parties’ Fund (RPPF)</vt:lpstr>
      <vt:lpstr>1. RPPF: Recommendation</vt:lpstr>
      <vt:lpstr>2. Multi-Party Democracy Fund (MPDF) - Resource Requirements</vt:lpstr>
      <vt:lpstr>2. Multi-Party Democracy Fund (MPDF) - Managing breaches </vt:lpstr>
      <vt:lpstr>3. Permissible uses of public funds</vt:lpstr>
      <vt:lpstr>4. Prohibitions on use of state resources </vt:lpstr>
      <vt:lpstr>5. Additional resources</vt:lpstr>
      <vt:lpstr>5. Additional resources cont.</vt:lpstr>
      <vt:lpstr>5. Additional resources cont.</vt:lpstr>
      <vt:lpstr>5. Establishment of a unit under Electoral Commission: Two possible scenarios</vt:lpstr>
      <vt:lpstr>Possible Functional Matrix: Scenario 1</vt:lpstr>
      <vt:lpstr>Scenario 1: Separate Business Unit reporting directly to Commission </vt:lpstr>
      <vt:lpstr>Scenario 1: Separate Business Unit reporting directly to Commission </vt:lpstr>
      <vt:lpstr>Possible Functional Matrix: Scenario 2</vt:lpstr>
      <vt:lpstr>Scenario 2: New division in existing IEC </vt:lpstr>
      <vt:lpstr>Scenario 2: New division in existing IEC </vt:lpstr>
      <vt:lpstr>6. Sanctions: Principles </vt:lpstr>
      <vt:lpstr>6. Sanction amount:  Factors to be considered </vt:lpstr>
      <vt:lpstr>6. Sanctions: Types of Sanctions </vt:lpstr>
      <vt:lpstr>6. Sanctions: Types of Sanctions</vt:lpstr>
      <vt:lpstr>6. Sanctions: Types of Sanctions </vt:lpstr>
      <vt:lpstr>7. Incentives</vt:lpstr>
      <vt:lpstr>Thank you    Questions</vt:lpstr>
    </vt:vector>
  </TitlesOfParts>
  <Company>IEC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Weekend Results Presentation for GCIS</dc:title>
  <dc:creator>Van Rensburg, Shalane</dc:creator>
  <cp:lastModifiedBy>PUMZA</cp:lastModifiedBy>
  <cp:revision>235</cp:revision>
  <cp:lastPrinted>2017-08-30T05:59:28Z</cp:lastPrinted>
  <dcterms:created xsi:type="dcterms:W3CDTF">2013-11-19T06:34:08Z</dcterms:created>
  <dcterms:modified xsi:type="dcterms:W3CDTF">2017-09-04T13:51:18Z</dcterms:modified>
</cp:coreProperties>
</file>