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895" r:id="rId2"/>
    <p:sldMasterId id="2147483883" r:id="rId3"/>
    <p:sldMasterId id="2147483858" r:id="rId4"/>
    <p:sldMasterId id="2147483871" r:id="rId5"/>
  </p:sldMasterIdLst>
  <p:notesMasterIdLst>
    <p:notesMasterId r:id="rId34"/>
  </p:notesMasterIdLst>
  <p:handoutMasterIdLst>
    <p:handoutMasterId r:id="rId35"/>
  </p:handoutMasterIdLst>
  <p:sldIdLst>
    <p:sldId id="257" r:id="rId6"/>
    <p:sldId id="515" r:id="rId7"/>
    <p:sldId id="516" r:id="rId8"/>
    <p:sldId id="496" r:id="rId9"/>
    <p:sldId id="518" r:id="rId10"/>
    <p:sldId id="519" r:id="rId11"/>
    <p:sldId id="531" r:id="rId12"/>
    <p:sldId id="528" r:id="rId13"/>
    <p:sldId id="535" r:id="rId14"/>
    <p:sldId id="536" r:id="rId15"/>
    <p:sldId id="497" r:id="rId16"/>
    <p:sldId id="507" r:id="rId17"/>
    <p:sldId id="520" r:id="rId18"/>
    <p:sldId id="508" r:id="rId19"/>
    <p:sldId id="521" r:id="rId20"/>
    <p:sldId id="509" r:id="rId21"/>
    <p:sldId id="522" r:id="rId22"/>
    <p:sldId id="510" r:id="rId23"/>
    <p:sldId id="523" r:id="rId24"/>
    <p:sldId id="511" r:id="rId25"/>
    <p:sldId id="524" r:id="rId26"/>
    <p:sldId id="512" r:id="rId27"/>
    <p:sldId id="525" r:id="rId28"/>
    <p:sldId id="513" r:id="rId29"/>
    <p:sldId id="526" r:id="rId30"/>
    <p:sldId id="514" r:id="rId31"/>
    <p:sldId id="527" r:id="rId32"/>
    <p:sldId id="529" r:id="rId3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976"/>
    <a:srgbClr val="D1AB79"/>
    <a:srgbClr val="D6B486"/>
    <a:srgbClr val="D8B78C"/>
    <a:srgbClr val="FFCC00"/>
    <a:srgbClr val="CC9900"/>
    <a:srgbClr val="663300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0" autoAdjust="0"/>
    <p:restoredTop sz="90131" autoAdjust="0"/>
  </p:normalViewPr>
  <p:slideViewPr>
    <p:cSldViewPr>
      <p:cViewPr varScale="1">
        <p:scale>
          <a:sx n="68" d="100"/>
          <a:sy n="68" d="100"/>
        </p:scale>
        <p:origin x="4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7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gidi\AppData\Local\Microsoft\Windows\Temporary%20Internet%20Files\Content.Outlook\J6NPX5UY\merSETA%20Targets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gidi\AppData\Local\Microsoft\Windows\Temporary%20Internet%20Files\Content.Outlook\J6NPX5UY\merSETA%20Targets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onava\AppData\Local\Microsoft\Windows\Temporary%20Internet%20Files\Content.Outlook\5T6IDILP\Book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'High Targets Indicators  '!$B$2</c:f>
              <c:strCache>
                <c:ptCount val="1"/>
                <c:pt idx="0">
                  <c:v>Target </c:v>
                </c:pt>
              </c:strCache>
            </c:strRef>
          </c:tx>
          <c:cat>
            <c:strRef>
              <c:f>'High Targets Indicators  '!$A$3:$A$18</c:f>
              <c:strCache>
                <c:ptCount val="16"/>
                <c:pt idx="0">
                  <c:v>Entered Artisan </c:v>
                </c:pt>
                <c:pt idx="1">
                  <c:v>Completed Artisan </c:v>
                </c:pt>
                <c:pt idx="2">
                  <c:v>Entered Learnerships </c:v>
                </c:pt>
                <c:pt idx="3">
                  <c:v>Completed Learnerships </c:v>
                </c:pt>
                <c:pt idx="4">
                  <c:v>Entered Skills Programmes </c:v>
                </c:pt>
                <c:pt idx="5">
                  <c:v>Completed Skills Programmes </c:v>
                </c:pt>
                <c:pt idx="6">
                  <c:v>Entered Bursaries </c:v>
                </c:pt>
                <c:pt idx="7">
                  <c:v>Completed Bursaries </c:v>
                </c:pt>
                <c:pt idx="8">
                  <c:v>small business support </c:v>
                </c:pt>
                <c:pt idx="9">
                  <c:v>Career guidance </c:v>
                </c:pt>
                <c:pt idx="10">
                  <c:v>Large Firms </c:v>
                </c:pt>
                <c:pt idx="11">
                  <c:v>Medium firms </c:v>
                </c:pt>
                <c:pt idx="12">
                  <c:v>Small firms </c:v>
                </c:pt>
                <c:pt idx="13">
                  <c:v>AET Entered </c:v>
                </c:pt>
                <c:pt idx="14">
                  <c:v>Student Placement Entered </c:v>
                </c:pt>
                <c:pt idx="15">
                  <c:v>Student Placement Completed </c:v>
                </c:pt>
              </c:strCache>
            </c:strRef>
          </c:cat>
          <c:val>
            <c:numRef>
              <c:f>'High Targets Indicators  '!$B$3:$B$18</c:f>
              <c:numCache>
                <c:formatCode>General</c:formatCode>
                <c:ptCount val="16"/>
                <c:pt idx="0">
                  <c:v>18908</c:v>
                </c:pt>
                <c:pt idx="1">
                  <c:v>12226</c:v>
                </c:pt>
                <c:pt idx="2">
                  <c:v>25153</c:v>
                </c:pt>
                <c:pt idx="3">
                  <c:v>13564</c:v>
                </c:pt>
                <c:pt idx="4">
                  <c:v>17775</c:v>
                </c:pt>
                <c:pt idx="5">
                  <c:v>11756</c:v>
                </c:pt>
                <c:pt idx="6">
                  <c:v>3339</c:v>
                </c:pt>
                <c:pt idx="7">
                  <c:v>298</c:v>
                </c:pt>
                <c:pt idx="8">
                  <c:v>10002</c:v>
                </c:pt>
                <c:pt idx="9">
                  <c:v>5945</c:v>
                </c:pt>
                <c:pt idx="10">
                  <c:v>2400</c:v>
                </c:pt>
                <c:pt idx="11">
                  <c:v>4109</c:v>
                </c:pt>
                <c:pt idx="12">
                  <c:v>9289</c:v>
                </c:pt>
                <c:pt idx="13">
                  <c:v>2000</c:v>
                </c:pt>
                <c:pt idx="14">
                  <c:v>3860</c:v>
                </c:pt>
                <c:pt idx="15">
                  <c:v>1840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'High Targets Indicators  '!$C$2</c:f>
              <c:strCache>
                <c:ptCount val="1"/>
                <c:pt idx="0">
                  <c:v>Achievement </c:v>
                </c:pt>
              </c:strCache>
            </c:strRef>
          </c:tx>
          <c:cat>
            <c:strRef>
              <c:f>'High Targets Indicators  '!$A$3:$A$18</c:f>
              <c:strCache>
                <c:ptCount val="16"/>
                <c:pt idx="0">
                  <c:v>Entered Artisan </c:v>
                </c:pt>
                <c:pt idx="1">
                  <c:v>Completed Artisan </c:v>
                </c:pt>
                <c:pt idx="2">
                  <c:v>Entered Learnerships </c:v>
                </c:pt>
                <c:pt idx="3">
                  <c:v>Completed Learnerships </c:v>
                </c:pt>
                <c:pt idx="4">
                  <c:v>Entered Skills Programmes </c:v>
                </c:pt>
                <c:pt idx="5">
                  <c:v>Completed Skills Programmes </c:v>
                </c:pt>
                <c:pt idx="6">
                  <c:v>Entered Bursaries </c:v>
                </c:pt>
                <c:pt idx="7">
                  <c:v>Completed Bursaries </c:v>
                </c:pt>
                <c:pt idx="8">
                  <c:v>small business support </c:v>
                </c:pt>
                <c:pt idx="9">
                  <c:v>Career guidance </c:v>
                </c:pt>
                <c:pt idx="10">
                  <c:v>Large Firms </c:v>
                </c:pt>
                <c:pt idx="11">
                  <c:v>Medium firms </c:v>
                </c:pt>
                <c:pt idx="12">
                  <c:v>Small firms </c:v>
                </c:pt>
                <c:pt idx="13">
                  <c:v>AET Entered </c:v>
                </c:pt>
                <c:pt idx="14">
                  <c:v>Student Placement Entered </c:v>
                </c:pt>
                <c:pt idx="15">
                  <c:v>Student Placement Completed </c:v>
                </c:pt>
              </c:strCache>
            </c:strRef>
          </c:cat>
          <c:val>
            <c:numRef>
              <c:f>'High Targets Indicators  '!$C$3:$C$18</c:f>
              <c:numCache>
                <c:formatCode>General</c:formatCode>
                <c:ptCount val="16"/>
                <c:pt idx="0">
                  <c:v>28119</c:v>
                </c:pt>
                <c:pt idx="1">
                  <c:v>23385</c:v>
                </c:pt>
                <c:pt idx="2">
                  <c:v>31779</c:v>
                </c:pt>
                <c:pt idx="3">
                  <c:v>21373</c:v>
                </c:pt>
                <c:pt idx="4">
                  <c:v>37122</c:v>
                </c:pt>
                <c:pt idx="5">
                  <c:v>17816</c:v>
                </c:pt>
                <c:pt idx="6">
                  <c:v>3188</c:v>
                </c:pt>
                <c:pt idx="7">
                  <c:v>462</c:v>
                </c:pt>
                <c:pt idx="8">
                  <c:v>16881</c:v>
                </c:pt>
                <c:pt idx="9">
                  <c:v>12614</c:v>
                </c:pt>
                <c:pt idx="10">
                  <c:v>2757</c:v>
                </c:pt>
                <c:pt idx="11">
                  <c:v>4516</c:v>
                </c:pt>
                <c:pt idx="12">
                  <c:v>10859</c:v>
                </c:pt>
                <c:pt idx="13">
                  <c:v>2641</c:v>
                </c:pt>
                <c:pt idx="14">
                  <c:v>3751</c:v>
                </c:pt>
                <c:pt idx="15">
                  <c:v>780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8961056"/>
        <c:axId val="-458951264"/>
      </c:lineChart>
      <c:catAx>
        <c:axId val="-45896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458951264"/>
        <c:crosses val="autoZero"/>
        <c:auto val="1"/>
        <c:lblAlgn val="ctr"/>
        <c:lblOffset val="100"/>
        <c:noMultiLvlLbl val="0"/>
      </c:catAx>
      <c:valAx>
        <c:axId val="-45895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5896105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'Low Target Indicators '!$B$2</c:f>
              <c:strCache>
                <c:ptCount val="1"/>
                <c:pt idx="0">
                  <c:v> Target </c:v>
                </c:pt>
              </c:strCache>
            </c:strRef>
          </c:tx>
          <c:cat>
            <c:strRef>
              <c:f>'Low Target Indicators '!$A$3:$A$14</c:f>
              <c:strCache>
                <c:ptCount val="12"/>
                <c:pt idx="0">
                  <c:v>Entered Internships </c:v>
                </c:pt>
                <c:pt idx="1">
                  <c:v>Completed Internships </c:v>
                </c:pt>
                <c:pt idx="2">
                  <c:v>SETA University Partnership</c:v>
                </c:pt>
                <c:pt idx="3">
                  <c:v>TVET Partnerships  </c:v>
                </c:pt>
                <c:pt idx="4">
                  <c:v>Cooperatives </c:v>
                </c:pt>
                <c:pt idx="5">
                  <c:v>NGP,CBO,CBC</c:v>
                </c:pt>
                <c:pt idx="6">
                  <c:v>AET Completed </c:v>
                </c:pt>
                <c:pt idx="7">
                  <c:v>SETA/Employer Partnership</c:v>
                </c:pt>
                <c:pt idx="8">
                  <c:v>Lecturer Development Programme Entered </c:v>
                </c:pt>
                <c:pt idx="9">
                  <c:v>LecturerDevelopment Programme Completed  </c:v>
                </c:pt>
                <c:pt idx="10">
                  <c:v>Trade Union Support </c:v>
                </c:pt>
                <c:pt idx="11">
                  <c:v>Rural Development Projects </c:v>
                </c:pt>
              </c:strCache>
            </c:strRef>
          </c:cat>
          <c:val>
            <c:numRef>
              <c:f>'Low Target Indicators '!$B$3:$B$14</c:f>
              <c:numCache>
                <c:formatCode>General</c:formatCode>
                <c:ptCount val="12"/>
                <c:pt idx="0">
                  <c:v>2573</c:v>
                </c:pt>
                <c:pt idx="1">
                  <c:v>1328</c:v>
                </c:pt>
                <c:pt idx="2">
                  <c:v>10</c:v>
                </c:pt>
                <c:pt idx="3">
                  <c:v>63</c:v>
                </c:pt>
                <c:pt idx="4">
                  <c:v>58</c:v>
                </c:pt>
                <c:pt idx="5">
                  <c:v>591</c:v>
                </c:pt>
                <c:pt idx="6">
                  <c:v>1350</c:v>
                </c:pt>
                <c:pt idx="7">
                  <c:v>1400</c:v>
                </c:pt>
                <c:pt idx="8">
                  <c:v>120</c:v>
                </c:pt>
                <c:pt idx="9">
                  <c:v>120</c:v>
                </c:pt>
                <c:pt idx="10">
                  <c:v>4</c:v>
                </c:pt>
                <c:pt idx="11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'Low Target Indicators '!$C$2</c:f>
              <c:strCache>
                <c:ptCount val="1"/>
                <c:pt idx="0">
                  <c:v>Achievement </c:v>
                </c:pt>
              </c:strCache>
            </c:strRef>
          </c:tx>
          <c:cat>
            <c:strRef>
              <c:f>'Low Target Indicators '!$A$3:$A$14</c:f>
              <c:strCache>
                <c:ptCount val="12"/>
                <c:pt idx="0">
                  <c:v>Entered Internships </c:v>
                </c:pt>
                <c:pt idx="1">
                  <c:v>Completed Internships </c:v>
                </c:pt>
                <c:pt idx="2">
                  <c:v>SETA University Partnership</c:v>
                </c:pt>
                <c:pt idx="3">
                  <c:v>TVET Partnerships  </c:v>
                </c:pt>
                <c:pt idx="4">
                  <c:v>Cooperatives </c:v>
                </c:pt>
                <c:pt idx="5">
                  <c:v>NGP,CBO,CBC</c:v>
                </c:pt>
                <c:pt idx="6">
                  <c:v>AET Completed </c:v>
                </c:pt>
                <c:pt idx="7">
                  <c:v>SETA/Employer Partnership</c:v>
                </c:pt>
                <c:pt idx="8">
                  <c:v>Lecturer Development Programme Entered </c:v>
                </c:pt>
                <c:pt idx="9">
                  <c:v>LecturerDevelopment Programme Completed  </c:v>
                </c:pt>
                <c:pt idx="10">
                  <c:v>Trade Union Support </c:v>
                </c:pt>
                <c:pt idx="11">
                  <c:v>Rural Development Projects </c:v>
                </c:pt>
              </c:strCache>
            </c:strRef>
          </c:cat>
          <c:val>
            <c:numRef>
              <c:f>'Low Target Indicators '!$C$3:$C$14</c:f>
              <c:numCache>
                <c:formatCode>General</c:formatCode>
                <c:ptCount val="12"/>
                <c:pt idx="0">
                  <c:v>3958</c:v>
                </c:pt>
                <c:pt idx="1">
                  <c:v>2315</c:v>
                </c:pt>
                <c:pt idx="2">
                  <c:v>13</c:v>
                </c:pt>
                <c:pt idx="3">
                  <c:v>110</c:v>
                </c:pt>
                <c:pt idx="4">
                  <c:v>91</c:v>
                </c:pt>
                <c:pt idx="5">
                  <c:v>1028</c:v>
                </c:pt>
                <c:pt idx="6">
                  <c:v>1548</c:v>
                </c:pt>
                <c:pt idx="7">
                  <c:v>2320</c:v>
                </c:pt>
                <c:pt idx="8">
                  <c:v>163</c:v>
                </c:pt>
                <c:pt idx="9">
                  <c:v>151</c:v>
                </c:pt>
                <c:pt idx="10">
                  <c:v>5</c:v>
                </c:pt>
                <c:pt idx="11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8947456"/>
        <c:axId val="-458950176"/>
      </c:lineChart>
      <c:catAx>
        <c:axId val="-45894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458950176"/>
        <c:crosses val="autoZero"/>
        <c:auto val="1"/>
        <c:lblAlgn val="ctr"/>
        <c:lblOffset val="100"/>
        <c:noMultiLvlLbl val="0"/>
      </c:catAx>
      <c:valAx>
        <c:axId val="-45895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58947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 Review income, exp commit'!$C$36:$C$37</c:f>
              <c:strCache>
                <c:ptCount val="1"/>
                <c:pt idx="0">
                  <c:v>Mandatory grant expenses R000's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'5 Review income, exp commit'!$B$38:$B$42</c:f>
              <c:strCache>
                <c:ptCount val="5"/>
                <c:pt idx="0">
                  <c:v>Y 2013</c:v>
                </c:pt>
                <c:pt idx="1">
                  <c:v>Y 2014</c:v>
                </c:pt>
                <c:pt idx="2">
                  <c:v>Y 2015</c:v>
                </c:pt>
                <c:pt idx="3">
                  <c:v>Y 2016</c:v>
                </c:pt>
                <c:pt idx="4">
                  <c:v>Y 2017</c:v>
                </c:pt>
              </c:strCache>
            </c:strRef>
          </c:cat>
          <c:val>
            <c:numRef>
              <c:f>'5 Review income, exp commit'!$C$38:$C$42</c:f>
              <c:numCache>
                <c:formatCode>_ * #\ ##0\ ##0_ ;_ * \(#\ ##0\ ##0\)\ ;_ * "-"_ ;_ @_ </c:formatCode>
                <c:ptCount val="5"/>
                <c:pt idx="0">
                  <c:v>514279</c:v>
                </c:pt>
                <c:pt idx="1">
                  <c:v>261222</c:v>
                </c:pt>
                <c:pt idx="2">
                  <c:v>206405</c:v>
                </c:pt>
                <c:pt idx="3">
                  <c:v>240847</c:v>
                </c:pt>
                <c:pt idx="4">
                  <c:v>247151</c:v>
                </c:pt>
              </c:numCache>
            </c:numRef>
          </c:val>
        </c:ser>
        <c:ser>
          <c:idx val="1"/>
          <c:order val="1"/>
          <c:tx>
            <c:strRef>
              <c:f>'5 Review income, exp commit'!$D$36:$D$37</c:f>
              <c:strCache>
                <c:ptCount val="1"/>
                <c:pt idx="0">
                  <c:v>Discretionary grant &amp; project expenses R000's</c:v>
                </c:pt>
              </c:strCache>
            </c:strRef>
          </c:tx>
          <c:invertIfNegative val="0"/>
          <c:cat>
            <c:strRef>
              <c:f>'5 Review income, exp commit'!$B$38:$B$42</c:f>
              <c:strCache>
                <c:ptCount val="5"/>
                <c:pt idx="0">
                  <c:v>Y 2013</c:v>
                </c:pt>
                <c:pt idx="1">
                  <c:v>Y 2014</c:v>
                </c:pt>
                <c:pt idx="2">
                  <c:v>Y 2015</c:v>
                </c:pt>
                <c:pt idx="3">
                  <c:v>Y 2016</c:v>
                </c:pt>
                <c:pt idx="4">
                  <c:v>Y 2017</c:v>
                </c:pt>
              </c:strCache>
            </c:strRef>
          </c:cat>
          <c:val>
            <c:numRef>
              <c:f>'5 Review income, exp commit'!$D$38:$D$42</c:f>
              <c:numCache>
                <c:formatCode>_ * #\ ##0\ ##0_ ;_ * \(#\ ##0\ ##0\)\ ;_ * "-"_ ;_ @_ </c:formatCode>
                <c:ptCount val="5"/>
                <c:pt idx="0">
                  <c:v>428046</c:v>
                </c:pt>
                <c:pt idx="1">
                  <c:v>650009</c:v>
                </c:pt>
                <c:pt idx="2">
                  <c:v>515613</c:v>
                </c:pt>
                <c:pt idx="3">
                  <c:v>665973</c:v>
                </c:pt>
                <c:pt idx="4">
                  <c:v>753850</c:v>
                </c:pt>
              </c:numCache>
            </c:numRef>
          </c:val>
        </c:ser>
        <c:ser>
          <c:idx val="2"/>
          <c:order val="2"/>
          <c:tx>
            <c:strRef>
              <c:f>'5 Review income, exp commit'!$E$36:$E$37</c:f>
              <c:strCache>
                <c:ptCount val="1"/>
                <c:pt idx="0">
                  <c:v>Income R000's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'5 Review income, exp commit'!$B$38:$B$42</c:f>
              <c:strCache>
                <c:ptCount val="5"/>
                <c:pt idx="0">
                  <c:v>Y 2013</c:v>
                </c:pt>
                <c:pt idx="1">
                  <c:v>Y 2014</c:v>
                </c:pt>
                <c:pt idx="2">
                  <c:v>Y 2015</c:v>
                </c:pt>
                <c:pt idx="3">
                  <c:v>Y 2016</c:v>
                </c:pt>
                <c:pt idx="4">
                  <c:v>Y 2017</c:v>
                </c:pt>
              </c:strCache>
            </c:strRef>
          </c:cat>
          <c:val>
            <c:numRef>
              <c:f>'5 Review income, exp commit'!$E$38:$E$42</c:f>
              <c:numCache>
                <c:formatCode>_ * #\ ##0\ ##0_ ;_ * \(#\ ##0\ ##0\)\ ;_ * "-"_ ;_ @_ </c:formatCode>
                <c:ptCount val="5"/>
                <c:pt idx="0">
                  <c:v>1021254</c:v>
                </c:pt>
                <c:pt idx="1">
                  <c:v>1155325</c:v>
                </c:pt>
                <c:pt idx="2">
                  <c:v>1255492</c:v>
                </c:pt>
                <c:pt idx="3">
                  <c:v>1306676</c:v>
                </c:pt>
                <c:pt idx="4">
                  <c:v>1308132</c:v>
                </c:pt>
              </c:numCache>
            </c:numRef>
          </c:val>
        </c:ser>
        <c:ser>
          <c:idx val="3"/>
          <c:order val="3"/>
          <c:tx>
            <c:strRef>
              <c:f>'5 Review income, exp commit'!$F$36:$F$37</c:f>
              <c:strCache>
                <c:ptCount val="1"/>
                <c:pt idx="0">
                  <c:v>Discretionary grant reserves R000's</c:v>
                </c:pt>
              </c:strCache>
            </c:strRef>
          </c:tx>
          <c:invertIfNegative val="0"/>
          <c:cat>
            <c:strRef>
              <c:f>'5 Review income, exp commit'!$B$38:$B$42</c:f>
              <c:strCache>
                <c:ptCount val="5"/>
                <c:pt idx="0">
                  <c:v>Y 2013</c:v>
                </c:pt>
                <c:pt idx="1">
                  <c:v>Y 2014</c:v>
                </c:pt>
                <c:pt idx="2">
                  <c:v>Y 2015</c:v>
                </c:pt>
                <c:pt idx="3">
                  <c:v>Y 2016</c:v>
                </c:pt>
                <c:pt idx="4">
                  <c:v>Y 2017</c:v>
                </c:pt>
              </c:strCache>
            </c:strRef>
          </c:cat>
          <c:val>
            <c:numRef>
              <c:f>'5 Review income, exp commit'!$F$38:$F$42</c:f>
              <c:numCache>
                <c:formatCode>_ * #\ ##0\ ##0_ ;_ * \(#\ ##0\ ##0\)\ ;_ * "-"_ ;_ @_ </c:formatCode>
                <c:ptCount val="5"/>
                <c:pt idx="0">
                  <c:v>962619</c:v>
                </c:pt>
                <c:pt idx="1">
                  <c:v>1191333</c:v>
                </c:pt>
                <c:pt idx="2">
                  <c:v>1717458</c:v>
                </c:pt>
                <c:pt idx="3">
                  <c:v>2134735</c:v>
                </c:pt>
                <c:pt idx="4">
                  <c:v>2496253</c:v>
                </c:pt>
              </c:numCache>
            </c:numRef>
          </c:val>
        </c:ser>
        <c:ser>
          <c:idx val="4"/>
          <c:order val="4"/>
          <c:tx>
            <c:strRef>
              <c:f>'5 Review income, exp commit'!$G$36:$G$37</c:f>
              <c:strCache>
                <c:ptCount val="1"/>
                <c:pt idx="0">
                  <c:v>Committed R000's</c:v>
                </c:pt>
              </c:strCache>
            </c:strRef>
          </c:tx>
          <c:invertIfNegative val="0"/>
          <c:cat>
            <c:strRef>
              <c:f>'5 Review income, exp commit'!$B$38:$B$42</c:f>
              <c:strCache>
                <c:ptCount val="5"/>
                <c:pt idx="0">
                  <c:v>Y 2013</c:v>
                </c:pt>
                <c:pt idx="1">
                  <c:v>Y 2014</c:v>
                </c:pt>
                <c:pt idx="2">
                  <c:v>Y 2015</c:v>
                </c:pt>
                <c:pt idx="3">
                  <c:v>Y 2016</c:v>
                </c:pt>
                <c:pt idx="4">
                  <c:v>Y 2017</c:v>
                </c:pt>
              </c:strCache>
            </c:strRef>
          </c:cat>
          <c:val>
            <c:numRef>
              <c:f>'5 Review income, exp commit'!$G$38:$G$42</c:f>
              <c:numCache>
                <c:formatCode>_ * #\ ##0\ ##0_ ;_ * \(#\ ##0\ ##0\)\ ;_ * "-"_ ;_ @_ </c:formatCode>
                <c:ptCount val="5"/>
                <c:pt idx="0">
                  <c:v>914187</c:v>
                </c:pt>
                <c:pt idx="1">
                  <c:v>1144299</c:v>
                </c:pt>
                <c:pt idx="2">
                  <c:v>1673560</c:v>
                </c:pt>
                <c:pt idx="3">
                  <c:v>2072704</c:v>
                </c:pt>
                <c:pt idx="4">
                  <c:v>2456742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58956704"/>
        <c:axId val="-458948000"/>
        <c:axId val="0"/>
      </c:bar3DChart>
      <c:catAx>
        <c:axId val="-4589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-458948000"/>
        <c:crosses val="autoZero"/>
        <c:auto val="1"/>
        <c:lblAlgn val="ctr"/>
        <c:lblOffset val="100"/>
        <c:noMultiLvlLbl val="0"/>
      </c:catAx>
      <c:valAx>
        <c:axId val="-458948000"/>
        <c:scaling>
          <c:orientation val="minMax"/>
        </c:scaling>
        <c:delete val="0"/>
        <c:axPos val="l"/>
        <c:majorGridlines/>
        <c:numFmt formatCode="_ * #\ ##0\ ##0_ ;_ * \(#\ ##0\ ##0\)\ ;_ * &quot;-&quot;_ ;_ @_ " sourceLinked="1"/>
        <c:majorTickMark val="out"/>
        <c:minorTickMark val="none"/>
        <c:tickLblPos val="nextTo"/>
        <c:crossAx val="-458956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3407483737928093E-2"/>
          <c:y val="0.85497571199122502"/>
          <c:w val="0.80509684570033957"/>
          <c:h val="9.603850824617070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Planned Budget for</a:t>
            </a:r>
            <a:r>
              <a:rPr lang="en-US" baseline="0"/>
              <a:t> Learning Interventions: R953 229 000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021545414069859"/>
          <c:y val="0.10412594010892307"/>
          <c:w val="0.78200983625721265"/>
          <c:h val="0.41545653614107486"/>
        </c:manualLayout>
      </c:layout>
      <c:lineChart>
        <c:grouping val="standard"/>
        <c:varyColors val="0"/>
        <c:ser>
          <c:idx val="0"/>
          <c:order val="0"/>
          <c:tx>
            <c:strRef>
              <c:f>Sheet1!$D$24</c:f>
              <c:strCache>
                <c:ptCount val="1"/>
                <c:pt idx="0">
                  <c:v>Target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Sheet1!$C$25:$C$37</c:f>
              <c:strCache>
                <c:ptCount val="13"/>
                <c:pt idx="0">
                  <c:v>Learners  entering Learnerships </c:v>
                </c:pt>
                <c:pt idx="1">
                  <c:v>Unemployed internships</c:v>
                </c:pt>
                <c:pt idx="2">
                  <c:v> Learners entering Skills Programmes </c:v>
                </c:pt>
                <c:pt idx="3">
                  <c:v>Learners completing Learnerships </c:v>
                </c:pt>
                <c:pt idx="4">
                  <c:v>Learners completing Skills Programmes  </c:v>
                </c:pt>
                <c:pt idx="5">
                  <c:v>Employed learners on bursaries  </c:v>
                </c:pt>
                <c:pt idx="6">
                  <c:v>Unemployed learners on bursaries   </c:v>
                </c:pt>
                <c:pt idx="7">
                  <c:v>Mandatory Grants: large </c:v>
                </c:pt>
                <c:pt idx="8">
                  <c:v>Mandatory Grants: medium </c:v>
                </c:pt>
                <c:pt idx="9">
                  <c:v>Mandatory Grants: small </c:v>
                </c:pt>
                <c:pt idx="10">
                  <c:v>Learners entering artisan trades</c:v>
                </c:pt>
                <c:pt idx="11">
                  <c:v>Learners completing artisan trades</c:v>
                </c:pt>
                <c:pt idx="12">
                  <c:v>Learners accessing Recognition of Prior Learning  </c:v>
                </c:pt>
              </c:strCache>
            </c:strRef>
          </c:cat>
          <c:val>
            <c:numRef>
              <c:f>Sheet1!$D$25:$D$37</c:f>
              <c:numCache>
                <c:formatCode>General</c:formatCode>
                <c:ptCount val="13"/>
                <c:pt idx="0">
                  <c:v>3870</c:v>
                </c:pt>
                <c:pt idx="1">
                  <c:v>886</c:v>
                </c:pt>
                <c:pt idx="2">
                  <c:v>6125</c:v>
                </c:pt>
                <c:pt idx="3">
                  <c:v>4350</c:v>
                </c:pt>
                <c:pt idx="4">
                  <c:v>4100</c:v>
                </c:pt>
                <c:pt idx="5">
                  <c:v>378</c:v>
                </c:pt>
                <c:pt idx="6">
                  <c:v>166</c:v>
                </c:pt>
                <c:pt idx="7">
                  <c:v>500</c:v>
                </c:pt>
                <c:pt idx="8">
                  <c:v>833</c:v>
                </c:pt>
                <c:pt idx="9">
                  <c:v>2135</c:v>
                </c:pt>
                <c:pt idx="10">
                  <c:v>4000</c:v>
                </c:pt>
                <c:pt idx="11">
                  <c:v>5775</c:v>
                </c:pt>
                <c:pt idx="12">
                  <c:v>1500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8949088"/>
        <c:axId val="-458958880"/>
      </c:lineChart>
      <c:catAx>
        <c:axId val="-45894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58958880"/>
        <c:crosses val="autoZero"/>
        <c:auto val="1"/>
        <c:lblAlgn val="ctr"/>
        <c:lblOffset val="100"/>
        <c:noMultiLvlLbl val="0"/>
      </c:catAx>
      <c:valAx>
        <c:axId val="-45895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58949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/>
              <a:t>Planned Budget for Learning Interventions: R953 229 000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Target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Sheet1!$C$5:$C$17</c:f>
              <c:strCache>
                <c:ptCount val="13"/>
                <c:pt idx="0">
                  <c:v>Learners accessing AET Programmes  </c:v>
                </c:pt>
                <c:pt idx="1">
                  <c:v>HEI Student Placements </c:v>
                </c:pt>
                <c:pt idx="2">
                  <c:v>TVET Partnerships established </c:v>
                </c:pt>
                <c:pt idx="3">
                  <c:v>SETA / HEI Partnerships established </c:v>
                </c:pt>
                <c:pt idx="4">
                  <c:v>SETA / Employer Partnerships established </c:v>
                </c:pt>
                <c:pt idx="5">
                  <c:v>Lecturers Developed   </c:v>
                </c:pt>
                <c:pt idx="6">
                  <c:v>SETA/Government Partnerships established</c:v>
                </c:pt>
                <c:pt idx="7">
                  <c:v>Cooperatives supported</c:v>
                </c:pt>
                <c:pt idx="8">
                  <c:v>Number of Small Businesses Supported </c:v>
                </c:pt>
                <c:pt idx="9">
                  <c:v>Number of NPOs supported </c:v>
                </c:pt>
                <c:pt idx="10">
                  <c:v>Number of NLPEs supported </c:v>
                </c:pt>
                <c:pt idx="11">
                  <c:v>Number of Trade Unions supported </c:v>
                </c:pt>
                <c:pt idx="12">
                  <c:v>Rural Development Projects implemented </c:v>
                </c:pt>
              </c:strCache>
            </c:strRef>
          </c:cat>
          <c:val>
            <c:numRef>
              <c:f>Sheet1!$D$5:$D$17</c:f>
              <c:numCache>
                <c:formatCode>General</c:formatCode>
                <c:ptCount val="13"/>
                <c:pt idx="0">
                  <c:v>500</c:v>
                </c:pt>
                <c:pt idx="1">
                  <c:v>680</c:v>
                </c:pt>
                <c:pt idx="2">
                  <c:v>5</c:v>
                </c:pt>
                <c:pt idx="3">
                  <c:v>2</c:v>
                </c:pt>
                <c:pt idx="4">
                  <c:v>1523</c:v>
                </c:pt>
                <c:pt idx="5">
                  <c:v>250</c:v>
                </c:pt>
                <c:pt idx="6">
                  <c:v>5</c:v>
                </c:pt>
                <c:pt idx="7">
                  <c:v>20</c:v>
                </c:pt>
                <c:pt idx="8">
                  <c:v>1500</c:v>
                </c:pt>
                <c:pt idx="9">
                  <c:v>12</c:v>
                </c:pt>
                <c:pt idx="10">
                  <c:v>200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8959424"/>
        <c:axId val="-458946912"/>
      </c:lineChart>
      <c:catAx>
        <c:axId val="-45895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58946912"/>
        <c:crosses val="autoZero"/>
        <c:auto val="1"/>
        <c:lblAlgn val="ctr"/>
        <c:lblOffset val="100"/>
        <c:noMultiLvlLbl val="0"/>
      </c:catAx>
      <c:valAx>
        <c:axId val="-4589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58959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C217B-510D-43BC-9773-5869D75097C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6A1A87E-0A48-4284-8643-5F556B30F155}">
      <dgm:prSet custT="1"/>
      <dgm:spPr>
        <a:solidFill>
          <a:srgbClr val="D6B486"/>
        </a:solidFill>
        <a:scene3d>
          <a:camera prst="orthographicFront"/>
          <a:lightRig rig="threePt" dir="t"/>
        </a:scene3d>
        <a:sp3d>
          <a:bevelT w="254000" h="50800" prst="softRound"/>
        </a:sp3d>
      </dgm:spPr>
      <dgm:t>
        <a:bodyPr/>
        <a:lstStyle/>
        <a:p>
          <a:pPr rtl="0"/>
          <a:endParaRPr lang="en-ZA" sz="2400" dirty="0">
            <a:solidFill>
              <a:schemeClr val="tx1"/>
            </a:solidFill>
            <a:latin typeface="+mn-lt"/>
          </a:endParaRPr>
        </a:p>
      </dgm:t>
    </dgm:pt>
    <dgm:pt modelId="{B38BEA0D-5090-48D9-8C71-9E55314BEFCD}" type="parTrans" cxnId="{BD1B2791-DECB-4B86-95F9-098DA7F47AE7}">
      <dgm:prSet/>
      <dgm:spPr/>
      <dgm:t>
        <a:bodyPr/>
        <a:lstStyle/>
        <a:p>
          <a:endParaRPr lang="en-ZA"/>
        </a:p>
      </dgm:t>
    </dgm:pt>
    <dgm:pt modelId="{D0A980AE-31BF-4BC3-9F14-2EDD10377D5A}" type="sibTrans" cxnId="{BD1B2791-DECB-4B86-95F9-098DA7F47AE7}">
      <dgm:prSet/>
      <dgm:spPr/>
      <dgm:t>
        <a:bodyPr/>
        <a:lstStyle/>
        <a:p>
          <a:endParaRPr lang="en-ZA"/>
        </a:p>
      </dgm:t>
    </dgm:pt>
    <dgm:pt modelId="{8A23D155-AD4B-4461-B8F3-BF51E5017436}" type="pres">
      <dgm:prSet presAssocID="{563C217B-510D-43BC-9773-5869D75097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8FD04DC0-C6D9-4BA3-B8D5-B23FCE37BF16}" type="pres">
      <dgm:prSet presAssocID="{26A1A87E-0A48-4284-8643-5F556B30F155}" presName="horFlow" presStyleCnt="0"/>
      <dgm:spPr/>
    </dgm:pt>
    <dgm:pt modelId="{D2281E65-F791-4DB1-AC7F-078521539C0F}" type="pres">
      <dgm:prSet presAssocID="{26A1A87E-0A48-4284-8643-5F556B30F155}" presName="bigChev" presStyleLbl="node1" presStyleIdx="0" presStyleCnt="1" custScaleX="124659" custScaleY="192705" custLinFactNeighborX="7531" custLinFactNeighborY="-55"/>
      <dgm:spPr/>
      <dgm:t>
        <a:bodyPr/>
        <a:lstStyle/>
        <a:p>
          <a:endParaRPr lang="en-ZA"/>
        </a:p>
      </dgm:t>
    </dgm:pt>
  </dgm:ptLst>
  <dgm:cxnLst>
    <dgm:cxn modelId="{FB8B9AE6-5F3E-4454-BE77-5C1D53D9FAB5}" type="presOf" srcId="{26A1A87E-0A48-4284-8643-5F556B30F155}" destId="{D2281E65-F791-4DB1-AC7F-078521539C0F}" srcOrd="0" destOrd="0" presId="urn:microsoft.com/office/officeart/2005/8/layout/lProcess3"/>
    <dgm:cxn modelId="{BD1B2791-DECB-4B86-95F9-098DA7F47AE7}" srcId="{563C217B-510D-43BC-9773-5869D75097CB}" destId="{26A1A87E-0A48-4284-8643-5F556B30F155}" srcOrd="0" destOrd="0" parTransId="{B38BEA0D-5090-48D9-8C71-9E55314BEFCD}" sibTransId="{D0A980AE-31BF-4BC3-9F14-2EDD10377D5A}"/>
    <dgm:cxn modelId="{22B2BDCB-EE00-47BB-8C6E-EAFB34AA7D87}" type="presOf" srcId="{563C217B-510D-43BC-9773-5869D75097CB}" destId="{8A23D155-AD4B-4461-B8F3-BF51E5017436}" srcOrd="0" destOrd="0" presId="urn:microsoft.com/office/officeart/2005/8/layout/lProcess3"/>
    <dgm:cxn modelId="{D86DCB8E-E9CD-487B-BEFC-50D5DC9F177F}" type="presParOf" srcId="{8A23D155-AD4B-4461-B8F3-BF51E5017436}" destId="{8FD04DC0-C6D9-4BA3-B8D5-B23FCE37BF16}" srcOrd="0" destOrd="0" presId="urn:microsoft.com/office/officeart/2005/8/layout/lProcess3"/>
    <dgm:cxn modelId="{65EBDEA9-5DBC-4467-8075-2FD0EDA12994}" type="presParOf" srcId="{8FD04DC0-C6D9-4BA3-B8D5-B23FCE37BF16}" destId="{D2281E65-F791-4DB1-AC7F-078521539C0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D4BB2-DC7A-4FE0-AA16-B7E802B7A8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9456104-2B9A-4E0F-8078-22E898D0EB90}">
      <dgm:prSet phldrT="[Text]" custT="1"/>
      <dgm:spPr>
        <a:solidFill>
          <a:srgbClr val="D0A976"/>
        </a:solidFill>
        <a:ln>
          <a:noFill/>
        </a:ln>
        <a:scene3d>
          <a:camera prst="orthographicFront"/>
          <a:lightRig rig="threePt" dir="t"/>
        </a:scene3d>
        <a:sp3d>
          <a:bevelT w="508000" h="254000" prst="relaxedInset"/>
        </a:sp3d>
      </dgm:spPr>
      <dgm:t>
        <a:bodyPr/>
        <a:lstStyle/>
        <a:p>
          <a:endParaRPr lang="en-ZA" sz="2000" dirty="0">
            <a:solidFill>
              <a:schemeClr val="tx1"/>
            </a:solidFill>
          </a:endParaRPr>
        </a:p>
      </dgm:t>
    </dgm:pt>
    <dgm:pt modelId="{281AB065-9735-4BC6-BC83-B39873EA2319}" type="parTrans" cxnId="{724A7349-A6CD-41C1-B02E-B78208DACEDF}">
      <dgm:prSet/>
      <dgm:spPr/>
      <dgm:t>
        <a:bodyPr/>
        <a:lstStyle/>
        <a:p>
          <a:endParaRPr lang="en-ZA"/>
        </a:p>
      </dgm:t>
    </dgm:pt>
    <dgm:pt modelId="{DD39F0AD-F393-424A-A50F-9E5B3D534E87}" type="sibTrans" cxnId="{724A7349-A6CD-41C1-B02E-B78208DACEDF}">
      <dgm:prSet/>
      <dgm:spPr/>
      <dgm:t>
        <a:bodyPr/>
        <a:lstStyle/>
        <a:p>
          <a:endParaRPr lang="en-ZA"/>
        </a:p>
      </dgm:t>
    </dgm:pt>
    <dgm:pt modelId="{E8F670D5-0981-42E0-899F-547FFC3CCC64}">
      <dgm:prSet phldrT="[Text]" custT="1"/>
      <dgm:spPr>
        <a:solidFill>
          <a:srgbClr val="D0A976"/>
        </a:solidFill>
        <a:ln>
          <a:noFill/>
        </a:ln>
        <a:scene3d>
          <a:camera prst="orthographicFront"/>
          <a:lightRig rig="threePt" dir="t"/>
        </a:scene3d>
        <a:sp3d>
          <a:bevelT w="254000" h="254000" prst="relaxedInset"/>
        </a:sp3d>
      </dgm:spPr>
      <dgm:t>
        <a:bodyPr/>
        <a:lstStyle/>
        <a:p>
          <a:r>
            <a:rPr lang="en-Z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Advanced Manufacturing</a:t>
          </a:r>
          <a:endParaRPr lang="en-Z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4AFCA-B8A7-4427-8DC3-47B8D6F5D211}" type="parTrans" cxnId="{E68394CF-945C-4A7B-A9A1-A7CCA29E1304}">
      <dgm:prSet/>
      <dgm:spPr/>
      <dgm:t>
        <a:bodyPr/>
        <a:lstStyle/>
        <a:p>
          <a:endParaRPr lang="en-ZA"/>
        </a:p>
      </dgm:t>
    </dgm:pt>
    <dgm:pt modelId="{35C71C08-4C47-4187-811C-C5E8B9D36180}" type="sibTrans" cxnId="{E68394CF-945C-4A7B-A9A1-A7CCA29E1304}">
      <dgm:prSet/>
      <dgm:spPr/>
      <dgm:t>
        <a:bodyPr/>
        <a:lstStyle/>
        <a:p>
          <a:endParaRPr lang="en-ZA"/>
        </a:p>
      </dgm:t>
    </dgm:pt>
    <dgm:pt modelId="{B5523D28-762A-4B42-B4BC-E81060DD5F27}">
      <dgm:prSet phldrT="[Text]" custT="1"/>
      <dgm:spPr>
        <a:solidFill>
          <a:srgbClr val="D0A976"/>
        </a:solidFill>
        <a:ln>
          <a:noFill/>
        </a:ln>
        <a:scene3d>
          <a:camera prst="orthographicFront"/>
          <a:lightRig rig="threePt" dir="t"/>
        </a:scene3d>
        <a:sp3d>
          <a:bevelT w="254000" h="254000" prst="relaxedInset"/>
        </a:sp3d>
      </dgm:spPr>
      <dgm:t>
        <a:bodyPr/>
        <a:lstStyle/>
        <a:p>
          <a:r>
            <a:rPr lang="en-Z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Innovation &amp; Growth</a:t>
          </a:r>
          <a:endParaRPr lang="en-Z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8334D1-DA9A-4C9F-B675-1B45B54F8256}" type="parTrans" cxnId="{9F8BDBE2-9EE6-4A0E-BEDE-8D2D52E8CBA0}">
      <dgm:prSet/>
      <dgm:spPr/>
      <dgm:t>
        <a:bodyPr/>
        <a:lstStyle/>
        <a:p>
          <a:endParaRPr lang="en-ZA"/>
        </a:p>
      </dgm:t>
    </dgm:pt>
    <dgm:pt modelId="{70A041A1-F00B-4261-860C-99512E09BEE8}" type="sibTrans" cxnId="{9F8BDBE2-9EE6-4A0E-BEDE-8D2D52E8CBA0}">
      <dgm:prSet/>
      <dgm:spPr/>
      <dgm:t>
        <a:bodyPr/>
        <a:lstStyle/>
        <a:p>
          <a:endParaRPr lang="en-ZA"/>
        </a:p>
      </dgm:t>
    </dgm:pt>
    <dgm:pt modelId="{6781C918-348D-47D4-BAB5-399EDA1699DB}">
      <dgm:prSet phldrT="[Text]" custT="1"/>
      <dgm:spPr>
        <a:solidFill>
          <a:srgbClr val="D0A976"/>
        </a:solidFill>
        <a:ln>
          <a:noFill/>
        </a:ln>
        <a:scene3d>
          <a:camera prst="orthographicFront"/>
          <a:lightRig rig="threePt" dir="t"/>
        </a:scene3d>
        <a:sp3d>
          <a:bevelT w="254000" h="254000" prst="relaxedInset"/>
        </a:sp3d>
      </dgm:spPr>
      <dgm:t>
        <a:bodyPr/>
        <a:lstStyle/>
        <a:p>
          <a:r>
            <a:rPr lang="en-Z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Stemming Job Losses</a:t>
          </a:r>
          <a:endParaRPr lang="en-Z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1BEBC-8A1F-4718-A096-7E0940D3842E}" type="parTrans" cxnId="{BE50B72A-725A-4529-8AB3-990483D1D0A4}">
      <dgm:prSet/>
      <dgm:spPr/>
      <dgm:t>
        <a:bodyPr/>
        <a:lstStyle/>
        <a:p>
          <a:endParaRPr lang="en-ZA"/>
        </a:p>
      </dgm:t>
    </dgm:pt>
    <dgm:pt modelId="{9F8B9558-A370-46E3-88D0-E387F63F2308}" type="sibTrans" cxnId="{BE50B72A-725A-4529-8AB3-990483D1D0A4}">
      <dgm:prSet/>
      <dgm:spPr/>
      <dgm:t>
        <a:bodyPr/>
        <a:lstStyle/>
        <a:p>
          <a:endParaRPr lang="en-ZA"/>
        </a:p>
      </dgm:t>
    </dgm:pt>
    <dgm:pt modelId="{43367313-090C-446F-9047-E5363DD8623C}">
      <dgm:prSet phldrT="[Text]" custT="1"/>
      <dgm:spPr>
        <a:solidFill>
          <a:srgbClr val="D0A976"/>
        </a:solidFill>
        <a:ln>
          <a:noFill/>
        </a:ln>
        <a:scene3d>
          <a:camera prst="orthographicFront"/>
          <a:lightRig rig="threePt" dir="t"/>
        </a:scene3d>
        <a:sp3d>
          <a:bevelT w="254000" h="254000" prst="relaxedInset"/>
        </a:sp3d>
      </dgm:spPr>
      <dgm:t>
        <a:bodyPr/>
        <a:lstStyle/>
        <a:p>
          <a:r>
            <a:rPr lang="en-Z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Stabilising current industry</a:t>
          </a:r>
          <a:endParaRPr lang="en-ZA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44434-E0FA-42C8-80F9-6983A7B39C7B}" type="parTrans" cxnId="{A54F8063-89E0-431E-9EEE-6D901AC36D61}">
      <dgm:prSet/>
      <dgm:spPr/>
      <dgm:t>
        <a:bodyPr/>
        <a:lstStyle/>
        <a:p>
          <a:endParaRPr lang="en-ZA"/>
        </a:p>
      </dgm:t>
    </dgm:pt>
    <dgm:pt modelId="{FC5B390C-246D-4B9F-89EE-FA8F5B4014A1}" type="sibTrans" cxnId="{A54F8063-89E0-431E-9EEE-6D901AC36D61}">
      <dgm:prSet/>
      <dgm:spPr/>
      <dgm:t>
        <a:bodyPr/>
        <a:lstStyle/>
        <a:p>
          <a:endParaRPr lang="en-ZA"/>
        </a:p>
      </dgm:t>
    </dgm:pt>
    <dgm:pt modelId="{AFA7A68D-153B-473E-9B1D-088B82F77564}" type="pres">
      <dgm:prSet presAssocID="{A59D4BB2-DC7A-4FE0-AA16-B7E802B7A8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11BB917-932B-4BDD-89E5-2E998A5908E6}" type="pres">
      <dgm:prSet presAssocID="{59456104-2B9A-4E0F-8078-22E898D0EB90}" presName="centerShape" presStyleLbl="node0" presStyleIdx="0" presStyleCnt="1" custScaleX="195059" custScaleY="185307" custLinFactNeighborX="170" custLinFactNeighborY="-2170"/>
      <dgm:spPr/>
      <dgm:t>
        <a:bodyPr/>
        <a:lstStyle/>
        <a:p>
          <a:endParaRPr lang="en-ZA"/>
        </a:p>
      </dgm:t>
    </dgm:pt>
    <dgm:pt modelId="{75725AA0-099C-4482-BD3E-C7C827A87AE3}" type="pres">
      <dgm:prSet presAssocID="{E8F670D5-0981-42E0-899F-547FFC3CCC64}" presName="node" presStyleLbl="node1" presStyleIdx="0" presStyleCnt="4" custScaleX="227305" custScaleY="1192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0981F5F-8FF3-4D95-A7D5-A016570CF878}" type="pres">
      <dgm:prSet presAssocID="{E8F670D5-0981-42E0-899F-547FFC3CCC64}" presName="dummy" presStyleCnt="0"/>
      <dgm:spPr/>
      <dgm:t>
        <a:bodyPr/>
        <a:lstStyle/>
        <a:p>
          <a:endParaRPr lang="en-ZA"/>
        </a:p>
      </dgm:t>
    </dgm:pt>
    <dgm:pt modelId="{A9EBD373-D9B7-4C0F-A088-DCE765C92F88}" type="pres">
      <dgm:prSet presAssocID="{35C71C08-4C47-4187-811C-C5E8B9D36180}" presName="sibTrans" presStyleLbl="sibTrans2D1" presStyleIdx="0" presStyleCnt="4"/>
      <dgm:spPr/>
      <dgm:t>
        <a:bodyPr/>
        <a:lstStyle/>
        <a:p>
          <a:endParaRPr lang="en-ZA"/>
        </a:p>
      </dgm:t>
    </dgm:pt>
    <dgm:pt modelId="{A388293E-E266-45BC-AF6A-8290ECEA5B72}" type="pres">
      <dgm:prSet presAssocID="{B5523D28-762A-4B42-B4BC-E81060DD5F27}" presName="node" presStyleLbl="node1" presStyleIdx="1" presStyleCnt="4" custScaleX="162858" custScaleY="141906" custRadScaleRad="129330" custRadScaleInc="-175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894FBAB-80FF-4CE9-8D98-C27AF31D5083}" type="pres">
      <dgm:prSet presAssocID="{B5523D28-762A-4B42-B4BC-E81060DD5F27}" presName="dummy" presStyleCnt="0"/>
      <dgm:spPr/>
      <dgm:t>
        <a:bodyPr/>
        <a:lstStyle/>
        <a:p>
          <a:endParaRPr lang="en-ZA"/>
        </a:p>
      </dgm:t>
    </dgm:pt>
    <dgm:pt modelId="{948EA3C5-9385-4D72-838D-00186C5139FA}" type="pres">
      <dgm:prSet presAssocID="{70A041A1-F00B-4261-860C-99512E09BEE8}" presName="sibTrans" presStyleLbl="sibTrans2D1" presStyleIdx="1" presStyleCnt="4"/>
      <dgm:spPr/>
      <dgm:t>
        <a:bodyPr/>
        <a:lstStyle/>
        <a:p>
          <a:endParaRPr lang="en-ZA"/>
        </a:p>
      </dgm:t>
    </dgm:pt>
    <dgm:pt modelId="{78271671-5110-460D-9E59-E7E72CF32537}" type="pres">
      <dgm:prSet presAssocID="{6781C918-348D-47D4-BAB5-399EDA1699DB}" presName="node" presStyleLbl="node1" presStyleIdx="2" presStyleCnt="4" custScaleX="227305" custScaleY="114247" custRadScaleRad="9197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277E42-7834-4B7D-8622-F39B6B53303D}" type="pres">
      <dgm:prSet presAssocID="{6781C918-348D-47D4-BAB5-399EDA1699DB}" presName="dummy" presStyleCnt="0"/>
      <dgm:spPr/>
      <dgm:t>
        <a:bodyPr/>
        <a:lstStyle/>
        <a:p>
          <a:endParaRPr lang="en-ZA"/>
        </a:p>
      </dgm:t>
    </dgm:pt>
    <dgm:pt modelId="{5D3E5683-9F8C-44EC-BB68-B76D24FBE6F4}" type="pres">
      <dgm:prSet presAssocID="{9F8B9558-A370-46E3-88D0-E387F63F2308}" presName="sibTrans" presStyleLbl="sibTrans2D1" presStyleIdx="2" presStyleCnt="4"/>
      <dgm:spPr/>
      <dgm:t>
        <a:bodyPr/>
        <a:lstStyle/>
        <a:p>
          <a:endParaRPr lang="en-ZA"/>
        </a:p>
      </dgm:t>
    </dgm:pt>
    <dgm:pt modelId="{5D747804-2679-4D0B-BBD7-AE45E1E24A44}" type="pres">
      <dgm:prSet presAssocID="{43367313-090C-446F-9047-E5363DD8623C}" presName="node" presStyleLbl="node1" presStyleIdx="3" presStyleCnt="4" custScaleX="169206" custScaleY="141430" custRadScaleRad="132026" custRadScaleInc="74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8FFD8B7-9120-4706-87DE-02F7E287C59A}" type="pres">
      <dgm:prSet presAssocID="{43367313-090C-446F-9047-E5363DD8623C}" presName="dummy" presStyleCnt="0"/>
      <dgm:spPr/>
      <dgm:t>
        <a:bodyPr/>
        <a:lstStyle/>
        <a:p>
          <a:endParaRPr lang="en-ZA"/>
        </a:p>
      </dgm:t>
    </dgm:pt>
    <dgm:pt modelId="{2FE6323B-79A1-4FAE-B27D-27B4C59CF6A1}" type="pres">
      <dgm:prSet presAssocID="{FC5B390C-246D-4B9F-89EE-FA8F5B4014A1}" presName="sibTrans" presStyleLbl="sibTrans2D1" presStyleIdx="3" presStyleCnt="4"/>
      <dgm:spPr/>
      <dgm:t>
        <a:bodyPr/>
        <a:lstStyle/>
        <a:p>
          <a:endParaRPr lang="en-ZA"/>
        </a:p>
      </dgm:t>
    </dgm:pt>
  </dgm:ptLst>
  <dgm:cxnLst>
    <dgm:cxn modelId="{A54F8063-89E0-431E-9EEE-6D901AC36D61}" srcId="{59456104-2B9A-4E0F-8078-22E898D0EB90}" destId="{43367313-090C-446F-9047-E5363DD8623C}" srcOrd="3" destOrd="0" parTransId="{53B44434-E0FA-42C8-80F9-6983A7B39C7B}" sibTransId="{FC5B390C-246D-4B9F-89EE-FA8F5B4014A1}"/>
    <dgm:cxn modelId="{724A7349-A6CD-41C1-B02E-B78208DACEDF}" srcId="{A59D4BB2-DC7A-4FE0-AA16-B7E802B7A820}" destId="{59456104-2B9A-4E0F-8078-22E898D0EB90}" srcOrd="0" destOrd="0" parTransId="{281AB065-9735-4BC6-BC83-B39873EA2319}" sibTransId="{DD39F0AD-F393-424A-A50F-9E5B3D534E87}"/>
    <dgm:cxn modelId="{95A58519-9CBB-49B9-944D-76D0D6FD3699}" type="presOf" srcId="{6781C918-348D-47D4-BAB5-399EDA1699DB}" destId="{78271671-5110-460D-9E59-E7E72CF32537}" srcOrd="0" destOrd="0" presId="urn:microsoft.com/office/officeart/2005/8/layout/radial6"/>
    <dgm:cxn modelId="{8BF1BE0E-1476-43DE-8AA2-FA7B3747BFFD}" type="presOf" srcId="{9F8B9558-A370-46E3-88D0-E387F63F2308}" destId="{5D3E5683-9F8C-44EC-BB68-B76D24FBE6F4}" srcOrd="0" destOrd="0" presId="urn:microsoft.com/office/officeart/2005/8/layout/radial6"/>
    <dgm:cxn modelId="{8E4C9A70-C0ED-4A02-A6D7-72C017EE49ED}" type="presOf" srcId="{E8F670D5-0981-42E0-899F-547FFC3CCC64}" destId="{75725AA0-099C-4482-BD3E-C7C827A87AE3}" srcOrd="0" destOrd="0" presId="urn:microsoft.com/office/officeart/2005/8/layout/radial6"/>
    <dgm:cxn modelId="{20707811-B24F-422A-ACD5-BA241CFA2AF6}" type="presOf" srcId="{B5523D28-762A-4B42-B4BC-E81060DD5F27}" destId="{A388293E-E266-45BC-AF6A-8290ECEA5B72}" srcOrd="0" destOrd="0" presId="urn:microsoft.com/office/officeart/2005/8/layout/radial6"/>
    <dgm:cxn modelId="{E68394CF-945C-4A7B-A9A1-A7CCA29E1304}" srcId="{59456104-2B9A-4E0F-8078-22E898D0EB90}" destId="{E8F670D5-0981-42E0-899F-547FFC3CCC64}" srcOrd="0" destOrd="0" parTransId="{9DD4AFCA-B8A7-4427-8DC3-47B8D6F5D211}" sibTransId="{35C71C08-4C47-4187-811C-C5E8B9D36180}"/>
    <dgm:cxn modelId="{9F8BDBE2-9EE6-4A0E-BEDE-8D2D52E8CBA0}" srcId="{59456104-2B9A-4E0F-8078-22E898D0EB90}" destId="{B5523D28-762A-4B42-B4BC-E81060DD5F27}" srcOrd="1" destOrd="0" parTransId="{5B8334D1-DA9A-4C9F-B675-1B45B54F8256}" sibTransId="{70A041A1-F00B-4261-860C-99512E09BEE8}"/>
    <dgm:cxn modelId="{C1604AD1-8826-452C-AB4A-8CEB003A0444}" type="presOf" srcId="{35C71C08-4C47-4187-811C-C5E8B9D36180}" destId="{A9EBD373-D9B7-4C0F-A088-DCE765C92F88}" srcOrd="0" destOrd="0" presId="urn:microsoft.com/office/officeart/2005/8/layout/radial6"/>
    <dgm:cxn modelId="{CB845D63-23B7-4632-B7F7-76028176AF90}" type="presOf" srcId="{FC5B390C-246D-4B9F-89EE-FA8F5B4014A1}" destId="{2FE6323B-79A1-4FAE-B27D-27B4C59CF6A1}" srcOrd="0" destOrd="0" presId="urn:microsoft.com/office/officeart/2005/8/layout/radial6"/>
    <dgm:cxn modelId="{CFDC991F-89A4-4C6C-B2BC-3E5FF2CD160B}" type="presOf" srcId="{43367313-090C-446F-9047-E5363DD8623C}" destId="{5D747804-2679-4D0B-BBD7-AE45E1E24A44}" srcOrd="0" destOrd="0" presId="urn:microsoft.com/office/officeart/2005/8/layout/radial6"/>
    <dgm:cxn modelId="{BE50B72A-725A-4529-8AB3-990483D1D0A4}" srcId="{59456104-2B9A-4E0F-8078-22E898D0EB90}" destId="{6781C918-348D-47D4-BAB5-399EDA1699DB}" srcOrd="2" destOrd="0" parTransId="{95F1BEBC-8A1F-4718-A096-7E0940D3842E}" sibTransId="{9F8B9558-A370-46E3-88D0-E387F63F2308}"/>
    <dgm:cxn modelId="{D23D59E3-632E-4B3B-B712-2203D8504C90}" type="presOf" srcId="{70A041A1-F00B-4261-860C-99512E09BEE8}" destId="{948EA3C5-9385-4D72-838D-00186C5139FA}" srcOrd="0" destOrd="0" presId="urn:microsoft.com/office/officeart/2005/8/layout/radial6"/>
    <dgm:cxn modelId="{688D0993-67D7-4B91-AA53-8EE24B1C6EE5}" type="presOf" srcId="{A59D4BB2-DC7A-4FE0-AA16-B7E802B7A820}" destId="{AFA7A68D-153B-473E-9B1D-088B82F77564}" srcOrd="0" destOrd="0" presId="urn:microsoft.com/office/officeart/2005/8/layout/radial6"/>
    <dgm:cxn modelId="{79DF910F-8101-4C0F-8900-B8BCD46E8A2C}" type="presOf" srcId="{59456104-2B9A-4E0F-8078-22E898D0EB90}" destId="{211BB917-932B-4BDD-89E5-2E998A5908E6}" srcOrd="0" destOrd="0" presId="urn:microsoft.com/office/officeart/2005/8/layout/radial6"/>
    <dgm:cxn modelId="{6835A36D-5CD7-499E-8E61-F154BBAADC03}" type="presParOf" srcId="{AFA7A68D-153B-473E-9B1D-088B82F77564}" destId="{211BB917-932B-4BDD-89E5-2E998A5908E6}" srcOrd="0" destOrd="0" presId="urn:microsoft.com/office/officeart/2005/8/layout/radial6"/>
    <dgm:cxn modelId="{16EE4998-9375-4C70-BA2F-66E0BBB678BD}" type="presParOf" srcId="{AFA7A68D-153B-473E-9B1D-088B82F77564}" destId="{75725AA0-099C-4482-BD3E-C7C827A87AE3}" srcOrd="1" destOrd="0" presId="urn:microsoft.com/office/officeart/2005/8/layout/radial6"/>
    <dgm:cxn modelId="{7D01D842-4F6D-4F8B-8E32-B67ADD9D62A1}" type="presParOf" srcId="{AFA7A68D-153B-473E-9B1D-088B82F77564}" destId="{10981F5F-8FF3-4D95-A7D5-A016570CF878}" srcOrd="2" destOrd="0" presId="urn:microsoft.com/office/officeart/2005/8/layout/radial6"/>
    <dgm:cxn modelId="{8D851CA6-BCFA-4CD2-956B-FAB9B40A76DC}" type="presParOf" srcId="{AFA7A68D-153B-473E-9B1D-088B82F77564}" destId="{A9EBD373-D9B7-4C0F-A088-DCE765C92F88}" srcOrd="3" destOrd="0" presId="urn:microsoft.com/office/officeart/2005/8/layout/radial6"/>
    <dgm:cxn modelId="{CA2C7F8D-227B-4199-BC1A-F6F85950ECE2}" type="presParOf" srcId="{AFA7A68D-153B-473E-9B1D-088B82F77564}" destId="{A388293E-E266-45BC-AF6A-8290ECEA5B72}" srcOrd="4" destOrd="0" presId="urn:microsoft.com/office/officeart/2005/8/layout/radial6"/>
    <dgm:cxn modelId="{12FD87CA-4284-4C76-A8DC-746E65BB4B98}" type="presParOf" srcId="{AFA7A68D-153B-473E-9B1D-088B82F77564}" destId="{5894FBAB-80FF-4CE9-8D98-C27AF31D5083}" srcOrd="5" destOrd="0" presId="urn:microsoft.com/office/officeart/2005/8/layout/radial6"/>
    <dgm:cxn modelId="{8FE45F52-B785-4878-BD0E-9F50FFB8339F}" type="presParOf" srcId="{AFA7A68D-153B-473E-9B1D-088B82F77564}" destId="{948EA3C5-9385-4D72-838D-00186C5139FA}" srcOrd="6" destOrd="0" presId="urn:microsoft.com/office/officeart/2005/8/layout/radial6"/>
    <dgm:cxn modelId="{253465AB-C6FB-45D6-B211-52C1A70ACEC0}" type="presParOf" srcId="{AFA7A68D-153B-473E-9B1D-088B82F77564}" destId="{78271671-5110-460D-9E59-E7E72CF32537}" srcOrd="7" destOrd="0" presId="urn:microsoft.com/office/officeart/2005/8/layout/radial6"/>
    <dgm:cxn modelId="{ABEA1DA3-B814-4252-88B0-29199C2023D3}" type="presParOf" srcId="{AFA7A68D-153B-473E-9B1D-088B82F77564}" destId="{B6277E42-7834-4B7D-8622-F39B6B53303D}" srcOrd="8" destOrd="0" presId="urn:microsoft.com/office/officeart/2005/8/layout/radial6"/>
    <dgm:cxn modelId="{53E683C2-F358-4FF3-9970-8C4B7E7F7153}" type="presParOf" srcId="{AFA7A68D-153B-473E-9B1D-088B82F77564}" destId="{5D3E5683-9F8C-44EC-BB68-B76D24FBE6F4}" srcOrd="9" destOrd="0" presId="urn:microsoft.com/office/officeart/2005/8/layout/radial6"/>
    <dgm:cxn modelId="{B9E7D8E8-07D8-43FB-80C9-3F069BF8CCB0}" type="presParOf" srcId="{AFA7A68D-153B-473E-9B1D-088B82F77564}" destId="{5D747804-2679-4D0B-BBD7-AE45E1E24A44}" srcOrd="10" destOrd="0" presId="urn:microsoft.com/office/officeart/2005/8/layout/radial6"/>
    <dgm:cxn modelId="{7241D8F1-645C-46A5-B8E3-32AF048987E5}" type="presParOf" srcId="{AFA7A68D-153B-473E-9B1D-088B82F77564}" destId="{48FFD8B7-9120-4706-87DE-02F7E287C59A}" srcOrd="11" destOrd="0" presId="urn:microsoft.com/office/officeart/2005/8/layout/radial6"/>
    <dgm:cxn modelId="{25ABCF68-3A0E-413D-B30D-52265C52B970}" type="presParOf" srcId="{AFA7A68D-153B-473E-9B1D-088B82F77564}" destId="{2FE6323B-79A1-4FAE-B27D-27B4C59CF6A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D4BB2-DC7A-4FE0-AA16-B7E802B7A8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8F670D5-0981-42E0-899F-547FFC3CCC64}">
      <dgm:prSet phldrT="[Text]" custT="1"/>
      <dgm:spPr>
        <a:solidFill>
          <a:srgbClr val="D0A976"/>
        </a:solidFill>
        <a:ln>
          <a:noFill/>
        </a:ln>
        <a:scene3d>
          <a:camera prst="orthographicFront"/>
          <a:lightRig rig="threePt" dir="t"/>
        </a:scene3d>
        <a:sp3d>
          <a:bevelT w="254000"/>
        </a:sp3d>
      </dgm:spPr>
      <dgm:t>
        <a:bodyPr/>
        <a:lstStyle/>
        <a:p>
          <a:endParaRPr lang="en-ZA" sz="4000" b="1" dirty="0">
            <a:solidFill>
              <a:schemeClr val="tx1"/>
            </a:solidFill>
          </a:endParaRPr>
        </a:p>
      </dgm:t>
    </dgm:pt>
    <dgm:pt modelId="{9DD4AFCA-B8A7-4427-8DC3-47B8D6F5D211}" type="parTrans" cxnId="{E68394CF-945C-4A7B-A9A1-A7CCA29E1304}">
      <dgm:prSet/>
      <dgm:spPr/>
      <dgm:t>
        <a:bodyPr/>
        <a:lstStyle/>
        <a:p>
          <a:endParaRPr lang="en-ZA"/>
        </a:p>
      </dgm:t>
    </dgm:pt>
    <dgm:pt modelId="{35C71C08-4C47-4187-811C-C5E8B9D36180}" type="sibTrans" cxnId="{E68394CF-945C-4A7B-A9A1-A7CCA29E1304}">
      <dgm:prSet/>
      <dgm:spPr/>
      <dgm:t>
        <a:bodyPr/>
        <a:lstStyle/>
        <a:p>
          <a:endParaRPr lang="en-ZA"/>
        </a:p>
      </dgm:t>
    </dgm:pt>
    <dgm:pt modelId="{AFA7A68D-153B-473E-9B1D-088B82F77564}" type="pres">
      <dgm:prSet presAssocID="{A59D4BB2-DC7A-4FE0-AA16-B7E802B7A8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2EE144C-581A-4CF1-AC14-D32CD21B5DA6}" type="pres">
      <dgm:prSet presAssocID="{E8F670D5-0981-42E0-899F-547FFC3CCC64}" presName="centerShape" presStyleLbl="node0" presStyleIdx="0" presStyleCnt="1" custScaleX="132609"/>
      <dgm:spPr/>
      <dgm:t>
        <a:bodyPr/>
        <a:lstStyle/>
        <a:p>
          <a:endParaRPr lang="en-ZA"/>
        </a:p>
      </dgm:t>
    </dgm:pt>
  </dgm:ptLst>
  <dgm:cxnLst>
    <dgm:cxn modelId="{63685AFC-35CB-4144-B7F5-D4151D81FB97}" type="presOf" srcId="{E8F670D5-0981-42E0-899F-547FFC3CCC64}" destId="{92EE144C-581A-4CF1-AC14-D32CD21B5DA6}" srcOrd="0" destOrd="0" presId="urn:microsoft.com/office/officeart/2005/8/layout/radial6"/>
    <dgm:cxn modelId="{E68394CF-945C-4A7B-A9A1-A7CCA29E1304}" srcId="{A59D4BB2-DC7A-4FE0-AA16-B7E802B7A820}" destId="{E8F670D5-0981-42E0-899F-547FFC3CCC64}" srcOrd="0" destOrd="0" parTransId="{9DD4AFCA-B8A7-4427-8DC3-47B8D6F5D211}" sibTransId="{35C71C08-4C47-4187-811C-C5E8B9D36180}"/>
    <dgm:cxn modelId="{4BDE9A75-28C2-4EE8-BA32-FF36FD64BFF7}" type="presOf" srcId="{A59D4BB2-DC7A-4FE0-AA16-B7E802B7A820}" destId="{AFA7A68D-153B-473E-9B1D-088B82F77564}" srcOrd="0" destOrd="0" presId="urn:microsoft.com/office/officeart/2005/8/layout/radial6"/>
    <dgm:cxn modelId="{385FFDE3-BC42-4EF2-92CD-75579AD14656}" type="presParOf" srcId="{AFA7A68D-153B-473E-9B1D-088B82F77564}" destId="{92EE144C-581A-4CF1-AC14-D32CD21B5DA6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22639-DF96-4104-AFE0-66A21A1D191B}" type="datetimeFigureOut">
              <a:rPr lang="en-US" smtClean="0"/>
              <a:pPr/>
              <a:t>6/20/2017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3682F-AE19-4FDB-A1A4-795A6241A2F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7103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B63A85-B2D7-4315-A096-BA9B79325B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42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3A85-B2D7-4315-A096-BA9B79325BA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63A85-B2D7-4315-A096-BA9B79325BA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3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357188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GB" altLang="en-US" dirty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14BD3-24EC-4435-95FE-3ED5C1B93AC7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6FF59-8E79-4847-BF4C-F7B79DE03B7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E826-B7A1-4B79-A975-3894B6CED2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en-ZA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35097-05D8-44D2-95EE-864F0DAB04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en-ZA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FCB0F-BDB0-451D-9565-8C945D76C33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D2B3-9B3B-42BA-BFA0-C9B4F4813221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E8E31-0EE1-4641-A2AA-8BFBEECEF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B21F-F0EC-48E7-A826-48F2B3B1EB10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AE48-1873-48CD-9766-AB0C7278A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6C19-8D97-43E4-B281-5B56D43D2350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E54E7-B1A8-4E2A-9055-697F1223E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C1F2-DF29-42A5-8D02-FC07B282B11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ACC8-6DE7-4CE0-AE3E-F1B63AD5B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62716-AC00-4AE0-92BB-919989F2FC54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36318-003A-4AC2-875F-ACA531435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88A3-FE8F-4EB9-9902-7F83AEE46A6C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B1EC-8D04-4FE2-B76F-3CA064CDF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95FE-8DBE-4578-8F74-98F3F1DB4BE0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5005-DACD-4559-87C5-6C4BE198F04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CF04-17DE-4F8A-B0A0-9B3CCBAD2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C51F-4304-4B34-A8BF-0D8705E8AAE4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8421E-F8C7-4778-B1F8-BAB2C7E88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756D-999D-4A04-AE15-FE3AB5BB30AC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CAFFF-16F6-48F7-9480-594C524E9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2F4D9-CB10-4978-BF41-679EC6A3C6DC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E44D-FCB5-4B89-8307-2BFC0B4BC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7158-229E-4CBE-854F-BAADACB24EF8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2E1C-ACD2-4143-8DC0-48AF7AF70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F10E-E22E-4FAA-AEFA-AF3AB7F8B48A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3C60E-65B1-42AB-9AC1-6A02AE76A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C4AB-81DE-4DBB-A91A-108C7088540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260F9-7119-4127-A129-3F06859CE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D9B4-32CC-4188-AE73-56ADFF4C7A3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B6F5-FEE5-4974-B044-45F3EED97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15A5-C761-4611-948A-0DC503D9ED74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9269D-1E23-4A68-A37E-E3CA86BF4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58D5-EE21-456D-9E70-8B5B5358F212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2B6D8-384E-491A-8619-DD7D52CCA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35105-329F-404A-AD57-1A752A2BEC09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BEA4-5B9D-4DBF-BD44-68E7270457B3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AA34D-B4CE-4610-98A4-55EE4CC35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BD59-D9F2-4007-A5D7-1A52887BF78E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65EEE-5CFA-41B6-8B1C-E7FA9A5A1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AE8E-FE74-4A11-BEA3-9E7770827FB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891A-F08D-4468-AD41-093B9EB4D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93E-436A-475B-AB4E-E192B9F4B243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0986D-D391-4BF3-BEDC-19797404A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AB97-30BE-4F49-A47C-3D2FAD4924B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EEEBD-F636-4A2E-9476-B65BAE2C0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93E4-F94B-472F-B4C6-62A7D4C78444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C563B-3C33-43B4-BAFC-C6EA967B3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08C0-C1ED-4C26-8E0D-C1514BBD23D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30302-6647-4764-B87E-868CC7F43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A162-9745-4B17-A445-B0B6D431BD89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E7686-D1B9-44F1-B09D-B944DAE43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F5D-F6CD-45D8-81E6-63619E923ACC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E88F4-D189-4888-830C-81EAC471AA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5236-89E1-4ED9-B135-49E3CF042FAC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F08A-E087-4A7C-8788-43E66F3A9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7F385-4568-49BC-81D9-425F8EBAA770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6732-3539-49D4-AAC5-C55458A0B9D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D69F2-1E00-4C33-9695-FE97E565C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7F49-A5CC-44D2-99CF-D2DF1113D0C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E3C9-96D2-4849-B090-C7EB9BAEC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9599-C99C-4DF9-9259-2E48BE46F840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0CF85-1125-4AFF-905E-88AA44C7D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B433-055C-489D-9BE2-6085EE483FEC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52CA2-DD00-43D9-80A7-81EEF6065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40C8-A0CA-40BF-BF29-AB89678B6031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42E5-88B1-4A1F-B45B-D81F67283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F70EB-DDB6-4827-A709-93479643C26F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1466-EE14-44D8-BC1B-A93EDFCF0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0D3F-53BD-43B1-A1B2-61B3DE5CC4B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FD5D6-3AAB-460D-AA72-F7D769F7F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0F40-5C1D-4236-928B-6EFE2FB8FE1E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3AD37-7C2E-4683-BF44-7B9903718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343F-953C-4846-AF40-6E719F2EA59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80333-4414-498D-8046-83E6D4A32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3AA6-70ED-4F09-AA27-3F7B15409AAE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85FD3-0269-4030-8AE5-EF913B181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16F26-10D4-4062-8791-3472D6B6D61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46BA-7A59-441F-9CEA-24A63BB3A58E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A1CD8-142E-4753-9C91-653634856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35FD-8227-44C4-89BF-D6C091C46D14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C506C-E3DB-4BA3-8065-FA7153382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89B5-28A5-459A-A079-CDE06C8102D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F5F49-8BD3-47A3-955A-B43B15AFB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0605-C7E0-4CF0-9382-1FA23F2C31EA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20B83-6D6C-4D7A-BFD2-A4D997490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C39D-57E5-498B-AA4B-79F22277317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E6162-5CBF-41DE-9E10-D1405FBC3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7386-84C6-4A44-86E7-25D9BC1EF62F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73DB0-3B05-43A0-9551-2F7F612B2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5790-A2DD-4746-9B62-BB96FCF1936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8A24-CD2D-4DD1-9104-6608B1C52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AC72-F030-4E14-AB60-3B9E3F390B75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92BF4-F913-405B-A085-4B43E8BEE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FBE8-205C-406E-8D2A-245C4D908DF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324F-B6D3-4AB3-9071-8F76D46ED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56D8D-4B0B-4FE0-9E8F-DF20C77FAF56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00760" y="5857892"/>
            <a:ext cx="213360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ABBE0A-9BBA-4A4E-8AD2-21F1FDA34D5F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64" y="6429396"/>
            <a:ext cx="2133600" cy="314324"/>
          </a:xfrm>
          <a:ln/>
        </p:spPr>
        <p:txBody>
          <a:bodyPr/>
          <a:lstStyle>
            <a:lvl1pPr>
              <a:defRPr/>
            </a:lvl1pPr>
          </a:lstStyle>
          <a:p>
            <a:fld id="{4C7F6A31-FF0A-4B1F-85D4-5FAAA284FF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72264" y="6429396"/>
            <a:ext cx="2133600" cy="314324"/>
          </a:xfrm>
          <a:ln/>
        </p:spPr>
        <p:txBody>
          <a:bodyPr/>
          <a:lstStyle>
            <a:lvl1pPr>
              <a:defRPr/>
            </a:lvl1pPr>
          </a:lstStyle>
          <a:p>
            <a:fld id="{0F54FF89-98BF-4B49-9579-12736FAB42B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8280000" y="6408000"/>
            <a:ext cx="428625" cy="425450"/>
          </a:xfrm>
          <a:custGeom>
            <a:avLst/>
            <a:gdLst/>
            <a:ahLst/>
            <a:cxnLst>
              <a:cxn ang="0">
                <a:pos x="7783" y="14925"/>
              </a:cxn>
              <a:cxn ang="0">
                <a:pos x="10609" y="15017"/>
              </a:cxn>
              <a:cxn ang="0">
                <a:pos x="6736" y="15034"/>
              </a:cxn>
              <a:cxn ang="0">
                <a:pos x="7274" y="14260"/>
              </a:cxn>
              <a:cxn ang="0">
                <a:pos x="4479" y="12832"/>
              </a:cxn>
              <a:cxn ang="0">
                <a:pos x="2687" y="10635"/>
              </a:cxn>
              <a:cxn ang="0">
                <a:pos x="1449" y="10104"/>
              </a:cxn>
              <a:cxn ang="0">
                <a:pos x="2367" y="12260"/>
              </a:cxn>
              <a:cxn ang="0">
                <a:pos x="5976" y="14672"/>
              </a:cxn>
              <a:cxn ang="0">
                <a:pos x="15842" y="9419"/>
              </a:cxn>
              <a:cxn ang="0">
                <a:pos x="15012" y="3959"/>
              </a:cxn>
              <a:cxn ang="0">
                <a:pos x="14758" y="6390"/>
              </a:cxn>
              <a:cxn ang="0">
                <a:pos x="14810" y="13677"/>
              </a:cxn>
              <a:cxn ang="0">
                <a:pos x="14034" y="13378"/>
              </a:cxn>
              <a:cxn ang="0">
                <a:pos x="13641" y="13652"/>
              </a:cxn>
              <a:cxn ang="0">
                <a:pos x="13357" y="13851"/>
              </a:cxn>
              <a:cxn ang="0">
                <a:pos x="13182" y="14534"/>
              </a:cxn>
              <a:cxn ang="0">
                <a:pos x="12048" y="14616"/>
              </a:cxn>
              <a:cxn ang="0">
                <a:pos x="7553" y="15749"/>
              </a:cxn>
              <a:cxn ang="0">
                <a:pos x="7162" y="15505"/>
              </a:cxn>
              <a:cxn ang="0">
                <a:pos x="6822" y="15360"/>
              </a:cxn>
              <a:cxn ang="0">
                <a:pos x="6170" y="16072"/>
              </a:cxn>
              <a:cxn ang="0">
                <a:pos x="5884" y="15497"/>
              </a:cxn>
              <a:cxn ang="0">
                <a:pos x="3795" y="13943"/>
              </a:cxn>
              <a:cxn ang="0">
                <a:pos x="1188" y="10434"/>
              </a:cxn>
              <a:cxn ang="0">
                <a:pos x="998" y="9853"/>
              </a:cxn>
              <a:cxn ang="0">
                <a:pos x="418" y="9143"/>
              </a:cxn>
              <a:cxn ang="0">
                <a:pos x="118" y="8374"/>
              </a:cxn>
              <a:cxn ang="0">
                <a:pos x="39" y="7916"/>
              </a:cxn>
              <a:cxn ang="0">
                <a:pos x="716" y="7433"/>
              </a:cxn>
              <a:cxn ang="0">
                <a:pos x="687" y="6709"/>
              </a:cxn>
              <a:cxn ang="0">
                <a:pos x="2336" y="2996"/>
              </a:cxn>
              <a:cxn ang="0">
                <a:pos x="4600" y="702"/>
              </a:cxn>
              <a:cxn ang="0">
                <a:pos x="4968" y="708"/>
              </a:cxn>
              <a:cxn ang="0">
                <a:pos x="5357" y="382"/>
              </a:cxn>
              <a:cxn ang="0">
                <a:pos x="6165" y="304"/>
              </a:cxn>
              <a:cxn ang="0">
                <a:pos x="9822" y="123"/>
              </a:cxn>
              <a:cxn ang="0">
                <a:pos x="13298" y="1701"/>
              </a:cxn>
              <a:cxn ang="0">
                <a:pos x="13665" y="2014"/>
              </a:cxn>
              <a:cxn ang="0">
                <a:pos x="14024" y="2176"/>
              </a:cxn>
              <a:cxn ang="0">
                <a:pos x="14321" y="2690"/>
              </a:cxn>
              <a:cxn ang="0">
                <a:pos x="14679" y="2979"/>
              </a:cxn>
              <a:cxn ang="0">
                <a:pos x="14845" y="3326"/>
              </a:cxn>
              <a:cxn ang="0">
                <a:pos x="16200" y="7730"/>
              </a:cxn>
              <a:cxn ang="0">
                <a:pos x="14874" y="12089"/>
              </a:cxn>
              <a:cxn ang="0">
                <a:pos x="882" y="7592"/>
              </a:cxn>
              <a:cxn ang="0">
                <a:pos x="5708" y="923"/>
              </a:cxn>
              <a:cxn ang="0">
                <a:pos x="5421" y="1322"/>
              </a:cxn>
              <a:cxn ang="0">
                <a:pos x="6341" y="730"/>
              </a:cxn>
              <a:cxn ang="0">
                <a:pos x="7483" y="1371"/>
              </a:cxn>
              <a:cxn ang="0">
                <a:pos x="11340" y="1981"/>
              </a:cxn>
              <a:cxn ang="0">
                <a:pos x="11835" y="969"/>
              </a:cxn>
              <a:cxn ang="0">
                <a:pos x="7751" y="204"/>
              </a:cxn>
              <a:cxn ang="0">
                <a:pos x="13809" y="3777"/>
              </a:cxn>
              <a:cxn ang="0">
                <a:pos x="3017" y="2472"/>
              </a:cxn>
              <a:cxn ang="0">
                <a:pos x="961" y="6651"/>
              </a:cxn>
              <a:cxn ang="0">
                <a:pos x="2290" y="5859"/>
              </a:cxn>
              <a:cxn ang="0">
                <a:pos x="4168" y="2754"/>
              </a:cxn>
              <a:cxn ang="0">
                <a:pos x="6441" y="14804"/>
              </a:cxn>
              <a:cxn ang="0">
                <a:pos x="6422" y="14579"/>
              </a:cxn>
              <a:cxn ang="0">
                <a:pos x="4718" y="1774"/>
              </a:cxn>
              <a:cxn ang="0">
                <a:pos x="4886" y="1223"/>
              </a:cxn>
              <a:cxn ang="0">
                <a:pos x="1920" y="7854"/>
              </a:cxn>
            </a:cxnLst>
            <a:rect l="0" t="0" r="r" b="b"/>
            <a:pathLst>
              <a:path w="16200" h="16080">
                <a:moveTo>
                  <a:pt x="9786" y="14089"/>
                </a:moveTo>
                <a:lnTo>
                  <a:pt x="9706" y="14105"/>
                </a:lnTo>
                <a:lnTo>
                  <a:pt x="9626" y="14121"/>
                </a:lnTo>
                <a:lnTo>
                  <a:pt x="9545" y="14136"/>
                </a:lnTo>
                <a:lnTo>
                  <a:pt x="9465" y="14149"/>
                </a:lnTo>
                <a:lnTo>
                  <a:pt x="9383" y="14161"/>
                </a:lnTo>
                <a:lnTo>
                  <a:pt x="9302" y="14172"/>
                </a:lnTo>
                <a:lnTo>
                  <a:pt x="9220" y="14182"/>
                </a:lnTo>
                <a:lnTo>
                  <a:pt x="9137" y="14191"/>
                </a:lnTo>
                <a:lnTo>
                  <a:pt x="9055" y="14201"/>
                </a:lnTo>
                <a:lnTo>
                  <a:pt x="8972" y="14208"/>
                </a:lnTo>
                <a:lnTo>
                  <a:pt x="8889" y="14214"/>
                </a:lnTo>
                <a:lnTo>
                  <a:pt x="8805" y="14218"/>
                </a:lnTo>
                <a:lnTo>
                  <a:pt x="8722" y="14222"/>
                </a:lnTo>
                <a:lnTo>
                  <a:pt x="8638" y="14225"/>
                </a:lnTo>
                <a:lnTo>
                  <a:pt x="8553" y="14227"/>
                </a:lnTo>
                <a:lnTo>
                  <a:pt x="8469" y="14227"/>
                </a:lnTo>
                <a:lnTo>
                  <a:pt x="8406" y="14227"/>
                </a:lnTo>
                <a:lnTo>
                  <a:pt x="8344" y="14226"/>
                </a:lnTo>
                <a:lnTo>
                  <a:pt x="8282" y="14225"/>
                </a:lnTo>
                <a:lnTo>
                  <a:pt x="8220" y="14222"/>
                </a:lnTo>
                <a:lnTo>
                  <a:pt x="8159" y="14220"/>
                </a:lnTo>
                <a:lnTo>
                  <a:pt x="8097" y="14217"/>
                </a:lnTo>
                <a:lnTo>
                  <a:pt x="8036" y="14213"/>
                </a:lnTo>
                <a:lnTo>
                  <a:pt x="7974" y="14208"/>
                </a:lnTo>
                <a:lnTo>
                  <a:pt x="7776" y="14738"/>
                </a:lnTo>
                <a:lnTo>
                  <a:pt x="7772" y="14758"/>
                </a:lnTo>
                <a:lnTo>
                  <a:pt x="7769" y="14777"/>
                </a:lnTo>
                <a:lnTo>
                  <a:pt x="7768" y="14795"/>
                </a:lnTo>
                <a:lnTo>
                  <a:pt x="7768" y="14814"/>
                </a:lnTo>
                <a:lnTo>
                  <a:pt x="7770" y="14832"/>
                </a:lnTo>
                <a:lnTo>
                  <a:pt x="7772" y="14850"/>
                </a:lnTo>
                <a:lnTo>
                  <a:pt x="7775" y="14868"/>
                </a:lnTo>
                <a:lnTo>
                  <a:pt x="7778" y="14886"/>
                </a:lnTo>
                <a:lnTo>
                  <a:pt x="7781" y="14906"/>
                </a:lnTo>
                <a:lnTo>
                  <a:pt x="7783" y="14925"/>
                </a:lnTo>
                <a:lnTo>
                  <a:pt x="7786" y="14945"/>
                </a:lnTo>
                <a:lnTo>
                  <a:pt x="7787" y="14967"/>
                </a:lnTo>
                <a:lnTo>
                  <a:pt x="7787" y="14989"/>
                </a:lnTo>
                <a:lnTo>
                  <a:pt x="7785" y="15012"/>
                </a:lnTo>
                <a:lnTo>
                  <a:pt x="7782" y="15036"/>
                </a:lnTo>
                <a:lnTo>
                  <a:pt x="7776" y="15063"/>
                </a:lnTo>
                <a:lnTo>
                  <a:pt x="7707" y="15292"/>
                </a:lnTo>
                <a:lnTo>
                  <a:pt x="7806" y="15301"/>
                </a:lnTo>
                <a:lnTo>
                  <a:pt x="7906" y="15309"/>
                </a:lnTo>
                <a:lnTo>
                  <a:pt x="8006" y="15316"/>
                </a:lnTo>
                <a:lnTo>
                  <a:pt x="8106" y="15321"/>
                </a:lnTo>
                <a:lnTo>
                  <a:pt x="8206" y="15325"/>
                </a:lnTo>
                <a:lnTo>
                  <a:pt x="8307" y="15328"/>
                </a:lnTo>
                <a:lnTo>
                  <a:pt x="8407" y="15329"/>
                </a:lnTo>
                <a:lnTo>
                  <a:pt x="8507" y="15329"/>
                </a:lnTo>
                <a:lnTo>
                  <a:pt x="8607" y="15328"/>
                </a:lnTo>
                <a:lnTo>
                  <a:pt x="8708" y="15326"/>
                </a:lnTo>
                <a:lnTo>
                  <a:pt x="8809" y="15322"/>
                </a:lnTo>
                <a:lnTo>
                  <a:pt x="8909" y="15316"/>
                </a:lnTo>
                <a:lnTo>
                  <a:pt x="9009" y="15310"/>
                </a:lnTo>
                <a:lnTo>
                  <a:pt x="9110" y="15302"/>
                </a:lnTo>
                <a:lnTo>
                  <a:pt x="9211" y="15293"/>
                </a:lnTo>
                <a:lnTo>
                  <a:pt x="9311" y="15282"/>
                </a:lnTo>
                <a:lnTo>
                  <a:pt x="9412" y="15269"/>
                </a:lnTo>
                <a:lnTo>
                  <a:pt x="9512" y="15256"/>
                </a:lnTo>
                <a:lnTo>
                  <a:pt x="9613" y="15241"/>
                </a:lnTo>
                <a:lnTo>
                  <a:pt x="9713" y="15226"/>
                </a:lnTo>
                <a:lnTo>
                  <a:pt x="9813" y="15208"/>
                </a:lnTo>
                <a:lnTo>
                  <a:pt x="9913" y="15188"/>
                </a:lnTo>
                <a:lnTo>
                  <a:pt x="10013" y="15168"/>
                </a:lnTo>
                <a:lnTo>
                  <a:pt x="10113" y="15147"/>
                </a:lnTo>
                <a:lnTo>
                  <a:pt x="10212" y="15124"/>
                </a:lnTo>
                <a:lnTo>
                  <a:pt x="10312" y="15099"/>
                </a:lnTo>
                <a:lnTo>
                  <a:pt x="10412" y="15073"/>
                </a:lnTo>
                <a:lnTo>
                  <a:pt x="10511" y="15047"/>
                </a:lnTo>
                <a:lnTo>
                  <a:pt x="10609" y="15017"/>
                </a:lnTo>
                <a:lnTo>
                  <a:pt x="10708" y="14988"/>
                </a:lnTo>
                <a:lnTo>
                  <a:pt x="10806" y="14955"/>
                </a:lnTo>
                <a:lnTo>
                  <a:pt x="10905" y="14923"/>
                </a:lnTo>
                <a:lnTo>
                  <a:pt x="9786" y="14089"/>
                </a:lnTo>
                <a:close/>
                <a:moveTo>
                  <a:pt x="7251" y="14109"/>
                </a:moveTo>
                <a:lnTo>
                  <a:pt x="7236" y="14106"/>
                </a:lnTo>
                <a:lnTo>
                  <a:pt x="7222" y="14104"/>
                </a:lnTo>
                <a:lnTo>
                  <a:pt x="7208" y="14101"/>
                </a:lnTo>
                <a:lnTo>
                  <a:pt x="7195" y="14098"/>
                </a:lnTo>
                <a:lnTo>
                  <a:pt x="7191" y="14103"/>
                </a:lnTo>
                <a:lnTo>
                  <a:pt x="7187" y="14108"/>
                </a:lnTo>
                <a:lnTo>
                  <a:pt x="7156" y="14158"/>
                </a:lnTo>
                <a:lnTo>
                  <a:pt x="7126" y="14208"/>
                </a:lnTo>
                <a:lnTo>
                  <a:pt x="7096" y="14258"/>
                </a:lnTo>
                <a:lnTo>
                  <a:pt x="7065" y="14309"/>
                </a:lnTo>
                <a:lnTo>
                  <a:pt x="7035" y="14359"/>
                </a:lnTo>
                <a:lnTo>
                  <a:pt x="7002" y="14407"/>
                </a:lnTo>
                <a:lnTo>
                  <a:pt x="6985" y="14432"/>
                </a:lnTo>
                <a:lnTo>
                  <a:pt x="6968" y="14455"/>
                </a:lnTo>
                <a:lnTo>
                  <a:pt x="6951" y="14478"/>
                </a:lnTo>
                <a:lnTo>
                  <a:pt x="6932" y="14500"/>
                </a:lnTo>
                <a:lnTo>
                  <a:pt x="6902" y="14562"/>
                </a:lnTo>
                <a:lnTo>
                  <a:pt x="6873" y="14624"/>
                </a:lnTo>
                <a:lnTo>
                  <a:pt x="6845" y="14686"/>
                </a:lnTo>
                <a:lnTo>
                  <a:pt x="6818" y="14749"/>
                </a:lnTo>
                <a:lnTo>
                  <a:pt x="6805" y="14780"/>
                </a:lnTo>
                <a:lnTo>
                  <a:pt x="6794" y="14813"/>
                </a:lnTo>
                <a:lnTo>
                  <a:pt x="6783" y="14845"/>
                </a:lnTo>
                <a:lnTo>
                  <a:pt x="6773" y="14878"/>
                </a:lnTo>
                <a:lnTo>
                  <a:pt x="6764" y="14912"/>
                </a:lnTo>
                <a:lnTo>
                  <a:pt x="6755" y="14946"/>
                </a:lnTo>
                <a:lnTo>
                  <a:pt x="6748" y="14981"/>
                </a:lnTo>
                <a:lnTo>
                  <a:pt x="6742" y="15017"/>
                </a:lnTo>
                <a:lnTo>
                  <a:pt x="6739" y="15022"/>
                </a:lnTo>
                <a:lnTo>
                  <a:pt x="6737" y="15028"/>
                </a:lnTo>
                <a:lnTo>
                  <a:pt x="6736" y="15034"/>
                </a:lnTo>
                <a:lnTo>
                  <a:pt x="6735" y="15042"/>
                </a:lnTo>
                <a:lnTo>
                  <a:pt x="6734" y="15056"/>
                </a:lnTo>
                <a:lnTo>
                  <a:pt x="6734" y="15070"/>
                </a:lnTo>
                <a:lnTo>
                  <a:pt x="6737" y="15086"/>
                </a:lnTo>
                <a:lnTo>
                  <a:pt x="6740" y="15101"/>
                </a:lnTo>
                <a:lnTo>
                  <a:pt x="6745" y="15117"/>
                </a:lnTo>
                <a:lnTo>
                  <a:pt x="6751" y="15135"/>
                </a:lnTo>
                <a:lnTo>
                  <a:pt x="6777" y="15140"/>
                </a:lnTo>
                <a:lnTo>
                  <a:pt x="6801" y="15146"/>
                </a:lnTo>
                <a:lnTo>
                  <a:pt x="6826" y="15151"/>
                </a:lnTo>
                <a:lnTo>
                  <a:pt x="6852" y="15157"/>
                </a:lnTo>
                <a:lnTo>
                  <a:pt x="6877" y="15162"/>
                </a:lnTo>
                <a:lnTo>
                  <a:pt x="6902" y="15167"/>
                </a:lnTo>
                <a:lnTo>
                  <a:pt x="6928" y="15173"/>
                </a:lnTo>
                <a:lnTo>
                  <a:pt x="6953" y="15178"/>
                </a:lnTo>
                <a:lnTo>
                  <a:pt x="6975" y="15131"/>
                </a:lnTo>
                <a:lnTo>
                  <a:pt x="6995" y="15082"/>
                </a:lnTo>
                <a:lnTo>
                  <a:pt x="7015" y="15032"/>
                </a:lnTo>
                <a:lnTo>
                  <a:pt x="7033" y="14983"/>
                </a:lnTo>
                <a:lnTo>
                  <a:pt x="7050" y="14932"/>
                </a:lnTo>
                <a:lnTo>
                  <a:pt x="7067" y="14881"/>
                </a:lnTo>
                <a:lnTo>
                  <a:pt x="7084" y="14831"/>
                </a:lnTo>
                <a:lnTo>
                  <a:pt x="7101" y="14779"/>
                </a:lnTo>
                <a:lnTo>
                  <a:pt x="7117" y="14727"/>
                </a:lnTo>
                <a:lnTo>
                  <a:pt x="7133" y="14676"/>
                </a:lnTo>
                <a:lnTo>
                  <a:pt x="7150" y="14624"/>
                </a:lnTo>
                <a:lnTo>
                  <a:pt x="7167" y="14572"/>
                </a:lnTo>
                <a:lnTo>
                  <a:pt x="7186" y="14522"/>
                </a:lnTo>
                <a:lnTo>
                  <a:pt x="7204" y="14470"/>
                </a:lnTo>
                <a:lnTo>
                  <a:pt x="7224" y="14419"/>
                </a:lnTo>
                <a:lnTo>
                  <a:pt x="7245" y="14369"/>
                </a:lnTo>
                <a:lnTo>
                  <a:pt x="7255" y="14339"/>
                </a:lnTo>
                <a:lnTo>
                  <a:pt x="7264" y="14308"/>
                </a:lnTo>
                <a:lnTo>
                  <a:pt x="7268" y="14293"/>
                </a:lnTo>
                <a:lnTo>
                  <a:pt x="7271" y="14277"/>
                </a:lnTo>
                <a:lnTo>
                  <a:pt x="7274" y="14260"/>
                </a:lnTo>
                <a:lnTo>
                  <a:pt x="7276" y="14244"/>
                </a:lnTo>
                <a:lnTo>
                  <a:pt x="7277" y="14227"/>
                </a:lnTo>
                <a:lnTo>
                  <a:pt x="7277" y="14211"/>
                </a:lnTo>
                <a:lnTo>
                  <a:pt x="7276" y="14193"/>
                </a:lnTo>
                <a:lnTo>
                  <a:pt x="7274" y="14177"/>
                </a:lnTo>
                <a:lnTo>
                  <a:pt x="7271" y="14160"/>
                </a:lnTo>
                <a:lnTo>
                  <a:pt x="7266" y="14143"/>
                </a:lnTo>
                <a:lnTo>
                  <a:pt x="7259" y="14127"/>
                </a:lnTo>
                <a:lnTo>
                  <a:pt x="7251" y="14109"/>
                </a:lnTo>
                <a:close/>
                <a:moveTo>
                  <a:pt x="6471" y="13905"/>
                </a:moveTo>
                <a:lnTo>
                  <a:pt x="6400" y="13880"/>
                </a:lnTo>
                <a:lnTo>
                  <a:pt x="6329" y="13855"/>
                </a:lnTo>
                <a:lnTo>
                  <a:pt x="6259" y="13830"/>
                </a:lnTo>
                <a:lnTo>
                  <a:pt x="6190" y="13803"/>
                </a:lnTo>
                <a:lnTo>
                  <a:pt x="6121" y="13776"/>
                </a:lnTo>
                <a:lnTo>
                  <a:pt x="6052" y="13748"/>
                </a:lnTo>
                <a:lnTo>
                  <a:pt x="5984" y="13719"/>
                </a:lnTo>
                <a:lnTo>
                  <a:pt x="5915" y="13690"/>
                </a:lnTo>
                <a:lnTo>
                  <a:pt x="5848" y="13660"/>
                </a:lnTo>
                <a:lnTo>
                  <a:pt x="5780" y="13628"/>
                </a:lnTo>
                <a:lnTo>
                  <a:pt x="5714" y="13597"/>
                </a:lnTo>
                <a:lnTo>
                  <a:pt x="5648" y="13563"/>
                </a:lnTo>
                <a:lnTo>
                  <a:pt x="5582" y="13530"/>
                </a:lnTo>
                <a:lnTo>
                  <a:pt x="5516" y="13496"/>
                </a:lnTo>
                <a:lnTo>
                  <a:pt x="5451" y="13461"/>
                </a:lnTo>
                <a:lnTo>
                  <a:pt x="5387" y="13425"/>
                </a:lnTo>
                <a:lnTo>
                  <a:pt x="5291" y="13374"/>
                </a:lnTo>
                <a:lnTo>
                  <a:pt x="5198" y="13320"/>
                </a:lnTo>
                <a:lnTo>
                  <a:pt x="5105" y="13264"/>
                </a:lnTo>
                <a:lnTo>
                  <a:pt x="5013" y="13208"/>
                </a:lnTo>
                <a:lnTo>
                  <a:pt x="4922" y="13149"/>
                </a:lnTo>
                <a:lnTo>
                  <a:pt x="4831" y="13088"/>
                </a:lnTo>
                <a:lnTo>
                  <a:pt x="4742" y="13026"/>
                </a:lnTo>
                <a:lnTo>
                  <a:pt x="4653" y="12963"/>
                </a:lnTo>
                <a:lnTo>
                  <a:pt x="4565" y="12899"/>
                </a:lnTo>
                <a:lnTo>
                  <a:pt x="4479" y="12832"/>
                </a:lnTo>
                <a:lnTo>
                  <a:pt x="4393" y="12764"/>
                </a:lnTo>
                <a:lnTo>
                  <a:pt x="4309" y="12694"/>
                </a:lnTo>
                <a:lnTo>
                  <a:pt x="4225" y="12623"/>
                </a:lnTo>
                <a:lnTo>
                  <a:pt x="4143" y="12550"/>
                </a:lnTo>
                <a:lnTo>
                  <a:pt x="4062" y="12475"/>
                </a:lnTo>
                <a:lnTo>
                  <a:pt x="3982" y="12400"/>
                </a:lnTo>
                <a:lnTo>
                  <a:pt x="3903" y="12322"/>
                </a:lnTo>
                <a:lnTo>
                  <a:pt x="3825" y="12243"/>
                </a:lnTo>
                <a:lnTo>
                  <a:pt x="3748" y="12163"/>
                </a:lnTo>
                <a:lnTo>
                  <a:pt x="3673" y="12081"/>
                </a:lnTo>
                <a:lnTo>
                  <a:pt x="3599" y="11998"/>
                </a:lnTo>
                <a:lnTo>
                  <a:pt x="3527" y="11913"/>
                </a:lnTo>
                <a:lnTo>
                  <a:pt x="3455" y="11826"/>
                </a:lnTo>
                <a:lnTo>
                  <a:pt x="3385" y="11738"/>
                </a:lnTo>
                <a:lnTo>
                  <a:pt x="3316" y="11648"/>
                </a:lnTo>
                <a:lnTo>
                  <a:pt x="3248" y="11557"/>
                </a:lnTo>
                <a:lnTo>
                  <a:pt x="3182" y="11465"/>
                </a:lnTo>
                <a:lnTo>
                  <a:pt x="3117" y="11372"/>
                </a:lnTo>
                <a:lnTo>
                  <a:pt x="3055" y="11276"/>
                </a:lnTo>
                <a:lnTo>
                  <a:pt x="2993" y="11179"/>
                </a:lnTo>
                <a:lnTo>
                  <a:pt x="2932" y="11081"/>
                </a:lnTo>
                <a:lnTo>
                  <a:pt x="2873" y="10982"/>
                </a:lnTo>
                <a:lnTo>
                  <a:pt x="2873" y="10982"/>
                </a:lnTo>
                <a:lnTo>
                  <a:pt x="2873" y="10982"/>
                </a:lnTo>
                <a:lnTo>
                  <a:pt x="2872" y="10979"/>
                </a:lnTo>
                <a:lnTo>
                  <a:pt x="2870" y="10977"/>
                </a:lnTo>
                <a:lnTo>
                  <a:pt x="2871" y="10977"/>
                </a:lnTo>
                <a:lnTo>
                  <a:pt x="2870" y="10976"/>
                </a:lnTo>
                <a:lnTo>
                  <a:pt x="2870" y="10975"/>
                </a:lnTo>
                <a:lnTo>
                  <a:pt x="2870" y="10975"/>
                </a:lnTo>
                <a:lnTo>
                  <a:pt x="2838" y="10919"/>
                </a:lnTo>
                <a:lnTo>
                  <a:pt x="2807" y="10862"/>
                </a:lnTo>
                <a:lnTo>
                  <a:pt x="2776" y="10805"/>
                </a:lnTo>
                <a:lnTo>
                  <a:pt x="2746" y="10749"/>
                </a:lnTo>
                <a:lnTo>
                  <a:pt x="2717" y="10692"/>
                </a:lnTo>
                <a:lnTo>
                  <a:pt x="2687" y="10635"/>
                </a:lnTo>
                <a:lnTo>
                  <a:pt x="2659" y="10577"/>
                </a:lnTo>
                <a:lnTo>
                  <a:pt x="2631" y="10521"/>
                </a:lnTo>
                <a:lnTo>
                  <a:pt x="2604" y="10463"/>
                </a:lnTo>
                <a:lnTo>
                  <a:pt x="2578" y="10405"/>
                </a:lnTo>
                <a:lnTo>
                  <a:pt x="2552" y="10347"/>
                </a:lnTo>
                <a:lnTo>
                  <a:pt x="2526" y="10289"/>
                </a:lnTo>
                <a:lnTo>
                  <a:pt x="2502" y="10231"/>
                </a:lnTo>
                <a:lnTo>
                  <a:pt x="2478" y="10172"/>
                </a:lnTo>
                <a:lnTo>
                  <a:pt x="2454" y="10114"/>
                </a:lnTo>
                <a:lnTo>
                  <a:pt x="2432" y="10056"/>
                </a:lnTo>
                <a:lnTo>
                  <a:pt x="2410" y="9997"/>
                </a:lnTo>
                <a:lnTo>
                  <a:pt x="2387" y="9938"/>
                </a:lnTo>
                <a:lnTo>
                  <a:pt x="2367" y="9879"/>
                </a:lnTo>
                <a:lnTo>
                  <a:pt x="2347" y="9821"/>
                </a:lnTo>
                <a:lnTo>
                  <a:pt x="2327" y="9761"/>
                </a:lnTo>
                <a:lnTo>
                  <a:pt x="2307" y="9702"/>
                </a:lnTo>
                <a:lnTo>
                  <a:pt x="2289" y="9642"/>
                </a:lnTo>
                <a:lnTo>
                  <a:pt x="2271" y="9583"/>
                </a:lnTo>
                <a:lnTo>
                  <a:pt x="2254" y="9524"/>
                </a:lnTo>
                <a:lnTo>
                  <a:pt x="2237" y="9464"/>
                </a:lnTo>
                <a:lnTo>
                  <a:pt x="2220" y="9404"/>
                </a:lnTo>
                <a:lnTo>
                  <a:pt x="2205" y="9344"/>
                </a:lnTo>
                <a:lnTo>
                  <a:pt x="2190" y="9285"/>
                </a:lnTo>
                <a:lnTo>
                  <a:pt x="2176" y="9224"/>
                </a:lnTo>
                <a:lnTo>
                  <a:pt x="2162" y="9164"/>
                </a:lnTo>
                <a:lnTo>
                  <a:pt x="2149" y="9104"/>
                </a:lnTo>
                <a:lnTo>
                  <a:pt x="2137" y="9121"/>
                </a:lnTo>
                <a:lnTo>
                  <a:pt x="2125" y="9136"/>
                </a:lnTo>
                <a:lnTo>
                  <a:pt x="2113" y="9148"/>
                </a:lnTo>
                <a:lnTo>
                  <a:pt x="2101" y="9158"/>
                </a:lnTo>
                <a:lnTo>
                  <a:pt x="1429" y="10007"/>
                </a:lnTo>
                <a:lnTo>
                  <a:pt x="1436" y="10027"/>
                </a:lnTo>
                <a:lnTo>
                  <a:pt x="1442" y="10048"/>
                </a:lnTo>
                <a:lnTo>
                  <a:pt x="1446" y="10067"/>
                </a:lnTo>
                <a:lnTo>
                  <a:pt x="1448" y="10086"/>
                </a:lnTo>
                <a:lnTo>
                  <a:pt x="1449" y="10104"/>
                </a:lnTo>
                <a:lnTo>
                  <a:pt x="1449" y="10122"/>
                </a:lnTo>
                <a:lnTo>
                  <a:pt x="1446" y="10139"/>
                </a:lnTo>
                <a:lnTo>
                  <a:pt x="1442" y="10156"/>
                </a:lnTo>
                <a:lnTo>
                  <a:pt x="1437" y="10171"/>
                </a:lnTo>
                <a:lnTo>
                  <a:pt x="1430" y="10187"/>
                </a:lnTo>
                <a:lnTo>
                  <a:pt x="1421" y="10202"/>
                </a:lnTo>
                <a:lnTo>
                  <a:pt x="1409" y="10216"/>
                </a:lnTo>
                <a:lnTo>
                  <a:pt x="1397" y="10230"/>
                </a:lnTo>
                <a:lnTo>
                  <a:pt x="1384" y="10243"/>
                </a:lnTo>
                <a:lnTo>
                  <a:pt x="1368" y="10255"/>
                </a:lnTo>
                <a:lnTo>
                  <a:pt x="1351" y="10267"/>
                </a:lnTo>
                <a:lnTo>
                  <a:pt x="1315" y="10283"/>
                </a:lnTo>
                <a:lnTo>
                  <a:pt x="1344" y="10363"/>
                </a:lnTo>
                <a:lnTo>
                  <a:pt x="1374" y="10443"/>
                </a:lnTo>
                <a:lnTo>
                  <a:pt x="1404" y="10522"/>
                </a:lnTo>
                <a:lnTo>
                  <a:pt x="1437" y="10602"/>
                </a:lnTo>
                <a:lnTo>
                  <a:pt x="1469" y="10681"/>
                </a:lnTo>
                <a:lnTo>
                  <a:pt x="1503" y="10760"/>
                </a:lnTo>
                <a:lnTo>
                  <a:pt x="1537" y="10838"/>
                </a:lnTo>
                <a:lnTo>
                  <a:pt x="1573" y="10917"/>
                </a:lnTo>
                <a:lnTo>
                  <a:pt x="1610" y="10995"/>
                </a:lnTo>
                <a:lnTo>
                  <a:pt x="1647" y="11073"/>
                </a:lnTo>
                <a:lnTo>
                  <a:pt x="1686" y="11151"/>
                </a:lnTo>
                <a:lnTo>
                  <a:pt x="1725" y="11228"/>
                </a:lnTo>
                <a:lnTo>
                  <a:pt x="1766" y="11305"/>
                </a:lnTo>
                <a:lnTo>
                  <a:pt x="1807" y="11382"/>
                </a:lnTo>
                <a:lnTo>
                  <a:pt x="1849" y="11459"/>
                </a:lnTo>
                <a:lnTo>
                  <a:pt x="1892" y="11535"/>
                </a:lnTo>
                <a:lnTo>
                  <a:pt x="1892" y="11535"/>
                </a:lnTo>
                <a:lnTo>
                  <a:pt x="1892" y="11535"/>
                </a:lnTo>
                <a:lnTo>
                  <a:pt x="1895" y="11540"/>
                </a:lnTo>
                <a:lnTo>
                  <a:pt x="1985" y="11690"/>
                </a:lnTo>
                <a:lnTo>
                  <a:pt x="2076" y="11837"/>
                </a:lnTo>
                <a:lnTo>
                  <a:pt x="2170" y="11981"/>
                </a:lnTo>
                <a:lnTo>
                  <a:pt x="2267" y="12122"/>
                </a:lnTo>
                <a:lnTo>
                  <a:pt x="2367" y="12260"/>
                </a:lnTo>
                <a:lnTo>
                  <a:pt x="2469" y="12396"/>
                </a:lnTo>
                <a:lnTo>
                  <a:pt x="2575" y="12529"/>
                </a:lnTo>
                <a:lnTo>
                  <a:pt x="2682" y="12659"/>
                </a:lnTo>
                <a:lnTo>
                  <a:pt x="2792" y="12786"/>
                </a:lnTo>
                <a:lnTo>
                  <a:pt x="2905" y="12910"/>
                </a:lnTo>
                <a:lnTo>
                  <a:pt x="3019" y="13031"/>
                </a:lnTo>
                <a:lnTo>
                  <a:pt x="3137" y="13150"/>
                </a:lnTo>
                <a:lnTo>
                  <a:pt x="3256" y="13265"/>
                </a:lnTo>
                <a:lnTo>
                  <a:pt x="3379" y="13378"/>
                </a:lnTo>
                <a:lnTo>
                  <a:pt x="3502" y="13487"/>
                </a:lnTo>
                <a:lnTo>
                  <a:pt x="3628" y="13594"/>
                </a:lnTo>
                <a:lnTo>
                  <a:pt x="3756" y="13697"/>
                </a:lnTo>
                <a:lnTo>
                  <a:pt x="3886" y="13797"/>
                </a:lnTo>
                <a:lnTo>
                  <a:pt x="4018" y="13895"/>
                </a:lnTo>
                <a:lnTo>
                  <a:pt x="4151" y="13989"/>
                </a:lnTo>
                <a:lnTo>
                  <a:pt x="4287" y="14080"/>
                </a:lnTo>
                <a:lnTo>
                  <a:pt x="4425" y="14168"/>
                </a:lnTo>
                <a:lnTo>
                  <a:pt x="4563" y="14253"/>
                </a:lnTo>
                <a:lnTo>
                  <a:pt x="4704" y="14335"/>
                </a:lnTo>
                <a:lnTo>
                  <a:pt x="4846" y="14414"/>
                </a:lnTo>
                <a:lnTo>
                  <a:pt x="4990" y="14490"/>
                </a:lnTo>
                <a:lnTo>
                  <a:pt x="5135" y="14562"/>
                </a:lnTo>
                <a:lnTo>
                  <a:pt x="5281" y="14632"/>
                </a:lnTo>
                <a:lnTo>
                  <a:pt x="5429" y="14698"/>
                </a:lnTo>
                <a:lnTo>
                  <a:pt x="5579" y="14761"/>
                </a:lnTo>
                <a:lnTo>
                  <a:pt x="5729" y="14821"/>
                </a:lnTo>
                <a:lnTo>
                  <a:pt x="5881" y="14877"/>
                </a:lnTo>
                <a:lnTo>
                  <a:pt x="5889" y="14854"/>
                </a:lnTo>
                <a:lnTo>
                  <a:pt x="5897" y="14830"/>
                </a:lnTo>
                <a:lnTo>
                  <a:pt x="5906" y="14806"/>
                </a:lnTo>
                <a:lnTo>
                  <a:pt x="5916" y="14784"/>
                </a:lnTo>
                <a:lnTo>
                  <a:pt x="5926" y="14761"/>
                </a:lnTo>
                <a:lnTo>
                  <a:pt x="5937" y="14739"/>
                </a:lnTo>
                <a:lnTo>
                  <a:pt x="5949" y="14716"/>
                </a:lnTo>
                <a:lnTo>
                  <a:pt x="5963" y="14694"/>
                </a:lnTo>
                <a:lnTo>
                  <a:pt x="5976" y="14672"/>
                </a:lnTo>
                <a:lnTo>
                  <a:pt x="5990" y="14649"/>
                </a:lnTo>
                <a:lnTo>
                  <a:pt x="6004" y="14628"/>
                </a:lnTo>
                <a:lnTo>
                  <a:pt x="6020" y="14607"/>
                </a:lnTo>
                <a:lnTo>
                  <a:pt x="6037" y="14586"/>
                </a:lnTo>
                <a:lnTo>
                  <a:pt x="6054" y="14565"/>
                </a:lnTo>
                <a:lnTo>
                  <a:pt x="6072" y="14545"/>
                </a:lnTo>
                <a:lnTo>
                  <a:pt x="6091" y="14525"/>
                </a:lnTo>
                <a:lnTo>
                  <a:pt x="6101" y="14485"/>
                </a:lnTo>
                <a:lnTo>
                  <a:pt x="6112" y="14447"/>
                </a:lnTo>
                <a:lnTo>
                  <a:pt x="6126" y="14407"/>
                </a:lnTo>
                <a:lnTo>
                  <a:pt x="6139" y="14369"/>
                </a:lnTo>
                <a:lnTo>
                  <a:pt x="6154" y="14330"/>
                </a:lnTo>
                <a:lnTo>
                  <a:pt x="6170" y="14292"/>
                </a:lnTo>
                <a:lnTo>
                  <a:pt x="6188" y="14255"/>
                </a:lnTo>
                <a:lnTo>
                  <a:pt x="6208" y="14218"/>
                </a:lnTo>
                <a:lnTo>
                  <a:pt x="6229" y="14182"/>
                </a:lnTo>
                <a:lnTo>
                  <a:pt x="6251" y="14147"/>
                </a:lnTo>
                <a:lnTo>
                  <a:pt x="6263" y="14130"/>
                </a:lnTo>
                <a:lnTo>
                  <a:pt x="6275" y="14113"/>
                </a:lnTo>
                <a:lnTo>
                  <a:pt x="6289" y="14097"/>
                </a:lnTo>
                <a:lnTo>
                  <a:pt x="6303" y="14081"/>
                </a:lnTo>
                <a:lnTo>
                  <a:pt x="6316" y="14065"/>
                </a:lnTo>
                <a:lnTo>
                  <a:pt x="6331" y="14050"/>
                </a:lnTo>
                <a:lnTo>
                  <a:pt x="6346" y="14034"/>
                </a:lnTo>
                <a:lnTo>
                  <a:pt x="6362" y="14019"/>
                </a:lnTo>
                <a:lnTo>
                  <a:pt x="6378" y="14005"/>
                </a:lnTo>
                <a:lnTo>
                  <a:pt x="6394" y="13991"/>
                </a:lnTo>
                <a:lnTo>
                  <a:pt x="6411" y="13978"/>
                </a:lnTo>
                <a:lnTo>
                  <a:pt x="6429" y="13965"/>
                </a:lnTo>
                <a:lnTo>
                  <a:pt x="6440" y="13949"/>
                </a:lnTo>
                <a:lnTo>
                  <a:pt x="6450" y="13934"/>
                </a:lnTo>
                <a:lnTo>
                  <a:pt x="6460" y="13919"/>
                </a:lnTo>
                <a:lnTo>
                  <a:pt x="6471" y="13905"/>
                </a:lnTo>
                <a:close/>
                <a:moveTo>
                  <a:pt x="14818" y="8787"/>
                </a:moveTo>
                <a:lnTo>
                  <a:pt x="15800" y="9593"/>
                </a:lnTo>
                <a:lnTo>
                  <a:pt x="15842" y="9419"/>
                </a:lnTo>
                <a:lnTo>
                  <a:pt x="15879" y="9245"/>
                </a:lnTo>
                <a:lnTo>
                  <a:pt x="15911" y="9070"/>
                </a:lnTo>
                <a:lnTo>
                  <a:pt x="15941" y="8895"/>
                </a:lnTo>
                <a:lnTo>
                  <a:pt x="15966" y="8718"/>
                </a:lnTo>
                <a:lnTo>
                  <a:pt x="15986" y="8541"/>
                </a:lnTo>
                <a:lnTo>
                  <a:pt x="16004" y="8364"/>
                </a:lnTo>
                <a:lnTo>
                  <a:pt x="16016" y="8185"/>
                </a:lnTo>
                <a:lnTo>
                  <a:pt x="16024" y="8006"/>
                </a:lnTo>
                <a:lnTo>
                  <a:pt x="16028" y="7828"/>
                </a:lnTo>
                <a:lnTo>
                  <a:pt x="16028" y="7648"/>
                </a:lnTo>
                <a:lnTo>
                  <a:pt x="16024" y="7469"/>
                </a:lnTo>
                <a:lnTo>
                  <a:pt x="16015" y="7290"/>
                </a:lnTo>
                <a:lnTo>
                  <a:pt x="16003" y="7110"/>
                </a:lnTo>
                <a:lnTo>
                  <a:pt x="15985" y="6931"/>
                </a:lnTo>
                <a:lnTo>
                  <a:pt x="15963" y="6752"/>
                </a:lnTo>
                <a:lnTo>
                  <a:pt x="15938" y="6572"/>
                </a:lnTo>
                <a:lnTo>
                  <a:pt x="15907" y="6393"/>
                </a:lnTo>
                <a:lnTo>
                  <a:pt x="15873" y="6215"/>
                </a:lnTo>
                <a:lnTo>
                  <a:pt x="15833" y="6036"/>
                </a:lnTo>
                <a:lnTo>
                  <a:pt x="15790" y="5859"/>
                </a:lnTo>
                <a:lnTo>
                  <a:pt x="15742" y="5683"/>
                </a:lnTo>
                <a:lnTo>
                  <a:pt x="15690" y="5507"/>
                </a:lnTo>
                <a:lnTo>
                  <a:pt x="15633" y="5330"/>
                </a:lnTo>
                <a:lnTo>
                  <a:pt x="15571" y="5156"/>
                </a:lnTo>
                <a:lnTo>
                  <a:pt x="15505" y="4982"/>
                </a:lnTo>
                <a:lnTo>
                  <a:pt x="15435" y="4808"/>
                </a:lnTo>
                <a:lnTo>
                  <a:pt x="15360" y="4637"/>
                </a:lnTo>
                <a:lnTo>
                  <a:pt x="15281" y="4466"/>
                </a:lnTo>
                <a:lnTo>
                  <a:pt x="15196" y="4297"/>
                </a:lnTo>
                <a:lnTo>
                  <a:pt x="15107" y="4129"/>
                </a:lnTo>
                <a:lnTo>
                  <a:pt x="15013" y="3961"/>
                </a:lnTo>
                <a:lnTo>
                  <a:pt x="15012" y="3960"/>
                </a:lnTo>
                <a:lnTo>
                  <a:pt x="15012" y="3960"/>
                </a:lnTo>
                <a:lnTo>
                  <a:pt x="15012" y="3960"/>
                </a:lnTo>
                <a:lnTo>
                  <a:pt x="15012" y="3960"/>
                </a:lnTo>
                <a:lnTo>
                  <a:pt x="15012" y="3959"/>
                </a:lnTo>
                <a:lnTo>
                  <a:pt x="15012" y="3959"/>
                </a:lnTo>
                <a:lnTo>
                  <a:pt x="15012" y="3959"/>
                </a:lnTo>
                <a:lnTo>
                  <a:pt x="14983" y="3909"/>
                </a:lnTo>
                <a:lnTo>
                  <a:pt x="14953" y="3858"/>
                </a:lnTo>
                <a:lnTo>
                  <a:pt x="14922" y="3807"/>
                </a:lnTo>
                <a:lnTo>
                  <a:pt x="14892" y="3758"/>
                </a:lnTo>
                <a:lnTo>
                  <a:pt x="14860" y="3708"/>
                </a:lnTo>
                <a:lnTo>
                  <a:pt x="14829" y="3660"/>
                </a:lnTo>
                <a:lnTo>
                  <a:pt x="14798" y="3610"/>
                </a:lnTo>
                <a:lnTo>
                  <a:pt x="14766" y="3561"/>
                </a:lnTo>
                <a:lnTo>
                  <a:pt x="14721" y="3651"/>
                </a:lnTo>
                <a:lnTo>
                  <a:pt x="14673" y="3741"/>
                </a:lnTo>
                <a:lnTo>
                  <a:pt x="14624" y="3829"/>
                </a:lnTo>
                <a:lnTo>
                  <a:pt x="14573" y="3917"/>
                </a:lnTo>
                <a:lnTo>
                  <a:pt x="14520" y="4003"/>
                </a:lnTo>
                <a:lnTo>
                  <a:pt x="14467" y="4089"/>
                </a:lnTo>
                <a:lnTo>
                  <a:pt x="14410" y="4174"/>
                </a:lnTo>
                <a:lnTo>
                  <a:pt x="14353" y="4259"/>
                </a:lnTo>
                <a:lnTo>
                  <a:pt x="14217" y="4710"/>
                </a:lnTo>
                <a:lnTo>
                  <a:pt x="14209" y="4733"/>
                </a:lnTo>
                <a:lnTo>
                  <a:pt x="14201" y="4754"/>
                </a:lnTo>
                <a:lnTo>
                  <a:pt x="14192" y="4773"/>
                </a:lnTo>
                <a:lnTo>
                  <a:pt x="14183" y="4791"/>
                </a:lnTo>
                <a:lnTo>
                  <a:pt x="14243" y="4911"/>
                </a:lnTo>
                <a:lnTo>
                  <a:pt x="14301" y="5030"/>
                </a:lnTo>
                <a:lnTo>
                  <a:pt x="14356" y="5152"/>
                </a:lnTo>
                <a:lnTo>
                  <a:pt x="14408" y="5274"/>
                </a:lnTo>
                <a:lnTo>
                  <a:pt x="14457" y="5395"/>
                </a:lnTo>
                <a:lnTo>
                  <a:pt x="14504" y="5519"/>
                </a:lnTo>
                <a:lnTo>
                  <a:pt x="14549" y="5641"/>
                </a:lnTo>
                <a:lnTo>
                  <a:pt x="14590" y="5766"/>
                </a:lnTo>
                <a:lnTo>
                  <a:pt x="14629" y="5890"/>
                </a:lnTo>
                <a:lnTo>
                  <a:pt x="14665" y="6014"/>
                </a:lnTo>
                <a:lnTo>
                  <a:pt x="14698" y="6140"/>
                </a:lnTo>
                <a:lnTo>
                  <a:pt x="14730" y="6264"/>
                </a:lnTo>
                <a:lnTo>
                  <a:pt x="14758" y="6390"/>
                </a:lnTo>
                <a:lnTo>
                  <a:pt x="14785" y="6517"/>
                </a:lnTo>
                <a:lnTo>
                  <a:pt x="14808" y="6642"/>
                </a:lnTo>
                <a:lnTo>
                  <a:pt x="14828" y="6769"/>
                </a:lnTo>
                <a:lnTo>
                  <a:pt x="14846" y="6896"/>
                </a:lnTo>
                <a:lnTo>
                  <a:pt x="14861" y="7022"/>
                </a:lnTo>
                <a:lnTo>
                  <a:pt x="14875" y="7149"/>
                </a:lnTo>
                <a:lnTo>
                  <a:pt x="14886" y="7276"/>
                </a:lnTo>
                <a:lnTo>
                  <a:pt x="14894" y="7402"/>
                </a:lnTo>
                <a:lnTo>
                  <a:pt x="14899" y="7529"/>
                </a:lnTo>
                <a:lnTo>
                  <a:pt x="14902" y="7656"/>
                </a:lnTo>
                <a:lnTo>
                  <a:pt x="14902" y="7782"/>
                </a:lnTo>
                <a:lnTo>
                  <a:pt x="14900" y="7909"/>
                </a:lnTo>
                <a:lnTo>
                  <a:pt x="14896" y="8035"/>
                </a:lnTo>
                <a:lnTo>
                  <a:pt x="14889" y="8161"/>
                </a:lnTo>
                <a:lnTo>
                  <a:pt x="14880" y="8287"/>
                </a:lnTo>
                <a:lnTo>
                  <a:pt x="14868" y="8412"/>
                </a:lnTo>
                <a:lnTo>
                  <a:pt x="14853" y="8538"/>
                </a:lnTo>
                <a:lnTo>
                  <a:pt x="14837" y="8663"/>
                </a:lnTo>
                <a:lnTo>
                  <a:pt x="14818" y="8787"/>
                </a:lnTo>
                <a:close/>
                <a:moveTo>
                  <a:pt x="14438" y="12673"/>
                </a:moveTo>
                <a:lnTo>
                  <a:pt x="14908" y="13439"/>
                </a:lnTo>
                <a:lnTo>
                  <a:pt x="14917" y="13467"/>
                </a:lnTo>
                <a:lnTo>
                  <a:pt x="14924" y="13493"/>
                </a:lnTo>
                <a:lnTo>
                  <a:pt x="14928" y="13519"/>
                </a:lnTo>
                <a:lnTo>
                  <a:pt x="14929" y="13542"/>
                </a:lnTo>
                <a:lnTo>
                  <a:pt x="14928" y="13562"/>
                </a:lnTo>
                <a:lnTo>
                  <a:pt x="14924" y="13583"/>
                </a:lnTo>
                <a:lnTo>
                  <a:pt x="14918" y="13600"/>
                </a:lnTo>
                <a:lnTo>
                  <a:pt x="14910" y="13615"/>
                </a:lnTo>
                <a:lnTo>
                  <a:pt x="14901" y="13629"/>
                </a:lnTo>
                <a:lnTo>
                  <a:pt x="14889" y="13641"/>
                </a:lnTo>
                <a:lnTo>
                  <a:pt x="14876" y="13652"/>
                </a:lnTo>
                <a:lnTo>
                  <a:pt x="14861" y="13661"/>
                </a:lnTo>
                <a:lnTo>
                  <a:pt x="14845" y="13668"/>
                </a:lnTo>
                <a:lnTo>
                  <a:pt x="14828" y="13673"/>
                </a:lnTo>
                <a:lnTo>
                  <a:pt x="14810" y="13677"/>
                </a:lnTo>
                <a:lnTo>
                  <a:pt x="14791" y="13679"/>
                </a:lnTo>
                <a:lnTo>
                  <a:pt x="14771" y="13679"/>
                </a:lnTo>
                <a:lnTo>
                  <a:pt x="14751" y="13678"/>
                </a:lnTo>
                <a:lnTo>
                  <a:pt x="14730" y="13675"/>
                </a:lnTo>
                <a:lnTo>
                  <a:pt x="14710" y="13670"/>
                </a:lnTo>
                <a:lnTo>
                  <a:pt x="14688" y="13664"/>
                </a:lnTo>
                <a:lnTo>
                  <a:pt x="14667" y="13657"/>
                </a:lnTo>
                <a:lnTo>
                  <a:pt x="14646" y="13646"/>
                </a:lnTo>
                <a:lnTo>
                  <a:pt x="14626" y="13636"/>
                </a:lnTo>
                <a:lnTo>
                  <a:pt x="14605" y="13623"/>
                </a:lnTo>
                <a:lnTo>
                  <a:pt x="14585" y="13610"/>
                </a:lnTo>
                <a:lnTo>
                  <a:pt x="14567" y="13594"/>
                </a:lnTo>
                <a:lnTo>
                  <a:pt x="14549" y="13577"/>
                </a:lnTo>
                <a:lnTo>
                  <a:pt x="14531" y="13558"/>
                </a:lnTo>
                <a:lnTo>
                  <a:pt x="14516" y="13539"/>
                </a:lnTo>
                <a:lnTo>
                  <a:pt x="14502" y="13517"/>
                </a:lnTo>
                <a:lnTo>
                  <a:pt x="14489" y="13494"/>
                </a:lnTo>
                <a:lnTo>
                  <a:pt x="14450" y="13354"/>
                </a:lnTo>
                <a:lnTo>
                  <a:pt x="14225" y="12923"/>
                </a:lnTo>
                <a:lnTo>
                  <a:pt x="14192" y="12958"/>
                </a:lnTo>
                <a:lnTo>
                  <a:pt x="14161" y="12993"/>
                </a:lnTo>
                <a:lnTo>
                  <a:pt x="14128" y="13028"/>
                </a:lnTo>
                <a:lnTo>
                  <a:pt x="14096" y="13063"/>
                </a:lnTo>
                <a:lnTo>
                  <a:pt x="14063" y="13097"/>
                </a:lnTo>
                <a:lnTo>
                  <a:pt x="14030" y="13132"/>
                </a:lnTo>
                <a:lnTo>
                  <a:pt x="13997" y="13166"/>
                </a:lnTo>
                <a:lnTo>
                  <a:pt x="13963" y="13201"/>
                </a:lnTo>
                <a:lnTo>
                  <a:pt x="13975" y="13223"/>
                </a:lnTo>
                <a:lnTo>
                  <a:pt x="13986" y="13246"/>
                </a:lnTo>
                <a:lnTo>
                  <a:pt x="13997" y="13268"/>
                </a:lnTo>
                <a:lnTo>
                  <a:pt x="14008" y="13292"/>
                </a:lnTo>
                <a:lnTo>
                  <a:pt x="14017" y="13310"/>
                </a:lnTo>
                <a:lnTo>
                  <a:pt x="14024" y="13328"/>
                </a:lnTo>
                <a:lnTo>
                  <a:pt x="14030" y="13345"/>
                </a:lnTo>
                <a:lnTo>
                  <a:pt x="14033" y="13362"/>
                </a:lnTo>
                <a:lnTo>
                  <a:pt x="14034" y="13378"/>
                </a:lnTo>
                <a:lnTo>
                  <a:pt x="14034" y="13392"/>
                </a:lnTo>
                <a:lnTo>
                  <a:pt x="14033" y="13406"/>
                </a:lnTo>
                <a:lnTo>
                  <a:pt x="14029" y="13419"/>
                </a:lnTo>
                <a:lnTo>
                  <a:pt x="14025" y="13433"/>
                </a:lnTo>
                <a:lnTo>
                  <a:pt x="14019" y="13444"/>
                </a:lnTo>
                <a:lnTo>
                  <a:pt x="14012" y="13454"/>
                </a:lnTo>
                <a:lnTo>
                  <a:pt x="14003" y="13464"/>
                </a:lnTo>
                <a:lnTo>
                  <a:pt x="13994" y="13472"/>
                </a:lnTo>
                <a:lnTo>
                  <a:pt x="13984" y="13480"/>
                </a:lnTo>
                <a:lnTo>
                  <a:pt x="13971" y="13486"/>
                </a:lnTo>
                <a:lnTo>
                  <a:pt x="13960" y="13492"/>
                </a:lnTo>
                <a:lnTo>
                  <a:pt x="13947" y="13496"/>
                </a:lnTo>
                <a:lnTo>
                  <a:pt x="13934" y="13499"/>
                </a:lnTo>
                <a:lnTo>
                  <a:pt x="13920" y="13502"/>
                </a:lnTo>
                <a:lnTo>
                  <a:pt x="13906" y="13504"/>
                </a:lnTo>
                <a:lnTo>
                  <a:pt x="13892" y="13504"/>
                </a:lnTo>
                <a:lnTo>
                  <a:pt x="13876" y="13501"/>
                </a:lnTo>
                <a:lnTo>
                  <a:pt x="13862" y="13499"/>
                </a:lnTo>
                <a:lnTo>
                  <a:pt x="13847" y="13495"/>
                </a:lnTo>
                <a:lnTo>
                  <a:pt x="13833" y="13490"/>
                </a:lnTo>
                <a:lnTo>
                  <a:pt x="13818" y="13484"/>
                </a:lnTo>
                <a:lnTo>
                  <a:pt x="13803" y="13476"/>
                </a:lnTo>
                <a:lnTo>
                  <a:pt x="13789" y="13468"/>
                </a:lnTo>
                <a:lnTo>
                  <a:pt x="13776" y="13457"/>
                </a:lnTo>
                <a:lnTo>
                  <a:pt x="13763" y="13446"/>
                </a:lnTo>
                <a:lnTo>
                  <a:pt x="13751" y="13433"/>
                </a:lnTo>
                <a:lnTo>
                  <a:pt x="13740" y="13417"/>
                </a:lnTo>
                <a:lnTo>
                  <a:pt x="13706" y="13449"/>
                </a:lnTo>
                <a:lnTo>
                  <a:pt x="13673" y="13479"/>
                </a:lnTo>
                <a:lnTo>
                  <a:pt x="13638" y="13510"/>
                </a:lnTo>
                <a:lnTo>
                  <a:pt x="13605" y="13540"/>
                </a:lnTo>
                <a:lnTo>
                  <a:pt x="13612" y="13563"/>
                </a:lnTo>
                <a:lnTo>
                  <a:pt x="13620" y="13586"/>
                </a:lnTo>
                <a:lnTo>
                  <a:pt x="13627" y="13608"/>
                </a:lnTo>
                <a:lnTo>
                  <a:pt x="13634" y="13630"/>
                </a:lnTo>
                <a:lnTo>
                  <a:pt x="13641" y="13652"/>
                </a:lnTo>
                <a:lnTo>
                  <a:pt x="13649" y="13674"/>
                </a:lnTo>
                <a:lnTo>
                  <a:pt x="13655" y="13696"/>
                </a:lnTo>
                <a:lnTo>
                  <a:pt x="13661" y="13717"/>
                </a:lnTo>
                <a:lnTo>
                  <a:pt x="13671" y="13737"/>
                </a:lnTo>
                <a:lnTo>
                  <a:pt x="13678" y="13756"/>
                </a:lnTo>
                <a:lnTo>
                  <a:pt x="13683" y="13774"/>
                </a:lnTo>
                <a:lnTo>
                  <a:pt x="13686" y="13792"/>
                </a:lnTo>
                <a:lnTo>
                  <a:pt x="13687" y="13809"/>
                </a:lnTo>
                <a:lnTo>
                  <a:pt x="13686" y="13827"/>
                </a:lnTo>
                <a:lnTo>
                  <a:pt x="13683" y="13843"/>
                </a:lnTo>
                <a:lnTo>
                  <a:pt x="13679" y="13858"/>
                </a:lnTo>
                <a:lnTo>
                  <a:pt x="13674" y="13872"/>
                </a:lnTo>
                <a:lnTo>
                  <a:pt x="13666" y="13885"/>
                </a:lnTo>
                <a:lnTo>
                  <a:pt x="13658" y="13899"/>
                </a:lnTo>
                <a:lnTo>
                  <a:pt x="13647" y="13911"/>
                </a:lnTo>
                <a:lnTo>
                  <a:pt x="13636" y="13921"/>
                </a:lnTo>
                <a:lnTo>
                  <a:pt x="13625" y="13931"/>
                </a:lnTo>
                <a:lnTo>
                  <a:pt x="13612" y="13940"/>
                </a:lnTo>
                <a:lnTo>
                  <a:pt x="13598" y="13947"/>
                </a:lnTo>
                <a:lnTo>
                  <a:pt x="13584" y="13954"/>
                </a:lnTo>
                <a:lnTo>
                  <a:pt x="13570" y="13959"/>
                </a:lnTo>
                <a:lnTo>
                  <a:pt x="13554" y="13963"/>
                </a:lnTo>
                <a:lnTo>
                  <a:pt x="13538" y="13966"/>
                </a:lnTo>
                <a:lnTo>
                  <a:pt x="13523" y="13967"/>
                </a:lnTo>
                <a:lnTo>
                  <a:pt x="13507" y="13967"/>
                </a:lnTo>
                <a:lnTo>
                  <a:pt x="13491" y="13966"/>
                </a:lnTo>
                <a:lnTo>
                  <a:pt x="13475" y="13961"/>
                </a:lnTo>
                <a:lnTo>
                  <a:pt x="13459" y="13957"/>
                </a:lnTo>
                <a:lnTo>
                  <a:pt x="13444" y="13951"/>
                </a:lnTo>
                <a:lnTo>
                  <a:pt x="13429" y="13943"/>
                </a:lnTo>
                <a:lnTo>
                  <a:pt x="13415" y="13933"/>
                </a:lnTo>
                <a:lnTo>
                  <a:pt x="13401" y="13922"/>
                </a:lnTo>
                <a:lnTo>
                  <a:pt x="13388" y="13909"/>
                </a:lnTo>
                <a:lnTo>
                  <a:pt x="13376" y="13894"/>
                </a:lnTo>
                <a:lnTo>
                  <a:pt x="13366" y="13876"/>
                </a:lnTo>
                <a:lnTo>
                  <a:pt x="13357" y="13851"/>
                </a:lnTo>
                <a:lnTo>
                  <a:pt x="13348" y="13826"/>
                </a:lnTo>
                <a:lnTo>
                  <a:pt x="13339" y="13800"/>
                </a:lnTo>
                <a:lnTo>
                  <a:pt x="13330" y="13774"/>
                </a:lnTo>
                <a:lnTo>
                  <a:pt x="13309" y="13789"/>
                </a:lnTo>
                <a:lnTo>
                  <a:pt x="13290" y="13805"/>
                </a:lnTo>
                <a:lnTo>
                  <a:pt x="13270" y="13821"/>
                </a:lnTo>
                <a:lnTo>
                  <a:pt x="13251" y="13837"/>
                </a:lnTo>
                <a:lnTo>
                  <a:pt x="13230" y="13852"/>
                </a:lnTo>
                <a:lnTo>
                  <a:pt x="13210" y="13868"/>
                </a:lnTo>
                <a:lnTo>
                  <a:pt x="13190" y="13883"/>
                </a:lnTo>
                <a:lnTo>
                  <a:pt x="13170" y="13899"/>
                </a:lnTo>
                <a:lnTo>
                  <a:pt x="13188" y="13954"/>
                </a:lnTo>
                <a:lnTo>
                  <a:pt x="13203" y="14009"/>
                </a:lnTo>
                <a:lnTo>
                  <a:pt x="13218" y="14062"/>
                </a:lnTo>
                <a:lnTo>
                  <a:pt x="13232" y="14113"/>
                </a:lnTo>
                <a:lnTo>
                  <a:pt x="13246" y="14164"/>
                </a:lnTo>
                <a:lnTo>
                  <a:pt x="13258" y="14212"/>
                </a:lnTo>
                <a:lnTo>
                  <a:pt x="13268" y="14258"/>
                </a:lnTo>
                <a:lnTo>
                  <a:pt x="13277" y="14304"/>
                </a:lnTo>
                <a:lnTo>
                  <a:pt x="13285" y="14324"/>
                </a:lnTo>
                <a:lnTo>
                  <a:pt x="13291" y="14343"/>
                </a:lnTo>
                <a:lnTo>
                  <a:pt x="13294" y="14363"/>
                </a:lnTo>
                <a:lnTo>
                  <a:pt x="13296" y="14381"/>
                </a:lnTo>
                <a:lnTo>
                  <a:pt x="13296" y="14398"/>
                </a:lnTo>
                <a:lnTo>
                  <a:pt x="13293" y="14415"/>
                </a:lnTo>
                <a:lnTo>
                  <a:pt x="13289" y="14431"/>
                </a:lnTo>
                <a:lnTo>
                  <a:pt x="13284" y="14446"/>
                </a:lnTo>
                <a:lnTo>
                  <a:pt x="13277" y="14460"/>
                </a:lnTo>
                <a:lnTo>
                  <a:pt x="13269" y="14473"/>
                </a:lnTo>
                <a:lnTo>
                  <a:pt x="13259" y="14485"/>
                </a:lnTo>
                <a:lnTo>
                  <a:pt x="13249" y="14495"/>
                </a:lnTo>
                <a:lnTo>
                  <a:pt x="13236" y="14506"/>
                </a:lnTo>
                <a:lnTo>
                  <a:pt x="13224" y="14515"/>
                </a:lnTo>
                <a:lnTo>
                  <a:pt x="13210" y="14522"/>
                </a:lnTo>
                <a:lnTo>
                  <a:pt x="13196" y="14529"/>
                </a:lnTo>
                <a:lnTo>
                  <a:pt x="13182" y="14534"/>
                </a:lnTo>
                <a:lnTo>
                  <a:pt x="13167" y="14538"/>
                </a:lnTo>
                <a:lnTo>
                  <a:pt x="13150" y="14541"/>
                </a:lnTo>
                <a:lnTo>
                  <a:pt x="13135" y="14542"/>
                </a:lnTo>
                <a:lnTo>
                  <a:pt x="13119" y="14542"/>
                </a:lnTo>
                <a:lnTo>
                  <a:pt x="13103" y="14540"/>
                </a:lnTo>
                <a:lnTo>
                  <a:pt x="13088" y="14537"/>
                </a:lnTo>
                <a:lnTo>
                  <a:pt x="13072" y="14533"/>
                </a:lnTo>
                <a:lnTo>
                  <a:pt x="13057" y="14527"/>
                </a:lnTo>
                <a:lnTo>
                  <a:pt x="13042" y="14520"/>
                </a:lnTo>
                <a:lnTo>
                  <a:pt x="13028" y="14511"/>
                </a:lnTo>
                <a:lnTo>
                  <a:pt x="13015" y="14499"/>
                </a:lnTo>
                <a:lnTo>
                  <a:pt x="13002" y="14487"/>
                </a:lnTo>
                <a:lnTo>
                  <a:pt x="12990" y="14473"/>
                </a:lnTo>
                <a:lnTo>
                  <a:pt x="12979" y="14457"/>
                </a:lnTo>
                <a:lnTo>
                  <a:pt x="12970" y="14439"/>
                </a:lnTo>
                <a:lnTo>
                  <a:pt x="12961" y="14403"/>
                </a:lnTo>
                <a:lnTo>
                  <a:pt x="12951" y="14367"/>
                </a:lnTo>
                <a:lnTo>
                  <a:pt x="12941" y="14328"/>
                </a:lnTo>
                <a:lnTo>
                  <a:pt x="12929" y="14289"/>
                </a:lnTo>
                <a:lnTo>
                  <a:pt x="12916" y="14247"/>
                </a:lnTo>
                <a:lnTo>
                  <a:pt x="12903" y="14204"/>
                </a:lnTo>
                <a:lnTo>
                  <a:pt x="12889" y="14160"/>
                </a:lnTo>
                <a:lnTo>
                  <a:pt x="12874" y="14114"/>
                </a:lnTo>
                <a:lnTo>
                  <a:pt x="12807" y="14160"/>
                </a:lnTo>
                <a:lnTo>
                  <a:pt x="12740" y="14206"/>
                </a:lnTo>
                <a:lnTo>
                  <a:pt x="12673" y="14249"/>
                </a:lnTo>
                <a:lnTo>
                  <a:pt x="12606" y="14293"/>
                </a:lnTo>
                <a:lnTo>
                  <a:pt x="12537" y="14336"/>
                </a:lnTo>
                <a:lnTo>
                  <a:pt x="12467" y="14379"/>
                </a:lnTo>
                <a:lnTo>
                  <a:pt x="12397" y="14420"/>
                </a:lnTo>
                <a:lnTo>
                  <a:pt x="12327" y="14462"/>
                </a:lnTo>
                <a:lnTo>
                  <a:pt x="12325" y="14463"/>
                </a:lnTo>
                <a:lnTo>
                  <a:pt x="12325" y="14463"/>
                </a:lnTo>
                <a:lnTo>
                  <a:pt x="12325" y="14463"/>
                </a:lnTo>
                <a:lnTo>
                  <a:pt x="12186" y="14541"/>
                </a:lnTo>
                <a:lnTo>
                  <a:pt x="12048" y="14616"/>
                </a:lnTo>
                <a:lnTo>
                  <a:pt x="11907" y="14687"/>
                </a:lnTo>
                <a:lnTo>
                  <a:pt x="11766" y="14756"/>
                </a:lnTo>
                <a:lnTo>
                  <a:pt x="11625" y="14822"/>
                </a:lnTo>
                <a:lnTo>
                  <a:pt x="11483" y="14883"/>
                </a:lnTo>
                <a:lnTo>
                  <a:pt x="11340" y="14943"/>
                </a:lnTo>
                <a:lnTo>
                  <a:pt x="11196" y="15000"/>
                </a:lnTo>
                <a:lnTo>
                  <a:pt x="11051" y="15053"/>
                </a:lnTo>
                <a:lnTo>
                  <a:pt x="10907" y="15103"/>
                </a:lnTo>
                <a:lnTo>
                  <a:pt x="10761" y="15150"/>
                </a:lnTo>
                <a:lnTo>
                  <a:pt x="10615" y="15194"/>
                </a:lnTo>
                <a:lnTo>
                  <a:pt x="10469" y="15235"/>
                </a:lnTo>
                <a:lnTo>
                  <a:pt x="10322" y="15274"/>
                </a:lnTo>
                <a:lnTo>
                  <a:pt x="10175" y="15308"/>
                </a:lnTo>
                <a:lnTo>
                  <a:pt x="10028" y="15340"/>
                </a:lnTo>
                <a:lnTo>
                  <a:pt x="9880" y="15370"/>
                </a:lnTo>
                <a:lnTo>
                  <a:pt x="9731" y="15396"/>
                </a:lnTo>
                <a:lnTo>
                  <a:pt x="9583" y="15419"/>
                </a:lnTo>
                <a:lnTo>
                  <a:pt x="9434" y="15440"/>
                </a:lnTo>
                <a:lnTo>
                  <a:pt x="9287" y="15457"/>
                </a:lnTo>
                <a:lnTo>
                  <a:pt x="9138" y="15471"/>
                </a:lnTo>
                <a:lnTo>
                  <a:pt x="8989" y="15483"/>
                </a:lnTo>
                <a:lnTo>
                  <a:pt x="8840" y="15492"/>
                </a:lnTo>
                <a:lnTo>
                  <a:pt x="8691" y="15497"/>
                </a:lnTo>
                <a:lnTo>
                  <a:pt x="8543" y="15500"/>
                </a:lnTo>
                <a:lnTo>
                  <a:pt x="8395" y="15500"/>
                </a:lnTo>
                <a:lnTo>
                  <a:pt x="8247" y="15498"/>
                </a:lnTo>
                <a:lnTo>
                  <a:pt x="8099" y="15492"/>
                </a:lnTo>
                <a:lnTo>
                  <a:pt x="7951" y="15484"/>
                </a:lnTo>
                <a:lnTo>
                  <a:pt x="7803" y="15473"/>
                </a:lnTo>
                <a:lnTo>
                  <a:pt x="7657" y="15459"/>
                </a:lnTo>
                <a:lnTo>
                  <a:pt x="7591" y="15675"/>
                </a:lnTo>
                <a:lnTo>
                  <a:pt x="7587" y="15692"/>
                </a:lnTo>
                <a:lnTo>
                  <a:pt x="7580" y="15708"/>
                </a:lnTo>
                <a:lnTo>
                  <a:pt x="7572" y="15723"/>
                </a:lnTo>
                <a:lnTo>
                  <a:pt x="7563" y="15737"/>
                </a:lnTo>
                <a:lnTo>
                  <a:pt x="7553" y="15749"/>
                </a:lnTo>
                <a:lnTo>
                  <a:pt x="7542" y="15759"/>
                </a:lnTo>
                <a:lnTo>
                  <a:pt x="7531" y="15768"/>
                </a:lnTo>
                <a:lnTo>
                  <a:pt x="7518" y="15775"/>
                </a:lnTo>
                <a:lnTo>
                  <a:pt x="7505" y="15781"/>
                </a:lnTo>
                <a:lnTo>
                  <a:pt x="7490" y="15786"/>
                </a:lnTo>
                <a:lnTo>
                  <a:pt x="7476" y="15790"/>
                </a:lnTo>
                <a:lnTo>
                  <a:pt x="7461" y="15792"/>
                </a:lnTo>
                <a:lnTo>
                  <a:pt x="7446" y="15793"/>
                </a:lnTo>
                <a:lnTo>
                  <a:pt x="7431" y="15793"/>
                </a:lnTo>
                <a:lnTo>
                  <a:pt x="7416" y="15792"/>
                </a:lnTo>
                <a:lnTo>
                  <a:pt x="7400" y="15789"/>
                </a:lnTo>
                <a:lnTo>
                  <a:pt x="7386" y="15785"/>
                </a:lnTo>
                <a:lnTo>
                  <a:pt x="7371" y="15780"/>
                </a:lnTo>
                <a:lnTo>
                  <a:pt x="7357" y="15774"/>
                </a:lnTo>
                <a:lnTo>
                  <a:pt x="7344" y="15767"/>
                </a:lnTo>
                <a:lnTo>
                  <a:pt x="7331" y="15759"/>
                </a:lnTo>
                <a:lnTo>
                  <a:pt x="7317" y="15749"/>
                </a:lnTo>
                <a:lnTo>
                  <a:pt x="7306" y="15739"/>
                </a:lnTo>
                <a:lnTo>
                  <a:pt x="7295" y="15727"/>
                </a:lnTo>
                <a:lnTo>
                  <a:pt x="7286" y="15714"/>
                </a:lnTo>
                <a:lnTo>
                  <a:pt x="7278" y="15701"/>
                </a:lnTo>
                <a:lnTo>
                  <a:pt x="7271" y="15687"/>
                </a:lnTo>
                <a:lnTo>
                  <a:pt x="7265" y="15671"/>
                </a:lnTo>
                <a:lnTo>
                  <a:pt x="7261" y="15654"/>
                </a:lnTo>
                <a:lnTo>
                  <a:pt x="7258" y="15637"/>
                </a:lnTo>
                <a:lnTo>
                  <a:pt x="7257" y="15619"/>
                </a:lnTo>
                <a:lnTo>
                  <a:pt x="7258" y="15601"/>
                </a:lnTo>
                <a:lnTo>
                  <a:pt x="7297" y="15413"/>
                </a:lnTo>
                <a:lnTo>
                  <a:pt x="7279" y="15410"/>
                </a:lnTo>
                <a:lnTo>
                  <a:pt x="7261" y="15407"/>
                </a:lnTo>
                <a:lnTo>
                  <a:pt x="7241" y="15404"/>
                </a:lnTo>
                <a:lnTo>
                  <a:pt x="7223" y="15401"/>
                </a:lnTo>
                <a:lnTo>
                  <a:pt x="7206" y="15428"/>
                </a:lnTo>
                <a:lnTo>
                  <a:pt x="7191" y="15453"/>
                </a:lnTo>
                <a:lnTo>
                  <a:pt x="7176" y="15478"/>
                </a:lnTo>
                <a:lnTo>
                  <a:pt x="7162" y="15505"/>
                </a:lnTo>
                <a:lnTo>
                  <a:pt x="7150" y="15531"/>
                </a:lnTo>
                <a:lnTo>
                  <a:pt x="7139" y="15559"/>
                </a:lnTo>
                <a:lnTo>
                  <a:pt x="7128" y="15589"/>
                </a:lnTo>
                <a:lnTo>
                  <a:pt x="7119" y="15619"/>
                </a:lnTo>
                <a:lnTo>
                  <a:pt x="7101" y="15636"/>
                </a:lnTo>
                <a:lnTo>
                  <a:pt x="7083" y="15651"/>
                </a:lnTo>
                <a:lnTo>
                  <a:pt x="7065" y="15664"/>
                </a:lnTo>
                <a:lnTo>
                  <a:pt x="7047" y="15675"/>
                </a:lnTo>
                <a:lnTo>
                  <a:pt x="7030" y="15684"/>
                </a:lnTo>
                <a:lnTo>
                  <a:pt x="7013" y="15691"/>
                </a:lnTo>
                <a:lnTo>
                  <a:pt x="6995" y="15696"/>
                </a:lnTo>
                <a:lnTo>
                  <a:pt x="6978" y="15700"/>
                </a:lnTo>
                <a:lnTo>
                  <a:pt x="6962" y="15701"/>
                </a:lnTo>
                <a:lnTo>
                  <a:pt x="6946" y="15701"/>
                </a:lnTo>
                <a:lnTo>
                  <a:pt x="6931" y="15700"/>
                </a:lnTo>
                <a:lnTo>
                  <a:pt x="6915" y="15696"/>
                </a:lnTo>
                <a:lnTo>
                  <a:pt x="6901" y="15692"/>
                </a:lnTo>
                <a:lnTo>
                  <a:pt x="6887" y="15685"/>
                </a:lnTo>
                <a:lnTo>
                  <a:pt x="6874" y="15677"/>
                </a:lnTo>
                <a:lnTo>
                  <a:pt x="6863" y="15668"/>
                </a:lnTo>
                <a:lnTo>
                  <a:pt x="6851" y="15656"/>
                </a:lnTo>
                <a:lnTo>
                  <a:pt x="6840" y="15645"/>
                </a:lnTo>
                <a:lnTo>
                  <a:pt x="6831" y="15631"/>
                </a:lnTo>
                <a:lnTo>
                  <a:pt x="6822" y="15617"/>
                </a:lnTo>
                <a:lnTo>
                  <a:pt x="6815" y="15601"/>
                </a:lnTo>
                <a:lnTo>
                  <a:pt x="6809" y="15584"/>
                </a:lnTo>
                <a:lnTo>
                  <a:pt x="6804" y="15565"/>
                </a:lnTo>
                <a:lnTo>
                  <a:pt x="6800" y="15546"/>
                </a:lnTo>
                <a:lnTo>
                  <a:pt x="6798" y="15526"/>
                </a:lnTo>
                <a:lnTo>
                  <a:pt x="6797" y="15505"/>
                </a:lnTo>
                <a:lnTo>
                  <a:pt x="6797" y="15482"/>
                </a:lnTo>
                <a:lnTo>
                  <a:pt x="6799" y="15460"/>
                </a:lnTo>
                <a:lnTo>
                  <a:pt x="6803" y="15436"/>
                </a:lnTo>
                <a:lnTo>
                  <a:pt x="6808" y="15411"/>
                </a:lnTo>
                <a:lnTo>
                  <a:pt x="6814" y="15385"/>
                </a:lnTo>
                <a:lnTo>
                  <a:pt x="6822" y="15360"/>
                </a:lnTo>
                <a:lnTo>
                  <a:pt x="6812" y="15355"/>
                </a:lnTo>
                <a:lnTo>
                  <a:pt x="6802" y="15352"/>
                </a:lnTo>
                <a:lnTo>
                  <a:pt x="6792" y="15350"/>
                </a:lnTo>
                <a:lnTo>
                  <a:pt x="6781" y="15348"/>
                </a:lnTo>
                <a:lnTo>
                  <a:pt x="6771" y="15348"/>
                </a:lnTo>
                <a:lnTo>
                  <a:pt x="6761" y="15350"/>
                </a:lnTo>
                <a:lnTo>
                  <a:pt x="6751" y="15352"/>
                </a:lnTo>
                <a:lnTo>
                  <a:pt x="6741" y="15355"/>
                </a:lnTo>
                <a:lnTo>
                  <a:pt x="6732" y="15358"/>
                </a:lnTo>
                <a:lnTo>
                  <a:pt x="6723" y="15362"/>
                </a:lnTo>
                <a:lnTo>
                  <a:pt x="6714" y="15367"/>
                </a:lnTo>
                <a:lnTo>
                  <a:pt x="6705" y="15372"/>
                </a:lnTo>
                <a:lnTo>
                  <a:pt x="6687" y="15385"/>
                </a:lnTo>
                <a:lnTo>
                  <a:pt x="6669" y="15399"/>
                </a:lnTo>
                <a:lnTo>
                  <a:pt x="6653" y="15415"/>
                </a:lnTo>
                <a:lnTo>
                  <a:pt x="6638" y="15433"/>
                </a:lnTo>
                <a:lnTo>
                  <a:pt x="6624" y="15451"/>
                </a:lnTo>
                <a:lnTo>
                  <a:pt x="6610" y="15468"/>
                </a:lnTo>
                <a:lnTo>
                  <a:pt x="6584" y="15504"/>
                </a:lnTo>
                <a:lnTo>
                  <a:pt x="6563" y="15536"/>
                </a:lnTo>
                <a:lnTo>
                  <a:pt x="6424" y="15925"/>
                </a:lnTo>
                <a:lnTo>
                  <a:pt x="6411" y="15951"/>
                </a:lnTo>
                <a:lnTo>
                  <a:pt x="6396" y="15976"/>
                </a:lnTo>
                <a:lnTo>
                  <a:pt x="6381" y="15997"/>
                </a:lnTo>
                <a:lnTo>
                  <a:pt x="6365" y="16015"/>
                </a:lnTo>
                <a:lnTo>
                  <a:pt x="6348" y="16031"/>
                </a:lnTo>
                <a:lnTo>
                  <a:pt x="6331" y="16045"/>
                </a:lnTo>
                <a:lnTo>
                  <a:pt x="6314" y="16056"/>
                </a:lnTo>
                <a:lnTo>
                  <a:pt x="6296" y="16065"/>
                </a:lnTo>
                <a:lnTo>
                  <a:pt x="6278" y="16072"/>
                </a:lnTo>
                <a:lnTo>
                  <a:pt x="6259" y="16076"/>
                </a:lnTo>
                <a:lnTo>
                  <a:pt x="6241" y="16079"/>
                </a:lnTo>
                <a:lnTo>
                  <a:pt x="6223" y="16080"/>
                </a:lnTo>
                <a:lnTo>
                  <a:pt x="6205" y="16079"/>
                </a:lnTo>
                <a:lnTo>
                  <a:pt x="6187" y="16076"/>
                </a:lnTo>
                <a:lnTo>
                  <a:pt x="6170" y="16072"/>
                </a:lnTo>
                <a:lnTo>
                  <a:pt x="6153" y="16067"/>
                </a:lnTo>
                <a:lnTo>
                  <a:pt x="6137" y="16060"/>
                </a:lnTo>
                <a:lnTo>
                  <a:pt x="6122" y="16051"/>
                </a:lnTo>
                <a:lnTo>
                  <a:pt x="6106" y="16041"/>
                </a:lnTo>
                <a:lnTo>
                  <a:pt x="6093" y="16030"/>
                </a:lnTo>
                <a:lnTo>
                  <a:pt x="6080" y="16019"/>
                </a:lnTo>
                <a:lnTo>
                  <a:pt x="6069" y="16006"/>
                </a:lnTo>
                <a:lnTo>
                  <a:pt x="6058" y="15993"/>
                </a:lnTo>
                <a:lnTo>
                  <a:pt x="6049" y="15979"/>
                </a:lnTo>
                <a:lnTo>
                  <a:pt x="6042" y="15964"/>
                </a:lnTo>
                <a:lnTo>
                  <a:pt x="6036" y="15948"/>
                </a:lnTo>
                <a:lnTo>
                  <a:pt x="6030" y="15933"/>
                </a:lnTo>
                <a:lnTo>
                  <a:pt x="6027" y="15917"/>
                </a:lnTo>
                <a:lnTo>
                  <a:pt x="6026" y="15901"/>
                </a:lnTo>
                <a:lnTo>
                  <a:pt x="6027" y="15883"/>
                </a:lnTo>
                <a:lnTo>
                  <a:pt x="6030" y="15867"/>
                </a:lnTo>
                <a:lnTo>
                  <a:pt x="6036" y="15851"/>
                </a:lnTo>
                <a:lnTo>
                  <a:pt x="6174" y="15415"/>
                </a:lnTo>
                <a:lnTo>
                  <a:pt x="6157" y="15432"/>
                </a:lnTo>
                <a:lnTo>
                  <a:pt x="6140" y="15446"/>
                </a:lnTo>
                <a:lnTo>
                  <a:pt x="6122" y="15460"/>
                </a:lnTo>
                <a:lnTo>
                  <a:pt x="6104" y="15472"/>
                </a:lnTo>
                <a:lnTo>
                  <a:pt x="6086" y="15483"/>
                </a:lnTo>
                <a:lnTo>
                  <a:pt x="6069" y="15492"/>
                </a:lnTo>
                <a:lnTo>
                  <a:pt x="6051" y="15500"/>
                </a:lnTo>
                <a:lnTo>
                  <a:pt x="6033" y="15508"/>
                </a:lnTo>
                <a:lnTo>
                  <a:pt x="6016" y="15514"/>
                </a:lnTo>
                <a:lnTo>
                  <a:pt x="6000" y="15518"/>
                </a:lnTo>
                <a:lnTo>
                  <a:pt x="5984" y="15520"/>
                </a:lnTo>
                <a:lnTo>
                  <a:pt x="5968" y="15522"/>
                </a:lnTo>
                <a:lnTo>
                  <a:pt x="5951" y="15521"/>
                </a:lnTo>
                <a:lnTo>
                  <a:pt x="5937" y="15520"/>
                </a:lnTo>
                <a:lnTo>
                  <a:pt x="5923" y="15516"/>
                </a:lnTo>
                <a:lnTo>
                  <a:pt x="5909" y="15512"/>
                </a:lnTo>
                <a:lnTo>
                  <a:pt x="5896" y="15506"/>
                </a:lnTo>
                <a:lnTo>
                  <a:pt x="5884" y="15497"/>
                </a:lnTo>
                <a:lnTo>
                  <a:pt x="5873" y="15487"/>
                </a:lnTo>
                <a:lnTo>
                  <a:pt x="5862" y="15476"/>
                </a:lnTo>
                <a:lnTo>
                  <a:pt x="5853" y="15464"/>
                </a:lnTo>
                <a:lnTo>
                  <a:pt x="5845" y="15450"/>
                </a:lnTo>
                <a:lnTo>
                  <a:pt x="5838" y="15434"/>
                </a:lnTo>
                <a:lnTo>
                  <a:pt x="5832" y="15415"/>
                </a:lnTo>
                <a:lnTo>
                  <a:pt x="5827" y="15396"/>
                </a:lnTo>
                <a:lnTo>
                  <a:pt x="5823" y="15375"/>
                </a:lnTo>
                <a:lnTo>
                  <a:pt x="5821" y="15353"/>
                </a:lnTo>
                <a:lnTo>
                  <a:pt x="5820" y="15327"/>
                </a:lnTo>
                <a:lnTo>
                  <a:pt x="5821" y="15301"/>
                </a:lnTo>
                <a:lnTo>
                  <a:pt x="5823" y="15273"/>
                </a:lnTo>
                <a:lnTo>
                  <a:pt x="5827" y="15243"/>
                </a:lnTo>
                <a:lnTo>
                  <a:pt x="5832" y="15211"/>
                </a:lnTo>
                <a:lnTo>
                  <a:pt x="5832" y="15190"/>
                </a:lnTo>
                <a:lnTo>
                  <a:pt x="5833" y="15169"/>
                </a:lnTo>
                <a:lnTo>
                  <a:pt x="5834" y="15149"/>
                </a:lnTo>
                <a:lnTo>
                  <a:pt x="5835" y="15128"/>
                </a:lnTo>
                <a:lnTo>
                  <a:pt x="5837" y="15107"/>
                </a:lnTo>
                <a:lnTo>
                  <a:pt x="5838" y="15087"/>
                </a:lnTo>
                <a:lnTo>
                  <a:pt x="5841" y="15067"/>
                </a:lnTo>
                <a:lnTo>
                  <a:pt x="5843" y="15047"/>
                </a:lnTo>
                <a:lnTo>
                  <a:pt x="5687" y="14989"/>
                </a:lnTo>
                <a:lnTo>
                  <a:pt x="5533" y="14928"/>
                </a:lnTo>
                <a:lnTo>
                  <a:pt x="5380" y="14863"/>
                </a:lnTo>
                <a:lnTo>
                  <a:pt x="5229" y="14796"/>
                </a:lnTo>
                <a:lnTo>
                  <a:pt x="5078" y="14725"/>
                </a:lnTo>
                <a:lnTo>
                  <a:pt x="4929" y="14651"/>
                </a:lnTo>
                <a:lnTo>
                  <a:pt x="4781" y="14573"/>
                </a:lnTo>
                <a:lnTo>
                  <a:pt x="4635" y="14493"/>
                </a:lnTo>
                <a:lnTo>
                  <a:pt x="4490" y="14409"/>
                </a:lnTo>
                <a:lnTo>
                  <a:pt x="4348" y="14322"/>
                </a:lnTo>
                <a:lnTo>
                  <a:pt x="4207" y="14232"/>
                </a:lnTo>
                <a:lnTo>
                  <a:pt x="4068" y="14139"/>
                </a:lnTo>
                <a:lnTo>
                  <a:pt x="3931" y="14043"/>
                </a:lnTo>
                <a:lnTo>
                  <a:pt x="3795" y="13943"/>
                </a:lnTo>
                <a:lnTo>
                  <a:pt x="3661" y="13840"/>
                </a:lnTo>
                <a:lnTo>
                  <a:pt x="3531" y="13735"/>
                </a:lnTo>
                <a:lnTo>
                  <a:pt x="3401" y="13625"/>
                </a:lnTo>
                <a:lnTo>
                  <a:pt x="3273" y="13514"/>
                </a:lnTo>
                <a:lnTo>
                  <a:pt x="3149" y="13398"/>
                </a:lnTo>
                <a:lnTo>
                  <a:pt x="3025" y="13280"/>
                </a:lnTo>
                <a:lnTo>
                  <a:pt x="2905" y="13159"/>
                </a:lnTo>
                <a:lnTo>
                  <a:pt x="2787" y="13034"/>
                </a:lnTo>
                <a:lnTo>
                  <a:pt x="2672" y="12908"/>
                </a:lnTo>
                <a:lnTo>
                  <a:pt x="2559" y="12777"/>
                </a:lnTo>
                <a:lnTo>
                  <a:pt x="2448" y="12644"/>
                </a:lnTo>
                <a:lnTo>
                  <a:pt x="2340" y="12508"/>
                </a:lnTo>
                <a:lnTo>
                  <a:pt x="2235" y="12369"/>
                </a:lnTo>
                <a:lnTo>
                  <a:pt x="2132" y="12227"/>
                </a:lnTo>
                <a:lnTo>
                  <a:pt x="2032" y="12082"/>
                </a:lnTo>
                <a:lnTo>
                  <a:pt x="1935" y="11934"/>
                </a:lnTo>
                <a:lnTo>
                  <a:pt x="1842" y="11783"/>
                </a:lnTo>
                <a:lnTo>
                  <a:pt x="1751" y="11630"/>
                </a:lnTo>
                <a:lnTo>
                  <a:pt x="1751" y="11630"/>
                </a:lnTo>
                <a:lnTo>
                  <a:pt x="1750" y="11630"/>
                </a:lnTo>
                <a:lnTo>
                  <a:pt x="1748" y="11625"/>
                </a:lnTo>
                <a:lnTo>
                  <a:pt x="1703" y="11547"/>
                </a:lnTo>
                <a:lnTo>
                  <a:pt x="1661" y="11470"/>
                </a:lnTo>
                <a:lnTo>
                  <a:pt x="1618" y="11391"/>
                </a:lnTo>
                <a:lnTo>
                  <a:pt x="1576" y="11313"/>
                </a:lnTo>
                <a:lnTo>
                  <a:pt x="1536" y="11234"/>
                </a:lnTo>
                <a:lnTo>
                  <a:pt x="1497" y="11155"/>
                </a:lnTo>
                <a:lnTo>
                  <a:pt x="1459" y="11076"/>
                </a:lnTo>
                <a:lnTo>
                  <a:pt x="1422" y="10996"/>
                </a:lnTo>
                <a:lnTo>
                  <a:pt x="1385" y="10917"/>
                </a:lnTo>
                <a:lnTo>
                  <a:pt x="1350" y="10837"/>
                </a:lnTo>
                <a:lnTo>
                  <a:pt x="1315" y="10757"/>
                </a:lnTo>
                <a:lnTo>
                  <a:pt x="1282" y="10676"/>
                </a:lnTo>
                <a:lnTo>
                  <a:pt x="1249" y="10595"/>
                </a:lnTo>
                <a:lnTo>
                  <a:pt x="1218" y="10515"/>
                </a:lnTo>
                <a:lnTo>
                  <a:pt x="1188" y="10434"/>
                </a:lnTo>
                <a:lnTo>
                  <a:pt x="1158" y="10352"/>
                </a:lnTo>
                <a:lnTo>
                  <a:pt x="1120" y="10369"/>
                </a:lnTo>
                <a:lnTo>
                  <a:pt x="1104" y="10376"/>
                </a:lnTo>
                <a:lnTo>
                  <a:pt x="1087" y="10380"/>
                </a:lnTo>
                <a:lnTo>
                  <a:pt x="1072" y="10383"/>
                </a:lnTo>
                <a:lnTo>
                  <a:pt x="1057" y="10385"/>
                </a:lnTo>
                <a:lnTo>
                  <a:pt x="1043" y="10384"/>
                </a:lnTo>
                <a:lnTo>
                  <a:pt x="1029" y="10382"/>
                </a:lnTo>
                <a:lnTo>
                  <a:pt x="1015" y="10379"/>
                </a:lnTo>
                <a:lnTo>
                  <a:pt x="1001" y="10375"/>
                </a:lnTo>
                <a:lnTo>
                  <a:pt x="989" y="10369"/>
                </a:lnTo>
                <a:lnTo>
                  <a:pt x="977" y="10362"/>
                </a:lnTo>
                <a:lnTo>
                  <a:pt x="966" y="10354"/>
                </a:lnTo>
                <a:lnTo>
                  <a:pt x="955" y="10344"/>
                </a:lnTo>
                <a:lnTo>
                  <a:pt x="945" y="10334"/>
                </a:lnTo>
                <a:lnTo>
                  <a:pt x="936" y="10323"/>
                </a:lnTo>
                <a:lnTo>
                  <a:pt x="926" y="10312"/>
                </a:lnTo>
                <a:lnTo>
                  <a:pt x="919" y="10300"/>
                </a:lnTo>
                <a:lnTo>
                  <a:pt x="912" y="10287"/>
                </a:lnTo>
                <a:lnTo>
                  <a:pt x="905" y="10274"/>
                </a:lnTo>
                <a:lnTo>
                  <a:pt x="900" y="10259"/>
                </a:lnTo>
                <a:lnTo>
                  <a:pt x="895" y="10245"/>
                </a:lnTo>
                <a:lnTo>
                  <a:pt x="892" y="10231"/>
                </a:lnTo>
                <a:lnTo>
                  <a:pt x="889" y="10217"/>
                </a:lnTo>
                <a:lnTo>
                  <a:pt x="887" y="10203"/>
                </a:lnTo>
                <a:lnTo>
                  <a:pt x="886" y="10187"/>
                </a:lnTo>
                <a:lnTo>
                  <a:pt x="886" y="10173"/>
                </a:lnTo>
                <a:lnTo>
                  <a:pt x="887" y="10159"/>
                </a:lnTo>
                <a:lnTo>
                  <a:pt x="889" y="10145"/>
                </a:lnTo>
                <a:lnTo>
                  <a:pt x="892" y="10131"/>
                </a:lnTo>
                <a:lnTo>
                  <a:pt x="896" y="10118"/>
                </a:lnTo>
                <a:lnTo>
                  <a:pt x="902" y="10105"/>
                </a:lnTo>
                <a:lnTo>
                  <a:pt x="908" y="10093"/>
                </a:lnTo>
                <a:lnTo>
                  <a:pt x="916" y="10081"/>
                </a:lnTo>
                <a:lnTo>
                  <a:pt x="1024" y="9938"/>
                </a:lnTo>
                <a:lnTo>
                  <a:pt x="998" y="9853"/>
                </a:lnTo>
                <a:lnTo>
                  <a:pt x="975" y="9768"/>
                </a:lnTo>
                <a:lnTo>
                  <a:pt x="953" y="9683"/>
                </a:lnTo>
                <a:lnTo>
                  <a:pt x="932" y="9597"/>
                </a:lnTo>
                <a:lnTo>
                  <a:pt x="910" y="9512"/>
                </a:lnTo>
                <a:lnTo>
                  <a:pt x="891" y="9426"/>
                </a:lnTo>
                <a:lnTo>
                  <a:pt x="873" y="9339"/>
                </a:lnTo>
                <a:lnTo>
                  <a:pt x="855" y="9253"/>
                </a:lnTo>
                <a:lnTo>
                  <a:pt x="839" y="9264"/>
                </a:lnTo>
                <a:lnTo>
                  <a:pt x="823" y="9276"/>
                </a:lnTo>
                <a:lnTo>
                  <a:pt x="807" y="9286"/>
                </a:lnTo>
                <a:lnTo>
                  <a:pt x="791" y="9296"/>
                </a:lnTo>
                <a:lnTo>
                  <a:pt x="775" y="9305"/>
                </a:lnTo>
                <a:lnTo>
                  <a:pt x="757" y="9314"/>
                </a:lnTo>
                <a:lnTo>
                  <a:pt x="739" y="9322"/>
                </a:lnTo>
                <a:lnTo>
                  <a:pt x="722" y="9330"/>
                </a:lnTo>
                <a:lnTo>
                  <a:pt x="693" y="9336"/>
                </a:lnTo>
                <a:lnTo>
                  <a:pt x="665" y="9340"/>
                </a:lnTo>
                <a:lnTo>
                  <a:pt x="639" y="9343"/>
                </a:lnTo>
                <a:lnTo>
                  <a:pt x="615" y="9343"/>
                </a:lnTo>
                <a:lnTo>
                  <a:pt x="591" y="9341"/>
                </a:lnTo>
                <a:lnTo>
                  <a:pt x="570" y="9337"/>
                </a:lnTo>
                <a:lnTo>
                  <a:pt x="550" y="9332"/>
                </a:lnTo>
                <a:lnTo>
                  <a:pt x="531" y="9325"/>
                </a:lnTo>
                <a:lnTo>
                  <a:pt x="513" y="9316"/>
                </a:lnTo>
                <a:lnTo>
                  <a:pt x="498" y="9307"/>
                </a:lnTo>
                <a:lnTo>
                  <a:pt x="483" y="9296"/>
                </a:lnTo>
                <a:lnTo>
                  <a:pt x="471" y="9284"/>
                </a:lnTo>
                <a:lnTo>
                  <a:pt x="459" y="9270"/>
                </a:lnTo>
                <a:lnTo>
                  <a:pt x="449" y="9256"/>
                </a:lnTo>
                <a:lnTo>
                  <a:pt x="440" y="9241"/>
                </a:lnTo>
                <a:lnTo>
                  <a:pt x="433" y="9226"/>
                </a:lnTo>
                <a:lnTo>
                  <a:pt x="427" y="9210"/>
                </a:lnTo>
                <a:lnTo>
                  <a:pt x="423" y="9193"/>
                </a:lnTo>
                <a:lnTo>
                  <a:pt x="420" y="9176"/>
                </a:lnTo>
                <a:lnTo>
                  <a:pt x="418" y="9159"/>
                </a:lnTo>
                <a:lnTo>
                  <a:pt x="418" y="9143"/>
                </a:lnTo>
                <a:lnTo>
                  <a:pt x="419" y="9126"/>
                </a:lnTo>
                <a:lnTo>
                  <a:pt x="422" y="9109"/>
                </a:lnTo>
                <a:lnTo>
                  <a:pt x="426" y="9092"/>
                </a:lnTo>
                <a:lnTo>
                  <a:pt x="431" y="9077"/>
                </a:lnTo>
                <a:lnTo>
                  <a:pt x="438" y="9061"/>
                </a:lnTo>
                <a:lnTo>
                  <a:pt x="447" y="9047"/>
                </a:lnTo>
                <a:lnTo>
                  <a:pt x="457" y="9032"/>
                </a:lnTo>
                <a:lnTo>
                  <a:pt x="468" y="9019"/>
                </a:lnTo>
                <a:lnTo>
                  <a:pt x="480" y="9007"/>
                </a:lnTo>
                <a:lnTo>
                  <a:pt x="494" y="8997"/>
                </a:lnTo>
                <a:lnTo>
                  <a:pt x="508" y="8987"/>
                </a:lnTo>
                <a:lnTo>
                  <a:pt x="782" y="8820"/>
                </a:lnTo>
                <a:lnTo>
                  <a:pt x="774" y="8754"/>
                </a:lnTo>
                <a:lnTo>
                  <a:pt x="765" y="8688"/>
                </a:lnTo>
                <a:lnTo>
                  <a:pt x="757" y="8622"/>
                </a:lnTo>
                <a:lnTo>
                  <a:pt x="750" y="8556"/>
                </a:lnTo>
                <a:lnTo>
                  <a:pt x="744" y="8490"/>
                </a:lnTo>
                <a:lnTo>
                  <a:pt x="738" y="8426"/>
                </a:lnTo>
                <a:lnTo>
                  <a:pt x="732" y="8360"/>
                </a:lnTo>
                <a:lnTo>
                  <a:pt x="727" y="8294"/>
                </a:lnTo>
                <a:lnTo>
                  <a:pt x="710" y="8307"/>
                </a:lnTo>
                <a:lnTo>
                  <a:pt x="694" y="8322"/>
                </a:lnTo>
                <a:lnTo>
                  <a:pt x="678" y="8337"/>
                </a:lnTo>
                <a:lnTo>
                  <a:pt x="662" y="8353"/>
                </a:lnTo>
                <a:lnTo>
                  <a:pt x="654" y="8360"/>
                </a:lnTo>
                <a:lnTo>
                  <a:pt x="645" y="8367"/>
                </a:lnTo>
                <a:lnTo>
                  <a:pt x="635" y="8373"/>
                </a:lnTo>
                <a:lnTo>
                  <a:pt x="625" y="8379"/>
                </a:lnTo>
                <a:lnTo>
                  <a:pt x="614" y="8384"/>
                </a:lnTo>
                <a:lnTo>
                  <a:pt x="601" y="8388"/>
                </a:lnTo>
                <a:lnTo>
                  <a:pt x="588" y="8391"/>
                </a:lnTo>
                <a:lnTo>
                  <a:pt x="573" y="8393"/>
                </a:lnTo>
                <a:lnTo>
                  <a:pt x="175" y="8375"/>
                </a:lnTo>
                <a:lnTo>
                  <a:pt x="155" y="8376"/>
                </a:lnTo>
                <a:lnTo>
                  <a:pt x="137" y="8376"/>
                </a:lnTo>
                <a:lnTo>
                  <a:pt x="118" y="8374"/>
                </a:lnTo>
                <a:lnTo>
                  <a:pt x="102" y="8371"/>
                </a:lnTo>
                <a:lnTo>
                  <a:pt x="86" y="8367"/>
                </a:lnTo>
                <a:lnTo>
                  <a:pt x="72" y="8362"/>
                </a:lnTo>
                <a:lnTo>
                  <a:pt x="60" y="8356"/>
                </a:lnTo>
                <a:lnTo>
                  <a:pt x="48" y="8349"/>
                </a:lnTo>
                <a:lnTo>
                  <a:pt x="37" y="8340"/>
                </a:lnTo>
                <a:lnTo>
                  <a:pt x="28" y="8332"/>
                </a:lnTo>
                <a:lnTo>
                  <a:pt x="20" y="8322"/>
                </a:lnTo>
                <a:lnTo>
                  <a:pt x="13" y="8312"/>
                </a:lnTo>
                <a:lnTo>
                  <a:pt x="8" y="8301"/>
                </a:lnTo>
                <a:lnTo>
                  <a:pt x="4" y="8289"/>
                </a:lnTo>
                <a:lnTo>
                  <a:pt x="2" y="8277"/>
                </a:lnTo>
                <a:lnTo>
                  <a:pt x="0" y="8263"/>
                </a:lnTo>
                <a:lnTo>
                  <a:pt x="0" y="8250"/>
                </a:lnTo>
                <a:lnTo>
                  <a:pt x="1" y="8236"/>
                </a:lnTo>
                <a:lnTo>
                  <a:pt x="4" y="8222"/>
                </a:lnTo>
                <a:lnTo>
                  <a:pt x="8" y="8208"/>
                </a:lnTo>
                <a:lnTo>
                  <a:pt x="13" y="8192"/>
                </a:lnTo>
                <a:lnTo>
                  <a:pt x="20" y="8177"/>
                </a:lnTo>
                <a:lnTo>
                  <a:pt x="28" y="8163"/>
                </a:lnTo>
                <a:lnTo>
                  <a:pt x="37" y="8148"/>
                </a:lnTo>
                <a:lnTo>
                  <a:pt x="49" y="8133"/>
                </a:lnTo>
                <a:lnTo>
                  <a:pt x="62" y="8118"/>
                </a:lnTo>
                <a:lnTo>
                  <a:pt x="75" y="8102"/>
                </a:lnTo>
                <a:lnTo>
                  <a:pt x="90" y="8088"/>
                </a:lnTo>
                <a:lnTo>
                  <a:pt x="107" y="8073"/>
                </a:lnTo>
                <a:lnTo>
                  <a:pt x="126" y="8059"/>
                </a:lnTo>
                <a:lnTo>
                  <a:pt x="145" y="8045"/>
                </a:lnTo>
                <a:lnTo>
                  <a:pt x="166" y="8031"/>
                </a:lnTo>
                <a:lnTo>
                  <a:pt x="141" y="8015"/>
                </a:lnTo>
                <a:lnTo>
                  <a:pt x="117" y="7999"/>
                </a:lnTo>
                <a:lnTo>
                  <a:pt x="97" y="7982"/>
                </a:lnTo>
                <a:lnTo>
                  <a:pt x="80" y="7966"/>
                </a:lnTo>
                <a:lnTo>
                  <a:pt x="64" y="7949"/>
                </a:lnTo>
                <a:lnTo>
                  <a:pt x="51" y="7932"/>
                </a:lnTo>
                <a:lnTo>
                  <a:pt x="39" y="7916"/>
                </a:lnTo>
                <a:lnTo>
                  <a:pt x="31" y="7900"/>
                </a:lnTo>
                <a:lnTo>
                  <a:pt x="24" y="7883"/>
                </a:lnTo>
                <a:lnTo>
                  <a:pt x="20" y="7867"/>
                </a:lnTo>
                <a:lnTo>
                  <a:pt x="17" y="7852"/>
                </a:lnTo>
                <a:lnTo>
                  <a:pt x="17" y="7836"/>
                </a:lnTo>
                <a:lnTo>
                  <a:pt x="18" y="7822"/>
                </a:lnTo>
                <a:lnTo>
                  <a:pt x="21" y="7806"/>
                </a:lnTo>
                <a:lnTo>
                  <a:pt x="26" y="7792"/>
                </a:lnTo>
                <a:lnTo>
                  <a:pt x="33" y="7779"/>
                </a:lnTo>
                <a:lnTo>
                  <a:pt x="42" y="7765"/>
                </a:lnTo>
                <a:lnTo>
                  <a:pt x="52" y="7753"/>
                </a:lnTo>
                <a:lnTo>
                  <a:pt x="63" y="7741"/>
                </a:lnTo>
                <a:lnTo>
                  <a:pt x="76" y="7729"/>
                </a:lnTo>
                <a:lnTo>
                  <a:pt x="91" y="7718"/>
                </a:lnTo>
                <a:lnTo>
                  <a:pt x="107" y="7709"/>
                </a:lnTo>
                <a:lnTo>
                  <a:pt x="125" y="7700"/>
                </a:lnTo>
                <a:lnTo>
                  <a:pt x="143" y="7691"/>
                </a:lnTo>
                <a:lnTo>
                  <a:pt x="163" y="7684"/>
                </a:lnTo>
                <a:lnTo>
                  <a:pt x="184" y="7678"/>
                </a:lnTo>
                <a:lnTo>
                  <a:pt x="207" y="7672"/>
                </a:lnTo>
                <a:lnTo>
                  <a:pt x="230" y="7668"/>
                </a:lnTo>
                <a:lnTo>
                  <a:pt x="254" y="7664"/>
                </a:lnTo>
                <a:lnTo>
                  <a:pt x="279" y="7662"/>
                </a:lnTo>
                <a:lnTo>
                  <a:pt x="306" y="7661"/>
                </a:lnTo>
                <a:lnTo>
                  <a:pt x="333" y="7661"/>
                </a:lnTo>
                <a:lnTo>
                  <a:pt x="387" y="7658"/>
                </a:lnTo>
                <a:lnTo>
                  <a:pt x="438" y="7653"/>
                </a:lnTo>
                <a:lnTo>
                  <a:pt x="488" y="7649"/>
                </a:lnTo>
                <a:lnTo>
                  <a:pt x="536" y="7645"/>
                </a:lnTo>
                <a:lnTo>
                  <a:pt x="582" y="7640"/>
                </a:lnTo>
                <a:lnTo>
                  <a:pt x="626" y="7635"/>
                </a:lnTo>
                <a:lnTo>
                  <a:pt x="669" y="7629"/>
                </a:lnTo>
                <a:lnTo>
                  <a:pt x="710" y="7623"/>
                </a:lnTo>
                <a:lnTo>
                  <a:pt x="712" y="7559"/>
                </a:lnTo>
                <a:lnTo>
                  <a:pt x="714" y="7495"/>
                </a:lnTo>
                <a:lnTo>
                  <a:pt x="716" y="7433"/>
                </a:lnTo>
                <a:lnTo>
                  <a:pt x="719" y="7369"/>
                </a:lnTo>
                <a:lnTo>
                  <a:pt x="722" y="7306"/>
                </a:lnTo>
                <a:lnTo>
                  <a:pt x="726" y="7242"/>
                </a:lnTo>
                <a:lnTo>
                  <a:pt x="730" y="7179"/>
                </a:lnTo>
                <a:lnTo>
                  <a:pt x="735" y="7115"/>
                </a:lnTo>
                <a:lnTo>
                  <a:pt x="722" y="7113"/>
                </a:lnTo>
                <a:lnTo>
                  <a:pt x="694" y="7105"/>
                </a:lnTo>
                <a:lnTo>
                  <a:pt x="667" y="7097"/>
                </a:lnTo>
                <a:lnTo>
                  <a:pt x="644" y="7086"/>
                </a:lnTo>
                <a:lnTo>
                  <a:pt x="622" y="7074"/>
                </a:lnTo>
                <a:lnTo>
                  <a:pt x="601" y="7061"/>
                </a:lnTo>
                <a:lnTo>
                  <a:pt x="583" y="7047"/>
                </a:lnTo>
                <a:lnTo>
                  <a:pt x="567" y="7031"/>
                </a:lnTo>
                <a:lnTo>
                  <a:pt x="553" y="7014"/>
                </a:lnTo>
                <a:lnTo>
                  <a:pt x="540" y="6997"/>
                </a:lnTo>
                <a:lnTo>
                  <a:pt x="530" y="6980"/>
                </a:lnTo>
                <a:lnTo>
                  <a:pt x="520" y="6961"/>
                </a:lnTo>
                <a:lnTo>
                  <a:pt x="513" y="6943"/>
                </a:lnTo>
                <a:lnTo>
                  <a:pt x="508" y="6924"/>
                </a:lnTo>
                <a:lnTo>
                  <a:pt x="505" y="6906"/>
                </a:lnTo>
                <a:lnTo>
                  <a:pt x="503" y="6887"/>
                </a:lnTo>
                <a:lnTo>
                  <a:pt x="504" y="6868"/>
                </a:lnTo>
                <a:lnTo>
                  <a:pt x="506" y="6850"/>
                </a:lnTo>
                <a:lnTo>
                  <a:pt x="509" y="6833"/>
                </a:lnTo>
                <a:lnTo>
                  <a:pt x="515" y="6816"/>
                </a:lnTo>
                <a:lnTo>
                  <a:pt x="522" y="6799"/>
                </a:lnTo>
                <a:lnTo>
                  <a:pt x="532" y="6784"/>
                </a:lnTo>
                <a:lnTo>
                  <a:pt x="542" y="6770"/>
                </a:lnTo>
                <a:lnTo>
                  <a:pt x="555" y="6757"/>
                </a:lnTo>
                <a:lnTo>
                  <a:pt x="569" y="6745"/>
                </a:lnTo>
                <a:lnTo>
                  <a:pt x="584" y="6735"/>
                </a:lnTo>
                <a:lnTo>
                  <a:pt x="601" y="6725"/>
                </a:lnTo>
                <a:lnTo>
                  <a:pt x="621" y="6718"/>
                </a:lnTo>
                <a:lnTo>
                  <a:pt x="641" y="6713"/>
                </a:lnTo>
                <a:lnTo>
                  <a:pt x="663" y="6710"/>
                </a:lnTo>
                <a:lnTo>
                  <a:pt x="687" y="6709"/>
                </a:lnTo>
                <a:lnTo>
                  <a:pt x="713" y="6710"/>
                </a:lnTo>
                <a:lnTo>
                  <a:pt x="740" y="6714"/>
                </a:lnTo>
                <a:lnTo>
                  <a:pt x="778" y="6726"/>
                </a:lnTo>
                <a:lnTo>
                  <a:pt x="787" y="6664"/>
                </a:lnTo>
                <a:lnTo>
                  <a:pt x="796" y="6602"/>
                </a:lnTo>
                <a:lnTo>
                  <a:pt x="805" y="6540"/>
                </a:lnTo>
                <a:lnTo>
                  <a:pt x="815" y="6478"/>
                </a:lnTo>
                <a:lnTo>
                  <a:pt x="825" y="6416"/>
                </a:lnTo>
                <a:lnTo>
                  <a:pt x="836" y="6355"/>
                </a:lnTo>
                <a:lnTo>
                  <a:pt x="848" y="6294"/>
                </a:lnTo>
                <a:lnTo>
                  <a:pt x="861" y="6232"/>
                </a:lnTo>
                <a:lnTo>
                  <a:pt x="873" y="6171"/>
                </a:lnTo>
                <a:lnTo>
                  <a:pt x="886" y="6109"/>
                </a:lnTo>
                <a:lnTo>
                  <a:pt x="899" y="6049"/>
                </a:lnTo>
                <a:lnTo>
                  <a:pt x="913" y="5988"/>
                </a:lnTo>
                <a:lnTo>
                  <a:pt x="927" y="5927"/>
                </a:lnTo>
                <a:lnTo>
                  <a:pt x="943" y="5866"/>
                </a:lnTo>
                <a:lnTo>
                  <a:pt x="958" y="5805"/>
                </a:lnTo>
                <a:lnTo>
                  <a:pt x="974" y="5745"/>
                </a:lnTo>
                <a:lnTo>
                  <a:pt x="1023" y="5571"/>
                </a:lnTo>
                <a:lnTo>
                  <a:pt x="1075" y="5398"/>
                </a:lnTo>
                <a:lnTo>
                  <a:pt x="1132" y="5227"/>
                </a:lnTo>
                <a:lnTo>
                  <a:pt x="1193" y="5056"/>
                </a:lnTo>
                <a:lnTo>
                  <a:pt x="1258" y="4888"/>
                </a:lnTo>
                <a:lnTo>
                  <a:pt x="1326" y="4719"/>
                </a:lnTo>
                <a:lnTo>
                  <a:pt x="1399" y="4554"/>
                </a:lnTo>
                <a:lnTo>
                  <a:pt x="1475" y="4390"/>
                </a:lnTo>
                <a:lnTo>
                  <a:pt x="1556" y="4227"/>
                </a:lnTo>
                <a:lnTo>
                  <a:pt x="1640" y="4066"/>
                </a:lnTo>
                <a:lnTo>
                  <a:pt x="1728" y="3907"/>
                </a:lnTo>
                <a:lnTo>
                  <a:pt x="1820" y="3750"/>
                </a:lnTo>
                <a:lnTo>
                  <a:pt x="1916" y="3595"/>
                </a:lnTo>
                <a:lnTo>
                  <a:pt x="2015" y="3442"/>
                </a:lnTo>
                <a:lnTo>
                  <a:pt x="2118" y="3291"/>
                </a:lnTo>
                <a:lnTo>
                  <a:pt x="2225" y="3143"/>
                </a:lnTo>
                <a:lnTo>
                  <a:pt x="2336" y="2996"/>
                </a:lnTo>
                <a:lnTo>
                  <a:pt x="2450" y="2852"/>
                </a:lnTo>
                <a:lnTo>
                  <a:pt x="2569" y="2711"/>
                </a:lnTo>
                <a:lnTo>
                  <a:pt x="2690" y="2572"/>
                </a:lnTo>
                <a:lnTo>
                  <a:pt x="2816" y="2436"/>
                </a:lnTo>
                <a:lnTo>
                  <a:pt x="2944" y="2302"/>
                </a:lnTo>
                <a:lnTo>
                  <a:pt x="3077" y="2171"/>
                </a:lnTo>
                <a:lnTo>
                  <a:pt x="3214" y="2044"/>
                </a:lnTo>
                <a:lnTo>
                  <a:pt x="3353" y="1918"/>
                </a:lnTo>
                <a:lnTo>
                  <a:pt x="3496" y="1796"/>
                </a:lnTo>
                <a:lnTo>
                  <a:pt x="3643" y="1677"/>
                </a:lnTo>
                <a:lnTo>
                  <a:pt x="3793" y="1561"/>
                </a:lnTo>
                <a:lnTo>
                  <a:pt x="3947" y="1449"/>
                </a:lnTo>
                <a:lnTo>
                  <a:pt x="4104" y="1339"/>
                </a:lnTo>
                <a:lnTo>
                  <a:pt x="4265" y="1233"/>
                </a:lnTo>
                <a:lnTo>
                  <a:pt x="4429" y="1131"/>
                </a:lnTo>
                <a:lnTo>
                  <a:pt x="4431" y="1088"/>
                </a:lnTo>
                <a:lnTo>
                  <a:pt x="4435" y="1046"/>
                </a:lnTo>
                <a:lnTo>
                  <a:pt x="4441" y="1002"/>
                </a:lnTo>
                <a:lnTo>
                  <a:pt x="4449" y="957"/>
                </a:lnTo>
                <a:lnTo>
                  <a:pt x="4454" y="935"/>
                </a:lnTo>
                <a:lnTo>
                  <a:pt x="4459" y="913"/>
                </a:lnTo>
                <a:lnTo>
                  <a:pt x="4465" y="890"/>
                </a:lnTo>
                <a:lnTo>
                  <a:pt x="4472" y="866"/>
                </a:lnTo>
                <a:lnTo>
                  <a:pt x="4480" y="843"/>
                </a:lnTo>
                <a:lnTo>
                  <a:pt x="4488" y="820"/>
                </a:lnTo>
                <a:lnTo>
                  <a:pt x="4498" y="795"/>
                </a:lnTo>
                <a:lnTo>
                  <a:pt x="4509" y="771"/>
                </a:lnTo>
                <a:lnTo>
                  <a:pt x="4514" y="760"/>
                </a:lnTo>
                <a:lnTo>
                  <a:pt x="4522" y="749"/>
                </a:lnTo>
                <a:lnTo>
                  <a:pt x="4530" y="740"/>
                </a:lnTo>
                <a:lnTo>
                  <a:pt x="4540" y="730"/>
                </a:lnTo>
                <a:lnTo>
                  <a:pt x="4550" y="723"/>
                </a:lnTo>
                <a:lnTo>
                  <a:pt x="4561" y="716"/>
                </a:lnTo>
                <a:lnTo>
                  <a:pt x="4573" y="710"/>
                </a:lnTo>
                <a:lnTo>
                  <a:pt x="4587" y="706"/>
                </a:lnTo>
                <a:lnTo>
                  <a:pt x="4600" y="702"/>
                </a:lnTo>
                <a:lnTo>
                  <a:pt x="4614" y="699"/>
                </a:lnTo>
                <a:lnTo>
                  <a:pt x="4628" y="698"/>
                </a:lnTo>
                <a:lnTo>
                  <a:pt x="4643" y="697"/>
                </a:lnTo>
                <a:lnTo>
                  <a:pt x="4658" y="697"/>
                </a:lnTo>
                <a:lnTo>
                  <a:pt x="4673" y="698"/>
                </a:lnTo>
                <a:lnTo>
                  <a:pt x="4688" y="701"/>
                </a:lnTo>
                <a:lnTo>
                  <a:pt x="4702" y="704"/>
                </a:lnTo>
                <a:lnTo>
                  <a:pt x="4717" y="708"/>
                </a:lnTo>
                <a:lnTo>
                  <a:pt x="4731" y="713"/>
                </a:lnTo>
                <a:lnTo>
                  <a:pt x="4745" y="719"/>
                </a:lnTo>
                <a:lnTo>
                  <a:pt x="4759" y="726"/>
                </a:lnTo>
                <a:lnTo>
                  <a:pt x="4771" y="735"/>
                </a:lnTo>
                <a:lnTo>
                  <a:pt x="4783" y="744"/>
                </a:lnTo>
                <a:lnTo>
                  <a:pt x="4794" y="754"/>
                </a:lnTo>
                <a:lnTo>
                  <a:pt x="4804" y="765"/>
                </a:lnTo>
                <a:lnTo>
                  <a:pt x="4813" y="776"/>
                </a:lnTo>
                <a:lnTo>
                  <a:pt x="4822" y="789"/>
                </a:lnTo>
                <a:lnTo>
                  <a:pt x="4829" y="803"/>
                </a:lnTo>
                <a:lnTo>
                  <a:pt x="4834" y="819"/>
                </a:lnTo>
                <a:lnTo>
                  <a:pt x="4838" y="834"/>
                </a:lnTo>
                <a:lnTo>
                  <a:pt x="4840" y="851"/>
                </a:lnTo>
                <a:lnTo>
                  <a:pt x="4841" y="868"/>
                </a:lnTo>
                <a:lnTo>
                  <a:pt x="4840" y="888"/>
                </a:lnTo>
                <a:lnTo>
                  <a:pt x="4840" y="897"/>
                </a:lnTo>
                <a:lnTo>
                  <a:pt x="4862" y="886"/>
                </a:lnTo>
                <a:lnTo>
                  <a:pt x="4885" y="873"/>
                </a:lnTo>
                <a:lnTo>
                  <a:pt x="4908" y="861"/>
                </a:lnTo>
                <a:lnTo>
                  <a:pt x="4931" y="850"/>
                </a:lnTo>
                <a:lnTo>
                  <a:pt x="4934" y="830"/>
                </a:lnTo>
                <a:lnTo>
                  <a:pt x="4938" y="810"/>
                </a:lnTo>
                <a:lnTo>
                  <a:pt x="4942" y="791"/>
                </a:lnTo>
                <a:lnTo>
                  <a:pt x="4946" y="773"/>
                </a:lnTo>
                <a:lnTo>
                  <a:pt x="4951" y="756"/>
                </a:lnTo>
                <a:lnTo>
                  <a:pt x="4956" y="740"/>
                </a:lnTo>
                <a:lnTo>
                  <a:pt x="4962" y="723"/>
                </a:lnTo>
                <a:lnTo>
                  <a:pt x="4968" y="708"/>
                </a:lnTo>
                <a:lnTo>
                  <a:pt x="4974" y="694"/>
                </a:lnTo>
                <a:lnTo>
                  <a:pt x="4982" y="681"/>
                </a:lnTo>
                <a:lnTo>
                  <a:pt x="4989" y="668"/>
                </a:lnTo>
                <a:lnTo>
                  <a:pt x="4997" y="656"/>
                </a:lnTo>
                <a:lnTo>
                  <a:pt x="5005" y="643"/>
                </a:lnTo>
                <a:lnTo>
                  <a:pt x="5013" y="633"/>
                </a:lnTo>
                <a:lnTo>
                  <a:pt x="5022" y="623"/>
                </a:lnTo>
                <a:lnTo>
                  <a:pt x="5031" y="613"/>
                </a:lnTo>
                <a:lnTo>
                  <a:pt x="5041" y="605"/>
                </a:lnTo>
                <a:lnTo>
                  <a:pt x="5051" y="597"/>
                </a:lnTo>
                <a:lnTo>
                  <a:pt x="5061" y="589"/>
                </a:lnTo>
                <a:lnTo>
                  <a:pt x="5073" y="583"/>
                </a:lnTo>
                <a:lnTo>
                  <a:pt x="5084" y="576"/>
                </a:lnTo>
                <a:lnTo>
                  <a:pt x="5096" y="570"/>
                </a:lnTo>
                <a:lnTo>
                  <a:pt x="5107" y="565"/>
                </a:lnTo>
                <a:lnTo>
                  <a:pt x="5119" y="561"/>
                </a:lnTo>
                <a:lnTo>
                  <a:pt x="5132" y="558"/>
                </a:lnTo>
                <a:lnTo>
                  <a:pt x="5146" y="555"/>
                </a:lnTo>
                <a:lnTo>
                  <a:pt x="5159" y="552"/>
                </a:lnTo>
                <a:lnTo>
                  <a:pt x="5172" y="550"/>
                </a:lnTo>
                <a:lnTo>
                  <a:pt x="5186" y="549"/>
                </a:lnTo>
                <a:lnTo>
                  <a:pt x="5200" y="548"/>
                </a:lnTo>
                <a:lnTo>
                  <a:pt x="5215" y="548"/>
                </a:lnTo>
                <a:lnTo>
                  <a:pt x="5231" y="549"/>
                </a:lnTo>
                <a:lnTo>
                  <a:pt x="5236" y="528"/>
                </a:lnTo>
                <a:lnTo>
                  <a:pt x="5242" y="509"/>
                </a:lnTo>
                <a:lnTo>
                  <a:pt x="5249" y="490"/>
                </a:lnTo>
                <a:lnTo>
                  <a:pt x="5258" y="473"/>
                </a:lnTo>
                <a:lnTo>
                  <a:pt x="5267" y="457"/>
                </a:lnTo>
                <a:lnTo>
                  <a:pt x="5278" y="443"/>
                </a:lnTo>
                <a:lnTo>
                  <a:pt x="5289" y="429"/>
                </a:lnTo>
                <a:lnTo>
                  <a:pt x="5301" y="417"/>
                </a:lnTo>
                <a:lnTo>
                  <a:pt x="5315" y="406"/>
                </a:lnTo>
                <a:lnTo>
                  <a:pt x="5329" y="397"/>
                </a:lnTo>
                <a:lnTo>
                  <a:pt x="5342" y="389"/>
                </a:lnTo>
                <a:lnTo>
                  <a:pt x="5357" y="382"/>
                </a:lnTo>
                <a:lnTo>
                  <a:pt x="5371" y="376"/>
                </a:lnTo>
                <a:lnTo>
                  <a:pt x="5387" y="372"/>
                </a:lnTo>
                <a:lnTo>
                  <a:pt x="5402" y="369"/>
                </a:lnTo>
                <a:lnTo>
                  <a:pt x="5416" y="367"/>
                </a:lnTo>
                <a:lnTo>
                  <a:pt x="5431" y="367"/>
                </a:lnTo>
                <a:lnTo>
                  <a:pt x="5445" y="368"/>
                </a:lnTo>
                <a:lnTo>
                  <a:pt x="5460" y="370"/>
                </a:lnTo>
                <a:lnTo>
                  <a:pt x="5474" y="373"/>
                </a:lnTo>
                <a:lnTo>
                  <a:pt x="5488" y="378"/>
                </a:lnTo>
                <a:lnTo>
                  <a:pt x="5500" y="384"/>
                </a:lnTo>
                <a:lnTo>
                  <a:pt x="5512" y="391"/>
                </a:lnTo>
                <a:lnTo>
                  <a:pt x="5524" y="400"/>
                </a:lnTo>
                <a:lnTo>
                  <a:pt x="5534" y="410"/>
                </a:lnTo>
                <a:lnTo>
                  <a:pt x="5544" y="421"/>
                </a:lnTo>
                <a:lnTo>
                  <a:pt x="5553" y="435"/>
                </a:lnTo>
                <a:lnTo>
                  <a:pt x="5560" y="449"/>
                </a:lnTo>
                <a:lnTo>
                  <a:pt x="5566" y="464"/>
                </a:lnTo>
                <a:lnTo>
                  <a:pt x="5571" y="480"/>
                </a:lnTo>
                <a:lnTo>
                  <a:pt x="5574" y="498"/>
                </a:lnTo>
                <a:lnTo>
                  <a:pt x="5576" y="518"/>
                </a:lnTo>
                <a:lnTo>
                  <a:pt x="5578" y="555"/>
                </a:lnTo>
                <a:lnTo>
                  <a:pt x="5638" y="531"/>
                </a:lnTo>
                <a:lnTo>
                  <a:pt x="5698" y="508"/>
                </a:lnTo>
                <a:lnTo>
                  <a:pt x="5758" y="484"/>
                </a:lnTo>
                <a:lnTo>
                  <a:pt x="5819" y="463"/>
                </a:lnTo>
                <a:lnTo>
                  <a:pt x="5880" y="441"/>
                </a:lnTo>
                <a:lnTo>
                  <a:pt x="5940" y="419"/>
                </a:lnTo>
                <a:lnTo>
                  <a:pt x="6001" y="399"/>
                </a:lnTo>
                <a:lnTo>
                  <a:pt x="6062" y="379"/>
                </a:lnTo>
                <a:lnTo>
                  <a:pt x="6076" y="365"/>
                </a:lnTo>
                <a:lnTo>
                  <a:pt x="6090" y="352"/>
                </a:lnTo>
                <a:lnTo>
                  <a:pt x="6104" y="339"/>
                </a:lnTo>
                <a:lnTo>
                  <a:pt x="6120" y="328"/>
                </a:lnTo>
                <a:lnTo>
                  <a:pt x="6135" y="319"/>
                </a:lnTo>
                <a:lnTo>
                  <a:pt x="6150" y="311"/>
                </a:lnTo>
                <a:lnTo>
                  <a:pt x="6165" y="304"/>
                </a:lnTo>
                <a:lnTo>
                  <a:pt x="6180" y="299"/>
                </a:lnTo>
                <a:lnTo>
                  <a:pt x="6197" y="295"/>
                </a:lnTo>
                <a:lnTo>
                  <a:pt x="6211" y="292"/>
                </a:lnTo>
                <a:lnTo>
                  <a:pt x="6226" y="291"/>
                </a:lnTo>
                <a:lnTo>
                  <a:pt x="6240" y="291"/>
                </a:lnTo>
                <a:lnTo>
                  <a:pt x="6254" y="293"/>
                </a:lnTo>
                <a:lnTo>
                  <a:pt x="6267" y="296"/>
                </a:lnTo>
                <a:lnTo>
                  <a:pt x="6280" y="301"/>
                </a:lnTo>
                <a:lnTo>
                  <a:pt x="6292" y="308"/>
                </a:lnTo>
                <a:lnTo>
                  <a:pt x="6421" y="272"/>
                </a:lnTo>
                <a:lnTo>
                  <a:pt x="6551" y="237"/>
                </a:lnTo>
                <a:lnTo>
                  <a:pt x="6681" y="205"/>
                </a:lnTo>
                <a:lnTo>
                  <a:pt x="6812" y="175"/>
                </a:lnTo>
                <a:lnTo>
                  <a:pt x="6943" y="148"/>
                </a:lnTo>
                <a:lnTo>
                  <a:pt x="7073" y="124"/>
                </a:lnTo>
                <a:lnTo>
                  <a:pt x="7205" y="100"/>
                </a:lnTo>
                <a:lnTo>
                  <a:pt x="7336" y="80"/>
                </a:lnTo>
                <a:lnTo>
                  <a:pt x="7467" y="63"/>
                </a:lnTo>
                <a:lnTo>
                  <a:pt x="7599" y="47"/>
                </a:lnTo>
                <a:lnTo>
                  <a:pt x="7730" y="33"/>
                </a:lnTo>
                <a:lnTo>
                  <a:pt x="7862" y="22"/>
                </a:lnTo>
                <a:lnTo>
                  <a:pt x="7994" y="13"/>
                </a:lnTo>
                <a:lnTo>
                  <a:pt x="8125" y="7"/>
                </a:lnTo>
                <a:lnTo>
                  <a:pt x="8257" y="2"/>
                </a:lnTo>
                <a:lnTo>
                  <a:pt x="8389" y="0"/>
                </a:lnTo>
                <a:lnTo>
                  <a:pt x="8520" y="0"/>
                </a:lnTo>
                <a:lnTo>
                  <a:pt x="8651" y="3"/>
                </a:lnTo>
                <a:lnTo>
                  <a:pt x="8782" y="7"/>
                </a:lnTo>
                <a:lnTo>
                  <a:pt x="8913" y="14"/>
                </a:lnTo>
                <a:lnTo>
                  <a:pt x="9044" y="23"/>
                </a:lnTo>
                <a:lnTo>
                  <a:pt x="9174" y="34"/>
                </a:lnTo>
                <a:lnTo>
                  <a:pt x="9305" y="48"/>
                </a:lnTo>
                <a:lnTo>
                  <a:pt x="9434" y="63"/>
                </a:lnTo>
                <a:lnTo>
                  <a:pt x="9564" y="81"/>
                </a:lnTo>
                <a:lnTo>
                  <a:pt x="9693" y="101"/>
                </a:lnTo>
                <a:lnTo>
                  <a:pt x="9822" y="123"/>
                </a:lnTo>
                <a:lnTo>
                  <a:pt x="9950" y="147"/>
                </a:lnTo>
                <a:lnTo>
                  <a:pt x="10078" y="173"/>
                </a:lnTo>
                <a:lnTo>
                  <a:pt x="10205" y="202"/>
                </a:lnTo>
                <a:lnTo>
                  <a:pt x="10333" y="233"/>
                </a:lnTo>
                <a:lnTo>
                  <a:pt x="10459" y="265"/>
                </a:lnTo>
                <a:lnTo>
                  <a:pt x="10557" y="293"/>
                </a:lnTo>
                <a:lnTo>
                  <a:pt x="10657" y="321"/>
                </a:lnTo>
                <a:lnTo>
                  <a:pt x="10755" y="352"/>
                </a:lnTo>
                <a:lnTo>
                  <a:pt x="10853" y="382"/>
                </a:lnTo>
                <a:lnTo>
                  <a:pt x="10950" y="414"/>
                </a:lnTo>
                <a:lnTo>
                  <a:pt x="11047" y="449"/>
                </a:lnTo>
                <a:lnTo>
                  <a:pt x="11145" y="483"/>
                </a:lnTo>
                <a:lnTo>
                  <a:pt x="11241" y="520"/>
                </a:lnTo>
                <a:lnTo>
                  <a:pt x="11336" y="557"/>
                </a:lnTo>
                <a:lnTo>
                  <a:pt x="11431" y="597"/>
                </a:lnTo>
                <a:lnTo>
                  <a:pt x="11526" y="636"/>
                </a:lnTo>
                <a:lnTo>
                  <a:pt x="11620" y="678"/>
                </a:lnTo>
                <a:lnTo>
                  <a:pt x="11715" y="720"/>
                </a:lnTo>
                <a:lnTo>
                  <a:pt x="11808" y="765"/>
                </a:lnTo>
                <a:lnTo>
                  <a:pt x="11900" y="810"/>
                </a:lnTo>
                <a:lnTo>
                  <a:pt x="11992" y="856"/>
                </a:lnTo>
                <a:lnTo>
                  <a:pt x="12084" y="904"/>
                </a:lnTo>
                <a:lnTo>
                  <a:pt x="12175" y="953"/>
                </a:lnTo>
                <a:lnTo>
                  <a:pt x="12265" y="1003"/>
                </a:lnTo>
                <a:lnTo>
                  <a:pt x="12356" y="1055"/>
                </a:lnTo>
                <a:lnTo>
                  <a:pt x="12445" y="1107"/>
                </a:lnTo>
                <a:lnTo>
                  <a:pt x="12533" y="1161"/>
                </a:lnTo>
                <a:lnTo>
                  <a:pt x="12621" y="1217"/>
                </a:lnTo>
                <a:lnTo>
                  <a:pt x="12708" y="1273"/>
                </a:lnTo>
                <a:lnTo>
                  <a:pt x="12794" y="1330"/>
                </a:lnTo>
                <a:lnTo>
                  <a:pt x="12880" y="1389"/>
                </a:lnTo>
                <a:lnTo>
                  <a:pt x="12965" y="1449"/>
                </a:lnTo>
                <a:lnTo>
                  <a:pt x="13049" y="1511"/>
                </a:lnTo>
                <a:lnTo>
                  <a:pt x="13133" y="1572"/>
                </a:lnTo>
                <a:lnTo>
                  <a:pt x="13216" y="1636"/>
                </a:lnTo>
                <a:lnTo>
                  <a:pt x="13298" y="1701"/>
                </a:lnTo>
                <a:lnTo>
                  <a:pt x="13379" y="1767"/>
                </a:lnTo>
                <a:lnTo>
                  <a:pt x="13394" y="1749"/>
                </a:lnTo>
                <a:lnTo>
                  <a:pt x="13411" y="1733"/>
                </a:lnTo>
                <a:lnTo>
                  <a:pt x="13427" y="1717"/>
                </a:lnTo>
                <a:lnTo>
                  <a:pt x="13444" y="1705"/>
                </a:lnTo>
                <a:lnTo>
                  <a:pt x="13460" y="1694"/>
                </a:lnTo>
                <a:lnTo>
                  <a:pt x="13477" y="1685"/>
                </a:lnTo>
                <a:lnTo>
                  <a:pt x="13495" y="1677"/>
                </a:lnTo>
                <a:lnTo>
                  <a:pt x="13511" y="1672"/>
                </a:lnTo>
                <a:lnTo>
                  <a:pt x="13527" y="1668"/>
                </a:lnTo>
                <a:lnTo>
                  <a:pt x="13543" y="1665"/>
                </a:lnTo>
                <a:lnTo>
                  <a:pt x="13559" y="1664"/>
                </a:lnTo>
                <a:lnTo>
                  <a:pt x="13575" y="1665"/>
                </a:lnTo>
                <a:lnTo>
                  <a:pt x="13590" y="1668"/>
                </a:lnTo>
                <a:lnTo>
                  <a:pt x="13604" y="1672"/>
                </a:lnTo>
                <a:lnTo>
                  <a:pt x="13617" y="1677"/>
                </a:lnTo>
                <a:lnTo>
                  <a:pt x="13629" y="1684"/>
                </a:lnTo>
                <a:lnTo>
                  <a:pt x="13641" y="1692"/>
                </a:lnTo>
                <a:lnTo>
                  <a:pt x="13653" y="1701"/>
                </a:lnTo>
                <a:lnTo>
                  <a:pt x="13662" y="1712"/>
                </a:lnTo>
                <a:lnTo>
                  <a:pt x="13670" y="1724"/>
                </a:lnTo>
                <a:lnTo>
                  <a:pt x="13677" y="1739"/>
                </a:lnTo>
                <a:lnTo>
                  <a:pt x="13683" y="1754"/>
                </a:lnTo>
                <a:lnTo>
                  <a:pt x="13687" y="1769"/>
                </a:lnTo>
                <a:lnTo>
                  <a:pt x="13690" y="1787"/>
                </a:lnTo>
                <a:lnTo>
                  <a:pt x="13691" y="1805"/>
                </a:lnTo>
                <a:lnTo>
                  <a:pt x="13690" y="1825"/>
                </a:lnTo>
                <a:lnTo>
                  <a:pt x="13687" y="1845"/>
                </a:lnTo>
                <a:lnTo>
                  <a:pt x="13683" y="1867"/>
                </a:lnTo>
                <a:lnTo>
                  <a:pt x="13677" y="1890"/>
                </a:lnTo>
                <a:lnTo>
                  <a:pt x="13668" y="1914"/>
                </a:lnTo>
                <a:lnTo>
                  <a:pt x="13658" y="1938"/>
                </a:lnTo>
                <a:lnTo>
                  <a:pt x="13644" y="1964"/>
                </a:lnTo>
                <a:lnTo>
                  <a:pt x="13632" y="1986"/>
                </a:lnTo>
                <a:lnTo>
                  <a:pt x="13649" y="2000"/>
                </a:lnTo>
                <a:lnTo>
                  <a:pt x="13665" y="2014"/>
                </a:lnTo>
                <a:lnTo>
                  <a:pt x="13680" y="2028"/>
                </a:lnTo>
                <a:lnTo>
                  <a:pt x="13696" y="2044"/>
                </a:lnTo>
                <a:lnTo>
                  <a:pt x="13706" y="2031"/>
                </a:lnTo>
                <a:lnTo>
                  <a:pt x="13717" y="2020"/>
                </a:lnTo>
                <a:lnTo>
                  <a:pt x="13728" y="2010"/>
                </a:lnTo>
                <a:lnTo>
                  <a:pt x="13741" y="2001"/>
                </a:lnTo>
                <a:lnTo>
                  <a:pt x="13754" y="1994"/>
                </a:lnTo>
                <a:lnTo>
                  <a:pt x="13767" y="1988"/>
                </a:lnTo>
                <a:lnTo>
                  <a:pt x="13780" y="1983"/>
                </a:lnTo>
                <a:lnTo>
                  <a:pt x="13793" y="1978"/>
                </a:lnTo>
                <a:lnTo>
                  <a:pt x="13807" y="1976"/>
                </a:lnTo>
                <a:lnTo>
                  <a:pt x="13821" y="1974"/>
                </a:lnTo>
                <a:lnTo>
                  <a:pt x="13835" y="1973"/>
                </a:lnTo>
                <a:lnTo>
                  <a:pt x="13848" y="1973"/>
                </a:lnTo>
                <a:lnTo>
                  <a:pt x="13862" y="1974"/>
                </a:lnTo>
                <a:lnTo>
                  <a:pt x="13875" y="1977"/>
                </a:lnTo>
                <a:lnTo>
                  <a:pt x="13887" y="1980"/>
                </a:lnTo>
                <a:lnTo>
                  <a:pt x="13901" y="1985"/>
                </a:lnTo>
                <a:lnTo>
                  <a:pt x="13913" y="1990"/>
                </a:lnTo>
                <a:lnTo>
                  <a:pt x="13924" y="1996"/>
                </a:lnTo>
                <a:lnTo>
                  <a:pt x="13935" y="2004"/>
                </a:lnTo>
                <a:lnTo>
                  <a:pt x="13945" y="2012"/>
                </a:lnTo>
                <a:lnTo>
                  <a:pt x="13954" y="2021"/>
                </a:lnTo>
                <a:lnTo>
                  <a:pt x="13963" y="2032"/>
                </a:lnTo>
                <a:lnTo>
                  <a:pt x="13970" y="2044"/>
                </a:lnTo>
                <a:lnTo>
                  <a:pt x="13978" y="2056"/>
                </a:lnTo>
                <a:lnTo>
                  <a:pt x="13983" y="2069"/>
                </a:lnTo>
                <a:lnTo>
                  <a:pt x="13988" y="2083"/>
                </a:lnTo>
                <a:lnTo>
                  <a:pt x="13991" y="2098"/>
                </a:lnTo>
                <a:lnTo>
                  <a:pt x="13993" y="2114"/>
                </a:lnTo>
                <a:lnTo>
                  <a:pt x="13993" y="2132"/>
                </a:lnTo>
                <a:lnTo>
                  <a:pt x="13992" y="2149"/>
                </a:lnTo>
                <a:lnTo>
                  <a:pt x="13990" y="2168"/>
                </a:lnTo>
                <a:lnTo>
                  <a:pt x="13986" y="2187"/>
                </a:lnTo>
                <a:lnTo>
                  <a:pt x="14005" y="2181"/>
                </a:lnTo>
                <a:lnTo>
                  <a:pt x="14024" y="2176"/>
                </a:lnTo>
                <a:lnTo>
                  <a:pt x="14042" y="2172"/>
                </a:lnTo>
                <a:lnTo>
                  <a:pt x="14061" y="2170"/>
                </a:lnTo>
                <a:lnTo>
                  <a:pt x="14078" y="2169"/>
                </a:lnTo>
                <a:lnTo>
                  <a:pt x="14094" y="2169"/>
                </a:lnTo>
                <a:lnTo>
                  <a:pt x="14109" y="2170"/>
                </a:lnTo>
                <a:lnTo>
                  <a:pt x="14124" y="2172"/>
                </a:lnTo>
                <a:lnTo>
                  <a:pt x="14139" y="2176"/>
                </a:lnTo>
                <a:lnTo>
                  <a:pt x="14152" y="2180"/>
                </a:lnTo>
                <a:lnTo>
                  <a:pt x="14165" y="2186"/>
                </a:lnTo>
                <a:lnTo>
                  <a:pt x="14176" y="2192"/>
                </a:lnTo>
                <a:lnTo>
                  <a:pt x="14187" y="2201"/>
                </a:lnTo>
                <a:lnTo>
                  <a:pt x="14197" y="2209"/>
                </a:lnTo>
                <a:lnTo>
                  <a:pt x="14206" y="2219"/>
                </a:lnTo>
                <a:lnTo>
                  <a:pt x="14214" y="2229"/>
                </a:lnTo>
                <a:lnTo>
                  <a:pt x="14223" y="2240"/>
                </a:lnTo>
                <a:lnTo>
                  <a:pt x="14229" y="2252"/>
                </a:lnTo>
                <a:lnTo>
                  <a:pt x="14234" y="2265"/>
                </a:lnTo>
                <a:lnTo>
                  <a:pt x="14239" y="2280"/>
                </a:lnTo>
                <a:lnTo>
                  <a:pt x="14242" y="2294"/>
                </a:lnTo>
                <a:lnTo>
                  <a:pt x="14244" y="2309"/>
                </a:lnTo>
                <a:lnTo>
                  <a:pt x="14245" y="2325"/>
                </a:lnTo>
                <a:lnTo>
                  <a:pt x="14245" y="2342"/>
                </a:lnTo>
                <a:lnTo>
                  <a:pt x="14245" y="2360"/>
                </a:lnTo>
                <a:lnTo>
                  <a:pt x="14242" y="2377"/>
                </a:lnTo>
                <a:lnTo>
                  <a:pt x="14239" y="2396"/>
                </a:lnTo>
                <a:lnTo>
                  <a:pt x="14235" y="2415"/>
                </a:lnTo>
                <a:lnTo>
                  <a:pt x="14229" y="2435"/>
                </a:lnTo>
                <a:lnTo>
                  <a:pt x="14222" y="2455"/>
                </a:lnTo>
                <a:lnTo>
                  <a:pt x="14213" y="2476"/>
                </a:lnTo>
                <a:lnTo>
                  <a:pt x="14204" y="2496"/>
                </a:lnTo>
                <a:lnTo>
                  <a:pt x="14186" y="2538"/>
                </a:lnTo>
                <a:lnTo>
                  <a:pt x="14213" y="2567"/>
                </a:lnTo>
                <a:lnTo>
                  <a:pt x="14241" y="2598"/>
                </a:lnTo>
                <a:lnTo>
                  <a:pt x="14267" y="2628"/>
                </a:lnTo>
                <a:lnTo>
                  <a:pt x="14294" y="2659"/>
                </a:lnTo>
                <a:lnTo>
                  <a:pt x="14321" y="2690"/>
                </a:lnTo>
                <a:lnTo>
                  <a:pt x="14347" y="2720"/>
                </a:lnTo>
                <a:lnTo>
                  <a:pt x="14373" y="2752"/>
                </a:lnTo>
                <a:lnTo>
                  <a:pt x="14400" y="2783"/>
                </a:lnTo>
                <a:lnTo>
                  <a:pt x="14410" y="2765"/>
                </a:lnTo>
                <a:lnTo>
                  <a:pt x="14419" y="2752"/>
                </a:lnTo>
                <a:lnTo>
                  <a:pt x="14430" y="2741"/>
                </a:lnTo>
                <a:lnTo>
                  <a:pt x="14441" y="2729"/>
                </a:lnTo>
                <a:lnTo>
                  <a:pt x="14453" y="2720"/>
                </a:lnTo>
                <a:lnTo>
                  <a:pt x="14467" y="2712"/>
                </a:lnTo>
                <a:lnTo>
                  <a:pt x="14480" y="2706"/>
                </a:lnTo>
                <a:lnTo>
                  <a:pt x="14494" y="2700"/>
                </a:lnTo>
                <a:lnTo>
                  <a:pt x="14508" y="2697"/>
                </a:lnTo>
                <a:lnTo>
                  <a:pt x="14523" y="2694"/>
                </a:lnTo>
                <a:lnTo>
                  <a:pt x="14538" y="2693"/>
                </a:lnTo>
                <a:lnTo>
                  <a:pt x="14553" y="2692"/>
                </a:lnTo>
                <a:lnTo>
                  <a:pt x="14568" y="2694"/>
                </a:lnTo>
                <a:lnTo>
                  <a:pt x="14583" y="2696"/>
                </a:lnTo>
                <a:lnTo>
                  <a:pt x="14597" y="2700"/>
                </a:lnTo>
                <a:lnTo>
                  <a:pt x="14611" y="2705"/>
                </a:lnTo>
                <a:lnTo>
                  <a:pt x="14626" y="2711"/>
                </a:lnTo>
                <a:lnTo>
                  <a:pt x="14638" y="2718"/>
                </a:lnTo>
                <a:lnTo>
                  <a:pt x="14651" y="2727"/>
                </a:lnTo>
                <a:lnTo>
                  <a:pt x="14662" y="2738"/>
                </a:lnTo>
                <a:lnTo>
                  <a:pt x="14672" y="2749"/>
                </a:lnTo>
                <a:lnTo>
                  <a:pt x="14681" y="2762"/>
                </a:lnTo>
                <a:lnTo>
                  <a:pt x="14689" y="2775"/>
                </a:lnTo>
                <a:lnTo>
                  <a:pt x="14696" y="2790"/>
                </a:lnTo>
                <a:lnTo>
                  <a:pt x="14702" y="2806"/>
                </a:lnTo>
                <a:lnTo>
                  <a:pt x="14706" y="2824"/>
                </a:lnTo>
                <a:lnTo>
                  <a:pt x="14708" y="2842"/>
                </a:lnTo>
                <a:lnTo>
                  <a:pt x="14709" y="2862"/>
                </a:lnTo>
                <a:lnTo>
                  <a:pt x="14707" y="2883"/>
                </a:lnTo>
                <a:lnTo>
                  <a:pt x="14704" y="2906"/>
                </a:lnTo>
                <a:lnTo>
                  <a:pt x="14697" y="2929"/>
                </a:lnTo>
                <a:lnTo>
                  <a:pt x="14689" y="2953"/>
                </a:lnTo>
                <a:lnTo>
                  <a:pt x="14679" y="2979"/>
                </a:lnTo>
                <a:lnTo>
                  <a:pt x="14709" y="2977"/>
                </a:lnTo>
                <a:lnTo>
                  <a:pt x="14735" y="2977"/>
                </a:lnTo>
                <a:lnTo>
                  <a:pt x="14748" y="2977"/>
                </a:lnTo>
                <a:lnTo>
                  <a:pt x="14760" y="2978"/>
                </a:lnTo>
                <a:lnTo>
                  <a:pt x="14772" y="2979"/>
                </a:lnTo>
                <a:lnTo>
                  <a:pt x="14784" y="2981"/>
                </a:lnTo>
                <a:lnTo>
                  <a:pt x="14795" y="2983"/>
                </a:lnTo>
                <a:lnTo>
                  <a:pt x="14806" y="2986"/>
                </a:lnTo>
                <a:lnTo>
                  <a:pt x="14816" y="2989"/>
                </a:lnTo>
                <a:lnTo>
                  <a:pt x="14825" y="2993"/>
                </a:lnTo>
                <a:lnTo>
                  <a:pt x="14834" y="2998"/>
                </a:lnTo>
                <a:lnTo>
                  <a:pt x="14842" y="3003"/>
                </a:lnTo>
                <a:lnTo>
                  <a:pt x="14850" y="3009"/>
                </a:lnTo>
                <a:lnTo>
                  <a:pt x="14857" y="3015"/>
                </a:lnTo>
                <a:lnTo>
                  <a:pt x="14865" y="3022"/>
                </a:lnTo>
                <a:lnTo>
                  <a:pt x="14871" y="3029"/>
                </a:lnTo>
                <a:lnTo>
                  <a:pt x="14876" y="3038"/>
                </a:lnTo>
                <a:lnTo>
                  <a:pt x="14881" y="3048"/>
                </a:lnTo>
                <a:lnTo>
                  <a:pt x="14885" y="3057"/>
                </a:lnTo>
                <a:lnTo>
                  <a:pt x="14888" y="3067"/>
                </a:lnTo>
                <a:lnTo>
                  <a:pt x="14891" y="3078"/>
                </a:lnTo>
                <a:lnTo>
                  <a:pt x="14893" y="3090"/>
                </a:lnTo>
                <a:lnTo>
                  <a:pt x="14895" y="3103"/>
                </a:lnTo>
                <a:lnTo>
                  <a:pt x="14895" y="3117"/>
                </a:lnTo>
                <a:lnTo>
                  <a:pt x="14895" y="3131"/>
                </a:lnTo>
                <a:lnTo>
                  <a:pt x="14894" y="3146"/>
                </a:lnTo>
                <a:lnTo>
                  <a:pt x="14893" y="3161"/>
                </a:lnTo>
                <a:lnTo>
                  <a:pt x="14891" y="3178"/>
                </a:lnTo>
                <a:lnTo>
                  <a:pt x="14887" y="3196"/>
                </a:lnTo>
                <a:lnTo>
                  <a:pt x="14884" y="3214"/>
                </a:lnTo>
                <a:lnTo>
                  <a:pt x="14876" y="3233"/>
                </a:lnTo>
                <a:lnTo>
                  <a:pt x="14868" y="3251"/>
                </a:lnTo>
                <a:lnTo>
                  <a:pt x="14861" y="3271"/>
                </a:lnTo>
                <a:lnTo>
                  <a:pt x="14855" y="3289"/>
                </a:lnTo>
                <a:lnTo>
                  <a:pt x="14850" y="3308"/>
                </a:lnTo>
                <a:lnTo>
                  <a:pt x="14845" y="3326"/>
                </a:lnTo>
                <a:lnTo>
                  <a:pt x="14841" y="3344"/>
                </a:lnTo>
                <a:lnTo>
                  <a:pt x="14838" y="3364"/>
                </a:lnTo>
                <a:lnTo>
                  <a:pt x="14881" y="3426"/>
                </a:lnTo>
                <a:lnTo>
                  <a:pt x="14922" y="3488"/>
                </a:lnTo>
                <a:lnTo>
                  <a:pt x="14964" y="3552"/>
                </a:lnTo>
                <a:lnTo>
                  <a:pt x="15004" y="3616"/>
                </a:lnTo>
                <a:lnTo>
                  <a:pt x="15045" y="3680"/>
                </a:lnTo>
                <a:lnTo>
                  <a:pt x="15084" y="3745"/>
                </a:lnTo>
                <a:lnTo>
                  <a:pt x="15123" y="3811"/>
                </a:lnTo>
                <a:lnTo>
                  <a:pt x="15161" y="3876"/>
                </a:lnTo>
                <a:lnTo>
                  <a:pt x="15162" y="3877"/>
                </a:lnTo>
                <a:lnTo>
                  <a:pt x="15162" y="3877"/>
                </a:lnTo>
                <a:lnTo>
                  <a:pt x="15162" y="3877"/>
                </a:lnTo>
                <a:lnTo>
                  <a:pt x="15162" y="3878"/>
                </a:lnTo>
                <a:lnTo>
                  <a:pt x="15162" y="3878"/>
                </a:lnTo>
                <a:lnTo>
                  <a:pt x="15260" y="4053"/>
                </a:lnTo>
                <a:lnTo>
                  <a:pt x="15353" y="4228"/>
                </a:lnTo>
                <a:lnTo>
                  <a:pt x="15441" y="4405"/>
                </a:lnTo>
                <a:lnTo>
                  <a:pt x="15524" y="4584"/>
                </a:lnTo>
                <a:lnTo>
                  <a:pt x="15602" y="4764"/>
                </a:lnTo>
                <a:lnTo>
                  <a:pt x="15675" y="4944"/>
                </a:lnTo>
                <a:lnTo>
                  <a:pt x="15742" y="5126"/>
                </a:lnTo>
                <a:lnTo>
                  <a:pt x="15806" y="5309"/>
                </a:lnTo>
                <a:lnTo>
                  <a:pt x="15865" y="5492"/>
                </a:lnTo>
                <a:lnTo>
                  <a:pt x="15919" y="5677"/>
                </a:lnTo>
                <a:lnTo>
                  <a:pt x="15967" y="5861"/>
                </a:lnTo>
                <a:lnTo>
                  <a:pt x="16012" y="6048"/>
                </a:lnTo>
                <a:lnTo>
                  <a:pt x="16051" y="6233"/>
                </a:lnTo>
                <a:lnTo>
                  <a:pt x="16086" y="6419"/>
                </a:lnTo>
                <a:lnTo>
                  <a:pt x="16116" y="6607"/>
                </a:lnTo>
                <a:lnTo>
                  <a:pt x="16141" y="6793"/>
                </a:lnTo>
                <a:lnTo>
                  <a:pt x="16163" y="6981"/>
                </a:lnTo>
                <a:lnTo>
                  <a:pt x="16179" y="7168"/>
                </a:lnTo>
                <a:lnTo>
                  <a:pt x="16190" y="7356"/>
                </a:lnTo>
                <a:lnTo>
                  <a:pt x="16197" y="7543"/>
                </a:lnTo>
                <a:lnTo>
                  <a:pt x="16200" y="7730"/>
                </a:lnTo>
                <a:lnTo>
                  <a:pt x="16198" y="7918"/>
                </a:lnTo>
                <a:lnTo>
                  <a:pt x="16192" y="8104"/>
                </a:lnTo>
                <a:lnTo>
                  <a:pt x="16181" y="8291"/>
                </a:lnTo>
                <a:lnTo>
                  <a:pt x="16166" y="8476"/>
                </a:lnTo>
                <a:lnTo>
                  <a:pt x="16145" y="8662"/>
                </a:lnTo>
                <a:lnTo>
                  <a:pt x="16121" y="8846"/>
                </a:lnTo>
                <a:lnTo>
                  <a:pt x="16093" y="9030"/>
                </a:lnTo>
                <a:lnTo>
                  <a:pt x="16059" y="9213"/>
                </a:lnTo>
                <a:lnTo>
                  <a:pt x="16023" y="9395"/>
                </a:lnTo>
                <a:lnTo>
                  <a:pt x="15980" y="9576"/>
                </a:lnTo>
                <a:lnTo>
                  <a:pt x="15935" y="9756"/>
                </a:lnTo>
                <a:lnTo>
                  <a:pt x="15907" y="9855"/>
                </a:lnTo>
                <a:lnTo>
                  <a:pt x="15879" y="9953"/>
                </a:lnTo>
                <a:lnTo>
                  <a:pt x="15850" y="10052"/>
                </a:lnTo>
                <a:lnTo>
                  <a:pt x="15818" y="10150"/>
                </a:lnTo>
                <a:lnTo>
                  <a:pt x="15786" y="10247"/>
                </a:lnTo>
                <a:lnTo>
                  <a:pt x="15752" y="10344"/>
                </a:lnTo>
                <a:lnTo>
                  <a:pt x="15717" y="10441"/>
                </a:lnTo>
                <a:lnTo>
                  <a:pt x="15682" y="10537"/>
                </a:lnTo>
                <a:lnTo>
                  <a:pt x="15643" y="10632"/>
                </a:lnTo>
                <a:lnTo>
                  <a:pt x="15605" y="10727"/>
                </a:lnTo>
                <a:lnTo>
                  <a:pt x="15565" y="10823"/>
                </a:lnTo>
                <a:lnTo>
                  <a:pt x="15524" y="10917"/>
                </a:lnTo>
                <a:lnTo>
                  <a:pt x="15481" y="11010"/>
                </a:lnTo>
                <a:lnTo>
                  <a:pt x="15438" y="11103"/>
                </a:lnTo>
                <a:lnTo>
                  <a:pt x="15392" y="11196"/>
                </a:lnTo>
                <a:lnTo>
                  <a:pt x="15345" y="11288"/>
                </a:lnTo>
                <a:lnTo>
                  <a:pt x="15298" y="11380"/>
                </a:lnTo>
                <a:lnTo>
                  <a:pt x="15249" y="11470"/>
                </a:lnTo>
                <a:lnTo>
                  <a:pt x="15200" y="11560"/>
                </a:lnTo>
                <a:lnTo>
                  <a:pt x="15148" y="11650"/>
                </a:lnTo>
                <a:lnTo>
                  <a:pt x="15095" y="11740"/>
                </a:lnTo>
                <a:lnTo>
                  <a:pt x="15042" y="11828"/>
                </a:lnTo>
                <a:lnTo>
                  <a:pt x="14987" y="11916"/>
                </a:lnTo>
                <a:lnTo>
                  <a:pt x="14931" y="12002"/>
                </a:lnTo>
                <a:lnTo>
                  <a:pt x="14874" y="12089"/>
                </a:lnTo>
                <a:lnTo>
                  <a:pt x="14815" y="12174"/>
                </a:lnTo>
                <a:lnTo>
                  <a:pt x="14755" y="12259"/>
                </a:lnTo>
                <a:lnTo>
                  <a:pt x="14694" y="12343"/>
                </a:lnTo>
                <a:lnTo>
                  <a:pt x="14632" y="12428"/>
                </a:lnTo>
                <a:lnTo>
                  <a:pt x="14569" y="12510"/>
                </a:lnTo>
                <a:lnTo>
                  <a:pt x="14504" y="12592"/>
                </a:lnTo>
                <a:lnTo>
                  <a:pt x="14438" y="12673"/>
                </a:lnTo>
                <a:close/>
                <a:moveTo>
                  <a:pt x="1152" y="9767"/>
                </a:moveTo>
                <a:lnTo>
                  <a:pt x="1842" y="8848"/>
                </a:lnTo>
                <a:lnTo>
                  <a:pt x="1851" y="8764"/>
                </a:lnTo>
                <a:lnTo>
                  <a:pt x="1944" y="8643"/>
                </a:lnTo>
                <a:lnTo>
                  <a:pt x="1027" y="9079"/>
                </a:lnTo>
                <a:lnTo>
                  <a:pt x="1021" y="9087"/>
                </a:lnTo>
                <a:lnTo>
                  <a:pt x="1015" y="9095"/>
                </a:lnTo>
                <a:lnTo>
                  <a:pt x="1008" y="9103"/>
                </a:lnTo>
                <a:lnTo>
                  <a:pt x="1002" y="9111"/>
                </a:lnTo>
                <a:lnTo>
                  <a:pt x="1018" y="9193"/>
                </a:lnTo>
                <a:lnTo>
                  <a:pt x="1034" y="9276"/>
                </a:lnTo>
                <a:lnTo>
                  <a:pt x="1051" y="9358"/>
                </a:lnTo>
                <a:lnTo>
                  <a:pt x="1069" y="9440"/>
                </a:lnTo>
                <a:lnTo>
                  <a:pt x="1088" y="9522"/>
                </a:lnTo>
                <a:lnTo>
                  <a:pt x="1109" y="9604"/>
                </a:lnTo>
                <a:lnTo>
                  <a:pt x="1130" y="9685"/>
                </a:lnTo>
                <a:lnTo>
                  <a:pt x="1152" y="9767"/>
                </a:lnTo>
                <a:close/>
                <a:moveTo>
                  <a:pt x="943" y="8727"/>
                </a:moveTo>
                <a:lnTo>
                  <a:pt x="1814" y="8282"/>
                </a:lnTo>
                <a:lnTo>
                  <a:pt x="899" y="8290"/>
                </a:lnTo>
                <a:lnTo>
                  <a:pt x="903" y="8344"/>
                </a:lnTo>
                <a:lnTo>
                  <a:pt x="907" y="8399"/>
                </a:lnTo>
                <a:lnTo>
                  <a:pt x="912" y="8454"/>
                </a:lnTo>
                <a:lnTo>
                  <a:pt x="917" y="8509"/>
                </a:lnTo>
                <a:lnTo>
                  <a:pt x="923" y="8563"/>
                </a:lnTo>
                <a:lnTo>
                  <a:pt x="929" y="8618"/>
                </a:lnTo>
                <a:lnTo>
                  <a:pt x="936" y="8673"/>
                </a:lnTo>
                <a:lnTo>
                  <a:pt x="943" y="8727"/>
                </a:lnTo>
                <a:close/>
                <a:moveTo>
                  <a:pt x="882" y="7592"/>
                </a:moveTo>
                <a:lnTo>
                  <a:pt x="949" y="7576"/>
                </a:lnTo>
                <a:lnTo>
                  <a:pt x="1015" y="7562"/>
                </a:lnTo>
                <a:lnTo>
                  <a:pt x="1078" y="7547"/>
                </a:lnTo>
                <a:lnTo>
                  <a:pt x="1143" y="7532"/>
                </a:lnTo>
                <a:lnTo>
                  <a:pt x="1208" y="7517"/>
                </a:lnTo>
                <a:lnTo>
                  <a:pt x="1275" y="7502"/>
                </a:lnTo>
                <a:lnTo>
                  <a:pt x="1344" y="7488"/>
                </a:lnTo>
                <a:lnTo>
                  <a:pt x="1415" y="7475"/>
                </a:lnTo>
                <a:lnTo>
                  <a:pt x="2013" y="7467"/>
                </a:lnTo>
                <a:lnTo>
                  <a:pt x="2014" y="7444"/>
                </a:lnTo>
                <a:lnTo>
                  <a:pt x="2015" y="7420"/>
                </a:lnTo>
                <a:lnTo>
                  <a:pt x="2016" y="7396"/>
                </a:lnTo>
                <a:lnTo>
                  <a:pt x="2018" y="7373"/>
                </a:lnTo>
                <a:lnTo>
                  <a:pt x="904" y="7150"/>
                </a:lnTo>
                <a:lnTo>
                  <a:pt x="900" y="7205"/>
                </a:lnTo>
                <a:lnTo>
                  <a:pt x="896" y="7260"/>
                </a:lnTo>
                <a:lnTo>
                  <a:pt x="893" y="7315"/>
                </a:lnTo>
                <a:lnTo>
                  <a:pt x="890" y="7371"/>
                </a:lnTo>
                <a:lnTo>
                  <a:pt x="887" y="7426"/>
                </a:lnTo>
                <a:lnTo>
                  <a:pt x="885" y="7481"/>
                </a:lnTo>
                <a:lnTo>
                  <a:pt x="883" y="7536"/>
                </a:lnTo>
                <a:lnTo>
                  <a:pt x="882" y="7592"/>
                </a:lnTo>
                <a:close/>
                <a:moveTo>
                  <a:pt x="5670" y="1931"/>
                </a:moveTo>
                <a:lnTo>
                  <a:pt x="5667" y="1853"/>
                </a:lnTo>
                <a:lnTo>
                  <a:pt x="5664" y="1776"/>
                </a:lnTo>
                <a:lnTo>
                  <a:pt x="5663" y="1699"/>
                </a:lnTo>
                <a:lnTo>
                  <a:pt x="5662" y="1622"/>
                </a:lnTo>
                <a:lnTo>
                  <a:pt x="5663" y="1546"/>
                </a:lnTo>
                <a:lnTo>
                  <a:pt x="5665" y="1469"/>
                </a:lnTo>
                <a:lnTo>
                  <a:pt x="5668" y="1393"/>
                </a:lnTo>
                <a:lnTo>
                  <a:pt x="5671" y="1316"/>
                </a:lnTo>
                <a:lnTo>
                  <a:pt x="5676" y="1239"/>
                </a:lnTo>
                <a:lnTo>
                  <a:pt x="5682" y="1161"/>
                </a:lnTo>
                <a:lnTo>
                  <a:pt x="5690" y="1083"/>
                </a:lnTo>
                <a:lnTo>
                  <a:pt x="5698" y="1003"/>
                </a:lnTo>
                <a:lnTo>
                  <a:pt x="5708" y="923"/>
                </a:lnTo>
                <a:lnTo>
                  <a:pt x="5720" y="842"/>
                </a:lnTo>
                <a:lnTo>
                  <a:pt x="5732" y="760"/>
                </a:lnTo>
                <a:lnTo>
                  <a:pt x="5745" y="676"/>
                </a:lnTo>
                <a:lnTo>
                  <a:pt x="5746" y="673"/>
                </a:lnTo>
                <a:lnTo>
                  <a:pt x="5726" y="680"/>
                </a:lnTo>
                <a:lnTo>
                  <a:pt x="5706" y="688"/>
                </a:lnTo>
                <a:lnTo>
                  <a:pt x="5686" y="696"/>
                </a:lnTo>
                <a:lnTo>
                  <a:pt x="5666" y="703"/>
                </a:lnTo>
                <a:lnTo>
                  <a:pt x="5646" y="711"/>
                </a:lnTo>
                <a:lnTo>
                  <a:pt x="5626" y="719"/>
                </a:lnTo>
                <a:lnTo>
                  <a:pt x="5606" y="727"/>
                </a:lnTo>
                <a:lnTo>
                  <a:pt x="5586" y="736"/>
                </a:lnTo>
                <a:lnTo>
                  <a:pt x="5594" y="902"/>
                </a:lnTo>
                <a:lnTo>
                  <a:pt x="5591" y="919"/>
                </a:lnTo>
                <a:lnTo>
                  <a:pt x="5588" y="937"/>
                </a:lnTo>
                <a:lnTo>
                  <a:pt x="5584" y="953"/>
                </a:lnTo>
                <a:lnTo>
                  <a:pt x="5579" y="971"/>
                </a:lnTo>
                <a:lnTo>
                  <a:pt x="5574" y="987"/>
                </a:lnTo>
                <a:lnTo>
                  <a:pt x="5568" y="1003"/>
                </a:lnTo>
                <a:lnTo>
                  <a:pt x="5562" y="1018"/>
                </a:lnTo>
                <a:lnTo>
                  <a:pt x="5555" y="1034"/>
                </a:lnTo>
                <a:lnTo>
                  <a:pt x="5540" y="1064"/>
                </a:lnTo>
                <a:lnTo>
                  <a:pt x="5525" y="1092"/>
                </a:lnTo>
                <a:lnTo>
                  <a:pt x="5510" y="1121"/>
                </a:lnTo>
                <a:lnTo>
                  <a:pt x="5495" y="1147"/>
                </a:lnTo>
                <a:lnTo>
                  <a:pt x="5480" y="1172"/>
                </a:lnTo>
                <a:lnTo>
                  <a:pt x="5465" y="1198"/>
                </a:lnTo>
                <a:lnTo>
                  <a:pt x="5452" y="1222"/>
                </a:lnTo>
                <a:lnTo>
                  <a:pt x="5441" y="1245"/>
                </a:lnTo>
                <a:lnTo>
                  <a:pt x="5436" y="1256"/>
                </a:lnTo>
                <a:lnTo>
                  <a:pt x="5432" y="1267"/>
                </a:lnTo>
                <a:lnTo>
                  <a:pt x="5428" y="1279"/>
                </a:lnTo>
                <a:lnTo>
                  <a:pt x="5425" y="1290"/>
                </a:lnTo>
                <a:lnTo>
                  <a:pt x="5423" y="1301"/>
                </a:lnTo>
                <a:lnTo>
                  <a:pt x="5422" y="1312"/>
                </a:lnTo>
                <a:lnTo>
                  <a:pt x="5421" y="1322"/>
                </a:lnTo>
                <a:lnTo>
                  <a:pt x="5422" y="1333"/>
                </a:lnTo>
                <a:lnTo>
                  <a:pt x="5423" y="1377"/>
                </a:lnTo>
                <a:lnTo>
                  <a:pt x="5424" y="1421"/>
                </a:lnTo>
                <a:lnTo>
                  <a:pt x="5425" y="1466"/>
                </a:lnTo>
                <a:lnTo>
                  <a:pt x="5426" y="1511"/>
                </a:lnTo>
                <a:lnTo>
                  <a:pt x="5426" y="1554"/>
                </a:lnTo>
                <a:lnTo>
                  <a:pt x="5427" y="1599"/>
                </a:lnTo>
                <a:lnTo>
                  <a:pt x="5428" y="1643"/>
                </a:lnTo>
                <a:lnTo>
                  <a:pt x="5429" y="1688"/>
                </a:lnTo>
                <a:lnTo>
                  <a:pt x="5430" y="1733"/>
                </a:lnTo>
                <a:lnTo>
                  <a:pt x="5431" y="1777"/>
                </a:lnTo>
                <a:lnTo>
                  <a:pt x="5432" y="1822"/>
                </a:lnTo>
                <a:lnTo>
                  <a:pt x="5433" y="1867"/>
                </a:lnTo>
                <a:lnTo>
                  <a:pt x="5435" y="1912"/>
                </a:lnTo>
                <a:lnTo>
                  <a:pt x="5436" y="1957"/>
                </a:lnTo>
                <a:lnTo>
                  <a:pt x="5438" y="2002"/>
                </a:lnTo>
                <a:lnTo>
                  <a:pt x="5440" y="2048"/>
                </a:lnTo>
                <a:lnTo>
                  <a:pt x="5469" y="2032"/>
                </a:lnTo>
                <a:lnTo>
                  <a:pt x="5497" y="2017"/>
                </a:lnTo>
                <a:lnTo>
                  <a:pt x="5525" y="2003"/>
                </a:lnTo>
                <a:lnTo>
                  <a:pt x="5555" y="1988"/>
                </a:lnTo>
                <a:lnTo>
                  <a:pt x="5583" y="1974"/>
                </a:lnTo>
                <a:lnTo>
                  <a:pt x="5612" y="1959"/>
                </a:lnTo>
                <a:lnTo>
                  <a:pt x="5641" y="1945"/>
                </a:lnTo>
                <a:lnTo>
                  <a:pt x="5670" y="1931"/>
                </a:lnTo>
                <a:close/>
                <a:moveTo>
                  <a:pt x="6346" y="470"/>
                </a:moveTo>
                <a:lnTo>
                  <a:pt x="6346" y="499"/>
                </a:lnTo>
                <a:lnTo>
                  <a:pt x="6346" y="530"/>
                </a:lnTo>
                <a:lnTo>
                  <a:pt x="6346" y="559"/>
                </a:lnTo>
                <a:lnTo>
                  <a:pt x="6346" y="589"/>
                </a:lnTo>
                <a:lnTo>
                  <a:pt x="6346" y="619"/>
                </a:lnTo>
                <a:lnTo>
                  <a:pt x="6346" y="648"/>
                </a:lnTo>
                <a:lnTo>
                  <a:pt x="6346" y="679"/>
                </a:lnTo>
                <a:lnTo>
                  <a:pt x="6346" y="708"/>
                </a:lnTo>
                <a:lnTo>
                  <a:pt x="6344" y="720"/>
                </a:lnTo>
                <a:lnTo>
                  <a:pt x="6341" y="730"/>
                </a:lnTo>
                <a:lnTo>
                  <a:pt x="6338" y="741"/>
                </a:lnTo>
                <a:lnTo>
                  <a:pt x="6334" y="750"/>
                </a:lnTo>
                <a:lnTo>
                  <a:pt x="6325" y="766"/>
                </a:lnTo>
                <a:lnTo>
                  <a:pt x="6315" y="781"/>
                </a:lnTo>
                <a:lnTo>
                  <a:pt x="6306" y="796"/>
                </a:lnTo>
                <a:lnTo>
                  <a:pt x="6296" y="812"/>
                </a:lnTo>
                <a:lnTo>
                  <a:pt x="6292" y="820"/>
                </a:lnTo>
                <a:lnTo>
                  <a:pt x="6289" y="828"/>
                </a:lnTo>
                <a:lnTo>
                  <a:pt x="6286" y="837"/>
                </a:lnTo>
                <a:lnTo>
                  <a:pt x="6283" y="847"/>
                </a:lnTo>
                <a:lnTo>
                  <a:pt x="6283" y="899"/>
                </a:lnTo>
                <a:lnTo>
                  <a:pt x="6283" y="950"/>
                </a:lnTo>
                <a:lnTo>
                  <a:pt x="6284" y="1002"/>
                </a:lnTo>
                <a:lnTo>
                  <a:pt x="6284" y="1054"/>
                </a:lnTo>
                <a:lnTo>
                  <a:pt x="6284" y="1105"/>
                </a:lnTo>
                <a:lnTo>
                  <a:pt x="6284" y="1157"/>
                </a:lnTo>
                <a:lnTo>
                  <a:pt x="6284" y="1209"/>
                </a:lnTo>
                <a:lnTo>
                  <a:pt x="6284" y="1260"/>
                </a:lnTo>
                <a:lnTo>
                  <a:pt x="6284" y="1312"/>
                </a:lnTo>
                <a:lnTo>
                  <a:pt x="6284" y="1364"/>
                </a:lnTo>
                <a:lnTo>
                  <a:pt x="6285" y="1415"/>
                </a:lnTo>
                <a:lnTo>
                  <a:pt x="6285" y="1467"/>
                </a:lnTo>
                <a:lnTo>
                  <a:pt x="6285" y="1519"/>
                </a:lnTo>
                <a:lnTo>
                  <a:pt x="6285" y="1570"/>
                </a:lnTo>
                <a:lnTo>
                  <a:pt x="6285" y="1622"/>
                </a:lnTo>
                <a:lnTo>
                  <a:pt x="6285" y="1674"/>
                </a:lnTo>
                <a:lnTo>
                  <a:pt x="6403" y="1633"/>
                </a:lnTo>
                <a:lnTo>
                  <a:pt x="6522" y="1595"/>
                </a:lnTo>
                <a:lnTo>
                  <a:pt x="6641" y="1558"/>
                </a:lnTo>
                <a:lnTo>
                  <a:pt x="6760" y="1524"/>
                </a:lnTo>
                <a:lnTo>
                  <a:pt x="6880" y="1492"/>
                </a:lnTo>
                <a:lnTo>
                  <a:pt x="7000" y="1464"/>
                </a:lnTo>
                <a:lnTo>
                  <a:pt x="7121" y="1437"/>
                </a:lnTo>
                <a:lnTo>
                  <a:pt x="7241" y="1412"/>
                </a:lnTo>
                <a:lnTo>
                  <a:pt x="7362" y="1391"/>
                </a:lnTo>
                <a:lnTo>
                  <a:pt x="7483" y="1371"/>
                </a:lnTo>
                <a:lnTo>
                  <a:pt x="7605" y="1354"/>
                </a:lnTo>
                <a:lnTo>
                  <a:pt x="7725" y="1339"/>
                </a:lnTo>
                <a:lnTo>
                  <a:pt x="7847" y="1326"/>
                </a:lnTo>
                <a:lnTo>
                  <a:pt x="7968" y="1316"/>
                </a:lnTo>
                <a:lnTo>
                  <a:pt x="8090" y="1308"/>
                </a:lnTo>
                <a:lnTo>
                  <a:pt x="8211" y="1303"/>
                </a:lnTo>
                <a:lnTo>
                  <a:pt x="8333" y="1299"/>
                </a:lnTo>
                <a:lnTo>
                  <a:pt x="8453" y="1298"/>
                </a:lnTo>
                <a:lnTo>
                  <a:pt x="8575" y="1300"/>
                </a:lnTo>
                <a:lnTo>
                  <a:pt x="8695" y="1303"/>
                </a:lnTo>
                <a:lnTo>
                  <a:pt x="8817" y="1309"/>
                </a:lnTo>
                <a:lnTo>
                  <a:pt x="8937" y="1317"/>
                </a:lnTo>
                <a:lnTo>
                  <a:pt x="9057" y="1327"/>
                </a:lnTo>
                <a:lnTo>
                  <a:pt x="9177" y="1339"/>
                </a:lnTo>
                <a:lnTo>
                  <a:pt x="9297" y="1355"/>
                </a:lnTo>
                <a:lnTo>
                  <a:pt x="9416" y="1371"/>
                </a:lnTo>
                <a:lnTo>
                  <a:pt x="9535" y="1390"/>
                </a:lnTo>
                <a:lnTo>
                  <a:pt x="9653" y="1411"/>
                </a:lnTo>
                <a:lnTo>
                  <a:pt x="9772" y="1436"/>
                </a:lnTo>
                <a:lnTo>
                  <a:pt x="9889" y="1461"/>
                </a:lnTo>
                <a:lnTo>
                  <a:pt x="10007" y="1489"/>
                </a:lnTo>
                <a:lnTo>
                  <a:pt x="10123" y="1519"/>
                </a:lnTo>
                <a:lnTo>
                  <a:pt x="10212" y="1544"/>
                </a:lnTo>
                <a:lnTo>
                  <a:pt x="10302" y="1569"/>
                </a:lnTo>
                <a:lnTo>
                  <a:pt x="10391" y="1597"/>
                </a:lnTo>
                <a:lnTo>
                  <a:pt x="10479" y="1626"/>
                </a:lnTo>
                <a:lnTo>
                  <a:pt x="10567" y="1656"/>
                </a:lnTo>
                <a:lnTo>
                  <a:pt x="10656" y="1687"/>
                </a:lnTo>
                <a:lnTo>
                  <a:pt x="10743" y="1719"/>
                </a:lnTo>
                <a:lnTo>
                  <a:pt x="10830" y="1753"/>
                </a:lnTo>
                <a:lnTo>
                  <a:pt x="10916" y="1787"/>
                </a:lnTo>
                <a:lnTo>
                  <a:pt x="11002" y="1824"/>
                </a:lnTo>
                <a:lnTo>
                  <a:pt x="11087" y="1861"/>
                </a:lnTo>
                <a:lnTo>
                  <a:pt x="11172" y="1900"/>
                </a:lnTo>
                <a:lnTo>
                  <a:pt x="11256" y="1940"/>
                </a:lnTo>
                <a:lnTo>
                  <a:pt x="11340" y="1981"/>
                </a:lnTo>
                <a:lnTo>
                  <a:pt x="11423" y="2023"/>
                </a:lnTo>
                <a:lnTo>
                  <a:pt x="11506" y="2067"/>
                </a:lnTo>
                <a:lnTo>
                  <a:pt x="11588" y="2111"/>
                </a:lnTo>
                <a:lnTo>
                  <a:pt x="11670" y="2158"/>
                </a:lnTo>
                <a:lnTo>
                  <a:pt x="11751" y="2205"/>
                </a:lnTo>
                <a:lnTo>
                  <a:pt x="11831" y="2253"/>
                </a:lnTo>
                <a:lnTo>
                  <a:pt x="11911" y="2303"/>
                </a:lnTo>
                <a:lnTo>
                  <a:pt x="11990" y="2354"/>
                </a:lnTo>
                <a:lnTo>
                  <a:pt x="12068" y="2406"/>
                </a:lnTo>
                <a:lnTo>
                  <a:pt x="12146" y="2459"/>
                </a:lnTo>
                <a:lnTo>
                  <a:pt x="12222" y="2514"/>
                </a:lnTo>
                <a:lnTo>
                  <a:pt x="12299" y="2569"/>
                </a:lnTo>
                <a:lnTo>
                  <a:pt x="12374" y="2626"/>
                </a:lnTo>
                <a:lnTo>
                  <a:pt x="12449" y="2684"/>
                </a:lnTo>
                <a:lnTo>
                  <a:pt x="12523" y="2744"/>
                </a:lnTo>
                <a:lnTo>
                  <a:pt x="12596" y="2803"/>
                </a:lnTo>
                <a:lnTo>
                  <a:pt x="12668" y="2865"/>
                </a:lnTo>
                <a:lnTo>
                  <a:pt x="12739" y="2928"/>
                </a:lnTo>
                <a:lnTo>
                  <a:pt x="13291" y="1917"/>
                </a:lnTo>
                <a:lnTo>
                  <a:pt x="13211" y="1851"/>
                </a:lnTo>
                <a:lnTo>
                  <a:pt x="13130" y="1787"/>
                </a:lnTo>
                <a:lnTo>
                  <a:pt x="13049" y="1724"/>
                </a:lnTo>
                <a:lnTo>
                  <a:pt x="12967" y="1663"/>
                </a:lnTo>
                <a:lnTo>
                  <a:pt x="12884" y="1602"/>
                </a:lnTo>
                <a:lnTo>
                  <a:pt x="12800" y="1542"/>
                </a:lnTo>
                <a:lnTo>
                  <a:pt x="12716" y="1484"/>
                </a:lnTo>
                <a:lnTo>
                  <a:pt x="12631" y="1427"/>
                </a:lnTo>
                <a:lnTo>
                  <a:pt x="12545" y="1371"/>
                </a:lnTo>
                <a:lnTo>
                  <a:pt x="12459" y="1317"/>
                </a:lnTo>
                <a:lnTo>
                  <a:pt x="12372" y="1263"/>
                </a:lnTo>
                <a:lnTo>
                  <a:pt x="12284" y="1211"/>
                </a:lnTo>
                <a:lnTo>
                  <a:pt x="12196" y="1160"/>
                </a:lnTo>
                <a:lnTo>
                  <a:pt x="12106" y="1110"/>
                </a:lnTo>
                <a:lnTo>
                  <a:pt x="12016" y="1062"/>
                </a:lnTo>
                <a:lnTo>
                  <a:pt x="11926" y="1015"/>
                </a:lnTo>
                <a:lnTo>
                  <a:pt x="11835" y="969"/>
                </a:lnTo>
                <a:lnTo>
                  <a:pt x="11744" y="924"/>
                </a:lnTo>
                <a:lnTo>
                  <a:pt x="11652" y="880"/>
                </a:lnTo>
                <a:lnTo>
                  <a:pt x="11560" y="839"/>
                </a:lnTo>
                <a:lnTo>
                  <a:pt x="11467" y="797"/>
                </a:lnTo>
                <a:lnTo>
                  <a:pt x="11373" y="758"/>
                </a:lnTo>
                <a:lnTo>
                  <a:pt x="11279" y="719"/>
                </a:lnTo>
                <a:lnTo>
                  <a:pt x="11185" y="682"/>
                </a:lnTo>
                <a:lnTo>
                  <a:pt x="11090" y="646"/>
                </a:lnTo>
                <a:lnTo>
                  <a:pt x="10995" y="612"/>
                </a:lnTo>
                <a:lnTo>
                  <a:pt x="10900" y="579"/>
                </a:lnTo>
                <a:lnTo>
                  <a:pt x="10803" y="546"/>
                </a:lnTo>
                <a:lnTo>
                  <a:pt x="10706" y="516"/>
                </a:lnTo>
                <a:lnTo>
                  <a:pt x="10610" y="486"/>
                </a:lnTo>
                <a:lnTo>
                  <a:pt x="10512" y="458"/>
                </a:lnTo>
                <a:lnTo>
                  <a:pt x="10415" y="431"/>
                </a:lnTo>
                <a:lnTo>
                  <a:pt x="10291" y="399"/>
                </a:lnTo>
                <a:lnTo>
                  <a:pt x="10168" y="369"/>
                </a:lnTo>
                <a:lnTo>
                  <a:pt x="10043" y="341"/>
                </a:lnTo>
                <a:lnTo>
                  <a:pt x="9918" y="315"/>
                </a:lnTo>
                <a:lnTo>
                  <a:pt x="9793" y="292"/>
                </a:lnTo>
                <a:lnTo>
                  <a:pt x="9667" y="271"/>
                </a:lnTo>
                <a:lnTo>
                  <a:pt x="9541" y="251"/>
                </a:lnTo>
                <a:lnTo>
                  <a:pt x="9414" y="233"/>
                </a:lnTo>
                <a:lnTo>
                  <a:pt x="9288" y="218"/>
                </a:lnTo>
                <a:lnTo>
                  <a:pt x="9161" y="205"/>
                </a:lnTo>
                <a:lnTo>
                  <a:pt x="9034" y="195"/>
                </a:lnTo>
                <a:lnTo>
                  <a:pt x="8906" y="185"/>
                </a:lnTo>
                <a:lnTo>
                  <a:pt x="8777" y="178"/>
                </a:lnTo>
                <a:lnTo>
                  <a:pt x="8650" y="174"/>
                </a:lnTo>
                <a:lnTo>
                  <a:pt x="8522" y="172"/>
                </a:lnTo>
                <a:lnTo>
                  <a:pt x="8394" y="171"/>
                </a:lnTo>
                <a:lnTo>
                  <a:pt x="8265" y="173"/>
                </a:lnTo>
                <a:lnTo>
                  <a:pt x="8136" y="177"/>
                </a:lnTo>
                <a:lnTo>
                  <a:pt x="8008" y="184"/>
                </a:lnTo>
                <a:lnTo>
                  <a:pt x="7879" y="193"/>
                </a:lnTo>
                <a:lnTo>
                  <a:pt x="7751" y="204"/>
                </a:lnTo>
                <a:lnTo>
                  <a:pt x="7623" y="217"/>
                </a:lnTo>
                <a:lnTo>
                  <a:pt x="7495" y="232"/>
                </a:lnTo>
                <a:lnTo>
                  <a:pt x="7366" y="249"/>
                </a:lnTo>
                <a:lnTo>
                  <a:pt x="7237" y="268"/>
                </a:lnTo>
                <a:lnTo>
                  <a:pt x="7110" y="291"/>
                </a:lnTo>
                <a:lnTo>
                  <a:pt x="6982" y="315"/>
                </a:lnTo>
                <a:lnTo>
                  <a:pt x="6855" y="341"/>
                </a:lnTo>
                <a:lnTo>
                  <a:pt x="6727" y="370"/>
                </a:lnTo>
                <a:lnTo>
                  <a:pt x="6599" y="401"/>
                </a:lnTo>
                <a:lnTo>
                  <a:pt x="6473" y="435"/>
                </a:lnTo>
                <a:lnTo>
                  <a:pt x="6346" y="470"/>
                </a:lnTo>
                <a:close/>
                <a:moveTo>
                  <a:pt x="13154" y="3332"/>
                </a:moveTo>
                <a:lnTo>
                  <a:pt x="13622" y="2208"/>
                </a:lnTo>
                <a:lnTo>
                  <a:pt x="13605" y="2191"/>
                </a:lnTo>
                <a:lnTo>
                  <a:pt x="13587" y="2175"/>
                </a:lnTo>
                <a:lnTo>
                  <a:pt x="13570" y="2159"/>
                </a:lnTo>
                <a:lnTo>
                  <a:pt x="13551" y="2143"/>
                </a:lnTo>
                <a:lnTo>
                  <a:pt x="13012" y="3185"/>
                </a:lnTo>
                <a:lnTo>
                  <a:pt x="13048" y="3222"/>
                </a:lnTo>
                <a:lnTo>
                  <a:pt x="13084" y="3258"/>
                </a:lnTo>
                <a:lnTo>
                  <a:pt x="13119" y="3295"/>
                </a:lnTo>
                <a:lnTo>
                  <a:pt x="13154" y="3332"/>
                </a:lnTo>
                <a:close/>
                <a:moveTo>
                  <a:pt x="14110" y="2708"/>
                </a:moveTo>
                <a:lnTo>
                  <a:pt x="13599" y="3861"/>
                </a:lnTo>
                <a:lnTo>
                  <a:pt x="13620" y="3889"/>
                </a:lnTo>
                <a:lnTo>
                  <a:pt x="13640" y="3917"/>
                </a:lnTo>
                <a:lnTo>
                  <a:pt x="13661" y="3944"/>
                </a:lnTo>
                <a:lnTo>
                  <a:pt x="13681" y="3973"/>
                </a:lnTo>
                <a:lnTo>
                  <a:pt x="13696" y="3948"/>
                </a:lnTo>
                <a:lnTo>
                  <a:pt x="13711" y="3924"/>
                </a:lnTo>
                <a:lnTo>
                  <a:pt x="13727" y="3900"/>
                </a:lnTo>
                <a:lnTo>
                  <a:pt x="13743" y="3875"/>
                </a:lnTo>
                <a:lnTo>
                  <a:pt x="13759" y="3851"/>
                </a:lnTo>
                <a:lnTo>
                  <a:pt x="13776" y="3826"/>
                </a:lnTo>
                <a:lnTo>
                  <a:pt x="13792" y="3801"/>
                </a:lnTo>
                <a:lnTo>
                  <a:pt x="13809" y="3777"/>
                </a:lnTo>
                <a:lnTo>
                  <a:pt x="13839" y="3737"/>
                </a:lnTo>
                <a:lnTo>
                  <a:pt x="13867" y="3695"/>
                </a:lnTo>
                <a:lnTo>
                  <a:pt x="13896" y="3653"/>
                </a:lnTo>
                <a:lnTo>
                  <a:pt x="13924" y="3612"/>
                </a:lnTo>
                <a:lnTo>
                  <a:pt x="13952" y="3569"/>
                </a:lnTo>
                <a:lnTo>
                  <a:pt x="13981" y="3527"/>
                </a:lnTo>
                <a:lnTo>
                  <a:pt x="14008" y="3483"/>
                </a:lnTo>
                <a:lnTo>
                  <a:pt x="14035" y="3440"/>
                </a:lnTo>
                <a:lnTo>
                  <a:pt x="14062" y="3395"/>
                </a:lnTo>
                <a:lnTo>
                  <a:pt x="14088" y="3350"/>
                </a:lnTo>
                <a:lnTo>
                  <a:pt x="14114" y="3304"/>
                </a:lnTo>
                <a:lnTo>
                  <a:pt x="14140" y="3257"/>
                </a:lnTo>
                <a:lnTo>
                  <a:pt x="14165" y="3211"/>
                </a:lnTo>
                <a:lnTo>
                  <a:pt x="14190" y="3163"/>
                </a:lnTo>
                <a:lnTo>
                  <a:pt x="14214" y="3114"/>
                </a:lnTo>
                <a:lnTo>
                  <a:pt x="14238" y="3065"/>
                </a:lnTo>
                <a:lnTo>
                  <a:pt x="14309" y="2941"/>
                </a:lnTo>
                <a:lnTo>
                  <a:pt x="14284" y="2912"/>
                </a:lnTo>
                <a:lnTo>
                  <a:pt x="14260" y="2882"/>
                </a:lnTo>
                <a:lnTo>
                  <a:pt x="14236" y="2853"/>
                </a:lnTo>
                <a:lnTo>
                  <a:pt x="14210" y="2824"/>
                </a:lnTo>
                <a:lnTo>
                  <a:pt x="14186" y="2795"/>
                </a:lnTo>
                <a:lnTo>
                  <a:pt x="14161" y="2766"/>
                </a:lnTo>
                <a:lnTo>
                  <a:pt x="14136" y="2738"/>
                </a:lnTo>
                <a:lnTo>
                  <a:pt x="14110" y="2708"/>
                </a:lnTo>
                <a:close/>
                <a:moveTo>
                  <a:pt x="4427" y="1332"/>
                </a:moveTo>
                <a:lnTo>
                  <a:pt x="4271" y="1433"/>
                </a:lnTo>
                <a:lnTo>
                  <a:pt x="4119" y="1537"/>
                </a:lnTo>
                <a:lnTo>
                  <a:pt x="3969" y="1643"/>
                </a:lnTo>
                <a:lnTo>
                  <a:pt x="3823" y="1753"/>
                </a:lnTo>
                <a:lnTo>
                  <a:pt x="3680" y="1866"/>
                </a:lnTo>
                <a:lnTo>
                  <a:pt x="3542" y="1982"/>
                </a:lnTo>
                <a:lnTo>
                  <a:pt x="3405" y="2100"/>
                </a:lnTo>
                <a:lnTo>
                  <a:pt x="3272" y="2222"/>
                </a:lnTo>
                <a:lnTo>
                  <a:pt x="3143" y="2345"/>
                </a:lnTo>
                <a:lnTo>
                  <a:pt x="3017" y="2472"/>
                </a:lnTo>
                <a:lnTo>
                  <a:pt x="2895" y="2602"/>
                </a:lnTo>
                <a:lnTo>
                  <a:pt x="2775" y="2734"/>
                </a:lnTo>
                <a:lnTo>
                  <a:pt x="2660" y="2868"/>
                </a:lnTo>
                <a:lnTo>
                  <a:pt x="2547" y="3004"/>
                </a:lnTo>
                <a:lnTo>
                  <a:pt x="2439" y="3144"/>
                </a:lnTo>
                <a:lnTo>
                  <a:pt x="2334" y="3285"/>
                </a:lnTo>
                <a:lnTo>
                  <a:pt x="2232" y="3429"/>
                </a:lnTo>
                <a:lnTo>
                  <a:pt x="2133" y="3573"/>
                </a:lnTo>
                <a:lnTo>
                  <a:pt x="2039" y="3721"/>
                </a:lnTo>
                <a:lnTo>
                  <a:pt x="1948" y="3870"/>
                </a:lnTo>
                <a:lnTo>
                  <a:pt x="1860" y="4021"/>
                </a:lnTo>
                <a:lnTo>
                  <a:pt x="1776" y="4174"/>
                </a:lnTo>
                <a:lnTo>
                  <a:pt x="1696" y="4329"/>
                </a:lnTo>
                <a:lnTo>
                  <a:pt x="1619" y="4486"/>
                </a:lnTo>
                <a:lnTo>
                  <a:pt x="1546" y="4644"/>
                </a:lnTo>
                <a:lnTo>
                  <a:pt x="1477" y="4803"/>
                </a:lnTo>
                <a:lnTo>
                  <a:pt x="1411" y="4965"/>
                </a:lnTo>
                <a:lnTo>
                  <a:pt x="1350" y="5128"/>
                </a:lnTo>
                <a:lnTo>
                  <a:pt x="1291" y="5291"/>
                </a:lnTo>
                <a:lnTo>
                  <a:pt x="1237" y="5456"/>
                </a:lnTo>
                <a:lnTo>
                  <a:pt x="1187" y="5622"/>
                </a:lnTo>
                <a:lnTo>
                  <a:pt x="1139" y="5789"/>
                </a:lnTo>
                <a:lnTo>
                  <a:pt x="1124" y="5850"/>
                </a:lnTo>
                <a:lnTo>
                  <a:pt x="1108" y="5911"/>
                </a:lnTo>
                <a:lnTo>
                  <a:pt x="1092" y="5973"/>
                </a:lnTo>
                <a:lnTo>
                  <a:pt x="1078" y="6033"/>
                </a:lnTo>
                <a:lnTo>
                  <a:pt x="1064" y="6094"/>
                </a:lnTo>
                <a:lnTo>
                  <a:pt x="1051" y="6156"/>
                </a:lnTo>
                <a:lnTo>
                  <a:pt x="1038" y="6218"/>
                </a:lnTo>
                <a:lnTo>
                  <a:pt x="1026" y="6280"/>
                </a:lnTo>
                <a:lnTo>
                  <a:pt x="1014" y="6341"/>
                </a:lnTo>
                <a:lnTo>
                  <a:pt x="1002" y="6403"/>
                </a:lnTo>
                <a:lnTo>
                  <a:pt x="991" y="6465"/>
                </a:lnTo>
                <a:lnTo>
                  <a:pt x="980" y="6527"/>
                </a:lnTo>
                <a:lnTo>
                  <a:pt x="971" y="6590"/>
                </a:lnTo>
                <a:lnTo>
                  <a:pt x="961" y="6651"/>
                </a:lnTo>
                <a:lnTo>
                  <a:pt x="953" y="6714"/>
                </a:lnTo>
                <a:lnTo>
                  <a:pt x="944" y="6776"/>
                </a:lnTo>
                <a:lnTo>
                  <a:pt x="1009" y="6795"/>
                </a:lnTo>
                <a:lnTo>
                  <a:pt x="1074" y="6814"/>
                </a:lnTo>
                <a:lnTo>
                  <a:pt x="1141" y="6832"/>
                </a:lnTo>
                <a:lnTo>
                  <a:pt x="1207" y="6850"/>
                </a:lnTo>
                <a:lnTo>
                  <a:pt x="1275" y="6867"/>
                </a:lnTo>
                <a:lnTo>
                  <a:pt x="1342" y="6884"/>
                </a:lnTo>
                <a:lnTo>
                  <a:pt x="1409" y="6901"/>
                </a:lnTo>
                <a:lnTo>
                  <a:pt x="1478" y="6917"/>
                </a:lnTo>
                <a:lnTo>
                  <a:pt x="1547" y="6932"/>
                </a:lnTo>
                <a:lnTo>
                  <a:pt x="1617" y="6947"/>
                </a:lnTo>
                <a:lnTo>
                  <a:pt x="1687" y="6962"/>
                </a:lnTo>
                <a:lnTo>
                  <a:pt x="1758" y="6976"/>
                </a:lnTo>
                <a:lnTo>
                  <a:pt x="1830" y="6990"/>
                </a:lnTo>
                <a:lnTo>
                  <a:pt x="1901" y="7002"/>
                </a:lnTo>
                <a:lnTo>
                  <a:pt x="1974" y="7015"/>
                </a:lnTo>
                <a:lnTo>
                  <a:pt x="2047" y="7026"/>
                </a:lnTo>
                <a:lnTo>
                  <a:pt x="2054" y="6967"/>
                </a:lnTo>
                <a:lnTo>
                  <a:pt x="2062" y="6907"/>
                </a:lnTo>
                <a:lnTo>
                  <a:pt x="2071" y="6847"/>
                </a:lnTo>
                <a:lnTo>
                  <a:pt x="2080" y="6787"/>
                </a:lnTo>
                <a:lnTo>
                  <a:pt x="2089" y="6728"/>
                </a:lnTo>
                <a:lnTo>
                  <a:pt x="2098" y="6669"/>
                </a:lnTo>
                <a:lnTo>
                  <a:pt x="2109" y="6609"/>
                </a:lnTo>
                <a:lnTo>
                  <a:pt x="2119" y="6550"/>
                </a:lnTo>
                <a:lnTo>
                  <a:pt x="2131" y="6491"/>
                </a:lnTo>
                <a:lnTo>
                  <a:pt x="2143" y="6432"/>
                </a:lnTo>
                <a:lnTo>
                  <a:pt x="2156" y="6373"/>
                </a:lnTo>
                <a:lnTo>
                  <a:pt x="2169" y="6314"/>
                </a:lnTo>
                <a:lnTo>
                  <a:pt x="2183" y="6256"/>
                </a:lnTo>
                <a:lnTo>
                  <a:pt x="2197" y="6198"/>
                </a:lnTo>
                <a:lnTo>
                  <a:pt x="2211" y="6139"/>
                </a:lnTo>
                <a:lnTo>
                  <a:pt x="2226" y="6081"/>
                </a:lnTo>
                <a:lnTo>
                  <a:pt x="2258" y="5970"/>
                </a:lnTo>
                <a:lnTo>
                  <a:pt x="2290" y="5859"/>
                </a:lnTo>
                <a:lnTo>
                  <a:pt x="2325" y="5750"/>
                </a:lnTo>
                <a:lnTo>
                  <a:pt x="2362" y="5640"/>
                </a:lnTo>
                <a:lnTo>
                  <a:pt x="2401" y="5531"/>
                </a:lnTo>
                <a:lnTo>
                  <a:pt x="2441" y="5423"/>
                </a:lnTo>
                <a:lnTo>
                  <a:pt x="2484" y="5316"/>
                </a:lnTo>
                <a:lnTo>
                  <a:pt x="2528" y="5210"/>
                </a:lnTo>
                <a:lnTo>
                  <a:pt x="2575" y="5103"/>
                </a:lnTo>
                <a:lnTo>
                  <a:pt x="2622" y="4998"/>
                </a:lnTo>
                <a:lnTo>
                  <a:pt x="2673" y="4894"/>
                </a:lnTo>
                <a:lnTo>
                  <a:pt x="2725" y="4790"/>
                </a:lnTo>
                <a:lnTo>
                  <a:pt x="2779" y="4688"/>
                </a:lnTo>
                <a:lnTo>
                  <a:pt x="2835" y="4587"/>
                </a:lnTo>
                <a:lnTo>
                  <a:pt x="2893" y="4486"/>
                </a:lnTo>
                <a:lnTo>
                  <a:pt x="2951" y="4386"/>
                </a:lnTo>
                <a:lnTo>
                  <a:pt x="3013" y="4288"/>
                </a:lnTo>
                <a:lnTo>
                  <a:pt x="3077" y="4189"/>
                </a:lnTo>
                <a:lnTo>
                  <a:pt x="3142" y="4093"/>
                </a:lnTo>
                <a:lnTo>
                  <a:pt x="3209" y="3997"/>
                </a:lnTo>
                <a:lnTo>
                  <a:pt x="3277" y="3903"/>
                </a:lnTo>
                <a:lnTo>
                  <a:pt x="3348" y="3810"/>
                </a:lnTo>
                <a:lnTo>
                  <a:pt x="3420" y="3717"/>
                </a:lnTo>
                <a:lnTo>
                  <a:pt x="3494" y="3626"/>
                </a:lnTo>
                <a:lnTo>
                  <a:pt x="3570" y="3537"/>
                </a:lnTo>
                <a:lnTo>
                  <a:pt x="3648" y="3448"/>
                </a:lnTo>
                <a:lnTo>
                  <a:pt x="3728" y="3361"/>
                </a:lnTo>
                <a:lnTo>
                  <a:pt x="3809" y="3275"/>
                </a:lnTo>
                <a:lnTo>
                  <a:pt x="3892" y="3190"/>
                </a:lnTo>
                <a:lnTo>
                  <a:pt x="3977" y="3106"/>
                </a:lnTo>
                <a:lnTo>
                  <a:pt x="4063" y="3024"/>
                </a:lnTo>
                <a:lnTo>
                  <a:pt x="4152" y="2944"/>
                </a:lnTo>
                <a:lnTo>
                  <a:pt x="4152" y="2934"/>
                </a:lnTo>
                <a:lnTo>
                  <a:pt x="4153" y="2923"/>
                </a:lnTo>
                <a:lnTo>
                  <a:pt x="4154" y="2912"/>
                </a:lnTo>
                <a:lnTo>
                  <a:pt x="4156" y="2901"/>
                </a:lnTo>
                <a:lnTo>
                  <a:pt x="4161" y="2828"/>
                </a:lnTo>
                <a:lnTo>
                  <a:pt x="4168" y="2754"/>
                </a:lnTo>
                <a:lnTo>
                  <a:pt x="4177" y="2678"/>
                </a:lnTo>
                <a:lnTo>
                  <a:pt x="4187" y="2601"/>
                </a:lnTo>
                <a:lnTo>
                  <a:pt x="4198" y="2523"/>
                </a:lnTo>
                <a:lnTo>
                  <a:pt x="4211" y="2444"/>
                </a:lnTo>
                <a:lnTo>
                  <a:pt x="4224" y="2365"/>
                </a:lnTo>
                <a:lnTo>
                  <a:pt x="4239" y="2285"/>
                </a:lnTo>
                <a:lnTo>
                  <a:pt x="4256" y="2206"/>
                </a:lnTo>
                <a:lnTo>
                  <a:pt x="4272" y="2128"/>
                </a:lnTo>
                <a:lnTo>
                  <a:pt x="4289" y="2050"/>
                </a:lnTo>
                <a:lnTo>
                  <a:pt x="4307" y="1974"/>
                </a:lnTo>
                <a:lnTo>
                  <a:pt x="4326" y="1899"/>
                </a:lnTo>
                <a:lnTo>
                  <a:pt x="4345" y="1826"/>
                </a:lnTo>
                <a:lnTo>
                  <a:pt x="4364" y="1756"/>
                </a:lnTo>
                <a:lnTo>
                  <a:pt x="4383" y="1688"/>
                </a:lnTo>
                <a:lnTo>
                  <a:pt x="4390" y="1664"/>
                </a:lnTo>
                <a:lnTo>
                  <a:pt x="4396" y="1640"/>
                </a:lnTo>
                <a:lnTo>
                  <a:pt x="4401" y="1617"/>
                </a:lnTo>
                <a:lnTo>
                  <a:pt x="4406" y="1594"/>
                </a:lnTo>
                <a:lnTo>
                  <a:pt x="4413" y="1549"/>
                </a:lnTo>
                <a:lnTo>
                  <a:pt x="4419" y="1505"/>
                </a:lnTo>
                <a:lnTo>
                  <a:pt x="4423" y="1461"/>
                </a:lnTo>
                <a:lnTo>
                  <a:pt x="4425" y="1417"/>
                </a:lnTo>
                <a:lnTo>
                  <a:pt x="4426" y="1375"/>
                </a:lnTo>
                <a:lnTo>
                  <a:pt x="4427" y="1332"/>
                </a:lnTo>
                <a:close/>
                <a:moveTo>
                  <a:pt x="6225" y="14993"/>
                </a:moveTo>
                <a:lnTo>
                  <a:pt x="6253" y="15001"/>
                </a:lnTo>
                <a:lnTo>
                  <a:pt x="6283" y="15010"/>
                </a:lnTo>
                <a:lnTo>
                  <a:pt x="6311" y="15018"/>
                </a:lnTo>
                <a:lnTo>
                  <a:pt x="6340" y="15027"/>
                </a:lnTo>
                <a:lnTo>
                  <a:pt x="6348" y="15012"/>
                </a:lnTo>
                <a:lnTo>
                  <a:pt x="6356" y="14996"/>
                </a:lnTo>
                <a:lnTo>
                  <a:pt x="6365" y="14978"/>
                </a:lnTo>
                <a:lnTo>
                  <a:pt x="6372" y="14959"/>
                </a:lnTo>
                <a:lnTo>
                  <a:pt x="6394" y="14907"/>
                </a:lnTo>
                <a:lnTo>
                  <a:pt x="6417" y="14856"/>
                </a:lnTo>
                <a:lnTo>
                  <a:pt x="6441" y="14804"/>
                </a:lnTo>
                <a:lnTo>
                  <a:pt x="6464" y="14755"/>
                </a:lnTo>
                <a:lnTo>
                  <a:pt x="6488" y="14704"/>
                </a:lnTo>
                <a:lnTo>
                  <a:pt x="6513" y="14654"/>
                </a:lnTo>
                <a:lnTo>
                  <a:pt x="6539" y="14605"/>
                </a:lnTo>
                <a:lnTo>
                  <a:pt x="6563" y="14554"/>
                </a:lnTo>
                <a:lnTo>
                  <a:pt x="6588" y="14505"/>
                </a:lnTo>
                <a:lnTo>
                  <a:pt x="6613" y="14453"/>
                </a:lnTo>
                <a:lnTo>
                  <a:pt x="6637" y="14402"/>
                </a:lnTo>
                <a:lnTo>
                  <a:pt x="6661" y="14350"/>
                </a:lnTo>
                <a:lnTo>
                  <a:pt x="6685" y="14297"/>
                </a:lnTo>
                <a:lnTo>
                  <a:pt x="6708" y="14242"/>
                </a:lnTo>
                <a:lnTo>
                  <a:pt x="6730" y="14187"/>
                </a:lnTo>
                <a:lnTo>
                  <a:pt x="6751" y="14131"/>
                </a:lnTo>
                <a:lnTo>
                  <a:pt x="6749" y="14125"/>
                </a:lnTo>
                <a:lnTo>
                  <a:pt x="6746" y="14120"/>
                </a:lnTo>
                <a:lnTo>
                  <a:pt x="6743" y="14116"/>
                </a:lnTo>
                <a:lnTo>
                  <a:pt x="6738" y="14114"/>
                </a:lnTo>
                <a:lnTo>
                  <a:pt x="6734" y="14113"/>
                </a:lnTo>
                <a:lnTo>
                  <a:pt x="6729" y="14113"/>
                </a:lnTo>
                <a:lnTo>
                  <a:pt x="6723" y="14114"/>
                </a:lnTo>
                <a:lnTo>
                  <a:pt x="6717" y="14116"/>
                </a:lnTo>
                <a:lnTo>
                  <a:pt x="6711" y="14120"/>
                </a:lnTo>
                <a:lnTo>
                  <a:pt x="6705" y="14123"/>
                </a:lnTo>
                <a:lnTo>
                  <a:pt x="6699" y="14128"/>
                </a:lnTo>
                <a:lnTo>
                  <a:pt x="6693" y="14132"/>
                </a:lnTo>
                <a:lnTo>
                  <a:pt x="6688" y="14138"/>
                </a:lnTo>
                <a:lnTo>
                  <a:pt x="6681" y="14144"/>
                </a:lnTo>
                <a:lnTo>
                  <a:pt x="6676" y="14150"/>
                </a:lnTo>
                <a:lnTo>
                  <a:pt x="6671" y="14157"/>
                </a:lnTo>
                <a:lnTo>
                  <a:pt x="6469" y="14412"/>
                </a:lnTo>
                <a:lnTo>
                  <a:pt x="6461" y="14432"/>
                </a:lnTo>
                <a:lnTo>
                  <a:pt x="6454" y="14451"/>
                </a:lnTo>
                <a:lnTo>
                  <a:pt x="6447" y="14471"/>
                </a:lnTo>
                <a:lnTo>
                  <a:pt x="6441" y="14492"/>
                </a:lnTo>
                <a:lnTo>
                  <a:pt x="6430" y="14536"/>
                </a:lnTo>
                <a:lnTo>
                  <a:pt x="6422" y="14579"/>
                </a:lnTo>
                <a:lnTo>
                  <a:pt x="6413" y="14623"/>
                </a:lnTo>
                <a:lnTo>
                  <a:pt x="6403" y="14666"/>
                </a:lnTo>
                <a:lnTo>
                  <a:pt x="6398" y="14686"/>
                </a:lnTo>
                <a:lnTo>
                  <a:pt x="6391" y="14706"/>
                </a:lnTo>
                <a:lnTo>
                  <a:pt x="6384" y="14725"/>
                </a:lnTo>
                <a:lnTo>
                  <a:pt x="6377" y="14744"/>
                </a:lnTo>
                <a:lnTo>
                  <a:pt x="6370" y="14755"/>
                </a:lnTo>
                <a:lnTo>
                  <a:pt x="6362" y="14765"/>
                </a:lnTo>
                <a:lnTo>
                  <a:pt x="6352" y="14775"/>
                </a:lnTo>
                <a:lnTo>
                  <a:pt x="6343" y="14785"/>
                </a:lnTo>
                <a:lnTo>
                  <a:pt x="6324" y="14803"/>
                </a:lnTo>
                <a:lnTo>
                  <a:pt x="6303" y="14821"/>
                </a:lnTo>
                <a:lnTo>
                  <a:pt x="6283" y="14840"/>
                </a:lnTo>
                <a:lnTo>
                  <a:pt x="6262" y="14860"/>
                </a:lnTo>
                <a:lnTo>
                  <a:pt x="6252" y="14871"/>
                </a:lnTo>
                <a:lnTo>
                  <a:pt x="6243" y="14883"/>
                </a:lnTo>
                <a:lnTo>
                  <a:pt x="6235" y="14897"/>
                </a:lnTo>
                <a:lnTo>
                  <a:pt x="6227" y="14911"/>
                </a:lnTo>
                <a:lnTo>
                  <a:pt x="6225" y="14934"/>
                </a:lnTo>
                <a:lnTo>
                  <a:pt x="6224" y="14955"/>
                </a:lnTo>
                <a:lnTo>
                  <a:pt x="6224" y="14975"/>
                </a:lnTo>
                <a:lnTo>
                  <a:pt x="6225" y="14993"/>
                </a:lnTo>
                <a:close/>
                <a:moveTo>
                  <a:pt x="4911" y="1053"/>
                </a:moveTo>
                <a:lnTo>
                  <a:pt x="4889" y="1065"/>
                </a:lnTo>
                <a:lnTo>
                  <a:pt x="4868" y="1076"/>
                </a:lnTo>
                <a:lnTo>
                  <a:pt x="4847" y="1087"/>
                </a:lnTo>
                <a:lnTo>
                  <a:pt x="4826" y="1098"/>
                </a:lnTo>
                <a:lnTo>
                  <a:pt x="4821" y="1149"/>
                </a:lnTo>
                <a:lnTo>
                  <a:pt x="4815" y="1199"/>
                </a:lnTo>
                <a:lnTo>
                  <a:pt x="4808" y="1248"/>
                </a:lnTo>
                <a:lnTo>
                  <a:pt x="4802" y="1297"/>
                </a:lnTo>
                <a:lnTo>
                  <a:pt x="4788" y="1394"/>
                </a:lnTo>
                <a:lnTo>
                  <a:pt x="4772" y="1490"/>
                </a:lnTo>
                <a:lnTo>
                  <a:pt x="4755" y="1586"/>
                </a:lnTo>
                <a:lnTo>
                  <a:pt x="4736" y="1680"/>
                </a:lnTo>
                <a:lnTo>
                  <a:pt x="4718" y="1774"/>
                </a:lnTo>
                <a:lnTo>
                  <a:pt x="4699" y="1866"/>
                </a:lnTo>
                <a:lnTo>
                  <a:pt x="4681" y="1959"/>
                </a:lnTo>
                <a:lnTo>
                  <a:pt x="4663" y="2051"/>
                </a:lnTo>
                <a:lnTo>
                  <a:pt x="4644" y="2142"/>
                </a:lnTo>
                <a:lnTo>
                  <a:pt x="4627" y="2233"/>
                </a:lnTo>
                <a:lnTo>
                  <a:pt x="4612" y="2324"/>
                </a:lnTo>
                <a:lnTo>
                  <a:pt x="4598" y="2414"/>
                </a:lnTo>
                <a:lnTo>
                  <a:pt x="4592" y="2460"/>
                </a:lnTo>
                <a:lnTo>
                  <a:pt x="4586" y="2506"/>
                </a:lnTo>
                <a:lnTo>
                  <a:pt x="4581" y="2551"/>
                </a:lnTo>
                <a:lnTo>
                  <a:pt x="4575" y="2597"/>
                </a:lnTo>
                <a:lnTo>
                  <a:pt x="4600" y="2579"/>
                </a:lnTo>
                <a:lnTo>
                  <a:pt x="4624" y="2560"/>
                </a:lnTo>
                <a:lnTo>
                  <a:pt x="4649" y="2542"/>
                </a:lnTo>
                <a:lnTo>
                  <a:pt x="4674" y="2525"/>
                </a:lnTo>
                <a:lnTo>
                  <a:pt x="4685" y="2451"/>
                </a:lnTo>
                <a:lnTo>
                  <a:pt x="4697" y="2378"/>
                </a:lnTo>
                <a:lnTo>
                  <a:pt x="4708" y="2305"/>
                </a:lnTo>
                <a:lnTo>
                  <a:pt x="4719" y="2233"/>
                </a:lnTo>
                <a:lnTo>
                  <a:pt x="4730" y="2161"/>
                </a:lnTo>
                <a:lnTo>
                  <a:pt x="4742" y="2089"/>
                </a:lnTo>
                <a:lnTo>
                  <a:pt x="4754" y="2017"/>
                </a:lnTo>
                <a:lnTo>
                  <a:pt x="4768" y="1946"/>
                </a:lnTo>
                <a:lnTo>
                  <a:pt x="4779" y="1894"/>
                </a:lnTo>
                <a:lnTo>
                  <a:pt x="4790" y="1840"/>
                </a:lnTo>
                <a:lnTo>
                  <a:pt x="4800" y="1785"/>
                </a:lnTo>
                <a:lnTo>
                  <a:pt x="4810" y="1730"/>
                </a:lnTo>
                <a:lnTo>
                  <a:pt x="4820" y="1675"/>
                </a:lnTo>
                <a:lnTo>
                  <a:pt x="4829" y="1619"/>
                </a:lnTo>
                <a:lnTo>
                  <a:pt x="4838" y="1563"/>
                </a:lnTo>
                <a:lnTo>
                  <a:pt x="4846" y="1507"/>
                </a:lnTo>
                <a:lnTo>
                  <a:pt x="4854" y="1450"/>
                </a:lnTo>
                <a:lnTo>
                  <a:pt x="4862" y="1393"/>
                </a:lnTo>
                <a:lnTo>
                  <a:pt x="4870" y="1336"/>
                </a:lnTo>
                <a:lnTo>
                  <a:pt x="4878" y="1280"/>
                </a:lnTo>
                <a:lnTo>
                  <a:pt x="4886" y="1223"/>
                </a:lnTo>
                <a:lnTo>
                  <a:pt x="4893" y="1166"/>
                </a:lnTo>
                <a:lnTo>
                  <a:pt x="4903" y="1109"/>
                </a:lnTo>
                <a:lnTo>
                  <a:pt x="4911" y="1053"/>
                </a:lnTo>
                <a:close/>
                <a:moveTo>
                  <a:pt x="13933" y="4350"/>
                </a:moveTo>
                <a:lnTo>
                  <a:pt x="13941" y="4364"/>
                </a:lnTo>
                <a:lnTo>
                  <a:pt x="13950" y="4378"/>
                </a:lnTo>
                <a:lnTo>
                  <a:pt x="13959" y="4391"/>
                </a:lnTo>
                <a:lnTo>
                  <a:pt x="13967" y="4405"/>
                </a:lnTo>
                <a:lnTo>
                  <a:pt x="13970" y="4387"/>
                </a:lnTo>
                <a:lnTo>
                  <a:pt x="13974" y="4368"/>
                </a:lnTo>
                <a:lnTo>
                  <a:pt x="13976" y="4349"/>
                </a:lnTo>
                <a:lnTo>
                  <a:pt x="13977" y="4327"/>
                </a:lnTo>
                <a:lnTo>
                  <a:pt x="13964" y="4332"/>
                </a:lnTo>
                <a:lnTo>
                  <a:pt x="13953" y="4338"/>
                </a:lnTo>
                <a:lnTo>
                  <a:pt x="13943" y="4343"/>
                </a:lnTo>
                <a:lnTo>
                  <a:pt x="13933" y="4350"/>
                </a:lnTo>
                <a:close/>
                <a:moveTo>
                  <a:pt x="1043" y="7896"/>
                </a:moveTo>
                <a:lnTo>
                  <a:pt x="1111" y="7877"/>
                </a:lnTo>
                <a:lnTo>
                  <a:pt x="1178" y="7862"/>
                </a:lnTo>
                <a:lnTo>
                  <a:pt x="1242" y="7848"/>
                </a:lnTo>
                <a:lnTo>
                  <a:pt x="1307" y="7836"/>
                </a:lnTo>
                <a:lnTo>
                  <a:pt x="1371" y="7826"/>
                </a:lnTo>
                <a:lnTo>
                  <a:pt x="1433" y="7818"/>
                </a:lnTo>
                <a:lnTo>
                  <a:pt x="1494" y="7811"/>
                </a:lnTo>
                <a:lnTo>
                  <a:pt x="1555" y="7805"/>
                </a:lnTo>
                <a:lnTo>
                  <a:pt x="1614" y="7802"/>
                </a:lnTo>
                <a:lnTo>
                  <a:pt x="1673" y="7801"/>
                </a:lnTo>
                <a:lnTo>
                  <a:pt x="1730" y="7801"/>
                </a:lnTo>
                <a:lnTo>
                  <a:pt x="1787" y="7803"/>
                </a:lnTo>
                <a:lnTo>
                  <a:pt x="1843" y="7806"/>
                </a:lnTo>
                <a:lnTo>
                  <a:pt x="1898" y="7812"/>
                </a:lnTo>
                <a:lnTo>
                  <a:pt x="1952" y="7819"/>
                </a:lnTo>
                <a:lnTo>
                  <a:pt x="2006" y="7827"/>
                </a:lnTo>
                <a:lnTo>
                  <a:pt x="1977" y="7837"/>
                </a:lnTo>
                <a:lnTo>
                  <a:pt x="1948" y="7846"/>
                </a:lnTo>
                <a:lnTo>
                  <a:pt x="1920" y="7854"/>
                </a:lnTo>
                <a:lnTo>
                  <a:pt x="1890" y="7861"/>
                </a:lnTo>
                <a:lnTo>
                  <a:pt x="1861" y="7868"/>
                </a:lnTo>
                <a:lnTo>
                  <a:pt x="1832" y="7875"/>
                </a:lnTo>
                <a:lnTo>
                  <a:pt x="1802" y="7880"/>
                </a:lnTo>
                <a:lnTo>
                  <a:pt x="1772" y="7887"/>
                </a:lnTo>
                <a:lnTo>
                  <a:pt x="1712" y="7896"/>
                </a:lnTo>
                <a:lnTo>
                  <a:pt x="1651" y="7903"/>
                </a:lnTo>
                <a:lnTo>
                  <a:pt x="1591" y="7908"/>
                </a:lnTo>
                <a:lnTo>
                  <a:pt x="1529" y="7912"/>
                </a:lnTo>
                <a:lnTo>
                  <a:pt x="1468" y="7914"/>
                </a:lnTo>
                <a:lnTo>
                  <a:pt x="1406" y="7915"/>
                </a:lnTo>
                <a:lnTo>
                  <a:pt x="1345" y="7914"/>
                </a:lnTo>
                <a:lnTo>
                  <a:pt x="1284" y="7912"/>
                </a:lnTo>
                <a:lnTo>
                  <a:pt x="1223" y="7909"/>
                </a:lnTo>
                <a:lnTo>
                  <a:pt x="1162" y="7905"/>
                </a:lnTo>
                <a:lnTo>
                  <a:pt x="1103" y="7901"/>
                </a:lnTo>
                <a:lnTo>
                  <a:pt x="1043" y="7896"/>
                </a:lnTo>
                <a:close/>
              </a:path>
            </a:pathLst>
          </a:custGeom>
          <a:solidFill>
            <a:srgbClr val="CC99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2264" y="6472262"/>
            <a:ext cx="2133600" cy="3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>
                    <a:lumMod val="95000"/>
                  </a:schemeClr>
                </a:solidFill>
                <a:latin typeface="Garamond" pitchFamily="18" charset="0"/>
              </a:defRPr>
            </a:lvl1pPr>
          </a:lstStyle>
          <a:p>
            <a:fld id="{23650C48-1AB1-4AD9-809B-E7837F7D150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357938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71F5C5-3EDE-441D-8767-F7347961AC6B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93F442-683D-4A84-8174-A18580D6D9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6E3E31F-149C-4D0B-BB5F-993CA7548B6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8709FC5-29E1-4511-9F34-23B556C2F6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9C6D7C3-9A94-4E99-8770-693E6DC0557B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440B6C1-3093-4448-86B1-DD87360433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B20DC47-CD5B-4DBF-A7B3-A5A5D2FF822B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1A9BC7C-A3F3-4D21-8044-F9145839A8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eo@merseta.org.z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1357290" y="214290"/>
            <a:ext cx="6515126" cy="6461102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38" y="0"/>
            <a:ext cx="7685087" cy="3214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Manufacturing, engineering and related services SETA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(merSETA) 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6" y="4000504"/>
            <a:ext cx="6858022" cy="1714519"/>
          </a:xfrm>
        </p:spPr>
        <p:txBody>
          <a:bodyPr/>
          <a:lstStyle/>
          <a:p>
            <a:pPr algn="ctr"/>
            <a:r>
              <a:rPr lang="en-US" sz="2000" b="1" dirty="0" smtClean="0">
                <a:latin typeface="Cambria" pitchFamily="18" charset="0"/>
                <a:ea typeface="Batang" pitchFamily="18" charset="-127"/>
                <a:cs typeface="Arial" pitchFamily="34" charset="0"/>
              </a:rPr>
              <a:t>To assess the merSETA, </a:t>
            </a:r>
          </a:p>
          <a:p>
            <a:pPr algn="ctr"/>
            <a:r>
              <a:rPr lang="en-ZA" sz="2000" b="1" dirty="0" smtClean="0">
                <a:latin typeface="Cambria" pitchFamily="18" charset="0"/>
                <a:ea typeface="Batang" pitchFamily="18" charset="-127"/>
                <a:cs typeface="Arial" pitchFamily="34" charset="0"/>
              </a:rPr>
              <a:t>on their </a:t>
            </a:r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Strategic Plan 2015/16 – 2019/20 and </a:t>
            </a:r>
          </a:p>
          <a:p>
            <a:pPr algn="ctr"/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Annual Performance Plan 2017/18 against </a:t>
            </a:r>
          </a:p>
          <a:p>
            <a:pPr algn="ctr"/>
            <a:r>
              <a:rPr lang="en-US" sz="2000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Government Priorities and Industry Developments</a:t>
            </a:r>
            <a:endParaRPr lang="en-Z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9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214554"/>
            <a:ext cx="2357454" cy="235745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643578"/>
            <a:ext cx="1943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143644"/>
            <a:ext cx="1785918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algn="ctr"/>
            <a:r>
              <a:rPr lang="en-ZA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NSDS III 2017/18 Planned Targets</a:t>
            </a:r>
            <a:endParaRPr lang="en-ZA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95FE-8DBE-4578-8F74-98F3F1DB4BE0}" type="slidenum">
              <a:rPr lang="en-GB" altLang="en-US" smtClean="0"/>
              <a:pPr/>
              <a:t>10</a:t>
            </a:fld>
            <a:endParaRPr lang="en-GB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11</a:t>
            </a:fld>
            <a:endParaRPr lang="en-GB" altLang="en-US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28596" y="714356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357554" y="2213962"/>
            <a:ext cx="2377763" cy="2358046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3428992" y="2572590"/>
            <a:ext cx="22145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4.0</a:t>
            </a:r>
          </a:p>
          <a:p>
            <a:pPr lvl="0"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Workers -</a:t>
            </a:r>
          </a:p>
          <a:p>
            <a:pPr lvl="0"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Employers -</a:t>
            </a:r>
          </a:p>
          <a:p>
            <a:pPr lvl="0"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Youth -</a:t>
            </a:r>
          </a:p>
          <a:p>
            <a:pPr lvl="0"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Women -</a:t>
            </a:r>
          </a:p>
          <a:p>
            <a:pPr algn="ctr"/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12</a:t>
            </a:fld>
            <a:endParaRPr lang="en-GB" altLang="en-US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71604" y="714356"/>
            <a:ext cx="6215105" cy="5000660"/>
          </a:xfrm>
          <a:prstGeom prst="ellipse">
            <a:avLst/>
          </a:prstGeom>
          <a:solidFill>
            <a:srgbClr val="D0A976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00298" y="1142984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2214546" y="1446685"/>
            <a:ext cx="4929221" cy="35360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Growth Path &amp; the merSETA Response</a:t>
            </a:r>
            <a:endParaRPr lang="en-ZA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214291"/>
          <a:ext cx="8715436" cy="548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716"/>
                <a:gridCol w="3326860"/>
                <a:gridCol w="3326860"/>
              </a:tblGrid>
              <a:tr h="40498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NGP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</a:rPr>
                        <a:t> Priority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merSETA Response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Key Relevant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</a:rPr>
                        <a:t> Budget Programme &amp; Objective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50242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Re-industrialisation</a:t>
                      </a: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of the economy and expansion of manufacturing sector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Create 5 million jobs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Focus on skills development particularly artisanal and engineering skills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Develop 50 000 artisans by 2020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  <a:defRPr/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investment in development of artisans &amp; engineering professionals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(learnerships, apprenticeships, bursaries, skills programmes) in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formal, SME, cooperatives and informal enterprises</a:t>
                      </a:r>
                      <a:endParaRPr lang="en-US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Research of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new occupations &amp; skills for new  growth opportunities, to result in reviewed qualification &amp; curricula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Reskilling and upskilling of workers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Education &amp; skills development of new entrants &amp; </a:t>
                      </a: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unemployed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Staff development  for TVET Colleges, HEIs &amp;  industry based training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Modernised career guidance  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2: Skills Planning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publication of research products that informs cutting edge solutions in the sector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contribution to employment &amp; growth opportunities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to sector needs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Improved competency levels of SME, Informal &amp; cooperatives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sector through provision of occupational qualifications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throughput of learners in occupation programmes </a:t>
                      </a: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587474"/>
            <a:ext cx="5500726" cy="545511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13</a:t>
            </a:fld>
            <a:endParaRPr lang="en-GB" altLang="en-US" b="1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2910" y="571480"/>
            <a:ext cx="7786742" cy="5500726"/>
          </a:xfrm>
          <a:prstGeom prst="ellipse">
            <a:avLst/>
          </a:prstGeom>
          <a:solidFill>
            <a:srgbClr val="D0A976"/>
          </a:solidFill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357422" y="1320217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1407680" y="1631154"/>
            <a:ext cx="6311485" cy="3510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54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Policy Action Plan (incl. </a:t>
            </a:r>
            <a:r>
              <a:rPr lang="en-Z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and Oceans Economy) </a:t>
            </a: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merSETA Response</a:t>
            </a:r>
            <a:endParaRPr lang="en-ZA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14</a:t>
            </a:fld>
            <a:endParaRPr lang="en-GB" altLang="en-US" b="1" dirty="0">
              <a:latin typeface="+mn-lt"/>
            </a:endParaRPr>
          </a:p>
        </p:txBody>
      </p:sp>
      <p:pic>
        <p:nvPicPr>
          <p:cNvPr id="9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142852"/>
          <a:ext cx="8715436" cy="614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716"/>
                <a:gridCol w="3326860"/>
                <a:gridCol w="3326860"/>
              </a:tblGrid>
              <a:tr h="440089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IPAP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</a:rPr>
                        <a:t> Priority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merSETA Response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Key Relevant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</a:rPr>
                        <a:t> Budget Programme &amp; Objectives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56864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Metal &amp; Steel industry: local procurement, beneficiation and  tax incentives for investment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Automotive Industry development: investment in local manufacturing  OEM and components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Boatbuilding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Plastics: recycling for local manufacturing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Black industrialists Scheme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Operation Phakisa (marine economy)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Green industries: renewable  energy wind and solar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Creation of new jobs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  <a:defRPr/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investment in development of artisans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&amp;</a:t>
                      </a: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engineering professionals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(learnerships, apprenticeships, bursaries, skills programmes) in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formal, SME, Cooperatives &amp; informal enterprises</a:t>
                      </a:r>
                      <a:endParaRPr lang="en-US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Research of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new occupations  &amp; skills for new  growth opportunities, to result in reviewed qualification &amp; curricula;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Reskilling  &amp; upskilling of workers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Education &amp; skills development of new entrants &amp; </a:t>
                      </a: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unemployed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Staff development  for TVET Colleges, HEIs &amp; industry based training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HEI support for innovation in industry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Modernised career guidance 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International knowledge/skills exchange network 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2: Skills Planning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publication of research products that informs cutting edge solutions in the sector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contribution to employment &amp; growth opportunities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to sector needs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Improved competency levels of SME, informal &amp; cooperatives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the mer sector through provision of occupational qualifications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throughput of learners in occupation programmes </a:t>
                      </a: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587474"/>
            <a:ext cx="5500726" cy="545511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15</a:t>
            </a:fld>
            <a:endParaRPr lang="en-GB" altLang="en-US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16</a:t>
            </a:fld>
            <a:endParaRPr lang="en-GB" altLang="en-US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00100" y="1000108"/>
            <a:ext cx="7072362" cy="4643470"/>
          </a:xfrm>
          <a:prstGeom prst="ellipse">
            <a:avLst/>
          </a:prstGeom>
          <a:solidFill>
            <a:srgbClr val="D0A976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428860" y="1320217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2000232" y="1643050"/>
            <a:ext cx="5000915" cy="32834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Integrated Projects (SIPS) &amp; merSETA Response</a:t>
            </a:r>
            <a:endParaRPr lang="en-ZA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687" y="214290"/>
          <a:ext cx="8715470" cy="435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724"/>
                <a:gridCol w="3326873"/>
                <a:gridCol w="3326873"/>
              </a:tblGrid>
              <a:tr h="313057">
                <a:tc>
                  <a:txBody>
                    <a:bodyPr/>
                    <a:lstStyle/>
                    <a:p>
                      <a:pPr algn="ctr"/>
                      <a:r>
                        <a:rPr lang="en-ZA" sz="1200" baseline="0" dirty="0" smtClean="0">
                          <a:solidFill>
                            <a:schemeClr val="tx1"/>
                          </a:solidFill>
                        </a:rPr>
                        <a:t>SIP Priority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merSETA Response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Key Relevant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</a:rPr>
                        <a:t> Budget Programme &amp; Objectives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39017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 catalytic projects at</a:t>
                      </a: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local level to fast track development and growth whilst providing essential infrastructure for service delivery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Development of artisans, technologists, engineers, project managers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en-ZA" sz="1200" baseline="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endParaRPr lang="en-ZA" sz="12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Participation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in and support for development of </a:t>
                      </a:r>
                      <a:r>
                        <a:rPr lang="en-US" sz="1200" kern="50" baseline="0" dirty="0" err="1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centres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of </a:t>
                      </a:r>
                      <a:r>
                        <a:rPr lang="en-US" sz="1200" kern="50" baseline="0" dirty="0" err="1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specialisations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for trade qualifications; strengthening TVETC – Industry partnerships for skills development for trade occupations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Reskilling  &amp; upskilling of workers </a:t>
                      </a:r>
                      <a:endParaRPr lang="en-ZA" sz="1200" kern="50" baseline="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Skills development for unemployed youth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Local government &amp; provincial government partnerships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to sector needs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the mer sector through provision of occupational qualifications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throughput of learners in occupation programmes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200" kern="50" baseline="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587474"/>
            <a:ext cx="5500726" cy="545511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17</a:t>
            </a:fld>
            <a:endParaRPr lang="en-GB" altLang="en-US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18</a:t>
            </a:fld>
            <a:endParaRPr lang="en-GB" altLang="en-US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2976" y="571480"/>
            <a:ext cx="6929485" cy="5429287"/>
          </a:xfrm>
          <a:prstGeom prst="ellipse">
            <a:avLst/>
          </a:prstGeom>
          <a:solidFill>
            <a:srgbClr val="D0A976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428860" y="1248779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1714480" y="1366581"/>
            <a:ext cx="5857916" cy="38390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Small, Micro,  Cooperatives and Informal Enterprise Development  &amp; merSETA Response</a:t>
            </a:r>
            <a:endParaRPr lang="en-ZA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214290"/>
          <a:ext cx="8715436" cy="521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716"/>
                <a:gridCol w="3326860"/>
                <a:gridCol w="3326860"/>
              </a:tblGrid>
              <a:tr h="219940">
                <a:tc>
                  <a:txBody>
                    <a:bodyPr/>
                    <a:lstStyle/>
                    <a:p>
                      <a:pPr algn="ctr"/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SBD Priority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merSETA Response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Key Relevant</a:t>
                      </a:r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 Budget Programme &amp; Objectives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4209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Industrial park revitalisation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IDZ and SEZ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Community based education and training for cooperatives and informal entrepreneurs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en-ZA" sz="12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  <a:defRPr/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Research into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the economies of these enterprises at  regional level to identify needs &amp; opportunities for skills development support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  <a:defRPr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National, Provincial and Local government  partnerships</a:t>
                      </a:r>
                      <a:endParaRPr lang="en-ZA" sz="12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TVET College &amp; HEI capacity building to support  these enterprises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Skills development for unemployed youth &amp; adults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Use of ICT for apprenticeship/artisan training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200" b="0" kern="5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2: Skills Planning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publication of research products that informs cutting edge solutions in the sector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to sector needs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Improved competency levels of SME, informal &amp; cooperatives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the mer sector through provision of occupational qualifications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200" b="0" kern="5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200" b="0" kern="5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587474"/>
            <a:ext cx="5500726" cy="545511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19</a:t>
            </a:fld>
            <a:endParaRPr lang="en-GB" altLang="en-US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285875" y="357188"/>
            <a:ext cx="662781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000232" y="2000240"/>
            <a:ext cx="2843213" cy="2836863"/>
          </a:xfrm>
          <a:custGeom>
            <a:avLst/>
            <a:gdLst/>
            <a:ahLst/>
            <a:cxnLst>
              <a:cxn ang="0">
                <a:pos x="6461" y="3382"/>
              </a:cxn>
              <a:cxn ang="0">
                <a:pos x="6446" y="3223"/>
              </a:cxn>
              <a:cxn ang="0">
                <a:pos x="6428" y="3102"/>
              </a:cxn>
              <a:cxn ang="0">
                <a:pos x="6399" y="2950"/>
              </a:cxn>
              <a:cxn ang="0">
                <a:pos x="6383" y="2883"/>
              </a:cxn>
              <a:cxn ang="0">
                <a:pos x="6895" y="2179"/>
              </a:cxn>
              <a:cxn ang="0">
                <a:pos x="5525" y="1443"/>
              </a:cxn>
              <a:cxn ang="0">
                <a:pos x="5442" y="1369"/>
              </a:cxn>
              <a:cxn ang="0">
                <a:pos x="5321" y="1272"/>
              </a:cxn>
              <a:cxn ang="0">
                <a:pos x="5220" y="1200"/>
              </a:cxn>
              <a:cxn ang="0">
                <a:pos x="5088" y="1114"/>
              </a:cxn>
              <a:cxn ang="0">
                <a:pos x="5033" y="1081"/>
              </a:cxn>
              <a:cxn ang="0">
                <a:pos x="3494" y="692"/>
              </a:cxn>
              <a:cxn ang="0">
                <a:pos x="3420" y="695"/>
              </a:cxn>
              <a:cxn ang="0">
                <a:pos x="3261" y="709"/>
              </a:cxn>
              <a:cxn ang="0">
                <a:pos x="3139" y="725"/>
              </a:cxn>
              <a:cxn ang="0">
                <a:pos x="2986" y="753"/>
              </a:cxn>
              <a:cxn ang="0">
                <a:pos x="2899" y="773"/>
              </a:cxn>
              <a:cxn ang="0">
                <a:pos x="2845" y="786"/>
              </a:cxn>
              <a:cxn ang="0">
                <a:pos x="1468" y="1613"/>
              </a:cxn>
              <a:cxn ang="0">
                <a:pos x="1397" y="1692"/>
              </a:cxn>
              <a:cxn ang="0">
                <a:pos x="1298" y="1812"/>
              </a:cxn>
              <a:cxn ang="0">
                <a:pos x="1225" y="1912"/>
              </a:cxn>
              <a:cxn ang="0">
                <a:pos x="1137" y="2044"/>
              </a:cxn>
              <a:cxn ang="0">
                <a:pos x="1087" y="2125"/>
              </a:cxn>
              <a:cxn ang="0">
                <a:pos x="0" y="3223"/>
              </a:cxn>
              <a:cxn ang="0">
                <a:pos x="699" y="3706"/>
              </a:cxn>
              <a:cxn ang="0">
                <a:pos x="711" y="3864"/>
              </a:cxn>
              <a:cxn ang="0">
                <a:pos x="726" y="3988"/>
              </a:cxn>
              <a:cxn ang="0">
                <a:pos x="753" y="4140"/>
              </a:cxn>
              <a:cxn ang="0">
                <a:pos x="777" y="4250"/>
              </a:cxn>
              <a:cxn ang="0">
                <a:pos x="796" y="4325"/>
              </a:cxn>
              <a:cxn ang="0">
                <a:pos x="1622" y="5693"/>
              </a:cxn>
              <a:cxn ang="0">
                <a:pos x="1675" y="5740"/>
              </a:cxn>
              <a:cxn ang="0">
                <a:pos x="1795" y="5840"/>
              </a:cxn>
              <a:cxn ang="0">
                <a:pos x="1892" y="5913"/>
              </a:cxn>
              <a:cxn ang="0">
                <a:pos x="2023" y="6004"/>
              </a:cxn>
              <a:cxn ang="0">
                <a:pos x="2123" y="6065"/>
              </a:cxn>
              <a:cxn ang="0">
                <a:pos x="3649" y="6460"/>
              </a:cxn>
              <a:cxn ang="0">
                <a:pos x="3702" y="6458"/>
              </a:cxn>
              <a:cxn ang="0">
                <a:pos x="3840" y="6450"/>
              </a:cxn>
              <a:cxn ang="0">
                <a:pos x="3980" y="6433"/>
              </a:cxn>
              <a:cxn ang="0">
                <a:pos x="4117" y="6410"/>
              </a:cxn>
              <a:cxn ang="0">
                <a:pos x="4248" y="6383"/>
              </a:cxn>
              <a:cxn ang="0">
                <a:pos x="4297" y="6370"/>
              </a:cxn>
              <a:cxn ang="0">
                <a:pos x="5668" y="5568"/>
              </a:cxn>
              <a:cxn ang="0">
                <a:pos x="5735" y="5496"/>
              </a:cxn>
              <a:cxn ang="0">
                <a:pos x="5828" y="5387"/>
              </a:cxn>
              <a:cxn ang="0">
                <a:pos x="5912" y="5278"/>
              </a:cxn>
              <a:cxn ang="0">
                <a:pos x="5993" y="5161"/>
              </a:cxn>
              <a:cxn ang="0">
                <a:pos x="6066" y="5044"/>
              </a:cxn>
              <a:cxn ang="0">
                <a:pos x="6093" y="4998"/>
              </a:cxn>
              <a:cxn ang="0">
                <a:pos x="6466" y="3466"/>
              </a:cxn>
            </a:cxnLst>
            <a:rect l="0" t="0" r="r" b="b"/>
            <a:pathLst>
              <a:path w="7164" h="7150">
                <a:moveTo>
                  <a:pt x="6466" y="3466"/>
                </a:moveTo>
                <a:lnTo>
                  <a:pt x="6465" y="3456"/>
                </a:lnTo>
                <a:lnTo>
                  <a:pt x="6465" y="3445"/>
                </a:lnTo>
                <a:lnTo>
                  <a:pt x="6464" y="3414"/>
                </a:lnTo>
                <a:lnTo>
                  <a:pt x="6461" y="3382"/>
                </a:lnTo>
                <a:lnTo>
                  <a:pt x="6458" y="3350"/>
                </a:lnTo>
                <a:lnTo>
                  <a:pt x="6456" y="3319"/>
                </a:lnTo>
                <a:lnTo>
                  <a:pt x="6453" y="3287"/>
                </a:lnTo>
                <a:lnTo>
                  <a:pt x="6450" y="3255"/>
                </a:lnTo>
                <a:lnTo>
                  <a:pt x="6446" y="3223"/>
                </a:lnTo>
                <a:lnTo>
                  <a:pt x="6442" y="3192"/>
                </a:lnTo>
                <a:lnTo>
                  <a:pt x="6440" y="3177"/>
                </a:lnTo>
                <a:lnTo>
                  <a:pt x="6439" y="3162"/>
                </a:lnTo>
                <a:lnTo>
                  <a:pt x="6433" y="3132"/>
                </a:lnTo>
                <a:lnTo>
                  <a:pt x="6428" y="3102"/>
                </a:lnTo>
                <a:lnTo>
                  <a:pt x="6423" y="3071"/>
                </a:lnTo>
                <a:lnTo>
                  <a:pt x="6418" y="3040"/>
                </a:lnTo>
                <a:lnTo>
                  <a:pt x="6411" y="3010"/>
                </a:lnTo>
                <a:lnTo>
                  <a:pt x="6405" y="2980"/>
                </a:lnTo>
                <a:lnTo>
                  <a:pt x="6399" y="2950"/>
                </a:lnTo>
                <a:lnTo>
                  <a:pt x="6392" y="2919"/>
                </a:lnTo>
                <a:lnTo>
                  <a:pt x="6389" y="2910"/>
                </a:lnTo>
                <a:lnTo>
                  <a:pt x="6387" y="2902"/>
                </a:lnTo>
                <a:lnTo>
                  <a:pt x="6385" y="2892"/>
                </a:lnTo>
                <a:lnTo>
                  <a:pt x="6383" y="2883"/>
                </a:lnTo>
                <a:lnTo>
                  <a:pt x="6378" y="2864"/>
                </a:lnTo>
                <a:lnTo>
                  <a:pt x="6373" y="2845"/>
                </a:lnTo>
                <a:lnTo>
                  <a:pt x="6368" y="2825"/>
                </a:lnTo>
                <a:lnTo>
                  <a:pt x="6362" y="2807"/>
                </a:lnTo>
                <a:lnTo>
                  <a:pt x="6895" y="2179"/>
                </a:lnTo>
                <a:lnTo>
                  <a:pt x="6364" y="1292"/>
                </a:lnTo>
                <a:lnTo>
                  <a:pt x="5551" y="1467"/>
                </a:lnTo>
                <a:lnTo>
                  <a:pt x="5542" y="1458"/>
                </a:lnTo>
                <a:lnTo>
                  <a:pt x="5534" y="1451"/>
                </a:lnTo>
                <a:lnTo>
                  <a:pt x="5525" y="1443"/>
                </a:lnTo>
                <a:lnTo>
                  <a:pt x="5517" y="1434"/>
                </a:lnTo>
                <a:lnTo>
                  <a:pt x="5502" y="1423"/>
                </a:lnTo>
                <a:lnTo>
                  <a:pt x="5489" y="1410"/>
                </a:lnTo>
                <a:lnTo>
                  <a:pt x="5466" y="1390"/>
                </a:lnTo>
                <a:lnTo>
                  <a:pt x="5442" y="1369"/>
                </a:lnTo>
                <a:lnTo>
                  <a:pt x="5418" y="1350"/>
                </a:lnTo>
                <a:lnTo>
                  <a:pt x="5394" y="1330"/>
                </a:lnTo>
                <a:lnTo>
                  <a:pt x="5370" y="1311"/>
                </a:lnTo>
                <a:lnTo>
                  <a:pt x="5346" y="1291"/>
                </a:lnTo>
                <a:lnTo>
                  <a:pt x="5321" y="1272"/>
                </a:lnTo>
                <a:lnTo>
                  <a:pt x="5297" y="1255"/>
                </a:lnTo>
                <a:lnTo>
                  <a:pt x="5284" y="1245"/>
                </a:lnTo>
                <a:lnTo>
                  <a:pt x="5273" y="1237"/>
                </a:lnTo>
                <a:lnTo>
                  <a:pt x="5247" y="1218"/>
                </a:lnTo>
                <a:lnTo>
                  <a:pt x="5220" y="1200"/>
                </a:lnTo>
                <a:lnTo>
                  <a:pt x="5194" y="1183"/>
                </a:lnTo>
                <a:lnTo>
                  <a:pt x="5167" y="1165"/>
                </a:lnTo>
                <a:lnTo>
                  <a:pt x="5141" y="1147"/>
                </a:lnTo>
                <a:lnTo>
                  <a:pt x="5114" y="1130"/>
                </a:lnTo>
                <a:lnTo>
                  <a:pt x="5088" y="1114"/>
                </a:lnTo>
                <a:lnTo>
                  <a:pt x="5061" y="1097"/>
                </a:lnTo>
                <a:lnTo>
                  <a:pt x="5051" y="1092"/>
                </a:lnTo>
                <a:lnTo>
                  <a:pt x="5042" y="1087"/>
                </a:lnTo>
                <a:lnTo>
                  <a:pt x="5038" y="1085"/>
                </a:lnTo>
                <a:lnTo>
                  <a:pt x="5033" y="1081"/>
                </a:lnTo>
                <a:lnTo>
                  <a:pt x="4965" y="253"/>
                </a:lnTo>
                <a:lnTo>
                  <a:pt x="3963" y="0"/>
                </a:lnTo>
                <a:lnTo>
                  <a:pt x="3516" y="691"/>
                </a:lnTo>
                <a:lnTo>
                  <a:pt x="3505" y="692"/>
                </a:lnTo>
                <a:lnTo>
                  <a:pt x="3494" y="692"/>
                </a:lnTo>
                <a:lnTo>
                  <a:pt x="3484" y="692"/>
                </a:lnTo>
                <a:lnTo>
                  <a:pt x="3473" y="693"/>
                </a:lnTo>
                <a:lnTo>
                  <a:pt x="3463" y="693"/>
                </a:lnTo>
                <a:lnTo>
                  <a:pt x="3451" y="693"/>
                </a:lnTo>
                <a:lnTo>
                  <a:pt x="3420" y="695"/>
                </a:lnTo>
                <a:lnTo>
                  <a:pt x="3389" y="697"/>
                </a:lnTo>
                <a:lnTo>
                  <a:pt x="3356" y="699"/>
                </a:lnTo>
                <a:lnTo>
                  <a:pt x="3325" y="702"/>
                </a:lnTo>
                <a:lnTo>
                  <a:pt x="3294" y="705"/>
                </a:lnTo>
                <a:lnTo>
                  <a:pt x="3261" y="709"/>
                </a:lnTo>
                <a:lnTo>
                  <a:pt x="3230" y="712"/>
                </a:lnTo>
                <a:lnTo>
                  <a:pt x="3199" y="716"/>
                </a:lnTo>
                <a:lnTo>
                  <a:pt x="3184" y="718"/>
                </a:lnTo>
                <a:lnTo>
                  <a:pt x="3169" y="719"/>
                </a:lnTo>
                <a:lnTo>
                  <a:pt x="3139" y="725"/>
                </a:lnTo>
                <a:lnTo>
                  <a:pt x="3108" y="730"/>
                </a:lnTo>
                <a:lnTo>
                  <a:pt x="3078" y="735"/>
                </a:lnTo>
                <a:lnTo>
                  <a:pt x="3047" y="740"/>
                </a:lnTo>
                <a:lnTo>
                  <a:pt x="3017" y="746"/>
                </a:lnTo>
                <a:lnTo>
                  <a:pt x="2986" y="753"/>
                </a:lnTo>
                <a:lnTo>
                  <a:pt x="2956" y="759"/>
                </a:lnTo>
                <a:lnTo>
                  <a:pt x="2925" y="766"/>
                </a:lnTo>
                <a:lnTo>
                  <a:pt x="2917" y="768"/>
                </a:lnTo>
                <a:lnTo>
                  <a:pt x="2907" y="770"/>
                </a:lnTo>
                <a:lnTo>
                  <a:pt x="2899" y="773"/>
                </a:lnTo>
                <a:lnTo>
                  <a:pt x="2891" y="775"/>
                </a:lnTo>
                <a:lnTo>
                  <a:pt x="2879" y="778"/>
                </a:lnTo>
                <a:lnTo>
                  <a:pt x="2868" y="781"/>
                </a:lnTo>
                <a:lnTo>
                  <a:pt x="2856" y="783"/>
                </a:lnTo>
                <a:lnTo>
                  <a:pt x="2845" y="786"/>
                </a:lnTo>
                <a:lnTo>
                  <a:pt x="2210" y="249"/>
                </a:lnTo>
                <a:lnTo>
                  <a:pt x="1323" y="779"/>
                </a:lnTo>
                <a:lnTo>
                  <a:pt x="1495" y="1583"/>
                </a:lnTo>
                <a:lnTo>
                  <a:pt x="1482" y="1598"/>
                </a:lnTo>
                <a:lnTo>
                  <a:pt x="1468" y="1613"/>
                </a:lnTo>
                <a:lnTo>
                  <a:pt x="1455" y="1626"/>
                </a:lnTo>
                <a:lnTo>
                  <a:pt x="1442" y="1641"/>
                </a:lnTo>
                <a:lnTo>
                  <a:pt x="1430" y="1655"/>
                </a:lnTo>
                <a:lnTo>
                  <a:pt x="1417" y="1669"/>
                </a:lnTo>
                <a:lnTo>
                  <a:pt x="1397" y="1692"/>
                </a:lnTo>
                <a:lnTo>
                  <a:pt x="1376" y="1716"/>
                </a:lnTo>
                <a:lnTo>
                  <a:pt x="1356" y="1740"/>
                </a:lnTo>
                <a:lnTo>
                  <a:pt x="1337" y="1764"/>
                </a:lnTo>
                <a:lnTo>
                  <a:pt x="1317" y="1788"/>
                </a:lnTo>
                <a:lnTo>
                  <a:pt x="1298" y="1812"/>
                </a:lnTo>
                <a:lnTo>
                  <a:pt x="1279" y="1837"/>
                </a:lnTo>
                <a:lnTo>
                  <a:pt x="1260" y="1861"/>
                </a:lnTo>
                <a:lnTo>
                  <a:pt x="1252" y="1874"/>
                </a:lnTo>
                <a:lnTo>
                  <a:pt x="1244" y="1886"/>
                </a:lnTo>
                <a:lnTo>
                  <a:pt x="1225" y="1912"/>
                </a:lnTo>
                <a:lnTo>
                  <a:pt x="1207" y="1938"/>
                </a:lnTo>
                <a:lnTo>
                  <a:pt x="1189" y="1964"/>
                </a:lnTo>
                <a:lnTo>
                  <a:pt x="1172" y="1990"/>
                </a:lnTo>
                <a:lnTo>
                  <a:pt x="1154" y="2018"/>
                </a:lnTo>
                <a:lnTo>
                  <a:pt x="1137" y="2044"/>
                </a:lnTo>
                <a:lnTo>
                  <a:pt x="1121" y="2071"/>
                </a:lnTo>
                <a:lnTo>
                  <a:pt x="1104" y="2098"/>
                </a:lnTo>
                <a:lnTo>
                  <a:pt x="1099" y="2107"/>
                </a:lnTo>
                <a:lnTo>
                  <a:pt x="1093" y="2117"/>
                </a:lnTo>
                <a:lnTo>
                  <a:pt x="1087" y="2125"/>
                </a:lnTo>
                <a:lnTo>
                  <a:pt x="1082" y="2134"/>
                </a:lnTo>
                <a:lnTo>
                  <a:pt x="1077" y="2144"/>
                </a:lnTo>
                <a:lnTo>
                  <a:pt x="1072" y="2153"/>
                </a:lnTo>
                <a:lnTo>
                  <a:pt x="252" y="2221"/>
                </a:lnTo>
                <a:lnTo>
                  <a:pt x="0" y="3223"/>
                </a:lnTo>
                <a:lnTo>
                  <a:pt x="699" y="3675"/>
                </a:lnTo>
                <a:lnTo>
                  <a:pt x="699" y="3680"/>
                </a:lnTo>
                <a:lnTo>
                  <a:pt x="699" y="3685"/>
                </a:lnTo>
                <a:lnTo>
                  <a:pt x="699" y="3696"/>
                </a:lnTo>
                <a:lnTo>
                  <a:pt x="699" y="3706"/>
                </a:lnTo>
                <a:lnTo>
                  <a:pt x="701" y="3737"/>
                </a:lnTo>
                <a:lnTo>
                  <a:pt x="703" y="3770"/>
                </a:lnTo>
                <a:lnTo>
                  <a:pt x="705" y="3801"/>
                </a:lnTo>
                <a:lnTo>
                  <a:pt x="708" y="3832"/>
                </a:lnTo>
                <a:lnTo>
                  <a:pt x="711" y="3864"/>
                </a:lnTo>
                <a:lnTo>
                  <a:pt x="715" y="3896"/>
                </a:lnTo>
                <a:lnTo>
                  <a:pt x="718" y="3927"/>
                </a:lnTo>
                <a:lnTo>
                  <a:pt x="722" y="3959"/>
                </a:lnTo>
                <a:lnTo>
                  <a:pt x="724" y="3973"/>
                </a:lnTo>
                <a:lnTo>
                  <a:pt x="726" y="3988"/>
                </a:lnTo>
                <a:lnTo>
                  <a:pt x="731" y="4018"/>
                </a:lnTo>
                <a:lnTo>
                  <a:pt x="735" y="4049"/>
                </a:lnTo>
                <a:lnTo>
                  <a:pt x="741" y="4080"/>
                </a:lnTo>
                <a:lnTo>
                  <a:pt x="747" y="4110"/>
                </a:lnTo>
                <a:lnTo>
                  <a:pt x="753" y="4140"/>
                </a:lnTo>
                <a:lnTo>
                  <a:pt x="759" y="4172"/>
                </a:lnTo>
                <a:lnTo>
                  <a:pt x="766" y="4202"/>
                </a:lnTo>
                <a:lnTo>
                  <a:pt x="773" y="4232"/>
                </a:lnTo>
                <a:lnTo>
                  <a:pt x="775" y="4242"/>
                </a:lnTo>
                <a:lnTo>
                  <a:pt x="777" y="4250"/>
                </a:lnTo>
                <a:lnTo>
                  <a:pt x="779" y="4259"/>
                </a:lnTo>
                <a:lnTo>
                  <a:pt x="780" y="4268"/>
                </a:lnTo>
                <a:lnTo>
                  <a:pt x="786" y="4287"/>
                </a:lnTo>
                <a:lnTo>
                  <a:pt x="791" y="4306"/>
                </a:lnTo>
                <a:lnTo>
                  <a:pt x="796" y="4325"/>
                </a:lnTo>
                <a:lnTo>
                  <a:pt x="801" y="4345"/>
                </a:lnTo>
                <a:lnTo>
                  <a:pt x="269" y="4972"/>
                </a:lnTo>
                <a:lnTo>
                  <a:pt x="800" y="5859"/>
                </a:lnTo>
                <a:lnTo>
                  <a:pt x="1613" y="5685"/>
                </a:lnTo>
                <a:lnTo>
                  <a:pt x="1622" y="5693"/>
                </a:lnTo>
                <a:lnTo>
                  <a:pt x="1631" y="5700"/>
                </a:lnTo>
                <a:lnTo>
                  <a:pt x="1639" y="5709"/>
                </a:lnTo>
                <a:lnTo>
                  <a:pt x="1648" y="5716"/>
                </a:lnTo>
                <a:lnTo>
                  <a:pt x="1661" y="5729"/>
                </a:lnTo>
                <a:lnTo>
                  <a:pt x="1675" y="5740"/>
                </a:lnTo>
                <a:lnTo>
                  <a:pt x="1699" y="5761"/>
                </a:lnTo>
                <a:lnTo>
                  <a:pt x="1722" y="5781"/>
                </a:lnTo>
                <a:lnTo>
                  <a:pt x="1746" y="5801"/>
                </a:lnTo>
                <a:lnTo>
                  <a:pt x="1770" y="5821"/>
                </a:lnTo>
                <a:lnTo>
                  <a:pt x="1795" y="5840"/>
                </a:lnTo>
                <a:lnTo>
                  <a:pt x="1819" y="5859"/>
                </a:lnTo>
                <a:lnTo>
                  <a:pt x="1843" y="5878"/>
                </a:lnTo>
                <a:lnTo>
                  <a:pt x="1868" y="5897"/>
                </a:lnTo>
                <a:lnTo>
                  <a:pt x="1880" y="5905"/>
                </a:lnTo>
                <a:lnTo>
                  <a:pt x="1892" y="5913"/>
                </a:lnTo>
                <a:lnTo>
                  <a:pt x="1918" y="5932"/>
                </a:lnTo>
                <a:lnTo>
                  <a:pt x="1944" y="5951"/>
                </a:lnTo>
                <a:lnTo>
                  <a:pt x="1970" y="5969"/>
                </a:lnTo>
                <a:lnTo>
                  <a:pt x="1997" y="5986"/>
                </a:lnTo>
                <a:lnTo>
                  <a:pt x="2023" y="6004"/>
                </a:lnTo>
                <a:lnTo>
                  <a:pt x="2051" y="6021"/>
                </a:lnTo>
                <a:lnTo>
                  <a:pt x="2078" y="6038"/>
                </a:lnTo>
                <a:lnTo>
                  <a:pt x="2105" y="6053"/>
                </a:lnTo>
                <a:lnTo>
                  <a:pt x="2113" y="6059"/>
                </a:lnTo>
                <a:lnTo>
                  <a:pt x="2123" y="6065"/>
                </a:lnTo>
                <a:lnTo>
                  <a:pt x="2127" y="6067"/>
                </a:lnTo>
                <a:lnTo>
                  <a:pt x="2131" y="6069"/>
                </a:lnTo>
                <a:lnTo>
                  <a:pt x="2200" y="6899"/>
                </a:lnTo>
                <a:lnTo>
                  <a:pt x="3202" y="7150"/>
                </a:lnTo>
                <a:lnTo>
                  <a:pt x="3649" y="6460"/>
                </a:lnTo>
                <a:lnTo>
                  <a:pt x="3659" y="6459"/>
                </a:lnTo>
                <a:lnTo>
                  <a:pt x="3669" y="6459"/>
                </a:lnTo>
                <a:lnTo>
                  <a:pt x="3681" y="6459"/>
                </a:lnTo>
                <a:lnTo>
                  <a:pt x="3691" y="6458"/>
                </a:lnTo>
                <a:lnTo>
                  <a:pt x="3702" y="6458"/>
                </a:lnTo>
                <a:lnTo>
                  <a:pt x="3713" y="6458"/>
                </a:lnTo>
                <a:lnTo>
                  <a:pt x="3745" y="6456"/>
                </a:lnTo>
                <a:lnTo>
                  <a:pt x="3776" y="6454"/>
                </a:lnTo>
                <a:lnTo>
                  <a:pt x="3807" y="6452"/>
                </a:lnTo>
                <a:lnTo>
                  <a:pt x="3840" y="6450"/>
                </a:lnTo>
                <a:lnTo>
                  <a:pt x="3871" y="6447"/>
                </a:lnTo>
                <a:lnTo>
                  <a:pt x="3902" y="6443"/>
                </a:lnTo>
                <a:lnTo>
                  <a:pt x="3935" y="6439"/>
                </a:lnTo>
                <a:lnTo>
                  <a:pt x="3966" y="6435"/>
                </a:lnTo>
                <a:lnTo>
                  <a:pt x="3980" y="6433"/>
                </a:lnTo>
                <a:lnTo>
                  <a:pt x="3995" y="6431"/>
                </a:lnTo>
                <a:lnTo>
                  <a:pt x="4025" y="6427"/>
                </a:lnTo>
                <a:lnTo>
                  <a:pt x="4056" y="6422"/>
                </a:lnTo>
                <a:lnTo>
                  <a:pt x="4087" y="6416"/>
                </a:lnTo>
                <a:lnTo>
                  <a:pt x="4117" y="6410"/>
                </a:lnTo>
                <a:lnTo>
                  <a:pt x="4147" y="6405"/>
                </a:lnTo>
                <a:lnTo>
                  <a:pt x="4178" y="6399"/>
                </a:lnTo>
                <a:lnTo>
                  <a:pt x="4208" y="6391"/>
                </a:lnTo>
                <a:lnTo>
                  <a:pt x="4238" y="6385"/>
                </a:lnTo>
                <a:lnTo>
                  <a:pt x="4248" y="6383"/>
                </a:lnTo>
                <a:lnTo>
                  <a:pt x="4257" y="6381"/>
                </a:lnTo>
                <a:lnTo>
                  <a:pt x="4265" y="6379"/>
                </a:lnTo>
                <a:lnTo>
                  <a:pt x="4275" y="6377"/>
                </a:lnTo>
                <a:lnTo>
                  <a:pt x="4286" y="6374"/>
                </a:lnTo>
                <a:lnTo>
                  <a:pt x="4297" y="6370"/>
                </a:lnTo>
                <a:lnTo>
                  <a:pt x="4308" y="6368"/>
                </a:lnTo>
                <a:lnTo>
                  <a:pt x="4320" y="6365"/>
                </a:lnTo>
                <a:lnTo>
                  <a:pt x="4954" y="6903"/>
                </a:lnTo>
                <a:lnTo>
                  <a:pt x="5841" y="6373"/>
                </a:lnTo>
                <a:lnTo>
                  <a:pt x="5668" y="5568"/>
                </a:lnTo>
                <a:lnTo>
                  <a:pt x="5683" y="5553"/>
                </a:lnTo>
                <a:lnTo>
                  <a:pt x="5696" y="5539"/>
                </a:lnTo>
                <a:lnTo>
                  <a:pt x="5710" y="5524"/>
                </a:lnTo>
                <a:lnTo>
                  <a:pt x="5724" y="5510"/>
                </a:lnTo>
                <a:lnTo>
                  <a:pt x="5735" y="5496"/>
                </a:lnTo>
                <a:lnTo>
                  <a:pt x="5748" y="5482"/>
                </a:lnTo>
                <a:lnTo>
                  <a:pt x="5767" y="5459"/>
                </a:lnTo>
                <a:lnTo>
                  <a:pt x="5788" y="5435"/>
                </a:lnTo>
                <a:lnTo>
                  <a:pt x="5808" y="5411"/>
                </a:lnTo>
                <a:lnTo>
                  <a:pt x="5828" y="5387"/>
                </a:lnTo>
                <a:lnTo>
                  <a:pt x="5847" y="5363"/>
                </a:lnTo>
                <a:lnTo>
                  <a:pt x="5867" y="5338"/>
                </a:lnTo>
                <a:lnTo>
                  <a:pt x="5885" y="5314"/>
                </a:lnTo>
                <a:lnTo>
                  <a:pt x="5903" y="5289"/>
                </a:lnTo>
                <a:lnTo>
                  <a:pt x="5912" y="5278"/>
                </a:lnTo>
                <a:lnTo>
                  <a:pt x="5921" y="5265"/>
                </a:lnTo>
                <a:lnTo>
                  <a:pt x="5940" y="5239"/>
                </a:lnTo>
                <a:lnTo>
                  <a:pt x="5957" y="5213"/>
                </a:lnTo>
                <a:lnTo>
                  <a:pt x="5975" y="5187"/>
                </a:lnTo>
                <a:lnTo>
                  <a:pt x="5993" y="5161"/>
                </a:lnTo>
                <a:lnTo>
                  <a:pt x="6011" y="5134"/>
                </a:lnTo>
                <a:lnTo>
                  <a:pt x="6027" y="5108"/>
                </a:lnTo>
                <a:lnTo>
                  <a:pt x="6044" y="5081"/>
                </a:lnTo>
                <a:lnTo>
                  <a:pt x="6061" y="5053"/>
                </a:lnTo>
                <a:lnTo>
                  <a:pt x="6066" y="5044"/>
                </a:lnTo>
                <a:lnTo>
                  <a:pt x="6071" y="5035"/>
                </a:lnTo>
                <a:lnTo>
                  <a:pt x="6076" y="5026"/>
                </a:lnTo>
                <a:lnTo>
                  <a:pt x="6082" y="5017"/>
                </a:lnTo>
                <a:lnTo>
                  <a:pt x="6087" y="5008"/>
                </a:lnTo>
                <a:lnTo>
                  <a:pt x="6093" y="4998"/>
                </a:lnTo>
                <a:lnTo>
                  <a:pt x="6912" y="4930"/>
                </a:lnTo>
                <a:lnTo>
                  <a:pt x="7164" y="3928"/>
                </a:lnTo>
                <a:lnTo>
                  <a:pt x="6467" y="3477"/>
                </a:lnTo>
                <a:lnTo>
                  <a:pt x="6466" y="3471"/>
                </a:lnTo>
                <a:lnTo>
                  <a:pt x="6466" y="3466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4929190" y="428604"/>
            <a:ext cx="3111500" cy="3113088"/>
          </a:xfrm>
          <a:custGeom>
            <a:avLst/>
            <a:gdLst/>
            <a:ahLst/>
            <a:cxnLst>
              <a:cxn ang="0">
                <a:pos x="6838" y="2729"/>
              </a:cxn>
              <a:cxn ang="0">
                <a:pos x="6767" y="2570"/>
              </a:cxn>
              <a:cxn ang="0">
                <a:pos x="6707" y="2449"/>
              </a:cxn>
              <a:cxn ang="0">
                <a:pos x="6623" y="2302"/>
              </a:cxn>
              <a:cxn ang="0">
                <a:pos x="6585" y="2239"/>
              </a:cxn>
              <a:cxn ang="0">
                <a:pos x="6874" y="1333"/>
              </a:cxn>
              <a:cxn ang="0">
                <a:pos x="5200" y="1040"/>
              </a:cxn>
              <a:cxn ang="0">
                <a:pos x="5152" y="1020"/>
              </a:cxn>
              <a:cxn ang="0">
                <a:pos x="4993" y="957"/>
              </a:cxn>
              <a:cxn ang="0">
                <a:pos x="4867" y="914"/>
              </a:cxn>
              <a:cxn ang="0">
                <a:pos x="4700" y="867"/>
              </a:cxn>
              <a:cxn ang="0">
                <a:pos x="4575" y="838"/>
              </a:cxn>
              <a:cxn ang="0">
                <a:pos x="2857" y="954"/>
              </a:cxn>
              <a:cxn ang="0">
                <a:pos x="2803" y="974"/>
              </a:cxn>
              <a:cxn ang="0">
                <a:pos x="2663" y="1030"/>
              </a:cxn>
              <a:cxn ang="0">
                <a:pos x="2523" y="1096"/>
              </a:cxn>
              <a:cxn ang="0">
                <a:pos x="2389" y="1166"/>
              </a:cxn>
              <a:cxn ang="0">
                <a:pos x="2263" y="1240"/>
              </a:cxn>
              <a:cxn ang="0">
                <a:pos x="2217" y="1269"/>
              </a:cxn>
              <a:cxn ang="0">
                <a:pos x="1070" y="2574"/>
              </a:cxn>
              <a:cxn ang="0">
                <a:pos x="1030" y="2661"/>
              </a:cxn>
              <a:cxn ang="0">
                <a:pos x="992" y="2752"/>
              </a:cxn>
              <a:cxn ang="0">
                <a:pos x="933" y="2911"/>
              </a:cxn>
              <a:cxn ang="0">
                <a:pos x="893" y="3041"/>
              </a:cxn>
              <a:cxn ang="0">
                <a:pos x="848" y="3208"/>
              </a:cxn>
              <a:cxn ang="0">
                <a:pos x="831" y="3287"/>
              </a:cxn>
              <a:cxn ang="0">
                <a:pos x="964" y="5017"/>
              </a:cxn>
              <a:cxn ang="0">
                <a:pos x="988" y="5081"/>
              </a:cxn>
              <a:cxn ang="0">
                <a:pos x="1056" y="5240"/>
              </a:cxn>
              <a:cxn ang="0">
                <a:pos x="1115" y="5362"/>
              </a:cxn>
              <a:cxn ang="0">
                <a:pos x="1198" y="5510"/>
              </a:cxn>
              <a:cxn ang="0">
                <a:pos x="1248" y="5595"/>
              </a:cxn>
              <a:cxn ang="0">
                <a:pos x="1301" y="5676"/>
              </a:cxn>
              <a:cxn ang="0">
                <a:pos x="2628" y="6796"/>
              </a:cxn>
              <a:cxn ang="0">
                <a:pos x="2678" y="6818"/>
              </a:cxn>
              <a:cxn ang="0">
                <a:pos x="2814" y="6872"/>
              </a:cxn>
              <a:cxn ang="0">
                <a:pos x="2957" y="6922"/>
              </a:cxn>
              <a:cxn ang="0">
                <a:pos x="3106" y="6966"/>
              </a:cxn>
              <a:cxn ang="0">
                <a:pos x="3252" y="7002"/>
              </a:cxn>
              <a:cxn ang="0">
                <a:pos x="4756" y="7759"/>
              </a:cxn>
              <a:cxn ang="0">
                <a:pos x="5025" y="6872"/>
              </a:cxn>
              <a:cxn ang="0">
                <a:pos x="5143" y="6826"/>
              </a:cxn>
              <a:cxn ang="0">
                <a:pos x="5302" y="6754"/>
              </a:cxn>
              <a:cxn ang="0">
                <a:pos x="5421" y="6693"/>
              </a:cxn>
              <a:cxn ang="0">
                <a:pos x="5567" y="6608"/>
              </a:cxn>
              <a:cxn ang="0">
                <a:pos x="5612" y="6580"/>
              </a:cxn>
              <a:cxn ang="0">
                <a:pos x="7224" y="6044"/>
              </a:cxn>
              <a:cxn ang="0">
                <a:pos x="6805" y="5190"/>
              </a:cxn>
              <a:cxn ang="0">
                <a:pos x="6834" y="5122"/>
              </a:cxn>
              <a:cxn ang="0">
                <a:pos x="6895" y="4962"/>
              </a:cxn>
              <a:cxn ang="0">
                <a:pos x="6936" y="4835"/>
              </a:cxn>
              <a:cxn ang="0">
                <a:pos x="6982" y="4668"/>
              </a:cxn>
              <a:cxn ang="0">
                <a:pos x="7005" y="4566"/>
              </a:cxn>
              <a:cxn ang="0">
                <a:pos x="7755" y="3054"/>
              </a:cxn>
            </a:cxnLst>
            <a:rect l="0" t="0" r="r" b="b"/>
            <a:pathLst>
              <a:path w="7839" h="7843">
                <a:moveTo>
                  <a:pt x="6872" y="2816"/>
                </a:moveTo>
                <a:lnTo>
                  <a:pt x="6867" y="2804"/>
                </a:lnTo>
                <a:lnTo>
                  <a:pt x="6863" y="2794"/>
                </a:lnTo>
                <a:lnTo>
                  <a:pt x="6851" y="2761"/>
                </a:lnTo>
                <a:lnTo>
                  <a:pt x="6838" y="2729"/>
                </a:lnTo>
                <a:lnTo>
                  <a:pt x="6825" y="2698"/>
                </a:lnTo>
                <a:lnTo>
                  <a:pt x="6810" y="2665"/>
                </a:lnTo>
                <a:lnTo>
                  <a:pt x="6796" y="2634"/>
                </a:lnTo>
                <a:lnTo>
                  <a:pt x="6782" y="2602"/>
                </a:lnTo>
                <a:lnTo>
                  <a:pt x="6767" y="2570"/>
                </a:lnTo>
                <a:lnTo>
                  <a:pt x="6752" y="2539"/>
                </a:lnTo>
                <a:lnTo>
                  <a:pt x="6745" y="2524"/>
                </a:lnTo>
                <a:lnTo>
                  <a:pt x="6738" y="2510"/>
                </a:lnTo>
                <a:lnTo>
                  <a:pt x="6723" y="2480"/>
                </a:lnTo>
                <a:lnTo>
                  <a:pt x="6707" y="2449"/>
                </a:lnTo>
                <a:lnTo>
                  <a:pt x="6691" y="2420"/>
                </a:lnTo>
                <a:lnTo>
                  <a:pt x="6674" y="2390"/>
                </a:lnTo>
                <a:lnTo>
                  <a:pt x="6658" y="2361"/>
                </a:lnTo>
                <a:lnTo>
                  <a:pt x="6641" y="2331"/>
                </a:lnTo>
                <a:lnTo>
                  <a:pt x="6623" y="2302"/>
                </a:lnTo>
                <a:lnTo>
                  <a:pt x="6607" y="2273"/>
                </a:lnTo>
                <a:lnTo>
                  <a:pt x="6600" y="2265"/>
                </a:lnTo>
                <a:lnTo>
                  <a:pt x="6595" y="2256"/>
                </a:lnTo>
                <a:lnTo>
                  <a:pt x="6590" y="2248"/>
                </a:lnTo>
                <a:lnTo>
                  <a:pt x="6585" y="2239"/>
                </a:lnTo>
                <a:lnTo>
                  <a:pt x="6573" y="2221"/>
                </a:lnTo>
                <a:lnTo>
                  <a:pt x="6562" y="2203"/>
                </a:lnTo>
                <a:lnTo>
                  <a:pt x="6549" y="2184"/>
                </a:lnTo>
                <a:lnTo>
                  <a:pt x="6538" y="2166"/>
                </a:lnTo>
                <a:lnTo>
                  <a:pt x="6874" y="1333"/>
                </a:lnTo>
                <a:lnTo>
                  <a:pt x="6018" y="596"/>
                </a:lnTo>
                <a:lnTo>
                  <a:pt x="5234" y="1056"/>
                </a:lnTo>
                <a:lnTo>
                  <a:pt x="5223" y="1051"/>
                </a:lnTo>
                <a:lnTo>
                  <a:pt x="5211" y="1046"/>
                </a:lnTo>
                <a:lnTo>
                  <a:pt x="5200" y="1040"/>
                </a:lnTo>
                <a:lnTo>
                  <a:pt x="5188" y="1035"/>
                </a:lnTo>
                <a:lnTo>
                  <a:pt x="5179" y="1031"/>
                </a:lnTo>
                <a:lnTo>
                  <a:pt x="5169" y="1028"/>
                </a:lnTo>
                <a:lnTo>
                  <a:pt x="5160" y="1024"/>
                </a:lnTo>
                <a:lnTo>
                  <a:pt x="5152" y="1020"/>
                </a:lnTo>
                <a:lnTo>
                  <a:pt x="5120" y="1007"/>
                </a:lnTo>
                <a:lnTo>
                  <a:pt x="5088" y="993"/>
                </a:lnTo>
                <a:lnTo>
                  <a:pt x="5057" y="981"/>
                </a:lnTo>
                <a:lnTo>
                  <a:pt x="5025" y="969"/>
                </a:lnTo>
                <a:lnTo>
                  <a:pt x="4993" y="957"/>
                </a:lnTo>
                <a:lnTo>
                  <a:pt x="4962" y="945"/>
                </a:lnTo>
                <a:lnTo>
                  <a:pt x="4929" y="935"/>
                </a:lnTo>
                <a:lnTo>
                  <a:pt x="4898" y="925"/>
                </a:lnTo>
                <a:lnTo>
                  <a:pt x="4882" y="919"/>
                </a:lnTo>
                <a:lnTo>
                  <a:pt x="4867" y="914"/>
                </a:lnTo>
                <a:lnTo>
                  <a:pt x="4833" y="904"/>
                </a:lnTo>
                <a:lnTo>
                  <a:pt x="4800" y="894"/>
                </a:lnTo>
                <a:lnTo>
                  <a:pt x="4766" y="885"/>
                </a:lnTo>
                <a:lnTo>
                  <a:pt x="4733" y="876"/>
                </a:lnTo>
                <a:lnTo>
                  <a:pt x="4700" y="867"/>
                </a:lnTo>
                <a:lnTo>
                  <a:pt x="4666" y="859"/>
                </a:lnTo>
                <a:lnTo>
                  <a:pt x="4633" y="850"/>
                </a:lnTo>
                <a:lnTo>
                  <a:pt x="4598" y="842"/>
                </a:lnTo>
                <a:lnTo>
                  <a:pt x="4587" y="840"/>
                </a:lnTo>
                <a:lnTo>
                  <a:pt x="4575" y="838"/>
                </a:lnTo>
                <a:lnTo>
                  <a:pt x="4570" y="837"/>
                </a:lnTo>
                <a:lnTo>
                  <a:pt x="4565" y="836"/>
                </a:lnTo>
                <a:lnTo>
                  <a:pt x="4209" y="0"/>
                </a:lnTo>
                <a:lnTo>
                  <a:pt x="3083" y="83"/>
                </a:lnTo>
                <a:lnTo>
                  <a:pt x="2857" y="954"/>
                </a:lnTo>
                <a:lnTo>
                  <a:pt x="2847" y="958"/>
                </a:lnTo>
                <a:lnTo>
                  <a:pt x="2835" y="961"/>
                </a:lnTo>
                <a:lnTo>
                  <a:pt x="2825" y="965"/>
                </a:lnTo>
                <a:lnTo>
                  <a:pt x="2814" y="969"/>
                </a:lnTo>
                <a:lnTo>
                  <a:pt x="2803" y="974"/>
                </a:lnTo>
                <a:lnTo>
                  <a:pt x="2792" y="978"/>
                </a:lnTo>
                <a:lnTo>
                  <a:pt x="2759" y="990"/>
                </a:lnTo>
                <a:lnTo>
                  <a:pt x="2727" y="1003"/>
                </a:lnTo>
                <a:lnTo>
                  <a:pt x="2696" y="1016"/>
                </a:lnTo>
                <a:lnTo>
                  <a:pt x="2663" y="1030"/>
                </a:lnTo>
                <a:lnTo>
                  <a:pt x="2632" y="1045"/>
                </a:lnTo>
                <a:lnTo>
                  <a:pt x="2601" y="1058"/>
                </a:lnTo>
                <a:lnTo>
                  <a:pt x="2568" y="1074"/>
                </a:lnTo>
                <a:lnTo>
                  <a:pt x="2537" y="1088"/>
                </a:lnTo>
                <a:lnTo>
                  <a:pt x="2523" y="1096"/>
                </a:lnTo>
                <a:lnTo>
                  <a:pt x="2508" y="1102"/>
                </a:lnTo>
                <a:lnTo>
                  <a:pt x="2478" y="1118"/>
                </a:lnTo>
                <a:lnTo>
                  <a:pt x="2448" y="1133"/>
                </a:lnTo>
                <a:lnTo>
                  <a:pt x="2418" y="1149"/>
                </a:lnTo>
                <a:lnTo>
                  <a:pt x="2389" y="1166"/>
                </a:lnTo>
                <a:lnTo>
                  <a:pt x="2359" y="1182"/>
                </a:lnTo>
                <a:lnTo>
                  <a:pt x="2329" y="1199"/>
                </a:lnTo>
                <a:lnTo>
                  <a:pt x="2300" y="1217"/>
                </a:lnTo>
                <a:lnTo>
                  <a:pt x="2271" y="1235"/>
                </a:lnTo>
                <a:lnTo>
                  <a:pt x="2263" y="1240"/>
                </a:lnTo>
                <a:lnTo>
                  <a:pt x="2255" y="1245"/>
                </a:lnTo>
                <a:lnTo>
                  <a:pt x="2246" y="1250"/>
                </a:lnTo>
                <a:lnTo>
                  <a:pt x="2237" y="1255"/>
                </a:lnTo>
                <a:lnTo>
                  <a:pt x="2227" y="1262"/>
                </a:lnTo>
                <a:lnTo>
                  <a:pt x="2217" y="1269"/>
                </a:lnTo>
                <a:lnTo>
                  <a:pt x="2205" y="1276"/>
                </a:lnTo>
                <a:lnTo>
                  <a:pt x="2195" y="1283"/>
                </a:lnTo>
                <a:lnTo>
                  <a:pt x="1351" y="943"/>
                </a:lnTo>
                <a:lnTo>
                  <a:pt x="614" y="1799"/>
                </a:lnTo>
                <a:lnTo>
                  <a:pt x="1070" y="2574"/>
                </a:lnTo>
                <a:lnTo>
                  <a:pt x="1061" y="2593"/>
                </a:lnTo>
                <a:lnTo>
                  <a:pt x="1052" y="2613"/>
                </a:lnTo>
                <a:lnTo>
                  <a:pt x="1042" y="2633"/>
                </a:lnTo>
                <a:lnTo>
                  <a:pt x="1034" y="2652"/>
                </a:lnTo>
                <a:lnTo>
                  <a:pt x="1030" y="2661"/>
                </a:lnTo>
                <a:lnTo>
                  <a:pt x="1027" y="2671"/>
                </a:lnTo>
                <a:lnTo>
                  <a:pt x="1022" y="2680"/>
                </a:lnTo>
                <a:lnTo>
                  <a:pt x="1018" y="2689"/>
                </a:lnTo>
                <a:lnTo>
                  <a:pt x="1005" y="2721"/>
                </a:lnTo>
                <a:lnTo>
                  <a:pt x="992" y="2752"/>
                </a:lnTo>
                <a:lnTo>
                  <a:pt x="980" y="2783"/>
                </a:lnTo>
                <a:lnTo>
                  <a:pt x="967" y="2816"/>
                </a:lnTo>
                <a:lnTo>
                  <a:pt x="956" y="2847"/>
                </a:lnTo>
                <a:lnTo>
                  <a:pt x="944" y="2879"/>
                </a:lnTo>
                <a:lnTo>
                  <a:pt x="933" y="2911"/>
                </a:lnTo>
                <a:lnTo>
                  <a:pt x="922" y="2943"/>
                </a:lnTo>
                <a:lnTo>
                  <a:pt x="918" y="2959"/>
                </a:lnTo>
                <a:lnTo>
                  <a:pt x="913" y="2974"/>
                </a:lnTo>
                <a:lnTo>
                  <a:pt x="902" y="3008"/>
                </a:lnTo>
                <a:lnTo>
                  <a:pt x="893" y="3041"/>
                </a:lnTo>
                <a:lnTo>
                  <a:pt x="884" y="3074"/>
                </a:lnTo>
                <a:lnTo>
                  <a:pt x="874" y="3108"/>
                </a:lnTo>
                <a:lnTo>
                  <a:pt x="865" y="3141"/>
                </a:lnTo>
                <a:lnTo>
                  <a:pt x="856" y="3175"/>
                </a:lnTo>
                <a:lnTo>
                  <a:pt x="848" y="3208"/>
                </a:lnTo>
                <a:lnTo>
                  <a:pt x="841" y="3242"/>
                </a:lnTo>
                <a:lnTo>
                  <a:pt x="839" y="3253"/>
                </a:lnTo>
                <a:lnTo>
                  <a:pt x="836" y="3264"/>
                </a:lnTo>
                <a:lnTo>
                  <a:pt x="834" y="3276"/>
                </a:lnTo>
                <a:lnTo>
                  <a:pt x="831" y="3287"/>
                </a:lnTo>
                <a:lnTo>
                  <a:pt x="829" y="3299"/>
                </a:lnTo>
                <a:lnTo>
                  <a:pt x="827" y="3310"/>
                </a:lnTo>
                <a:lnTo>
                  <a:pt x="0" y="3663"/>
                </a:lnTo>
                <a:lnTo>
                  <a:pt x="84" y="4789"/>
                </a:lnTo>
                <a:lnTo>
                  <a:pt x="964" y="5017"/>
                </a:lnTo>
                <a:lnTo>
                  <a:pt x="966" y="5022"/>
                </a:lnTo>
                <a:lnTo>
                  <a:pt x="967" y="5027"/>
                </a:lnTo>
                <a:lnTo>
                  <a:pt x="971" y="5037"/>
                </a:lnTo>
                <a:lnTo>
                  <a:pt x="975" y="5049"/>
                </a:lnTo>
                <a:lnTo>
                  <a:pt x="988" y="5081"/>
                </a:lnTo>
                <a:lnTo>
                  <a:pt x="1001" y="5113"/>
                </a:lnTo>
                <a:lnTo>
                  <a:pt x="1014" y="5145"/>
                </a:lnTo>
                <a:lnTo>
                  <a:pt x="1028" y="5176"/>
                </a:lnTo>
                <a:lnTo>
                  <a:pt x="1042" y="5209"/>
                </a:lnTo>
                <a:lnTo>
                  <a:pt x="1056" y="5240"/>
                </a:lnTo>
                <a:lnTo>
                  <a:pt x="1070" y="5271"/>
                </a:lnTo>
                <a:lnTo>
                  <a:pt x="1086" y="5303"/>
                </a:lnTo>
                <a:lnTo>
                  <a:pt x="1093" y="5317"/>
                </a:lnTo>
                <a:lnTo>
                  <a:pt x="1100" y="5332"/>
                </a:lnTo>
                <a:lnTo>
                  <a:pt x="1115" y="5362"/>
                </a:lnTo>
                <a:lnTo>
                  <a:pt x="1131" y="5392"/>
                </a:lnTo>
                <a:lnTo>
                  <a:pt x="1148" y="5422"/>
                </a:lnTo>
                <a:lnTo>
                  <a:pt x="1163" y="5452"/>
                </a:lnTo>
                <a:lnTo>
                  <a:pt x="1180" y="5481"/>
                </a:lnTo>
                <a:lnTo>
                  <a:pt x="1198" y="5510"/>
                </a:lnTo>
                <a:lnTo>
                  <a:pt x="1215" y="5539"/>
                </a:lnTo>
                <a:lnTo>
                  <a:pt x="1232" y="5569"/>
                </a:lnTo>
                <a:lnTo>
                  <a:pt x="1239" y="5577"/>
                </a:lnTo>
                <a:lnTo>
                  <a:pt x="1243" y="5586"/>
                </a:lnTo>
                <a:lnTo>
                  <a:pt x="1248" y="5595"/>
                </a:lnTo>
                <a:lnTo>
                  <a:pt x="1253" y="5603"/>
                </a:lnTo>
                <a:lnTo>
                  <a:pt x="1265" y="5621"/>
                </a:lnTo>
                <a:lnTo>
                  <a:pt x="1277" y="5640"/>
                </a:lnTo>
                <a:lnTo>
                  <a:pt x="1289" y="5657"/>
                </a:lnTo>
                <a:lnTo>
                  <a:pt x="1301" y="5676"/>
                </a:lnTo>
                <a:lnTo>
                  <a:pt x="965" y="6510"/>
                </a:lnTo>
                <a:lnTo>
                  <a:pt x="1821" y="7246"/>
                </a:lnTo>
                <a:lnTo>
                  <a:pt x="2604" y="6786"/>
                </a:lnTo>
                <a:lnTo>
                  <a:pt x="2615" y="6791"/>
                </a:lnTo>
                <a:lnTo>
                  <a:pt x="2628" y="6796"/>
                </a:lnTo>
                <a:lnTo>
                  <a:pt x="2639" y="6801"/>
                </a:lnTo>
                <a:lnTo>
                  <a:pt x="2651" y="6806"/>
                </a:lnTo>
                <a:lnTo>
                  <a:pt x="2660" y="6811"/>
                </a:lnTo>
                <a:lnTo>
                  <a:pt x="2669" y="6815"/>
                </a:lnTo>
                <a:lnTo>
                  <a:pt x="2678" y="6818"/>
                </a:lnTo>
                <a:lnTo>
                  <a:pt x="2687" y="6822"/>
                </a:lnTo>
                <a:lnTo>
                  <a:pt x="2719" y="6836"/>
                </a:lnTo>
                <a:lnTo>
                  <a:pt x="2750" y="6848"/>
                </a:lnTo>
                <a:lnTo>
                  <a:pt x="2782" y="6861"/>
                </a:lnTo>
                <a:lnTo>
                  <a:pt x="2814" y="6872"/>
                </a:lnTo>
                <a:lnTo>
                  <a:pt x="2846" y="6885"/>
                </a:lnTo>
                <a:lnTo>
                  <a:pt x="2877" y="6896"/>
                </a:lnTo>
                <a:lnTo>
                  <a:pt x="2910" y="6907"/>
                </a:lnTo>
                <a:lnTo>
                  <a:pt x="2941" y="6917"/>
                </a:lnTo>
                <a:lnTo>
                  <a:pt x="2957" y="6922"/>
                </a:lnTo>
                <a:lnTo>
                  <a:pt x="2972" y="6927"/>
                </a:lnTo>
                <a:lnTo>
                  <a:pt x="3006" y="6938"/>
                </a:lnTo>
                <a:lnTo>
                  <a:pt x="3039" y="6947"/>
                </a:lnTo>
                <a:lnTo>
                  <a:pt x="3072" y="6957"/>
                </a:lnTo>
                <a:lnTo>
                  <a:pt x="3106" y="6966"/>
                </a:lnTo>
                <a:lnTo>
                  <a:pt x="3139" y="6975"/>
                </a:lnTo>
                <a:lnTo>
                  <a:pt x="3173" y="6984"/>
                </a:lnTo>
                <a:lnTo>
                  <a:pt x="3207" y="6991"/>
                </a:lnTo>
                <a:lnTo>
                  <a:pt x="3240" y="6999"/>
                </a:lnTo>
                <a:lnTo>
                  <a:pt x="3252" y="7002"/>
                </a:lnTo>
                <a:lnTo>
                  <a:pt x="3263" y="7004"/>
                </a:lnTo>
                <a:lnTo>
                  <a:pt x="3269" y="7005"/>
                </a:lnTo>
                <a:lnTo>
                  <a:pt x="3274" y="7006"/>
                </a:lnTo>
                <a:lnTo>
                  <a:pt x="3630" y="7843"/>
                </a:lnTo>
                <a:lnTo>
                  <a:pt x="4756" y="7759"/>
                </a:lnTo>
                <a:lnTo>
                  <a:pt x="4981" y="6889"/>
                </a:lnTo>
                <a:lnTo>
                  <a:pt x="4992" y="6885"/>
                </a:lnTo>
                <a:lnTo>
                  <a:pt x="5003" y="6881"/>
                </a:lnTo>
                <a:lnTo>
                  <a:pt x="5015" y="6876"/>
                </a:lnTo>
                <a:lnTo>
                  <a:pt x="5025" y="6872"/>
                </a:lnTo>
                <a:lnTo>
                  <a:pt x="5036" y="6869"/>
                </a:lnTo>
                <a:lnTo>
                  <a:pt x="5047" y="6865"/>
                </a:lnTo>
                <a:lnTo>
                  <a:pt x="5080" y="6852"/>
                </a:lnTo>
                <a:lnTo>
                  <a:pt x="5112" y="6839"/>
                </a:lnTo>
                <a:lnTo>
                  <a:pt x="5143" y="6826"/>
                </a:lnTo>
                <a:lnTo>
                  <a:pt x="5176" y="6813"/>
                </a:lnTo>
                <a:lnTo>
                  <a:pt x="5207" y="6798"/>
                </a:lnTo>
                <a:lnTo>
                  <a:pt x="5238" y="6783"/>
                </a:lnTo>
                <a:lnTo>
                  <a:pt x="5271" y="6769"/>
                </a:lnTo>
                <a:lnTo>
                  <a:pt x="5302" y="6754"/>
                </a:lnTo>
                <a:lnTo>
                  <a:pt x="5316" y="6747"/>
                </a:lnTo>
                <a:lnTo>
                  <a:pt x="5330" y="6740"/>
                </a:lnTo>
                <a:lnTo>
                  <a:pt x="5360" y="6724"/>
                </a:lnTo>
                <a:lnTo>
                  <a:pt x="5391" y="6708"/>
                </a:lnTo>
                <a:lnTo>
                  <a:pt x="5421" y="6693"/>
                </a:lnTo>
                <a:lnTo>
                  <a:pt x="5450" y="6676"/>
                </a:lnTo>
                <a:lnTo>
                  <a:pt x="5479" y="6659"/>
                </a:lnTo>
                <a:lnTo>
                  <a:pt x="5508" y="6643"/>
                </a:lnTo>
                <a:lnTo>
                  <a:pt x="5538" y="6626"/>
                </a:lnTo>
                <a:lnTo>
                  <a:pt x="5567" y="6608"/>
                </a:lnTo>
                <a:lnTo>
                  <a:pt x="5576" y="6603"/>
                </a:lnTo>
                <a:lnTo>
                  <a:pt x="5585" y="6598"/>
                </a:lnTo>
                <a:lnTo>
                  <a:pt x="5593" y="6592"/>
                </a:lnTo>
                <a:lnTo>
                  <a:pt x="5601" y="6587"/>
                </a:lnTo>
                <a:lnTo>
                  <a:pt x="5612" y="6580"/>
                </a:lnTo>
                <a:lnTo>
                  <a:pt x="5623" y="6573"/>
                </a:lnTo>
                <a:lnTo>
                  <a:pt x="5634" y="6566"/>
                </a:lnTo>
                <a:lnTo>
                  <a:pt x="5644" y="6559"/>
                </a:lnTo>
                <a:lnTo>
                  <a:pt x="6488" y="6899"/>
                </a:lnTo>
                <a:lnTo>
                  <a:pt x="7224" y="6044"/>
                </a:lnTo>
                <a:lnTo>
                  <a:pt x="6768" y="5268"/>
                </a:lnTo>
                <a:lnTo>
                  <a:pt x="6778" y="5248"/>
                </a:lnTo>
                <a:lnTo>
                  <a:pt x="6787" y="5228"/>
                </a:lnTo>
                <a:lnTo>
                  <a:pt x="6796" y="5209"/>
                </a:lnTo>
                <a:lnTo>
                  <a:pt x="6805" y="5190"/>
                </a:lnTo>
                <a:lnTo>
                  <a:pt x="6809" y="5180"/>
                </a:lnTo>
                <a:lnTo>
                  <a:pt x="6813" y="5171"/>
                </a:lnTo>
                <a:lnTo>
                  <a:pt x="6817" y="5162"/>
                </a:lnTo>
                <a:lnTo>
                  <a:pt x="6820" y="5153"/>
                </a:lnTo>
                <a:lnTo>
                  <a:pt x="6834" y="5122"/>
                </a:lnTo>
                <a:lnTo>
                  <a:pt x="6847" y="5090"/>
                </a:lnTo>
                <a:lnTo>
                  <a:pt x="6859" y="5058"/>
                </a:lnTo>
                <a:lnTo>
                  <a:pt x="6872" y="5026"/>
                </a:lnTo>
                <a:lnTo>
                  <a:pt x="6883" y="4995"/>
                </a:lnTo>
                <a:lnTo>
                  <a:pt x="6895" y="4962"/>
                </a:lnTo>
                <a:lnTo>
                  <a:pt x="6905" y="4931"/>
                </a:lnTo>
                <a:lnTo>
                  <a:pt x="6917" y="4899"/>
                </a:lnTo>
                <a:lnTo>
                  <a:pt x="6921" y="4884"/>
                </a:lnTo>
                <a:lnTo>
                  <a:pt x="6926" y="4868"/>
                </a:lnTo>
                <a:lnTo>
                  <a:pt x="6936" y="4835"/>
                </a:lnTo>
                <a:lnTo>
                  <a:pt x="6946" y="4802"/>
                </a:lnTo>
                <a:lnTo>
                  <a:pt x="6956" y="4768"/>
                </a:lnTo>
                <a:lnTo>
                  <a:pt x="6965" y="4735"/>
                </a:lnTo>
                <a:lnTo>
                  <a:pt x="6974" y="4701"/>
                </a:lnTo>
                <a:lnTo>
                  <a:pt x="6982" y="4668"/>
                </a:lnTo>
                <a:lnTo>
                  <a:pt x="6991" y="4634"/>
                </a:lnTo>
                <a:lnTo>
                  <a:pt x="6998" y="4600"/>
                </a:lnTo>
                <a:lnTo>
                  <a:pt x="7000" y="4589"/>
                </a:lnTo>
                <a:lnTo>
                  <a:pt x="7002" y="4577"/>
                </a:lnTo>
                <a:lnTo>
                  <a:pt x="7005" y="4566"/>
                </a:lnTo>
                <a:lnTo>
                  <a:pt x="7007" y="4554"/>
                </a:lnTo>
                <a:lnTo>
                  <a:pt x="7009" y="4543"/>
                </a:lnTo>
                <a:lnTo>
                  <a:pt x="7011" y="4531"/>
                </a:lnTo>
                <a:lnTo>
                  <a:pt x="7839" y="4180"/>
                </a:lnTo>
                <a:lnTo>
                  <a:pt x="7755" y="3054"/>
                </a:lnTo>
                <a:lnTo>
                  <a:pt x="6876" y="2825"/>
                </a:lnTo>
                <a:lnTo>
                  <a:pt x="6873" y="2820"/>
                </a:lnTo>
                <a:lnTo>
                  <a:pt x="6872" y="2816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4494213" y="3413126"/>
            <a:ext cx="3087688" cy="3087688"/>
          </a:xfrm>
          <a:custGeom>
            <a:avLst/>
            <a:gdLst/>
            <a:ahLst/>
            <a:cxnLst>
              <a:cxn ang="0">
                <a:pos x="6889" y="2916"/>
              </a:cxn>
              <a:cxn ang="0">
                <a:pos x="6830" y="2752"/>
              </a:cxn>
              <a:cxn ang="0">
                <a:pos x="6779" y="2628"/>
              </a:cxn>
              <a:cxn ang="0">
                <a:pos x="6706" y="2474"/>
              </a:cxn>
              <a:cxn ang="0">
                <a:pos x="6673" y="2409"/>
              </a:cxn>
              <a:cxn ang="0">
                <a:pos x="7028" y="1526"/>
              </a:cxn>
              <a:cxn ang="0">
                <a:pos x="5379" y="1110"/>
              </a:cxn>
              <a:cxn ang="0">
                <a:pos x="5332" y="1086"/>
              </a:cxn>
              <a:cxn ang="0">
                <a:pos x="5180" y="1012"/>
              </a:cxn>
              <a:cxn ang="0">
                <a:pos x="5057" y="960"/>
              </a:cxn>
              <a:cxn ang="0">
                <a:pos x="4894" y="901"/>
              </a:cxn>
              <a:cxn ang="0">
                <a:pos x="4772" y="862"/>
              </a:cxn>
              <a:cxn ang="0">
                <a:pos x="3050" y="850"/>
              </a:cxn>
              <a:cxn ang="0">
                <a:pos x="2994" y="866"/>
              </a:cxn>
              <a:cxn ang="0">
                <a:pos x="2851" y="913"/>
              </a:cxn>
              <a:cxn ang="0">
                <a:pos x="2706" y="967"/>
              </a:cxn>
              <a:cxn ang="0">
                <a:pos x="2567" y="1028"/>
              </a:cxn>
              <a:cxn ang="0">
                <a:pos x="2436" y="1093"/>
              </a:cxn>
              <a:cxn ang="0">
                <a:pos x="2387" y="1118"/>
              </a:cxn>
              <a:cxn ang="0">
                <a:pos x="1148" y="2334"/>
              </a:cxn>
              <a:cxn ang="0">
                <a:pos x="1101" y="2419"/>
              </a:cxn>
              <a:cxn ang="0">
                <a:pos x="1057" y="2507"/>
              </a:cxn>
              <a:cxn ang="0">
                <a:pos x="986" y="2660"/>
              </a:cxn>
              <a:cxn ang="0">
                <a:pos x="937" y="2786"/>
              </a:cxn>
              <a:cxn ang="0">
                <a:pos x="880" y="2951"/>
              </a:cxn>
              <a:cxn ang="0">
                <a:pos x="857" y="3028"/>
              </a:cxn>
              <a:cxn ang="0">
                <a:pos x="862" y="4763"/>
              </a:cxn>
              <a:cxn ang="0">
                <a:pos x="881" y="4829"/>
              </a:cxn>
              <a:cxn ang="0">
                <a:pos x="937" y="4993"/>
              </a:cxn>
              <a:cxn ang="0">
                <a:pos x="987" y="5118"/>
              </a:cxn>
              <a:cxn ang="0">
                <a:pos x="1058" y="5272"/>
              </a:cxn>
              <a:cxn ang="0">
                <a:pos x="1102" y="5360"/>
              </a:cxn>
              <a:cxn ang="0">
                <a:pos x="1149" y="5444"/>
              </a:cxn>
              <a:cxn ang="0">
                <a:pos x="2389" y="6660"/>
              </a:cxn>
              <a:cxn ang="0">
                <a:pos x="2438" y="6686"/>
              </a:cxn>
              <a:cxn ang="0">
                <a:pos x="2569" y="6750"/>
              </a:cxn>
              <a:cxn ang="0">
                <a:pos x="2708" y="6811"/>
              </a:cxn>
              <a:cxn ang="0">
                <a:pos x="2854" y="6866"/>
              </a:cxn>
              <a:cxn ang="0">
                <a:pos x="2997" y="6912"/>
              </a:cxn>
              <a:cxn ang="0">
                <a:pos x="4440" y="7778"/>
              </a:cxn>
              <a:cxn ang="0">
                <a:pos x="4775" y="6914"/>
              </a:cxn>
              <a:cxn ang="0">
                <a:pos x="4896" y="6876"/>
              </a:cxn>
              <a:cxn ang="0">
                <a:pos x="5059" y="6816"/>
              </a:cxn>
              <a:cxn ang="0">
                <a:pos x="5182" y="6764"/>
              </a:cxn>
              <a:cxn ang="0">
                <a:pos x="5335" y="6690"/>
              </a:cxn>
              <a:cxn ang="0">
                <a:pos x="5382" y="6666"/>
              </a:cxn>
              <a:cxn ang="0">
                <a:pos x="7030" y="6249"/>
              </a:cxn>
              <a:cxn ang="0">
                <a:pos x="6675" y="5367"/>
              </a:cxn>
              <a:cxn ang="0">
                <a:pos x="6707" y="5301"/>
              </a:cxn>
              <a:cxn ang="0">
                <a:pos x="6780" y="5147"/>
              </a:cxn>
              <a:cxn ang="0">
                <a:pos x="6831" y="5023"/>
              </a:cxn>
              <a:cxn ang="0">
                <a:pos x="6889" y="4859"/>
              </a:cxn>
              <a:cxn ang="0">
                <a:pos x="6919" y="4760"/>
              </a:cxn>
              <a:cxn ang="0">
                <a:pos x="7779" y="3307"/>
              </a:cxn>
            </a:cxnLst>
            <a:rect l="0" t="0" r="r" b="b"/>
            <a:pathLst>
              <a:path w="7779" h="7778">
                <a:moveTo>
                  <a:pt x="6916" y="3004"/>
                </a:moveTo>
                <a:lnTo>
                  <a:pt x="6913" y="2993"/>
                </a:lnTo>
                <a:lnTo>
                  <a:pt x="6910" y="2982"/>
                </a:lnTo>
                <a:lnTo>
                  <a:pt x="6899" y="2949"/>
                </a:lnTo>
                <a:lnTo>
                  <a:pt x="6889" y="2916"/>
                </a:lnTo>
                <a:lnTo>
                  <a:pt x="6877" y="2883"/>
                </a:lnTo>
                <a:lnTo>
                  <a:pt x="6866" y="2850"/>
                </a:lnTo>
                <a:lnTo>
                  <a:pt x="6854" y="2818"/>
                </a:lnTo>
                <a:lnTo>
                  <a:pt x="6842" y="2784"/>
                </a:lnTo>
                <a:lnTo>
                  <a:pt x="6830" y="2752"/>
                </a:lnTo>
                <a:lnTo>
                  <a:pt x="6817" y="2720"/>
                </a:lnTo>
                <a:lnTo>
                  <a:pt x="6811" y="2705"/>
                </a:lnTo>
                <a:lnTo>
                  <a:pt x="6805" y="2689"/>
                </a:lnTo>
                <a:lnTo>
                  <a:pt x="6793" y="2658"/>
                </a:lnTo>
                <a:lnTo>
                  <a:pt x="6779" y="2628"/>
                </a:lnTo>
                <a:lnTo>
                  <a:pt x="6766" y="2596"/>
                </a:lnTo>
                <a:lnTo>
                  <a:pt x="6751" y="2566"/>
                </a:lnTo>
                <a:lnTo>
                  <a:pt x="6736" y="2535"/>
                </a:lnTo>
                <a:lnTo>
                  <a:pt x="6722" y="2505"/>
                </a:lnTo>
                <a:lnTo>
                  <a:pt x="6706" y="2474"/>
                </a:lnTo>
                <a:lnTo>
                  <a:pt x="6691" y="2444"/>
                </a:lnTo>
                <a:lnTo>
                  <a:pt x="6686" y="2435"/>
                </a:lnTo>
                <a:lnTo>
                  <a:pt x="6682" y="2426"/>
                </a:lnTo>
                <a:lnTo>
                  <a:pt x="6677" y="2417"/>
                </a:lnTo>
                <a:lnTo>
                  <a:pt x="6673" y="2409"/>
                </a:lnTo>
                <a:lnTo>
                  <a:pt x="6662" y="2389"/>
                </a:lnTo>
                <a:lnTo>
                  <a:pt x="6652" y="2370"/>
                </a:lnTo>
                <a:lnTo>
                  <a:pt x="6641" y="2351"/>
                </a:lnTo>
                <a:lnTo>
                  <a:pt x="6631" y="2332"/>
                </a:lnTo>
                <a:lnTo>
                  <a:pt x="7028" y="1526"/>
                </a:lnTo>
                <a:lnTo>
                  <a:pt x="6228" y="727"/>
                </a:lnTo>
                <a:lnTo>
                  <a:pt x="5413" y="1129"/>
                </a:lnTo>
                <a:lnTo>
                  <a:pt x="5402" y="1123"/>
                </a:lnTo>
                <a:lnTo>
                  <a:pt x="5391" y="1117"/>
                </a:lnTo>
                <a:lnTo>
                  <a:pt x="5379" y="1110"/>
                </a:lnTo>
                <a:lnTo>
                  <a:pt x="5368" y="1104"/>
                </a:lnTo>
                <a:lnTo>
                  <a:pt x="5360" y="1100"/>
                </a:lnTo>
                <a:lnTo>
                  <a:pt x="5350" y="1096"/>
                </a:lnTo>
                <a:lnTo>
                  <a:pt x="5342" y="1092"/>
                </a:lnTo>
                <a:lnTo>
                  <a:pt x="5332" y="1086"/>
                </a:lnTo>
                <a:lnTo>
                  <a:pt x="5302" y="1071"/>
                </a:lnTo>
                <a:lnTo>
                  <a:pt x="5272" y="1056"/>
                </a:lnTo>
                <a:lnTo>
                  <a:pt x="5242" y="1041"/>
                </a:lnTo>
                <a:lnTo>
                  <a:pt x="5210" y="1027"/>
                </a:lnTo>
                <a:lnTo>
                  <a:pt x="5180" y="1012"/>
                </a:lnTo>
                <a:lnTo>
                  <a:pt x="5149" y="999"/>
                </a:lnTo>
                <a:lnTo>
                  <a:pt x="5118" y="985"/>
                </a:lnTo>
                <a:lnTo>
                  <a:pt x="5087" y="973"/>
                </a:lnTo>
                <a:lnTo>
                  <a:pt x="5072" y="966"/>
                </a:lnTo>
                <a:lnTo>
                  <a:pt x="5057" y="960"/>
                </a:lnTo>
                <a:lnTo>
                  <a:pt x="5025" y="948"/>
                </a:lnTo>
                <a:lnTo>
                  <a:pt x="4992" y="935"/>
                </a:lnTo>
                <a:lnTo>
                  <a:pt x="4960" y="924"/>
                </a:lnTo>
                <a:lnTo>
                  <a:pt x="4926" y="912"/>
                </a:lnTo>
                <a:lnTo>
                  <a:pt x="4894" y="901"/>
                </a:lnTo>
                <a:lnTo>
                  <a:pt x="4861" y="889"/>
                </a:lnTo>
                <a:lnTo>
                  <a:pt x="4828" y="879"/>
                </a:lnTo>
                <a:lnTo>
                  <a:pt x="4795" y="869"/>
                </a:lnTo>
                <a:lnTo>
                  <a:pt x="4783" y="866"/>
                </a:lnTo>
                <a:lnTo>
                  <a:pt x="4772" y="862"/>
                </a:lnTo>
                <a:lnTo>
                  <a:pt x="4768" y="861"/>
                </a:lnTo>
                <a:lnTo>
                  <a:pt x="4762" y="860"/>
                </a:lnTo>
                <a:lnTo>
                  <a:pt x="4468" y="0"/>
                </a:lnTo>
                <a:lnTo>
                  <a:pt x="3340" y="0"/>
                </a:lnTo>
                <a:lnTo>
                  <a:pt x="3050" y="850"/>
                </a:lnTo>
                <a:lnTo>
                  <a:pt x="3039" y="854"/>
                </a:lnTo>
                <a:lnTo>
                  <a:pt x="3028" y="857"/>
                </a:lnTo>
                <a:lnTo>
                  <a:pt x="3016" y="860"/>
                </a:lnTo>
                <a:lnTo>
                  <a:pt x="3006" y="864"/>
                </a:lnTo>
                <a:lnTo>
                  <a:pt x="2994" y="866"/>
                </a:lnTo>
                <a:lnTo>
                  <a:pt x="2983" y="870"/>
                </a:lnTo>
                <a:lnTo>
                  <a:pt x="2950" y="880"/>
                </a:lnTo>
                <a:lnTo>
                  <a:pt x="2917" y="890"/>
                </a:lnTo>
                <a:lnTo>
                  <a:pt x="2884" y="902"/>
                </a:lnTo>
                <a:lnTo>
                  <a:pt x="2851" y="913"/>
                </a:lnTo>
                <a:lnTo>
                  <a:pt x="2818" y="925"/>
                </a:lnTo>
                <a:lnTo>
                  <a:pt x="2786" y="936"/>
                </a:lnTo>
                <a:lnTo>
                  <a:pt x="2753" y="949"/>
                </a:lnTo>
                <a:lnTo>
                  <a:pt x="2721" y="962"/>
                </a:lnTo>
                <a:lnTo>
                  <a:pt x="2706" y="967"/>
                </a:lnTo>
                <a:lnTo>
                  <a:pt x="2691" y="973"/>
                </a:lnTo>
                <a:lnTo>
                  <a:pt x="2659" y="986"/>
                </a:lnTo>
                <a:lnTo>
                  <a:pt x="2629" y="1000"/>
                </a:lnTo>
                <a:lnTo>
                  <a:pt x="2598" y="1013"/>
                </a:lnTo>
                <a:lnTo>
                  <a:pt x="2567" y="1028"/>
                </a:lnTo>
                <a:lnTo>
                  <a:pt x="2536" y="1042"/>
                </a:lnTo>
                <a:lnTo>
                  <a:pt x="2506" y="1057"/>
                </a:lnTo>
                <a:lnTo>
                  <a:pt x="2476" y="1072"/>
                </a:lnTo>
                <a:lnTo>
                  <a:pt x="2445" y="1087"/>
                </a:lnTo>
                <a:lnTo>
                  <a:pt x="2436" y="1093"/>
                </a:lnTo>
                <a:lnTo>
                  <a:pt x="2428" y="1097"/>
                </a:lnTo>
                <a:lnTo>
                  <a:pt x="2418" y="1101"/>
                </a:lnTo>
                <a:lnTo>
                  <a:pt x="2410" y="1106"/>
                </a:lnTo>
                <a:lnTo>
                  <a:pt x="2398" y="1111"/>
                </a:lnTo>
                <a:lnTo>
                  <a:pt x="2387" y="1118"/>
                </a:lnTo>
                <a:lnTo>
                  <a:pt x="2377" y="1124"/>
                </a:lnTo>
                <a:lnTo>
                  <a:pt x="2365" y="1130"/>
                </a:lnTo>
                <a:lnTo>
                  <a:pt x="1549" y="729"/>
                </a:lnTo>
                <a:lnTo>
                  <a:pt x="751" y="1528"/>
                </a:lnTo>
                <a:lnTo>
                  <a:pt x="1148" y="2334"/>
                </a:lnTo>
                <a:lnTo>
                  <a:pt x="1138" y="2353"/>
                </a:lnTo>
                <a:lnTo>
                  <a:pt x="1127" y="2372"/>
                </a:lnTo>
                <a:lnTo>
                  <a:pt x="1117" y="2391"/>
                </a:lnTo>
                <a:lnTo>
                  <a:pt x="1106" y="2410"/>
                </a:lnTo>
                <a:lnTo>
                  <a:pt x="1101" y="2419"/>
                </a:lnTo>
                <a:lnTo>
                  <a:pt x="1097" y="2428"/>
                </a:lnTo>
                <a:lnTo>
                  <a:pt x="1093" y="2437"/>
                </a:lnTo>
                <a:lnTo>
                  <a:pt x="1088" y="2445"/>
                </a:lnTo>
                <a:lnTo>
                  <a:pt x="1072" y="2475"/>
                </a:lnTo>
                <a:lnTo>
                  <a:pt x="1057" y="2507"/>
                </a:lnTo>
                <a:lnTo>
                  <a:pt x="1043" y="2537"/>
                </a:lnTo>
                <a:lnTo>
                  <a:pt x="1028" y="2567"/>
                </a:lnTo>
                <a:lnTo>
                  <a:pt x="1013" y="2599"/>
                </a:lnTo>
                <a:lnTo>
                  <a:pt x="1000" y="2630"/>
                </a:lnTo>
                <a:lnTo>
                  <a:pt x="986" y="2660"/>
                </a:lnTo>
                <a:lnTo>
                  <a:pt x="974" y="2691"/>
                </a:lnTo>
                <a:lnTo>
                  <a:pt x="967" y="2707"/>
                </a:lnTo>
                <a:lnTo>
                  <a:pt x="962" y="2722"/>
                </a:lnTo>
                <a:lnTo>
                  <a:pt x="950" y="2754"/>
                </a:lnTo>
                <a:lnTo>
                  <a:pt x="937" y="2786"/>
                </a:lnTo>
                <a:lnTo>
                  <a:pt x="925" y="2820"/>
                </a:lnTo>
                <a:lnTo>
                  <a:pt x="913" y="2852"/>
                </a:lnTo>
                <a:lnTo>
                  <a:pt x="902" y="2884"/>
                </a:lnTo>
                <a:lnTo>
                  <a:pt x="890" y="2918"/>
                </a:lnTo>
                <a:lnTo>
                  <a:pt x="880" y="2951"/>
                </a:lnTo>
                <a:lnTo>
                  <a:pt x="870" y="2984"/>
                </a:lnTo>
                <a:lnTo>
                  <a:pt x="867" y="2995"/>
                </a:lnTo>
                <a:lnTo>
                  <a:pt x="863" y="3007"/>
                </a:lnTo>
                <a:lnTo>
                  <a:pt x="860" y="3017"/>
                </a:lnTo>
                <a:lnTo>
                  <a:pt x="857" y="3028"/>
                </a:lnTo>
                <a:lnTo>
                  <a:pt x="854" y="3040"/>
                </a:lnTo>
                <a:lnTo>
                  <a:pt x="851" y="3051"/>
                </a:lnTo>
                <a:lnTo>
                  <a:pt x="0" y="3342"/>
                </a:lnTo>
                <a:lnTo>
                  <a:pt x="1" y="4471"/>
                </a:lnTo>
                <a:lnTo>
                  <a:pt x="862" y="4763"/>
                </a:lnTo>
                <a:lnTo>
                  <a:pt x="863" y="4768"/>
                </a:lnTo>
                <a:lnTo>
                  <a:pt x="864" y="4773"/>
                </a:lnTo>
                <a:lnTo>
                  <a:pt x="867" y="4784"/>
                </a:lnTo>
                <a:lnTo>
                  <a:pt x="870" y="4795"/>
                </a:lnTo>
                <a:lnTo>
                  <a:pt x="881" y="4829"/>
                </a:lnTo>
                <a:lnTo>
                  <a:pt x="891" y="4861"/>
                </a:lnTo>
                <a:lnTo>
                  <a:pt x="902" y="4894"/>
                </a:lnTo>
                <a:lnTo>
                  <a:pt x="913" y="4927"/>
                </a:lnTo>
                <a:lnTo>
                  <a:pt x="925" y="4960"/>
                </a:lnTo>
                <a:lnTo>
                  <a:pt x="937" y="4993"/>
                </a:lnTo>
                <a:lnTo>
                  <a:pt x="950" y="5025"/>
                </a:lnTo>
                <a:lnTo>
                  <a:pt x="962" y="5057"/>
                </a:lnTo>
                <a:lnTo>
                  <a:pt x="969" y="5073"/>
                </a:lnTo>
                <a:lnTo>
                  <a:pt x="974" y="5088"/>
                </a:lnTo>
                <a:lnTo>
                  <a:pt x="987" y="5118"/>
                </a:lnTo>
                <a:lnTo>
                  <a:pt x="1001" y="5149"/>
                </a:lnTo>
                <a:lnTo>
                  <a:pt x="1014" y="5180"/>
                </a:lnTo>
                <a:lnTo>
                  <a:pt x="1029" y="5211"/>
                </a:lnTo>
                <a:lnTo>
                  <a:pt x="1043" y="5242"/>
                </a:lnTo>
                <a:lnTo>
                  <a:pt x="1058" y="5272"/>
                </a:lnTo>
                <a:lnTo>
                  <a:pt x="1073" y="5303"/>
                </a:lnTo>
                <a:lnTo>
                  <a:pt x="1089" y="5333"/>
                </a:lnTo>
                <a:lnTo>
                  <a:pt x="1094" y="5342"/>
                </a:lnTo>
                <a:lnTo>
                  <a:pt x="1098" y="5352"/>
                </a:lnTo>
                <a:lnTo>
                  <a:pt x="1102" y="5360"/>
                </a:lnTo>
                <a:lnTo>
                  <a:pt x="1106" y="5368"/>
                </a:lnTo>
                <a:lnTo>
                  <a:pt x="1117" y="5388"/>
                </a:lnTo>
                <a:lnTo>
                  <a:pt x="1127" y="5407"/>
                </a:lnTo>
                <a:lnTo>
                  <a:pt x="1139" y="5426"/>
                </a:lnTo>
                <a:lnTo>
                  <a:pt x="1149" y="5444"/>
                </a:lnTo>
                <a:lnTo>
                  <a:pt x="752" y="6251"/>
                </a:lnTo>
                <a:lnTo>
                  <a:pt x="1551" y="7050"/>
                </a:lnTo>
                <a:lnTo>
                  <a:pt x="2366" y="6648"/>
                </a:lnTo>
                <a:lnTo>
                  <a:pt x="2378" y="6654"/>
                </a:lnTo>
                <a:lnTo>
                  <a:pt x="2389" y="6660"/>
                </a:lnTo>
                <a:lnTo>
                  <a:pt x="2401" y="6667"/>
                </a:lnTo>
                <a:lnTo>
                  <a:pt x="2411" y="6673"/>
                </a:lnTo>
                <a:lnTo>
                  <a:pt x="2420" y="6677"/>
                </a:lnTo>
                <a:lnTo>
                  <a:pt x="2429" y="6682"/>
                </a:lnTo>
                <a:lnTo>
                  <a:pt x="2438" y="6686"/>
                </a:lnTo>
                <a:lnTo>
                  <a:pt x="2446" y="6691"/>
                </a:lnTo>
                <a:lnTo>
                  <a:pt x="2477" y="6706"/>
                </a:lnTo>
                <a:lnTo>
                  <a:pt x="2508" y="6721"/>
                </a:lnTo>
                <a:lnTo>
                  <a:pt x="2538" y="6735"/>
                </a:lnTo>
                <a:lnTo>
                  <a:pt x="2569" y="6750"/>
                </a:lnTo>
                <a:lnTo>
                  <a:pt x="2600" y="6765"/>
                </a:lnTo>
                <a:lnTo>
                  <a:pt x="2630" y="6778"/>
                </a:lnTo>
                <a:lnTo>
                  <a:pt x="2661" y="6792"/>
                </a:lnTo>
                <a:lnTo>
                  <a:pt x="2693" y="6804"/>
                </a:lnTo>
                <a:lnTo>
                  <a:pt x="2708" y="6811"/>
                </a:lnTo>
                <a:lnTo>
                  <a:pt x="2723" y="6817"/>
                </a:lnTo>
                <a:lnTo>
                  <a:pt x="2755" y="6829"/>
                </a:lnTo>
                <a:lnTo>
                  <a:pt x="2788" y="6842"/>
                </a:lnTo>
                <a:lnTo>
                  <a:pt x="2820" y="6853"/>
                </a:lnTo>
                <a:lnTo>
                  <a:pt x="2854" y="6866"/>
                </a:lnTo>
                <a:lnTo>
                  <a:pt x="2886" y="6876"/>
                </a:lnTo>
                <a:lnTo>
                  <a:pt x="2919" y="6888"/>
                </a:lnTo>
                <a:lnTo>
                  <a:pt x="2953" y="6898"/>
                </a:lnTo>
                <a:lnTo>
                  <a:pt x="2985" y="6908"/>
                </a:lnTo>
                <a:lnTo>
                  <a:pt x="2997" y="6912"/>
                </a:lnTo>
                <a:lnTo>
                  <a:pt x="3008" y="6915"/>
                </a:lnTo>
                <a:lnTo>
                  <a:pt x="3012" y="6916"/>
                </a:lnTo>
                <a:lnTo>
                  <a:pt x="3017" y="6917"/>
                </a:lnTo>
                <a:lnTo>
                  <a:pt x="3311" y="7778"/>
                </a:lnTo>
                <a:lnTo>
                  <a:pt x="4440" y="7778"/>
                </a:lnTo>
                <a:lnTo>
                  <a:pt x="4729" y="6926"/>
                </a:lnTo>
                <a:lnTo>
                  <a:pt x="4741" y="6923"/>
                </a:lnTo>
                <a:lnTo>
                  <a:pt x="4752" y="6920"/>
                </a:lnTo>
                <a:lnTo>
                  <a:pt x="4764" y="6917"/>
                </a:lnTo>
                <a:lnTo>
                  <a:pt x="4775" y="6914"/>
                </a:lnTo>
                <a:lnTo>
                  <a:pt x="4786" y="6911"/>
                </a:lnTo>
                <a:lnTo>
                  <a:pt x="4797" y="6908"/>
                </a:lnTo>
                <a:lnTo>
                  <a:pt x="4830" y="6897"/>
                </a:lnTo>
                <a:lnTo>
                  <a:pt x="4863" y="6887"/>
                </a:lnTo>
                <a:lnTo>
                  <a:pt x="4896" y="6876"/>
                </a:lnTo>
                <a:lnTo>
                  <a:pt x="4929" y="6865"/>
                </a:lnTo>
                <a:lnTo>
                  <a:pt x="4961" y="6853"/>
                </a:lnTo>
                <a:lnTo>
                  <a:pt x="4994" y="6841"/>
                </a:lnTo>
                <a:lnTo>
                  <a:pt x="5027" y="6828"/>
                </a:lnTo>
                <a:lnTo>
                  <a:pt x="5059" y="6816"/>
                </a:lnTo>
                <a:lnTo>
                  <a:pt x="5074" y="6810"/>
                </a:lnTo>
                <a:lnTo>
                  <a:pt x="5089" y="6803"/>
                </a:lnTo>
                <a:lnTo>
                  <a:pt x="5120" y="6791"/>
                </a:lnTo>
                <a:lnTo>
                  <a:pt x="5151" y="6777"/>
                </a:lnTo>
                <a:lnTo>
                  <a:pt x="5182" y="6764"/>
                </a:lnTo>
                <a:lnTo>
                  <a:pt x="5212" y="6749"/>
                </a:lnTo>
                <a:lnTo>
                  <a:pt x="5244" y="6735"/>
                </a:lnTo>
                <a:lnTo>
                  <a:pt x="5274" y="6721"/>
                </a:lnTo>
                <a:lnTo>
                  <a:pt x="5304" y="6705"/>
                </a:lnTo>
                <a:lnTo>
                  <a:pt x="5335" y="6690"/>
                </a:lnTo>
                <a:lnTo>
                  <a:pt x="5344" y="6685"/>
                </a:lnTo>
                <a:lnTo>
                  <a:pt x="5352" y="6681"/>
                </a:lnTo>
                <a:lnTo>
                  <a:pt x="5362" y="6676"/>
                </a:lnTo>
                <a:lnTo>
                  <a:pt x="5370" y="6672"/>
                </a:lnTo>
                <a:lnTo>
                  <a:pt x="5382" y="6666"/>
                </a:lnTo>
                <a:lnTo>
                  <a:pt x="5393" y="6659"/>
                </a:lnTo>
                <a:lnTo>
                  <a:pt x="5404" y="6653"/>
                </a:lnTo>
                <a:lnTo>
                  <a:pt x="5416" y="6647"/>
                </a:lnTo>
                <a:lnTo>
                  <a:pt x="6231" y="7049"/>
                </a:lnTo>
                <a:lnTo>
                  <a:pt x="7030" y="6249"/>
                </a:lnTo>
                <a:lnTo>
                  <a:pt x="6632" y="5443"/>
                </a:lnTo>
                <a:lnTo>
                  <a:pt x="6642" y="5424"/>
                </a:lnTo>
                <a:lnTo>
                  <a:pt x="6654" y="5405"/>
                </a:lnTo>
                <a:lnTo>
                  <a:pt x="6664" y="5386"/>
                </a:lnTo>
                <a:lnTo>
                  <a:pt x="6675" y="5367"/>
                </a:lnTo>
                <a:lnTo>
                  <a:pt x="6679" y="5358"/>
                </a:lnTo>
                <a:lnTo>
                  <a:pt x="6683" y="5349"/>
                </a:lnTo>
                <a:lnTo>
                  <a:pt x="6687" y="5340"/>
                </a:lnTo>
                <a:lnTo>
                  <a:pt x="6692" y="5332"/>
                </a:lnTo>
                <a:lnTo>
                  <a:pt x="6707" y="5301"/>
                </a:lnTo>
                <a:lnTo>
                  <a:pt x="6723" y="5270"/>
                </a:lnTo>
                <a:lnTo>
                  <a:pt x="6737" y="5240"/>
                </a:lnTo>
                <a:lnTo>
                  <a:pt x="6752" y="5210"/>
                </a:lnTo>
                <a:lnTo>
                  <a:pt x="6767" y="5178"/>
                </a:lnTo>
                <a:lnTo>
                  <a:pt x="6780" y="5147"/>
                </a:lnTo>
                <a:lnTo>
                  <a:pt x="6794" y="5117"/>
                </a:lnTo>
                <a:lnTo>
                  <a:pt x="6806" y="5085"/>
                </a:lnTo>
                <a:lnTo>
                  <a:pt x="6812" y="5071"/>
                </a:lnTo>
                <a:lnTo>
                  <a:pt x="6819" y="5055"/>
                </a:lnTo>
                <a:lnTo>
                  <a:pt x="6831" y="5023"/>
                </a:lnTo>
                <a:lnTo>
                  <a:pt x="6844" y="4990"/>
                </a:lnTo>
                <a:lnTo>
                  <a:pt x="6855" y="4958"/>
                </a:lnTo>
                <a:lnTo>
                  <a:pt x="6867" y="4925"/>
                </a:lnTo>
                <a:lnTo>
                  <a:pt x="6878" y="4892"/>
                </a:lnTo>
                <a:lnTo>
                  <a:pt x="6889" y="4859"/>
                </a:lnTo>
                <a:lnTo>
                  <a:pt x="6900" y="4827"/>
                </a:lnTo>
                <a:lnTo>
                  <a:pt x="6910" y="4793"/>
                </a:lnTo>
                <a:lnTo>
                  <a:pt x="6913" y="4783"/>
                </a:lnTo>
                <a:lnTo>
                  <a:pt x="6916" y="4771"/>
                </a:lnTo>
                <a:lnTo>
                  <a:pt x="6919" y="4760"/>
                </a:lnTo>
                <a:lnTo>
                  <a:pt x="6922" y="4748"/>
                </a:lnTo>
                <a:lnTo>
                  <a:pt x="6925" y="4738"/>
                </a:lnTo>
                <a:lnTo>
                  <a:pt x="6928" y="4726"/>
                </a:lnTo>
                <a:lnTo>
                  <a:pt x="7779" y="4436"/>
                </a:lnTo>
                <a:lnTo>
                  <a:pt x="7779" y="3307"/>
                </a:lnTo>
                <a:lnTo>
                  <a:pt x="6919" y="3015"/>
                </a:lnTo>
                <a:lnTo>
                  <a:pt x="6917" y="3009"/>
                </a:lnTo>
                <a:lnTo>
                  <a:pt x="6916" y="3004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076700" y="485776"/>
            <a:ext cx="1068388" cy="1570038"/>
          </a:xfrm>
          <a:custGeom>
            <a:avLst/>
            <a:gdLst/>
            <a:ahLst/>
            <a:cxnLst>
              <a:cxn ang="0">
                <a:pos x="546" y="3749"/>
              </a:cxn>
              <a:cxn ang="0">
                <a:pos x="519" y="3813"/>
              </a:cxn>
              <a:cxn ang="0">
                <a:pos x="481" y="3866"/>
              </a:cxn>
              <a:cxn ang="0">
                <a:pos x="430" y="3909"/>
              </a:cxn>
              <a:cxn ang="0">
                <a:pos x="370" y="3939"/>
              </a:cxn>
              <a:cxn ang="0">
                <a:pos x="303" y="3954"/>
              </a:cxn>
              <a:cxn ang="0">
                <a:pos x="234" y="3952"/>
              </a:cxn>
              <a:cxn ang="0">
                <a:pos x="167" y="3932"/>
              </a:cxn>
              <a:cxn ang="0">
                <a:pos x="109" y="3899"/>
              </a:cxn>
              <a:cxn ang="0">
                <a:pos x="61" y="3852"/>
              </a:cxn>
              <a:cxn ang="0">
                <a:pos x="27" y="3795"/>
              </a:cxn>
              <a:cxn ang="0">
                <a:pos x="5" y="3732"/>
              </a:cxn>
              <a:cxn ang="0">
                <a:pos x="1" y="3662"/>
              </a:cxn>
              <a:cxn ang="0">
                <a:pos x="18" y="3449"/>
              </a:cxn>
              <a:cxn ang="0">
                <a:pos x="72" y="3100"/>
              </a:cxn>
              <a:cxn ang="0">
                <a:pos x="150" y="2759"/>
              </a:cxn>
              <a:cxn ang="0">
                <a:pos x="255" y="2427"/>
              </a:cxn>
              <a:cxn ang="0">
                <a:pos x="385" y="2106"/>
              </a:cxn>
              <a:cxn ang="0">
                <a:pos x="539" y="1796"/>
              </a:cxn>
              <a:cxn ang="0">
                <a:pos x="1148" y="1853"/>
              </a:cxn>
              <a:cxn ang="0">
                <a:pos x="996" y="2115"/>
              </a:cxn>
              <a:cxn ang="0">
                <a:pos x="866" y="2387"/>
              </a:cxn>
              <a:cxn ang="0">
                <a:pos x="757" y="2671"/>
              </a:cxn>
              <a:cxn ang="0">
                <a:pos x="670" y="2963"/>
              </a:cxn>
              <a:cxn ang="0">
                <a:pos x="605" y="3263"/>
              </a:cxn>
              <a:cxn ang="0">
                <a:pos x="564" y="3570"/>
              </a:cxn>
              <a:cxn ang="0">
                <a:pos x="716" y="1499"/>
              </a:cxn>
              <a:cxn ang="0">
                <a:pos x="915" y="1216"/>
              </a:cxn>
              <a:cxn ang="0">
                <a:pos x="1136" y="950"/>
              </a:cxn>
              <a:cxn ang="0">
                <a:pos x="1378" y="701"/>
              </a:cxn>
              <a:cxn ang="0">
                <a:pos x="1639" y="470"/>
              </a:cxn>
              <a:cxn ang="0">
                <a:pos x="1920" y="259"/>
              </a:cxn>
              <a:cxn ang="0">
                <a:pos x="2219" y="71"/>
              </a:cxn>
              <a:cxn ang="0">
                <a:pos x="2391" y="614"/>
              </a:cxn>
              <a:cxn ang="0">
                <a:pos x="2135" y="789"/>
              </a:cxn>
              <a:cxn ang="0">
                <a:pos x="1896" y="980"/>
              </a:cxn>
              <a:cxn ang="0">
                <a:pos x="1674" y="1188"/>
              </a:cxn>
              <a:cxn ang="0">
                <a:pos x="1469" y="1413"/>
              </a:cxn>
              <a:cxn ang="0">
                <a:pos x="1282" y="1652"/>
              </a:cxn>
              <a:cxn ang="0">
                <a:pos x="679" y="1558"/>
              </a:cxn>
              <a:cxn ang="0">
                <a:pos x="2331" y="12"/>
              </a:cxn>
              <a:cxn ang="0">
                <a:pos x="2398" y="0"/>
              </a:cxn>
              <a:cxn ang="0">
                <a:pos x="2465" y="4"/>
              </a:cxn>
              <a:cxn ang="0">
                <a:pos x="2529" y="24"/>
              </a:cxn>
              <a:cxn ang="0">
                <a:pos x="2586" y="58"/>
              </a:cxn>
              <a:cxn ang="0">
                <a:pos x="2634" y="106"/>
              </a:cxn>
              <a:cxn ang="0">
                <a:pos x="2671" y="167"/>
              </a:cxn>
              <a:cxn ang="0">
                <a:pos x="2690" y="233"/>
              </a:cxn>
              <a:cxn ang="0">
                <a:pos x="2693" y="300"/>
              </a:cxn>
              <a:cxn ang="0">
                <a:pos x="2679" y="365"/>
              </a:cxn>
              <a:cxn ang="0">
                <a:pos x="2651" y="425"/>
              </a:cxn>
              <a:cxn ang="0">
                <a:pos x="2608" y="478"/>
              </a:cxn>
              <a:cxn ang="0">
                <a:pos x="2552" y="519"/>
              </a:cxn>
            </a:cxnLst>
            <a:rect l="0" t="0" r="r" b="b"/>
            <a:pathLst>
              <a:path w="2694" h="3955">
                <a:moveTo>
                  <a:pt x="554" y="3694"/>
                </a:moveTo>
                <a:lnTo>
                  <a:pt x="553" y="3709"/>
                </a:lnTo>
                <a:lnTo>
                  <a:pt x="551" y="3722"/>
                </a:lnTo>
                <a:lnTo>
                  <a:pt x="549" y="3736"/>
                </a:lnTo>
                <a:lnTo>
                  <a:pt x="546" y="3749"/>
                </a:lnTo>
                <a:lnTo>
                  <a:pt x="541" y="3763"/>
                </a:lnTo>
                <a:lnTo>
                  <a:pt x="537" y="3775"/>
                </a:lnTo>
                <a:lnTo>
                  <a:pt x="532" y="3788"/>
                </a:lnTo>
                <a:lnTo>
                  <a:pt x="527" y="3800"/>
                </a:lnTo>
                <a:lnTo>
                  <a:pt x="519" y="3813"/>
                </a:lnTo>
                <a:lnTo>
                  <a:pt x="513" y="3824"/>
                </a:lnTo>
                <a:lnTo>
                  <a:pt x="506" y="3835"/>
                </a:lnTo>
                <a:lnTo>
                  <a:pt x="498" y="3846"/>
                </a:lnTo>
                <a:lnTo>
                  <a:pt x="489" y="3857"/>
                </a:lnTo>
                <a:lnTo>
                  <a:pt x="481" y="3866"/>
                </a:lnTo>
                <a:lnTo>
                  <a:pt x="471" y="3876"/>
                </a:lnTo>
                <a:lnTo>
                  <a:pt x="462" y="3885"/>
                </a:lnTo>
                <a:lnTo>
                  <a:pt x="452" y="3893"/>
                </a:lnTo>
                <a:lnTo>
                  <a:pt x="441" y="3902"/>
                </a:lnTo>
                <a:lnTo>
                  <a:pt x="430" y="3909"/>
                </a:lnTo>
                <a:lnTo>
                  <a:pt x="419" y="3916"/>
                </a:lnTo>
                <a:lnTo>
                  <a:pt x="407" y="3923"/>
                </a:lnTo>
                <a:lnTo>
                  <a:pt x="395" y="3929"/>
                </a:lnTo>
                <a:lnTo>
                  <a:pt x="383" y="3934"/>
                </a:lnTo>
                <a:lnTo>
                  <a:pt x="370" y="3939"/>
                </a:lnTo>
                <a:lnTo>
                  <a:pt x="358" y="3943"/>
                </a:lnTo>
                <a:lnTo>
                  <a:pt x="344" y="3947"/>
                </a:lnTo>
                <a:lnTo>
                  <a:pt x="331" y="3950"/>
                </a:lnTo>
                <a:lnTo>
                  <a:pt x="317" y="3952"/>
                </a:lnTo>
                <a:lnTo>
                  <a:pt x="303" y="3954"/>
                </a:lnTo>
                <a:lnTo>
                  <a:pt x="290" y="3955"/>
                </a:lnTo>
                <a:lnTo>
                  <a:pt x="275" y="3955"/>
                </a:lnTo>
                <a:lnTo>
                  <a:pt x="262" y="3955"/>
                </a:lnTo>
                <a:lnTo>
                  <a:pt x="247" y="3954"/>
                </a:lnTo>
                <a:lnTo>
                  <a:pt x="234" y="3952"/>
                </a:lnTo>
                <a:lnTo>
                  <a:pt x="219" y="3949"/>
                </a:lnTo>
                <a:lnTo>
                  <a:pt x="205" y="3945"/>
                </a:lnTo>
                <a:lnTo>
                  <a:pt x="193" y="3941"/>
                </a:lnTo>
                <a:lnTo>
                  <a:pt x="179" y="3937"/>
                </a:lnTo>
                <a:lnTo>
                  <a:pt x="167" y="3932"/>
                </a:lnTo>
                <a:lnTo>
                  <a:pt x="155" y="3927"/>
                </a:lnTo>
                <a:lnTo>
                  <a:pt x="143" y="3920"/>
                </a:lnTo>
                <a:lnTo>
                  <a:pt x="131" y="3913"/>
                </a:lnTo>
                <a:lnTo>
                  <a:pt x="120" y="3906"/>
                </a:lnTo>
                <a:lnTo>
                  <a:pt x="109" y="3899"/>
                </a:lnTo>
                <a:lnTo>
                  <a:pt x="99" y="3890"/>
                </a:lnTo>
                <a:lnTo>
                  <a:pt x="88" y="3881"/>
                </a:lnTo>
                <a:lnTo>
                  <a:pt x="79" y="3871"/>
                </a:lnTo>
                <a:lnTo>
                  <a:pt x="71" y="3862"/>
                </a:lnTo>
                <a:lnTo>
                  <a:pt x="61" y="3852"/>
                </a:lnTo>
                <a:lnTo>
                  <a:pt x="54" y="3841"/>
                </a:lnTo>
                <a:lnTo>
                  <a:pt x="46" y="3831"/>
                </a:lnTo>
                <a:lnTo>
                  <a:pt x="39" y="3819"/>
                </a:lnTo>
                <a:lnTo>
                  <a:pt x="32" y="3808"/>
                </a:lnTo>
                <a:lnTo>
                  <a:pt x="27" y="3795"/>
                </a:lnTo>
                <a:lnTo>
                  <a:pt x="21" y="3783"/>
                </a:lnTo>
                <a:lnTo>
                  <a:pt x="16" y="3770"/>
                </a:lnTo>
                <a:lnTo>
                  <a:pt x="12" y="3758"/>
                </a:lnTo>
                <a:lnTo>
                  <a:pt x="8" y="3744"/>
                </a:lnTo>
                <a:lnTo>
                  <a:pt x="5" y="3732"/>
                </a:lnTo>
                <a:lnTo>
                  <a:pt x="3" y="3718"/>
                </a:lnTo>
                <a:lnTo>
                  <a:pt x="2" y="3703"/>
                </a:lnTo>
                <a:lnTo>
                  <a:pt x="1" y="3690"/>
                </a:lnTo>
                <a:lnTo>
                  <a:pt x="0" y="3676"/>
                </a:lnTo>
                <a:lnTo>
                  <a:pt x="1" y="3662"/>
                </a:lnTo>
                <a:lnTo>
                  <a:pt x="554" y="3694"/>
                </a:lnTo>
                <a:close/>
                <a:moveTo>
                  <a:pt x="1" y="3662"/>
                </a:moveTo>
                <a:lnTo>
                  <a:pt x="6" y="3591"/>
                </a:lnTo>
                <a:lnTo>
                  <a:pt x="12" y="3520"/>
                </a:lnTo>
                <a:lnTo>
                  <a:pt x="18" y="3449"/>
                </a:lnTo>
                <a:lnTo>
                  <a:pt x="27" y="3379"/>
                </a:lnTo>
                <a:lnTo>
                  <a:pt x="36" y="3309"/>
                </a:lnTo>
                <a:lnTo>
                  <a:pt x="47" y="3239"/>
                </a:lnTo>
                <a:lnTo>
                  <a:pt x="59" y="3169"/>
                </a:lnTo>
                <a:lnTo>
                  <a:pt x="72" y="3100"/>
                </a:lnTo>
                <a:lnTo>
                  <a:pt x="85" y="3031"/>
                </a:lnTo>
                <a:lnTo>
                  <a:pt x="100" y="2962"/>
                </a:lnTo>
                <a:lnTo>
                  <a:pt x="116" y="2895"/>
                </a:lnTo>
                <a:lnTo>
                  <a:pt x="132" y="2827"/>
                </a:lnTo>
                <a:lnTo>
                  <a:pt x="150" y="2759"/>
                </a:lnTo>
                <a:lnTo>
                  <a:pt x="170" y="2692"/>
                </a:lnTo>
                <a:lnTo>
                  <a:pt x="190" y="2625"/>
                </a:lnTo>
                <a:lnTo>
                  <a:pt x="211" y="2559"/>
                </a:lnTo>
                <a:lnTo>
                  <a:pt x="232" y="2493"/>
                </a:lnTo>
                <a:lnTo>
                  <a:pt x="255" y="2427"/>
                </a:lnTo>
                <a:lnTo>
                  <a:pt x="279" y="2362"/>
                </a:lnTo>
                <a:lnTo>
                  <a:pt x="304" y="2298"/>
                </a:lnTo>
                <a:lnTo>
                  <a:pt x="331" y="2233"/>
                </a:lnTo>
                <a:lnTo>
                  <a:pt x="357" y="2169"/>
                </a:lnTo>
                <a:lnTo>
                  <a:pt x="385" y="2106"/>
                </a:lnTo>
                <a:lnTo>
                  <a:pt x="414" y="2043"/>
                </a:lnTo>
                <a:lnTo>
                  <a:pt x="443" y="1980"/>
                </a:lnTo>
                <a:lnTo>
                  <a:pt x="475" y="1918"/>
                </a:lnTo>
                <a:lnTo>
                  <a:pt x="506" y="1857"/>
                </a:lnTo>
                <a:lnTo>
                  <a:pt x="539" y="1796"/>
                </a:lnTo>
                <a:lnTo>
                  <a:pt x="573" y="1735"/>
                </a:lnTo>
                <a:lnTo>
                  <a:pt x="607" y="1676"/>
                </a:lnTo>
                <a:lnTo>
                  <a:pt x="643" y="1616"/>
                </a:lnTo>
                <a:lnTo>
                  <a:pt x="679" y="1558"/>
                </a:lnTo>
                <a:lnTo>
                  <a:pt x="1148" y="1853"/>
                </a:lnTo>
                <a:lnTo>
                  <a:pt x="1117" y="1904"/>
                </a:lnTo>
                <a:lnTo>
                  <a:pt x="1085" y="1956"/>
                </a:lnTo>
                <a:lnTo>
                  <a:pt x="1055" y="2009"/>
                </a:lnTo>
                <a:lnTo>
                  <a:pt x="1026" y="2061"/>
                </a:lnTo>
                <a:lnTo>
                  <a:pt x="996" y="2115"/>
                </a:lnTo>
                <a:lnTo>
                  <a:pt x="969" y="2168"/>
                </a:lnTo>
                <a:lnTo>
                  <a:pt x="942" y="2222"/>
                </a:lnTo>
                <a:lnTo>
                  <a:pt x="916" y="2278"/>
                </a:lnTo>
                <a:lnTo>
                  <a:pt x="891" y="2332"/>
                </a:lnTo>
                <a:lnTo>
                  <a:pt x="866" y="2387"/>
                </a:lnTo>
                <a:lnTo>
                  <a:pt x="843" y="2444"/>
                </a:lnTo>
                <a:lnTo>
                  <a:pt x="820" y="2500"/>
                </a:lnTo>
                <a:lnTo>
                  <a:pt x="798" y="2556"/>
                </a:lnTo>
                <a:lnTo>
                  <a:pt x="777" y="2614"/>
                </a:lnTo>
                <a:lnTo>
                  <a:pt x="757" y="2671"/>
                </a:lnTo>
                <a:lnTo>
                  <a:pt x="738" y="2729"/>
                </a:lnTo>
                <a:lnTo>
                  <a:pt x="720" y="2787"/>
                </a:lnTo>
                <a:lnTo>
                  <a:pt x="702" y="2846"/>
                </a:lnTo>
                <a:lnTo>
                  <a:pt x="685" y="2904"/>
                </a:lnTo>
                <a:lnTo>
                  <a:pt x="670" y="2963"/>
                </a:lnTo>
                <a:lnTo>
                  <a:pt x="655" y="3023"/>
                </a:lnTo>
                <a:lnTo>
                  <a:pt x="642" y="3082"/>
                </a:lnTo>
                <a:lnTo>
                  <a:pt x="628" y="3143"/>
                </a:lnTo>
                <a:lnTo>
                  <a:pt x="617" y="3202"/>
                </a:lnTo>
                <a:lnTo>
                  <a:pt x="605" y="3263"/>
                </a:lnTo>
                <a:lnTo>
                  <a:pt x="595" y="3325"/>
                </a:lnTo>
                <a:lnTo>
                  <a:pt x="586" y="3385"/>
                </a:lnTo>
                <a:lnTo>
                  <a:pt x="578" y="3447"/>
                </a:lnTo>
                <a:lnTo>
                  <a:pt x="571" y="3508"/>
                </a:lnTo>
                <a:lnTo>
                  <a:pt x="564" y="3570"/>
                </a:lnTo>
                <a:lnTo>
                  <a:pt x="559" y="3631"/>
                </a:lnTo>
                <a:lnTo>
                  <a:pt x="554" y="3694"/>
                </a:lnTo>
                <a:lnTo>
                  <a:pt x="1" y="3662"/>
                </a:lnTo>
                <a:close/>
                <a:moveTo>
                  <a:pt x="679" y="1558"/>
                </a:moveTo>
                <a:lnTo>
                  <a:pt x="716" y="1499"/>
                </a:lnTo>
                <a:lnTo>
                  <a:pt x="754" y="1442"/>
                </a:lnTo>
                <a:lnTo>
                  <a:pt x="793" y="1384"/>
                </a:lnTo>
                <a:lnTo>
                  <a:pt x="834" y="1328"/>
                </a:lnTo>
                <a:lnTo>
                  <a:pt x="874" y="1272"/>
                </a:lnTo>
                <a:lnTo>
                  <a:pt x="915" y="1216"/>
                </a:lnTo>
                <a:lnTo>
                  <a:pt x="958" y="1162"/>
                </a:lnTo>
                <a:lnTo>
                  <a:pt x="1002" y="1108"/>
                </a:lnTo>
                <a:lnTo>
                  <a:pt x="1046" y="1055"/>
                </a:lnTo>
                <a:lnTo>
                  <a:pt x="1090" y="1002"/>
                </a:lnTo>
                <a:lnTo>
                  <a:pt x="1136" y="950"/>
                </a:lnTo>
                <a:lnTo>
                  <a:pt x="1183" y="899"/>
                </a:lnTo>
                <a:lnTo>
                  <a:pt x="1231" y="848"/>
                </a:lnTo>
                <a:lnTo>
                  <a:pt x="1279" y="799"/>
                </a:lnTo>
                <a:lnTo>
                  <a:pt x="1328" y="750"/>
                </a:lnTo>
                <a:lnTo>
                  <a:pt x="1378" y="701"/>
                </a:lnTo>
                <a:lnTo>
                  <a:pt x="1429" y="654"/>
                </a:lnTo>
                <a:lnTo>
                  <a:pt x="1481" y="607"/>
                </a:lnTo>
                <a:lnTo>
                  <a:pt x="1533" y="560"/>
                </a:lnTo>
                <a:lnTo>
                  <a:pt x="1586" y="515"/>
                </a:lnTo>
                <a:lnTo>
                  <a:pt x="1639" y="470"/>
                </a:lnTo>
                <a:lnTo>
                  <a:pt x="1695" y="426"/>
                </a:lnTo>
                <a:lnTo>
                  <a:pt x="1750" y="384"/>
                </a:lnTo>
                <a:lnTo>
                  <a:pt x="1805" y="342"/>
                </a:lnTo>
                <a:lnTo>
                  <a:pt x="1863" y="300"/>
                </a:lnTo>
                <a:lnTo>
                  <a:pt x="1920" y="259"/>
                </a:lnTo>
                <a:lnTo>
                  <a:pt x="1979" y="220"/>
                </a:lnTo>
                <a:lnTo>
                  <a:pt x="2037" y="181"/>
                </a:lnTo>
                <a:lnTo>
                  <a:pt x="2097" y="144"/>
                </a:lnTo>
                <a:lnTo>
                  <a:pt x="2157" y="106"/>
                </a:lnTo>
                <a:lnTo>
                  <a:pt x="2219" y="71"/>
                </a:lnTo>
                <a:lnTo>
                  <a:pt x="2280" y="35"/>
                </a:lnTo>
                <a:lnTo>
                  <a:pt x="2552" y="519"/>
                </a:lnTo>
                <a:lnTo>
                  <a:pt x="2497" y="550"/>
                </a:lnTo>
                <a:lnTo>
                  <a:pt x="2444" y="582"/>
                </a:lnTo>
                <a:lnTo>
                  <a:pt x="2391" y="614"/>
                </a:lnTo>
                <a:lnTo>
                  <a:pt x="2339" y="648"/>
                </a:lnTo>
                <a:lnTo>
                  <a:pt x="2287" y="681"/>
                </a:lnTo>
                <a:lnTo>
                  <a:pt x="2235" y="717"/>
                </a:lnTo>
                <a:lnTo>
                  <a:pt x="2185" y="752"/>
                </a:lnTo>
                <a:lnTo>
                  <a:pt x="2135" y="789"/>
                </a:lnTo>
                <a:lnTo>
                  <a:pt x="2086" y="825"/>
                </a:lnTo>
                <a:lnTo>
                  <a:pt x="2037" y="863"/>
                </a:lnTo>
                <a:lnTo>
                  <a:pt x="1990" y="901"/>
                </a:lnTo>
                <a:lnTo>
                  <a:pt x="1942" y="940"/>
                </a:lnTo>
                <a:lnTo>
                  <a:pt x="1896" y="980"/>
                </a:lnTo>
                <a:lnTo>
                  <a:pt x="1850" y="1020"/>
                </a:lnTo>
                <a:lnTo>
                  <a:pt x="1805" y="1061"/>
                </a:lnTo>
                <a:lnTo>
                  <a:pt x="1761" y="1103"/>
                </a:lnTo>
                <a:lnTo>
                  <a:pt x="1717" y="1145"/>
                </a:lnTo>
                <a:lnTo>
                  <a:pt x="1674" y="1188"/>
                </a:lnTo>
                <a:lnTo>
                  <a:pt x="1631" y="1232"/>
                </a:lnTo>
                <a:lnTo>
                  <a:pt x="1589" y="1277"/>
                </a:lnTo>
                <a:lnTo>
                  <a:pt x="1549" y="1322"/>
                </a:lnTo>
                <a:lnTo>
                  <a:pt x="1509" y="1367"/>
                </a:lnTo>
                <a:lnTo>
                  <a:pt x="1469" y="1413"/>
                </a:lnTo>
                <a:lnTo>
                  <a:pt x="1431" y="1460"/>
                </a:lnTo>
                <a:lnTo>
                  <a:pt x="1392" y="1507"/>
                </a:lnTo>
                <a:lnTo>
                  <a:pt x="1356" y="1555"/>
                </a:lnTo>
                <a:lnTo>
                  <a:pt x="1319" y="1603"/>
                </a:lnTo>
                <a:lnTo>
                  <a:pt x="1282" y="1652"/>
                </a:lnTo>
                <a:lnTo>
                  <a:pt x="1248" y="1702"/>
                </a:lnTo>
                <a:lnTo>
                  <a:pt x="1214" y="1751"/>
                </a:lnTo>
                <a:lnTo>
                  <a:pt x="1180" y="1802"/>
                </a:lnTo>
                <a:lnTo>
                  <a:pt x="1148" y="1853"/>
                </a:lnTo>
                <a:lnTo>
                  <a:pt x="679" y="1558"/>
                </a:lnTo>
                <a:close/>
                <a:moveTo>
                  <a:pt x="2280" y="35"/>
                </a:moveTo>
                <a:lnTo>
                  <a:pt x="2293" y="29"/>
                </a:lnTo>
                <a:lnTo>
                  <a:pt x="2305" y="23"/>
                </a:lnTo>
                <a:lnTo>
                  <a:pt x="2319" y="17"/>
                </a:lnTo>
                <a:lnTo>
                  <a:pt x="2331" y="12"/>
                </a:lnTo>
                <a:lnTo>
                  <a:pt x="2345" y="9"/>
                </a:lnTo>
                <a:lnTo>
                  <a:pt x="2359" y="6"/>
                </a:lnTo>
                <a:lnTo>
                  <a:pt x="2372" y="3"/>
                </a:lnTo>
                <a:lnTo>
                  <a:pt x="2385" y="2"/>
                </a:lnTo>
                <a:lnTo>
                  <a:pt x="2398" y="0"/>
                </a:lnTo>
                <a:lnTo>
                  <a:pt x="2412" y="0"/>
                </a:lnTo>
                <a:lnTo>
                  <a:pt x="2425" y="0"/>
                </a:lnTo>
                <a:lnTo>
                  <a:pt x="2439" y="1"/>
                </a:lnTo>
                <a:lnTo>
                  <a:pt x="2453" y="2"/>
                </a:lnTo>
                <a:lnTo>
                  <a:pt x="2465" y="4"/>
                </a:lnTo>
                <a:lnTo>
                  <a:pt x="2479" y="7"/>
                </a:lnTo>
                <a:lnTo>
                  <a:pt x="2491" y="10"/>
                </a:lnTo>
                <a:lnTo>
                  <a:pt x="2504" y="14"/>
                </a:lnTo>
                <a:lnTo>
                  <a:pt x="2516" y="18"/>
                </a:lnTo>
                <a:lnTo>
                  <a:pt x="2529" y="24"/>
                </a:lnTo>
                <a:lnTo>
                  <a:pt x="2541" y="29"/>
                </a:lnTo>
                <a:lnTo>
                  <a:pt x="2553" y="35"/>
                </a:lnTo>
                <a:lnTo>
                  <a:pt x="2564" y="42"/>
                </a:lnTo>
                <a:lnTo>
                  <a:pt x="2576" y="50"/>
                </a:lnTo>
                <a:lnTo>
                  <a:pt x="2586" y="58"/>
                </a:lnTo>
                <a:lnTo>
                  <a:pt x="2597" y="66"/>
                </a:lnTo>
                <a:lnTo>
                  <a:pt x="2607" y="76"/>
                </a:lnTo>
                <a:lnTo>
                  <a:pt x="2616" y="85"/>
                </a:lnTo>
                <a:lnTo>
                  <a:pt x="2626" y="96"/>
                </a:lnTo>
                <a:lnTo>
                  <a:pt x="2634" y="106"/>
                </a:lnTo>
                <a:lnTo>
                  <a:pt x="2642" y="117"/>
                </a:lnTo>
                <a:lnTo>
                  <a:pt x="2651" y="129"/>
                </a:lnTo>
                <a:lnTo>
                  <a:pt x="2658" y="141"/>
                </a:lnTo>
                <a:lnTo>
                  <a:pt x="2664" y="154"/>
                </a:lnTo>
                <a:lnTo>
                  <a:pt x="2671" y="167"/>
                </a:lnTo>
                <a:lnTo>
                  <a:pt x="2676" y="180"/>
                </a:lnTo>
                <a:lnTo>
                  <a:pt x="2680" y="193"/>
                </a:lnTo>
                <a:lnTo>
                  <a:pt x="2684" y="206"/>
                </a:lnTo>
                <a:lnTo>
                  <a:pt x="2687" y="220"/>
                </a:lnTo>
                <a:lnTo>
                  <a:pt x="2690" y="233"/>
                </a:lnTo>
                <a:lnTo>
                  <a:pt x="2692" y="246"/>
                </a:lnTo>
                <a:lnTo>
                  <a:pt x="2693" y="259"/>
                </a:lnTo>
                <a:lnTo>
                  <a:pt x="2694" y="273"/>
                </a:lnTo>
                <a:lnTo>
                  <a:pt x="2694" y="287"/>
                </a:lnTo>
                <a:lnTo>
                  <a:pt x="2693" y="300"/>
                </a:lnTo>
                <a:lnTo>
                  <a:pt x="2692" y="313"/>
                </a:lnTo>
                <a:lnTo>
                  <a:pt x="2689" y="326"/>
                </a:lnTo>
                <a:lnTo>
                  <a:pt x="2686" y="340"/>
                </a:lnTo>
                <a:lnTo>
                  <a:pt x="2683" y="352"/>
                </a:lnTo>
                <a:lnTo>
                  <a:pt x="2679" y="365"/>
                </a:lnTo>
                <a:lnTo>
                  <a:pt x="2675" y="377"/>
                </a:lnTo>
                <a:lnTo>
                  <a:pt x="2670" y="390"/>
                </a:lnTo>
                <a:lnTo>
                  <a:pt x="2664" y="402"/>
                </a:lnTo>
                <a:lnTo>
                  <a:pt x="2657" y="414"/>
                </a:lnTo>
                <a:lnTo>
                  <a:pt x="2651" y="425"/>
                </a:lnTo>
                <a:lnTo>
                  <a:pt x="2644" y="437"/>
                </a:lnTo>
                <a:lnTo>
                  <a:pt x="2635" y="447"/>
                </a:lnTo>
                <a:lnTo>
                  <a:pt x="2627" y="458"/>
                </a:lnTo>
                <a:lnTo>
                  <a:pt x="2617" y="468"/>
                </a:lnTo>
                <a:lnTo>
                  <a:pt x="2608" y="478"/>
                </a:lnTo>
                <a:lnTo>
                  <a:pt x="2598" y="487"/>
                </a:lnTo>
                <a:lnTo>
                  <a:pt x="2587" y="495"/>
                </a:lnTo>
                <a:lnTo>
                  <a:pt x="2576" y="504"/>
                </a:lnTo>
                <a:lnTo>
                  <a:pt x="2564" y="512"/>
                </a:lnTo>
                <a:lnTo>
                  <a:pt x="2552" y="519"/>
                </a:lnTo>
                <a:lnTo>
                  <a:pt x="2280" y="35"/>
                </a:lnTo>
                <a:close/>
              </a:path>
            </a:pathLst>
          </a:custGeom>
          <a:solidFill>
            <a:srgbClr val="E2CAA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1455738" y="1573213"/>
            <a:ext cx="2114550" cy="1889125"/>
          </a:xfrm>
          <a:custGeom>
            <a:avLst/>
            <a:gdLst/>
            <a:ahLst/>
            <a:cxnLst>
              <a:cxn ang="0">
                <a:pos x="545" y="4559"/>
              </a:cxn>
              <a:cxn ang="0">
                <a:pos x="519" y="4621"/>
              </a:cxn>
              <a:cxn ang="0">
                <a:pos x="478" y="4674"/>
              </a:cxn>
              <a:cxn ang="0">
                <a:pos x="427" y="4716"/>
              </a:cxn>
              <a:cxn ang="0">
                <a:pos x="366" y="4745"/>
              </a:cxn>
              <a:cxn ang="0">
                <a:pos x="300" y="4759"/>
              </a:cxn>
              <a:cxn ang="0">
                <a:pos x="229" y="4756"/>
              </a:cxn>
              <a:cxn ang="0">
                <a:pos x="163" y="4735"/>
              </a:cxn>
              <a:cxn ang="0">
                <a:pos x="106" y="4700"/>
              </a:cxn>
              <a:cxn ang="0">
                <a:pos x="59" y="4654"/>
              </a:cxn>
              <a:cxn ang="0">
                <a:pos x="25" y="4596"/>
              </a:cxn>
              <a:cxn ang="0">
                <a:pos x="4" y="4531"/>
              </a:cxn>
              <a:cxn ang="0">
                <a:pos x="1" y="4461"/>
              </a:cxn>
              <a:cxn ang="0">
                <a:pos x="41" y="4112"/>
              </a:cxn>
              <a:cxn ang="0">
                <a:pos x="160" y="3547"/>
              </a:cxn>
              <a:cxn ang="0">
                <a:pos x="342" y="3011"/>
              </a:cxn>
              <a:cxn ang="0">
                <a:pos x="583" y="2505"/>
              </a:cxn>
              <a:cxn ang="0">
                <a:pos x="880" y="2034"/>
              </a:cxn>
              <a:cxn ang="0">
                <a:pos x="1226" y="1602"/>
              </a:cxn>
              <a:cxn ang="0">
                <a:pos x="1912" y="1694"/>
              </a:cxn>
              <a:cxn ang="0">
                <a:pos x="1573" y="2046"/>
              </a:cxn>
              <a:cxn ang="0">
                <a:pos x="1275" y="2435"/>
              </a:cxn>
              <a:cxn ang="0">
                <a:pos x="1024" y="2857"/>
              </a:cxn>
              <a:cxn ang="0">
                <a:pos x="820" y="3311"/>
              </a:cxn>
              <a:cxn ang="0">
                <a:pos x="670" y="3791"/>
              </a:cxn>
              <a:cxn ang="0">
                <a:pos x="576" y="4296"/>
              </a:cxn>
              <a:cxn ang="0">
                <a:pos x="1619" y="1213"/>
              </a:cxn>
              <a:cxn ang="0">
                <a:pos x="2053" y="871"/>
              </a:cxn>
              <a:cxn ang="0">
                <a:pos x="2525" y="579"/>
              </a:cxn>
              <a:cxn ang="0">
                <a:pos x="3029" y="343"/>
              </a:cxn>
              <a:cxn ang="0">
                <a:pos x="3563" y="165"/>
              </a:cxn>
              <a:cxn ang="0">
                <a:pos x="4122" y="50"/>
              </a:cxn>
              <a:cxn ang="0">
                <a:pos x="4701" y="1"/>
              </a:cxn>
              <a:cxn ang="0">
                <a:pos x="4507" y="567"/>
              </a:cxn>
              <a:cxn ang="0">
                <a:pos x="4001" y="633"/>
              </a:cxn>
              <a:cxn ang="0">
                <a:pos x="3513" y="759"/>
              </a:cxn>
              <a:cxn ang="0">
                <a:pos x="3051" y="936"/>
              </a:cxn>
              <a:cxn ang="0">
                <a:pos x="2616" y="1166"/>
              </a:cxn>
              <a:cxn ang="0">
                <a:pos x="2211" y="1441"/>
              </a:cxn>
              <a:cxn ang="0">
                <a:pos x="1536" y="1288"/>
              </a:cxn>
              <a:cxn ang="0">
                <a:pos x="4940" y="2"/>
              </a:cxn>
              <a:cxn ang="0">
                <a:pos x="4819" y="555"/>
              </a:cxn>
              <a:cxn ang="0">
                <a:pos x="5035" y="5"/>
              </a:cxn>
              <a:cxn ang="0">
                <a:pos x="4950" y="556"/>
              </a:cxn>
              <a:cxn ang="0">
                <a:pos x="5090" y="9"/>
              </a:cxn>
              <a:cxn ang="0">
                <a:pos x="5156" y="28"/>
              </a:cxn>
              <a:cxn ang="0">
                <a:pos x="5215" y="62"/>
              </a:cxn>
              <a:cxn ang="0">
                <a:pos x="5263" y="108"/>
              </a:cxn>
              <a:cxn ang="0">
                <a:pos x="5299" y="163"/>
              </a:cxn>
              <a:cxn ang="0">
                <a:pos x="5320" y="226"/>
              </a:cxn>
              <a:cxn ang="0">
                <a:pos x="5326" y="296"/>
              </a:cxn>
              <a:cxn ang="0">
                <a:pos x="5314" y="365"/>
              </a:cxn>
              <a:cxn ang="0">
                <a:pos x="5287" y="427"/>
              </a:cxn>
              <a:cxn ang="0">
                <a:pos x="5245" y="479"/>
              </a:cxn>
              <a:cxn ang="0">
                <a:pos x="5193" y="521"/>
              </a:cxn>
              <a:cxn ang="0">
                <a:pos x="5132" y="548"/>
              </a:cxn>
              <a:cxn ang="0">
                <a:pos x="5064" y="560"/>
              </a:cxn>
            </a:cxnLst>
            <a:rect l="0" t="0" r="r" b="b"/>
            <a:pathLst>
              <a:path w="5326" h="4760">
                <a:moveTo>
                  <a:pt x="554" y="4503"/>
                </a:moveTo>
                <a:lnTo>
                  <a:pt x="553" y="4517"/>
                </a:lnTo>
                <a:lnTo>
                  <a:pt x="551" y="4531"/>
                </a:lnTo>
                <a:lnTo>
                  <a:pt x="548" y="4545"/>
                </a:lnTo>
                <a:lnTo>
                  <a:pt x="545" y="4559"/>
                </a:lnTo>
                <a:lnTo>
                  <a:pt x="541" y="4571"/>
                </a:lnTo>
                <a:lnTo>
                  <a:pt x="536" y="4585"/>
                </a:lnTo>
                <a:lnTo>
                  <a:pt x="531" y="4597"/>
                </a:lnTo>
                <a:lnTo>
                  <a:pt x="525" y="4609"/>
                </a:lnTo>
                <a:lnTo>
                  <a:pt x="519" y="4621"/>
                </a:lnTo>
                <a:lnTo>
                  <a:pt x="511" y="4633"/>
                </a:lnTo>
                <a:lnTo>
                  <a:pt x="504" y="4643"/>
                </a:lnTo>
                <a:lnTo>
                  <a:pt x="496" y="4655"/>
                </a:lnTo>
                <a:lnTo>
                  <a:pt x="487" y="4665"/>
                </a:lnTo>
                <a:lnTo>
                  <a:pt x="478" y="4674"/>
                </a:lnTo>
                <a:lnTo>
                  <a:pt x="469" y="4684"/>
                </a:lnTo>
                <a:lnTo>
                  <a:pt x="459" y="4693"/>
                </a:lnTo>
                <a:lnTo>
                  <a:pt x="449" y="4702"/>
                </a:lnTo>
                <a:lnTo>
                  <a:pt x="438" y="4709"/>
                </a:lnTo>
                <a:lnTo>
                  <a:pt x="427" y="4716"/>
                </a:lnTo>
                <a:lnTo>
                  <a:pt x="415" y="4723"/>
                </a:lnTo>
                <a:lnTo>
                  <a:pt x="404" y="4730"/>
                </a:lnTo>
                <a:lnTo>
                  <a:pt x="391" y="4736"/>
                </a:lnTo>
                <a:lnTo>
                  <a:pt x="379" y="4741"/>
                </a:lnTo>
                <a:lnTo>
                  <a:pt x="366" y="4745"/>
                </a:lnTo>
                <a:lnTo>
                  <a:pt x="354" y="4750"/>
                </a:lnTo>
                <a:lnTo>
                  <a:pt x="340" y="4753"/>
                </a:lnTo>
                <a:lnTo>
                  <a:pt x="327" y="4756"/>
                </a:lnTo>
                <a:lnTo>
                  <a:pt x="313" y="4758"/>
                </a:lnTo>
                <a:lnTo>
                  <a:pt x="300" y="4759"/>
                </a:lnTo>
                <a:lnTo>
                  <a:pt x="286" y="4760"/>
                </a:lnTo>
                <a:lnTo>
                  <a:pt x="271" y="4760"/>
                </a:lnTo>
                <a:lnTo>
                  <a:pt x="257" y="4759"/>
                </a:lnTo>
                <a:lnTo>
                  <a:pt x="243" y="4758"/>
                </a:lnTo>
                <a:lnTo>
                  <a:pt x="229" y="4756"/>
                </a:lnTo>
                <a:lnTo>
                  <a:pt x="215" y="4753"/>
                </a:lnTo>
                <a:lnTo>
                  <a:pt x="201" y="4750"/>
                </a:lnTo>
                <a:lnTo>
                  <a:pt x="189" y="4745"/>
                </a:lnTo>
                <a:lnTo>
                  <a:pt x="175" y="4740"/>
                </a:lnTo>
                <a:lnTo>
                  <a:pt x="163" y="4735"/>
                </a:lnTo>
                <a:lnTo>
                  <a:pt x="151" y="4730"/>
                </a:lnTo>
                <a:lnTo>
                  <a:pt x="139" y="4723"/>
                </a:lnTo>
                <a:lnTo>
                  <a:pt x="127" y="4716"/>
                </a:lnTo>
                <a:lnTo>
                  <a:pt x="117" y="4709"/>
                </a:lnTo>
                <a:lnTo>
                  <a:pt x="106" y="4700"/>
                </a:lnTo>
                <a:lnTo>
                  <a:pt x="96" y="4692"/>
                </a:lnTo>
                <a:lnTo>
                  <a:pt x="86" y="4683"/>
                </a:lnTo>
                <a:lnTo>
                  <a:pt x="76" y="4673"/>
                </a:lnTo>
                <a:lnTo>
                  <a:pt x="68" y="4664"/>
                </a:lnTo>
                <a:lnTo>
                  <a:pt x="59" y="4654"/>
                </a:lnTo>
                <a:lnTo>
                  <a:pt x="51" y="4643"/>
                </a:lnTo>
                <a:lnTo>
                  <a:pt x="44" y="4632"/>
                </a:lnTo>
                <a:lnTo>
                  <a:pt x="37" y="4620"/>
                </a:lnTo>
                <a:lnTo>
                  <a:pt x="30" y="4609"/>
                </a:lnTo>
                <a:lnTo>
                  <a:pt x="25" y="4596"/>
                </a:lnTo>
                <a:lnTo>
                  <a:pt x="20" y="4584"/>
                </a:lnTo>
                <a:lnTo>
                  <a:pt x="15" y="4571"/>
                </a:lnTo>
                <a:lnTo>
                  <a:pt x="10" y="4559"/>
                </a:lnTo>
                <a:lnTo>
                  <a:pt x="7" y="4545"/>
                </a:lnTo>
                <a:lnTo>
                  <a:pt x="4" y="4531"/>
                </a:lnTo>
                <a:lnTo>
                  <a:pt x="2" y="4518"/>
                </a:lnTo>
                <a:lnTo>
                  <a:pt x="1" y="4504"/>
                </a:lnTo>
                <a:lnTo>
                  <a:pt x="0" y="4491"/>
                </a:lnTo>
                <a:lnTo>
                  <a:pt x="0" y="4476"/>
                </a:lnTo>
                <a:lnTo>
                  <a:pt x="1" y="4461"/>
                </a:lnTo>
                <a:lnTo>
                  <a:pt x="554" y="4503"/>
                </a:lnTo>
                <a:close/>
                <a:moveTo>
                  <a:pt x="1" y="4461"/>
                </a:moveTo>
                <a:lnTo>
                  <a:pt x="11" y="4345"/>
                </a:lnTo>
                <a:lnTo>
                  <a:pt x="25" y="4228"/>
                </a:lnTo>
                <a:lnTo>
                  <a:pt x="41" y="4112"/>
                </a:lnTo>
                <a:lnTo>
                  <a:pt x="59" y="3997"/>
                </a:lnTo>
                <a:lnTo>
                  <a:pt x="80" y="3883"/>
                </a:lnTo>
                <a:lnTo>
                  <a:pt x="104" y="3771"/>
                </a:lnTo>
                <a:lnTo>
                  <a:pt x="131" y="3659"/>
                </a:lnTo>
                <a:lnTo>
                  <a:pt x="160" y="3547"/>
                </a:lnTo>
                <a:lnTo>
                  <a:pt x="192" y="3438"/>
                </a:lnTo>
                <a:lnTo>
                  <a:pt x="225" y="3329"/>
                </a:lnTo>
                <a:lnTo>
                  <a:pt x="262" y="3222"/>
                </a:lnTo>
                <a:lnTo>
                  <a:pt x="302" y="3116"/>
                </a:lnTo>
                <a:lnTo>
                  <a:pt x="342" y="3011"/>
                </a:lnTo>
                <a:lnTo>
                  <a:pt x="386" y="2907"/>
                </a:lnTo>
                <a:lnTo>
                  <a:pt x="432" y="2804"/>
                </a:lnTo>
                <a:lnTo>
                  <a:pt x="480" y="2703"/>
                </a:lnTo>
                <a:lnTo>
                  <a:pt x="531" y="2604"/>
                </a:lnTo>
                <a:lnTo>
                  <a:pt x="583" y="2505"/>
                </a:lnTo>
                <a:lnTo>
                  <a:pt x="639" y="2408"/>
                </a:lnTo>
                <a:lnTo>
                  <a:pt x="696" y="2312"/>
                </a:lnTo>
                <a:lnTo>
                  <a:pt x="756" y="2218"/>
                </a:lnTo>
                <a:lnTo>
                  <a:pt x="816" y="2125"/>
                </a:lnTo>
                <a:lnTo>
                  <a:pt x="880" y="2034"/>
                </a:lnTo>
                <a:lnTo>
                  <a:pt x="946" y="1944"/>
                </a:lnTo>
                <a:lnTo>
                  <a:pt x="1012" y="1857"/>
                </a:lnTo>
                <a:lnTo>
                  <a:pt x="1082" y="1770"/>
                </a:lnTo>
                <a:lnTo>
                  <a:pt x="1153" y="1685"/>
                </a:lnTo>
                <a:lnTo>
                  <a:pt x="1226" y="1602"/>
                </a:lnTo>
                <a:lnTo>
                  <a:pt x="1302" y="1521"/>
                </a:lnTo>
                <a:lnTo>
                  <a:pt x="1378" y="1441"/>
                </a:lnTo>
                <a:lnTo>
                  <a:pt x="1456" y="1363"/>
                </a:lnTo>
                <a:lnTo>
                  <a:pt x="1536" y="1288"/>
                </a:lnTo>
                <a:lnTo>
                  <a:pt x="1912" y="1694"/>
                </a:lnTo>
                <a:lnTo>
                  <a:pt x="1841" y="1761"/>
                </a:lnTo>
                <a:lnTo>
                  <a:pt x="1772" y="1829"/>
                </a:lnTo>
                <a:lnTo>
                  <a:pt x="1704" y="1899"/>
                </a:lnTo>
                <a:lnTo>
                  <a:pt x="1638" y="1971"/>
                </a:lnTo>
                <a:lnTo>
                  <a:pt x="1573" y="2046"/>
                </a:lnTo>
                <a:lnTo>
                  <a:pt x="1510" y="2120"/>
                </a:lnTo>
                <a:lnTo>
                  <a:pt x="1449" y="2197"/>
                </a:lnTo>
                <a:lnTo>
                  <a:pt x="1389" y="2274"/>
                </a:lnTo>
                <a:lnTo>
                  <a:pt x="1332" y="2353"/>
                </a:lnTo>
                <a:lnTo>
                  <a:pt x="1275" y="2435"/>
                </a:lnTo>
                <a:lnTo>
                  <a:pt x="1221" y="2516"/>
                </a:lnTo>
                <a:lnTo>
                  <a:pt x="1169" y="2600"/>
                </a:lnTo>
                <a:lnTo>
                  <a:pt x="1119" y="2684"/>
                </a:lnTo>
                <a:lnTo>
                  <a:pt x="1070" y="2770"/>
                </a:lnTo>
                <a:lnTo>
                  <a:pt x="1024" y="2857"/>
                </a:lnTo>
                <a:lnTo>
                  <a:pt x="979" y="2946"/>
                </a:lnTo>
                <a:lnTo>
                  <a:pt x="936" y="3035"/>
                </a:lnTo>
                <a:lnTo>
                  <a:pt x="896" y="3126"/>
                </a:lnTo>
                <a:lnTo>
                  <a:pt x="857" y="3217"/>
                </a:lnTo>
                <a:lnTo>
                  <a:pt x="820" y="3311"/>
                </a:lnTo>
                <a:lnTo>
                  <a:pt x="786" y="3405"/>
                </a:lnTo>
                <a:lnTo>
                  <a:pt x="754" y="3500"/>
                </a:lnTo>
                <a:lnTo>
                  <a:pt x="723" y="3596"/>
                </a:lnTo>
                <a:lnTo>
                  <a:pt x="695" y="3693"/>
                </a:lnTo>
                <a:lnTo>
                  <a:pt x="670" y="3791"/>
                </a:lnTo>
                <a:lnTo>
                  <a:pt x="646" y="3891"/>
                </a:lnTo>
                <a:lnTo>
                  <a:pt x="625" y="3991"/>
                </a:lnTo>
                <a:lnTo>
                  <a:pt x="606" y="4091"/>
                </a:lnTo>
                <a:lnTo>
                  <a:pt x="590" y="4193"/>
                </a:lnTo>
                <a:lnTo>
                  <a:pt x="576" y="4296"/>
                </a:lnTo>
                <a:lnTo>
                  <a:pt x="564" y="4399"/>
                </a:lnTo>
                <a:lnTo>
                  <a:pt x="554" y="4503"/>
                </a:lnTo>
                <a:lnTo>
                  <a:pt x="1" y="4461"/>
                </a:lnTo>
                <a:close/>
                <a:moveTo>
                  <a:pt x="1536" y="1288"/>
                </a:moveTo>
                <a:lnTo>
                  <a:pt x="1619" y="1213"/>
                </a:lnTo>
                <a:lnTo>
                  <a:pt x="1702" y="1141"/>
                </a:lnTo>
                <a:lnTo>
                  <a:pt x="1788" y="1071"/>
                </a:lnTo>
                <a:lnTo>
                  <a:pt x="1875" y="1002"/>
                </a:lnTo>
                <a:lnTo>
                  <a:pt x="1962" y="935"/>
                </a:lnTo>
                <a:lnTo>
                  <a:pt x="2053" y="871"/>
                </a:lnTo>
                <a:lnTo>
                  <a:pt x="2144" y="809"/>
                </a:lnTo>
                <a:lnTo>
                  <a:pt x="2237" y="748"/>
                </a:lnTo>
                <a:lnTo>
                  <a:pt x="2332" y="690"/>
                </a:lnTo>
                <a:lnTo>
                  <a:pt x="2428" y="633"/>
                </a:lnTo>
                <a:lnTo>
                  <a:pt x="2525" y="579"/>
                </a:lnTo>
                <a:lnTo>
                  <a:pt x="2623" y="528"/>
                </a:lnTo>
                <a:lnTo>
                  <a:pt x="2722" y="478"/>
                </a:lnTo>
                <a:lnTo>
                  <a:pt x="2823" y="431"/>
                </a:lnTo>
                <a:lnTo>
                  <a:pt x="2926" y="386"/>
                </a:lnTo>
                <a:lnTo>
                  <a:pt x="3029" y="343"/>
                </a:lnTo>
                <a:lnTo>
                  <a:pt x="3134" y="303"/>
                </a:lnTo>
                <a:lnTo>
                  <a:pt x="3240" y="265"/>
                </a:lnTo>
                <a:lnTo>
                  <a:pt x="3346" y="230"/>
                </a:lnTo>
                <a:lnTo>
                  <a:pt x="3454" y="196"/>
                </a:lnTo>
                <a:lnTo>
                  <a:pt x="3563" y="165"/>
                </a:lnTo>
                <a:lnTo>
                  <a:pt x="3673" y="137"/>
                </a:lnTo>
                <a:lnTo>
                  <a:pt x="3784" y="112"/>
                </a:lnTo>
                <a:lnTo>
                  <a:pt x="3895" y="89"/>
                </a:lnTo>
                <a:lnTo>
                  <a:pt x="4008" y="68"/>
                </a:lnTo>
                <a:lnTo>
                  <a:pt x="4122" y="50"/>
                </a:lnTo>
                <a:lnTo>
                  <a:pt x="4237" y="34"/>
                </a:lnTo>
                <a:lnTo>
                  <a:pt x="4351" y="22"/>
                </a:lnTo>
                <a:lnTo>
                  <a:pt x="4467" y="13"/>
                </a:lnTo>
                <a:lnTo>
                  <a:pt x="4584" y="5"/>
                </a:lnTo>
                <a:lnTo>
                  <a:pt x="4701" y="1"/>
                </a:lnTo>
                <a:lnTo>
                  <a:pt x="4819" y="0"/>
                </a:lnTo>
                <a:lnTo>
                  <a:pt x="4819" y="555"/>
                </a:lnTo>
                <a:lnTo>
                  <a:pt x="4715" y="557"/>
                </a:lnTo>
                <a:lnTo>
                  <a:pt x="4610" y="560"/>
                </a:lnTo>
                <a:lnTo>
                  <a:pt x="4507" y="567"/>
                </a:lnTo>
                <a:lnTo>
                  <a:pt x="4405" y="575"/>
                </a:lnTo>
                <a:lnTo>
                  <a:pt x="4302" y="587"/>
                </a:lnTo>
                <a:lnTo>
                  <a:pt x="4201" y="600"/>
                </a:lnTo>
                <a:lnTo>
                  <a:pt x="4100" y="616"/>
                </a:lnTo>
                <a:lnTo>
                  <a:pt x="4001" y="633"/>
                </a:lnTo>
                <a:lnTo>
                  <a:pt x="3902" y="654"/>
                </a:lnTo>
                <a:lnTo>
                  <a:pt x="3803" y="677"/>
                </a:lnTo>
                <a:lnTo>
                  <a:pt x="3705" y="701"/>
                </a:lnTo>
                <a:lnTo>
                  <a:pt x="3609" y="728"/>
                </a:lnTo>
                <a:lnTo>
                  <a:pt x="3513" y="759"/>
                </a:lnTo>
                <a:lnTo>
                  <a:pt x="3419" y="790"/>
                </a:lnTo>
                <a:lnTo>
                  <a:pt x="3325" y="823"/>
                </a:lnTo>
                <a:lnTo>
                  <a:pt x="3232" y="859"/>
                </a:lnTo>
                <a:lnTo>
                  <a:pt x="3142" y="896"/>
                </a:lnTo>
                <a:lnTo>
                  <a:pt x="3051" y="936"/>
                </a:lnTo>
                <a:lnTo>
                  <a:pt x="2961" y="979"/>
                </a:lnTo>
                <a:lnTo>
                  <a:pt x="2873" y="1023"/>
                </a:lnTo>
                <a:lnTo>
                  <a:pt x="2786" y="1068"/>
                </a:lnTo>
                <a:lnTo>
                  <a:pt x="2700" y="1116"/>
                </a:lnTo>
                <a:lnTo>
                  <a:pt x="2616" y="1166"/>
                </a:lnTo>
                <a:lnTo>
                  <a:pt x="2532" y="1217"/>
                </a:lnTo>
                <a:lnTo>
                  <a:pt x="2450" y="1270"/>
                </a:lnTo>
                <a:lnTo>
                  <a:pt x="2368" y="1325"/>
                </a:lnTo>
                <a:lnTo>
                  <a:pt x="2289" y="1383"/>
                </a:lnTo>
                <a:lnTo>
                  <a:pt x="2211" y="1441"/>
                </a:lnTo>
                <a:lnTo>
                  <a:pt x="2133" y="1502"/>
                </a:lnTo>
                <a:lnTo>
                  <a:pt x="2058" y="1564"/>
                </a:lnTo>
                <a:lnTo>
                  <a:pt x="1984" y="1628"/>
                </a:lnTo>
                <a:lnTo>
                  <a:pt x="1912" y="1694"/>
                </a:lnTo>
                <a:lnTo>
                  <a:pt x="1536" y="1288"/>
                </a:lnTo>
                <a:close/>
                <a:moveTo>
                  <a:pt x="4819" y="0"/>
                </a:moveTo>
                <a:lnTo>
                  <a:pt x="4835" y="0"/>
                </a:lnTo>
                <a:lnTo>
                  <a:pt x="4860" y="0"/>
                </a:lnTo>
                <a:lnTo>
                  <a:pt x="4895" y="1"/>
                </a:lnTo>
                <a:lnTo>
                  <a:pt x="4940" y="2"/>
                </a:lnTo>
                <a:lnTo>
                  <a:pt x="4928" y="556"/>
                </a:lnTo>
                <a:lnTo>
                  <a:pt x="4915" y="556"/>
                </a:lnTo>
                <a:lnTo>
                  <a:pt x="4893" y="555"/>
                </a:lnTo>
                <a:lnTo>
                  <a:pt x="4861" y="555"/>
                </a:lnTo>
                <a:lnTo>
                  <a:pt x="4819" y="555"/>
                </a:lnTo>
                <a:lnTo>
                  <a:pt x="4819" y="0"/>
                </a:lnTo>
                <a:close/>
                <a:moveTo>
                  <a:pt x="4940" y="2"/>
                </a:moveTo>
                <a:lnTo>
                  <a:pt x="4974" y="3"/>
                </a:lnTo>
                <a:lnTo>
                  <a:pt x="5006" y="4"/>
                </a:lnTo>
                <a:lnTo>
                  <a:pt x="5035" y="5"/>
                </a:lnTo>
                <a:lnTo>
                  <a:pt x="5062" y="6"/>
                </a:lnTo>
                <a:lnTo>
                  <a:pt x="5036" y="560"/>
                </a:lnTo>
                <a:lnTo>
                  <a:pt x="5005" y="558"/>
                </a:lnTo>
                <a:lnTo>
                  <a:pt x="4977" y="557"/>
                </a:lnTo>
                <a:lnTo>
                  <a:pt x="4950" y="556"/>
                </a:lnTo>
                <a:lnTo>
                  <a:pt x="4928" y="556"/>
                </a:lnTo>
                <a:lnTo>
                  <a:pt x="4940" y="2"/>
                </a:lnTo>
                <a:close/>
                <a:moveTo>
                  <a:pt x="5062" y="6"/>
                </a:moveTo>
                <a:lnTo>
                  <a:pt x="5076" y="7"/>
                </a:lnTo>
                <a:lnTo>
                  <a:pt x="5090" y="9"/>
                </a:lnTo>
                <a:lnTo>
                  <a:pt x="5104" y="12"/>
                </a:lnTo>
                <a:lnTo>
                  <a:pt x="5117" y="15"/>
                </a:lnTo>
                <a:lnTo>
                  <a:pt x="5131" y="19"/>
                </a:lnTo>
                <a:lnTo>
                  <a:pt x="5144" y="23"/>
                </a:lnTo>
                <a:lnTo>
                  <a:pt x="5156" y="28"/>
                </a:lnTo>
                <a:lnTo>
                  <a:pt x="5169" y="33"/>
                </a:lnTo>
                <a:lnTo>
                  <a:pt x="5181" y="40"/>
                </a:lnTo>
                <a:lnTo>
                  <a:pt x="5193" y="46"/>
                </a:lnTo>
                <a:lnTo>
                  <a:pt x="5204" y="53"/>
                </a:lnTo>
                <a:lnTo>
                  <a:pt x="5215" y="62"/>
                </a:lnTo>
                <a:lnTo>
                  <a:pt x="5225" y="70"/>
                </a:lnTo>
                <a:lnTo>
                  <a:pt x="5235" y="78"/>
                </a:lnTo>
                <a:lnTo>
                  <a:pt x="5245" y="88"/>
                </a:lnTo>
                <a:lnTo>
                  <a:pt x="5254" y="97"/>
                </a:lnTo>
                <a:lnTo>
                  <a:pt x="5263" y="108"/>
                </a:lnTo>
                <a:lnTo>
                  <a:pt x="5271" y="118"/>
                </a:lnTo>
                <a:lnTo>
                  <a:pt x="5278" y="128"/>
                </a:lnTo>
                <a:lnTo>
                  <a:pt x="5286" y="140"/>
                </a:lnTo>
                <a:lnTo>
                  <a:pt x="5293" y="151"/>
                </a:lnTo>
                <a:lnTo>
                  <a:pt x="5299" y="163"/>
                </a:lnTo>
                <a:lnTo>
                  <a:pt x="5304" y="175"/>
                </a:lnTo>
                <a:lnTo>
                  <a:pt x="5310" y="188"/>
                </a:lnTo>
                <a:lnTo>
                  <a:pt x="5314" y="200"/>
                </a:lnTo>
                <a:lnTo>
                  <a:pt x="5317" y="214"/>
                </a:lnTo>
                <a:lnTo>
                  <a:pt x="5320" y="226"/>
                </a:lnTo>
                <a:lnTo>
                  <a:pt x="5323" y="240"/>
                </a:lnTo>
                <a:lnTo>
                  <a:pt x="5324" y="255"/>
                </a:lnTo>
                <a:lnTo>
                  <a:pt x="5326" y="268"/>
                </a:lnTo>
                <a:lnTo>
                  <a:pt x="5326" y="282"/>
                </a:lnTo>
                <a:lnTo>
                  <a:pt x="5326" y="296"/>
                </a:lnTo>
                <a:lnTo>
                  <a:pt x="5325" y="311"/>
                </a:lnTo>
                <a:lnTo>
                  <a:pt x="5323" y="325"/>
                </a:lnTo>
                <a:lnTo>
                  <a:pt x="5321" y="338"/>
                </a:lnTo>
                <a:lnTo>
                  <a:pt x="5318" y="352"/>
                </a:lnTo>
                <a:lnTo>
                  <a:pt x="5314" y="365"/>
                </a:lnTo>
                <a:lnTo>
                  <a:pt x="5310" y="378"/>
                </a:lnTo>
                <a:lnTo>
                  <a:pt x="5304" y="391"/>
                </a:lnTo>
                <a:lnTo>
                  <a:pt x="5299" y="403"/>
                </a:lnTo>
                <a:lnTo>
                  <a:pt x="5293" y="415"/>
                </a:lnTo>
                <a:lnTo>
                  <a:pt x="5287" y="427"/>
                </a:lnTo>
                <a:lnTo>
                  <a:pt x="5279" y="438"/>
                </a:lnTo>
                <a:lnTo>
                  <a:pt x="5271" y="449"/>
                </a:lnTo>
                <a:lnTo>
                  <a:pt x="5263" y="459"/>
                </a:lnTo>
                <a:lnTo>
                  <a:pt x="5254" y="470"/>
                </a:lnTo>
                <a:lnTo>
                  <a:pt x="5245" y="479"/>
                </a:lnTo>
                <a:lnTo>
                  <a:pt x="5235" y="488"/>
                </a:lnTo>
                <a:lnTo>
                  <a:pt x="5225" y="497"/>
                </a:lnTo>
                <a:lnTo>
                  <a:pt x="5215" y="505"/>
                </a:lnTo>
                <a:lnTo>
                  <a:pt x="5204" y="513"/>
                </a:lnTo>
                <a:lnTo>
                  <a:pt x="5193" y="521"/>
                </a:lnTo>
                <a:lnTo>
                  <a:pt x="5181" y="527"/>
                </a:lnTo>
                <a:lnTo>
                  <a:pt x="5170" y="533"/>
                </a:lnTo>
                <a:lnTo>
                  <a:pt x="5157" y="539"/>
                </a:lnTo>
                <a:lnTo>
                  <a:pt x="5145" y="544"/>
                </a:lnTo>
                <a:lnTo>
                  <a:pt x="5132" y="548"/>
                </a:lnTo>
                <a:lnTo>
                  <a:pt x="5119" y="552"/>
                </a:lnTo>
                <a:lnTo>
                  <a:pt x="5106" y="555"/>
                </a:lnTo>
                <a:lnTo>
                  <a:pt x="5092" y="557"/>
                </a:lnTo>
                <a:lnTo>
                  <a:pt x="5078" y="559"/>
                </a:lnTo>
                <a:lnTo>
                  <a:pt x="5064" y="560"/>
                </a:lnTo>
                <a:lnTo>
                  <a:pt x="5051" y="560"/>
                </a:lnTo>
                <a:lnTo>
                  <a:pt x="5036" y="560"/>
                </a:lnTo>
                <a:lnTo>
                  <a:pt x="5062" y="6"/>
                </a:lnTo>
                <a:close/>
              </a:path>
            </a:pathLst>
          </a:custGeom>
          <a:solidFill>
            <a:srgbClr val="E2CAA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7283450" y="3675063"/>
            <a:ext cx="630238" cy="2222500"/>
          </a:xfrm>
          <a:custGeom>
            <a:avLst/>
            <a:gdLst/>
            <a:ahLst/>
            <a:cxnLst>
              <a:cxn ang="0">
                <a:pos x="31" y="407"/>
              </a:cxn>
              <a:cxn ang="0">
                <a:pos x="7" y="344"/>
              </a:cxn>
              <a:cxn ang="0">
                <a:pos x="0" y="277"/>
              </a:cxn>
              <a:cxn ang="0">
                <a:pos x="8" y="211"/>
              </a:cxn>
              <a:cxn ang="0">
                <a:pos x="31" y="149"/>
              </a:cxn>
              <a:cxn ang="0">
                <a:pos x="70" y="92"/>
              </a:cxn>
              <a:cxn ang="0">
                <a:pos x="124" y="46"/>
              </a:cxn>
              <a:cxn ang="0">
                <a:pos x="185" y="16"/>
              </a:cxn>
              <a:cxn ang="0">
                <a:pos x="251" y="1"/>
              </a:cxn>
              <a:cxn ang="0">
                <a:pos x="318" y="3"/>
              </a:cxn>
              <a:cxn ang="0">
                <a:pos x="383" y="21"/>
              </a:cxn>
              <a:cxn ang="0">
                <a:pos x="441" y="55"/>
              </a:cxn>
              <a:cxn ang="0">
                <a:pos x="492" y="103"/>
              </a:cxn>
              <a:cxn ang="0">
                <a:pos x="589" y="226"/>
              </a:cxn>
              <a:cxn ang="0">
                <a:pos x="742" y="437"/>
              </a:cxn>
              <a:cxn ang="0">
                <a:pos x="883" y="655"/>
              </a:cxn>
              <a:cxn ang="0">
                <a:pos x="1011" y="879"/>
              </a:cxn>
              <a:cxn ang="0">
                <a:pos x="1127" y="1110"/>
              </a:cxn>
              <a:cxn ang="0">
                <a:pos x="1231" y="1346"/>
              </a:cxn>
              <a:cxn ang="0">
                <a:pos x="781" y="1725"/>
              </a:cxn>
              <a:cxn ang="0">
                <a:pos x="605" y="1304"/>
              </a:cxn>
              <a:cxn ang="0">
                <a:pos x="384" y="903"/>
              </a:cxn>
              <a:cxn ang="0">
                <a:pos x="120" y="526"/>
              </a:cxn>
              <a:cxn ang="0">
                <a:pos x="1338" y="1636"/>
              </a:cxn>
              <a:cxn ang="0">
                <a:pos x="1413" y="1883"/>
              </a:cxn>
              <a:cxn ang="0">
                <a:pos x="1474" y="2134"/>
              </a:cxn>
              <a:cxn ang="0">
                <a:pos x="1523" y="2387"/>
              </a:cxn>
              <a:cxn ang="0">
                <a:pos x="1558" y="2644"/>
              </a:cxn>
              <a:cxn ang="0">
                <a:pos x="1579" y="2904"/>
              </a:cxn>
              <a:cxn ang="0">
                <a:pos x="1586" y="3164"/>
              </a:cxn>
              <a:cxn ang="0">
                <a:pos x="1014" y="2795"/>
              </a:cxn>
              <a:cxn ang="0">
                <a:pos x="950" y="2341"/>
              </a:cxn>
              <a:cxn ang="0">
                <a:pos x="839" y="1899"/>
              </a:cxn>
              <a:cxn ang="0">
                <a:pos x="1585" y="3239"/>
              </a:cxn>
              <a:cxn ang="0">
                <a:pos x="1565" y="3611"/>
              </a:cxn>
              <a:cxn ang="0">
                <a:pos x="1516" y="3981"/>
              </a:cxn>
              <a:cxn ang="0">
                <a:pos x="1439" y="4345"/>
              </a:cxn>
              <a:cxn ang="0">
                <a:pos x="957" y="3954"/>
              </a:cxn>
              <a:cxn ang="0">
                <a:pos x="1005" y="3627"/>
              </a:cxn>
              <a:cxn ang="0">
                <a:pos x="1028" y="3297"/>
              </a:cxn>
              <a:cxn ang="0">
                <a:pos x="1420" y="4417"/>
              </a:cxn>
              <a:cxn ang="0">
                <a:pos x="1309" y="4773"/>
              </a:cxn>
              <a:cxn ang="0">
                <a:pos x="1172" y="5119"/>
              </a:cxn>
              <a:cxn ang="0">
                <a:pos x="1007" y="5456"/>
              </a:cxn>
              <a:cxn ang="0">
                <a:pos x="637" y="4956"/>
              </a:cxn>
              <a:cxn ang="0">
                <a:pos x="764" y="4652"/>
              </a:cxn>
              <a:cxn ang="0">
                <a:pos x="866" y="4338"/>
              </a:cxn>
              <a:cxn ang="0">
                <a:pos x="1000" y="5468"/>
              </a:cxn>
              <a:cxn ang="0">
                <a:pos x="957" y="5522"/>
              </a:cxn>
              <a:cxn ang="0">
                <a:pos x="903" y="5564"/>
              </a:cxn>
              <a:cxn ang="0">
                <a:pos x="843" y="5590"/>
              </a:cxn>
              <a:cxn ang="0">
                <a:pos x="777" y="5601"/>
              </a:cxn>
              <a:cxn ang="0">
                <a:pos x="710" y="5597"/>
              </a:cxn>
              <a:cxn ang="0">
                <a:pos x="645" y="5575"/>
              </a:cxn>
              <a:cxn ang="0">
                <a:pos x="585" y="5538"/>
              </a:cxn>
              <a:cxn ang="0">
                <a:pos x="538" y="5488"/>
              </a:cxn>
              <a:cxn ang="0">
                <a:pos x="506" y="5429"/>
              </a:cxn>
              <a:cxn ang="0">
                <a:pos x="489" y="5366"/>
              </a:cxn>
              <a:cxn ang="0">
                <a:pos x="487" y="5299"/>
              </a:cxn>
              <a:cxn ang="0">
                <a:pos x="502" y="5232"/>
              </a:cxn>
            </a:cxnLst>
            <a:rect l="0" t="0" r="r" b="b"/>
            <a:pathLst>
              <a:path w="1586" h="5601">
                <a:moveTo>
                  <a:pt x="62" y="454"/>
                </a:moveTo>
                <a:lnTo>
                  <a:pt x="53" y="443"/>
                </a:lnTo>
                <a:lnTo>
                  <a:pt x="45" y="431"/>
                </a:lnTo>
                <a:lnTo>
                  <a:pt x="38" y="420"/>
                </a:lnTo>
                <a:lnTo>
                  <a:pt x="31" y="407"/>
                </a:lnTo>
                <a:lnTo>
                  <a:pt x="25" y="395"/>
                </a:lnTo>
                <a:lnTo>
                  <a:pt x="19" y="382"/>
                </a:lnTo>
                <a:lnTo>
                  <a:pt x="14" y="370"/>
                </a:lnTo>
                <a:lnTo>
                  <a:pt x="10" y="356"/>
                </a:lnTo>
                <a:lnTo>
                  <a:pt x="7" y="344"/>
                </a:lnTo>
                <a:lnTo>
                  <a:pt x="4" y="330"/>
                </a:lnTo>
                <a:lnTo>
                  <a:pt x="2" y="318"/>
                </a:lnTo>
                <a:lnTo>
                  <a:pt x="1" y="304"/>
                </a:lnTo>
                <a:lnTo>
                  <a:pt x="0" y="290"/>
                </a:lnTo>
                <a:lnTo>
                  <a:pt x="0" y="277"/>
                </a:lnTo>
                <a:lnTo>
                  <a:pt x="0" y="264"/>
                </a:lnTo>
                <a:lnTo>
                  <a:pt x="1" y="251"/>
                </a:lnTo>
                <a:lnTo>
                  <a:pt x="3" y="237"/>
                </a:lnTo>
                <a:lnTo>
                  <a:pt x="5" y="225"/>
                </a:lnTo>
                <a:lnTo>
                  <a:pt x="8" y="211"/>
                </a:lnTo>
                <a:lnTo>
                  <a:pt x="11" y="199"/>
                </a:lnTo>
                <a:lnTo>
                  <a:pt x="15" y="186"/>
                </a:lnTo>
                <a:lnTo>
                  <a:pt x="20" y="174"/>
                </a:lnTo>
                <a:lnTo>
                  <a:pt x="26" y="161"/>
                </a:lnTo>
                <a:lnTo>
                  <a:pt x="31" y="149"/>
                </a:lnTo>
                <a:lnTo>
                  <a:pt x="38" y="137"/>
                </a:lnTo>
                <a:lnTo>
                  <a:pt x="45" y="126"/>
                </a:lnTo>
                <a:lnTo>
                  <a:pt x="53" y="114"/>
                </a:lnTo>
                <a:lnTo>
                  <a:pt x="61" y="104"/>
                </a:lnTo>
                <a:lnTo>
                  <a:pt x="70" y="92"/>
                </a:lnTo>
                <a:lnTo>
                  <a:pt x="80" y="83"/>
                </a:lnTo>
                <a:lnTo>
                  <a:pt x="90" y="72"/>
                </a:lnTo>
                <a:lnTo>
                  <a:pt x="101" y="63"/>
                </a:lnTo>
                <a:lnTo>
                  <a:pt x="112" y="55"/>
                </a:lnTo>
                <a:lnTo>
                  <a:pt x="124" y="46"/>
                </a:lnTo>
                <a:lnTo>
                  <a:pt x="136" y="39"/>
                </a:lnTo>
                <a:lnTo>
                  <a:pt x="148" y="33"/>
                </a:lnTo>
                <a:lnTo>
                  <a:pt x="160" y="26"/>
                </a:lnTo>
                <a:lnTo>
                  <a:pt x="173" y="21"/>
                </a:lnTo>
                <a:lnTo>
                  <a:pt x="185" y="16"/>
                </a:lnTo>
                <a:lnTo>
                  <a:pt x="199" y="12"/>
                </a:lnTo>
                <a:lnTo>
                  <a:pt x="211" y="9"/>
                </a:lnTo>
                <a:lnTo>
                  <a:pt x="225" y="6"/>
                </a:lnTo>
                <a:lnTo>
                  <a:pt x="239" y="3"/>
                </a:lnTo>
                <a:lnTo>
                  <a:pt x="251" y="1"/>
                </a:lnTo>
                <a:lnTo>
                  <a:pt x="265" y="1"/>
                </a:lnTo>
                <a:lnTo>
                  <a:pt x="278" y="0"/>
                </a:lnTo>
                <a:lnTo>
                  <a:pt x="292" y="1"/>
                </a:lnTo>
                <a:lnTo>
                  <a:pt x="304" y="2"/>
                </a:lnTo>
                <a:lnTo>
                  <a:pt x="318" y="3"/>
                </a:lnTo>
                <a:lnTo>
                  <a:pt x="331" y="6"/>
                </a:lnTo>
                <a:lnTo>
                  <a:pt x="344" y="9"/>
                </a:lnTo>
                <a:lnTo>
                  <a:pt x="356" y="12"/>
                </a:lnTo>
                <a:lnTo>
                  <a:pt x="370" y="16"/>
                </a:lnTo>
                <a:lnTo>
                  <a:pt x="383" y="21"/>
                </a:lnTo>
                <a:lnTo>
                  <a:pt x="394" y="26"/>
                </a:lnTo>
                <a:lnTo>
                  <a:pt x="407" y="33"/>
                </a:lnTo>
                <a:lnTo>
                  <a:pt x="418" y="39"/>
                </a:lnTo>
                <a:lnTo>
                  <a:pt x="430" y="46"/>
                </a:lnTo>
                <a:lnTo>
                  <a:pt x="441" y="55"/>
                </a:lnTo>
                <a:lnTo>
                  <a:pt x="452" y="63"/>
                </a:lnTo>
                <a:lnTo>
                  <a:pt x="463" y="71"/>
                </a:lnTo>
                <a:lnTo>
                  <a:pt x="473" y="82"/>
                </a:lnTo>
                <a:lnTo>
                  <a:pt x="483" y="91"/>
                </a:lnTo>
                <a:lnTo>
                  <a:pt x="492" y="103"/>
                </a:lnTo>
                <a:lnTo>
                  <a:pt x="62" y="454"/>
                </a:lnTo>
                <a:close/>
                <a:moveTo>
                  <a:pt x="492" y="103"/>
                </a:moveTo>
                <a:lnTo>
                  <a:pt x="525" y="143"/>
                </a:lnTo>
                <a:lnTo>
                  <a:pt x="557" y="184"/>
                </a:lnTo>
                <a:lnTo>
                  <a:pt x="589" y="226"/>
                </a:lnTo>
                <a:lnTo>
                  <a:pt x="621" y="266"/>
                </a:lnTo>
                <a:lnTo>
                  <a:pt x="652" y="309"/>
                </a:lnTo>
                <a:lnTo>
                  <a:pt x="682" y="351"/>
                </a:lnTo>
                <a:lnTo>
                  <a:pt x="712" y="394"/>
                </a:lnTo>
                <a:lnTo>
                  <a:pt x="742" y="437"/>
                </a:lnTo>
                <a:lnTo>
                  <a:pt x="771" y="479"/>
                </a:lnTo>
                <a:lnTo>
                  <a:pt x="800" y="522"/>
                </a:lnTo>
                <a:lnTo>
                  <a:pt x="828" y="566"/>
                </a:lnTo>
                <a:lnTo>
                  <a:pt x="855" y="610"/>
                </a:lnTo>
                <a:lnTo>
                  <a:pt x="883" y="655"/>
                </a:lnTo>
                <a:lnTo>
                  <a:pt x="910" y="699"/>
                </a:lnTo>
                <a:lnTo>
                  <a:pt x="936" y="743"/>
                </a:lnTo>
                <a:lnTo>
                  <a:pt x="962" y="788"/>
                </a:lnTo>
                <a:lnTo>
                  <a:pt x="987" y="833"/>
                </a:lnTo>
                <a:lnTo>
                  <a:pt x="1011" y="879"/>
                </a:lnTo>
                <a:lnTo>
                  <a:pt x="1036" y="925"/>
                </a:lnTo>
                <a:lnTo>
                  <a:pt x="1059" y="970"/>
                </a:lnTo>
                <a:lnTo>
                  <a:pt x="1082" y="1017"/>
                </a:lnTo>
                <a:lnTo>
                  <a:pt x="1105" y="1063"/>
                </a:lnTo>
                <a:lnTo>
                  <a:pt x="1127" y="1110"/>
                </a:lnTo>
                <a:lnTo>
                  <a:pt x="1149" y="1157"/>
                </a:lnTo>
                <a:lnTo>
                  <a:pt x="1171" y="1204"/>
                </a:lnTo>
                <a:lnTo>
                  <a:pt x="1190" y="1251"/>
                </a:lnTo>
                <a:lnTo>
                  <a:pt x="1211" y="1299"/>
                </a:lnTo>
                <a:lnTo>
                  <a:pt x="1231" y="1346"/>
                </a:lnTo>
                <a:lnTo>
                  <a:pt x="1250" y="1394"/>
                </a:lnTo>
                <a:lnTo>
                  <a:pt x="1269" y="1442"/>
                </a:lnTo>
                <a:lnTo>
                  <a:pt x="1286" y="1490"/>
                </a:lnTo>
                <a:lnTo>
                  <a:pt x="1304" y="1539"/>
                </a:lnTo>
                <a:lnTo>
                  <a:pt x="781" y="1725"/>
                </a:lnTo>
                <a:lnTo>
                  <a:pt x="749" y="1640"/>
                </a:lnTo>
                <a:lnTo>
                  <a:pt x="716" y="1554"/>
                </a:lnTo>
                <a:lnTo>
                  <a:pt x="681" y="1471"/>
                </a:lnTo>
                <a:lnTo>
                  <a:pt x="643" y="1387"/>
                </a:lnTo>
                <a:lnTo>
                  <a:pt x="605" y="1304"/>
                </a:lnTo>
                <a:lnTo>
                  <a:pt x="564" y="1222"/>
                </a:lnTo>
                <a:lnTo>
                  <a:pt x="521" y="1141"/>
                </a:lnTo>
                <a:lnTo>
                  <a:pt x="478" y="1061"/>
                </a:lnTo>
                <a:lnTo>
                  <a:pt x="432" y="981"/>
                </a:lnTo>
                <a:lnTo>
                  <a:pt x="384" y="903"/>
                </a:lnTo>
                <a:lnTo>
                  <a:pt x="335" y="826"/>
                </a:lnTo>
                <a:lnTo>
                  <a:pt x="283" y="750"/>
                </a:lnTo>
                <a:lnTo>
                  <a:pt x="230" y="675"/>
                </a:lnTo>
                <a:lnTo>
                  <a:pt x="176" y="599"/>
                </a:lnTo>
                <a:lnTo>
                  <a:pt x="120" y="526"/>
                </a:lnTo>
                <a:lnTo>
                  <a:pt x="62" y="454"/>
                </a:lnTo>
                <a:lnTo>
                  <a:pt x="492" y="103"/>
                </a:lnTo>
                <a:close/>
                <a:moveTo>
                  <a:pt x="1304" y="1539"/>
                </a:moveTo>
                <a:lnTo>
                  <a:pt x="1321" y="1587"/>
                </a:lnTo>
                <a:lnTo>
                  <a:pt x="1338" y="1636"/>
                </a:lnTo>
                <a:lnTo>
                  <a:pt x="1354" y="1685"/>
                </a:lnTo>
                <a:lnTo>
                  <a:pt x="1370" y="1734"/>
                </a:lnTo>
                <a:lnTo>
                  <a:pt x="1385" y="1784"/>
                </a:lnTo>
                <a:lnTo>
                  <a:pt x="1399" y="1833"/>
                </a:lnTo>
                <a:lnTo>
                  <a:pt x="1413" y="1883"/>
                </a:lnTo>
                <a:lnTo>
                  <a:pt x="1426" y="1932"/>
                </a:lnTo>
                <a:lnTo>
                  <a:pt x="1439" y="1982"/>
                </a:lnTo>
                <a:lnTo>
                  <a:pt x="1451" y="2032"/>
                </a:lnTo>
                <a:lnTo>
                  <a:pt x="1464" y="2083"/>
                </a:lnTo>
                <a:lnTo>
                  <a:pt x="1474" y="2134"/>
                </a:lnTo>
                <a:lnTo>
                  <a:pt x="1486" y="2184"/>
                </a:lnTo>
                <a:lnTo>
                  <a:pt x="1495" y="2235"/>
                </a:lnTo>
                <a:lnTo>
                  <a:pt x="1506" y="2286"/>
                </a:lnTo>
                <a:lnTo>
                  <a:pt x="1515" y="2336"/>
                </a:lnTo>
                <a:lnTo>
                  <a:pt x="1523" y="2387"/>
                </a:lnTo>
                <a:lnTo>
                  <a:pt x="1531" y="2438"/>
                </a:lnTo>
                <a:lnTo>
                  <a:pt x="1539" y="2489"/>
                </a:lnTo>
                <a:lnTo>
                  <a:pt x="1545" y="2542"/>
                </a:lnTo>
                <a:lnTo>
                  <a:pt x="1552" y="2593"/>
                </a:lnTo>
                <a:lnTo>
                  <a:pt x="1558" y="2644"/>
                </a:lnTo>
                <a:lnTo>
                  <a:pt x="1563" y="2696"/>
                </a:lnTo>
                <a:lnTo>
                  <a:pt x="1568" y="2747"/>
                </a:lnTo>
                <a:lnTo>
                  <a:pt x="1572" y="2799"/>
                </a:lnTo>
                <a:lnTo>
                  <a:pt x="1576" y="2852"/>
                </a:lnTo>
                <a:lnTo>
                  <a:pt x="1579" y="2904"/>
                </a:lnTo>
                <a:lnTo>
                  <a:pt x="1582" y="2955"/>
                </a:lnTo>
                <a:lnTo>
                  <a:pt x="1584" y="3007"/>
                </a:lnTo>
                <a:lnTo>
                  <a:pt x="1585" y="3059"/>
                </a:lnTo>
                <a:lnTo>
                  <a:pt x="1586" y="3111"/>
                </a:lnTo>
                <a:lnTo>
                  <a:pt x="1586" y="3164"/>
                </a:lnTo>
                <a:lnTo>
                  <a:pt x="1030" y="3164"/>
                </a:lnTo>
                <a:lnTo>
                  <a:pt x="1029" y="3072"/>
                </a:lnTo>
                <a:lnTo>
                  <a:pt x="1027" y="2979"/>
                </a:lnTo>
                <a:lnTo>
                  <a:pt x="1021" y="2887"/>
                </a:lnTo>
                <a:lnTo>
                  <a:pt x="1014" y="2795"/>
                </a:lnTo>
                <a:lnTo>
                  <a:pt x="1006" y="2703"/>
                </a:lnTo>
                <a:lnTo>
                  <a:pt x="994" y="2613"/>
                </a:lnTo>
                <a:lnTo>
                  <a:pt x="982" y="2522"/>
                </a:lnTo>
                <a:lnTo>
                  <a:pt x="967" y="2431"/>
                </a:lnTo>
                <a:lnTo>
                  <a:pt x="950" y="2341"/>
                </a:lnTo>
                <a:lnTo>
                  <a:pt x="932" y="2251"/>
                </a:lnTo>
                <a:lnTo>
                  <a:pt x="912" y="2163"/>
                </a:lnTo>
                <a:lnTo>
                  <a:pt x="889" y="2074"/>
                </a:lnTo>
                <a:lnTo>
                  <a:pt x="865" y="1985"/>
                </a:lnTo>
                <a:lnTo>
                  <a:pt x="839" y="1899"/>
                </a:lnTo>
                <a:lnTo>
                  <a:pt x="810" y="1811"/>
                </a:lnTo>
                <a:lnTo>
                  <a:pt x="781" y="1725"/>
                </a:lnTo>
                <a:lnTo>
                  <a:pt x="1304" y="1539"/>
                </a:lnTo>
                <a:close/>
                <a:moveTo>
                  <a:pt x="1586" y="3164"/>
                </a:moveTo>
                <a:lnTo>
                  <a:pt x="1585" y="3239"/>
                </a:lnTo>
                <a:lnTo>
                  <a:pt x="1584" y="3314"/>
                </a:lnTo>
                <a:lnTo>
                  <a:pt x="1581" y="3388"/>
                </a:lnTo>
                <a:lnTo>
                  <a:pt x="1577" y="3463"/>
                </a:lnTo>
                <a:lnTo>
                  <a:pt x="1571" y="3537"/>
                </a:lnTo>
                <a:lnTo>
                  <a:pt x="1565" y="3611"/>
                </a:lnTo>
                <a:lnTo>
                  <a:pt x="1558" y="3685"/>
                </a:lnTo>
                <a:lnTo>
                  <a:pt x="1548" y="3759"/>
                </a:lnTo>
                <a:lnTo>
                  <a:pt x="1539" y="3834"/>
                </a:lnTo>
                <a:lnTo>
                  <a:pt x="1529" y="3908"/>
                </a:lnTo>
                <a:lnTo>
                  <a:pt x="1516" y="3981"/>
                </a:lnTo>
                <a:lnTo>
                  <a:pt x="1503" y="4054"/>
                </a:lnTo>
                <a:lnTo>
                  <a:pt x="1489" y="4128"/>
                </a:lnTo>
                <a:lnTo>
                  <a:pt x="1473" y="4200"/>
                </a:lnTo>
                <a:lnTo>
                  <a:pt x="1457" y="4273"/>
                </a:lnTo>
                <a:lnTo>
                  <a:pt x="1439" y="4345"/>
                </a:lnTo>
                <a:lnTo>
                  <a:pt x="900" y="4210"/>
                </a:lnTo>
                <a:lnTo>
                  <a:pt x="916" y="4147"/>
                </a:lnTo>
                <a:lnTo>
                  <a:pt x="931" y="4083"/>
                </a:lnTo>
                <a:lnTo>
                  <a:pt x="944" y="4018"/>
                </a:lnTo>
                <a:lnTo>
                  <a:pt x="957" y="3954"/>
                </a:lnTo>
                <a:lnTo>
                  <a:pt x="968" y="3889"/>
                </a:lnTo>
                <a:lnTo>
                  <a:pt x="980" y="3824"/>
                </a:lnTo>
                <a:lnTo>
                  <a:pt x="989" y="3758"/>
                </a:lnTo>
                <a:lnTo>
                  <a:pt x="997" y="3693"/>
                </a:lnTo>
                <a:lnTo>
                  <a:pt x="1005" y="3627"/>
                </a:lnTo>
                <a:lnTo>
                  <a:pt x="1012" y="3561"/>
                </a:lnTo>
                <a:lnTo>
                  <a:pt x="1017" y="3495"/>
                </a:lnTo>
                <a:lnTo>
                  <a:pt x="1022" y="3430"/>
                </a:lnTo>
                <a:lnTo>
                  <a:pt x="1026" y="3363"/>
                </a:lnTo>
                <a:lnTo>
                  <a:pt x="1028" y="3297"/>
                </a:lnTo>
                <a:lnTo>
                  <a:pt x="1030" y="3230"/>
                </a:lnTo>
                <a:lnTo>
                  <a:pt x="1030" y="3164"/>
                </a:lnTo>
                <a:lnTo>
                  <a:pt x="1586" y="3164"/>
                </a:lnTo>
                <a:close/>
                <a:moveTo>
                  <a:pt x="1439" y="4345"/>
                </a:moveTo>
                <a:lnTo>
                  <a:pt x="1420" y="4417"/>
                </a:lnTo>
                <a:lnTo>
                  <a:pt x="1400" y="4489"/>
                </a:lnTo>
                <a:lnTo>
                  <a:pt x="1379" y="4561"/>
                </a:lnTo>
                <a:lnTo>
                  <a:pt x="1357" y="4632"/>
                </a:lnTo>
                <a:lnTo>
                  <a:pt x="1334" y="4703"/>
                </a:lnTo>
                <a:lnTo>
                  <a:pt x="1309" y="4773"/>
                </a:lnTo>
                <a:lnTo>
                  <a:pt x="1284" y="4843"/>
                </a:lnTo>
                <a:lnTo>
                  <a:pt x="1258" y="4913"/>
                </a:lnTo>
                <a:lnTo>
                  <a:pt x="1230" y="4983"/>
                </a:lnTo>
                <a:lnTo>
                  <a:pt x="1202" y="5051"/>
                </a:lnTo>
                <a:lnTo>
                  <a:pt x="1172" y="5119"/>
                </a:lnTo>
                <a:lnTo>
                  <a:pt x="1141" y="5188"/>
                </a:lnTo>
                <a:lnTo>
                  <a:pt x="1109" y="5256"/>
                </a:lnTo>
                <a:lnTo>
                  <a:pt x="1077" y="5323"/>
                </a:lnTo>
                <a:lnTo>
                  <a:pt x="1042" y="5390"/>
                </a:lnTo>
                <a:lnTo>
                  <a:pt x="1007" y="5456"/>
                </a:lnTo>
                <a:lnTo>
                  <a:pt x="518" y="5193"/>
                </a:lnTo>
                <a:lnTo>
                  <a:pt x="550" y="5135"/>
                </a:lnTo>
                <a:lnTo>
                  <a:pt x="580" y="5075"/>
                </a:lnTo>
                <a:lnTo>
                  <a:pt x="609" y="5016"/>
                </a:lnTo>
                <a:lnTo>
                  <a:pt x="637" y="4956"/>
                </a:lnTo>
                <a:lnTo>
                  <a:pt x="664" y="4896"/>
                </a:lnTo>
                <a:lnTo>
                  <a:pt x="690" y="4835"/>
                </a:lnTo>
                <a:lnTo>
                  <a:pt x="716" y="4774"/>
                </a:lnTo>
                <a:lnTo>
                  <a:pt x="741" y="4713"/>
                </a:lnTo>
                <a:lnTo>
                  <a:pt x="764" y="4652"/>
                </a:lnTo>
                <a:lnTo>
                  <a:pt x="786" y="4589"/>
                </a:lnTo>
                <a:lnTo>
                  <a:pt x="807" y="4527"/>
                </a:lnTo>
                <a:lnTo>
                  <a:pt x="828" y="4464"/>
                </a:lnTo>
                <a:lnTo>
                  <a:pt x="848" y="4401"/>
                </a:lnTo>
                <a:lnTo>
                  <a:pt x="866" y="4338"/>
                </a:lnTo>
                <a:lnTo>
                  <a:pt x="884" y="4275"/>
                </a:lnTo>
                <a:lnTo>
                  <a:pt x="900" y="4210"/>
                </a:lnTo>
                <a:lnTo>
                  <a:pt x="1439" y="4345"/>
                </a:lnTo>
                <a:close/>
                <a:moveTo>
                  <a:pt x="1007" y="5456"/>
                </a:moveTo>
                <a:lnTo>
                  <a:pt x="1000" y="5468"/>
                </a:lnTo>
                <a:lnTo>
                  <a:pt x="992" y="5480"/>
                </a:lnTo>
                <a:lnTo>
                  <a:pt x="985" y="5492"/>
                </a:lnTo>
                <a:lnTo>
                  <a:pt x="975" y="5502"/>
                </a:lnTo>
                <a:lnTo>
                  <a:pt x="967" y="5513"/>
                </a:lnTo>
                <a:lnTo>
                  <a:pt x="957" y="5522"/>
                </a:lnTo>
                <a:lnTo>
                  <a:pt x="947" y="5532"/>
                </a:lnTo>
                <a:lnTo>
                  <a:pt x="937" y="5541"/>
                </a:lnTo>
                <a:lnTo>
                  <a:pt x="926" y="5549"/>
                </a:lnTo>
                <a:lnTo>
                  <a:pt x="915" y="5557"/>
                </a:lnTo>
                <a:lnTo>
                  <a:pt x="903" y="5564"/>
                </a:lnTo>
                <a:lnTo>
                  <a:pt x="892" y="5570"/>
                </a:lnTo>
                <a:lnTo>
                  <a:pt x="880" y="5576"/>
                </a:lnTo>
                <a:lnTo>
                  <a:pt x="868" y="5582"/>
                </a:lnTo>
                <a:lnTo>
                  <a:pt x="855" y="5586"/>
                </a:lnTo>
                <a:lnTo>
                  <a:pt x="843" y="5590"/>
                </a:lnTo>
                <a:lnTo>
                  <a:pt x="830" y="5594"/>
                </a:lnTo>
                <a:lnTo>
                  <a:pt x="817" y="5596"/>
                </a:lnTo>
                <a:lnTo>
                  <a:pt x="804" y="5598"/>
                </a:lnTo>
                <a:lnTo>
                  <a:pt x="791" y="5600"/>
                </a:lnTo>
                <a:lnTo>
                  <a:pt x="777" y="5601"/>
                </a:lnTo>
                <a:lnTo>
                  <a:pt x="764" y="5601"/>
                </a:lnTo>
                <a:lnTo>
                  <a:pt x="750" y="5601"/>
                </a:lnTo>
                <a:lnTo>
                  <a:pt x="737" y="5600"/>
                </a:lnTo>
                <a:lnTo>
                  <a:pt x="724" y="5599"/>
                </a:lnTo>
                <a:lnTo>
                  <a:pt x="710" y="5597"/>
                </a:lnTo>
                <a:lnTo>
                  <a:pt x="697" y="5594"/>
                </a:lnTo>
                <a:lnTo>
                  <a:pt x="683" y="5590"/>
                </a:lnTo>
                <a:lnTo>
                  <a:pt x="671" y="5586"/>
                </a:lnTo>
                <a:lnTo>
                  <a:pt x="657" y="5581"/>
                </a:lnTo>
                <a:lnTo>
                  <a:pt x="645" y="5575"/>
                </a:lnTo>
                <a:lnTo>
                  <a:pt x="632" y="5569"/>
                </a:lnTo>
                <a:lnTo>
                  <a:pt x="619" y="5562"/>
                </a:lnTo>
                <a:lnTo>
                  <a:pt x="607" y="5554"/>
                </a:lnTo>
                <a:lnTo>
                  <a:pt x="595" y="5546"/>
                </a:lnTo>
                <a:lnTo>
                  <a:pt x="585" y="5538"/>
                </a:lnTo>
                <a:lnTo>
                  <a:pt x="575" y="5528"/>
                </a:lnTo>
                <a:lnTo>
                  <a:pt x="565" y="5519"/>
                </a:lnTo>
                <a:lnTo>
                  <a:pt x="556" y="5509"/>
                </a:lnTo>
                <a:lnTo>
                  <a:pt x="546" y="5498"/>
                </a:lnTo>
                <a:lnTo>
                  <a:pt x="538" y="5488"/>
                </a:lnTo>
                <a:lnTo>
                  <a:pt x="531" y="5476"/>
                </a:lnTo>
                <a:lnTo>
                  <a:pt x="523" y="5466"/>
                </a:lnTo>
                <a:lnTo>
                  <a:pt x="517" y="5453"/>
                </a:lnTo>
                <a:lnTo>
                  <a:pt x="512" y="5442"/>
                </a:lnTo>
                <a:lnTo>
                  <a:pt x="506" y="5429"/>
                </a:lnTo>
                <a:lnTo>
                  <a:pt x="502" y="5417"/>
                </a:lnTo>
                <a:lnTo>
                  <a:pt x="497" y="5404"/>
                </a:lnTo>
                <a:lnTo>
                  <a:pt x="494" y="5392"/>
                </a:lnTo>
                <a:lnTo>
                  <a:pt x="491" y="5378"/>
                </a:lnTo>
                <a:lnTo>
                  <a:pt x="489" y="5366"/>
                </a:lnTo>
                <a:lnTo>
                  <a:pt x="487" y="5352"/>
                </a:lnTo>
                <a:lnTo>
                  <a:pt x="486" y="5338"/>
                </a:lnTo>
                <a:lnTo>
                  <a:pt x="486" y="5326"/>
                </a:lnTo>
                <a:lnTo>
                  <a:pt x="486" y="5312"/>
                </a:lnTo>
                <a:lnTo>
                  <a:pt x="487" y="5299"/>
                </a:lnTo>
                <a:lnTo>
                  <a:pt x="488" y="5285"/>
                </a:lnTo>
                <a:lnTo>
                  <a:pt x="490" y="5272"/>
                </a:lnTo>
                <a:lnTo>
                  <a:pt x="493" y="5258"/>
                </a:lnTo>
                <a:lnTo>
                  <a:pt x="497" y="5246"/>
                </a:lnTo>
                <a:lnTo>
                  <a:pt x="502" y="5232"/>
                </a:lnTo>
                <a:lnTo>
                  <a:pt x="507" y="5218"/>
                </a:lnTo>
                <a:lnTo>
                  <a:pt x="512" y="5206"/>
                </a:lnTo>
                <a:lnTo>
                  <a:pt x="518" y="5193"/>
                </a:lnTo>
                <a:lnTo>
                  <a:pt x="1007" y="5456"/>
                </a:lnTo>
                <a:close/>
              </a:path>
            </a:pathLst>
          </a:custGeom>
          <a:solidFill>
            <a:srgbClr val="E2CAA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1285875" y="3105151"/>
            <a:ext cx="592138" cy="542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2" y="245"/>
              </a:cxn>
              <a:cxn ang="0">
                <a:pos x="542" y="1369"/>
              </a:cxn>
              <a:cxn ang="0">
                <a:pos x="0" y="0"/>
              </a:cxn>
            </a:cxnLst>
            <a:rect l="0" t="0" r="r" b="b"/>
            <a:pathLst>
              <a:path w="1492" h="1369">
                <a:moveTo>
                  <a:pt x="0" y="0"/>
                </a:moveTo>
                <a:lnTo>
                  <a:pt x="1492" y="245"/>
                </a:lnTo>
                <a:lnTo>
                  <a:pt x="542" y="1369"/>
                </a:lnTo>
                <a:lnTo>
                  <a:pt x="0" y="0"/>
                </a:lnTo>
                <a:close/>
              </a:path>
            </a:pathLst>
          </a:custGeom>
          <a:solidFill>
            <a:srgbClr val="E2CAA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4851400" y="357188"/>
            <a:ext cx="584200" cy="520700"/>
          </a:xfrm>
          <a:custGeom>
            <a:avLst/>
            <a:gdLst/>
            <a:ahLst/>
            <a:cxnLst>
              <a:cxn ang="0">
                <a:pos x="752" y="1311"/>
              </a:cxn>
              <a:cxn ang="0">
                <a:pos x="0" y="0"/>
              </a:cxn>
              <a:cxn ang="0">
                <a:pos x="1471" y="27"/>
              </a:cxn>
              <a:cxn ang="0">
                <a:pos x="752" y="1311"/>
              </a:cxn>
            </a:cxnLst>
            <a:rect l="0" t="0" r="r" b="b"/>
            <a:pathLst>
              <a:path w="1471" h="1311">
                <a:moveTo>
                  <a:pt x="752" y="1311"/>
                </a:moveTo>
                <a:lnTo>
                  <a:pt x="0" y="0"/>
                </a:lnTo>
                <a:lnTo>
                  <a:pt x="1471" y="27"/>
                </a:lnTo>
                <a:lnTo>
                  <a:pt x="752" y="1311"/>
                </a:lnTo>
                <a:close/>
              </a:path>
            </a:pathLst>
          </a:custGeom>
          <a:solidFill>
            <a:srgbClr val="E2CAA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7329488" y="5600701"/>
            <a:ext cx="525463" cy="582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8" y="722"/>
              </a:cxn>
              <a:cxn ang="0">
                <a:pos x="61" y="1471"/>
              </a:cxn>
              <a:cxn ang="0">
                <a:pos x="0" y="0"/>
              </a:cxn>
            </a:cxnLst>
            <a:rect l="0" t="0" r="r" b="b"/>
            <a:pathLst>
              <a:path w="1328" h="1471">
                <a:moveTo>
                  <a:pt x="0" y="0"/>
                </a:moveTo>
                <a:lnTo>
                  <a:pt x="1328" y="722"/>
                </a:lnTo>
                <a:lnTo>
                  <a:pt x="61" y="1471"/>
                </a:lnTo>
                <a:lnTo>
                  <a:pt x="0" y="0"/>
                </a:lnTo>
                <a:close/>
              </a:path>
            </a:pathLst>
          </a:custGeom>
          <a:solidFill>
            <a:srgbClr val="E2CAA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6375"/>
            <a:ext cx="8229600" cy="436543"/>
          </a:xfrm>
        </p:spPr>
        <p:txBody>
          <a:bodyPr/>
          <a:lstStyle/>
          <a:p>
            <a:r>
              <a:rPr lang="en-ZA" sz="2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Strategic Goals of the merSETA</a:t>
            </a:r>
            <a:endParaRPr lang="en-ZA" sz="2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0A1F95FE-8DBE-4578-8F74-98F3F1DB4BE0}" type="slidenum">
              <a:rPr lang="en-GB" altLang="en-US" b="1" smtClean="0">
                <a:latin typeface="+mn-lt"/>
              </a:rPr>
              <a:pPr/>
              <a:t>2</a:t>
            </a:fld>
            <a:endParaRPr lang="en-GB" altLang="en-US" b="1" dirty="0">
              <a:latin typeface="+mn-lt"/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2357422" y="2571744"/>
            <a:ext cx="2143140" cy="2125369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4929190" y="3929066"/>
            <a:ext cx="2143140" cy="2125369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5357818" y="1071546"/>
            <a:ext cx="22145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responsiveness of research to the transformation and transitional needs of the sector</a:t>
            </a:r>
          </a:p>
          <a:p>
            <a:pPr algn="ctr"/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214818"/>
            <a:ext cx="2571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skilled and capable workforce for manufacturing sector – current, emerging and future occupations and skills</a:t>
            </a:r>
          </a:p>
          <a:p>
            <a:pPr algn="ctr"/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2714620"/>
            <a:ext cx="24288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functional efficacy of good governance and deployment and management of resources</a:t>
            </a:r>
          </a:p>
          <a:p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1357322" cy="1357322"/>
          </a:xfrm>
          <a:prstGeom prst="rect">
            <a:avLst/>
          </a:prstGeom>
          <a:noFill/>
        </p:spPr>
      </p:pic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5429256" y="1000108"/>
            <a:ext cx="2143140" cy="2125369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20</a:t>
            </a:fld>
            <a:endParaRPr lang="en-GB" altLang="en-US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2910" y="428604"/>
            <a:ext cx="7858180" cy="5715040"/>
          </a:xfrm>
          <a:prstGeom prst="ellipse">
            <a:avLst/>
          </a:prstGeom>
          <a:solidFill>
            <a:srgbClr val="D0A976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00298" y="1320217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1793714" y="1643049"/>
            <a:ext cx="5556571" cy="36636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Rural Development Programme &amp; merSETA Response</a:t>
            </a:r>
            <a:endParaRPr lang="en-ZA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3" y="214290"/>
          <a:ext cx="8643999" cy="493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324591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CRDP Priority 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merSETA Response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</a:rPr>
                        <a:t>Key Relevant Budget Programme &amp; Objective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/>
                </a:tc>
              </a:tr>
              <a:tr h="4247441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98755" algn="l"/>
                        </a:tabLst>
                      </a:pPr>
                      <a:r>
                        <a:rPr lang="en-GB" sz="120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Rural development</a:t>
                      </a:r>
                      <a:endParaRPr lang="en-ZA" sz="120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98755" algn="l"/>
                        </a:tabLst>
                      </a:pPr>
                      <a:r>
                        <a:rPr lang="en-GB" sz="120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Sustainable livelihoods</a:t>
                      </a:r>
                      <a:endParaRPr lang="en-ZA" sz="120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198755" algn="l"/>
                        </a:tabLst>
                      </a:pPr>
                      <a:r>
                        <a:rPr lang="en-GB" sz="120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Skills development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§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Economic empowerment of rural communities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Research of rural economy and identification of opportunities for skills development support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Funding for learnerships, internships, apprenticeships and bursaries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Supporting TVET colleges to provide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small business support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Support to rural HEIs</a:t>
                      </a:r>
                      <a:endParaRPr lang="en-ZA" sz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Establishing training and trade test centres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Entrepreneurship, engagement with provincial departments 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2: Skills Planning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publication of research products that informs cutting edge solutions in the sector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sector needs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Improved competency levels of SME, informal &amp; cooperatives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the mer sector through provision of occupational qualifications </a:t>
                      </a: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785794"/>
            <a:ext cx="5286412" cy="547108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21</a:t>
            </a:fld>
            <a:endParaRPr lang="en-GB" altLang="en-US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22</a:t>
            </a:fld>
            <a:endParaRPr lang="en-GB" altLang="en-US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2976" y="785794"/>
            <a:ext cx="6786610" cy="5000660"/>
          </a:xfrm>
          <a:prstGeom prst="ellipse">
            <a:avLst/>
          </a:prstGeom>
          <a:solidFill>
            <a:srgbClr val="D0A976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00298" y="1214422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1500166" y="1500175"/>
            <a:ext cx="6000790" cy="353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 Development Strategy; NSDS; WPSET &amp; merSETA Response</a:t>
            </a:r>
            <a:endParaRPr lang="en-ZA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0"/>
          <a:ext cx="8858313" cy="683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5"/>
                <a:gridCol w="3381399"/>
                <a:gridCol w="3381399"/>
              </a:tblGrid>
              <a:tr h="430760">
                <a:tc>
                  <a:txBody>
                    <a:bodyPr/>
                    <a:lstStyle/>
                    <a:p>
                      <a:pPr algn="ctr"/>
                      <a:r>
                        <a:rPr lang="en-ZA" sz="1200" b="1" baseline="0" dirty="0" smtClean="0">
                          <a:solidFill>
                            <a:schemeClr val="tx1"/>
                          </a:solidFill>
                        </a:rPr>
                        <a:t>Priority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</a:rPr>
                        <a:t>merSETA Response</a:t>
                      </a:r>
                      <a:endParaRPr lang="en-ZA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Key Relevant</a:t>
                      </a:r>
                      <a:r>
                        <a:rPr lang="en-ZA" sz="1100" b="1" baseline="0" dirty="0" smtClean="0">
                          <a:solidFill>
                            <a:schemeClr val="tx1"/>
                          </a:solidFill>
                        </a:rPr>
                        <a:t> Budget Programme &amp; Objectives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5998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Foundational Education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TVET (midlevel skills development)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HEI, Research and Innovation (high level skills development)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Skills for the economy (workers’ career advancement, adults, NEET Youth, addressing socially and economically excluded)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Developmental State (building capability of state; State as employer to expand workplace skills training opportunities)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“Turning every workplace into a training  space”</a:t>
                      </a:r>
                      <a:endParaRPr lang="en-ZA" sz="1200" b="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Char char="§"/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ZA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Investment</a:t>
                      </a: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in STEM at technical schools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ZA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Strengthening quality of TVET Colleges through college – industry partnerships; staff development; TVET research; </a:t>
                      </a:r>
                      <a:endParaRPr lang="en-US" sz="12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US" sz="1200" b="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Bursaries for employed &amp; unemployed; WIL</a:t>
                      </a:r>
                      <a:r>
                        <a:rPr lang="en-US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support;  TVET graduate placement on learnerships/apprenticeship for trade related occupations; HEI graduate placement internships for professional registration</a:t>
                      </a:r>
                      <a:endParaRPr lang="en-US" sz="12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US" sz="1200" b="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Research future occupations</a:t>
                      </a:r>
                      <a:r>
                        <a:rPr lang="en-US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&amp; skills to result in reviewed/new </a:t>
                      </a:r>
                      <a:r>
                        <a:rPr lang="en-US" sz="1200" b="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qualifications and curricula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</a:t>
                      </a:r>
                      <a:r>
                        <a:rPr lang="en-US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killing &amp; upskilling of worker</a:t>
                      </a:r>
                      <a:r>
                        <a:rPr lang="en-ZA" sz="1200" b="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Skills for NEET, unemployed adults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Support to SME, Cooperatives, Informal Enterprises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Local government &amp; provincial government partnerships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Modernised career guidance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merSETA  staff &amp; governance structures development programmes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Industry partnerships </a:t>
                      </a:r>
                      <a:endParaRPr lang="en-ZA" sz="1200" b="0" kern="5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2: Skills Planning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publication of research products that informs cutting edge solutions in the sector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contribution to employment and growth opportunities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to sector needs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Improved competency levels of SME, informal &amp; cooperatives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the mer sector through provision of occupational qualifications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throughput of learners in occupation programmes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1: Administration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Increasing public sector capacity for improved service delivery &amp; supporting and building a developmental state.</a:t>
                      </a: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587474"/>
            <a:ext cx="5500726" cy="545511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23</a:t>
            </a:fld>
            <a:endParaRPr lang="en-GB" altLang="en-US" b="1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24</a:t>
            </a:fld>
            <a:endParaRPr lang="en-GB" altLang="en-US" b="1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28596" y="571480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 6"/>
          <p:cNvSpPr>
            <a:spLocks noEditPoints="1"/>
          </p:cNvSpPr>
          <p:nvPr/>
        </p:nvSpPr>
        <p:spPr bwMode="auto">
          <a:xfrm>
            <a:off x="2357422" y="1285860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643042" y="1643050"/>
            <a:ext cx="56436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Z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Manufacturing, Innovation and Growth &amp; merSETA Response</a:t>
            </a:r>
          </a:p>
          <a:p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3" y="214290"/>
          <a:ext cx="8858313" cy="603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5"/>
                <a:gridCol w="3381399"/>
                <a:gridCol w="3381399"/>
              </a:tblGrid>
              <a:tr h="244771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Priority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merSETA Response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Relevant Budget Programme &amp; Objectives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46844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Disruptive technology e.g. robotics, artificial intelligence,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Changing manufacturing production processes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Flexibility and adaptability of skills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Critical thinking skills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Unemployment of 11 million by 2020 (ILO)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Decline in unskilled and semi skilled , increase of skilled and highly skilled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39% of core skills in RSA completely different by 2020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en-ZA" sz="1200" baseline="0" dirty="0" smtClean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  <a:defRPr/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investment in development of artisans &amp; engineering professionals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</a:t>
                      </a: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formal, SME, Cooperatives and Informal enterprises</a:t>
                      </a:r>
                      <a:endParaRPr lang="en-US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Research of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new occupations  &amp; skills for new  growth opportunities, to result in reviewed qualification &amp; curricula;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Reskilling  &amp; upskilling of workers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Education &amp; skills development of new entrants and</a:t>
                      </a: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unemployed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Staff development  for TVET Colleges, HEIs &amp;  industry based training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HEI support for innovation in industry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Modernised career guidance 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International knowledge/skills exchange network 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2: Skills Planning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publication of research products that informs cutting edge solutions in the sector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contribution to employment and growth opportunities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sector needs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Improved competency levels of SME, informal &amp; cooperatives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the mer sector through the provision of occupational qualifications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throughput of learners in occupation programmes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200" kern="50" baseline="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587474"/>
            <a:ext cx="5500726" cy="545511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25</a:t>
            </a:fld>
            <a:endParaRPr lang="en-GB" altLang="en-US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26</a:t>
            </a:fld>
            <a:endParaRPr lang="en-GB" altLang="en-US" b="1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4348" y="571480"/>
            <a:ext cx="7929618" cy="5429288"/>
          </a:xfrm>
          <a:prstGeom prst="ellipse">
            <a:avLst/>
          </a:prstGeom>
          <a:solidFill>
            <a:srgbClr val="D0A976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2532553" y="1320217"/>
            <a:ext cx="4143404" cy="4109047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1785918" y="1366581"/>
            <a:ext cx="5708112" cy="38390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40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Stabilising current industry and stemming job losses &amp; merSETA Responses</a:t>
            </a:r>
            <a:endParaRPr lang="en-ZA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5" y="142852"/>
          <a:ext cx="8858310" cy="576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4"/>
                <a:gridCol w="3381398"/>
                <a:gridCol w="3381398"/>
              </a:tblGrid>
              <a:tr h="427552"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Priority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merSETA Response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Key Relevant Budget Programme &amp; Objectives</a:t>
                      </a:r>
                      <a:endParaRPr lang="en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/>
                </a:tc>
              </a:tr>
              <a:tr h="5216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Job shedding – 11 million jobs since Quarter 4 of 2015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Dis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-investment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Effects of Industry 4.0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Unemployment of 11 million by 2020 (ILO)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Decline in unskilled and semi skilled , increase of skilled and highly skilled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en-ZA" sz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 pitchFamily="2" charset="2"/>
                        <a:buNone/>
                      </a:pPr>
                      <a:endParaRPr lang="en-ZA" sz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  <a:defRPr/>
                      </a:pP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investment in development of artisans &amp; engineering professionals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i</a:t>
                      </a: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n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formal, SME, Cooperatives and Informal enterprises</a:t>
                      </a:r>
                      <a:endParaRPr lang="en-US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5580" algn="l"/>
                        </a:tabLst>
                      </a:pPr>
                      <a:r>
                        <a:rPr lang="en-US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Research of </a:t>
                      </a:r>
                      <a:r>
                        <a:rPr lang="en-US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new occupations  &amp; skills for new  growth opportunities, to result in reviewed qualification &amp; curricula;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Reskilling &amp; upskilling of workers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Training  Lay-O ff</a:t>
                      </a: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 Scheme &amp; Retrenchment Assistance Programme </a:t>
                      </a: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kern="5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Education &amp; skills development of new entrants and</a:t>
                      </a: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 unemployed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Staff development  for TVET Colleges, HEIs &amp;  industry based training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HEI support for innovation in industry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Modernised career guidance 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50" baseline="0" dirty="0" smtClean="0"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International knowledge/skills exchange network </a:t>
                      </a:r>
                      <a:endParaRPr lang="en-ZA" sz="1200" kern="50" dirty="0" smtClean="0">
                        <a:effectLst/>
                        <a:latin typeface="Arial" pitchFamily="34" charset="0"/>
                        <a:ea typeface="Arial Unicode MS" panose="020B0604020202020204" pitchFamily="34" charset="-128"/>
                        <a:cs typeface="Arial" pitchFamily="34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2: Skills Planning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publication of research products that informs cutting edge solutions in the sector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3: Learning Programmes and Projects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contribution to employment and growth opportunities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Strengthening partnerships (TVETC, HEI, State, Private Sector) for improved responsiveness sector needs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Improved competency levels of SME, informal &amp; cooperatives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Programme 4: Quality Assurance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responsiveness to the mer sector through provision of occupational qualifications </a:t>
                      </a:r>
                    </a:p>
                    <a:p>
                      <a:pPr marL="171450" lvl="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ZA" sz="120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anose="020B0604020202020204" pitchFamily="34" charset="-128"/>
                          <a:cs typeface="Arial" pitchFamily="34" charset="0"/>
                        </a:rPr>
                        <a:t>Increased throughput of learners in occupation programmes </a:t>
                      </a:r>
                    </a:p>
                  </a:txBody>
                  <a:tcPr marT="45724" marB="45724"/>
                </a:tc>
              </a:tr>
            </a:tbl>
          </a:graphicData>
        </a:graphic>
      </p:graphicFrame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28794" y="587474"/>
            <a:ext cx="5500726" cy="5455114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27</a:t>
            </a:fld>
            <a:endParaRPr lang="en-GB" altLang="en-US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165475"/>
            <a:ext cx="1471616" cy="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785926"/>
            <a:ext cx="54292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40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ZA" sz="5400" b="1" dirty="0" smtClean="0">
                <a:latin typeface="+mn-lt"/>
              </a:rPr>
              <a:t>Thank you </a:t>
            </a:r>
            <a:endParaRPr lang="en-ZA" sz="5400" b="1" dirty="0">
              <a:latin typeface="+mn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28</a:t>
            </a:fld>
            <a:endParaRPr lang="en-GB" altLang="en-US" b="1" dirty="0">
              <a:latin typeface="+mn-lt"/>
            </a:endParaRPr>
          </a:p>
        </p:txBody>
      </p:sp>
      <p:pic>
        <p:nvPicPr>
          <p:cNvPr id="18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1143008" cy="1143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4000504"/>
            <a:ext cx="6357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ZA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en-ZA" b="1" dirty="0" smtClean="0">
                <a:latin typeface="+mn-lt"/>
              </a:rPr>
              <a:t>Chairperson:  </a:t>
            </a:r>
            <a:r>
              <a:rPr lang="en-ZA" b="1" dirty="0" err="1" smtClean="0">
                <a:latin typeface="+mn-lt"/>
              </a:rPr>
              <a:t>Phindile</a:t>
            </a:r>
            <a:r>
              <a:rPr lang="en-ZA" b="1" dirty="0" smtClean="0">
                <a:latin typeface="+mn-lt"/>
              </a:rPr>
              <a:t> </a:t>
            </a:r>
            <a:r>
              <a:rPr lang="en-ZA" b="1" dirty="0" err="1" smtClean="0">
                <a:latin typeface="+mn-lt"/>
              </a:rPr>
              <a:t>Baleni</a:t>
            </a:r>
            <a:r>
              <a:rPr lang="en-ZA" b="1" dirty="0" smtClean="0">
                <a:latin typeface="+mn-lt"/>
              </a:rPr>
              <a:t> (Ms)</a:t>
            </a:r>
          </a:p>
          <a:p>
            <a:pPr algn="r"/>
            <a:r>
              <a:rPr lang="en-ZA" b="1" dirty="0" smtClean="0">
                <a:latin typeface="+mn-lt"/>
              </a:rPr>
              <a:t>Chief Executive Officer:  Raymond Patel (Dr)</a:t>
            </a:r>
          </a:p>
          <a:p>
            <a:pPr algn="r"/>
            <a:endParaRPr lang="en-ZA" b="1" dirty="0" smtClean="0">
              <a:latin typeface="+mn-lt"/>
            </a:endParaRPr>
          </a:p>
          <a:p>
            <a:pPr algn="r"/>
            <a:r>
              <a:rPr lang="en-ZA" b="1" dirty="0" smtClean="0">
                <a:latin typeface="+mn-lt"/>
              </a:rPr>
              <a:t>010 219 3338 </a:t>
            </a:r>
          </a:p>
          <a:p>
            <a:pPr algn="r"/>
            <a:r>
              <a:rPr lang="en-ZA" b="1" dirty="0" smtClean="0">
                <a:latin typeface="+mn-lt"/>
                <a:hlinkClick r:id="rId3"/>
              </a:rPr>
              <a:t>ceo@merseta.org.za</a:t>
            </a:r>
            <a:endParaRPr lang="en-ZA" b="1" dirty="0" smtClean="0">
              <a:latin typeface="+mn-lt"/>
            </a:endParaRPr>
          </a:p>
          <a:p>
            <a:pPr algn="r"/>
            <a:r>
              <a:rPr lang="en-ZA" b="1" dirty="0" smtClean="0">
                <a:latin typeface="+mn-lt"/>
              </a:rPr>
              <a:t>www.merseta.org.za</a:t>
            </a:r>
            <a:endParaRPr lang="en-ZA" b="1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8604"/>
            <a:ext cx="25806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2844" y="6215082"/>
            <a:ext cx="1500198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3</a:t>
            </a:fld>
            <a:endParaRPr lang="en-GB" altLang="en-US" b="1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1571612"/>
          <a:ext cx="835824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868" y="2857496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Aligning the merSETA interventions and budget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government priorities and industry developments</a:t>
            </a:r>
            <a:endParaRPr lang="en-Z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2571736" y="500042"/>
            <a:ext cx="5072098" cy="6021879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sz="1600" dirty="0"/>
          </a:p>
        </p:txBody>
      </p:sp>
      <p:pic>
        <p:nvPicPr>
          <p:cNvPr id="9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reeform 6"/>
          <p:cNvSpPr>
            <a:spLocks/>
          </p:cNvSpPr>
          <p:nvPr/>
        </p:nvSpPr>
        <p:spPr bwMode="auto">
          <a:xfrm>
            <a:off x="1096963" y="1414463"/>
            <a:ext cx="6796088" cy="3935412"/>
          </a:xfrm>
          <a:custGeom>
            <a:avLst/>
            <a:gdLst/>
            <a:ahLst/>
            <a:cxnLst>
              <a:cxn ang="0">
                <a:pos x="9438" y="26"/>
              </a:cxn>
              <a:cxn ang="0">
                <a:pos x="10702" y="155"/>
              </a:cxn>
              <a:cxn ang="0">
                <a:pos x="11895" y="390"/>
              </a:cxn>
              <a:cxn ang="0">
                <a:pos x="13003" y="718"/>
              </a:cxn>
              <a:cxn ang="0">
                <a:pos x="14009" y="1132"/>
              </a:cxn>
              <a:cxn ang="0">
                <a:pos x="14901" y="1624"/>
              </a:cxn>
              <a:cxn ang="0">
                <a:pos x="15662" y="2185"/>
              </a:cxn>
              <a:cxn ang="0">
                <a:pos x="16280" y="2808"/>
              </a:cxn>
              <a:cxn ang="0">
                <a:pos x="16740" y="3484"/>
              </a:cxn>
              <a:cxn ang="0">
                <a:pos x="17026" y="4203"/>
              </a:cxn>
              <a:cxn ang="0">
                <a:pos x="17125" y="4958"/>
              </a:cxn>
              <a:cxn ang="0">
                <a:pos x="17026" y="5713"/>
              </a:cxn>
              <a:cxn ang="0">
                <a:pos x="16740" y="6433"/>
              </a:cxn>
              <a:cxn ang="0">
                <a:pos x="16280" y="7108"/>
              </a:cxn>
              <a:cxn ang="0">
                <a:pos x="15662" y="7730"/>
              </a:cxn>
              <a:cxn ang="0">
                <a:pos x="14901" y="8293"/>
              </a:cxn>
              <a:cxn ang="0">
                <a:pos x="14009" y="8785"/>
              </a:cxn>
              <a:cxn ang="0">
                <a:pos x="13003" y="9199"/>
              </a:cxn>
              <a:cxn ang="0">
                <a:pos x="11895" y="9527"/>
              </a:cxn>
              <a:cxn ang="0">
                <a:pos x="10702" y="9760"/>
              </a:cxn>
              <a:cxn ang="0">
                <a:pos x="9438" y="9891"/>
              </a:cxn>
              <a:cxn ang="0">
                <a:pos x="8122" y="9910"/>
              </a:cxn>
              <a:cxn ang="0">
                <a:pos x="6837" y="9815"/>
              </a:cxn>
              <a:cxn ang="0">
                <a:pos x="5618" y="9616"/>
              </a:cxn>
              <a:cxn ang="0">
                <a:pos x="4481" y="9318"/>
              </a:cxn>
              <a:cxn ang="0">
                <a:pos x="3439" y="8931"/>
              </a:cxn>
              <a:cxn ang="0">
                <a:pos x="2508" y="8465"/>
              </a:cxn>
              <a:cxn ang="0">
                <a:pos x="1701" y="7925"/>
              </a:cxn>
              <a:cxn ang="0">
                <a:pos x="1034" y="7321"/>
              </a:cxn>
              <a:cxn ang="0">
                <a:pos x="520" y="6662"/>
              </a:cxn>
              <a:cxn ang="0">
                <a:pos x="173" y="5958"/>
              </a:cxn>
              <a:cxn ang="0">
                <a:pos x="11" y="5213"/>
              </a:cxn>
              <a:cxn ang="0">
                <a:pos x="44" y="4452"/>
              </a:cxn>
              <a:cxn ang="0">
                <a:pos x="270" y="3718"/>
              </a:cxn>
              <a:cxn ang="0">
                <a:pos x="673" y="3028"/>
              </a:cxn>
              <a:cxn ang="0">
                <a:pos x="1240" y="2387"/>
              </a:cxn>
              <a:cxn ang="0">
                <a:pos x="1955" y="1804"/>
              </a:cxn>
              <a:cxn ang="0">
                <a:pos x="2805" y="1288"/>
              </a:cxn>
              <a:cxn ang="0">
                <a:pos x="3775" y="846"/>
              </a:cxn>
              <a:cxn ang="0">
                <a:pos x="4851" y="489"/>
              </a:cxn>
              <a:cxn ang="0">
                <a:pos x="6016" y="223"/>
              </a:cxn>
              <a:cxn ang="0">
                <a:pos x="7259" y="57"/>
              </a:cxn>
              <a:cxn ang="0">
                <a:pos x="8563" y="0"/>
              </a:cxn>
            </a:cxnLst>
            <a:rect l="0" t="0" r="r" b="b"/>
            <a:pathLst>
              <a:path w="17125" h="9917">
                <a:moveTo>
                  <a:pt x="8563" y="0"/>
                </a:moveTo>
                <a:lnTo>
                  <a:pt x="9003" y="7"/>
                </a:lnTo>
                <a:lnTo>
                  <a:pt x="9438" y="26"/>
                </a:lnTo>
                <a:lnTo>
                  <a:pt x="9866" y="57"/>
                </a:lnTo>
                <a:lnTo>
                  <a:pt x="10288" y="100"/>
                </a:lnTo>
                <a:lnTo>
                  <a:pt x="10702" y="155"/>
                </a:lnTo>
                <a:lnTo>
                  <a:pt x="11108" y="223"/>
                </a:lnTo>
                <a:lnTo>
                  <a:pt x="11507" y="300"/>
                </a:lnTo>
                <a:lnTo>
                  <a:pt x="11895" y="390"/>
                </a:lnTo>
                <a:lnTo>
                  <a:pt x="12274" y="489"/>
                </a:lnTo>
                <a:lnTo>
                  <a:pt x="12644" y="599"/>
                </a:lnTo>
                <a:lnTo>
                  <a:pt x="13003" y="718"/>
                </a:lnTo>
                <a:lnTo>
                  <a:pt x="13350" y="846"/>
                </a:lnTo>
                <a:lnTo>
                  <a:pt x="13686" y="985"/>
                </a:lnTo>
                <a:lnTo>
                  <a:pt x="14009" y="1132"/>
                </a:lnTo>
                <a:lnTo>
                  <a:pt x="14319" y="1288"/>
                </a:lnTo>
                <a:lnTo>
                  <a:pt x="14616" y="1452"/>
                </a:lnTo>
                <a:lnTo>
                  <a:pt x="14901" y="1624"/>
                </a:lnTo>
                <a:lnTo>
                  <a:pt x="15169" y="1804"/>
                </a:lnTo>
                <a:lnTo>
                  <a:pt x="15424" y="1992"/>
                </a:lnTo>
                <a:lnTo>
                  <a:pt x="15662" y="2185"/>
                </a:lnTo>
                <a:lnTo>
                  <a:pt x="15885" y="2387"/>
                </a:lnTo>
                <a:lnTo>
                  <a:pt x="16092" y="2594"/>
                </a:lnTo>
                <a:lnTo>
                  <a:pt x="16280" y="2808"/>
                </a:lnTo>
                <a:lnTo>
                  <a:pt x="16452" y="3028"/>
                </a:lnTo>
                <a:lnTo>
                  <a:pt x="16606" y="3253"/>
                </a:lnTo>
                <a:lnTo>
                  <a:pt x="16740" y="3484"/>
                </a:lnTo>
                <a:lnTo>
                  <a:pt x="16855" y="3718"/>
                </a:lnTo>
                <a:lnTo>
                  <a:pt x="16950" y="3959"/>
                </a:lnTo>
                <a:lnTo>
                  <a:pt x="17026" y="4203"/>
                </a:lnTo>
                <a:lnTo>
                  <a:pt x="17080" y="4452"/>
                </a:lnTo>
                <a:lnTo>
                  <a:pt x="17113" y="4703"/>
                </a:lnTo>
                <a:lnTo>
                  <a:pt x="17125" y="4958"/>
                </a:lnTo>
                <a:lnTo>
                  <a:pt x="17113" y="5213"/>
                </a:lnTo>
                <a:lnTo>
                  <a:pt x="17080" y="5465"/>
                </a:lnTo>
                <a:lnTo>
                  <a:pt x="17026" y="5713"/>
                </a:lnTo>
                <a:lnTo>
                  <a:pt x="16950" y="5958"/>
                </a:lnTo>
                <a:lnTo>
                  <a:pt x="16855" y="6197"/>
                </a:lnTo>
                <a:lnTo>
                  <a:pt x="16740" y="6433"/>
                </a:lnTo>
                <a:lnTo>
                  <a:pt x="16606" y="6662"/>
                </a:lnTo>
                <a:lnTo>
                  <a:pt x="16452" y="6888"/>
                </a:lnTo>
                <a:lnTo>
                  <a:pt x="16280" y="7108"/>
                </a:lnTo>
                <a:lnTo>
                  <a:pt x="16092" y="7321"/>
                </a:lnTo>
                <a:lnTo>
                  <a:pt x="15885" y="7529"/>
                </a:lnTo>
                <a:lnTo>
                  <a:pt x="15662" y="7730"/>
                </a:lnTo>
                <a:lnTo>
                  <a:pt x="15424" y="7925"/>
                </a:lnTo>
                <a:lnTo>
                  <a:pt x="15169" y="8112"/>
                </a:lnTo>
                <a:lnTo>
                  <a:pt x="14901" y="8293"/>
                </a:lnTo>
                <a:lnTo>
                  <a:pt x="14616" y="8465"/>
                </a:lnTo>
                <a:lnTo>
                  <a:pt x="14319" y="8629"/>
                </a:lnTo>
                <a:lnTo>
                  <a:pt x="14009" y="8785"/>
                </a:lnTo>
                <a:lnTo>
                  <a:pt x="13686" y="8931"/>
                </a:lnTo>
                <a:lnTo>
                  <a:pt x="13350" y="9069"/>
                </a:lnTo>
                <a:lnTo>
                  <a:pt x="13003" y="9199"/>
                </a:lnTo>
                <a:lnTo>
                  <a:pt x="12644" y="9318"/>
                </a:lnTo>
                <a:lnTo>
                  <a:pt x="12274" y="9427"/>
                </a:lnTo>
                <a:lnTo>
                  <a:pt x="11895" y="9527"/>
                </a:lnTo>
                <a:lnTo>
                  <a:pt x="11507" y="9616"/>
                </a:lnTo>
                <a:lnTo>
                  <a:pt x="11108" y="9694"/>
                </a:lnTo>
                <a:lnTo>
                  <a:pt x="10702" y="9760"/>
                </a:lnTo>
                <a:lnTo>
                  <a:pt x="10288" y="9815"/>
                </a:lnTo>
                <a:lnTo>
                  <a:pt x="9866" y="9859"/>
                </a:lnTo>
                <a:lnTo>
                  <a:pt x="9438" y="9891"/>
                </a:lnTo>
                <a:lnTo>
                  <a:pt x="9003" y="9910"/>
                </a:lnTo>
                <a:lnTo>
                  <a:pt x="8563" y="9917"/>
                </a:lnTo>
                <a:lnTo>
                  <a:pt x="8122" y="9910"/>
                </a:lnTo>
                <a:lnTo>
                  <a:pt x="7687" y="9891"/>
                </a:lnTo>
                <a:lnTo>
                  <a:pt x="7259" y="9859"/>
                </a:lnTo>
                <a:lnTo>
                  <a:pt x="6837" y="9815"/>
                </a:lnTo>
                <a:lnTo>
                  <a:pt x="6422" y="9760"/>
                </a:lnTo>
                <a:lnTo>
                  <a:pt x="6016" y="9694"/>
                </a:lnTo>
                <a:lnTo>
                  <a:pt x="5618" y="9616"/>
                </a:lnTo>
                <a:lnTo>
                  <a:pt x="5230" y="9527"/>
                </a:lnTo>
                <a:lnTo>
                  <a:pt x="4851" y="9427"/>
                </a:lnTo>
                <a:lnTo>
                  <a:pt x="4481" y="9318"/>
                </a:lnTo>
                <a:lnTo>
                  <a:pt x="4123" y="9199"/>
                </a:lnTo>
                <a:lnTo>
                  <a:pt x="3775" y="9069"/>
                </a:lnTo>
                <a:lnTo>
                  <a:pt x="3439" y="8931"/>
                </a:lnTo>
                <a:lnTo>
                  <a:pt x="3116" y="8785"/>
                </a:lnTo>
                <a:lnTo>
                  <a:pt x="2805" y="8629"/>
                </a:lnTo>
                <a:lnTo>
                  <a:pt x="2508" y="8465"/>
                </a:lnTo>
                <a:lnTo>
                  <a:pt x="2224" y="8293"/>
                </a:lnTo>
                <a:lnTo>
                  <a:pt x="1955" y="8112"/>
                </a:lnTo>
                <a:lnTo>
                  <a:pt x="1701" y="7925"/>
                </a:lnTo>
                <a:lnTo>
                  <a:pt x="1463" y="7730"/>
                </a:lnTo>
                <a:lnTo>
                  <a:pt x="1240" y="7529"/>
                </a:lnTo>
                <a:lnTo>
                  <a:pt x="1034" y="7321"/>
                </a:lnTo>
                <a:lnTo>
                  <a:pt x="844" y="7108"/>
                </a:lnTo>
                <a:lnTo>
                  <a:pt x="673" y="6888"/>
                </a:lnTo>
                <a:lnTo>
                  <a:pt x="520" y="6662"/>
                </a:lnTo>
                <a:lnTo>
                  <a:pt x="385" y="6433"/>
                </a:lnTo>
                <a:lnTo>
                  <a:pt x="270" y="6197"/>
                </a:lnTo>
                <a:lnTo>
                  <a:pt x="173" y="5958"/>
                </a:lnTo>
                <a:lnTo>
                  <a:pt x="99" y="5713"/>
                </a:lnTo>
                <a:lnTo>
                  <a:pt x="44" y="5465"/>
                </a:lnTo>
                <a:lnTo>
                  <a:pt x="11" y="5213"/>
                </a:lnTo>
                <a:lnTo>
                  <a:pt x="0" y="4958"/>
                </a:lnTo>
                <a:lnTo>
                  <a:pt x="11" y="4703"/>
                </a:lnTo>
                <a:lnTo>
                  <a:pt x="44" y="4452"/>
                </a:lnTo>
                <a:lnTo>
                  <a:pt x="99" y="4203"/>
                </a:lnTo>
                <a:lnTo>
                  <a:pt x="173" y="3959"/>
                </a:lnTo>
                <a:lnTo>
                  <a:pt x="270" y="3718"/>
                </a:lnTo>
                <a:lnTo>
                  <a:pt x="385" y="3484"/>
                </a:lnTo>
                <a:lnTo>
                  <a:pt x="520" y="3253"/>
                </a:lnTo>
                <a:lnTo>
                  <a:pt x="673" y="3028"/>
                </a:lnTo>
                <a:lnTo>
                  <a:pt x="844" y="2808"/>
                </a:lnTo>
                <a:lnTo>
                  <a:pt x="1034" y="2594"/>
                </a:lnTo>
                <a:lnTo>
                  <a:pt x="1240" y="2387"/>
                </a:lnTo>
                <a:lnTo>
                  <a:pt x="1463" y="2185"/>
                </a:lnTo>
                <a:lnTo>
                  <a:pt x="1701" y="1992"/>
                </a:lnTo>
                <a:lnTo>
                  <a:pt x="1955" y="1804"/>
                </a:lnTo>
                <a:lnTo>
                  <a:pt x="2224" y="1624"/>
                </a:lnTo>
                <a:lnTo>
                  <a:pt x="2508" y="1452"/>
                </a:lnTo>
                <a:lnTo>
                  <a:pt x="2805" y="1288"/>
                </a:lnTo>
                <a:lnTo>
                  <a:pt x="3116" y="1132"/>
                </a:lnTo>
                <a:lnTo>
                  <a:pt x="3439" y="985"/>
                </a:lnTo>
                <a:lnTo>
                  <a:pt x="3775" y="846"/>
                </a:lnTo>
                <a:lnTo>
                  <a:pt x="4123" y="718"/>
                </a:lnTo>
                <a:lnTo>
                  <a:pt x="4481" y="599"/>
                </a:lnTo>
                <a:lnTo>
                  <a:pt x="4851" y="489"/>
                </a:lnTo>
                <a:lnTo>
                  <a:pt x="5230" y="390"/>
                </a:lnTo>
                <a:lnTo>
                  <a:pt x="5618" y="300"/>
                </a:lnTo>
                <a:lnTo>
                  <a:pt x="6016" y="223"/>
                </a:lnTo>
                <a:lnTo>
                  <a:pt x="6422" y="155"/>
                </a:lnTo>
                <a:lnTo>
                  <a:pt x="6837" y="100"/>
                </a:lnTo>
                <a:lnTo>
                  <a:pt x="7259" y="57"/>
                </a:lnTo>
                <a:lnTo>
                  <a:pt x="7687" y="26"/>
                </a:lnTo>
                <a:lnTo>
                  <a:pt x="8122" y="7"/>
                </a:lnTo>
                <a:lnTo>
                  <a:pt x="8563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2285983" y="1214422"/>
            <a:ext cx="4429753" cy="4393022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bg1">
              <a:alpha val="2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3786182" y="785813"/>
            <a:ext cx="1658938" cy="1257300"/>
          </a:xfrm>
          <a:custGeom>
            <a:avLst/>
            <a:gdLst/>
            <a:ahLst/>
            <a:cxnLst>
              <a:cxn ang="0">
                <a:pos x="2303" y="8"/>
              </a:cxn>
              <a:cxn ang="0">
                <a:pos x="2612" y="50"/>
              </a:cxn>
              <a:cxn ang="0">
                <a:pos x="2903" y="124"/>
              </a:cxn>
              <a:cxn ang="0">
                <a:pos x="3173" y="229"/>
              </a:cxn>
              <a:cxn ang="0">
                <a:pos x="3419" y="361"/>
              </a:cxn>
              <a:cxn ang="0">
                <a:pos x="3637" y="519"/>
              </a:cxn>
              <a:cxn ang="0">
                <a:pos x="3823" y="699"/>
              </a:cxn>
              <a:cxn ang="0">
                <a:pos x="3973" y="897"/>
              </a:cxn>
              <a:cxn ang="0">
                <a:pos x="4086" y="1113"/>
              </a:cxn>
              <a:cxn ang="0">
                <a:pos x="4155" y="1342"/>
              </a:cxn>
              <a:cxn ang="0">
                <a:pos x="4179" y="1584"/>
              </a:cxn>
              <a:cxn ang="0">
                <a:pos x="4155" y="1825"/>
              </a:cxn>
              <a:cxn ang="0">
                <a:pos x="4086" y="2055"/>
              </a:cxn>
              <a:cxn ang="0">
                <a:pos x="3973" y="2270"/>
              </a:cxn>
              <a:cxn ang="0">
                <a:pos x="3823" y="2470"/>
              </a:cxn>
              <a:cxn ang="0">
                <a:pos x="3637" y="2648"/>
              </a:cxn>
              <a:cxn ang="0">
                <a:pos x="3419" y="2806"/>
              </a:cxn>
              <a:cxn ang="0">
                <a:pos x="3173" y="2938"/>
              </a:cxn>
              <a:cxn ang="0">
                <a:pos x="2903" y="3043"/>
              </a:cxn>
              <a:cxn ang="0">
                <a:pos x="2612" y="3117"/>
              </a:cxn>
              <a:cxn ang="0">
                <a:pos x="2303" y="3159"/>
              </a:cxn>
              <a:cxn ang="0">
                <a:pos x="1983" y="3166"/>
              </a:cxn>
              <a:cxn ang="0">
                <a:pos x="1669" y="3135"/>
              </a:cxn>
              <a:cxn ang="0">
                <a:pos x="1371" y="3071"/>
              </a:cxn>
              <a:cxn ang="0">
                <a:pos x="1093" y="2976"/>
              </a:cxn>
              <a:cxn ang="0">
                <a:pos x="839" y="2853"/>
              </a:cxn>
              <a:cxn ang="0">
                <a:pos x="612" y="2703"/>
              </a:cxn>
              <a:cxn ang="0">
                <a:pos x="415" y="2531"/>
              </a:cxn>
              <a:cxn ang="0">
                <a:pos x="252" y="2339"/>
              </a:cxn>
              <a:cxn ang="0">
                <a:pos x="127" y="2129"/>
              </a:cxn>
              <a:cxn ang="0">
                <a:pos x="42" y="1903"/>
              </a:cxn>
              <a:cxn ang="0">
                <a:pos x="2" y="1665"/>
              </a:cxn>
              <a:cxn ang="0">
                <a:pos x="10" y="1421"/>
              </a:cxn>
              <a:cxn ang="0">
                <a:pos x="65" y="1188"/>
              </a:cxn>
              <a:cxn ang="0">
                <a:pos x="164" y="968"/>
              </a:cxn>
              <a:cxn ang="0">
                <a:pos x="302" y="763"/>
              </a:cxn>
              <a:cxn ang="0">
                <a:pos x="476" y="577"/>
              </a:cxn>
              <a:cxn ang="0">
                <a:pos x="684" y="411"/>
              </a:cxn>
              <a:cxn ang="0">
                <a:pos x="921" y="270"/>
              </a:cxn>
              <a:cxn ang="0">
                <a:pos x="1184" y="156"/>
              </a:cxn>
              <a:cxn ang="0">
                <a:pos x="1469" y="72"/>
              </a:cxn>
              <a:cxn ang="0">
                <a:pos x="1771" y="18"/>
              </a:cxn>
              <a:cxn ang="0">
                <a:pos x="2090" y="0"/>
              </a:cxn>
            </a:cxnLst>
            <a:rect l="0" t="0" r="r" b="b"/>
            <a:pathLst>
              <a:path w="4179" h="3167">
                <a:moveTo>
                  <a:pt x="2090" y="0"/>
                </a:moveTo>
                <a:lnTo>
                  <a:pt x="2198" y="3"/>
                </a:lnTo>
                <a:lnTo>
                  <a:pt x="2303" y="8"/>
                </a:lnTo>
                <a:lnTo>
                  <a:pt x="2408" y="18"/>
                </a:lnTo>
                <a:lnTo>
                  <a:pt x="2511" y="32"/>
                </a:lnTo>
                <a:lnTo>
                  <a:pt x="2612" y="50"/>
                </a:lnTo>
                <a:lnTo>
                  <a:pt x="2712" y="72"/>
                </a:lnTo>
                <a:lnTo>
                  <a:pt x="2808" y="96"/>
                </a:lnTo>
                <a:lnTo>
                  <a:pt x="2903" y="124"/>
                </a:lnTo>
                <a:lnTo>
                  <a:pt x="2996" y="156"/>
                </a:lnTo>
                <a:lnTo>
                  <a:pt x="3086" y="191"/>
                </a:lnTo>
                <a:lnTo>
                  <a:pt x="3173" y="229"/>
                </a:lnTo>
                <a:lnTo>
                  <a:pt x="3258" y="270"/>
                </a:lnTo>
                <a:lnTo>
                  <a:pt x="3340" y="314"/>
                </a:lnTo>
                <a:lnTo>
                  <a:pt x="3419" y="361"/>
                </a:lnTo>
                <a:lnTo>
                  <a:pt x="3495" y="411"/>
                </a:lnTo>
                <a:lnTo>
                  <a:pt x="3568" y="464"/>
                </a:lnTo>
                <a:lnTo>
                  <a:pt x="3637" y="519"/>
                </a:lnTo>
                <a:lnTo>
                  <a:pt x="3703" y="577"/>
                </a:lnTo>
                <a:lnTo>
                  <a:pt x="3764" y="636"/>
                </a:lnTo>
                <a:lnTo>
                  <a:pt x="3823" y="699"/>
                </a:lnTo>
                <a:lnTo>
                  <a:pt x="3877" y="763"/>
                </a:lnTo>
                <a:lnTo>
                  <a:pt x="3927" y="829"/>
                </a:lnTo>
                <a:lnTo>
                  <a:pt x="3973" y="897"/>
                </a:lnTo>
                <a:lnTo>
                  <a:pt x="4015" y="968"/>
                </a:lnTo>
                <a:lnTo>
                  <a:pt x="4053" y="1039"/>
                </a:lnTo>
                <a:lnTo>
                  <a:pt x="4086" y="1113"/>
                </a:lnTo>
                <a:lnTo>
                  <a:pt x="4114" y="1188"/>
                </a:lnTo>
                <a:lnTo>
                  <a:pt x="4137" y="1265"/>
                </a:lnTo>
                <a:lnTo>
                  <a:pt x="4155" y="1342"/>
                </a:lnTo>
                <a:lnTo>
                  <a:pt x="4169" y="1421"/>
                </a:lnTo>
                <a:lnTo>
                  <a:pt x="4177" y="1502"/>
                </a:lnTo>
                <a:lnTo>
                  <a:pt x="4179" y="1584"/>
                </a:lnTo>
                <a:lnTo>
                  <a:pt x="4177" y="1665"/>
                </a:lnTo>
                <a:lnTo>
                  <a:pt x="4169" y="1746"/>
                </a:lnTo>
                <a:lnTo>
                  <a:pt x="4155" y="1825"/>
                </a:lnTo>
                <a:lnTo>
                  <a:pt x="4137" y="1903"/>
                </a:lnTo>
                <a:lnTo>
                  <a:pt x="4114" y="1979"/>
                </a:lnTo>
                <a:lnTo>
                  <a:pt x="4086" y="2055"/>
                </a:lnTo>
                <a:lnTo>
                  <a:pt x="4053" y="2129"/>
                </a:lnTo>
                <a:lnTo>
                  <a:pt x="4015" y="2201"/>
                </a:lnTo>
                <a:lnTo>
                  <a:pt x="3973" y="2270"/>
                </a:lnTo>
                <a:lnTo>
                  <a:pt x="3927" y="2339"/>
                </a:lnTo>
                <a:lnTo>
                  <a:pt x="3877" y="2404"/>
                </a:lnTo>
                <a:lnTo>
                  <a:pt x="3823" y="2470"/>
                </a:lnTo>
                <a:lnTo>
                  <a:pt x="3764" y="2531"/>
                </a:lnTo>
                <a:lnTo>
                  <a:pt x="3703" y="2592"/>
                </a:lnTo>
                <a:lnTo>
                  <a:pt x="3637" y="2648"/>
                </a:lnTo>
                <a:lnTo>
                  <a:pt x="3568" y="2703"/>
                </a:lnTo>
                <a:lnTo>
                  <a:pt x="3495" y="2756"/>
                </a:lnTo>
                <a:lnTo>
                  <a:pt x="3419" y="2806"/>
                </a:lnTo>
                <a:lnTo>
                  <a:pt x="3340" y="2853"/>
                </a:lnTo>
                <a:lnTo>
                  <a:pt x="3258" y="2897"/>
                </a:lnTo>
                <a:lnTo>
                  <a:pt x="3173" y="2938"/>
                </a:lnTo>
                <a:lnTo>
                  <a:pt x="3086" y="2976"/>
                </a:lnTo>
                <a:lnTo>
                  <a:pt x="2996" y="3011"/>
                </a:lnTo>
                <a:lnTo>
                  <a:pt x="2903" y="3043"/>
                </a:lnTo>
                <a:lnTo>
                  <a:pt x="2808" y="3071"/>
                </a:lnTo>
                <a:lnTo>
                  <a:pt x="2712" y="3097"/>
                </a:lnTo>
                <a:lnTo>
                  <a:pt x="2612" y="3117"/>
                </a:lnTo>
                <a:lnTo>
                  <a:pt x="2511" y="3135"/>
                </a:lnTo>
                <a:lnTo>
                  <a:pt x="2408" y="3149"/>
                </a:lnTo>
                <a:lnTo>
                  <a:pt x="2303" y="3159"/>
                </a:lnTo>
                <a:lnTo>
                  <a:pt x="2198" y="3166"/>
                </a:lnTo>
                <a:lnTo>
                  <a:pt x="2090" y="3167"/>
                </a:lnTo>
                <a:lnTo>
                  <a:pt x="1983" y="3166"/>
                </a:lnTo>
                <a:lnTo>
                  <a:pt x="1876" y="3159"/>
                </a:lnTo>
                <a:lnTo>
                  <a:pt x="1771" y="3149"/>
                </a:lnTo>
                <a:lnTo>
                  <a:pt x="1669" y="3135"/>
                </a:lnTo>
                <a:lnTo>
                  <a:pt x="1567" y="3117"/>
                </a:lnTo>
                <a:lnTo>
                  <a:pt x="1469" y="3097"/>
                </a:lnTo>
                <a:lnTo>
                  <a:pt x="1371" y="3071"/>
                </a:lnTo>
                <a:lnTo>
                  <a:pt x="1276" y="3043"/>
                </a:lnTo>
                <a:lnTo>
                  <a:pt x="1184" y="3011"/>
                </a:lnTo>
                <a:lnTo>
                  <a:pt x="1093" y="2976"/>
                </a:lnTo>
                <a:lnTo>
                  <a:pt x="1006" y="2938"/>
                </a:lnTo>
                <a:lnTo>
                  <a:pt x="921" y="2897"/>
                </a:lnTo>
                <a:lnTo>
                  <a:pt x="839" y="2853"/>
                </a:lnTo>
                <a:lnTo>
                  <a:pt x="760" y="2806"/>
                </a:lnTo>
                <a:lnTo>
                  <a:pt x="684" y="2756"/>
                </a:lnTo>
                <a:lnTo>
                  <a:pt x="612" y="2703"/>
                </a:lnTo>
                <a:lnTo>
                  <a:pt x="543" y="2648"/>
                </a:lnTo>
                <a:lnTo>
                  <a:pt x="476" y="2592"/>
                </a:lnTo>
                <a:lnTo>
                  <a:pt x="415" y="2531"/>
                </a:lnTo>
                <a:lnTo>
                  <a:pt x="356" y="2470"/>
                </a:lnTo>
                <a:lnTo>
                  <a:pt x="302" y="2404"/>
                </a:lnTo>
                <a:lnTo>
                  <a:pt x="252" y="2339"/>
                </a:lnTo>
                <a:lnTo>
                  <a:pt x="206" y="2270"/>
                </a:lnTo>
                <a:lnTo>
                  <a:pt x="164" y="2201"/>
                </a:lnTo>
                <a:lnTo>
                  <a:pt x="127" y="2129"/>
                </a:lnTo>
                <a:lnTo>
                  <a:pt x="93" y="2055"/>
                </a:lnTo>
                <a:lnTo>
                  <a:pt x="65" y="1979"/>
                </a:lnTo>
                <a:lnTo>
                  <a:pt x="42" y="1903"/>
                </a:lnTo>
                <a:lnTo>
                  <a:pt x="24" y="1825"/>
                </a:lnTo>
                <a:lnTo>
                  <a:pt x="10" y="1746"/>
                </a:lnTo>
                <a:lnTo>
                  <a:pt x="2" y="1665"/>
                </a:lnTo>
                <a:lnTo>
                  <a:pt x="0" y="1584"/>
                </a:lnTo>
                <a:lnTo>
                  <a:pt x="2" y="1502"/>
                </a:lnTo>
                <a:lnTo>
                  <a:pt x="10" y="1421"/>
                </a:lnTo>
                <a:lnTo>
                  <a:pt x="24" y="1342"/>
                </a:lnTo>
                <a:lnTo>
                  <a:pt x="42" y="1265"/>
                </a:lnTo>
                <a:lnTo>
                  <a:pt x="65" y="1188"/>
                </a:lnTo>
                <a:lnTo>
                  <a:pt x="93" y="1113"/>
                </a:lnTo>
                <a:lnTo>
                  <a:pt x="127" y="1039"/>
                </a:lnTo>
                <a:lnTo>
                  <a:pt x="164" y="968"/>
                </a:lnTo>
                <a:lnTo>
                  <a:pt x="206" y="897"/>
                </a:lnTo>
                <a:lnTo>
                  <a:pt x="252" y="829"/>
                </a:lnTo>
                <a:lnTo>
                  <a:pt x="302" y="763"/>
                </a:lnTo>
                <a:lnTo>
                  <a:pt x="356" y="699"/>
                </a:lnTo>
                <a:lnTo>
                  <a:pt x="415" y="636"/>
                </a:lnTo>
                <a:lnTo>
                  <a:pt x="476" y="577"/>
                </a:lnTo>
                <a:lnTo>
                  <a:pt x="543" y="519"/>
                </a:lnTo>
                <a:lnTo>
                  <a:pt x="612" y="464"/>
                </a:lnTo>
                <a:lnTo>
                  <a:pt x="684" y="411"/>
                </a:lnTo>
                <a:lnTo>
                  <a:pt x="760" y="361"/>
                </a:lnTo>
                <a:lnTo>
                  <a:pt x="839" y="314"/>
                </a:lnTo>
                <a:lnTo>
                  <a:pt x="921" y="270"/>
                </a:lnTo>
                <a:lnTo>
                  <a:pt x="1006" y="229"/>
                </a:lnTo>
                <a:lnTo>
                  <a:pt x="1093" y="191"/>
                </a:lnTo>
                <a:lnTo>
                  <a:pt x="1184" y="156"/>
                </a:lnTo>
                <a:lnTo>
                  <a:pt x="1276" y="124"/>
                </a:lnTo>
                <a:lnTo>
                  <a:pt x="1371" y="96"/>
                </a:lnTo>
                <a:lnTo>
                  <a:pt x="1469" y="72"/>
                </a:lnTo>
                <a:lnTo>
                  <a:pt x="1567" y="50"/>
                </a:lnTo>
                <a:lnTo>
                  <a:pt x="1669" y="32"/>
                </a:lnTo>
                <a:lnTo>
                  <a:pt x="1771" y="18"/>
                </a:lnTo>
                <a:lnTo>
                  <a:pt x="1876" y="8"/>
                </a:lnTo>
                <a:lnTo>
                  <a:pt x="1983" y="3"/>
                </a:lnTo>
                <a:lnTo>
                  <a:pt x="2090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19107" y="1881188"/>
            <a:ext cx="1857375" cy="1476375"/>
          </a:xfrm>
          <a:custGeom>
            <a:avLst/>
            <a:gdLst/>
            <a:ahLst/>
            <a:cxnLst>
              <a:cxn ang="0">
                <a:pos x="2579" y="10"/>
              </a:cxn>
              <a:cxn ang="0">
                <a:pos x="2925" y="59"/>
              </a:cxn>
              <a:cxn ang="0">
                <a:pos x="3251" y="146"/>
              </a:cxn>
              <a:cxn ang="0">
                <a:pos x="3553" y="269"/>
              </a:cxn>
              <a:cxn ang="0">
                <a:pos x="3829" y="425"/>
              </a:cxn>
              <a:cxn ang="0">
                <a:pos x="4072" y="610"/>
              </a:cxn>
              <a:cxn ang="0">
                <a:pos x="4280" y="820"/>
              </a:cxn>
              <a:cxn ang="0">
                <a:pos x="4449" y="1053"/>
              </a:cxn>
              <a:cxn ang="0">
                <a:pos x="4575" y="1307"/>
              </a:cxn>
              <a:cxn ang="0">
                <a:pos x="4653" y="1576"/>
              </a:cxn>
              <a:cxn ang="0">
                <a:pos x="4680" y="1860"/>
              </a:cxn>
              <a:cxn ang="0">
                <a:pos x="4653" y="2143"/>
              </a:cxn>
              <a:cxn ang="0">
                <a:pos x="4575" y="2413"/>
              </a:cxn>
              <a:cxn ang="0">
                <a:pos x="4449" y="2666"/>
              </a:cxn>
              <a:cxn ang="0">
                <a:pos x="4280" y="2899"/>
              </a:cxn>
              <a:cxn ang="0">
                <a:pos x="4072" y="3110"/>
              </a:cxn>
              <a:cxn ang="0">
                <a:pos x="3829" y="3295"/>
              </a:cxn>
              <a:cxn ang="0">
                <a:pos x="3553" y="3450"/>
              </a:cxn>
              <a:cxn ang="0">
                <a:pos x="3251" y="3573"/>
              </a:cxn>
              <a:cxn ang="0">
                <a:pos x="2925" y="3660"/>
              </a:cxn>
              <a:cxn ang="0">
                <a:pos x="2579" y="3709"/>
              </a:cxn>
              <a:cxn ang="0">
                <a:pos x="2220" y="3717"/>
              </a:cxn>
              <a:cxn ang="0">
                <a:pos x="1869" y="3681"/>
              </a:cxn>
              <a:cxn ang="0">
                <a:pos x="1536" y="3606"/>
              </a:cxn>
              <a:cxn ang="0">
                <a:pos x="1224" y="3495"/>
              </a:cxn>
              <a:cxn ang="0">
                <a:pos x="940" y="3350"/>
              </a:cxn>
              <a:cxn ang="0">
                <a:pos x="686" y="3175"/>
              </a:cxn>
              <a:cxn ang="0">
                <a:pos x="465" y="2972"/>
              </a:cxn>
              <a:cxn ang="0">
                <a:pos x="282" y="2746"/>
              </a:cxn>
              <a:cxn ang="0">
                <a:pos x="142" y="2499"/>
              </a:cxn>
              <a:cxn ang="0">
                <a:pos x="47" y="2235"/>
              </a:cxn>
              <a:cxn ang="0">
                <a:pos x="3" y="1956"/>
              </a:cxn>
              <a:cxn ang="0">
                <a:pos x="12" y="1670"/>
              </a:cxn>
              <a:cxn ang="0">
                <a:pos x="73" y="1396"/>
              </a:cxn>
              <a:cxn ang="0">
                <a:pos x="183" y="1135"/>
              </a:cxn>
              <a:cxn ang="0">
                <a:pos x="338" y="896"/>
              </a:cxn>
              <a:cxn ang="0">
                <a:pos x="534" y="677"/>
              </a:cxn>
              <a:cxn ang="0">
                <a:pos x="766" y="483"/>
              </a:cxn>
              <a:cxn ang="0">
                <a:pos x="1032" y="318"/>
              </a:cxn>
              <a:cxn ang="0">
                <a:pos x="1325" y="184"/>
              </a:cxn>
              <a:cxn ang="0">
                <a:pos x="1644" y="84"/>
              </a:cxn>
              <a:cxn ang="0">
                <a:pos x="1984" y="22"/>
              </a:cxn>
              <a:cxn ang="0">
                <a:pos x="2340" y="0"/>
              </a:cxn>
            </a:cxnLst>
            <a:rect l="0" t="0" r="r" b="b"/>
            <a:pathLst>
              <a:path w="4680" h="3719">
                <a:moveTo>
                  <a:pt x="2340" y="0"/>
                </a:moveTo>
                <a:lnTo>
                  <a:pt x="2460" y="2"/>
                </a:lnTo>
                <a:lnTo>
                  <a:pt x="2579" y="10"/>
                </a:lnTo>
                <a:lnTo>
                  <a:pt x="2697" y="22"/>
                </a:lnTo>
                <a:lnTo>
                  <a:pt x="2811" y="38"/>
                </a:lnTo>
                <a:lnTo>
                  <a:pt x="2925" y="59"/>
                </a:lnTo>
                <a:lnTo>
                  <a:pt x="3035" y="84"/>
                </a:lnTo>
                <a:lnTo>
                  <a:pt x="3144" y="113"/>
                </a:lnTo>
                <a:lnTo>
                  <a:pt x="3251" y="146"/>
                </a:lnTo>
                <a:lnTo>
                  <a:pt x="3354" y="184"/>
                </a:lnTo>
                <a:lnTo>
                  <a:pt x="3456" y="225"/>
                </a:lnTo>
                <a:lnTo>
                  <a:pt x="3553" y="269"/>
                </a:lnTo>
                <a:lnTo>
                  <a:pt x="3648" y="318"/>
                </a:lnTo>
                <a:lnTo>
                  <a:pt x="3740" y="370"/>
                </a:lnTo>
                <a:lnTo>
                  <a:pt x="3829" y="425"/>
                </a:lnTo>
                <a:lnTo>
                  <a:pt x="3913" y="483"/>
                </a:lnTo>
                <a:lnTo>
                  <a:pt x="3994" y="545"/>
                </a:lnTo>
                <a:lnTo>
                  <a:pt x="4072" y="610"/>
                </a:lnTo>
                <a:lnTo>
                  <a:pt x="4145" y="677"/>
                </a:lnTo>
                <a:lnTo>
                  <a:pt x="4214" y="747"/>
                </a:lnTo>
                <a:lnTo>
                  <a:pt x="4280" y="820"/>
                </a:lnTo>
                <a:lnTo>
                  <a:pt x="4341" y="896"/>
                </a:lnTo>
                <a:lnTo>
                  <a:pt x="4398" y="974"/>
                </a:lnTo>
                <a:lnTo>
                  <a:pt x="4449" y="1053"/>
                </a:lnTo>
                <a:lnTo>
                  <a:pt x="4496" y="1135"/>
                </a:lnTo>
                <a:lnTo>
                  <a:pt x="4537" y="1220"/>
                </a:lnTo>
                <a:lnTo>
                  <a:pt x="4575" y="1307"/>
                </a:lnTo>
                <a:lnTo>
                  <a:pt x="4607" y="1396"/>
                </a:lnTo>
                <a:lnTo>
                  <a:pt x="4632" y="1485"/>
                </a:lnTo>
                <a:lnTo>
                  <a:pt x="4653" y="1576"/>
                </a:lnTo>
                <a:lnTo>
                  <a:pt x="4668" y="1670"/>
                </a:lnTo>
                <a:lnTo>
                  <a:pt x="4677" y="1765"/>
                </a:lnTo>
                <a:lnTo>
                  <a:pt x="4680" y="1860"/>
                </a:lnTo>
                <a:lnTo>
                  <a:pt x="4677" y="1956"/>
                </a:lnTo>
                <a:lnTo>
                  <a:pt x="4668" y="2051"/>
                </a:lnTo>
                <a:lnTo>
                  <a:pt x="4653" y="2143"/>
                </a:lnTo>
                <a:lnTo>
                  <a:pt x="4632" y="2235"/>
                </a:lnTo>
                <a:lnTo>
                  <a:pt x="4607" y="2325"/>
                </a:lnTo>
                <a:lnTo>
                  <a:pt x="4575" y="2413"/>
                </a:lnTo>
                <a:lnTo>
                  <a:pt x="4537" y="2499"/>
                </a:lnTo>
                <a:lnTo>
                  <a:pt x="4496" y="2584"/>
                </a:lnTo>
                <a:lnTo>
                  <a:pt x="4449" y="2666"/>
                </a:lnTo>
                <a:lnTo>
                  <a:pt x="4398" y="2746"/>
                </a:lnTo>
                <a:lnTo>
                  <a:pt x="4341" y="2823"/>
                </a:lnTo>
                <a:lnTo>
                  <a:pt x="4280" y="2899"/>
                </a:lnTo>
                <a:lnTo>
                  <a:pt x="4214" y="2972"/>
                </a:lnTo>
                <a:lnTo>
                  <a:pt x="4145" y="3043"/>
                </a:lnTo>
                <a:lnTo>
                  <a:pt x="4072" y="3110"/>
                </a:lnTo>
                <a:lnTo>
                  <a:pt x="3994" y="3175"/>
                </a:lnTo>
                <a:lnTo>
                  <a:pt x="3913" y="3236"/>
                </a:lnTo>
                <a:lnTo>
                  <a:pt x="3829" y="3295"/>
                </a:lnTo>
                <a:lnTo>
                  <a:pt x="3740" y="3350"/>
                </a:lnTo>
                <a:lnTo>
                  <a:pt x="3648" y="3401"/>
                </a:lnTo>
                <a:lnTo>
                  <a:pt x="3553" y="3450"/>
                </a:lnTo>
                <a:lnTo>
                  <a:pt x="3456" y="3495"/>
                </a:lnTo>
                <a:lnTo>
                  <a:pt x="3354" y="3536"/>
                </a:lnTo>
                <a:lnTo>
                  <a:pt x="3251" y="3573"/>
                </a:lnTo>
                <a:lnTo>
                  <a:pt x="3144" y="3606"/>
                </a:lnTo>
                <a:lnTo>
                  <a:pt x="3035" y="3636"/>
                </a:lnTo>
                <a:lnTo>
                  <a:pt x="2925" y="3660"/>
                </a:lnTo>
                <a:lnTo>
                  <a:pt x="2811" y="3681"/>
                </a:lnTo>
                <a:lnTo>
                  <a:pt x="2697" y="3697"/>
                </a:lnTo>
                <a:lnTo>
                  <a:pt x="2579" y="3709"/>
                </a:lnTo>
                <a:lnTo>
                  <a:pt x="2460" y="3717"/>
                </a:lnTo>
                <a:lnTo>
                  <a:pt x="2340" y="3719"/>
                </a:lnTo>
                <a:lnTo>
                  <a:pt x="2220" y="3717"/>
                </a:lnTo>
                <a:lnTo>
                  <a:pt x="2101" y="3709"/>
                </a:lnTo>
                <a:lnTo>
                  <a:pt x="1984" y="3697"/>
                </a:lnTo>
                <a:lnTo>
                  <a:pt x="1869" y="3681"/>
                </a:lnTo>
                <a:lnTo>
                  <a:pt x="1755" y="3660"/>
                </a:lnTo>
                <a:lnTo>
                  <a:pt x="1644" y="3636"/>
                </a:lnTo>
                <a:lnTo>
                  <a:pt x="1536" y="3606"/>
                </a:lnTo>
                <a:lnTo>
                  <a:pt x="1429" y="3573"/>
                </a:lnTo>
                <a:lnTo>
                  <a:pt x="1325" y="3536"/>
                </a:lnTo>
                <a:lnTo>
                  <a:pt x="1224" y="3495"/>
                </a:lnTo>
                <a:lnTo>
                  <a:pt x="1127" y="3450"/>
                </a:lnTo>
                <a:lnTo>
                  <a:pt x="1032" y="3401"/>
                </a:lnTo>
                <a:lnTo>
                  <a:pt x="940" y="3350"/>
                </a:lnTo>
                <a:lnTo>
                  <a:pt x="851" y="3295"/>
                </a:lnTo>
                <a:lnTo>
                  <a:pt x="766" y="3236"/>
                </a:lnTo>
                <a:lnTo>
                  <a:pt x="686" y="3175"/>
                </a:lnTo>
                <a:lnTo>
                  <a:pt x="608" y="3110"/>
                </a:lnTo>
                <a:lnTo>
                  <a:pt x="534" y="3043"/>
                </a:lnTo>
                <a:lnTo>
                  <a:pt x="465" y="2972"/>
                </a:lnTo>
                <a:lnTo>
                  <a:pt x="400" y="2899"/>
                </a:lnTo>
                <a:lnTo>
                  <a:pt x="338" y="2823"/>
                </a:lnTo>
                <a:lnTo>
                  <a:pt x="282" y="2746"/>
                </a:lnTo>
                <a:lnTo>
                  <a:pt x="231" y="2666"/>
                </a:lnTo>
                <a:lnTo>
                  <a:pt x="183" y="2584"/>
                </a:lnTo>
                <a:lnTo>
                  <a:pt x="142" y="2499"/>
                </a:lnTo>
                <a:lnTo>
                  <a:pt x="105" y="2413"/>
                </a:lnTo>
                <a:lnTo>
                  <a:pt x="73" y="2325"/>
                </a:lnTo>
                <a:lnTo>
                  <a:pt x="47" y="2235"/>
                </a:lnTo>
                <a:lnTo>
                  <a:pt x="27" y="2143"/>
                </a:lnTo>
                <a:lnTo>
                  <a:pt x="12" y="2051"/>
                </a:lnTo>
                <a:lnTo>
                  <a:pt x="3" y="1956"/>
                </a:lnTo>
                <a:lnTo>
                  <a:pt x="0" y="1860"/>
                </a:lnTo>
                <a:lnTo>
                  <a:pt x="3" y="1765"/>
                </a:lnTo>
                <a:lnTo>
                  <a:pt x="12" y="1670"/>
                </a:lnTo>
                <a:lnTo>
                  <a:pt x="27" y="1576"/>
                </a:lnTo>
                <a:lnTo>
                  <a:pt x="47" y="1485"/>
                </a:lnTo>
                <a:lnTo>
                  <a:pt x="73" y="1396"/>
                </a:lnTo>
                <a:lnTo>
                  <a:pt x="105" y="1307"/>
                </a:lnTo>
                <a:lnTo>
                  <a:pt x="142" y="1220"/>
                </a:lnTo>
                <a:lnTo>
                  <a:pt x="183" y="1135"/>
                </a:lnTo>
                <a:lnTo>
                  <a:pt x="231" y="1053"/>
                </a:lnTo>
                <a:lnTo>
                  <a:pt x="282" y="974"/>
                </a:lnTo>
                <a:lnTo>
                  <a:pt x="338" y="896"/>
                </a:lnTo>
                <a:lnTo>
                  <a:pt x="400" y="820"/>
                </a:lnTo>
                <a:lnTo>
                  <a:pt x="465" y="747"/>
                </a:lnTo>
                <a:lnTo>
                  <a:pt x="534" y="677"/>
                </a:lnTo>
                <a:lnTo>
                  <a:pt x="608" y="610"/>
                </a:lnTo>
                <a:lnTo>
                  <a:pt x="686" y="545"/>
                </a:lnTo>
                <a:lnTo>
                  <a:pt x="766" y="483"/>
                </a:lnTo>
                <a:lnTo>
                  <a:pt x="851" y="425"/>
                </a:lnTo>
                <a:lnTo>
                  <a:pt x="940" y="370"/>
                </a:lnTo>
                <a:lnTo>
                  <a:pt x="1032" y="318"/>
                </a:lnTo>
                <a:lnTo>
                  <a:pt x="1127" y="269"/>
                </a:lnTo>
                <a:lnTo>
                  <a:pt x="1224" y="225"/>
                </a:lnTo>
                <a:lnTo>
                  <a:pt x="1325" y="184"/>
                </a:lnTo>
                <a:lnTo>
                  <a:pt x="1429" y="146"/>
                </a:lnTo>
                <a:lnTo>
                  <a:pt x="1536" y="113"/>
                </a:lnTo>
                <a:lnTo>
                  <a:pt x="1644" y="84"/>
                </a:lnTo>
                <a:lnTo>
                  <a:pt x="1755" y="59"/>
                </a:lnTo>
                <a:lnTo>
                  <a:pt x="1869" y="38"/>
                </a:lnTo>
                <a:lnTo>
                  <a:pt x="1984" y="22"/>
                </a:lnTo>
                <a:lnTo>
                  <a:pt x="2101" y="10"/>
                </a:lnTo>
                <a:lnTo>
                  <a:pt x="2220" y="2"/>
                </a:lnTo>
                <a:lnTo>
                  <a:pt x="2340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500034" y="3357562"/>
            <a:ext cx="1928826" cy="1449387"/>
          </a:xfrm>
          <a:custGeom>
            <a:avLst/>
            <a:gdLst/>
            <a:ahLst/>
            <a:cxnLst>
              <a:cxn ang="0">
                <a:pos x="2563" y="9"/>
              </a:cxn>
              <a:cxn ang="0">
                <a:pos x="2905" y="58"/>
              </a:cxn>
              <a:cxn ang="0">
                <a:pos x="3230" y="143"/>
              </a:cxn>
              <a:cxn ang="0">
                <a:pos x="3531" y="264"/>
              </a:cxn>
              <a:cxn ang="0">
                <a:pos x="3804" y="416"/>
              </a:cxn>
              <a:cxn ang="0">
                <a:pos x="4046" y="597"/>
              </a:cxn>
              <a:cxn ang="0">
                <a:pos x="4253" y="805"/>
              </a:cxn>
              <a:cxn ang="0">
                <a:pos x="4420" y="1034"/>
              </a:cxn>
              <a:cxn ang="0">
                <a:pos x="4546" y="1283"/>
              </a:cxn>
              <a:cxn ang="0">
                <a:pos x="4623" y="1547"/>
              </a:cxn>
              <a:cxn ang="0">
                <a:pos x="4650" y="1825"/>
              </a:cxn>
              <a:cxn ang="0">
                <a:pos x="4623" y="2103"/>
              </a:cxn>
              <a:cxn ang="0">
                <a:pos x="4546" y="2368"/>
              </a:cxn>
              <a:cxn ang="0">
                <a:pos x="4420" y="2616"/>
              </a:cxn>
              <a:cxn ang="0">
                <a:pos x="4253" y="2845"/>
              </a:cxn>
              <a:cxn ang="0">
                <a:pos x="4046" y="3053"/>
              </a:cxn>
              <a:cxn ang="0">
                <a:pos x="3804" y="3234"/>
              </a:cxn>
              <a:cxn ang="0">
                <a:pos x="3531" y="3386"/>
              </a:cxn>
              <a:cxn ang="0">
                <a:pos x="3230" y="3507"/>
              </a:cxn>
              <a:cxn ang="0">
                <a:pos x="2905" y="3592"/>
              </a:cxn>
              <a:cxn ang="0">
                <a:pos x="2563" y="3641"/>
              </a:cxn>
              <a:cxn ang="0">
                <a:pos x="2206" y="3648"/>
              </a:cxn>
              <a:cxn ang="0">
                <a:pos x="1857" y="3613"/>
              </a:cxn>
              <a:cxn ang="0">
                <a:pos x="1525" y="3540"/>
              </a:cxn>
              <a:cxn ang="0">
                <a:pos x="1217" y="3430"/>
              </a:cxn>
              <a:cxn ang="0">
                <a:pos x="934" y="3287"/>
              </a:cxn>
              <a:cxn ang="0">
                <a:pos x="680" y="3116"/>
              </a:cxn>
              <a:cxn ang="0">
                <a:pos x="462" y="2917"/>
              </a:cxn>
              <a:cxn ang="0">
                <a:pos x="280" y="2695"/>
              </a:cxn>
              <a:cxn ang="0">
                <a:pos x="141" y="2453"/>
              </a:cxn>
              <a:cxn ang="0">
                <a:pos x="47" y="2193"/>
              </a:cxn>
              <a:cxn ang="0">
                <a:pos x="4" y="1919"/>
              </a:cxn>
              <a:cxn ang="0">
                <a:pos x="13" y="1638"/>
              </a:cxn>
              <a:cxn ang="0">
                <a:pos x="73" y="1369"/>
              </a:cxn>
              <a:cxn ang="0">
                <a:pos x="183" y="1115"/>
              </a:cxn>
              <a:cxn ang="0">
                <a:pos x="337" y="879"/>
              </a:cxn>
              <a:cxn ang="0">
                <a:pos x="530" y="664"/>
              </a:cxn>
              <a:cxn ang="0">
                <a:pos x="761" y="474"/>
              </a:cxn>
              <a:cxn ang="0">
                <a:pos x="1025" y="311"/>
              </a:cxn>
              <a:cxn ang="0">
                <a:pos x="1317" y="179"/>
              </a:cxn>
              <a:cxn ang="0">
                <a:pos x="1634" y="82"/>
              </a:cxn>
              <a:cxn ang="0">
                <a:pos x="1971" y="20"/>
              </a:cxn>
              <a:cxn ang="0">
                <a:pos x="2325" y="0"/>
              </a:cxn>
            </a:cxnLst>
            <a:rect l="0" t="0" r="r" b="b"/>
            <a:pathLst>
              <a:path w="4650" h="3650">
                <a:moveTo>
                  <a:pt x="2325" y="0"/>
                </a:moveTo>
                <a:lnTo>
                  <a:pt x="2444" y="2"/>
                </a:lnTo>
                <a:lnTo>
                  <a:pt x="2563" y="9"/>
                </a:lnTo>
                <a:lnTo>
                  <a:pt x="2679" y="20"/>
                </a:lnTo>
                <a:lnTo>
                  <a:pt x="2794" y="37"/>
                </a:lnTo>
                <a:lnTo>
                  <a:pt x="2905" y="58"/>
                </a:lnTo>
                <a:lnTo>
                  <a:pt x="3017" y="82"/>
                </a:lnTo>
                <a:lnTo>
                  <a:pt x="3125" y="110"/>
                </a:lnTo>
                <a:lnTo>
                  <a:pt x="3230" y="143"/>
                </a:lnTo>
                <a:lnTo>
                  <a:pt x="3334" y="179"/>
                </a:lnTo>
                <a:lnTo>
                  <a:pt x="3433" y="220"/>
                </a:lnTo>
                <a:lnTo>
                  <a:pt x="3531" y="264"/>
                </a:lnTo>
                <a:lnTo>
                  <a:pt x="3624" y="311"/>
                </a:lnTo>
                <a:lnTo>
                  <a:pt x="3715" y="363"/>
                </a:lnTo>
                <a:lnTo>
                  <a:pt x="3804" y="416"/>
                </a:lnTo>
                <a:lnTo>
                  <a:pt x="3889" y="474"/>
                </a:lnTo>
                <a:lnTo>
                  <a:pt x="3969" y="534"/>
                </a:lnTo>
                <a:lnTo>
                  <a:pt x="4046" y="597"/>
                </a:lnTo>
                <a:lnTo>
                  <a:pt x="4119" y="664"/>
                </a:lnTo>
                <a:lnTo>
                  <a:pt x="4188" y="733"/>
                </a:lnTo>
                <a:lnTo>
                  <a:pt x="4253" y="805"/>
                </a:lnTo>
                <a:lnTo>
                  <a:pt x="4314" y="879"/>
                </a:lnTo>
                <a:lnTo>
                  <a:pt x="4369" y="955"/>
                </a:lnTo>
                <a:lnTo>
                  <a:pt x="4420" y="1034"/>
                </a:lnTo>
                <a:lnTo>
                  <a:pt x="4468" y="1115"/>
                </a:lnTo>
                <a:lnTo>
                  <a:pt x="4509" y="1197"/>
                </a:lnTo>
                <a:lnTo>
                  <a:pt x="4546" y="1283"/>
                </a:lnTo>
                <a:lnTo>
                  <a:pt x="4577" y="1369"/>
                </a:lnTo>
                <a:lnTo>
                  <a:pt x="4602" y="1457"/>
                </a:lnTo>
                <a:lnTo>
                  <a:pt x="4623" y="1547"/>
                </a:lnTo>
                <a:lnTo>
                  <a:pt x="4638" y="1638"/>
                </a:lnTo>
                <a:lnTo>
                  <a:pt x="4647" y="1731"/>
                </a:lnTo>
                <a:lnTo>
                  <a:pt x="4650" y="1825"/>
                </a:lnTo>
                <a:lnTo>
                  <a:pt x="4647" y="1919"/>
                </a:lnTo>
                <a:lnTo>
                  <a:pt x="4638" y="2012"/>
                </a:lnTo>
                <a:lnTo>
                  <a:pt x="4623" y="2103"/>
                </a:lnTo>
                <a:lnTo>
                  <a:pt x="4602" y="2193"/>
                </a:lnTo>
                <a:lnTo>
                  <a:pt x="4577" y="2281"/>
                </a:lnTo>
                <a:lnTo>
                  <a:pt x="4546" y="2368"/>
                </a:lnTo>
                <a:lnTo>
                  <a:pt x="4509" y="2453"/>
                </a:lnTo>
                <a:lnTo>
                  <a:pt x="4468" y="2535"/>
                </a:lnTo>
                <a:lnTo>
                  <a:pt x="4420" y="2616"/>
                </a:lnTo>
                <a:lnTo>
                  <a:pt x="4369" y="2695"/>
                </a:lnTo>
                <a:lnTo>
                  <a:pt x="4314" y="2772"/>
                </a:lnTo>
                <a:lnTo>
                  <a:pt x="4253" y="2845"/>
                </a:lnTo>
                <a:lnTo>
                  <a:pt x="4188" y="2917"/>
                </a:lnTo>
                <a:lnTo>
                  <a:pt x="4119" y="2986"/>
                </a:lnTo>
                <a:lnTo>
                  <a:pt x="4046" y="3053"/>
                </a:lnTo>
                <a:lnTo>
                  <a:pt x="3969" y="3116"/>
                </a:lnTo>
                <a:lnTo>
                  <a:pt x="3889" y="3176"/>
                </a:lnTo>
                <a:lnTo>
                  <a:pt x="3804" y="3234"/>
                </a:lnTo>
                <a:lnTo>
                  <a:pt x="3715" y="3287"/>
                </a:lnTo>
                <a:lnTo>
                  <a:pt x="3624" y="3339"/>
                </a:lnTo>
                <a:lnTo>
                  <a:pt x="3531" y="3386"/>
                </a:lnTo>
                <a:lnTo>
                  <a:pt x="3433" y="3430"/>
                </a:lnTo>
                <a:lnTo>
                  <a:pt x="3334" y="3471"/>
                </a:lnTo>
                <a:lnTo>
                  <a:pt x="3230" y="3507"/>
                </a:lnTo>
                <a:lnTo>
                  <a:pt x="3125" y="3540"/>
                </a:lnTo>
                <a:lnTo>
                  <a:pt x="3017" y="3568"/>
                </a:lnTo>
                <a:lnTo>
                  <a:pt x="2905" y="3592"/>
                </a:lnTo>
                <a:lnTo>
                  <a:pt x="2794" y="3613"/>
                </a:lnTo>
                <a:lnTo>
                  <a:pt x="2679" y="3630"/>
                </a:lnTo>
                <a:lnTo>
                  <a:pt x="2563" y="3641"/>
                </a:lnTo>
                <a:lnTo>
                  <a:pt x="2444" y="3648"/>
                </a:lnTo>
                <a:lnTo>
                  <a:pt x="2325" y="3650"/>
                </a:lnTo>
                <a:lnTo>
                  <a:pt x="2206" y="3648"/>
                </a:lnTo>
                <a:lnTo>
                  <a:pt x="2088" y="3641"/>
                </a:lnTo>
                <a:lnTo>
                  <a:pt x="1971" y="3630"/>
                </a:lnTo>
                <a:lnTo>
                  <a:pt x="1857" y="3613"/>
                </a:lnTo>
                <a:lnTo>
                  <a:pt x="1744" y="3592"/>
                </a:lnTo>
                <a:lnTo>
                  <a:pt x="1634" y="3568"/>
                </a:lnTo>
                <a:lnTo>
                  <a:pt x="1525" y="3540"/>
                </a:lnTo>
                <a:lnTo>
                  <a:pt x="1420" y="3507"/>
                </a:lnTo>
                <a:lnTo>
                  <a:pt x="1317" y="3471"/>
                </a:lnTo>
                <a:lnTo>
                  <a:pt x="1217" y="3430"/>
                </a:lnTo>
                <a:lnTo>
                  <a:pt x="1120" y="3386"/>
                </a:lnTo>
                <a:lnTo>
                  <a:pt x="1025" y="3339"/>
                </a:lnTo>
                <a:lnTo>
                  <a:pt x="934" y="3287"/>
                </a:lnTo>
                <a:lnTo>
                  <a:pt x="846" y="3234"/>
                </a:lnTo>
                <a:lnTo>
                  <a:pt x="761" y="3176"/>
                </a:lnTo>
                <a:lnTo>
                  <a:pt x="680" y="3116"/>
                </a:lnTo>
                <a:lnTo>
                  <a:pt x="603" y="3053"/>
                </a:lnTo>
                <a:lnTo>
                  <a:pt x="530" y="2986"/>
                </a:lnTo>
                <a:lnTo>
                  <a:pt x="462" y="2917"/>
                </a:lnTo>
                <a:lnTo>
                  <a:pt x="397" y="2845"/>
                </a:lnTo>
                <a:lnTo>
                  <a:pt x="337" y="2772"/>
                </a:lnTo>
                <a:lnTo>
                  <a:pt x="280" y="2695"/>
                </a:lnTo>
                <a:lnTo>
                  <a:pt x="229" y="2616"/>
                </a:lnTo>
                <a:lnTo>
                  <a:pt x="183" y="2535"/>
                </a:lnTo>
                <a:lnTo>
                  <a:pt x="141" y="2453"/>
                </a:lnTo>
                <a:lnTo>
                  <a:pt x="105" y="2368"/>
                </a:lnTo>
                <a:lnTo>
                  <a:pt x="73" y="2281"/>
                </a:lnTo>
                <a:lnTo>
                  <a:pt x="47" y="2193"/>
                </a:lnTo>
                <a:lnTo>
                  <a:pt x="27" y="2103"/>
                </a:lnTo>
                <a:lnTo>
                  <a:pt x="13" y="2012"/>
                </a:lnTo>
                <a:lnTo>
                  <a:pt x="4" y="1919"/>
                </a:lnTo>
                <a:lnTo>
                  <a:pt x="0" y="1825"/>
                </a:lnTo>
                <a:lnTo>
                  <a:pt x="4" y="1731"/>
                </a:lnTo>
                <a:lnTo>
                  <a:pt x="13" y="1638"/>
                </a:lnTo>
                <a:lnTo>
                  <a:pt x="27" y="1547"/>
                </a:lnTo>
                <a:lnTo>
                  <a:pt x="47" y="1457"/>
                </a:lnTo>
                <a:lnTo>
                  <a:pt x="73" y="1369"/>
                </a:lnTo>
                <a:lnTo>
                  <a:pt x="105" y="1283"/>
                </a:lnTo>
                <a:lnTo>
                  <a:pt x="141" y="1197"/>
                </a:lnTo>
                <a:lnTo>
                  <a:pt x="183" y="1115"/>
                </a:lnTo>
                <a:lnTo>
                  <a:pt x="229" y="1034"/>
                </a:lnTo>
                <a:lnTo>
                  <a:pt x="280" y="955"/>
                </a:lnTo>
                <a:lnTo>
                  <a:pt x="337" y="879"/>
                </a:lnTo>
                <a:lnTo>
                  <a:pt x="397" y="805"/>
                </a:lnTo>
                <a:lnTo>
                  <a:pt x="462" y="733"/>
                </a:lnTo>
                <a:lnTo>
                  <a:pt x="530" y="664"/>
                </a:lnTo>
                <a:lnTo>
                  <a:pt x="603" y="597"/>
                </a:lnTo>
                <a:lnTo>
                  <a:pt x="680" y="534"/>
                </a:lnTo>
                <a:lnTo>
                  <a:pt x="761" y="474"/>
                </a:lnTo>
                <a:lnTo>
                  <a:pt x="846" y="416"/>
                </a:lnTo>
                <a:lnTo>
                  <a:pt x="934" y="363"/>
                </a:lnTo>
                <a:lnTo>
                  <a:pt x="1025" y="311"/>
                </a:lnTo>
                <a:lnTo>
                  <a:pt x="1120" y="264"/>
                </a:lnTo>
                <a:lnTo>
                  <a:pt x="1217" y="220"/>
                </a:lnTo>
                <a:lnTo>
                  <a:pt x="1317" y="179"/>
                </a:lnTo>
                <a:lnTo>
                  <a:pt x="1420" y="143"/>
                </a:lnTo>
                <a:lnTo>
                  <a:pt x="1525" y="110"/>
                </a:lnTo>
                <a:lnTo>
                  <a:pt x="1634" y="82"/>
                </a:lnTo>
                <a:lnTo>
                  <a:pt x="1744" y="58"/>
                </a:lnTo>
                <a:lnTo>
                  <a:pt x="1857" y="37"/>
                </a:lnTo>
                <a:lnTo>
                  <a:pt x="1971" y="20"/>
                </a:lnTo>
                <a:lnTo>
                  <a:pt x="2088" y="9"/>
                </a:lnTo>
                <a:lnTo>
                  <a:pt x="2206" y="2"/>
                </a:lnTo>
                <a:lnTo>
                  <a:pt x="2325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1879593" y="4429132"/>
            <a:ext cx="1763713" cy="1292225"/>
          </a:xfrm>
          <a:custGeom>
            <a:avLst/>
            <a:gdLst/>
            <a:ahLst/>
            <a:cxnLst>
              <a:cxn ang="0">
                <a:pos x="2349" y="9"/>
              </a:cxn>
              <a:cxn ang="0">
                <a:pos x="2663" y="51"/>
              </a:cxn>
              <a:cxn ang="0">
                <a:pos x="2961" y="128"/>
              </a:cxn>
              <a:cxn ang="0">
                <a:pos x="3236" y="235"/>
              </a:cxn>
              <a:cxn ang="0">
                <a:pos x="3487" y="371"/>
              </a:cxn>
              <a:cxn ang="0">
                <a:pos x="3709" y="533"/>
              </a:cxn>
              <a:cxn ang="0">
                <a:pos x="3899" y="717"/>
              </a:cxn>
              <a:cxn ang="0">
                <a:pos x="4053" y="922"/>
              </a:cxn>
              <a:cxn ang="0">
                <a:pos x="4167" y="1144"/>
              </a:cxn>
              <a:cxn ang="0">
                <a:pos x="4238" y="1380"/>
              </a:cxn>
              <a:cxn ang="0">
                <a:pos x="4263" y="1629"/>
              </a:cxn>
              <a:cxn ang="0">
                <a:pos x="4238" y="1876"/>
              </a:cxn>
              <a:cxn ang="0">
                <a:pos x="4167" y="2112"/>
              </a:cxn>
              <a:cxn ang="0">
                <a:pos x="4053" y="2334"/>
              </a:cxn>
              <a:cxn ang="0">
                <a:pos x="3899" y="2539"/>
              </a:cxn>
              <a:cxn ang="0">
                <a:pos x="3709" y="2723"/>
              </a:cxn>
              <a:cxn ang="0">
                <a:pos x="3487" y="2885"/>
              </a:cxn>
              <a:cxn ang="0">
                <a:pos x="3236" y="3021"/>
              </a:cxn>
              <a:cxn ang="0">
                <a:pos x="2961" y="3128"/>
              </a:cxn>
              <a:cxn ang="0">
                <a:pos x="2663" y="3205"/>
              </a:cxn>
              <a:cxn ang="0">
                <a:pos x="2349" y="3247"/>
              </a:cxn>
              <a:cxn ang="0">
                <a:pos x="2021" y="3254"/>
              </a:cxn>
              <a:cxn ang="0">
                <a:pos x="1702" y="3223"/>
              </a:cxn>
              <a:cxn ang="0">
                <a:pos x="1398" y="3158"/>
              </a:cxn>
              <a:cxn ang="0">
                <a:pos x="1115" y="3060"/>
              </a:cxn>
              <a:cxn ang="0">
                <a:pos x="856" y="2933"/>
              </a:cxn>
              <a:cxn ang="0">
                <a:pos x="624" y="2780"/>
              </a:cxn>
              <a:cxn ang="0">
                <a:pos x="424" y="2603"/>
              </a:cxn>
              <a:cxn ang="0">
                <a:pos x="257" y="2404"/>
              </a:cxn>
              <a:cxn ang="0">
                <a:pos x="129" y="2188"/>
              </a:cxn>
              <a:cxn ang="0">
                <a:pos x="43" y="1957"/>
              </a:cxn>
              <a:cxn ang="0">
                <a:pos x="2" y="1712"/>
              </a:cxn>
              <a:cxn ang="0">
                <a:pos x="11" y="1462"/>
              </a:cxn>
              <a:cxn ang="0">
                <a:pos x="68" y="1221"/>
              </a:cxn>
              <a:cxn ang="0">
                <a:pos x="168" y="994"/>
              </a:cxn>
              <a:cxn ang="0">
                <a:pos x="309" y="784"/>
              </a:cxn>
              <a:cxn ang="0">
                <a:pos x="487" y="592"/>
              </a:cxn>
              <a:cxn ang="0">
                <a:pos x="698" y="423"/>
              </a:cxn>
              <a:cxn ang="0">
                <a:pos x="939" y="278"/>
              </a:cxn>
              <a:cxn ang="0">
                <a:pos x="1207" y="160"/>
              </a:cxn>
              <a:cxn ang="0">
                <a:pos x="1498" y="73"/>
              </a:cxn>
              <a:cxn ang="0">
                <a:pos x="1807" y="19"/>
              </a:cxn>
              <a:cxn ang="0">
                <a:pos x="2131" y="0"/>
              </a:cxn>
            </a:cxnLst>
            <a:rect l="0" t="0" r="r" b="b"/>
            <a:pathLst>
              <a:path w="4263" h="3256">
                <a:moveTo>
                  <a:pt x="2131" y="0"/>
                </a:moveTo>
                <a:lnTo>
                  <a:pt x="2241" y="2"/>
                </a:lnTo>
                <a:lnTo>
                  <a:pt x="2349" y="9"/>
                </a:lnTo>
                <a:lnTo>
                  <a:pt x="2456" y="19"/>
                </a:lnTo>
                <a:lnTo>
                  <a:pt x="2561" y="33"/>
                </a:lnTo>
                <a:lnTo>
                  <a:pt x="2663" y="51"/>
                </a:lnTo>
                <a:lnTo>
                  <a:pt x="2764" y="73"/>
                </a:lnTo>
                <a:lnTo>
                  <a:pt x="2864" y="98"/>
                </a:lnTo>
                <a:lnTo>
                  <a:pt x="2961" y="128"/>
                </a:lnTo>
                <a:lnTo>
                  <a:pt x="3055" y="160"/>
                </a:lnTo>
                <a:lnTo>
                  <a:pt x="3148" y="196"/>
                </a:lnTo>
                <a:lnTo>
                  <a:pt x="3236" y="235"/>
                </a:lnTo>
                <a:lnTo>
                  <a:pt x="3323" y="278"/>
                </a:lnTo>
                <a:lnTo>
                  <a:pt x="3407" y="324"/>
                </a:lnTo>
                <a:lnTo>
                  <a:pt x="3487" y="371"/>
                </a:lnTo>
                <a:lnTo>
                  <a:pt x="3564" y="423"/>
                </a:lnTo>
                <a:lnTo>
                  <a:pt x="3639" y="476"/>
                </a:lnTo>
                <a:lnTo>
                  <a:pt x="3709" y="533"/>
                </a:lnTo>
                <a:lnTo>
                  <a:pt x="3776" y="592"/>
                </a:lnTo>
                <a:lnTo>
                  <a:pt x="3839" y="653"/>
                </a:lnTo>
                <a:lnTo>
                  <a:pt x="3899" y="717"/>
                </a:lnTo>
                <a:lnTo>
                  <a:pt x="3954" y="784"/>
                </a:lnTo>
                <a:lnTo>
                  <a:pt x="4005" y="852"/>
                </a:lnTo>
                <a:lnTo>
                  <a:pt x="4053" y="922"/>
                </a:lnTo>
                <a:lnTo>
                  <a:pt x="4095" y="994"/>
                </a:lnTo>
                <a:lnTo>
                  <a:pt x="4133" y="1069"/>
                </a:lnTo>
                <a:lnTo>
                  <a:pt x="4167" y="1144"/>
                </a:lnTo>
                <a:lnTo>
                  <a:pt x="4195" y="1221"/>
                </a:lnTo>
                <a:lnTo>
                  <a:pt x="4219" y="1301"/>
                </a:lnTo>
                <a:lnTo>
                  <a:pt x="4238" y="1380"/>
                </a:lnTo>
                <a:lnTo>
                  <a:pt x="4251" y="1462"/>
                </a:lnTo>
                <a:lnTo>
                  <a:pt x="4260" y="1544"/>
                </a:lnTo>
                <a:lnTo>
                  <a:pt x="4263" y="1629"/>
                </a:lnTo>
                <a:lnTo>
                  <a:pt x="4260" y="1712"/>
                </a:lnTo>
                <a:lnTo>
                  <a:pt x="4251" y="1794"/>
                </a:lnTo>
                <a:lnTo>
                  <a:pt x="4238" y="1876"/>
                </a:lnTo>
                <a:lnTo>
                  <a:pt x="4219" y="1957"/>
                </a:lnTo>
                <a:lnTo>
                  <a:pt x="4195" y="2035"/>
                </a:lnTo>
                <a:lnTo>
                  <a:pt x="4167" y="2112"/>
                </a:lnTo>
                <a:lnTo>
                  <a:pt x="4133" y="2188"/>
                </a:lnTo>
                <a:lnTo>
                  <a:pt x="4095" y="2262"/>
                </a:lnTo>
                <a:lnTo>
                  <a:pt x="4053" y="2334"/>
                </a:lnTo>
                <a:lnTo>
                  <a:pt x="4005" y="2404"/>
                </a:lnTo>
                <a:lnTo>
                  <a:pt x="3954" y="2472"/>
                </a:lnTo>
                <a:lnTo>
                  <a:pt x="3899" y="2539"/>
                </a:lnTo>
                <a:lnTo>
                  <a:pt x="3839" y="2603"/>
                </a:lnTo>
                <a:lnTo>
                  <a:pt x="3776" y="2664"/>
                </a:lnTo>
                <a:lnTo>
                  <a:pt x="3709" y="2723"/>
                </a:lnTo>
                <a:lnTo>
                  <a:pt x="3639" y="2780"/>
                </a:lnTo>
                <a:lnTo>
                  <a:pt x="3564" y="2833"/>
                </a:lnTo>
                <a:lnTo>
                  <a:pt x="3487" y="2885"/>
                </a:lnTo>
                <a:lnTo>
                  <a:pt x="3407" y="2933"/>
                </a:lnTo>
                <a:lnTo>
                  <a:pt x="3323" y="2978"/>
                </a:lnTo>
                <a:lnTo>
                  <a:pt x="3236" y="3021"/>
                </a:lnTo>
                <a:lnTo>
                  <a:pt x="3148" y="3060"/>
                </a:lnTo>
                <a:lnTo>
                  <a:pt x="3055" y="3096"/>
                </a:lnTo>
                <a:lnTo>
                  <a:pt x="2961" y="3128"/>
                </a:lnTo>
                <a:lnTo>
                  <a:pt x="2864" y="3158"/>
                </a:lnTo>
                <a:lnTo>
                  <a:pt x="2764" y="3183"/>
                </a:lnTo>
                <a:lnTo>
                  <a:pt x="2663" y="3205"/>
                </a:lnTo>
                <a:lnTo>
                  <a:pt x="2561" y="3223"/>
                </a:lnTo>
                <a:lnTo>
                  <a:pt x="2456" y="3237"/>
                </a:lnTo>
                <a:lnTo>
                  <a:pt x="2349" y="3247"/>
                </a:lnTo>
                <a:lnTo>
                  <a:pt x="2241" y="3254"/>
                </a:lnTo>
                <a:lnTo>
                  <a:pt x="2131" y="3256"/>
                </a:lnTo>
                <a:lnTo>
                  <a:pt x="2021" y="3254"/>
                </a:lnTo>
                <a:lnTo>
                  <a:pt x="1913" y="3247"/>
                </a:lnTo>
                <a:lnTo>
                  <a:pt x="1807" y="3237"/>
                </a:lnTo>
                <a:lnTo>
                  <a:pt x="1702" y="3223"/>
                </a:lnTo>
                <a:lnTo>
                  <a:pt x="1598" y="3205"/>
                </a:lnTo>
                <a:lnTo>
                  <a:pt x="1498" y="3183"/>
                </a:lnTo>
                <a:lnTo>
                  <a:pt x="1398" y="3158"/>
                </a:lnTo>
                <a:lnTo>
                  <a:pt x="1302" y="3128"/>
                </a:lnTo>
                <a:lnTo>
                  <a:pt x="1207" y="3096"/>
                </a:lnTo>
                <a:lnTo>
                  <a:pt x="1115" y="3060"/>
                </a:lnTo>
                <a:lnTo>
                  <a:pt x="1026" y="3021"/>
                </a:lnTo>
                <a:lnTo>
                  <a:pt x="939" y="2978"/>
                </a:lnTo>
                <a:lnTo>
                  <a:pt x="856" y="2933"/>
                </a:lnTo>
                <a:lnTo>
                  <a:pt x="775" y="2885"/>
                </a:lnTo>
                <a:lnTo>
                  <a:pt x="698" y="2833"/>
                </a:lnTo>
                <a:lnTo>
                  <a:pt x="624" y="2780"/>
                </a:lnTo>
                <a:lnTo>
                  <a:pt x="553" y="2723"/>
                </a:lnTo>
                <a:lnTo>
                  <a:pt x="487" y="2664"/>
                </a:lnTo>
                <a:lnTo>
                  <a:pt x="424" y="2603"/>
                </a:lnTo>
                <a:lnTo>
                  <a:pt x="364" y="2539"/>
                </a:lnTo>
                <a:lnTo>
                  <a:pt x="309" y="2472"/>
                </a:lnTo>
                <a:lnTo>
                  <a:pt x="257" y="2404"/>
                </a:lnTo>
                <a:lnTo>
                  <a:pt x="210" y="2334"/>
                </a:lnTo>
                <a:lnTo>
                  <a:pt x="168" y="2262"/>
                </a:lnTo>
                <a:lnTo>
                  <a:pt x="129" y="2188"/>
                </a:lnTo>
                <a:lnTo>
                  <a:pt x="96" y="2112"/>
                </a:lnTo>
                <a:lnTo>
                  <a:pt x="68" y="2035"/>
                </a:lnTo>
                <a:lnTo>
                  <a:pt x="43" y="1957"/>
                </a:lnTo>
                <a:lnTo>
                  <a:pt x="24" y="1876"/>
                </a:lnTo>
                <a:lnTo>
                  <a:pt x="11" y="1794"/>
                </a:lnTo>
                <a:lnTo>
                  <a:pt x="2" y="1712"/>
                </a:lnTo>
                <a:lnTo>
                  <a:pt x="0" y="1629"/>
                </a:lnTo>
                <a:lnTo>
                  <a:pt x="2" y="1544"/>
                </a:lnTo>
                <a:lnTo>
                  <a:pt x="11" y="1462"/>
                </a:lnTo>
                <a:lnTo>
                  <a:pt x="24" y="1380"/>
                </a:lnTo>
                <a:lnTo>
                  <a:pt x="43" y="1301"/>
                </a:lnTo>
                <a:lnTo>
                  <a:pt x="68" y="1221"/>
                </a:lnTo>
                <a:lnTo>
                  <a:pt x="96" y="1144"/>
                </a:lnTo>
                <a:lnTo>
                  <a:pt x="129" y="1069"/>
                </a:lnTo>
                <a:lnTo>
                  <a:pt x="168" y="994"/>
                </a:lnTo>
                <a:lnTo>
                  <a:pt x="210" y="922"/>
                </a:lnTo>
                <a:lnTo>
                  <a:pt x="257" y="852"/>
                </a:lnTo>
                <a:lnTo>
                  <a:pt x="309" y="784"/>
                </a:lnTo>
                <a:lnTo>
                  <a:pt x="364" y="717"/>
                </a:lnTo>
                <a:lnTo>
                  <a:pt x="424" y="653"/>
                </a:lnTo>
                <a:lnTo>
                  <a:pt x="487" y="592"/>
                </a:lnTo>
                <a:lnTo>
                  <a:pt x="553" y="533"/>
                </a:lnTo>
                <a:lnTo>
                  <a:pt x="624" y="476"/>
                </a:lnTo>
                <a:lnTo>
                  <a:pt x="698" y="423"/>
                </a:lnTo>
                <a:lnTo>
                  <a:pt x="775" y="371"/>
                </a:lnTo>
                <a:lnTo>
                  <a:pt x="856" y="324"/>
                </a:lnTo>
                <a:lnTo>
                  <a:pt x="939" y="278"/>
                </a:lnTo>
                <a:lnTo>
                  <a:pt x="1026" y="235"/>
                </a:lnTo>
                <a:lnTo>
                  <a:pt x="1115" y="196"/>
                </a:lnTo>
                <a:lnTo>
                  <a:pt x="1207" y="160"/>
                </a:lnTo>
                <a:lnTo>
                  <a:pt x="1302" y="128"/>
                </a:lnTo>
                <a:lnTo>
                  <a:pt x="1398" y="98"/>
                </a:lnTo>
                <a:lnTo>
                  <a:pt x="1498" y="73"/>
                </a:lnTo>
                <a:lnTo>
                  <a:pt x="1598" y="51"/>
                </a:lnTo>
                <a:lnTo>
                  <a:pt x="1702" y="33"/>
                </a:lnTo>
                <a:lnTo>
                  <a:pt x="1807" y="19"/>
                </a:lnTo>
                <a:lnTo>
                  <a:pt x="1913" y="9"/>
                </a:lnTo>
                <a:lnTo>
                  <a:pt x="2021" y="2"/>
                </a:lnTo>
                <a:lnTo>
                  <a:pt x="2131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3643313" y="4643446"/>
            <a:ext cx="1700213" cy="1428760"/>
          </a:xfrm>
          <a:custGeom>
            <a:avLst/>
            <a:gdLst/>
            <a:ahLst/>
            <a:cxnLst>
              <a:cxn ang="0">
                <a:pos x="2361" y="8"/>
              </a:cxn>
              <a:cxn ang="0">
                <a:pos x="2676" y="52"/>
              </a:cxn>
              <a:cxn ang="0">
                <a:pos x="2975" y="129"/>
              </a:cxn>
              <a:cxn ang="0">
                <a:pos x="3252" y="238"/>
              </a:cxn>
              <a:cxn ang="0">
                <a:pos x="3504" y="375"/>
              </a:cxn>
              <a:cxn ang="0">
                <a:pos x="3727" y="537"/>
              </a:cxn>
              <a:cxn ang="0">
                <a:pos x="3917" y="723"/>
              </a:cxn>
              <a:cxn ang="0">
                <a:pos x="4072" y="928"/>
              </a:cxn>
              <a:cxn ang="0">
                <a:pos x="4187" y="1153"/>
              </a:cxn>
              <a:cxn ang="0">
                <a:pos x="4258" y="1390"/>
              </a:cxn>
              <a:cxn ang="0">
                <a:pos x="4283" y="1640"/>
              </a:cxn>
              <a:cxn ang="0">
                <a:pos x="4258" y="1890"/>
              </a:cxn>
              <a:cxn ang="0">
                <a:pos x="4187" y="2127"/>
              </a:cxn>
              <a:cxn ang="0">
                <a:pos x="4072" y="2350"/>
              </a:cxn>
              <a:cxn ang="0">
                <a:pos x="3917" y="2556"/>
              </a:cxn>
              <a:cxn ang="0">
                <a:pos x="3727" y="2742"/>
              </a:cxn>
              <a:cxn ang="0">
                <a:pos x="3504" y="2905"/>
              </a:cxn>
              <a:cxn ang="0">
                <a:pos x="3252" y="3042"/>
              </a:cxn>
              <a:cxn ang="0">
                <a:pos x="2975" y="3150"/>
              </a:cxn>
              <a:cxn ang="0">
                <a:pos x="2676" y="3228"/>
              </a:cxn>
              <a:cxn ang="0">
                <a:pos x="2361" y="3270"/>
              </a:cxn>
              <a:cxn ang="0">
                <a:pos x="2031" y="3276"/>
              </a:cxn>
              <a:cxn ang="0">
                <a:pos x="1710" y="3246"/>
              </a:cxn>
              <a:cxn ang="0">
                <a:pos x="1405" y="3179"/>
              </a:cxn>
              <a:cxn ang="0">
                <a:pos x="1121" y="3082"/>
              </a:cxn>
              <a:cxn ang="0">
                <a:pos x="860" y="2953"/>
              </a:cxn>
              <a:cxn ang="0">
                <a:pos x="628" y="2798"/>
              </a:cxn>
              <a:cxn ang="0">
                <a:pos x="425" y="2620"/>
              </a:cxn>
              <a:cxn ang="0">
                <a:pos x="259" y="2422"/>
              </a:cxn>
              <a:cxn ang="0">
                <a:pos x="131" y="2204"/>
              </a:cxn>
              <a:cxn ang="0">
                <a:pos x="43" y="1970"/>
              </a:cxn>
              <a:cxn ang="0">
                <a:pos x="2" y="1724"/>
              </a:cxn>
              <a:cxn ang="0">
                <a:pos x="11" y="1472"/>
              </a:cxn>
              <a:cxn ang="0">
                <a:pos x="68" y="1230"/>
              </a:cxn>
              <a:cxn ang="0">
                <a:pos x="168" y="1001"/>
              </a:cxn>
              <a:cxn ang="0">
                <a:pos x="310" y="790"/>
              </a:cxn>
              <a:cxn ang="0">
                <a:pos x="490" y="596"/>
              </a:cxn>
              <a:cxn ang="0">
                <a:pos x="702" y="426"/>
              </a:cxn>
              <a:cxn ang="0">
                <a:pos x="945" y="280"/>
              </a:cxn>
              <a:cxn ang="0">
                <a:pos x="1214" y="162"/>
              </a:cxn>
              <a:cxn ang="0">
                <a:pos x="1505" y="73"/>
              </a:cxn>
              <a:cxn ang="0">
                <a:pos x="1815" y="20"/>
              </a:cxn>
              <a:cxn ang="0">
                <a:pos x="2142" y="0"/>
              </a:cxn>
            </a:cxnLst>
            <a:rect l="0" t="0" r="r" b="b"/>
            <a:pathLst>
              <a:path w="4283" h="3279">
                <a:moveTo>
                  <a:pt x="2142" y="0"/>
                </a:moveTo>
                <a:lnTo>
                  <a:pt x="2252" y="3"/>
                </a:lnTo>
                <a:lnTo>
                  <a:pt x="2361" y="8"/>
                </a:lnTo>
                <a:lnTo>
                  <a:pt x="2467" y="20"/>
                </a:lnTo>
                <a:lnTo>
                  <a:pt x="2574" y="34"/>
                </a:lnTo>
                <a:lnTo>
                  <a:pt x="2676" y="52"/>
                </a:lnTo>
                <a:lnTo>
                  <a:pt x="2779" y="73"/>
                </a:lnTo>
                <a:lnTo>
                  <a:pt x="2877" y="99"/>
                </a:lnTo>
                <a:lnTo>
                  <a:pt x="2975" y="129"/>
                </a:lnTo>
                <a:lnTo>
                  <a:pt x="3070" y="162"/>
                </a:lnTo>
                <a:lnTo>
                  <a:pt x="3162" y="198"/>
                </a:lnTo>
                <a:lnTo>
                  <a:pt x="3252" y="238"/>
                </a:lnTo>
                <a:lnTo>
                  <a:pt x="3339" y="280"/>
                </a:lnTo>
                <a:lnTo>
                  <a:pt x="3423" y="326"/>
                </a:lnTo>
                <a:lnTo>
                  <a:pt x="3504" y="375"/>
                </a:lnTo>
                <a:lnTo>
                  <a:pt x="3581" y="426"/>
                </a:lnTo>
                <a:lnTo>
                  <a:pt x="3655" y="481"/>
                </a:lnTo>
                <a:lnTo>
                  <a:pt x="3727" y="537"/>
                </a:lnTo>
                <a:lnTo>
                  <a:pt x="3794" y="596"/>
                </a:lnTo>
                <a:lnTo>
                  <a:pt x="3858" y="659"/>
                </a:lnTo>
                <a:lnTo>
                  <a:pt x="3917" y="723"/>
                </a:lnTo>
                <a:lnTo>
                  <a:pt x="3973" y="790"/>
                </a:lnTo>
                <a:lnTo>
                  <a:pt x="4025" y="858"/>
                </a:lnTo>
                <a:lnTo>
                  <a:pt x="4072" y="928"/>
                </a:lnTo>
                <a:lnTo>
                  <a:pt x="4114" y="1001"/>
                </a:lnTo>
                <a:lnTo>
                  <a:pt x="4153" y="1076"/>
                </a:lnTo>
                <a:lnTo>
                  <a:pt x="4187" y="1153"/>
                </a:lnTo>
                <a:lnTo>
                  <a:pt x="4216" y="1230"/>
                </a:lnTo>
                <a:lnTo>
                  <a:pt x="4240" y="1309"/>
                </a:lnTo>
                <a:lnTo>
                  <a:pt x="4258" y="1390"/>
                </a:lnTo>
                <a:lnTo>
                  <a:pt x="4272" y="1472"/>
                </a:lnTo>
                <a:lnTo>
                  <a:pt x="4280" y="1555"/>
                </a:lnTo>
                <a:lnTo>
                  <a:pt x="4283" y="1640"/>
                </a:lnTo>
                <a:lnTo>
                  <a:pt x="4280" y="1724"/>
                </a:lnTo>
                <a:lnTo>
                  <a:pt x="4272" y="1808"/>
                </a:lnTo>
                <a:lnTo>
                  <a:pt x="4258" y="1890"/>
                </a:lnTo>
                <a:lnTo>
                  <a:pt x="4240" y="1970"/>
                </a:lnTo>
                <a:lnTo>
                  <a:pt x="4216" y="2050"/>
                </a:lnTo>
                <a:lnTo>
                  <a:pt x="4187" y="2127"/>
                </a:lnTo>
                <a:lnTo>
                  <a:pt x="4153" y="2204"/>
                </a:lnTo>
                <a:lnTo>
                  <a:pt x="4114" y="2278"/>
                </a:lnTo>
                <a:lnTo>
                  <a:pt x="4072" y="2350"/>
                </a:lnTo>
                <a:lnTo>
                  <a:pt x="4025" y="2422"/>
                </a:lnTo>
                <a:lnTo>
                  <a:pt x="3973" y="2489"/>
                </a:lnTo>
                <a:lnTo>
                  <a:pt x="3917" y="2556"/>
                </a:lnTo>
                <a:lnTo>
                  <a:pt x="3858" y="2620"/>
                </a:lnTo>
                <a:lnTo>
                  <a:pt x="3794" y="2683"/>
                </a:lnTo>
                <a:lnTo>
                  <a:pt x="3727" y="2742"/>
                </a:lnTo>
                <a:lnTo>
                  <a:pt x="3655" y="2798"/>
                </a:lnTo>
                <a:lnTo>
                  <a:pt x="3581" y="2853"/>
                </a:lnTo>
                <a:lnTo>
                  <a:pt x="3504" y="2905"/>
                </a:lnTo>
                <a:lnTo>
                  <a:pt x="3423" y="2953"/>
                </a:lnTo>
                <a:lnTo>
                  <a:pt x="3339" y="3000"/>
                </a:lnTo>
                <a:lnTo>
                  <a:pt x="3252" y="3042"/>
                </a:lnTo>
                <a:lnTo>
                  <a:pt x="3162" y="3082"/>
                </a:lnTo>
                <a:lnTo>
                  <a:pt x="3070" y="3118"/>
                </a:lnTo>
                <a:lnTo>
                  <a:pt x="2975" y="3150"/>
                </a:lnTo>
                <a:lnTo>
                  <a:pt x="2877" y="3179"/>
                </a:lnTo>
                <a:lnTo>
                  <a:pt x="2779" y="3205"/>
                </a:lnTo>
                <a:lnTo>
                  <a:pt x="2676" y="3228"/>
                </a:lnTo>
                <a:lnTo>
                  <a:pt x="2574" y="3246"/>
                </a:lnTo>
                <a:lnTo>
                  <a:pt x="2467" y="3260"/>
                </a:lnTo>
                <a:lnTo>
                  <a:pt x="2361" y="3270"/>
                </a:lnTo>
                <a:lnTo>
                  <a:pt x="2252" y="3276"/>
                </a:lnTo>
                <a:lnTo>
                  <a:pt x="2142" y="3279"/>
                </a:lnTo>
                <a:lnTo>
                  <a:pt x="2031" y="3276"/>
                </a:lnTo>
                <a:lnTo>
                  <a:pt x="1923" y="3270"/>
                </a:lnTo>
                <a:lnTo>
                  <a:pt x="1815" y="3260"/>
                </a:lnTo>
                <a:lnTo>
                  <a:pt x="1710" y="3246"/>
                </a:lnTo>
                <a:lnTo>
                  <a:pt x="1606" y="3228"/>
                </a:lnTo>
                <a:lnTo>
                  <a:pt x="1505" y="3205"/>
                </a:lnTo>
                <a:lnTo>
                  <a:pt x="1405" y="3179"/>
                </a:lnTo>
                <a:lnTo>
                  <a:pt x="1309" y="3150"/>
                </a:lnTo>
                <a:lnTo>
                  <a:pt x="1214" y="3118"/>
                </a:lnTo>
                <a:lnTo>
                  <a:pt x="1121" y="3082"/>
                </a:lnTo>
                <a:lnTo>
                  <a:pt x="1032" y="3042"/>
                </a:lnTo>
                <a:lnTo>
                  <a:pt x="945" y="3000"/>
                </a:lnTo>
                <a:lnTo>
                  <a:pt x="860" y="2953"/>
                </a:lnTo>
                <a:lnTo>
                  <a:pt x="779" y="2905"/>
                </a:lnTo>
                <a:lnTo>
                  <a:pt x="702" y="2853"/>
                </a:lnTo>
                <a:lnTo>
                  <a:pt x="628" y="2798"/>
                </a:lnTo>
                <a:lnTo>
                  <a:pt x="556" y="2742"/>
                </a:lnTo>
                <a:lnTo>
                  <a:pt x="490" y="2683"/>
                </a:lnTo>
                <a:lnTo>
                  <a:pt x="425" y="2620"/>
                </a:lnTo>
                <a:lnTo>
                  <a:pt x="366" y="2556"/>
                </a:lnTo>
                <a:lnTo>
                  <a:pt x="310" y="2489"/>
                </a:lnTo>
                <a:lnTo>
                  <a:pt x="259" y="2422"/>
                </a:lnTo>
                <a:lnTo>
                  <a:pt x="211" y="2350"/>
                </a:lnTo>
                <a:lnTo>
                  <a:pt x="168" y="2278"/>
                </a:lnTo>
                <a:lnTo>
                  <a:pt x="131" y="2204"/>
                </a:lnTo>
                <a:lnTo>
                  <a:pt x="96" y="2127"/>
                </a:lnTo>
                <a:lnTo>
                  <a:pt x="68" y="2050"/>
                </a:lnTo>
                <a:lnTo>
                  <a:pt x="43" y="1970"/>
                </a:lnTo>
                <a:lnTo>
                  <a:pt x="24" y="1890"/>
                </a:lnTo>
                <a:lnTo>
                  <a:pt x="11" y="1808"/>
                </a:lnTo>
                <a:lnTo>
                  <a:pt x="2" y="1724"/>
                </a:lnTo>
                <a:lnTo>
                  <a:pt x="0" y="1640"/>
                </a:lnTo>
                <a:lnTo>
                  <a:pt x="2" y="1555"/>
                </a:lnTo>
                <a:lnTo>
                  <a:pt x="11" y="1472"/>
                </a:lnTo>
                <a:lnTo>
                  <a:pt x="24" y="1390"/>
                </a:lnTo>
                <a:lnTo>
                  <a:pt x="43" y="1309"/>
                </a:lnTo>
                <a:lnTo>
                  <a:pt x="68" y="1230"/>
                </a:lnTo>
                <a:lnTo>
                  <a:pt x="96" y="1153"/>
                </a:lnTo>
                <a:lnTo>
                  <a:pt x="131" y="1076"/>
                </a:lnTo>
                <a:lnTo>
                  <a:pt x="168" y="1001"/>
                </a:lnTo>
                <a:lnTo>
                  <a:pt x="211" y="928"/>
                </a:lnTo>
                <a:lnTo>
                  <a:pt x="259" y="858"/>
                </a:lnTo>
                <a:lnTo>
                  <a:pt x="310" y="790"/>
                </a:lnTo>
                <a:lnTo>
                  <a:pt x="366" y="723"/>
                </a:lnTo>
                <a:lnTo>
                  <a:pt x="425" y="659"/>
                </a:lnTo>
                <a:lnTo>
                  <a:pt x="490" y="596"/>
                </a:lnTo>
                <a:lnTo>
                  <a:pt x="556" y="537"/>
                </a:lnTo>
                <a:lnTo>
                  <a:pt x="628" y="481"/>
                </a:lnTo>
                <a:lnTo>
                  <a:pt x="702" y="426"/>
                </a:lnTo>
                <a:lnTo>
                  <a:pt x="779" y="375"/>
                </a:lnTo>
                <a:lnTo>
                  <a:pt x="860" y="326"/>
                </a:lnTo>
                <a:lnTo>
                  <a:pt x="945" y="280"/>
                </a:lnTo>
                <a:lnTo>
                  <a:pt x="1032" y="238"/>
                </a:lnTo>
                <a:lnTo>
                  <a:pt x="1121" y="198"/>
                </a:lnTo>
                <a:lnTo>
                  <a:pt x="1214" y="162"/>
                </a:lnTo>
                <a:lnTo>
                  <a:pt x="1309" y="129"/>
                </a:lnTo>
                <a:lnTo>
                  <a:pt x="1405" y="99"/>
                </a:lnTo>
                <a:lnTo>
                  <a:pt x="1505" y="73"/>
                </a:lnTo>
                <a:lnTo>
                  <a:pt x="1606" y="52"/>
                </a:lnTo>
                <a:lnTo>
                  <a:pt x="1710" y="34"/>
                </a:lnTo>
                <a:lnTo>
                  <a:pt x="1815" y="20"/>
                </a:lnTo>
                <a:lnTo>
                  <a:pt x="1923" y="8"/>
                </a:lnTo>
                <a:lnTo>
                  <a:pt x="2031" y="3"/>
                </a:lnTo>
                <a:lnTo>
                  <a:pt x="2142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5364163" y="4375150"/>
            <a:ext cx="1778000" cy="1363662"/>
          </a:xfrm>
          <a:custGeom>
            <a:avLst/>
            <a:gdLst/>
            <a:ahLst/>
            <a:cxnLst>
              <a:cxn ang="0">
                <a:pos x="2469" y="9"/>
              </a:cxn>
              <a:cxn ang="0">
                <a:pos x="2800" y="54"/>
              </a:cxn>
              <a:cxn ang="0">
                <a:pos x="3113" y="135"/>
              </a:cxn>
              <a:cxn ang="0">
                <a:pos x="3402" y="249"/>
              </a:cxn>
              <a:cxn ang="0">
                <a:pos x="3665" y="393"/>
              </a:cxn>
              <a:cxn ang="0">
                <a:pos x="3898" y="563"/>
              </a:cxn>
              <a:cxn ang="0">
                <a:pos x="4098" y="758"/>
              </a:cxn>
              <a:cxn ang="0">
                <a:pos x="4260" y="973"/>
              </a:cxn>
              <a:cxn ang="0">
                <a:pos x="4380" y="1208"/>
              </a:cxn>
              <a:cxn ang="0">
                <a:pos x="4455" y="1456"/>
              </a:cxn>
              <a:cxn ang="0">
                <a:pos x="4480" y="1718"/>
              </a:cxn>
              <a:cxn ang="0">
                <a:pos x="4455" y="1979"/>
              </a:cxn>
              <a:cxn ang="0">
                <a:pos x="4380" y="2229"/>
              </a:cxn>
              <a:cxn ang="0">
                <a:pos x="4260" y="2463"/>
              </a:cxn>
              <a:cxn ang="0">
                <a:pos x="4098" y="2679"/>
              </a:cxn>
              <a:cxn ang="0">
                <a:pos x="3898" y="2873"/>
              </a:cxn>
              <a:cxn ang="0">
                <a:pos x="3665" y="3044"/>
              </a:cxn>
              <a:cxn ang="0">
                <a:pos x="3402" y="3188"/>
              </a:cxn>
              <a:cxn ang="0">
                <a:pos x="3113" y="3301"/>
              </a:cxn>
              <a:cxn ang="0">
                <a:pos x="2800" y="3382"/>
              </a:cxn>
              <a:cxn ang="0">
                <a:pos x="2469" y="3428"/>
              </a:cxn>
              <a:cxn ang="0">
                <a:pos x="2126" y="3434"/>
              </a:cxn>
              <a:cxn ang="0">
                <a:pos x="1789" y="3401"/>
              </a:cxn>
              <a:cxn ang="0">
                <a:pos x="1471" y="3332"/>
              </a:cxn>
              <a:cxn ang="0">
                <a:pos x="1173" y="3229"/>
              </a:cxn>
              <a:cxn ang="0">
                <a:pos x="900" y="3094"/>
              </a:cxn>
              <a:cxn ang="0">
                <a:pos x="657" y="2933"/>
              </a:cxn>
              <a:cxn ang="0">
                <a:pos x="445" y="2746"/>
              </a:cxn>
              <a:cxn ang="0">
                <a:pos x="271" y="2537"/>
              </a:cxn>
              <a:cxn ang="0">
                <a:pos x="136" y="2309"/>
              </a:cxn>
              <a:cxn ang="0">
                <a:pos x="47" y="2064"/>
              </a:cxn>
              <a:cxn ang="0">
                <a:pos x="3" y="1806"/>
              </a:cxn>
              <a:cxn ang="0">
                <a:pos x="12" y="1542"/>
              </a:cxn>
              <a:cxn ang="0">
                <a:pos x="71" y="1289"/>
              </a:cxn>
              <a:cxn ang="0">
                <a:pos x="176" y="1049"/>
              </a:cxn>
              <a:cxn ang="0">
                <a:pos x="325" y="827"/>
              </a:cxn>
              <a:cxn ang="0">
                <a:pos x="512" y="625"/>
              </a:cxn>
              <a:cxn ang="0">
                <a:pos x="735" y="446"/>
              </a:cxn>
              <a:cxn ang="0">
                <a:pos x="987" y="294"/>
              </a:cxn>
              <a:cxn ang="0">
                <a:pos x="1269" y="170"/>
              </a:cxn>
              <a:cxn ang="0">
                <a:pos x="1574" y="77"/>
              </a:cxn>
              <a:cxn ang="0">
                <a:pos x="1899" y="20"/>
              </a:cxn>
              <a:cxn ang="0">
                <a:pos x="2241" y="0"/>
              </a:cxn>
            </a:cxnLst>
            <a:rect l="0" t="0" r="r" b="b"/>
            <a:pathLst>
              <a:path w="4480" h="3437">
                <a:moveTo>
                  <a:pt x="2241" y="0"/>
                </a:moveTo>
                <a:lnTo>
                  <a:pt x="2356" y="2"/>
                </a:lnTo>
                <a:lnTo>
                  <a:pt x="2469" y="9"/>
                </a:lnTo>
                <a:lnTo>
                  <a:pt x="2582" y="20"/>
                </a:lnTo>
                <a:lnTo>
                  <a:pt x="2692" y="35"/>
                </a:lnTo>
                <a:lnTo>
                  <a:pt x="2800" y="54"/>
                </a:lnTo>
                <a:lnTo>
                  <a:pt x="2906" y="77"/>
                </a:lnTo>
                <a:lnTo>
                  <a:pt x="3010" y="104"/>
                </a:lnTo>
                <a:lnTo>
                  <a:pt x="3113" y="135"/>
                </a:lnTo>
                <a:lnTo>
                  <a:pt x="3211" y="170"/>
                </a:lnTo>
                <a:lnTo>
                  <a:pt x="3309" y="207"/>
                </a:lnTo>
                <a:lnTo>
                  <a:pt x="3402" y="249"/>
                </a:lnTo>
                <a:lnTo>
                  <a:pt x="3493" y="294"/>
                </a:lnTo>
                <a:lnTo>
                  <a:pt x="3580" y="341"/>
                </a:lnTo>
                <a:lnTo>
                  <a:pt x="3665" y="393"/>
                </a:lnTo>
                <a:lnTo>
                  <a:pt x="3747" y="446"/>
                </a:lnTo>
                <a:lnTo>
                  <a:pt x="3824" y="503"/>
                </a:lnTo>
                <a:lnTo>
                  <a:pt x="3898" y="563"/>
                </a:lnTo>
                <a:lnTo>
                  <a:pt x="3969" y="625"/>
                </a:lnTo>
                <a:lnTo>
                  <a:pt x="4035" y="690"/>
                </a:lnTo>
                <a:lnTo>
                  <a:pt x="4098" y="758"/>
                </a:lnTo>
                <a:lnTo>
                  <a:pt x="4156" y="827"/>
                </a:lnTo>
                <a:lnTo>
                  <a:pt x="4210" y="899"/>
                </a:lnTo>
                <a:lnTo>
                  <a:pt x="4260" y="973"/>
                </a:lnTo>
                <a:lnTo>
                  <a:pt x="4305" y="1049"/>
                </a:lnTo>
                <a:lnTo>
                  <a:pt x="4344" y="1127"/>
                </a:lnTo>
                <a:lnTo>
                  <a:pt x="4380" y="1208"/>
                </a:lnTo>
                <a:lnTo>
                  <a:pt x="4410" y="1289"/>
                </a:lnTo>
                <a:lnTo>
                  <a:pt x="4435" y="1372"/>
                </a:lnTo>
                <a:lnTo>
                  <a:pt x="4455" y="1456"/>
                </a:lnTo>
                <a:lnTo>
                  <a:pt x="4469" y="1542"/>
                </a:lnTo>
                <a:lnTo>
                  <a:pt x="4478" y="1629"/>
                </a:lnTo>
                <a:lnTo>
                  <a:pt x="4480" y="1718"/>
                </a:lnTo>
                <a:lnTo>
                  <a:pt x="4478" y="1806"/>
                </a:lnTo>
                <a:lnTo>
                  <a:pt x="4469" y="1893"/>
                </a:lnTo>
                <a:lnTo>
                  <a:pt x="4455" y="1979"/>
                </a:lnTo>
                <a:lnTo>
                  <a:pt x="4435" y="2064"/>
                </a:lnTo>
                <a:lnTo>
                  <a:pt x="4410" y="2147"/>
                </a:lnTo>
                <a:lnTo>
                  <a:pt x="4380" y="2229"/>
                </a:lnTo>
                <a:lnTo>
                  <a:pt x="4344" y="2309"/>
                </a:lnTo>
                <a:lnTo>
                  <a:pt x="4305" y="2387"/>
                </a:lnTo>
                <a:lnTo>
                  <a:pt x="4260" y="2463"/>
                </a:lnTo>
                <a:lnTo>
                  <a:pt x="4210" y="2537"/>
                </a:lnTo>
                <a:lnTo>
                  <a:pt x="4156" y="2609"/>
                </a:lnTo>
                <a:lnTo>
                  <a:pt x="4098" y="2679"/>
                </a:lnTo>
                <a:lnTo>
                  <a:pt x="4035" y="2746"/>
                </a:lnTo>
                <a:lnTo>
                  <a:pt x="3969" y="2811"/>
                </a:lnTo>
                <a:lnTo>
                  <a:pt x="3898" y="2873"/>
                </a:lnTo>
                <a:lnTo>
                  <a:pt x="3824" y="2933"/>
                </a:lnTo>
                <a:lnTo>
                  <a:pt x="3747" y="2989"/>
                </a:lnTo>
                <a:lnTo>
                  <a:pt x="3665" y="3044"/>
                </a:lnTo>
                <a:lnTo>
                  <a:pt x="3580" y="3094"/>
                </a:lnTo>
                <a:lnTo>
                  <a:pt x="3493" y="3143"/>
                </a:lnTo>
                <a:lnTo>
                  <a:pt x="3402" y="3188"/>
                </a:lnTo>
                <a:lnTo>
                  <a:pt x="3309" y="3229"/>
                </a:lnTo>
                <a:lnTo>
                  <a:pt x="3211" y="3266"/>
                </a:lnTo>
                <a:lnTo>
                  <a:pt x="3113" y="3301"/>
                </a:lnTo>
                <a:lnTo>
                  <a:pt x="3010" y="3332"/>
                </a:lnTo>
                <a:lnTo>
                  <a:pt x="2906" y="3358"/>
                </a:lnTo>
                <a:lnTo>
                  <a:pt x="2800" y="3382"/>
                </a:lnTo>
                <a:lnTo>
                  <a:pt x="2692" y="3401"/>
                </a:lnTo>
                <a:lnTo>
                  <a:pt x="2582" y="3416"/>
                </a:lnTo>
                <a:lnTo>
                  <a:pt x="2469" y="3428"/>
                </a:lnTo>
                <a:lnTo>
                  <a:pt x="2356" y="3434"/>
                </a:lnTo>
                <a:lnTo>
                  <a:pt x="2241" y="3437"/>
                </a:lnTo>
                <a:lnTo>
                  <a:pt x="2126" y="3434"/>
                </a:lnTo>
                <a:lnTo>
                  <a:pt x="2012" y="3428"/>
                </a:lnTo>
                <a:lnTo>
                  <a:pt x="1899" y="3416"/>
                </a:lnTo>
                <a:lnTo>
                  <a:pt x="1789" y="3401"/>
                </a:lnTo>
                <a:lnTo>
                  <a:pt x="1681" y="3382"/>
                </a:lnTo>
                <a:lnTo>
                  <a:pt x="1574" y="3358"/>
                </a:lnTo>
                <a:lnTo>
                  <a:pt x="1471" y="3332"/>
                </a:lnTo>
                <a:lnTo>
                  <a:pt x="1368" y="3301"/>
                </a:lnTo>
                <a:lnTo>
                  <a:pt x="1269" y="3266"/>
                </a:lnTo>
                <a:lnTo>
                  <a:pt x="1173" y="3229"/>
                </a:lnTo>
                <a:lnTo>
                  <a:pt x="1078" y="3188"/>
                </a:lnTo>
                <a:lnTo>
                  <a:pt x="987" y="3143"/>
                </a:lnTo>
                <a:lnTo>
                  <a:pt x="900" y="3094"/>
                </a:lnTo>
                <a:lnTo>
                  <a:pt x="816" y="3044"/>
                </a:lnTo>
                <a:lnTo>
                  <a:pt x="735" y="2989"/>
                </a:lnTo>
                <a:lnTo>
                  <a:pt x="657" y="2933"/>
                </a:lnTo>
                <a:lnTo>
                  <a:pt x="582" y="2873"/>
                </a:lnTo>
                <a:lnTo>
                  <a:pt x="512" y="2811"/>
                </a:lnTo>
                <a:lnTo>
                  <a:pt x="445" y="2746"/>
                </a:lnTo>
                <a:lnTo>
                  <a:pt x="382" y="2679"/>
                </a:lnTo>
                <a:lnTo>
                  <a:pt x="325" y="2609"/>
                </a:lnTo>
                <a:lnTo>
                  <a:pt x="271" y="2537"/>
                </a:lnTo>
                <a:lnTo>
                  <a:pt x="221" y="2463"/>
                </a:lnTo>
                <a:lnTo>
                  <a:pt x="176" y="2387"/>
                </a:lnTo>
                <a:lnTo>
                  <a:pt x="136" y="2309"/>
                </a:lnTo>
                <a:lnTo>
                  <a:pt x="102" y="2229"/>
                </a:lnTo>
                <a:lnTo>
                  <a:pt x="71" y="2147"/>
                </a:lnTo>
                <a:lnTo>
                  <a:pt x="47" y="2064"/>
                </a:lnTo>
                <a:lnTo>
                  <a:pt x="26" y="1979"/>
                </a:lnTo>
                <a:lnTo>
                  <a:pt x="12" y="1893"/>
                </a:lnTo>
                <a:lnTo>
                  <a:pt x="3" y="1806"/>
                </a:lnTo>
                <a:lnTo>
                  <a:pt x="0" y="1718"/>
                </a:lnTo>
                <a:lnTo>
                  <a:pt x="3" y="1629"/>
                </a:lnTo>
                <a:lnTo>
                  <a:pt x="12" y="1542"/>
                </a:lnTo>
                <a:lnTo>
                  <a:pt x="26" y="1456"/>
                </a:lnTo>
                <a:lnTo>
                  <a:pt x="47" y="1372"/>
                </a:lnTo>
                <a:lnTo>
                  <a:pt x="71" y="1289"/>
                </a:lnTo>
                <a:lnTo>
                  <a:pt x="102" y="1208"/>
                </a:lnTo>
                <a:lnTo>
                  <a:pt x="136" y="1127"/>
                </a:lnTo>
                <a:lnTo>
                  <a:pt x="176" y="1049"/>
                </a:lnTo>
                <a:lnTo>
                  <a:pt x="221" y="973"/>
                </a:lnTo>
                <a:lnTo>
                  <a:pt x="271" y="899"/>
                </a:lnTo>
                <a:lnTo>
                  <a:pt x="325" y="827"/>
                </a:lnTo>
                <a:lnTo>
                  <a:pt x="382" y="758"/>
                </a:lnTo>
                <a:lnTo>
                  <a:pt x="445" y="690"/>
                </a:lnTo>
                <a:lnTo>
                  <a:pt x="512" y="625"/>
                </a:lnTo>
                <a:lnTo>
                  <a:pt x="582" y="563"/>
                </a:lnTo>
                <a:lnTo>
                  <a:pt x="657" y="503"/>
                </a:lnTo>
                <a:lnTo>
                  <a:pt x="735" y="446"/>
                </a:lnTo>
                <a:lnTo>
                  <a:pt x="816" y="393"/>
                </a:lnTo>
                <a:lnTo>
                  <a:pt x="900" y="341"/>
                </a:lnTo>
                <a:lnTo>
                  <a:pt x="987" y="294"/>
                </a:lnTo>
                <a:lnTo>
                  <a:pt x="1078" y="249"/>
                </a:lnTo>
                <a:lnTo>
                  <a:pt x="1173" y="207"/>
                </a:lnTo>
                <a:lnTo>
                  <a:pt x="1269" y="170"/>
                </a:lnTo>
                <a:lnTo>
                  <a:pt x="1368" y="135"/>
                </a:lnTo>
                <a:lnTo>
                  <a:pt x="1471" y="104"/>
                </a:lnTo>
                <a:lnTo>
                  <a:pt x="1574" y="77"/>
                </a:lnTo>
                <a:lnTo>
                  <a:pt x="1681" y="54"/>
                </a:lnTo>
                <a:lnTo>
                  <a:pt x="1789" y="35"/>
                </a:lnTo>
                <a:lnTo>
                  <a:pt x="1899" y="20"/>
                </a:lnTo>
                <a:lnTo>
                  <a:pt x="2012" y="9"/>
                </a:lnTo>
                <a:lnTo>
                  <a:pt x="2126" y="2"/>
                </a:lnTo>
                <a:lnTo>
                  <a:pt x="2241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6746875" y="3392488"/>
            <a:ext cx="1849438" cy="1441450"/>
          </a:xfrm>
          <a:custGeom>
            <a:avLst/>
            <a:gdLst/>
            <a:ahLst/>
            <a:cxnLst>
              <a:cxn ang="0">
                <a:pos x="2567" y="11"/>
              </a:cxn>
              <a:cxn ang="0">
                <a:pos x="2912" y="58"/>
              </a:cxn>
              <a:cxn ang="0">
                <a:pos x="3236" y="144"/>
              </a:cxn>
              <a:cxn ang="0">
                <a:pos x="3537" y="264"/>
              </a:cxn>
              <a:cxn ang="0">
                <a:pos x="3812" y="416"/>
              </a:cxn>
              <a:cxn ang="0">
                <a:pos x="4054" y="596"/>
              </a:cxn>
              <a:cxn ang="0">
                <a:pos x="4262" y="801"/>
              </a:cxn>
              <a:cxn ang="0">
                <a:pos x="4430" y="1030"/>
              </a:cxn>
              <a:cxn ang="0">
                <a:pos x="4554" y="1277"/>
              </a:cxn>
              <a:cxn ang="0">
                <a:pos x="4632" y="1541"/>
              </a:cxn>
              <a:cxn ang="0">
                <a:pos x="4659" y="1818"/>
              </a:cxn>
              <a:cxn ang="0">
                <a:pos x="4632" y="2095"/>
              </a:cxn>
              <a:cxn ang="0">
                <a:pos x="4554" y="2357"/>
              </a:cxn>
              <a:cxn ang="0">
                <a:pos x="4430" y="2605"/>
              </a:cxn>
              <a:cxn ang="0">
                <a:pos x="4262" y="2833"/>
              </a:cxn>
              <a:cxn ang="0">
                <a:pos x="4054" y="3039"/>
              </a:cxn>
              <a:cxn ang="0">
                <a:pos x="3812" y="3219"/>
              </a:cxn>
              <a:cxn ang="0">
                <a:pos x="3537" y="3371"/>
              </a:cxn>
              <a:cxn ang="0">
                <a:pos x="3236" y="3492"/>
              </a:cxn>
              <a:cxn ang="0">
                <a:pos x="2912" y="3576"/>
              </a:cxn>
              <a:cxn ang="0">
                <a:pos x="2567" y="3625"/>
              </a:cxn>
              <a:cxn ang="0">
                <a:pos x="2210" y="3631"/>
              </a:cxn>
              <a:cxn ang="0">
                <a:pos x="1860" y="3597"/>
              </a:cxn>
              <a:cxn ang="0">
                <a:pos x="1529" y="3524"/>
              </a:cxn>
              <a:cxn ang="0">
                <a:pos x="1219" y="3415"/>
              </a:cxn>
              <a:cxn ang="0">
                <a:pos x="936" y="3274"/>
              </a:cxn>
              <a:cxn ang="0">
                <a:pos x="682" y="3102"/>
              </a:cxn>
              <a:cxn ang="0">
                <a:pos x="463" y="2905"/>
              </a:cxn>
              <a:cxn ang="0">
                <a:pos x="281" y="2683"/>
              </a:cxn>
              <a:cxn ang="0">
                <a:pos x="141" y="2442"/>
              </a:cxn>
              <a:cxn ang="0">
                <a:pos x="47" y="2183"/>
              </a:cxn>
              <a:cxn ang="0">
                <a:pos x="2" y="1911"/>
              </a:cxn>
              <a:cxn ang="0">
                <a:pos x="13" y="1632"/>
              </a:cxn>
              <a:cxn ang="0">
                <a:pos x="73" y="1364"/>
              </a:cxn>
              <a:cxn ang="0">
                <a:pos x="183" y="1110"/>
              </a:cxn>
              <a:cxn ang="0">
                <a:pos x="337" y="876"/>
              </a:cxn>
              <a:cxn ang="0">
                <a:pos x="532" y="662"/>
              </a:cxn>
              <a:cxn ang="0">
                <a:pos x="764" y="473"/>
              </a:cxn>
              <a:cxn ang="0">
                <a:pos x="1027" y="311"/>
              </a:cxn>
              <a:cxn ang="0">
                <a:pos x="1320" y="180"/>
              </a:cxn>
              <a:cxn ang="0">
                <a:pos x="1637" y="82"/>
              </a:cxn>
              <a:cxn ang="0">
                <a:pos x="1975" y="22"/>
              </a:cxn>
              <a:cxn ang="0">
                <a:pos x="2330" y="0"/>
              </a:cxn>
            </a:cxnLst>
            <a:rect l="0" t="0" r="r" b="b"/>
            <a:pathLst>
              <a:path w="4659" h="3634">
                <a:moveTo>
                  <a:pt x="2330" y="0"/>
                </a:moveTo>
                <a:lnTo>
                  <a:pt x="2449" y="3"/>
                </a:lnTo>
                <a:lnTo>
                  <a:pt x="2567" y="11"/>
                </a:lnTo>
                <a:lnTo>
                  <a:pt x="2684" y="22"/>
                </a:lnTo>
                <a:lnTo>
                  <a:pt x="2799" y="38"/>
                </a:lnTo>
                <a:lnTo>
                  <a:pt x="2912" y="58"/>
                </a:lnTo>
                <a:lnTo>
                  <a:pt x="3022" y="82"/>
                </a:lnTo>
                <a:lnTo>
                  <a:pt x="3130" y="111"/>
                </a:lnTo>
                <a:lnTo>
                  <a:pt x="3236" y="144"/>
                </a:lnTo>
                <a:lnTo>
                  <a:pt x="3339" y="180"/>
                </a:lnTo>
                <a:lnTo>
                  <a:pt x="3440" y="220"/>
                </a:lnTo>
                <a:lnTo>
                  <a:pt x="3537" y="264"/>
                </a:lnTo>
                <a:lnTo>
                  <a:pt x="3632" y="311"/>
                </a:lnTo>
                <a:lnTo>
                  <a:pt x="3723" y="362"/>
                </a:lnTo>
                <a:lnTo>
                  <a:pt x="3812" y="416"/>
                </a:lnTo>
                <a:lnTo>
                  <a:pt x="3896" y="473"/>
                </a:lnTo>
                <a:lnTo>
                  <a:pt x="3977" y="532"/>
                </a:lnTo>
                <a:lnTo>
                  <a:pt x="4054" y="596"/>
                </a:lnTo>
                <a:lnTo>
                  <a:pt x="4127" y="662"/>
                </a:lnTo>
                <a:lnTo>
                  <a:pt x="4196" y="731"/>
                </a:lnTo>
                <a:lnTo>
                  <a:pt x="4262" y="801"/>
                </a:lnTo>
                <a:lnTo>
                  <a:pt x="4322" y="876"/>
                </a:lnTo>
                <a:lnTo>
                  <a:pt x="4378" y="951"/>
                </a:lnTo>
                <a:lnTo>
                  <a:pt x="4430" y="1030"/>
                </a:lnTo>
                <a:lnTo>
                  <a:pt x="4476" y="1110"/>
                </a:lnTo>
                <a:lnTo>
                  <a:pt x="4518" y="1192"/>
                </a:lnTo>
                <a:lnTo>
                  <a:pt x="4554" y="1277"/>
                </a:lnTo>
                <a:lnTo>
                  <a:pt x="4586" y="1364"/>
                </a:lnTo>
                <a:lnTo>
                  <a:pt x="4612" y="1451"/>
                </a:lnTo>
                <a:lnTo>
                  <a:pt x="4632" y="1541"/>
                </a:lnTo>
                <a:lnTo>
                  <a:pt x="4647" y="1632"/>
                </a:lnTo>
                <a:lnTo>
                  <a:pt x="4656" y="1724"/>
                </a:lnTo>
                <a:lnTo>
                  <a:pt x="4659" y="1818"/>
                </a:lnTo>
                <a:lnTo>
                  <a:pt x="4656" y="1911"/>
                </a:lnTo>
                <a:lnTo>
                  <a:pt x="4647" y="2004"/>
                </a:lnTo>
                <a:lnTo>
                  <a:pt x="4632" y="2095"/>
                </a:lnTo>
                <a:lnTo>
                  <a:pt x="4612" y="2183"/>
                </a:lnTo>
                <a:lnTo>
                  <a:pt x="4586" y="2272"/>
                </a:lnTo>
                <a:lnTo>
                  <a:pt x="4554" y="2357"/>
                </a:lnTo>
                <a:lnTo>
                  <a:pt x="4518" y="2442"/>
                </a:lnTo>
                <a:lnTo>
                  <a:pt x="4476" y="2524"/>
                </a:lnTo>
                <a:lnTo>
                  <a:pt x="4430" y="2605"/>
                </a:lnTo>
                <a:lnTo>
                  <a:pt x="4378" y="2683"/>
                </a:lnTo>
                <a:lnTo>
                  <a:pt x="4322" y="2760"/>
                </a:lnTo>
                <a:lnTo>
                  <a:pt x="4262" y="2833"/>
                </a:lnTo>
                <a:lnTo>
                  <a:pt x="4196" y="2905"/>
                </a:lnTo>
                <a:lnTo>
                  <a:pt x="4127" y="2973"/>
                </a:lnTo>
                <a:lnTo>
                  <a:pt x="4054" y="3039"/>
                </a:lnTo>
                <a:lnTo>
                  <a:pt x="3977" y="3102"/>
                </a:lnTo>
                <a:lnTo>
                  <a:pt x="3896" y="3162"/>
                </a:lnTo>
                <a:lnTo>
                  <a:pt x="3812" y="3219"/>
                </a:lnTo>
                <a:lnTo>
                  <a:pt x="3723" y="3274"/>
                </a:lnTo>
                <a:lnTo>
                  <a:pt x="3632" y="3324"/>
                </a:lnTo>
                <a:lnTo>
                  <a:pt x="3537" y="3371"/>
                </a:lnTo>
                <a:lnTo>
                  <a:pt x="3440" y="3415"/>
                </a:lnTo>
                <a:lnTo>
                  <a:pt x="3339" y="3455"/>
                </a:lnTo>
                <a:lnTo>
                  <a:pt x="3236" y="3492"/>
                </a:lnTo>
                <a:lnTo>
                  <a:pt x="3130" y="3524"/>
                </a:lnTo>
                <a:lnTo>
                  <a:pt x="3022" y="3552"/>
                </a:lnTo>
                <a:lnTo>
                  <a:pt x="2912" y="3576"/>
                </a:lnTo>
                <a:lnTo>
                  <a:pt x="2799" y="3597"/>
                </a:lnTo>
                <a:lnTo>
                  <a:pt x="2684" y="3614"/>
                </a:lnTo>
                <a:lnTo>
                  <a:pt x="2567" y="3625"/>
                </a:lnTo>
                <a:lnTo>
                  <a:pt x="2449" y="3631"/>
                </a:lnTo>
                <a:lnTo>
                  <a:pt x="2330" y="3634"/>
                </a:lnTo>
                <a:lnTo>
                  <a:pt x="2210" y="3631"/>
                </a:lnTo>
                <a:lnTo>
                  <a:pt x="2092" y="3625"/>
                </a:lnTo>
                <a:lnTo>
                  <a:pt x="1975" y="3614"/>
                </a:lnTo>
                <a:lnTo>
                  <a:pt x="1860" y="3597"/>
                </a:lnTo>
                <a:lnTo>
                  <a:pt x="1747" y="3576"/>
                </a:lnTo>
                <a:lnTo>
                  <a:pt x="1637" y="3552"/>
                </a:lnTo>
                <a:lnTo>
                  <a:pt x="1529" y="3524"/>
                </a:lnTo>
                <a:lnTo>
                  <a:pt x="1423" y="3492"/>
                </a:lnTo>
                <a:lnTo>
                  <a:pt x="1320" y="3455"/>
                </a:lnTo>
                <a:lnTo>
                  <a:pt x="1219" y="3415"/>
                </a:lnTo>
                <a:lnTo>
                  <a:pt x="1121" y="3371"/>
                </a:lnTo>
                <a:lnTo>
                  <a:pt x="1027" y="3324"/>
                </a:lnTo>
                <a:lnTo>
                  <a:pt x="936" y="3274"/>
                </a:lnTo>
                <a:lnTo>
                  <a:pt x="847" y="3219"/>
                </a:lnTo>
                <a:lnTo>
                  <a:pt x="764" y="3162"/>
                </a:lnTo>
                <a:lnTo>
                  <a:pt x="682" y="3102"/>
                </a:lnTo>
                <a:lnTo>
                  <a:pt x="605" y="3039"/>
                </a:lnTo>
                <a:lnTo>
                  <a:pt x="532" y="2973"/>
                </a:lnTo>
                <a:lnTo>
                  <a:pt x="463" y="2905"/>
                </a:lnTo>
                <a:lnTo>
                  <a:pt x="398" y="2833"/>
                </a:lnTo>
                <a:lnTo>
                  <a:pt x="337" y="2760"/>
                </a:lnTo>
                <a:lnTo>
                  <a:pt x="281" y="2683"/>
                </a:lnTo>
                <a:lnTo>
                  <a:pt x="229" y="2605"/>
                </a:lnTo>
                <a:lnTo>
                  <a:pt x="183" y="2524"/>
                </a:lnTo>
                <a:lnTo>
                  <a:pt x="141" y="2442"/>
                </a:lnTo>
                <a:lnTo>
                  <a:pt x="105" y="2357"/>
                </a:lnTo>
                <a:lnTo>
                  <a:pt x="73" y="2272"/>
                </a:lnTo>
                <a:lnTo>
                  <a:pt x="47" y="2183"/>
                </a:lnTo>
                <a:lnTo>
                  <a:pt x="27" y="2095"/>
                </a:lnTo>
                <a:lnTo>
                  <a:pt x="13" y="2004"/>
                </a:lnTo>
                <a:lnTo>
                  <a:pt x="2" y="1911"/>
                </a:lnTo>
                <a:lnTo>
                  <a:pt x="0" y="1818"/>
                </a:lnTo>
                <a:lnTo>
                  <a:pt x="2" y="1724"/>
                </a:lnTo>
                <a:lnTo>
                  <a:pt x="13" y="1632"/>
                </a:lnTo>
                <a:lnTo>
                  <a:pt x="27" y="1541"/>
                </a:lnTo>
                <a:lnTo>
                  <a:pt x="47" y="1451"/>
                </a:lnTo>
                <a:lnTo>
                  <a:pt x="73" y="1364"/>
                </a:lnTo>
                <a:lnTo>
                  <a:pt x="105" y="1277"/>
                </a:lnTo>
                <a:lnTo>
                  <a:pt x="141" y="1192"/>
                </a:lnTo>
                <a:lnTo>
                  <a:pt x="183" y="1110"/>
                </a:lnTo>
                <a:lnTo>
                  <a:pt x="229" y="1030"/>
                </a:lnTo>
                <a:lnTo>
                  <a:pt x="281" y="951"/>
                </a:lnTo>
                <a:lnTo>
                  <a:pt x="337" y="876"/>
                </a:lnTo>
                <a:lnTo>
                  <a:pt x="398" y="801"/>
                </a:lnTo>
                <a:lnTo>
                  <a:pt x="463" y="731"/>
                </a:lnTo>
                <a:lnTo>
                  <a:pt x="532" y="662"/>
                </a:lnTo>
                <a:lnTo>
                  <a:pt x="605" y="596"/>
                </a:lnTo>
                <a:lnTo>
                  <a:pt x="682" y="532"/>
                </a:lnTo>
                <a:lnTo>
                  <a:pt x="764" y="473"/>
                </a:lnTo>
                <a:lnTo>
                  <a:pt x="847" y="416"/>
                </a:lnTo>
                <a:lnTo>
                  <a:pt x="936" y="362"/>
                </a:lnTo>
                <a:lnTo>
                  <a:pt x="1027" y="311"/>
                </a:lnTo>
                <a:lnTo>
                  <a:pt x="1121" y="264"/>
                </a:lnTo>
                <a:lnTo>
                  <a:pt x="1219" y="220"/>
                </a:lnTo>
                <a:lnTo>
                  <a:pt x="1320" y="180"/>
                </a:lnTo>
                <a:lnTo>
                  <a:pt x="1423" y="144"/>
                </a:lnTo>
                <a:lnTo>
                  <a:pt x="1529" y="111"/>
                </a:lnTo>
                <a:lnTo>
                  <a:pt x="1637" y="82"/>
                </a:lnTo>
                <a:lnTo>
                  <a:pt x="1747" y="58"/>
                </a:lnTo>
                <a:lnTo>
                  <a:pt x="1860" y="38"/>
                </a:lnTo>
                <a:lnTo>
                  <a:pt x="1975" y="22"/>
                </a:lnTo>
                <a:lnTo>
                  <a:pt x="2092" y="11"/>
                </a:lnTo>
                <a:lnTo>
                  <a:pt x="2210" y="3"/>
                </a:lnTo>
                <a:lnTo>
                  <a:pt x="2330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6715140" y="1928802"/>
            <a:ext cx="1865313" cy="1436687"/>
          </a:xfrm>
          <a:custGeom>
            <a:avLst/>
            <a:gdLst/>
            <a:ahLst/>
            <a:cxnLst>
              <a:cxn ang="0">
                <a:pos x="2590" y="9"/>
              </a:cxn>
              <a:cxn ang="0">
                <a:pos x="2937" y="56"/>
              </a:cxn>
              <a:cxn ang="0">
                <a:pos x="3264" y="142"/>
              </a:cxn>
              <a:cxn ang="0">
                <a:pos x="3568" y="261"/>
              </a:cxn>
              <a:cxn ang="0">
                <a:pos x="3845" y="412"/>
              </a:cxn>
              <a:cxn ang="0">
                <a:pos x="4090" y="592"/>
              </a:cxn>
              <a:cxn ang="0">
                <a:pos x="4299" y="797"/>
              </a:cxn>
              <a:cxn ang="0">
                <a:pos x="4468" y="1024"/>
              </a:cxn>
              <a:cxn ang="0">
                <a:pos x="4595" y="1271"/>
              </a:cxn>
              <a:cxn ang="0">
                <a:pos x="4673" y="1534"/>
              </a:cxn>
              <a:cxn ang="0">
                <a:pos x="4700" y="1809"/>
              </a:cxn>
              <a:cxn ang="0">
                <a:pos x="4673" y="2085"/>
              </a:cxn>
              <a:cxn ang="0">
                <a:pos x="4595" y="2346"/>
              </a:cxn>
              <a:cxn ang="0">
                <a:pos x="4468" y="2594"/>
              </a:cxn>
              <a:cxn ang="0">
                <a:pos x="4299" y="2821"/>
              </a:cxn>
              <a:cxn ang="0">
                <a:pos x="4090" y="3026"/>
              </a:cxn>
              <a:cxn ang="0">
                <a:pos x="3845" y="3205"/>
              </a:cxn>
              <a:cxn ang="0">
                <a:pos x="3568" y="3356"/>
              </a:cxn>
              <a:cxn ang="0">
                <a:pos x="3264" y="3476"/>
              </a:cxn>
              <a:cxn ang="0">
                <a:pos x="2937" y="3561"/>
              </a:cxn>
              <a:cxn ang="0">
                <a:pos x="2590" y="3609"/>
              </a:cxn>
              <a:cxn ang="0">
                <a:pos x="2229" y="3617"/>
              </a:cxn>
              <a:cxn ang="0">
                <a:pos x="1876" y="3582"/>
              </a:cxn>
              <a:cxn ang="0">
                <a:pos x="1541" y="3509"/>
              </a:cxn>
              <a:cxn ang="0">
                <a:pos x="1230" y="3400"/>
              </a:cxn>
              <a:cxn ang="0">
                <a:pos x="944" y="3259"/>
              </a:cxn>
              <a:cxn ang="0">
                <a:pos x="688" y="3089"/>
              </a:cxn>
              <a:cxn ang="0">
                <a:pos x="467" y="2891"/>
              </a:cxn>
              <a:cxn ang="0">
                <a:pos x="284" y="2672"/>
              </a:cxn>
              <a:cxn ang="0">
                <a:pos x="143" y="2431"/>
              </a:cxn>
              <a:cxn ang="0">
                <a:pos x="48" y="2173"/>
              </a:cxn>
              <a:cxn ang="0">
                <a:pos x="3" y="1902"/>
              </a:cxn>
              <a:cxn ang="0">
                <a:pos x="12" y="1624"/>
              </a:cxn>
              <a:cxn ang="0">
                <a:pos x="74" y="1357"/>
              </a:cxn>
              <a:cxn ang="0">
                <a:pos x="184" y="1104"/>
              </a:cxn>
              <a:cxn ang="0">
                <a:pos x="340" y="870"/>
              </a:cxn>
              <a:cxn ang="0">
                <a:pos x="537" y="657"/>
              </a:cxn>
              <a:cxn ang="0">
                <a:pos x="770" y="469"/>
              </a:cxn>
              <a:cxn ang="0">
                <a:pos x="1036" y="308"/>
              </a:cxn>
              <a:cxn ang="0">
                <a:pos x="1331" y="178"/>
              </a:cxn>
              <a:cxn ang="0">
                <a:pos x="1652" y="80"/>
              </a:cxn>
              <a:cxn ang="0">
                <a:pos x="1993" y="20"/>
              </a:cxn>
              <a:cxn ang="0">
                <a:pos x="2350" y="0"/>
              </a:cxn>
            </a:cxnLst>
            <a:rect l="0" t="0" r="r" b="b"/>
            <a:pathLst>
              <a:path w="4700" h="3618">
                <a:moveTo>
                  <a:pt x="2350" y="0"/>
                </a:moveTo>
                <a:lnTo>
                  <a:pt x="2471" y="1"/>
                </a:lnTo>
                <a:lnTo>
                  <a:pt x="2590" y="9"/>
                </a:lnTo>
                <a:lnTo>
                  <a:pt x="2708" y="20"/>
                </a:lnTo>
                <a:lnTo>
                  <a:pt x="2823" y="35"/>
                </a:lnTo>
                <a:lnTo>
                  <a:pt x="2937" y="56"/>
                </a:lnTo>
                <a:lnTo>
                  <a:pt x="3049" y="80"/>
                </a:lnTo>
                <a:lnTo>
                  <a:pt x="3158" y="109"/>
                </a:lnTo>
                <a:lnTo>
                  <a:pt x="3264" y="142"/>
                </a:lnTo>
                <a:lnTo>
                  <a:pt x="3369" y="178"/>
                </a:lnTo>
                <a:lnTo>
                  <a:pt x="3471" y="217"/>
                </a:lnTo>
                <a:lnTo>
                  <a:pt x="3568" y="261"/>
                </a:lnTo>
                <a:lnTo>
                  <a:pt x="3664" y="308"/>
                </a:lnTo>
                <a:lnTo>
                  <a:pt x="3756" y="358"/>
                </a:lnTo>
                <a:lnTo>
                  <a:pt x="3845" y="412"/>
                </a:lnTo>
                <a:lnTo>
                  <a:pt x="3931" y="469"/>
                </a:lnTo>
                <a:lnTo>
                  <a:pt x="4011" y="529"/>
                </a:lnTo>
                <a:lnTo>
                  <a:pt x="4090" y="592"/>
                </a:lnTo>
                <a:lnTo>
                  <a:pt x="4164" y="657"/>
                </a:lnTo>
                <a:lnTo>
                  <a:pt x="4233" y="726"/>
                </a:lnTo>
                <a:lnTo>
                  <a:pt x="4299" y="797"/>
                </a:lnTo>
                <a:lnTo>
                  <a:pt x="4360" y="870"/>
                </a:lnTo>
                <a:lnTo>
                  <a:pt x="4416" y="947"/>
                </a:lnTo>
                <a:lnTo>
                  <a:pt x="4468" y="1024"/>
                </a:lnTo>
                <a:lnTo>
                  <a:pt x="4515" y="1104"/>
                </a:lnTo>
                <a:lnTo>
                  <a:pt x="4557" y="1186"/>
                </a:lnTo>
                <a:lnTo>
                  <a:pt x="4595" y="1271"/>
                </a:lnTo>
                <a:lnTo>
                  <a:pt x="4627" y="1357"/>
                </a:lnTo>
                <a:lnTo>
                  <a:pt x="4652" y="1444"/>
                </a:lnTo>
                <a:lnTo>
                  <a:pt x="4673" y="1534"/>
                </a:lnTo>
                <a:lnTo>
                  <a:pt x="4688" y="1624"/>
                </a:lnTo>
                <a:lnTo>
                  <a:pt x="4697" y="1716"/>
                </a:lnTo>
                <a:lnTo>
                  <a:pt x="4700" y="1809"/>
                </a:lnTo>
                <a:lnTo>
                  <a:pt x="4697" y="1902"/>
                </a:lnTo>
                <a:lnTo>
                  <a:pt x="4688" y="1994"/>
                </a:lnTo>
                <a:lnTo>
                  <a:pt x="4673" y="2085"/>
                </a:lnTo>
                <a:lnTo>
                  <a:pt x="4652" y="2173"/>
                </a:lnTo>
                <a:lnTo>
                  <a:pt x="4627" y="2261"/>
                </a:lnTo>
                <a:lnTo>
                  <a:pt x="4595" y="2346"/>
                </a:lnTo>
                <a:lnTo>
                  <a:pt x="4557" y="2431"/>
                </a:lnTo>
                <a:lnTo>
                  <a:pt x="4515" y="2513"/>
                </a:lnTo>
                <a:lnTo>
                  <a:pt x="4468" y="2594"/>
                </a:lnTo>
                <a:lnTo>
                  <a:pt x="4416" y="2672"/>
                </a:lnTo>
                <a:lnTo>
                  <a:pt x="4360" y="2748"/>
                </a:lnTo>
                <a:lnTo>
                  <a:pt x="4299" y="2821"/>
                </a:lnTo>
                <a:lnTo>
                  <a:pt x="4233" y="2891"/>
                </a:lnTo>
                <a:lnTo>
                  <a:pt x="4164" y="2960"/>
                </a:lnTo>
                <a:lnTo>
                  <a:pt x="4090" y="3026"/>
                </a:lnTo>
                <a:lnTo>
                  <a:pt x="4011" y="3089"/>
                </a:lnTo>
                <a:lnTo>
                  <a:pt x="3931" y="3149"/>
                </a:lnTo>
                <a:lnTo>
                  <a:pt x="3845" y="3205"/>
                </a:lnTo>
                <a:lnTo>
                  <a:pt x="3756" y="3259"/>
                </a:lnTo>
                <a:lnTo>
                  <a:pt x="3664" y="3309"/>
                </a:lnTo>
                <a:lnTo>
                  <a:pt x="3568" y="3356"/>
                </a:lnTo>
                <a:lnTo>
                  <a:pt x="3471" y="3400"/>
                </a:lnTo>
                <a:lnTo>
                  <a:pt x="3369" y="3440"/>
                </a:lnTo>
                <a:lnTo>
                  <a:pt x="3264" y="3476"/>
                </a:lnTo>
                <a:lnTo>
                  <a:pt x="3158" y="3509"/>
                </a:lnTo>
                <a:lnTo>
                  <a:pt x="3049" y="3537"/>
                </a:lnTo>
                <a:lnTo>
                  <a:pt x="2937" y="3561"/>
                </a:lnTo>
                <a:lnTo>
                  <a:pt x="2823" y="3582"/>
                </a:lnTo>
                <a:lnTo>
                  <a:pt x="2708" y="3597"/>
                </a:lnTo>
                <a:lnTo>
                  <a:pt x="2590" y="3609"/>
                </a:lnTo>
                <a:lnTo>
                  <a:pt x="2471" y="3617"/>
                </a:lnTo>
                <a:lnTo>
                  <a:pt x="2350" y="3618"/>
                </a:lnTo>
                <a:lnTo>
                  <a:pt x="2229" y="3617"/>
                </a:lnTo>
                <a:lnTo>
                  <a:pt x="2109" y="3609"/>
                </a:lnTo>
                <a:lnTo>
                  <a:pt x="1993" y="3597"/>
                </a:lnTo>
                <a:lnTo>
                  <a:pt x="1876" y="3582"/>
                </a:lnTo>
                <a:lnTo>
                  <a:pt x="1763" y="3561"/>
                </a:lnTo>
                <a:lnTo>
                  <a:pt x="1652" y="3537"/>
                </a:lnTo>
                <a:lnTo>
                  <a:pt x="1541" y="3509"/>
                </a:lnTo>
                <a:lnTo>
                  <a:pt x="1435" y="3476"/>
                </a:lnTo>
                <a:lnTo>
                  <a:pt x="1331" y="3440"/>
                </a:lnTo>
                <a:lnTo>
                  <a:pt x="1230" y="3400"/>
                </a:lnTo>
                <a:lnTo>
                  <a:pt x="1131" y="3356"/>
                </a:lnTo>
                <a:lnTo>
                  <a:pt x="1036" y="3309"/>
                </a:lnTo>
                <a:lnTo>
                  <a:pt x="944" y="3259"/>
                </a:lnTo>
                <a:lnTo>
                  <a:pt x="854" y="3205"/>
                </a:lnTo>
                <a:lnTo>
                  <a:pt x="770" y="3149"/>
                </a:lnTo>
                <a:lnTo>
                  <a:pt x="688" y="3089"/>
                </a:lnTo>
                <a:lnTo>
                  <a:pt x="611" y="3026"/>
                </a:lnTo>
                <a:lnTo>
                  <a:pt x="537" y="2960"/>
                </a:lnTo>
                <a:lnTo>
                  <a:pt x="467" y="2891"/>
                </a:lnTo>
                <a:lnTo>
                  <a:pt x="401" y="2821"/>
                </a:lnTo>
                <a:lnTo>
                  <a:pt x="340" y="2748"/>
                </a:lnTo>
                <a:lnTo>
                  <a:pt x="284" y="2672"/>
                </a:lnTo>
                <a:lnTo>
                  <a:pt x="232" y="2594"/>
                </a:lnTo>
                <a:lnTo>
                  <a:pt x="184" y="2513"/>
                </a:lnTo>
                <a:lnTo>
                  <a:pt x="143" y="2431"/>
                </a:lnTo>
                <a:lnTo>
                  <a:pt x="106" y="2346"/>
                </a:lnTo>
                <a:lnTo>
                  <a:pt x="74" y="2261"/>
                </a:lnTo>
                <a:lnTo>
                  <a:pt x="48" y="2173"/>
                </a:lnTo>
                <a:lnTo>
                  <a:pt x="26" y="2085"/>
                </a:lnTo>
                <a:lnTo>
                  <a:pt x="12" y="1994"/>
                </a:lnTo>
                <a:lnTo>
                  <a:pt x="3" y="1902"/>
                </a:lnTo>
                <a:lnTo>
                  <a:pt x="0" y="1809"/>
                </a:lnTo>
                <a:lnTo>
                  <a:pt x="3" y="1716"/>
                </a:lnTo>
                <a:lnTo>
                  <a:pt x="12" y="1624"/>
                </a:lnTo>
                <a:lnTo>
                  <a:pt x="26" y="1534"/>
                </a:lnTo>
                <a:lnTo>
                  <a:pt x="48" y="1444"/>
                </a:lnTo>
                <a:lnTo>
                  <a:pt x="74" y="1357"/>
                </a:lnTo>
                <a:lnTo>
                  <a:pt x="106" y="1271"/>
                </a:lnTo>
                <a:lnTo>
                  <a:pt x="143" y="1186"/>
                </a:lnTo>
                <a:lnTo>
                  <a:pt x="184" y="1104"/>
                </a:lnTo>
                <a:lnTo>
                  <a:pt x="232" y="1024"/>
                </a:lnTo>
                <a:lnTo>
                  <a:pt x="284" y="947"/>
                </a:lnTo>
                <a:lnTo>
                  <a:pt x="340" y="870"/>
                </a:lnTo>
                <a:lnTo>
                  <a:pt x="401" y="797"/>
                </a:lnTo>
                <a:lnTo>
                  <a:pt x="467" y="726"/>
                </a:lnTo>
                <a:lnTo>
                  <a:pt x="537" y="657"/>
                </a:lnTo>
                <a:lnTo>
                  <a:pt x="611" y="592"/>
                </a:lnTo>
                <a:lnTo>
                  <a:pt x="688" y="529"/>
                </a:lnTo>
                <a:lnTo>
                  <a:pt x="770" y="469"/>
                </a:lnTo>
                <a:lnTo>
                  <a:pt x="854" y="412"/>
                </a:lnTo>
                <a:lnTo>
                  <a:pt x="944" y="358"/>
                </a:lnTo>
                <a:lnTo>
                  <a:pt x="1036" y="308"/>
                </a:lnTo>
                <a:lnTo>
                  <a:pt x="1131" y="261"/>
                </a:lnTo>
                <a:lnTo>
                  <a:pt x="1230" y="217"/>
                </a:lnTo>
                <a:lnTo>
                  <a:pt x="1331" y="178"/>
                </a:lnTo>
                <a:lnTo>
                  <a:pt x="1435" y="142"/>
                </a:lnTo>
                <a:lnTo>
                  <a:pt x="1541" y="109"/>
                </a:lnTo>
                <a:lnTo>
                  <a:pt x="1652" y="80"/>
                </a:lnTo>
                <a:lnTo>
                  <a:pt x="1763" y="56"/>
                </a:lnTo>
                <a:lnTo>
                  <a:pt x="1876" y="35"/>
                </a:lnTo>
                <a:lnTo>
                  <a:pt x="1993" y="20"/>
                </a:lnTo>
                <a:lnTo>
                  <a:pt x="2109" y="9"/>
                </a:lnTo>
                <a:lnTo>
                  <a:pt x="2229" y="1"/>
                </a:lnTo>
                <a:lnTo>
                  <a:pt x="2350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5429256" y="1000108"/>
            <a:ext cx="1731963" cy="1336675"/>
          </a:xfrm>
          <a:custGeom>
            <a:avLst/>
            <a:gdLst/>
            <a:ahLst/>
            <a:cxnLst>
              <a:cxn ang="0">
                <a:pos x="2406" y="9"/>
              </a:cxn>
              <a:cxn ang="0">
                <a:pos x="2729" y="53"/>
              </a:cxn>
              <a:cxn ang="0">
                <a:pos x="3032" y="132"/>
              </a:cxn>
              <a:cxn ang="0">
                <a:pos x="3314" y="244"/>
              </a:cxn>
              <a:cxn ang="0">
                <a:pos x="3571" y="385"/>
              </a:cxn>
              <a:cxn ang="0">
                <a:pos x="3799" y="551"/>
              </a:cxn>
              <a:cxn ang="0">
                <a:pos x="3992" y="742"/>
              </a:cxn>
              <a:cxn ang="0">
                <a:pos x="4150" y="954"/>
              </a:cxn>
              <a:cxn ang="0">
                <a:pos x="4267" y="1183"/>
              </a:cxn>
              <a:cxn ang="0">
                <a:pos x="4340" y="1428"/>
              </a:cxn>
              <a:cxn ang="0">
                <a:pos x="4365" y="1684"/>
              </a:cxn>
              <a:cxn ang="0">
                <a:pos x="4340" y="1941"/>
              </a:cxn>
              <a:cxn ang="0">
                <a:pos x="4267" y="2186"/>
              </a:cxn>
              <a:cxn ang="0">
                <a:pos x="4150" y="2414"/>
              </a:cxn>
              <a:cxn ang="0">
                <a:pos x="3992" y="2625"/>
              </a:cxn>
              <a:cxn ang="0">
                <a:pos x="3799" y="2816"/>
              </a:cxn>
              <a:cxn ang="0">
                <a:pos x="3571" y="2984"/>
              </a:cxn>
              <a:cxn ang="0">
                <a:pos x="3314" y="3124"/>
              </a:cxn>
              <a:cxn ang="0">
                <a:pos x="3032" y="3235"/>
              </a:cxn>
              <a:cxn ang="0">
                <a:pos x="2729" y="3315"/>
              </a:cxn>
              <a:cxn ang="0">
                <a:pos x="2406" y="3360"/>
              </a:cxn>
              <a:cxn ang="0">
                <a:pos x="2071" y="3366"/>
              </a:cxn>
              <a:cxn ang="0">
                <a:pos x="1743" y="3334"/>
              </a:cxn>
              <a:cxn ang="0">
                <a:pos x="1433" y="3266"/>
              </a:cxn>
              <a:cxn ang="0">
                <a:pos x="1142" y="3165"/>
              </a:cxn>
              <a:cxn ang="0">
                <a:pos x="876" y="3034"/>
              </a:cxn>
              <a:cxn ang="0">
                <a:pos x="639" y="2875"/>
              </a:cxn>
              <a:cxn ang="0">
                <a:pos x="434" y="2692"/>
              </a:cxn>
              <a:cxn ang="0">
                <a:pos x="264" y="2487"/>
              </a:cxn>
              <a:cxn ang="0">
                <a:pos x="133" y="2264"/>
              </a:cxn>
              <a:cxn ang="0">
                <a:pos x="45" y="2024"/>
              </a:cxn>
              <a:cxn ang="0">
                <a:pos x="4" y="1770"/>
              </a:cxn>
              <a:cxn ang="0">
                <a:pos x="11" y="1513"/>
              </a:cxn>
              <a:cxn ang="0">
                <a:pos x="69" y="1264"/>
              </a:cxn>
              <a:cxn ang="0">
                <a:pos x="171" y="1028"/>
              </a:cxn>
              <a:cxn ang="0">
                <a:pos x="316" y="812"/>
              </a:cxn>
              <a:cxn ang="0">
                <a:pos x="498" y="613"/>
              </a:cxn>
              <a:cxn ang="0">
                <a:pos x="715" y="437"/>
              </a:cxn>
              <a:cxn ang="0">
                <a:pos x="962" y="287"/>
              </a:cxn>
              <a:cxn ang="0">
                <a:pos x="1237" y="167"/>
              </a:cxn>
              <a:cxn ang="0">
                <a:pos x="1534" y="76"/>
              </a:cxn>
              <a:cxn ang="0">
                <a:pos x="1851" y="19"/>
              </a:cxn>
              <a:cxn ang="0">
                <a:pos x="2182" y="0"/>
              </a:cxn>
            </a:cxnLst>
            <a:rect l="0" t="0" r="r" b="b"/>
            <a:pathLst>
              <a:path w="4365" h="3369">
                <a:moveTo>
                  <a:pt x="2182" y="0"/>
                </a:moveTo>
                <a:lnTo>
                  <a:pt x="2295" y="3"/>
                </a:lnTo>
                <a:lnTo>
                  <a:pt x="2406" y="9"/>
                </a:lnTo>
                <a:lnTo>
                  <a:pt x="2514" y="19"/>
                </a:lnTo>
                <a:lnTo>
                  <a:pt x="2622" y="35"/>
                </a:lnTo>
                <a:lnTo>
                  <a:pt x="2729" y="53"/>
                </a:lnTo>
                <a:lnTo>
                  <a:pt x="2832" y="76"/>
                </a:lnTo>
                <a:lnTo>
                  <a:pt x="2934" y="103"/>
                </a:lnTo>
                <a:lnTo>
                  <a:pt x="3032" y="132"/>
                </a:lnTo>
                <a:lnTo>
                  <a:pt x="3128" y="167"/>
                </a:lnTo>
                <a:lnTo>
                  <a:pt x="3223" y="204"/>
                </a:lnTo>
                <a:lnTo>
                  <a:pt x="3314" y="244"/>
                </a:lnTo>
                <a:lnTo>
                  <a:pt x="3403" y="287"/>
                </a:lnTo>
                <a:lnTo>
                  <a:pt x="3489" y="335"/>
                </a:lnTo>
                <a:lnTo>
                  <a:pt x="3571" y="385"/>
                </a:lnTo>
                <a:lnTo>
                  <a:pt x="3650" y="437"/>
                </a:lnTo>
                <a:lnTo>
                  <a:pt x="3726" y="494"/>
                </a:lnTo>
                <a:lnTo>
                  <a:pt x="3799" y="551"/>
                </a:lnTo>
                <a:lnTo>
                  <a:pt x="3867" y="613"/>
                </a:lnTo>
                <a:lnTo>
                  <a:pt x="3932" y="677"/>
                </a:lnTo>
                <a:lnTo>
                  <a:pt x="3992" y="742"/>
                </a:lnTo>
                <a:lnTo>
                  <a:pt x="4049" y="812"/>
                </a:lnTo>
                <a:lnTo>
                  <a:pt x="4101" y="882"/>
                </a:lnTo>
                <a:lnTo>
                  <a:pt x="4150" y="954"/>
                </a:lnTo>
                <a:lnTo>
                  <a:pt x="4194" y="1028"/>
                </a:lnTo>
                <a:lnTo>
                  <a:pt x="4233" y="1105"/>
                </a:lnTo>
                <a:lnTo>
                  <a:pt x="4267" y="1183"/>
                </a:lnTo>
                <a:lnTo>
                  <a:pt x="4296" y="1264"/>
                </a:lnTo>
                <a:lnTo>
                  <a:pt x="4320" y="1345"/>
                </a:lnTo>
                <a:lnTo>
                  <a:pt x="4340" y="1428"/>
                </a:lnTo>
                <a:lnTo>
                  <a:pt x="4354" y="1513"/>
                </a:lnTo>
                <a:lnTo>
                  <a:pt x="4363" y="1597"/>
                </a:lnTo>
                <a:lnTo>
                  <a:pt x="4365" y="1684"/>
                </a:lnTo>
                <a:lnTo>
                  <a:pt x="4363" y="1770"/>
                </a:lnTo>
                <a:lnTo>
                  <a:pt x="4354" y="1856"/>
                </a:lnTo>
                <a:lnTo>
                  <a:pt x="4340" y="1941"/>
                </a:lnTo>
                <a:lnTo>
                  <a:pt x="4320" y="2024"/>
                </a:lnTo>
                <a:lnTo>
                  <a:pt x="4296" y="2105"/>
                </a:lnTo>
                <a:lnTo>
                  <a:pt x="4267" y="2186"/>
                </a:lnTo>
                <a:lnTo>
                  <a:pt x="4233" y="2264"/>
                </a:lnTo>
                <a:lnTo>
                  <a:pt x="4194" y="2339"/>
                </a:lnTo>
                <a:lnTo>
                  <a:pt x="4150" y="2414"/>
                </a:lnTo>
                <a:lnTo>
                  <a:pt x="4101" y="2487"/>
                </a:lnTo>
                <a:lnTo>
                  <a:pt x="4049" y="2557"/>
                </a:lnTo>
                <a:lnTo>
                  <a:pt x="3992" y="2625"/>
                </a:lnTo>
                <a:lnTo>
                  <a:pt x="3932" y="2692"/>
                </a:lnTo>
                <a:lnTo>
                  <a:pt x="3867" y="2756"/>
                </a:lnTo>
                <a:lnTo>
                  <a:pt x="3799" y="2816"/>
                </a:lnTo>
                <a:lnTo>
                  <a:pt x="3726" y="2875"/>
                </a:lnTo>
                <a:lnTo>
                  <a:pt x="3650" y="2930"/>
                </a:lnTo>
                <a:lnTo>
                  <a:pt x="3571" y="2984"/>
                </a:lnTo>
                <a:lnTo>
                  <a:pt x="3489" y="3034"/>
                </a:lnTo>
                <a:lnTo>
                  <a:pt x="3403" y="3080"/>
                </a:lnTo>
                <a:lnTo>
                  <a:pt x="3314" y="3124"/>
                </a:lnTo>
                <a:lnTo>
                  <a:pt x="3223" y="3165"/>
                </a:lnTo>
                <a:lnTo>
                  <a:pt x="3128" y="3202"/>
                </a:lnTo>
                <a:lnTo>
                  <a:pt x="3032" y="3235"/>
                </a:lnTo>
                <a:lnTo>
                  <a:pt x="2934" y="3266"/>
                </a:lnTo>
                <a:lnTo>
                  <a:pt x="2832" y="3293"/>
                </a:lnTo>
                <a:lnTo>
                  <a:pt x="2729" y="3315"/>
                </a:lnTo>
                <a:lnTo>
                  <a:pt x="2622" y="3334"/>
                </a:lnTo>
                <a:lnTo>
                  <a:pt x="2514" y="3348"/>
                </a:lnTo>
                <a:lnTo>
                  <a:pt x="2406" y="3360"/>
                </a:lnTo>
                <a:lnTo>
                  <a:pt x="2295" y="3366"/>
                </a:lnTo>
                <a:lnTo>
                  <a:pt x="2182" y="3369"/>
                </a:lnTo>
                <a:lnTo>
                  <a:pt x="2071" y="3366"/>
                </a:lnTo>
                <a:lnTo>
                  <a:pt x="1959" y="3360"/>
                </a:lnTo>
                <a:lnTo>
                  <a:pt x="1851" y="3348"/>
                </a:lnTo>
                <a:lnTo>
                  <a:pt x="1743" y="3334"/>
                </a:lnTo>
                <a:lnTo>
                  <a:pt x="1638" y="3315"/>
                </a:lnTo>
                <a:lnTo>
                  <a:pt x="1534" y="3293"/>
                </a:lnTo>
                <a:lnTo>
                  <a:pt x="1433" y="3266"/>
                </a:lnTo>
                <a:lnTo>
                  <a:pt x="1333" y="3235"/>
                </a:lnTo>
                <a:lnTo>
                  <a:pt x="1237" y="3202"/>
                </a:lnTo>
                <a:lnTo>
                  <a:pt x="1142" y="3165"/>
                </a:lnTo>
                <a:lnTo>
                  <a:pt x="1051" y="3124"/>
                </a:lnTo>
                <a:lnTo>
                  <a:pt x="962" y="3080"/>
                </a:lnTo>
                <a:lnTo>
                  <a:pt x="876" y="3034"/>
                </a:lnTo>
                <a:lnTo>
                  <a:pt x="794" y="2984"/>
                </a:lnTo>
                <a:lnTo>
                  <a:pt x="715" y="2930"/>
                </a:lnTo>
                <a:lnTo>
                  <a:pt x="639" y="2875"/>
                </a:lnTo>
                <a:lnTo>
                  <a:pt x="567" y="2816"/>
                </a:lnTo>
                <a:lnTo>
                  <a:pt x="498" y="2756"/>
                </a:lnTo>
                <a:lnTo>
                  <a:pt x="434" y="2692"/>
                </a:lnTo>
                <a:lnTo>
                  <a:pt x="373" y="2625"/>
                </a:lnTo>
                <a:lnTo>
                  <a:pt x="316" y="2557"/>
                </a:lnTo>
                <a:lnTo>
                  <a:pt x="264" y="2487"/>
                </a:lnTo>
                <a:lnTo>
                  <a:pt x="215" y="2414"/>
                </a:lnTo>
                <a:lnTo>
                  <a:pt x="171" y="2339"/>
                </a:lnTo>
                <a:lnTo>
                  <a:pt x="133" y="2264"/>
                </a:lnTo>
                <a:lnTo>
                  <a:pt x="98" y="2186"/>
                </a:lnTo>
                <a:lnTo>
                  <a:pt x="69" y="2105"/>
                </a:lnTo>
                <a:lnTo>
                  <a:pt x="45" y="2024"/>
                </a:lnTo>
                <a:lnTo>
                  <a:pt x="25" y="1941"/>
                </a:lnTo>
                <a:lnTo>
                  <a:pt x="11" y="1856"/>
                </a:lnTo>
                <a:lnTo>
                  <a:pt x="4" y="1770"/>
                </a:lnTo>
                <a:lnTo>
                  <a:pt x="0" y="1684"/>
                </a:lnTo>
                <a:lnTo>
                  <a:pt x="4" y="1597"/>
                </a:lnTo>
                <a:lnTo>
                  <a:pt x="11" y="1513"/>
                </a:lnTo>
                <a:lnTo>
                  <a:pt x="25" y="1428"/>
                </a:lnTo>
                <a:lnTo>
                  <a:pt x="45" y="1345"/>
                </a:lnTo>
                <a:lnTo>
                  <a:pt x="69" y="1264"/>
                </a:lnTo>
                <a:lnTo>
                  <a:pt x="98" y="1183"/>
                </a:lnTo>
                <a:lnTo>
                  <a:pt x="133" y="1105"/>
                </a:lnTo>
                <a:lnTo>
                  <a:pt x="171" y="1028"/>
                </a:lnTo>
                <a:lnTo>
                  <a:pt x="215" y="954"/>
                </a:lnTo>
                <a:lnTo>
                  <a:pt x="264" y="882"/>
                </a:lnTo>
                <a:lnTo>
                  <a:pt x="316" y="812"/>
                </a:lnTo>
                <a:lnTo>
                  <a:pt x="373" y="742"/>
                </a:lnTo>
                <a:lnTo>
                  <a:pt x="434" y="677"/>
                </a:lnTo>
                <a:lnTo>
                  <a:pt x="498" y="613"/>
                </a:lnTo>
                <a:lnTo>
                  <a:pt x="567" y="551"/>
                </a:lnTo>
                <a:lnTo>
                  <a:pt x="639" y="494"/>
                </a:lnTo>
                <a:lnTo>
                  <a:pt x="715" y="437"/>
                </a:lnTo>
                <a:lnTo>
                  <a:pt x="794" y="385"/>
                </a:lnTo>
                <a:lnTo>
                  <a:pt x="876" y="335"/>
                </a:lnTo>
                <a:lnTo>
                  <a:pt x="962" y="287"/>
                </a:lnTo>
                <a:lnTo>
                  <a:pt x="1051" y="244"/>
                </a:lnTo>
                <a:lnTo>
                  <a:pt x="1142" y="204"/>
                </a:lnTo>
                <a:lnTo>
                  <a:pt x="1237" y="167"/>
                </a:lnTo>
                <a:lnTo>
                  <a:pt x="1333" y="132"/>
                </a:lnTo>
                <a:lnTo>
                  <a:pt x="1433" y="103"/>
                </a:lnTo>
                <a:lnTo>
                  <a:pt x="1534" y="76"/>
                </a:lnTo>
                <a:lnTo>
                  <a:pt x="1638" y="53"/>
                </a:lnTo>
                <a:lnTo>
                  <a:pt x="1743" y="35"/>
                </a:lnTo>
                <a:lnTo>
                  <a:pt x="1851" y="19"/>
                </a:lnTo>
                <a:lnTo>
                  <a:pt x="1959" y="9"/>
                </a:lnTo>
                <a:lnTo>
                  <a:pt x="2071" y="3"/>
                </a:lnTo>
                <a:lnTo>
                  <a:pt x="2182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2024057" y="1041400"/>
            <a:ext cx="1762125" cy="1316030"/>
          </a:xfrm>
          <a:custGeom>
            <a:avLst/>
            <a:gdLst/>
            <a:ahLst/>
            <a:cxnLst>
              <a:cxn ang="0">
                <a:pos x="2314" y="8"/>
              </a:cxn>
              <a:cxn ang="0">
                <a:pos x="2625" y="50"/>
              </a:cxn>
              <a:cxn ang="0">
                <a:pos x="2918" y="125"/>
              </a:cxn>
              <a:cxn ang="0">
                <a:pos x="3190" y="231"/>
              </a:cxn>
              <a:cxn ang="0">
                <a:pos x="3436" y="364"/>
              </a:cxn>
              <a:cxn ang="0">
                <a:pos x="3655" y="522"/>
              </a:cxn>
              <a:cxn ang="0">
                <a:pos x="3842" y="703"/>
              </a:cxn>
              <a:cxn ang="0">
                <a:pos x="3994" y="904"/>
              </a:cxn>
              <a:cxn ang="0">
                <a:pos x="4106" y="1121"/>
              </a:cxn>
              <a:cxn ang="0">
                <a:pos x="4177" y="1353"/>
              </a:cxn>
              <a:cxn ang="0">
                <a:pos x="4201" y="1595"/>
              </a:cxn>
              <a:cxn ang="0">
                <a:pos x="4177" y="1838"/>
              </a:cxn>
              <a:cxn ang="0">
                <a:pos x="4106" y="2069"/>
              </a:cxn>
              <a:cxn ang="0">
                <a:pos x="3994" y="2286"/>
              </a:cxn>
              <a:cxn ang="0">
                <a:pos x="3842" y="2487"/>
              </a:cxn>
              <a:cxn ang="0">
                <a:pos x="3655" y="2668"/>
              </a:cxn>
              <a:cxn ang="0">
                <a:pos x="3436" y="2825"/>
              </a:cxn>
              <a:cxn ang="0">
                <a:pos x="3190" y="2959"/>
              </a:cxn>
              <a:cxn ang="0">
                <a:pos x="2918" y="3065"/>
              </a:cxn>
              <a:cxn ang="0">
                <a:pos x="2625" y="3139"/>
              </a:cxn>
              <a:cxn ang="0">
                <a:pos x="2314" y="3182"/>
              </a:cxn>
              <a:cxn ang="0">
                <a:pos x="1993" y="3188"/>
              </a:cxn>
              <a:cxn ang="0">
                <a:pos x="1677" y="3157"/>
              </a:cxn>
              <a:cxn ang="0">
                <a:pos x="1379" y="3093"/>
              </a:cxn>
              <a:cxn ang="0">
                <a:pos x="1099" y="2997"/>
              </a:cxn>
              <a:cxn ang="0">
                <a:pos x="844" y="2873"/>
              </a:cxn>
              <a:cxn ang="0">
                <a:pos x="615" y="2723"/>
              </a:cxn>
              <a:cxn ang="0">
                <a:pos x="417" y="2550"/>
              </a:cxn>
              <a:cxn ang="0">
                <a:pos x="253" y="2355"/>
              </a:cxn>
              <a:cxn ang="0">
                <a:pos x="128" y="2143"/>
              </a:cxn>
              <a:cxn ang="0">
                <a:pos x="43" y="1917"/>
              </a:cxn>
              <a:cxn ang="0">
                <a:pos x="2" y="1677"/>
              </a:cxn>
              <a:cxn ang="0">
                <a:pos x="11" y="1432"/>
              </a:cxn>
              <a:cxn ang="0">
                <a:pos x="66" y="1196"/>
              </a:cxn>
              <a:cxn ang="0">
                <a:pos x="165" y="975"/>
              </a:cxn>
              <a:cxn ang="0">
                <a:pos x="305" y="768"/>
              </a:cxn>
              <a:cxn ang="0">
                <a:pos x="479" y="580"/>
              </a:cxn>
              <a:cxn ang="0">
                <a:pos x="688" y="414"/>
              </a:cxn>
              <a:cxn ang="0">
                <a:pos x="926" y="272"/>
              </a:cxn>
              <a:cxn ang="0">
                <a:pos x="1190" y="157"/>
              </a:cxn>
              <a:cxn ang="0">
                <a:pos x="1476" y="72"/>
              </a:cxn>
              <a:cxn ang="0">
                <a:pos x="1780" y="18"/>
              </a:cxn>
              <a:cxn ang="0">
                <a:pos x="2100" y="0"/>
              </a:cxn>
            </a:cxnLst>
            <a:rect l="0" t="0" r="r" b="b"/>
            <a:pathLst>
              <a:path w="4201" h="3189">
                <a:moveTo>
                  <a:pt x="2100" y="0"/>
                </a:moveTo>
                <a:lnTo>
                  <a:pt x="2208" y="2"/>
                </a:lnTo>
                <a:lnTo>
                  <a:pt x="2314" y="8"/>
                </a:lnTo>
                <a:lnTo>
                  <a:pt x="2420" y="18"/>
                </a:lnTo>
                <a:lnTo>
                  <a:pt x="2523" y="32"/>
                </a:lnTo>
                <a:lnTo>
                  <a:pt x="2625" y="50"/>
                </a:lnTo>
                <a:lnTo>
                  <a:pt x="2725" y="72"/>
                </a:lnTo>
                <a:lnTo>
                  <a:pt x="2822" y="97"/>
                </a:lnTo>
                <a:lnTo>
                  <a:pt x="2918" y="125"/>
                </a:lnTo>
                <a:lnTo>
                  <a:pt x="3010" y="157"/>
                </a:lnTo>
                <a:lnTo>
                  <a:pt x="3101" y="193"/>
                </a:lnTo>
                <a:lnTo>
                  <a:pt x="3190" y="231"/>
                </a:lnTo>
                <a:lnTo>
                  <a:pt x="3275" y="272"/>
                </a:lnTo>
                <a:lnTo>
                  <a:pt x="3357" y="317"/>
                </a:lnTo>
                <a:lnTo>
                  <a:pt x="3436" y="364"/>
                </a:lnTo>
                <a:lnTo>
                  <a:pt x="3513" y="414"/>
                </a:lnTo>
                <a:lnTo>
                  <a:pt x="3586" y="467"/>
                </a:lnTo>
                <a:lnTo>
                  <a:pt x="3655" y="522"/>
                </a:lnTo>
                <a:lnTo>
                  <a:pt x="3721" y="580"/>
                </a:lnTo>
                <a:lnTo>
                  <a:pt x="3783" y="641"/>
                </a:lnTo>
                <a:lnTo>
                  <a:pt x="3842" y="703"/>
                </a:lnTo>
                <a:lnTo>
                  <a:pt x="3896" y="768"/>
                </a:lnTo>
                <a:lnTo>
                  <a:pt x="3947" y="835"/>
                </a:lnTo>
                <a:lnTo>
                  <a:pt x="3994" y="904"/>
                </a:lnTo>
                <a:lnTo>
                  <a:pt x="4036" y="975"/>
                </a:lnTo>
                <a:lnTo>
                  <a:pt x="4073" y="1046"/>
                </a:lnTo>
                <a:lnTo>
                  <a:pt x="4106" y="1121"/>
                </a:lnTo>
                <a:lnTo>
                  <a:pt x="4135" y="1196"/>
                </a:lnTo>
                <a:lnTo>
                  <a:pt x="4158" y="1273"/>
                </a:lnTo>
                <a:lnTo>
                  <a:pt x="4177" y="1353"/>
                </a:lnTo>
                <a:lnTo>
                  <a:pt x="4190" y="1432"/>
                </a:lnTo>
                <a:lnTo>
                  <a:pt x="4197" y="1513"/>
                </a:lnTo>
                <a:lnTo>
                  <a:pt x="4201" y="1595"/>
                </a:lnTo>
                <a:lnTo>
                  <a:pt x="4197" y="1677"/>
                </a:lnTo>
                <a:lnTo>
                  <a:pt x="4190" y="1758"/>
                </a:lnTo>
                <a:lnTo>
                  <a:pt x="4177" y="1838"/>
                </a:lnTo>
                <a:lnTo>
                  <a:pt x="4158" y="1917"/>
                </a:lnTo>
                <a:lnTo>
                  <a:pt x="4135" y="1993"/>
                </a:lnTo>
                <a:lnTo>
                  <a:pt x="4106" y="2069"/>
                </a:lnTo>
                <a:lnTo>
                  <a:pt x="4073" y="2143"/>
                </a:lnTo>
                <a:lnTo>
                  <a:pt x="4036" y="2215"/>
                </a:lnTo>
                <a:lnTo>
                  <a:pt x="3994" y="2286"/>
                </a:lnTo>
                <a:lnTo>
                  <a:pt x="3947" y="2355"/>
                </a:lnTo>
                <a:lnTo>
                  <a:pt x="3896" y="2422"/>
                </a:lnTo>
                <a:lnTo>
                  <a:pt x="3842" y="2487"/>
                </a:lnTo>
                <a:lnTo>
                  <a:pt x="3783" y="2550"/>
                </a:lnTo>
                <a:lnTo>
                  <a:pt x="3721" y="2610"/>
                </a:lnTo>
                <a:lnTo>
                  <a:pt x="3655" y="2668"/>
                </a:lnTo>
                <a:lnTo>
                  <a:pt x="3586" y="2723"/>
                </a:lnTo>
                <a:lnTo>
                  <a:pt x="3513" y="2775"/>
                </a:lnTo>
                <a:lnTo>
                  <a:pt x="3436" y="2825"/>
                </a:lnTo>
                <a:lnTo>
                  <a:pt x="3357" y="2873"/>
                </a:lnTo>
                <a:lnTo>
                  <a:pt x="3275" y="2918"/>
                </a:lnTo>
                <a:lnTo>
                  <a:pt x="3190" y="2959"/>
                </a:lnTo>
                <a:lnTo>
                  <a:pt x="3101" y="2997"/>
                </a:lnTo>
                <a:lnTo>
                  <a:pt x="3010" y="3033"/>
                </a:lnTo>
                <a:lnTo>
                  <a:pt x="2918" y="3065"/>
                </a:lnTo>
                <a:lnTo>
                  <a:pt x="2822" y="3093"/>
                </a:lnTo>
                <a:lnTo>
                  <a:pt x="2725" y="3118"/>
                </a:lnTo>
                <a:lnTo>
                  <a:pt x="2625" y="3139"/>
                </a:lnTo>
                <a:lnTo>
                  <a:pt x="2523" y="3157"/>
                </a:lnTo>
                <a:lnTo>
                  <a:pt x="2420" y="3171"/>
                </a:lnTo>
                <a:lnTo>
                  <a:pt x="2314" y="3182"/>
                </a:lnTo>
                <a:lnTo>
                  <a:pt x="2208" y="3188"/>
                </a:lnTo>
                <a:lnTo>
                  <a:pt x="2100" y="3189"/>
                </a:lnTo>
                <a:lnTo>
                  <a:pt x="1993" y="3188"/>
                </a:lnTo>
                <a:lnTo>
                  <a:pt x="1885" y="3182"/>
                </a:lnTo>
                <a:lnTo>
                  <a:pt x="1780" y="3171"/>
                </a:lnTo>
                <a:lnTo>
                  <a:pt x="1677" y="3157"/>
                </a:lnTo>
                <a:lnTo>
                  <a:pt x="1575" y="3139"/>
                </a:lnTo>
                <a:lnTo>
                  <a:pt x="1476" y="3118"/>
                </a:lnTo>
                <a:lnTo>
                  <a:pt x="1379" y="3093"/>
                </a:lnTo>
                <a:lnTo>
                  <a:pt x="1283" y="3065"/>
                </a:lnTo>
                <a:lnTo>
                  <a:pt x="1190" y="3033"/>
                </a:lnTo>
                <a:lnTo>
                  <a:pt x="1099" y="2997"/>
                </a:lnTo>
                <a:lnTo>
                  <a:pt x="1011" y="2959"/>
                </a:lnTo>
                <a:lnTo>
                  <a:pt x="926" y="2918"/>
                </a:lnTo>
                <a:lnTo>
                  <a:pt x="844" y="2873"/>
                </a:lnTo>
                <a:lnTo>
                  <a:pt x="765" y="2825"/>
                </a:lnTo>
                <a:lnTo>
                  <a:pt x="688" y="2775"/>
                </a:lnTo>
                <a:lnTo>
                  <a:pt x="615" y="2723"/>
                </a:lnTo>
                <a:lnTo>
                  <a:pt x="546" y="2668"/>
                </a:lnTo>
                <a:lnTo>
                  <a:pt x="479" y="2610"/>
                </a:lnTo>
                <a:lnTo>
                  <a:pt x="417" y="2550"/>
                </a:lnTo>
                <a:lnTo>
                  <a:pt x="359" y="2487"/>
                </a:lnTo>
                <a:lnTo>
                  <a:pt x="305" y="2422"/>
                </a:lnTo>
                <a:lnTo>
                  <a:pt x="253" y="2355"/>
                </a:lnTo>
                <a:lnTo>
                  <a:pt x="207" y="2286"/>
                </a:lnTo>
                <a:lnTo>
                  <a:pt x="165" y="2215"/>
                </a:lnTo>
                <a:lnTo>
                  <a:pt x="128" y="2143"/>
                </a:lnTo>
                <a:lnTo>
                  <a:pt x="94" y="2069"/>
                </a:lnTo>
                <a:lnTo>
                  <a:pt x="66" y="1993"/>
                </a:lnTo>
                <a:lnTo>
                  <a:pt x="43" y="1917"/>
                </a:lnTo>
                <a:lnTo>
                  <a:pt x="24" y="1838"/>
                </a:lnTo>
                <a:lnTo>
                  <a:pt x="11" y="1758"/>
                </a:lnTo>
                <a:lnTo>
                  <a:pt x="2" y="1677"/>
                </a:lnTo>
                <a:lnTo>
                  <a:pt x="0" y="1595"/>
                </a:lnTo>
                <a:lnTo>
                  <a:pt x="2" y="1513"/>
                </a:lnTo>
                <a:lnTo>
                  <a:pt x="11" y="1432"/>
                </a:lnTo>
                <a:lnTo>
                  <a:pt x="24" y="1353"/>
                </a:lnTo>
                <a:lnTo>
                  <a:pt x="43" y="1273"/>
                </a:lnTo>
                <a:lnTo>
                  <a:pt x="66" y="1196"/>
                </a:lnTo>
                <a:lnTo>
                  <a:pt x="94" y="1121"/>
                </a:lnTo>
                <a:lnTo>
                  <a:pt x="128" y="1046"/>
                </a:lnTo>
                <a:lnTo>
                  <a:pt x="165" y="975"/>
                </a:lnTo>
                <a:lnTo>
                  <a:pt x="207" y="904"/>
                </a:lnTo>
                <a:lnTo>
                  <a:pt x="253" y="835"/>
                </a:lnTo>
                <a:lnTo>
                  <a:pt x="305" y="768"/>
                </a:lnTo>
                <a:lnTo>
                  <a:pt x="359" y="703"/>
                </a:lnTo>
                <a:lnTo>
                  <a:pt x="417" y="641"/>
                </a:lnTo>
                <a:lnTo>
                  <a:pt x="479" y="580"/>
                </a:lnTo>
                <a:lnTo>
                  <a:pt x="546" y="522"/>
                </a:lnTo>
                <a:lnTo>
                  <a:pt x="615" y="467"/>
                </a:lnTo>
                <a:lnTo>
                  <a:pt x="688" y="414"/>
                </a:lnTo>
                <a:lnTo>
                  <a:pt x="765" y="364"/>
                </a:lnTo>
                <a:lnTo>
                  <a:pt x="844" y="317"/>
                </a:lnTo>
                <a:lnTo>
                  <a:pt x="926" y="272"/>
                </a:lnTo>
                <a:lnTo>
                  <a:pt x="1011" y="231"/>
                </a:lnTo>
                <a:lnTo>
                  <a:pt x="1099" y="193"/>
                </a:lnTo>
                <a:lnTo>
                  <a:pt x="1190" y="157"/>
                </a:lnTo>
                <a:lnTo>
                  <a:pt x="1283" y="125"/>
                </a:lnTo>
                <a:lnTo>
                  <a:pt x="1379" y="97"/>
                </a:lnTo>
                <a:lnTo>
                  <a:pt x="1476" y="72"/>
                </a:lnTo>
                <a:lnTo>
                  <a:pt x="1575" y="50"/>
                </a:lnTo>
                <a:lnTo>
                  <a:pt x="1677" y="32"/>
                </a:lnTo>
                <a:lnTo>
                  <a:pt x="1780" y="18"/>
                </a:lnTo>
                <a:lnTo>
                  <a:pt x="1885" y="8"/>
                </a:lnTo>
                <a:lnTo>
                  <a:pt x="1993" y="2"/>
                </a:lnTo>
                <a:lnTo>
                  <a:pt x="2100" y="0"/>
                </a:lnTo>
                <a:close/>
              </a:path>
            </a:pathLst>
          </a:custGeom>
          <a:solidFill>
            <a:srgbClr val="D0A976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90500"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4</a:t>
            </a:fld>
            <a:endParaRPr lang="en-GB" altLang="en-US" b="1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7620" y="119126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Growth Path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2132" y="140558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Policy Action Plan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9454" y="2478281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Economy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454" y="3643314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Rural Development Programme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0694" y="4690600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Skills Development Strategy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4744" y="4929198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on Post School Education and Training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0232" y="4572008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 Development Strategy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910" y="3546463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Small, Micro, Cooperatives and Informal Enterprise Development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786" y="235743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Oceans Economy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4546" y="1214422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Integrated Projects (SIPS)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71736" y="2428868"/>
            <a:ext cx="40005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Development Plan</a:t>
            </a:r>
            <a:endParaRPr lang="en-Z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Workers -</a:t>
            </a:r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Employers -</a:t>
            </a:r>
          </a:p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Youth -</a:t>
            </a:r>
          </a:p>
          <a:p>
            <a:pPr algn="ctr">
              <a:buFontTx/>
              <a:buChar char="-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–</a:t>
            </a:r>
          </a:p>
          <a:p>
            <a:pPr algn="ctr"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PWD-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NSDS III 2011/12 -2015/16 Targets</a:t>
            </a:r>
            <a:endParaRPr lang="en-ZA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5</a:t>
            </a:fld>
            <a:endParaRPr lang="en-GB" altLang="en-US" b="1" dirty="0">
              <a:latin typeface="+mn-lt"/>
            </a:endParaRPr>
          </a:p>
        </p:txBody>
      </p:sp>
      <p:pic>
        <p:nvPicPr>
          <p:cNvPr id="6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NSDS III 2011/12 -2015/16 Targets</a:t>
            </a:r>
            <a:r>
              <a:rPr lang="en-ZA" sz="2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ZA" sz="2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ZA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(continued)</a:t>
            </a:r>
            <a:endParaRPr lang="en-ZA" sz="2800" b="1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6</a:t>
            </a:fld>
            <a:endParaRPr lang="en-GB" altLang="en-US" b="1" dirty="0">
              <a:latin typeface="+mn-lt"/>
            </a:endParaRPr>
          </a:p>
        </p:txBody>
      </p:sp>
      <p:pic>
        <p:nvPicPr>
          <p:cNvPr id="7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NSDS III 2011/12 – 2015/16 Income &amp; Expenditure and Committed Funds</a:t>
            </a:r>
            <a:endParaRPr lang="en-ZA" sz="2800" dirty="0">
              <a:latin typeface="+mn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0826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7</a:t>
            </a:fld>
            <a:endParaRPr lang="en-GB" altLang="en-US" b="1" dirty="0">
              <a:latin typeface="+mn-lt"/>
            </a:endParaRPr>
          </a:p>
        </p:txBody>
      </p:sp>
      <p:pic>
        <p:nvPicPr>
          <p:cNvPr id="7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143008" cy="1143008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285720" y="1357298"/>
          <a:ext cx="839914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86520"/>
            <a:ext cx="2133600" cy="457200"/>
          </a:xfrm>
        </p:spPr>
        <p:txBody>
          <a:bodyPr/>
          <a:lstStyle/>
          <a:p>
            <a:fld id="{12ABBE0A-9BBA-4A4E-8AD2-21F1FDA34D5F}" type="slidenum">
              <a:rPr lang="en-GB" altLang="en-US" b="1" smtClean="0">
                <a:latin typeface="+mn-lt"/>
              </a:rPr>
              <a:pPr/>
              <a:t>8</a:t>
            </a:fld>
            <a:endParaRPr lang="en-GB" altLang="en-US" b="1" dirty="0">
              <a:latin typeface="+mn-lt"/>
            </a:endParaRPr>
          </a:p>
        </p:txBody>
      </p:sp>
      <p:pic>
        <p:nvPicPr>
          <p:cNvPr id="16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143008" cy="1143008"/>
          </a:xfrm>
          <a:prstGeom prst="rect">
            <a:avLst/>
          </a:prstGeom>
          <a:noFill/>
        </p:spPr>
      </p:pic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214414" y="85015"/>
            <a:ext cx="6829617" cy="6772985"/>
          </a:xfrm>
          <a:custGeom>
            <a:avLst/>
            <a:gdLst/>
            <a:ahLst/>
            <a:cxnLst>
              <a:cxn ang="0">
                <a:pos x="14693" y="6590"/>
              </a:cxn>
              <a:cxn ang="0">
                <a:pos x="13862" y="4525"/>
              </a:cxn>
              <a:cxn ang="0">
                <a:pos x="13546" y="4121"/>
              </a:cxn>
              <a:cxn ang="0">
                <a:pos x="15087" y="3977"/>
              </a:cxn>
              <a:cxn ang="0">
                <a:pos x="14942" y="8447"/>
              </a:cxn>
              <a:cxn ang="0">
                <a:pos x="14100" y="13400"/>
              </a:cxn>
              <a:cxn ang="0">
                <a:pos x="13705" y="13978"/>
              </a:cxn>
              <a:cxn ang="0">
                <a:pos x="13276" y="14581"/>
              </a:cxn>
              <a:cxn ang="0">
                <a:pos x="9780" y="15459"/>
              </a:cxn>
              <a:cxn ang="0">
                <a:pos x="7227" y="15516"/>
              </a:cxn>
              <a:cxn ang="0">
                <a:pos x="6671" y="15496"/>
              </a:cxn>
              <a:cxn ang="0">
                <a:pos x="5938" y="15575"/>
              </a:cxn>
              <a:cxn ang="0">
                <a:pos x="1945" y="11983"/>
              </a:cxn>
              <a:cxn ang="0">
                <a:pos x="921" y="10122"/>
              </a:cxn>
              <a:cxn ang="0">
                <a:pos x="754" y="8591"/>
              </a:cxn>
              <a:cxn ang="0">
                <a:pos x="64" y="7982"/>
              </a:cxn>
              <a:cxn ang="0">
                <a:pos x="532" y="7008"/>
              </a:cxn>
              <a:cxn ang="0">
                <a:pos x="2129" y="3304"/>
              </a:cxn>
              <a:cxn ang="0">
                <a:pos x="4837" y="779"/>
              </a:cxn>
              <a:cxn ang="0">
                <a:pos x="5355" y="399"/>
              </a:cxn>
              <a:cxn ang="0">
                <a:pos x="7241" y="101"/>
              </a:cxn>
              <a:cxn ang="0">
                <a:pos x="13199" y="1579"/>
              </a:cxn>
              <a:cxn ang="0">
                <a:pos x="13945" y="1985"/>
              </a:cxn>
              <a:cxn ang="0">
                <a:pos x="14338" y="2639"/>
              </a:cxn>
              <a:cxn ang="0">
                <a:pos x="14945" y="3042"/>
              </a:cxn>
              <a:cxn ang="0">
                <a:pos x="16271" y="7386"/>
              </a:cxn>
              <a:cxn ang="0">
                <a:pos x="9028" y="14240"/>
              </a:cxn>
              <a:cxn ang="0">
                <a:pos x="10464" y="15135"/>
              </a:cxn>
              <a:cxn ang="0">
                <a:pos x="12632" y="12402"/>
              </a:cxn>
              <a:cxn ang="0">
                <a:pos x="13036" y="12030"/>
              </a:cxn>
              <a:cxn ang="0">
                <a:pos x="7226" y="13766"/>
              </a:cxn>
              <a:cxn ang="0">
                <a:pos x="7771" y="14046"/>
              </a:cxn>
              <a:cxn ang="0">
                <a:pos x="9558" y="14000"/>
              </a:cxn>
              <a:cxn ang="0">
                <a:pos x="6156" y="14466"/>
              </a:cxn>
              <a:cxn ang="0">
                <a:pos x="2968" y="11161"/>
              </a:cxn>
              <a:cxn ang="0">
                <a:pos x="1449" y="10198"/>
              </a:cxn>
              <a:cxn ang="0">
                <a:pos x="5015" y="14550"/>
              </a:cxn>
              <a:cxn ang="0">
                <a:pos x="2546" y="8520"/>
              </a:cxn>
              <a:cxn ang="0">
                <a:pos x="3833" y="12030"/>
              </a:cxn>
              <a:cxn ang="0">
                <a:pos x="1020" y="7593"/>
              </a:cxn>
              <a:cxn ang="0">
                <a:pos x="4759" y="7676"/>
              </a:cxn>
              <a:cxn ang="0">
                <a:pos x="5681" y="2139"/>
              </a:cxn>
              <a:cxn ang="0">
                <a:pos x="4907" y="3219"/>
              </a:cxn>
              <a:cxn ang="0">
                <a:pos x="4462" y="3044"/>
              </a:cxn>
              <a:cxn ang="0">
                <a:pos x="2321" y="6502"/>
              </a:cxn>
              <a:cxn ang="0">
                <a:pos x="5696" y="1399"/>
              </a:cxn>
              <a:cxn ang="0">
                <a:pos x="5459" y="1829"/>
              </a:cxn>
              <a:cxn ang="0">
                <a:pos x="6794" y="1530"/>
              </a:cxn>
              <a:cxn ang="0">
                <a:pos x="12360" y="2580"/>
              </a:cxn>
              <a:cxn ang="0">
                <a:pos x="8565" y="173"/>
              </a:cxn>
              <a:cxn ang="0">
                <a:pos x="12924" y="3597"/>
              </a:cxn>
              <a:cxn ang="0">
                <a:pos x="12577" y="2972"/>
              </a:cxn>
              <a:cxn ang="0">
                <a:pos x="7330" y="1584"/>
              </a:cxn>
              <a:cxn ang="0">
                <a:pos x="14281" y="2835"/>
              </a:cxn>
              <a:cxn ang="0">
                <a:pos x="1015" y="6823"/>
              </a:cxn>
              <a:cxn ang="0">
                <a:pos x="3437" y="3733"/>
              </a:cxn>
              <a:cxn ang="0">
                <a:pos x="6546" y="14715"/>
              </a:cxn>
              <a:cxn ang="0">
                <a:pos x="6255" y="15036"/>
              </a:cxn>
              <a:cxn ang="0">
                <a:pos x="7223" y="14166"/>
              </a:cxn>
              <a:cxn ang="0">
                <a:pos x="4615" y="2470"/>
              </a:cxn>
              <a:cxn ang="0">
                <a:pos x="11623" y="5594"/>
              </a:cxn>
              <a:cxn ang="0">
                <a:pos x="8679" y="7909"/>
              </a:cxn>
              <a:cxn ang="0">
                <a:pos x="10138" y="5129"/>
              </a:cxn>
            </a:cxnLst>
            <a:rect l="0" t="0" r="r" b="b"/>
            <a:pathLst>
              <a:path w="16281" h="16146">
                <a:moveTo>
                  <a:pt x="11805" y="10046"/>
                </a:moveTo>
                <a:lnTo>
                  <a:pt x="13538" y="11574"/>
                </a:lnTo>
                <a:lnTo>
                  <a:pt x="13583" y="11513"/>
                </a:lnTo>
                <a:lnTo>
                  <a:pt x="13628" y="11451"/>
                </a:lnTo>
                <a:lnTo>
                  <a:pt x="13672" y="11389"/>
                </a:lnTo>
                <a:lnTo>
                  <a:pt x="13715" y="11327"/>
                </a:lnTo>
                <a:lnTo>
                  <a:pt x="13757" y="11264"/>
                </a:lnTo>
                <a:lnTo>
                  <a:pt x="13799" y="11200"/>
                </a:lnTo>
                <a:lnTo>
                  <a:pt x="13840" y="11136"/>
                </a:lnTo>
                <a:lnTo>
                  <a:pt x="13880" y="11072"/>
                </a:lnTo>
                <a:lnTo>
                  <a:pt x="13918" y="11006"/>
                </a:lnTo>
                <a:lnTo>
                  <a:pt x="13957" y="10941"/>
                </a:lnTo>
                <a:lnTo>
                  <a:pt x="13995" y="10875"/>
                </a:lnTo>
                <a:lnTo>
                  <a:pt x="14031" y="10809"/>
                </a:lnTo>
                <a:lnTo>
                  <a:pt x="14067" y="10743"/>
                </a:lnTo>
                <a:lnTo>
                  <a:pt x="14101" y="10676"/>
                </a:lnTo>
                <a:lnTo>
                  <a:pt x="14136" y="10609"/>
                </a:lnTo>
                <a:lnTo>
                  <a:pt x="14169" y="10541"/>
                </a:lnTo>
                <a:lnTo>
                  <a:pt x="14201" y="10473"/>
                </a:lnTo>
                <a:lnTo>
                  <a:pt x="14234" y="10404"/>
                </a:lnTo>
                <a:lnTo>
                  <a:pt x="14264" y="10336"/>
                </a:lnTo>
                <a:lnTo>
                  <a:pt x="14294" y="10267"/>
                </a:lnTo>
                <a:lnTo>
                  <a:pt x="14323" y="10198"/>
                </a:lnTo>
                <a:lnTo>
                  <a:pt x="14352" y="10127"/>
                </a:lnTo>
                <a:lnTo>
                  <a:pt x="14379" y="10057"/>
                </a:lnTo>
                <a:lnTo>
                  <a:pt x="14406" y="9987"/>
                </a:lnTo>
                <a:lnTo>
                  <a:pt x="14432" y="9917"/>
                </a:lnTo>
                <a:lnTo>
                  <a:pt x="14457" y="9846"/>
                </a:lnTo>
                <a:lnTo>
                  <a:pt x="14481" y="9774"/>
                </a:lnTo>
                <a:lnTo>
                  <a:pt x="14504" y="9703"/>
                </a:lnTo>
                <a:lnTo>
                  <a:pt x="14527" y="9631"/>
                </a:lnTo>
                <a:lnTo>
                  <a:pt x="14548" y="9559"/>
                </a:lnTo>
                <a:lnTo>
                  <a:pt x="14569" y="9487"/>
                </a:lnTo>
                <a:lnTo>
                  <a:pt x="14589" y="9414"/>
                </a:lnTo>
                <a:lnTo>
                  <a:pt x="14624" y="9277"/>
                </a:lnTo>
                <a:lnTo>
                  <a:pt x="14656" y="9140"/>
                </a:lnTo>
                <a:lnTo>
                  <a:pt x="14685" y="9001"/>
                </a:lnTo>
                <a:lnTo>
                  <a:pt x="14711" y="8862"/>
                </a:lnTo>
                <a:lnTo>
                  <a:pt x="14733" y="8722"/>
                </a:lnTo>
                <a:lnTo>
                  <a:pt x="14754" y="8581"/>
                </a:lnTo>
                <a:lnTo>
                  <a:pt x="14770" y="8441"/>
                </a:lnTo>
                <a:lnTo>
                  <a:pt x="14783" y="8299"/>
                </a:lnTo>
                <a:lnTo>
                  <a:pt x="14793" y="8158"/>
                </a:lnTo>
                <a:lnTo>
                  <a:pt x="14800" y="8016"/>
                </a:lnTo>
                <a:lnTo>
                  <a:pt x="14805" y="7873"/>
                </a:lnTo>
                <a:lnTo>
                  <a:pt x="14805" y="7731"/>
                </a:lnTo>
                <a:lnTo>
                  <a:pt x="14802" y="7588"/>
                </a:lnTo>
                <a:lnTo>
                  <a:pt x="14796" y="7446"/>
                </a:lnTo>
                <a:lnTo>
                  <a:pt x="14787" y="7303"/>
                </a:lnTo>
                <a:lnTo>
                  <a:pt x="14775" y="7160"/>
                </a:lnTo>
                <a:lnTo>
                  <a:pt x="14759" y="7018"/>
                </a:lnTo>
                <a:lnTo>
                  <a:pt x="14740" y="6875"/>
                </a:lnTo>
                <a:lnTo>
                  <a:pt x="14718" y="6733"/>
                </a:lnTo>
                <a:lnTo>
                  <a:pt x="14693" y="6590"/>
                </a:lnTo>
                <a:lnTo>
                  <a:pt x="14663" y="6449"/>
                </a:lnTo>
                <a:lnTo>
                  <a:pt x="14631" y="6307"/>
                </a:lnTo>
                <a:lnTo>
                  <a:pt x="14595" y="6166"/>
                </a:lnTo>
                <a:lnTo>
                  <a:pt x="14556" y="6026"/>
                </a:lnTo>
                <a:lnTo>
                  <a:pt x="14513" y="5886"/>
                </a:lnTo>
                <a:lnTo>
                  <a:pt x="14468" y="5746"/>
                </a:lnTo>
                <a:lnTo>
                  <a:pt x="14418" y="5608"/>
                </a:lnTo>
                <a:lnTo>
                  <a:pt x="14366" y="5469"/>
                </a:lnTo>
                <a:lnTo>
                  <a:pt x="14309" y="5332"/>
                </a:lnTo>
                <a:lnTo>
                  <a:pt x="14250" y="5195"/>
                </a:lnTo>
                <a:lnTo>
                  <a:pt x="14186" y="5059"/>
                </a:lnTo>
                <a:lnTo>
                  <a:pt x="14120" y="4924"/>
                </a:lnTo>
                <a:lnTo>
                  <a:pt x="14107" y="4927"/>
                </a:lnTo>
                <a:lnTo>
                  <a:pt x="14095" y="4929"/>
                </a:lnTo>
                <a:lnTo>
                  <a:pt x="14083" y="4931"/>
                </a:lnTo>
                <a:lnTo>
                  <a:pt x="14071" y="4931"/>
                </a:lnTo>
                <a:lnTo>
                  <a:pt x="14059" y="4931"/>
                </a:lnTo>
                <a:lnTo>
                  <a:pt x="14046" y="4930"/>
                </a:lnTo>
                <a:lnTo>
                  <a:pt x="14035" y="4928"/>
                </a:lnTo>
                <a:lnTo>
                  <a:pt x="14023" y="4926"/>
                </a:lnTo>
                <a:lnTo>
                  <a:pt x="14012" y="4923"/>
                </a:lnTo>
                <a:lnTo>
                  <a:pt x="14001" y="4919"/>
                </a:lnTo>
                <a:lnTo>
                  <a:pt x="13990" y="4914"/>
                </a:lnTo>
                <a:lnTo>
                  <a:pt x="13980" y="4909"/>
                </a:lnTo>
                <a:lnTo>
                  <a:pt x="13970" y="4904"/>
                </a:lnTo>
                <a:lnTo>
                  <a:pt x="13961" y="4897"/>
                </a:lnTo>
                <a:lnTo>
                  <a:pt x="13952" y="4890"/>
                </a:lnTo>
                <a:lnTo>
                  <a:pt x="13943" y="4883"/>
                </a:lnTo>
                <a:lnTo>
                  <a:pt x="13935" y="4876"/>
                </a:lnTo>
                <a:lnTo>
                  <a:pt x="13927" y="4868"/>
                </a:lnTo>
                <a:lnTo>
                  <a:pt x="13920" y="4859"/>
                </a:lnTo>
                <a:lnTo>
                  <a:pt x="13914" y="4850"/>
                </a:lnTo>
                <a:lnTo>
                  <a:pt x="13909" y="4840"/>
                </a:lnTo>
                <a:lnTo>
                  <a:pt x="13904" y="4830"/>
                </a:lnTo>
                <a:lnTo>
                  <a:pt x="13900" y="4820"/>
                </a:lnTo>
                <a:lnTo>
                  <a:pt x="13897" y="4810"/>
                </a:lnTo>
                <a:lnTo>
                  <a:pt x="13894" y="4799"/>
                </a:lnTo>
                <a:lnTo>
                  <a:pt x="13893" y="4789"/>
                </a:lnTo>
                <a:lnTo>
                  <a:pt x="13892" y="4776"/>
                </a:lnTo>
                <a:lnTo>
                  <a:pt x="13892" y="4765"/>
                </a:lnTo>
                <a:lnTo>
                  <a:pt x="13894" y="4754"/>
                </a:lnTo>
                <a:lnTo>
                  <a:pt x="13896" y="4742"/>
                </a:lnTo>
                <a:lnTo>
                  <a:pt x="13899" y="4730"/>
                </a:lnTo>
                <a:lnTo>
                  <a:pt x="13903" y="4717"/>
                </a:lnTo>
                <a:lnTo>
                  <a:pt x="13914" y="4691"/>
                </a:lnTo>
                <a:lnTo>
                  <a:pt x="13926" y="4666"/>
                </a:lnTo>
                <a:lnTo>
                  <a:pt x="13939" y="4642"/>
                </a:lnTo>
                <a:lnTo>
                  <a:pt x="13953" y="4618"/>
                </a:lnTo>
                <a:lnTo>
                  <a:pt x="13933" y="4586"/>
                </a:lnTo>
                <a:lnTo>
                  <a:pt x="13915" y="4555"/>
                </a:lnTo>
                <a:lnTo>
                  <a:pt x="13897" y="4524"/>
                </a:lnTo>
                <a:lnTo>
                  <a:pt x="13878" y="4493"/>
                </a:lnTo>
                <a:lnTo>
                  <a:pt x="13869" y="4509"/>
                </a:lnTo>
                <a:lnTo>
                  <a:pt x="13862" y="4525"/>
                </a:lnTo>
                <a:lnTo>
                  <a:pt x="13856" y="4542"/>
                </a:lnTo>
                <a:lnTo>
                  <a:pt x="13851" y="4560"/>
                </a:lnTo>
                <a:lnTo>
                  <a:pt x="13846" y="4577"/>
                </a:lnTo>
                <a:lnTo>
                  <a:pt x="13842" y="4594"/>
                </a:lnTo>
                <a:lnTo>
                  <a:pt x="13838" y="4613"/>
                </a:lnTo>
                <a:lnTo>
                  <a:pt x="13835" y="4631"/>
                </a:lnTo>
                <a:lnTo>
                  <a:pt x="13829" y="4656"/>
                </a:lnTo>
                <a:lnTo>
                  <a:pt x="13822" y="4680"/>
                </a:lnTo>
                <a:lnTo>
                  <a:pt x="13811" y="4700"/>
                </a:lnTo>
                <a:lnTo>
                  <a:pt x="13800" y="4719"/>
                </a:lnTo>
                <a:lnTo>
                  <a:pt x="13788" y="4737"/>
                </a:lnTo>
                <a:lnTo>
                  <a:pt x="13774" y="4753"/>
                </a:lnTo>
                <a:lnTo>
                  <a:pt x="13758" y="4766"/>
                </a:lnTo>
                <a:lnTo>
                  <a:pt x="13742" y="4777"/>
                </a:lnTo>
                <a:lnTo>
                  <a:pt x="13726" y="4788"/>
                </a:lnTo>
                <a:lnTo>
                  <a:pt x="13708" y="4796"/>
                </a:lnTo>
                <a:lnTo>
                  <a:pt x="13689" y="4803"/>
                </a:lnTo>
                <a:lnTo>
                  <a:pt x="13671" y="4808"/>
                </a:lnTo>
                <a:lnTo>
                  <a:pt x="13652" y="4811"/>
                </a:lnTo>
                <a:lnTo>
                  <a:pt x="13632" y="4813"/>
                </a:lnTo>
                <a:lnTo>
                  <a:pt x="13614" y="4813"/>
                </a:lnTo>
                <a:lnTo>
                  <a:pt x="13595" y="4812"/>
                </a:lnTo>
                <a:lnTo>
                  <a:pt x="13576" y="4809"/>
                </a:lnTo>
                <a:lnTo>
                  <a:pt x="13558" y="4805"/>
                </a:lnTo>
                <a:lnTo>
                  <a:pt x="13541" y="4800"/>
                </a:lnTo>
                <a:lnTo>
                  <a:pt x="13524" y="4793"/>
                </a:lnTo>
                <a:lnTo>
                  <a:pt x="13509" y="4786"/>
                </a:lnTo>
                <a:lnTo>
                  <a:pt x="13495" y="4776"/>
                </a:lnTo>
                <a:lnTo>
                  <a:pt x="13482" y="4765"/>
                </a:lnTo>
                <a:lnTo>
                  <a:pt x="13469" y="4754"/>
                </a:lnTo>
                <a:lnTo>
                  <a:pt x="13459" y="4741"/>
                </a:lnTo>
                <a:lnTo>
                  <a:pt x="13451" y="4728"/>
                </a:lnTo>
                <a:lnTo>
                  <a:pt x="13444" y="4712"/>
                </a:lnTo>
                <a:lnTo>
                  <a:pt x="13440" y="4697"/>
                </a:lnTo>
                <a:lnTo>
                  <a:pt x="13437" y="4680"/>
                </a:lnTo>
                <a:lnTo>
                  <a:pt x="13437" y="4662"/>
                </a:lnTo>
                <a:lnTo>
                  <a:pt x="13439" y="4644"/>
                </a:lnTo>
                <a:lnTo>
                  <a:pt x="13444" y="4625"/>
                </a:lnTo>
                <a:lnTo>
                  <a:pt x="13465" y="4566"/>
                </a:lnTo>
                <a:lnTo>
                  <a:pt x="13489" y="4508"/>
                </a:lnTo>
                <a:lnTo>
                  <a:pt x="13513" y="4449"/>
                </a:lnTo>
                <a:lnTo>
                  <a:pt x="13539" y="4390"/>
                </a:lnTo>
                <a:lnTo>
                  <a:pt x="13566" y="4331"/>
                </a:lnTo>
                <a:lnTo>
                  <a:pt x="13594" y="4272"/>
                </a:lnTo>
                <a:lnTo>
                  <a:pt x="13624" y="4213"/>
                </a:lnTo>
                <a:lnTo>
                  <a:pt x="13656" y="4153"/>
                </a:lnTo>
                <a:lnTo>
                  <a:pt x="13638" y="4129"/>
                </a:lnTo>
                <a:lnTo>
                  <a:pt x="13621" y="4105"/>
                </a:lnTo>
                <a:lnTo>
                  <a:pt x="13604" y="4082"/>
                </a:lnTo>
                <a:lnTo>
                  <a:pt x="13586" y="4057"/>
                </a:lnTo>
                <a:lnTo>
                  <a:pt x="13574" y="4085"/>
                </a:lnTo>
                <a:lnTo>
                  <a:pt x="13565" y="4098"/>
                </a:lnTo>
                <a:lnTo>
                  <a:pt x="13556" y="4110"/>
                </a:lnTo>
                <a:lnTo>
                  <a:pt x="13546" y="4121"/>
                </a:lnTo>
                <a:lnTo>
                  <a:pt x="13536" y="4131"/>
                </a:lnTo>
                <a:lnTo>
                  <a:pt x="13525" y="4141"/>
                </a:lnTo>
                <a:lnTo>
                  <a:pt x="13514" y="4149"/>
                </a:lnTo>
                <a:lnTo>
                  <a:pt x="13503" y="4156"/>
                </a:lnTo>
                <a:lnTo>
                  <a:pt x="13491" y="4162"/>
                </a:lnTo>
                <a:lnTo>
                  <a:pt x="13480" y="4167"/>
                </a:lnTo>
                <a:lnTo>
                  <a:pt x="13467" y="4171"/>
                </a:lnTo>
                <a:lnTo>
                  <a:pt x="13455" y="4174"/>
                </a:lnTo>
                <a:lnTo>
                  <a:pt x="13442" y="4177"/>
                </a:lnTo>
                <a:lnTo>
                  <a:pt x="13429" y="4178"/>
                </a:lnTo>
                <a:lnTo>
                  <a:pt x="13416" y="4179"/>
                </a:lnTo>
                <a:lnTo>
                  <a:pt x="13402" y="4179"/>
                </a:lnTo>
                <a:lnTo>
                  <a:pt x="13388" y="4177"/>
                </a:lnTo>
                <a:lnTo>
                  <a:pt x="11825" y="5642"/>
                </a:lnTo>
                <a:lnTo>
                  <a:pt x="11825" y="5660"/>
                </a:lnTo>
                <a:lnTo>
                  <a:pt x="12607" y="7763"/>
                </a:lnTo>
                <a:lnTo>
                  <a:pt x="11805" y="10046"/>
                </a:lnTo>
                <a:close/>
                <a:moveTo>
                  <a:pt x="14892" y="8823"/>
                </a:moveTo>
                <a:lnTo>
                  <a:pt x="15879" y="9632"/>
                </a:lnTo>
                <a:lnTo>
                  <a:pt x="15921" y="9458"/>
                </a:lnTo>
                <a:lnTo>
                  <a:pt x="15958" y="9283"/>
                </a:lnTo>
                <a:lnTo>
                  <a:pt x="15991" y="9107"/>
                </a:lnTo>
                <a:lnTo>
                  <a:pt x="16021" y="8931"/>
                </a:lnTo>
                <a:lnTo>
                  <a:pt x="16046" y="8754"/>
                </a:lnTo>
                <a:lnTo>
                  <a:pt x="16066" y="8576"/>
                </a:lnTo>
                <a:lnTo>
                  <a:pt x="16084" y="8398"/>
                </a:lnTo>
                <a:lnTo>
                  <a:pt x="16096" y="8219"/>
                </a:lnTo>
                <a:lnTo>
                  <a:pt x="16104" y="8039"/>
                </a:lnTo>
                <a:lnTo>
                  <a:pt x="16108" y="7860"/>
                </a:lnTo>
                <a:lnTo>
                  <a:pt x="16108" y="7680"/>
                </a:lnTo>
                <a:lnTo>
                  <a:pt x="16104" y="7500"/>
                </a:lnTo>
                <a:lnTo>
                  <a:pt x="16095" y="7320"/>
                </a:lnTo>
                <a:lnTo>
                  <a:pt x="16083" y="7140"/>
                </a:lnTo>
                <a:lnTo>
                  <a:pt x="16065" y="6960"/>
                </a:lnTo>
                <a:lnTo>
                  <a:pt x="16043" y="6779"/>
                </a:lnTo>
                <a:lnTo>
                  <a:pt x="16017" y="6599"/>
                </a:lnTo>
                <a:lnTo>
                  <a:pt x="15987" y="6419"/>
                </a:lnTo>
                <a:lnTo>
                  <a:pt x="15952" y="6240"/>
                </a:lnTo>
                <a:lnTo>
                  <a:pt x="15913" y="6061"/>
                </a:lnTo>
                <a:lnTo>
                  <a:pt x="15869" y="5883"/>
                </a:lnTo>
                <a:lnTo>
                  <a:pt x="15821" y="5706"/>
                </a:lnTo>
                <a:lnTo>
                  <a:pt x="15768" y="5529"/>
                </a:lnTo>
                <a:lnTo>
                  <a:pt x="15711" y="5352"/>
                </a:lnTo>
                <a:lnTo>
                  <a:pt x="15649" y="5177"/>
                </a:lnTo>
                <a:lnTo>
                  <a:pt x="15583" y="5002"/>
                </a:lnTo>
                <a:lnTo>
                  <a:pt x="15512" y="4828"/>
                </a:lnTo>
                <a:lnTo>
                  <a:pt x="15436" y="4656"/>
                </a:lnTo>
                <a:lnTo>
                  <a:pt x="15357" y="4484"/>
                </a:lnTo>
                <a:lnTo>
                  <a:pt x="15272" y="4314"/>
                </a:lnTo>
                <a:lnTo>
                  <a:pt x="15182" y="4146"/>
                </a:lnTo>
                <a:lnTo>
                  <a:pt x="15088" y="3978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7"/>
                </a:lnTo>
                <a:lnTo>
                  <a:pt x="15087" y="3976"/>
                </a:lnTo>
                <a:lnTo>
                  <a:pt x="15087" y="3976"/>
                </a:lnTo>
                <a:lnTo>
                  <a:pt x="15087" y="3976"/>
                </a:lnTo>
                <a:lnTo>
                  <a:pt x="15058" y="3925"/>
                </a:lnTo>
                <a:lnTo>
                  <a:pt x="15027" y="3874"/>
                </a:lnTo>
                <a:lnTo>
                  <a:pt x="14997" y="3823"/>
                </a:lnTo>
                <a:lnTo>
                  <a:pt x="14966" y="3773"/>
                </a:lnTo>
                <a:lnTo>
                  <a:pt x="14935" y="3723"/>
                </a:lnTo>
                <a:lnTo>
                  <a:pt x="14903" y="3675"/>
                </a:lnTo>
                <a:lnTo>
                  <a:pt x="14872" y="3625"/>
                </a:lnTo>
                <a:lnTo>
                  <a:pt x="14840" y="3576"/>
                </a:lnTo>
                <a:lnTo>
                  <a:pt x="14794" y="3666"/>
                </a:lnTo>
                <a:lnTo>
                  <a:pt x="14747" y="3756"/>
                </a:lnTo>
                <a:lnTo>
                  <a:pt x="14697" y="3844"/>
                </a:lnTo>
                <a:lnTo>
                  <a:pt x="14646" y="3933"/>
                </a:lnTo>
                <a:lnTo>
                  <a:pt x="14593" y="4019"/>
                </a:lnTo>
                <a:lnTo>
                  <a:pt x="14539" y="4106"/>
                </a:lnTo>
                <a:lnTo>
                  <a:pt x="14482" y="4191"/>
                </a:lnTo>
                <a:lnTo>
                  <a:pt x="14425" y="4277"/>
                </a:lnTo>
                <a:lnTo>
                  <a:pt x="14288" y="4730"/>
                </a:lnTo>
                <a:lnTo>
                  <a:pt x="14280" y="4752"/>
                </a:lnTo>
                <a:lnTo>
                  <a:pt x="14272" y="4773"/>
                </a:lnTo>
                <a:lnTo>
                  <a:pt x="14263" y="4793"/>
                </a:lnTo>
                <a:lnTo>
                  <a:pt x="14254" y="4811"/>
                </a:lnTo>
                <a:lnTo>
                  <a:pt x="14314" y="4931"/>
                </a:lnTo>
                <a:lnTo>
                  <a:pt x="14372" y="5051"/>
                </a:lnTo>
                <a:lnTo>
                  <a:pt x="14428" y="5173"/>
                </a:lnTo>
                <a:lnTo>
                  <a:pt x="14480" y="5295"/>
                </a:lnTo>
                <a:lnTo>
                  <a:pt x="14530" y="5417"/>
                </a:lnTo>
                <a:lnTo>
                  <a:pt x="14577" y="5541"/>
                </a:lnTo>
                <a:lnTo>
                  <a:pt x="14621" y="5664"/>
                </a:lnTo>
                <a:lnTo>
                  <a:pt x="14663" y="5790"/>
                </a:lnTo>
                <a:lnTo>
                  <a:pt x="14702" y="5914"/>
                </a:lnTo>
                <a:lnTo>
                  <a:pt x="14738" y="6039"/>
                </a:lnTo>
                <a:lnTo>
                  <a:pt x="14772" y="6165"/>
                </a:lnTo>
                <a:lnTo>
                  <a:pt x="14803" y="6290"/>
                </a:lnTo>
                <a:lnTo>
                  <a:pt x="14832" y="6416"/>
                </a:lnTo>
                <a:lnTo>
                  <a:pt x="14858" y="6543"/>
                </a:lnTo>
                <a:lnTo>
                  <a:pt x="14882" y="6670"/>
                </a:lnTo>
                <a:lnTo>
                  <a:pt x="14902" y="6797"/>
                </a:lnTo>
                <a:lnTo>
                  <a:pt x="14921" y="6924"/>
                </a:lnTo>
                <a:lnTo>
                  <a:pt x="14936" y="7051"/>
                </a:lnTo>
                <a:lnTo>
                  <a:pt x="14949" y="7178"/>
                </a:lnTo>
                <a:lnTo>
                  <a:pt x="14960" y="7305"/>
                </a:lnTo>
                <a:lnTo>
                  <a:pt x="14968" y="7433"/>
                </a:lnTo>
                <a:lnTo>
                  <a:pt x="14973" y="7560"/>
                </a:lnTo>
                <a:lnTo>
                  <a:pt x="14976" y="7687"/>
                </a:lnTo>
                <a:lnTo>
                  <a:pt x="14976" y="7814"/>
                </a:lnTo>
                <a:lnTo>
                  <a:pt x="14974" y="7941"/>
                </a:lnTo>
                <a:lnTo>
                  <a:pt x="14970" y="8068"/>
                </a:lnTo>
                <a:lnTo>
                  <a:pt x="14963" y="8195"/>
                </a:lnTo>
                <a:lnTo>
                  <a:pt x="14954" y="8321"/>
                </a:lnTo>
                <a:lnTo>
                  <a:pt x="14942" y="8447"/>
                </a:lnTo>
                <a:lnTo>
                  <a:pt x="14928" y="8573"/>
                </a:lnTo>
                <a:lnTo>
                  <a:pt x="14911" y="8698"/>
                </a:lnTo>
                <a:lnTo>
                  <a:pt x="14892" y="8823"/>
                </a:lnTo>
                <a:close/>
                <a:moveTo>
                  <a:pt x="14510" y="12725"/>
                </a:moveTo>
                <a:lnTo>
                  <a:pt x="14983" y="13494"/>
                </a:lnTo>
                <a:lnTo>
                  <a:pt x="14992" y="13522"/>
                </a:lnTo>
                <a:lnTo>
                  <a:pt x="14999" y="13549"/>
                </a:lnTo>
                <a:lnTo>
                  <a:pt x="15003" y="13574"/>
                </a:lnTo>
                <a:lnTo>
                  <a:pt x="15004" y="13598"/>
                </a:lnTo>
                <a:lnTo>
                  <a:pt x="15003" y="13618"/>
                </a:lnTo>
                <a:lnTo>
                  <a:pt x="14999" y="13638"/>
                </a:lnTo>
                <a:lnTo>
                  <a:pt x="14993" y="13656"/>
                </a:lnTo>
                <a:lnTo>
                  <a:pt x="14985" y="13671"/>
                </a:lnTo>
                <a:lnTo>
                  <a:pt x="14975" y="13685"/>
                </a:lnTo>
                <a:lnTo>
                  <a:pt x="14963" y="13697"/>
                </a:lnTo>
                <a:lnTo>
                  <a:pt x="14950" y="13708"/>
                </a:lnTo>
                <a:lnTo>
                  <a:pt x="14936" y="13717"/>
                </a:lnTo>
                <a:lnTo>
                  <a:pt x="14920" y="13724"/>
                </a:lnTo>
                <a:lnTo>
                  <a:pt x="14902" y="13729"/>
                </a:lnTo>
                <a:lnTo>
                  <a:pt x="14884" y="13733"/>
                </a:lnTo>
                <a:lnTo>
                  <a:pt x="14865" y="13735"/>
                </a:lnTo>
                <a:lnTo>
                  <a:pt x="14845" y="13735"/>
                </a:lnTo>
                <a:lnTo>
                  <a:pt x="14825" y="13734"/>
                </a:lnTo>
                <a:lnTo>
                  <a:pt x="14803" y="13731"/>
                </a:lnTo>
                <a:lnTo>
                  <a:pt x="14783" y="13726"/>
                </a:lnTo>
                <a:lnTo>
                  <a:pt x="14762" y="13720"/>
                </a:lnTo>
                <a:lnTo>
                  <a:pt x="14740" y="13713"/>
                </a:lnTo>
                <a:lnTo>
                  <a:pt x="14719" y="13702"/>
                </a:lnTo>
                <a:lnTo>
                  <a:pt x="14699" y="13692"/>
                </a:lnTo>
                <a:lnTo>
                  <a:pt x="14678" y="13679"/>
                </a:lnTo>
                <a:lnTo>
                  <a:pt x="14658" y="13666"/>
                </a:lnTo>
                <a:lnTo>
                  <a:pt x="14640" y="13649"/>
                </a:lnTo>
                <a:lnTo>
                  <a:pt x="14621" y="13633"/>
                </a:lnTo>
                <a:lnTo>
                  <a:pt x="14604" y="13614"/>
                </a:lnTo>
                <a:lnTo>
                  <a:pt x="14589" y="13595"/>
                </a:lnTo>
                <a:lnTo>
                  <a:pt x="14575" y="13572"/>
                </a:lnTo>
                <a:lnTo>
                  <a:pt x="14561" y="13550"/>
                </a:lnTo>
                <a:lnTo>
                  <a:pt x="14523" y="13408"/>
                </a:lnTo>
                <a:lnTo>
                  <a:pt x="14296" y="12976"/>
                </a:lnTo>
                <a:lnTo>
                  <a:pt x="14263" y="13012"/>
                </a:lnTo>
                <a:lnTo>
                  <a:pt x="14232" y="13046"/>
                </a:lnTo>
                <a:lnTo>
                  <a:pt x="14199" y="13082"/>
                </a:lnTo>
                <a:lnTo>
                  <a:pt x="14167" y="13116"/>
                </a:lnTo>
                <a:lnTo>
                  <a:pt x="14133" y="13151"/>
                </a:lnTo>
                <a:lnTo>
                  <a:pt x="14100" y="13186"/>
                </a:lnTo>
                <a:lnTo>
                  <a:pt x="14067" y="13220"/>
                </a:lnTo>
                <a:lnTo>
                  <a:pt x="14033" y="13255"/>
                </a:lnTo>
                <a:lnTo>
                  <a:pt x="14044" y="13277"/>
                </a:lnTo>
                <a:lnTo>
                  <a:pt x="14056" y="13301"/>
                </a:lnTo>
                <a:lnTo>
                  <a:pt x="14067" y="13323"/>
                </a:lnTo>
                <a:lnTo>
                  <a:pt x="14078" y="13346"/>
                </a:lnTo>
                <a:lnTo>
                  <a:pt x="14087" y="13365"/>
                </a:lnTo>
                <a:lnTo>
                  <a:pt x="14094" y="13383"/>
                </a:lnTo>
                <a:lnTo>
                  <a:pt x="14100" y="13400"/>
                </a:lnTo>
                <a:lnTo>
                  <a:pt x="14103" y="13417"/>
                </a:lnTo>
                <a:lnTo>
                  <a:pt x="14104" y="13433"/>
                </a:lnTo>
                <a:lnTo>
                  <a:pt x="14104" y="13447"/>
                </a:lnTo>
                <a:lnTo>
                  <a:pt x="14103" y="13461"/>
                </a:lnTo>
                <a:lnTo>
                  <a:pt x="14099" y="13474"/>
                </a:lnTo>
                <a:lnTo>
                  <a:pt x="14095" y="13488"/>
                </a:lnTo>
                <a:lnTo>
                  <a:pt x="14089" y="13499"/>
                </a:lnTo>
                <a:lnTo>
                  <a:pt x="14082" y="13509"/>
                </a:lnTo>
                <a:lnTo>
                  <a:pt x="14073" y="13519"/>
                </a:lnTo>
                <a:lnTo>
                  <a:pt x="14064" y="13527"/>
                </a:lnTo>
                <a:lnTo>
                  <a:pt x="14054" y="13536"/>
                </a:lnTo>
                <a:lnTo>
                  <a:pt x="14041" y="13542"/>
                </a:lnTo>
                <a:lnTo>
                  <a:pt x="14030" y="13548"/>
                </a:lnTo>
                <a:lnTo>
                  <a:pt x="14017" y="13552"/>
                </a:lnTo>
                <a:lnTo>
                  <a:pt x="14004" y="13555"/>
                </a:lnTo>
                <a:lnTo>
                  <a:pt x="13989" y="13558"/>
                </a:lnTo>
                <a:lnTo>
                  <a:pt x="13975" y="13559"/>
                </a:lnTo>
                <a:lnTo>
                  <a:pt x="13961" y="13559"/>
                </a:lnTo>
                <a:lnTo>
                  <a:pt x="13946" y="13557"/>
                </a:lnTo>
                <a:lnTo>
                  <a:pt x="13931" y="13555"/>
                </a:lnTo>
                <a:lnTo>
                  <a:pt x="13916" y="13551"/>
                </a:lnTo>
                <a:lnTo>
                  <a:pt x="13902" y="13546"/>
                </a:lnTo>
                <a:lnTo>
                  <a:pt x="13887" y="13540"/>
                </a:lnTo>
                <a:lnTo>
                  <a:pt x="13872" y="13531"/>
                </a:lnTo>
                <a:lnTo>
                  <a:pt x="13858" y="13523"/>
                </a:lnTo>
                <a:lnTo>
                  <a:pt x="13845" y="13512"/>
                </a:lnTo>
                <a:lnTo>
                  <a:pt x="13832" y="13501"/>
                </a:lnTo>
                <a:lnTo>
                  <a:pt x="13820" y="13488"/>
                </a:lnTo>
                <a:lnTo>
                  <a:pt x="13808" y="13472"/>
                </a:lnTo>
                <a:lnTo>
                  <a:pt x="13775" y="13504"/>
                </a:lnTo>
                <a:lnTo>
                  <a:pt x="13741" y="13535"/>
                </a:lnTo>
                <a:lnTo>
                  <a:pt x="13707" y="13565"/>
                </a:lnTo>
                <a:lnTo>
                  <a:pt x="13673" y="13596"/>
                </a:lnTo>
                <a:lnTo>
                  <a:pt x="13680" y="13619"/>
                </a:lnTo>
                <a:lnTo>
                  <a:pt x="13688" y="13641"/>
                </a:lnTo>
                <a:lnTo>
                  <a:pt x="13695" y="13664"/>
                </a:lnTo>
                <a:lnTo>
                  <a:pt x="13702" y="13686"/>
                </a:lnTo>
                <a:lnTo>
                  <a:pt x="13710" y="13708"/>
                </a:lnTo>
                <a:lnTo>
                  <a:pt x="13717" y="13730"/>
                </a:lnTo>
                <a:lnTo>
                  <a:pt x="13723" y="13752"/>
                </a:lnTo>
                <a:lnTo>
                  <a:pt x="13729" y="13774"/>
                </a:lnTo>
                <a:lnTo>
                  <a:pt x="13739" y="13793"/>
                </a:lnTo>
                <a:lnTo>
                  <a:pt x="13746" y="13812"/>
                </a:lnTo>
                <a:lnTo>
                  <a:pt x="13751" y="13831"/>
                </a:lnTo>
                <a:lnTo>
                  <a:pt x="13754" y="13849"/>
                </a:lnTo>
                <a:lnTo>
                  <a:pt x="13755" y="13866"/>
                </a:lnTo>
                <a:lnTo>
                  <a:pt x="13754" y="13883"/>
                </a:lnTo>
                <a:lnTo>
                  <a:pt x="13751" y="13900"/>
                </a:lnTo>
                <a:lnTo>
                  <a:pt x="13747" y="13915"/>
                </a:lnTo>
                <a:lnTo>
                  <a:pt x="13742" y="13929"/>
                </a:lnTo>
                <a:lnTo>
                  <a:pt x="13734" y="13942"/>
                </a:lnTo>
                <a:lnTo>
                  <a:pt x="13726" y="13956"/>
                </a:lnTo>
                <a:lnTo>
                  <a:pt x="13716" y="13968"/>
                </a:lnTo>
                <a:lnTo>
                  <a:pt x="13705" y="13978"/>
                </a:lnTo>
                <a:lnTo>
                  <a:pt x="13693" y="13988"/>
                </a:lnTo>
                <a:lnTo>
                  <a:pt x="13680" y="13997"/>
                </a:lnTo>
                <a:lnTo>
                  <a:pt x="13666" y="14005"/>
                </a:lnTo>
                <a:lnTo>
                  <a:pt x="13652" y="14012"/>
                </a:lnTo>
                <a:lnTo>
                  <a:pt x="13637" y="14017"/>
                </a:lnTo>
                <a:lnTo>
                  <a:pt x="13622" y="14021"/>
                </a:lnTo>
                <a:lnTo>
                  <a:pt x="13606" y="14023"/>
                </a:lnTo>
                <a:lnTo>
                  <a:pt x="13591" y="14024"/>
                </a:lnTo>
                <a:lnTo>
                  <a:pt x="13574" y="14024"/>
                </a:lnTo>
                <a:lnTo>
                  <a:pt x="13558" y="14023"/>
                </a:lnTo>
                <a:lnTo>
                  <a:pt x="13543" y="14019"/>
                </a:lnTo>
                <a:lnTo>
                  <a:pt x="13526" y="14015"/>
                </a:lnTo>
                <a:lnTo>
                  <a:pt x="13511" y="14009"/>
                </a:lnTo>
                <a:lnTo>
                  <a:pt x="13496" y="14000"/>
                </a:lnTo>
                <a:lnTo>
                  <a:pt x="13482" y="13990"/>
                </a:lnTo>
                <a:lnTo>
                  <a:pt x="13468" y="13979"/>
                </a:lnTo>
                <a:lnTo>
                  <a:pt x="13455" y="13966"/>
                </a:lnTo>
                <a:lnTo>
                  <a:pt x="13443" y="13951"/>
                </a:lnTo>
                <a:lnTo>
                  <a:pt x="13433" y="13933"/>
                </a:lnTo>
                <a:lnTo>
                  <a:pt x="13424" y="13908"/>
                </a:lnTo>
                <a:lnTo>
                  <a:pt x="13415" y="13882"/>
                </a:lnTo>
                <a:lnTo>
                  <a:pt x="13405" y="13857"/>
                </a:lnTo>
                <a:lnTo>
                  <a:pt x="13396" y="13831"/>
                </a:lnTo>
                <a:lnTo>
                  <a:pt x="13376" y="13846"/>
                </a:lnTo>
                <a:lnTo>
                  <a:pt x="13357" y="13862"/>
                </a:lnTo>
                <a:lnTo>
                  <a:pt x="13336" y="13877"/>
                </a:lnTo>
                <a:lnTo>
                  <a:pt x="13317" y="13894"/>
                </a:lnTo>
                <a:lnTo>
                  <a:pt x="13296" y="13909"/>
                </a:lnTo>
                <a:lnTo>
                  <a:pt x="13276" y="13925"/>
                </a:lnTo>
                <a:lnTo>
                  <a:pt x="13256" y="13940"/>
                </a:lnTo>
                <a:lnTo>
                  <a:pt x="13235" y="13956"/>
                </a:lnTo>
                <a:lnTo>
                  <a:pt x="13254" y="14012"/>
                </a:lnTo>
                <a:lnTo>
                  <a:pt x="13269" y="14067"/>
                </a:lnTo>
                <a:lnTo>
                  <a:pt x="13284" y="14119"/>
                </a:lnTo>
                <a:lnTo>
                  <a:pt x="13299" y="14171"/>
                </a:lnTo>
                <a:lnTo>
                  <a:pt x="13312" y="14222"/>
                </a:lnTo>
                <a:lnTo>
                  <a:pt x="13324" y="14270"/>
                </a:lnTo>
                <a:lnTo>
                  <a:pt x="13334" y="14317"/>
                </a:lnTo>
                <a:lnTo>
                  <a:pt x="13343" y="14363"/>
                </a:lnTo>
                <a:lnTo>
                  <a:pt x="13351" y="14383"/>
                </a:lnTo>
                <a:lnTo>
                  <a:pt x="13358" y="14402"/>
                </a:lnTo>
                <a:lnTo>
                  <a:pt x="13361" y="14422"/>
                </a:lnTo>
                <a:lnTo>
                  <a:pt x="13363" y="14440"/>
                </a:lnTo>
                <a:lnTo>
                  <a:pt x="13363" y="14457"/>
                </a:lnTo>
                <a:lnTo>
                  <a:pt x="13360" y="14475"/>
                </a:lnTo>
                <a:lnTo>
                  <a:pt x="13356" y="14490"/>
                </a:lnTo>
                <a:lnTo>
                  <a:pt x="13350" y="14505"/>
                </a:lnTo>
                <a:lnTo>
                  <a:pt x="13343" y="14519"/>
                </a:lnTo>
                <a:lnTo>
                  <a:pt x="13335" y="14533"/>
                </a:lnTo>
                <a:lnTo>
                  <a:pt x="13325" y="14545"/>
                </a:lnTo>
                <a:lnTo>
                  <a:pt x="13315" y="14555"/>
                </a:lnTo>
                <a:lnTo>
                  <a:pt x="13303" y="14565"/>
                </a:lnTo>
                <a:lnTo>
                  <a:pt x="13290" y="14574"/>
                </a:lnTo>
                <a:lnTo>
                  <a:pt x="13276" y="14581"/>
                </a:lnTo>
                <a:lnTo>
                  <a:pt x="13262" y="14588"/>
                </a:lnTo>
                <a:lnTo>
                  <a:pt x="13248" y="14594"/>
                </a:lnTo>
                <a:lnTo>
                  <a:pt x="13232" y="14598"/>
                </a:lnTo>
                <a:lnTo>
                  <a:pt x="13216" y="14601"/>
                </a:lnTo>
                <a:lnTo>
                  <a:pt x="13201" y="14602"/>
                </a:lnTo>
                <a:lnTo>
                  <a:pt x="13185" y="14602"/>
                </a:lnTo>
                <a:lnTo>
                  <a:pt x="13168" y="14600"/>
                </a:lnTo>
                <a:lnTo>
                  <a:pt x="13153" y="14597"/>
                </a:lnTo>
                <a:lnTo>
                  <a:pt x="13138" y="14593"/>
                </a:lnTo>
                <a:lnTo>
                  <a:pt x="13122" y="14586"/>
                </a:lnTo>
                <a:lnTo>
                  <a:pt x="13107" y="14579"/>
                </a:lnTo>
                <a:lnTo>
                  <a:pt x="13093" y="14570"/>
                </a:lnTo>
                <a:lnTo>
                  <a:pt x="13080" y="14559"/>
                </a:lnTo>
                <a:lnTo>
                  <a:pt x="13067" y="14547"/>
                </a:lnTo>
                <a:lnTo>
                  <a:pt x="13055" y="14533"/>
                </a:lnTo>
                <a:lnTo>
                  <a:pt x="13044" y="14516"/>
                </a:lnTo>
                <a:lnTo>
                  <a:pt x="13035" y="14498"/>
                </a:lnTo>
                <a:lnTo>
                  <a:pt x="13026" y="14462"/>
                </a:lnTo>
                <a:lnTo>
                  <a:pt x="13016" y="14426"/>
                </a:lnTo>
                <a:lnTo>
                  <a:pt x="13005" y="14387"/>
                </a:lnTo>
                <a:lnTo>
                  <a:pt x="12993" y="14347"/>
                </a:lnTo>
                <a:lnTo>
                  <a:pt x="12981" y="14306"/>
                </a:lnTo>
                <a:lnTo>
                  <a:pt x="12968" y="14262"/>
                </a:lnTo>
                <a:lnTo>
                  <a:pt x="12954" y="14218"/>
                </a:lnTo>
                <a:lnTo>
                  <a:pt x="12938" y="14172"/>
                </a:lnTo>
                <a:lnTo>
                  <a:pt x="12871" y="14218"/>
                </a:lnTo>
                <a:lnTo>
                  <a:pt x="12804" y="14264"/>
                </a:lnTo>
                <a:lnTo>
                  <a:pt x="12737" y="14308"/>
                </a:lnTo>
                <a:lnTo>
                  <a:pt x="12669" y="14351"/>
                </a:lnTo>
                <a:lnTo>
                  <a:pt x="12599" y="14395"/>
                </a:lnTo>
                <a:lnTo>
                  <a:pt x="12529" y="14438"/>
                </a:lnTo>
                <a:lnTo>
                  <a:pt x="12459" y="14480"/>
                </a:lnTo>
                <a:lnTo>
                  <a:pt x="12389" y="14521"/>
                </a:lnTo>
                <a:lnTo>
                  <a:pt x="12387" y="14522"/>
                </a:lnTo>
                <a:lnTo>
                  <a:pt x="12387" y="14522"/>
                </a:lnTo>
                <a:lnTo>
                  <a:pt x="12387" y="14522"/>
                </a:lnTo>
                <a:lnTo>
                  <a:pt x="12247" y="14601"/>
                </a:lnTo>
                <a:lnTo>
                  <a:pt x="12108" y="14676"/>
                </a:lnTo>
                <a:lnTo>
                  <a:pt x="11967" y="14747"/>
                </a:lnTo>
                <a:lnTo>
                  <a:pt x="11825" y="14816"/>
                </a:lnTo>
                <a:lnTo>
                  <a:pt x="11683" y="14882"/>
                </a:lnTo>
                <a:lnTo>
                  <a:pt x="11540" y="14945"/>
                </a:lnTo>
                <a:lnTo>
                  <a:pt x="11397" y="15005"/>
                </a:lnTo>
                <a:lnTo>
                  <a:pt x="11252" y="15062"/>
                </a:lnTo>
                <a:lnTo>
                  <a:pt x="11107" y="15114"/>
                </a:lnTo>
                <a:lnTo>
                  <a:pt x="10961" y="15165"/>
                </a:lnTo>
                <a:lnTo>
                  <a:pt x="10815" y="15212"/>
                </a:lnTo>
                <a:lnTo>
                  <a:pt x="10668" y="15257"/>
                </a:lnTo>
                <a:lnTo>
                  <a:pt x="10522" y="15298"/>
                </a:lnTo>
                <a:lnTo>
                  <a:pt x="10374" y="15336"/>
                </a:lnTo>
                <a:lnTo>
                  <a:pt x="10225" y="15371"/>
                </a:lnTo>
                <a:lnTo>
                  <a:pt x="10078" y="15403"/>
                </a:lnTo>
                <a:lnTo>
                  <a:pt x="9929" y="15433"/>
                </a:lnTo>
                <a:lnTo>
                  <a:pt x="9780" y="15459"/>
                </a:lnTo>
                <a:lnTo>
                  <a:pt x="9631" y="15483"/>
                </a:lnTo>
                <a:lnTo>
                  <a:pt x="9482" y="15503"/>
                </a:lnTo>
                <a:lnTo>
                  <a:pt x="9333" y="15520"/>
                </a:lnTo>
                <a:lnTo>
                  <a:pt x="9184" y="15535"/>
                </a:lnTo>
                <a:lnTo>
                  <a:pt x="9034" y="15547"/>
                </a:lnTo>
                <a:lnTo>
                  <a:pt x="8884" y="15556"/>
                </a:lnTo>
                <a:lnTo>
                  <a:pt x="8735" y="15561"/>
                </a:lnTo>
                <a:lnTo>
                  <a:pt x="8586" y="15564"/>
                </a:lnTo>
                <a:lnTo>
                  <a:pt x="8437" y="15564"/>
                </a:lnTo>
                <a:lnTo>
                  <a:pt x="8288" y="15562"/>
                </a:lnTo>
                <a:lnTo>
                  <a:pt x="8139" y="15556"/>
                </a:lnTo>
                <a:lnTo>
                  <a:pt x="7991" y="15548"/>
                </a:lnTo>
                <a:lnTo>
                  <a:pt x="7842" y="15537"/>
                </a:lnTo>
                <a:lnTo>
                  <a:pt x="7695" y="15522"/>
                </a:lnTo>
                <a:lnTo>
                  <a:pt x="7629" y="15739"/>
                </a:lnTo>
                <a:lnTo>
                  <a:pt x="7625" y="15756"/>
                </a:lnTo>
                <a:lnTo>
                  <a:pt x="7617" y="15773"/>
                </a:lnTo>
                <a:lnTo>
                  <a:pt x="7610" y="15788"/>
                </a:lnTo>
                <a:lnTo>
                  <a:pt x="7601" y="15801"/>
                </a:lnTo>
                <a:lnTo>
                  <a:pt x="7591" y="15813"/>
                </a:lnTo>
                <a:lnTo>
                  <a:pt x="7580" y="15824"/>
                </a:lnTo>
                <a:lnTo>
                  <a:pt x="7569" y="15833"/>
                </a:lnTo>
                <a:lnTo>
                  <a:pt x="7555" y="15840"/>
                </a:lnTo>
                <a:lnTo>
                  <a:pt x="7542" y="15846"/>
                </a:lnTo>
                <a:lnTo>
                  <a:pt x="7528" y="15851"/>
                </a:lnTo>
                <a:lnTo>
                  <a:pt x="7514" y="15855"/>
                </a:lnTo>
                <a:lnTo>
                  <a:pt x="7498" y="15857"/>
                </a:lnTo>
                <a:lnTo>
                  <a:pt x="7483" y="15858"/>
                </a:lnTo>
                <a:lnTo>
                  <a:pt x="7468" y="15858"/>
                </a:lnTo>
                <a:lnTo>
                  <a:pt x="7453" y="15857"/>
                </a:lnTo>
                <a:lnTo>
                  <a:pt x="7437" y="15854"/>
                </a:lnTo>
                <a:lnTo>
                  <a:pt x="7423" y="15850"/>
                </a:lnTo>
                <a:lnTo>
                  <a:pt x="7408" y="15845"/>
                </a:lnTo>
                <a:lnTo>
                  <a:pt x="7394" y="15839"/>
                </a:lnTo>
                <a:lnTo>
                  <a:pt x="7380" y="15832"/>
                </a:lnTo>
                <a:lnTo>
                  <a:pt x="7367" y="15824"/>
                </a:lnTo>
                <a:lnTo>
                  <a:pt x="7354" y="15813"/>
                </a:lnTo>
                <a:lnTo>
                  <a:pt x="7343" y="15803"/>
                </a:lnTo>
                <a:lnTo>
                  <a:pt x="7332" y="15792"/>
                </a:lnTo>
                <a:lnTo>
                  <a:pt x="7322" y="15779"/>
                </a:lnTo>
                <a:lnTo>
                  <a:pt x="7314" y="15766"/>
                </a:lnTo>
                <a:lnTo>
                  <a:pt x="7307" y="15751"/>
                </a:lnTo>
                <a:lnTo>
                  <a:pt x="7301" y="15735"/>
                </a:lnTo>
                <a:lnTo>
                  <a:pt x="7297" y="15719"/>
                </a:lnTo>
                <a:lnTo>
                  <a:pt x="7294" y="15701"/>
                </a:lnTo>
                <a:lnTo>
                  <a:pt x="7293" y="15683"/>
                </a:lnTo>
                <a:lnTo>
                  <a:pt x="7294" y="15665"/>
                </a:lnTo>
                <a:lnTo>
                  <a:pt x="7334" y="15477"/>
                </a:lnTo>
                <a:lnTo>
                  <a:pt x="7315" y="15474"/>
                </a:lnTo>
                <a:lnTo>
                  <a:pt x="7297" y="15470"/>
                </a:lnTo>
                <a:lnTo>
                  <a:pt x="7278" y="15467"/>
                </a:lnTo>
                <a:lnTo>
                  <a:pt x="7259" y="15464"/>
                </a:lnTo>
                <a:lnTo>
                  <a:pt x="7242" y="15491"/>
                </a:lnTo>
                <a:lnTo>
                  <a:pt x="7227" y="15516"/>
                </a:lnTo>
                <a:lnTo>
                  <a:pt x="7211" y="15542"/>
                </a:lnTo>
                <a:lnTo>
                  <a:pt x="7198" y="15568"/>
                </a:lnTo>
                <a:lnTo>
                  <a:pt x="7186" y="15595"/>
                </a:lnTo>
                <a:lnTo>
                  <a:pt x="7175" y="15623"/>
                </a:lnTo>
                <a:lnTo>
                  <a:pt x="7164" y="15653"/>
                </a:lnTo>
                <a:lnTo>
                  <a:pt x="7154" y="15683"/>
                </a:lnTo>
                <a:lnTo>
                  <a:pt x="7136" y="15700"/>
                </a:lnTo>
                <a:lnTo>
                  <a:pt x="7119" y="15716"/>
                </a:lnTo>
                <a:lnTo>
                  <a:pt x="7101" y="15728"/>
                </a:lnTo>
                <a:lnTo>
                  <a:pt x="7082" y="15739"/>
                </a:lnTo>
                <a:lnTo>
                  <a:pt x="7065" y="15748"/>
                </a:lnTo>
                <a:lnTo>
                  <a:pt x="7048" y="15755"/>
                </a:lnTo>
                <a:lnTo>
                  <a:pt x="7030" y="15760"/>
                </a:lnTo>
                <a:lnTo>
                  <a:pt x="7013" y="15765"/>
                </a:lnTo>
                <a:lnTo>
                  <a:pt x="6997" y="15766"/>
                </a:lnTo>
                <a:lnTo>
                  <a:pt x="6980" y="15766"/>
                </a:lnTo>
                <a:lnTo>
                  <a:pt x="6965" y="15765"/>
                </a:lnTo>
                <a:lnTo>
                  <a:pt x="6950" y="15760"/>
                </a:lnTo>
                <a:lnTo>
                  <a:pt x="6936" y="15756"/>
                </a:lnTo>
                <a:lnTo>
                  <a:pt x="6921" y="15749"/>
                </a:lnTo>
                <a:lnTo>
                  <a:pt x="6908" y="15741"/>
                </a:lnTo>
                <a:lnTo>
                  <a:pt x="6897" y="15732"/>
                </a:lnTo>
                <a:lnTo>
                  <a:pt x="6885" y="15721"/>
                </a:lnTo>
                <a:lnTo>
                  <a:pt x="6875" y="15710"/>
                </a:lnTo>
                <a:lnTo>
                  <a:pt x="6865" y="15695"/>
                </a:lnTo>
                <a:lnTo>
                  <a:pt x="6856" y="15681"/>
                </a:lnTo>
                <a:lnTo>
                  <a:pt x="6849" y="15665"/>
                </a:lnTo>
                <a:lnTo>
                  <a:pt x="6843" y="15648"/>
                </a:lnTo>
                <a:lnTo>
                  <a:pt x="6838" y="15629"/>
                </a:lnTo>
                <a:lnTo>
                  <a:pt x="6834" y="15610"/>
                </a:lnTo>
                <a:lnTo>
                  <a:pt x="6832" y="15590"/>
                </a:lnTo>
                <a:lnTo>
                  <a:pt x="6831" y="15568"/>
                </a:lnTo>
                <a:lnTo>
                  <a:pt x="6831" y="15546"/>
                </a:lnTo>
                <a:lnTo>
                  <a:pt x="6833" y="15523"/>
                </a:lnTo>
                <a:lnTo>
                  <a:pt x="6837" y="15499"/>
                </a:lnTo>
                <a:lnTo>
                  <a:pt x="6842" y="15475"/>
                </a:lnTo>
                <a:lnTo>
                  <a:pt x="6848" y="15448"/>
                </a:lnTo>
                <a:lnTo>
                  <a:pt x="6856" y="15423"/>
                </a:lnTo>
                <a:lnTo>
                  <a:pt x="6846" y="15418"/>
                </a:lnTo>
                <a:lnTo>
                  <a:pt x="6836" y="15415"/>
                </a:lnTo>
                <a:lnTo>
                  <a:pt x="6826" y="15413"/>
                </a:lnTo>
                <a:lnTo>
                  <a:pt x="6815" y="15411"/>
                </a:lnTo>
                <a:lnTo>
                  <a:pt x="6804" y="15411"/>
                </a:lnTo>
                <a:lnTo>
                  <a:pt x="6795" y="15413"/>
                </a:lnTo>
                <a:lnTo>
                  <a:pt x="6785" y="15415"/>
                </a:lnTo>
                <a:lnTo>
                  <a:pt x="6775" y="15418"/>
                </a:lnTo>
                <a:lnTo>
                  <a:pt x="6766" y="15421"/>
                </a:lnTo>
                <a:lnTo>
                  <a:pt x="6757" y="15425"/>
                </a:lnTo>
                <a:lnTo>
                  <a:pt x="6747" y="15430"/>
                </a:lnTo>
                <a:lnTo>
                  <a:pt x="6738" y="15435"/>
                </a:lnTo>
                <a:lnTo>
                  <a:pt x="6720" y="15448"/>
                </a:lnTo>
                <a:lnTo>
                  <a:pt x="6703" y="15462"/>
                </a:lnTo>
                <a:lnTo>
                  <a:pt x="6686" y="15479"/>
                </a:lnTo>
                <a:lnTo>
                  <a:pt x="6671" y="15496"/>
                </a:lnTo>
                <a:lnTo>
                  <a:pt x="6657" y="15514"/>
                </a:lnTo>
                <a:lnTo>
                  <a:pt x="6643" y="15532"/>
                </a:lnTo>
                <a:lnTo>
                  <a:pt x="6617" y="15567"/>
                </a:lnTo>
                <a:lnTo>
                  <a:pt x="6596" y="15600"/>
                </a:lnTo>
                <a:lnTo>
                  <a:pt x="6456" y="15990"/>
                </a:lnTo>
                <a:lnTo>
                  <a:pt x="6443" y="16017"/>
                </a:lnTo>
                <a:lnTo>
                  <a:pt x="6428" y="16041"/>
                </a:lnTo>
                <a:lnTo>
                  <a:pt x="6413" y="16063"/>
                </a:lnTo>
                <a:lnTo>
                  <a:pt x="6396" y="16081"/>
                </a:lnTo>
                <a:lnTo>
                  <a:pt x="6380" y="16097"/>
                </a:lnTo>
                <a:lnTo>
                  <a:pt x="6363" y="16110"/>
                </a:lnTo>
                <a:lnTo>
                  <a:pt x="6346" y="16122"/>
                </a:lnTo>
                <a:lnTo>
                  <a:pt x="6327" y="16131"/>
                </a:lnTo>
                <a:lnTo>
                  <a:pt x="6309" y="16138"/>
                </a:lnTo>
                <a:lnTo>
                  <a:pt x="6291" y="16142"/>
                </a:lnTo>
                <a:lnTo>
                  <a:pt x="6272" y="16145"/>
                </a:lnTo>
                <a:lnTo>
                  <a:pt x="6254" y="16146"/>
                </a:lnTo>
                <a:lnTo>
                  <a:pt x="6236" y="16145"/>
                </a:lnTo>
                <a:lnTo>
                  <a:pt x="6218" y="16142"/>
                </a:lnTo>
                <a:lnTo>
                  <a:pt x="6201" y="16138"/>
                </a:lnTo>
                <a:lnTo>
                  <a:pt x="6184" y="16133"/>
                </a:lnTo>
                <a:lnTo>
                  <a:pt x="6167" y="16126"/>
                </a:lnTo>
                <a:lnTo>
                  <a:pt x="6152" y="16116"/>
                </a:lnTo>
                <a:lnTo>
                  <a:pt x="6137" y="16107"/>
                </a:lnTo>
                <a:lnTo>
                  <a:pt x="6124" y="16096"/>
                </a:lnTo>
                <a:lnTo>
                  <a:pt x="6110" y="16085"/>
                </a:lnTo>
                <a:lnTo>
                  <a:pt x="6099" y="16072"/>
                </a:lnTo>
                <a:lnTo>
                  <a:pt x="6088" y="16059"/>
                </a:lnTo>
                <a:lnTo>
                  <a:pt x="6079" y="16044"/>
                </a:lnTo>
                <a:lnTo>
                  <a:pt x="6072" y="16030"/>
                </a:lnTo>
                <a:lnTo>
                  <a:pt x="6066" y="16014"/>
                </a:lnTo>
                <a:lnTo>
                  <a:pt x="6061" y="15998"/>
                </a:lnTo>
                <a:lnTo>
                  <a:pt x="6058" y="15982"/>
                </a:lnTo>
                <a:lnTo>
                  <a:pt x="6057" y="15966"/>
                </a:lnTo>
                <a:lnTo>
                  <a:pt x="6058" y="15949"/>
                </a:lnTo>
                <a:lnTo>
                  <a:pt x="6061" y="15932"/>
                </a:lnTo>
                <a:lnTo>
                  <a:pt x="6066" y="15916"/>
                </a:lnTo>
                <a:lnTo>
                  <a:pt x="6205" y="15479"/>
                </a:lnTo>
                <a:lnTo>
                  <a:pt x="6188" y="15495"/>
                </a:lnTo>
                <a:lnTo>
                  <a:pt x="6170" y="15509"/>
                </a:lnTo>
                <a:lnTo>
                  <a:pt x="6152" y="15523"/>
                </a:lnTo>
                <a:lnTo>
                  <a:pt x="6135" y="15536"/>
                </a:lnTo>
                <a:lnTo>
                  <a:pt x="6117" y="15547"/>
                </a:lnTo>
                <a:lnTo>
                  <a:pt x="6099" y="15556"/>
                </a:lnTo>
                <a:lnTo>
                  <a:pt x="6081" y="15564"/>
                </a:lnTo>
                <a:lnTo>
                  <a:pt x="6064" y="15571"/>
                </a:lnTo>
                <a:lnTo>
                  <a:pt x="6046" y="15577"/>
                </a:lnTo>
                <a:lnTo>
                  <a:pt x="6030" y="15581"/>
                </a:lnTo>
                <a:lnTo>
                  <a:pt x="6014" y="15583"/>
                </a:lnTo>
                <a:lnTo>
                  <a:pt x="5998" y="15585"/>
                </a:lnTo>
                <a:lnTo>
                  <a:pt x="5981" y="15584"/>
                </a:lnTo>
                <a:lnTo>
                  <a:pt x="5967" y="15583"/>
                </a:lnTo>
                <a:lnTo>
                  <a:pt x="5953" y="15579"/>
                </a:lnTo>
                <a:lnTo>
                  <a:pt x="5938" y="15575"/>
                </a:lnTo>
                <a:lnTo>
                  <a:pt x="5925" y="15569"/>
                </a:lnTo>
                <a:lnTo>
                  <a:pt x="5913" y="15561"/>
                </a:lnTo>
                <a:lnTo>
                  <a:pt x="5902" y="15551"/>
                </a:lnTo>
                <a:lnTo>
                  <a:pt x="5892" y="15540"/>
                </a:lnTo>
                <a:lnTo>
                  <a:pt x="5883" y="15527"/>
                </a:lnTo>
                <a:lnTo>
                  <a:pt x="5874" y="15513"/>
                </a:lnTo>
                <a:lnTo>
                  <a:pt x="5867" y="15497"/>
                </a:lnTo>
                <a:lnTo>
                  <a:pt x="5861" y="15479"/>
                </a:lnTo>
                <a:lnTo>
                  <a:pt x="5856" y="15459"/>
                </a:lnTo>
                <a:lnTo>
                  <a:pt x="5852" y="15438"/>
                </a:lnTo>
                <a:lnTo>
                  <a:pt x="5850" y="15416"/>
                </a:lnTo>
                <a:lnTo>
                  <a:pt x="5849" y="15390"/>
                </a:lnTo>
                <a:lnTo>
                  <a:pt x="5850" y="15364"/>
                </a:lnTo>
                <a:lnTo>
                  <a:pt x="5852" y="15335"/>
                </a:lnTo>
                <a:lnTo>
                  <a:pt x="5856" y="15306"/>
                </a:lnTo>
                <a:lnTo>
                  <a:pt x="5861" y="15273"/>
                </a:lnTo>
                <a:lnTo>
                  <a:pt x="5861" y="15253"/>
                </a:lnTo>
                <a:lnTo>
                  <a:pt x="5862" y="15231"/>
                </a:lnTo>
                <a:lnTo>
                  <a:pt x="5863" y="15211"/>
                </a:lnTo>
                <a:lnTo>
                  <a:pt x="5864" y="15190"/>
                </a:lnTo>
                <a:lnTo>
                  <a:pt x="5866" y="15169"/>
                </a:lnTo>
                <a:lnTo>
                  <a:pt x="5867" y="15149"/>
                </a:lnTo>
                <a:lnTo>
                  <a:pt x="5870" y="15129"/>
                </a:lnTo>
                <a:lnTo>
                  <a:pt x="5872" y="15108"/>
                </a:lnTo>
                <a:lnTo>
                  <a:pt x="5716" y="15050"/>
                </a:lnTo>
                <a:lnTo>
                  <a:pt x="5561" y="14989"/>
                </a:lnTo>
                <a:lnTo>
                  <a:pt x="5407" y="14924"/>
                </a:lnTo>
                <a:lnTo>
                  <a:pt x="5255" y="14857"/>
                </a:lnTo>
                <a:lnTo>
                  <a:pt x="5103" y="14786"/>
                </a:lnTo>
                <a:lnTo>
                  <a:pt x="4953" y="14712"/>
                </a:lnTo>
                <a:lnTo>
                  <a:pt x="4805" y="14633"/>
                </a:lnTo>
                <a:lnTo>
                  <a:pt x="4658" y="14553"/>
                </a:lnTo>
                <a:lnTo>
                  <a:pt x="4513" y="14468"/>
                </a:lnTo>
                <a:lnTo>
                  <a:pt x="4369" y="14381"/>
                </a:lnTo>
                <a:lnTo>
                  <a:pt x="4228" y="14290"/>
                </a:lnTo>
                <a:lnTo>
                  <a:pt x="4089" y="14197"/>
                </a:lnTo>
                <a:lnTo>
                  <a:pt x="3950" y="14100"/>
                </a:lnTo>
                <a:lnTo>
                  <a:pt x="3814" y="14000"/>
                </a:lnTo>
                <a:lnTo>
                  <a:pt x="3680" y="13897"/>
                </a:lnTo>
                <a:lnTo>
                  <a:pt x="3548" y="13791"/>
                </a:lnTo>
                <a:lnTo>
                  <a:pt x="3418" y="13681"/>
                </a:lnTo>
                <a:lnTo>
                  <a:pt x="3290" y="13569"/>
                </a:lnTo>
                <a:lnTo>
                  <a:pt x="3165" y="13453"/>
                </a:lnTo>
                <a:lnTo>
                  <a:pt x="3040" y="13334"/>
                </a:lnTo>
                <a:lnTo>
                  <a:pt x="2919" y="13213"/>
                </a:lnTo>
                <a:lnTo>
                  <a:pt x="2801" y="13088"/>
                </a:lnTo>
                <a:lnTo>
                  <a:pt x="2685" y="12961"/>
                </a:lnTo>
                <a:lnTo>
                  <a:pt x="2571" y="12830"/>
                </a:lnTo>
                <a:lnTo>
                  <a:pt x="2460" y="12696"/>
                </a:lnTo>
                <a:lnTo>
                  <a:pt x="2352" y="12559"/>
                </a:lnTo>
                <a:lnTo>
                  <a:pt x="2246" y="12420"/>
                </a:lnTo>
                <a:lnTo>
                  <a:pt x="2143" y="12277"/>
                </a:lnTo>
                <a:lnTo>
                  <a:pt x="2042" y="12132"/>
                </a:lnTo>
                <a:lnTo>
                  <a:pt x="1945" y="11983"/>
                </a:lnTo>
                <a:lnTo>
                  <a:pt x="1851" y="11832"/>
                </a:lnTo>
                <a:lnTo>
                  <a:pt x="1759" y="11678"/>
                </a:lnTo>
                <a:lnTo>
                  <a:pt x="1759" y="11678"/>
                </a:lnTo>
                <a:lnTo>
                  <a:pt x="1758" y="11678"/>
                </a:lnTo>
                <a:lnTo>
                  <a:pt x="1756" y="11673"/>
                </a:lnTo>
                <a:lnTo>
                  <a:pt x="1712" y="11594"/>
                </a:lnTo>
                <a:lnTo>
                  <a:pt x="1669" y="11517"/>
                </a:lnTo>
                <a:lnTo>
                  <a:pt x="1626" y="11438"/>
                </a:lnTo>
                <a:lnTo>
                  <a:pt x="1584" y="11359"/>
                </a:lnTo>
                <a:lnTo>
                  <a:pt x="1544" y="11280"/>
                </a:lnTo>
                <a:lnTo>
                  <a:pt x="1505" y="11201"/>
                </a:lnTo>
                <a:lnTo>
                  <a:pt x="1466" y="11121"/>
                </a:lnTo>
                <a:lnTo>
                  <a:pt x="1429" y="11041"/>
                </a:lnTo>
                <a:lnTo>
                  <a:pt x="1392" y="10962"/>
                </a:lnTo>
                <a:lnTo>
                  <a:pt x="1356" y="10881"/>
                </a:lnTo>
                <a:lnTo>
                  <a:pt x="1322" y="10801"/>
                </a:lnTo>
                <a:lnTo>
                  <a:pt x="1288" y="10720"/>
                </a:lnTo>
                <a:lnTo>
                  <a:pt x="1256" y="10638"/>
                </a:lnTo>
                <a:lnTo>
                  <a:pt x="1224" y="10558"/>
                </a:lnTo>
                <a:lnTo>
                  <a:pt x="1194" y="10476"/>
                </a:lnTo>
                <a:lnTo>
                  <a:pt x="1164" y="10394"/>
                </a:lnTo>
                <a:lnTo>
                  <a:pt x="1125" y="10411"/>
                </a:lnTo>
                <a:lnTo>
                  <a:pt x="1109" y="10418"/>
                </a:lnTo>
                <a:lnTo>
                  <a:pt x="1093" y="10423"/>
                </a:lnTo>
                <a:lnTo>
                  <a:pt x="1078" y="10426"/>
                </a:lnTo>
                <a:lnTo>
                  <a:pt x="1062" y="10428"/>
                </a:lnTo>
                <a:lnTo>
                  <a:pt x="1048" y="10427"/>
                </a:lnTo>
                <a:lnTo>
                  <a:pt x="1034" y="10425"/>
                </a:lnTo>
                <a:lnTo>
                  <a:pt x="1020" y="10421"/>
                </a:lnTo>
                <a:lnTo>
                  <a:pt x="1006" y="10417"/>
                </a:lnTo>
                <a:lnTo>
                  <a:pt x="994" y="10411"/>
                </a:lnTo>
                <a:lnTo>
                  <a:pt x="982" y="10404"/>
                </a:lnTo>
                <a:lnTo>
                  <a:pt x="971" y="10396"/>
                </a:lnTo>
                <a:lnTo>
                  <a:pt x="960" y="10387"/>
                </a:lnTo>
                <a:lnTo>
                  <a:pt x="949" y="10377"/>
                </a:lnTo>
                <a:lnTo>
                  <a:pt x="940" y="10366"/>
                </a:lnTo>
                <a:lnTo>
                  <a:pt x="931" y="10354"/>
                </a:lnTo>
                <a:lnTo>
                  <a:pt x="924" y="10342"/>
                </a:lnTo>
                <a:lnTo>
                  <a:pt x="917" y="10329"/>
                </a:lnTo>
                <a:lnTo>
                  <a:pt x="910" y="10316"/>
                </a:lnTo>
                <a:lnTo>
                  <a:pt x="905" y="10301"/>
                </a:lnTo>
                <a:lnTo>
                  <a:pt x="900" y="10287"/>
                </a:lnTo>
                <a:lnTo>
                  <a:pt x="896" y="10273"/>
                </a:lnTo>
                <a:lnTo>
                  <a:pt x="893" y="10259"/>
                </a:lnTo>
                <a:lnTo>
                  <a:pt x="891" y="10244"/>
                </a:lnTo>
                <a:lnTo>
                  <a:pt x="890" y="10229"/>
                </a:lnTo>
                <a:lnTo>
                  <a:pt x="890" y="10215"/>
                </a:lnTo>
                <a:lnTo>
                  <a:pt x="891" y="10201"/>
                </a:lnTo>
                <a:lnTo>
                  <a:pt x="893" y="10186"/>
                </a:lnTo>
                <a:lnTo>
                  <a:pt x="896" y="10172"/>
                </a:lnTo>
                <a:lnTo>
                  <a:pt x="901" y="10159"/>
                </a:lnTo>
                <a:lnTo>
                  <a:pt x="907" y="10147"/>
                </a:lnTo>
                <a:lnTo>
                  <a:pt x="913" y="10135"/>
                </a:lnTo>
                <a:lnTo>
                  <a:pt x="921" y="10122"/>
                </a:lnTo>
                <a:lnTo>
                  <a:pt x="1029" y="9979"/>
                </a:lnTo>
                <a:lnTo>
                  <a:pt x="1003" y="9894"/>
                </a:lnTo>
                <a:lnTo>
                  <a:pt x="980" y="9808"/>
                </a:lnTo>
                <a:lnTo>
                  <a:pt x="958" y="9723"/>
                </a:lnTo>
                <a:lnTo>
                  <a:pt x="936" y="9636"/>
                </a:lnTo>
                <a:lnTo>
                  <a:pt x="915" y="9551"/>
                </a:lnTo>
                <a:lnTo>
                  <a:pt x="895" y="9464"/>
                </a:lnTo>
                <a:lnTo>
                  <a:pt x="877" y="9378"/>
                </a:lnTo>
                <a:lnTo>
                  <a:pt x="859" y="9291"/>
                </a:lnTo>
                <a:lnTo>
                  <a:pt x="844" y="9302"/>
                </a:lnTo>
                <a:lnTo>
                  <a:pt x="827" y="9314"/>
                </a:lnTo>
                <a:lnTo>
                  <a:pt x="811" y="9324"/>
                </a:lnTo>
                <a:lnTo>
                  <a:pt x="795" y="9334"/>
                </a:lnTo>
                <a:lnTo>
                  <a:pt x="778" y="9343"/>
                </a:lnTo>
                <a:lnTo>
                  <a:pt x="761" y="9352"/>
                </a:lnTo>
                <a:lnTo>
                  <a:pt x="743" y="9360"/>
                </a:lnTo>
                <a:lnTo>
                  <a:pt x="726" y="9369"/>
                </a:lnTo>
                <a:lnTo>
                  <a:pt x="696" y="9375"/>
                </a:lnTo>
                <a:lnTo>
                  <a:pt x="669" y="9379"/>
                </a:lnTo>
                <a:lnTo>
                  <a:pt x="642" y="9382"/>
                </a:lnTo>
                <a:lnTo>
                  <a:pt x="618" y="9382"/>
                </a:lnTo>
                <a:lnTo>
                  <a:pt x="594" y="9380"/>
                </a:lnTo>
                <a:lnTo>
                  <a:pt x="573" y="9376"/>
                </a:lnTo>
                <a:lnTo>
                  <a:pt x="553" y="9371"/>
                </a:lnTo>
                <a:lnTo>
                  <a:pt x="533" y="9363"/>
                </a:lnTo>
                <a:lnTo>
                  <a:pt x="516" y="9354"/>
                </a:lnTo>
                <a:lnTo>
                  <a:pt x="501" y="9345"/>
                </a:lnTo>
                <a:lnTo>
                  <a:pt x="485" y="9334"/>
                </a:lnTo>
                <a:lnTo>
                  <a:pt x="473" y="9322"/>
                </a:lnTo>
                <a:lnTo>
                  <a:pt x="461" y="9309"/>
                </a:lnTo>
                <a:lnTo>
                  <a:pt x="451" y="9294"/>
                </a:lnTo>
                <a:lnTo>
                  <a:pt x="443" y="9279"/>
                </a:lnTo>
                <a:lnTo>
                  <a:pt x="436" y="9264"/>
                </a:lnTo>
                <a:lnTo>
                  <a:pt x="429" y="9248"/>
                </a:lnTo>
                <a:lnTo>
                  <a:pt x="425" y="9231"/>
                </a:lnTo>
                <a:lnTo>
                  <a:pt x="422" y="9214"/>
                </a:lnTo>
                <a:lnTo>
                  <a:pt x="420" y="9197"/>
                </a:lnTo>
                <a:lnTo>
                  <a:pt x="420" y="9180"/>
                </a:lnTo>
                <a:lnTo>
                  <a:pt x="421" y="9163"/>
                </a:lnTo>
                <a:lnTo>
                  <a:pt x="424" y="9147"/>
                </a:lnTo>
                <a:lnTo>
                  <a:pt x="428" y="9129"/>
                </a:lnTo>
                <a:lnTo>
                  <a:pt x="433" y="9114"/>
                </a:lnTo>
                <a:lnTo>
                  <a:pt x="441" y="9098"/>
                </a:lnTo>
                <a:lnTo>
                  <a:pt x="449" y="9084"/>
                </a:lnTo>
                <a:lnTo>
                  <a:pt x="459" y="9069"/>
                </a:lnTo>
                <a:lnTo>
                  <a:pt x="470" y="9056"/>
                </a:lnTo>
                <a:lnTo>
                  <a:pt x="482" y="9044"/>
                </a:lnTo>
                <a:lnTo>
                  <a:pt x="497" y="9034"/>
                </a:lnTo>
                <a:lnTo>
                  <a:pt x="511" y="9024"/>
                </a:lnTo>
                <a:lnTo>
                  <a:pt x="786" y="8856"/>
                </a:lnTo>
                <a:lnTo>
                  <a:pt x="777" y="8790"/>
                </a:lnTo>
                <a:lnTo>
                  <a:pt x="769" y="8724"/>
                </a:lnTo>
                <a:lnTo>
                  <a:pt x="761" y="8657"/>
                </a:lnTo>
                <a:lnTo>
                  <a:pt x="754" y="8591"/>
                </a:lnTo>
                <a:lnTo>
                  <a:pt x="748" y="8525"/>
                </a:lnTo>
                <a:lnTo>
                  <a:pt x="742" y="8460"/>
                </a:lnTo>
                <a:lnTo>
                  <a:pt x="736" y="8394"/>
                </a:lnTo>
                <a:lnTo>
                  <a:pt x="731" y="8328"/>
                </a:lnTo>
                <a:lnTo>
                  <a:pt x="713" y="8341"/>
                </a:lnTo>
                <a:lnTo>
                  <a:pt x="697" y="8356"/>
                </a:lnTo>
                <a:lnTo>
                  <a:pt x="682" y="8372"/>
                </a:lnTo>
                <a:lnTo>
                  <a:pt x="665" y="8387"/>
                </a:lnTo>
                <a:lnTo>
                  <a:pt x="657" y="8394"/>
                </a:lnTo>
                <a:lnTo>
                  <a:pt x="648" y="8401"/>
                </a:lnTo>
                <a:lnTo>
                  <a:pt x="638" y="8407"/>
                </a:lnTo>
                <a:lnTo>
                  <a:pt x="628" y="8413"/>
                </a:lnTo>
                <a:lnTo>
                  <a:pt x="617" y="8418"/>
                </a:lnTo>
                <a:lnTo>
                  <a:pt x="604" y="8422"/>
                </a:lnTo>
                <a:lnTo>
                  <a:pt x="591" y="8426"/>
                </a:lnTo>
                <a:lnTo>
                  <a:pt x="576" y="8428"/>
                </a:lnTo>
                <a:lnTo>
                  <a:pt x="176" y="8409"/>
                </a:lnTo>
                <a:lnTo>
                  <a:pt x="156" y="8410"/>
                </a:lnTo>
                <a:lnTo>
                  <a:pt x="137" y="8410"/>
                </a:lnTo>
                <a:lnTo>
                  <a:pt x="119" y="8408"/>
                </a:lnTo>
                <a:lnTo>
                  <a:pt x="103" y="8405"/>
                </a:lnTo>
                <a:lnTo>
                  <a:pt x="86" y="8401"/>
                </a:lnTo>
                <a:lnTo>
                  <a:pt x="72" y="8396"/>
                </a:lnTo>
                <a:lnTo>
                  <a:pt x="60" y="8390"/>
                </a:lnTo>
                <a:lnTo>
                  <a:pt x="48" y="8383"/>
                </a:lnTo>
                <a:lnTo>
                  <a:pt x="38" y="8375"/>
                </a:lnTo>
                <a:lnTo>
                  <a:pt x="28" y="8366"/>
                </a:lnTo>
                <a:lnTo>
                  <a:pt x="20" y="8356"/>
                </a:lnTo>
                <a:lnTo>
                  <a:pt x="13" y="8346"/>
                </a:lnTo>
                <a:lnTo>
                  <a:pt x="8" y="8335"/>
                </a:lnTo>
                <a:lnTo>
                  <a:pt x="4" y="8323"/>
                </a:lnTo>
                <a:lnTo>
                  <a:pt x="2" y="8311"/>
                </a:lnTo>
                <a:lnTo>
                  <a:pt x="0" y="8297"/>
                </a:lnTo>
                <a:lnTo>
                  <a:pt x="0" y="8284"/>
                </a:lnTo>
                <a:lnTo>
                  <a:pt x="1" y="8270"/>
                </a:lnTo>
                <a:lnTo>
                  <a:pt x="4" y="8256"/>
                </a:lnTo>
                <a:lnTo>
                  <a:pt x="8" y="8241"/>
                </a:lnTo>
                <a:lnTo>
                  <a:pt x="13" y="8226"/>
                </a:lnTo>
                <a:lnTo>
                  <a:pt x="20" y="8211"/>
                </a:lnTo>
                <a:lnTo>
                  <a:pt x="28" y="8197"/>
                </a:lnTo>
                <a:lnTo>
                  <a:pt x="38" y="8181"/>
                </a:lnTo>
                <a:lnTo>
                  <a:pt x="49" y="8166"/>
                </a:lnTo>
                <a:lnTo>
                  <a:pt x="62" y="8151"/>
                </a:lnTo>
                <a:lnTo>
                  <a:pt x="75" y="8136"/>
                </a:lnTo>
                <a:lnTo>
                  <a:pt x="91" y="8121"/>
                </a:lnTo>
                <a:lnTo>
                  <a:pt x="108" y="8106"/>
                </a:lnTo>
                <a:lnTo>
                  <a:pt x="126" y="8092"/>
                </a:lnTo>
                <a:lnTo>
                  <a:pt x="146" y="8078"/>
                </a:lnTo>
                <a:lnTo>
                  <a:pt x="167" y="8064"/>
                </a:lnTo>
                <a:lnTo>
                  <a:pt x="141" y="8048"/>
                </a:lnTo>
                <a:lnTo>
                  <a:pt x="118" y="8032"/>
                </a:lnTo>
                <a:lnTo>
                  <a:pt x="98" y="8015"/>
                </a:lnTo>
                <a:lnTo>
                  <a:pt x="80" y="7998"/>
                </a:lnTo>
                <a:lnTo>
                  <a:pt x="64" y="7982"/>
                </a:lnTo>
                <a:lnTo>
                  <a:pt x="51" y="7965"/>
                </a:lnTo>
                <a:lnTo>
                  <a:pt x="40" y="7948"/>
                </a:lnTo>
                <a:lnTo>
                  <a:pt x="32" y="7932"/>
                </a:lnTo>
                <a:lnTo>
                  <a:pt x="24" y="7916"/>
                </a:lnTo>
                <a:lnTo>
                  <a:pt x="20" y="7900"/>
                </a:lnTo>
                <a:lnTo>
                  <a:pt x="17" y="7884"/>
                </a:lnTo>
                <a:lnTo>
                  <a:pt x="17" y="7868"/>
                </a:lnTo>
                <a:lnTo>
                  <a:pt x="18" y="7854"/>
                </a:lnTo>
                <a:lnTo>
                  <a:pt x="21" y="7839"/>
                </a:lnTo>
                <a:lnTo>
                  <a:pt x="26" y="7824"/>
                </a:lnTo>
                <a:lnTo>
                  <a:pt x="34" y="7811"/>
                </a:lnTo>
                <a:lnTo>
                  <a:pt x="42" y="7797"/>
                </a:lnTo>
                <a:lnTo>
                  <a:pt x="52" y="7785"/>
                </a:lnTo>
                <a:lnTo>
                  <a:pt x="63" y="7772"/>
                </a:lnTo>
                <a:lnTo>
                  <a:pt x="76" y="7761"/>
                </a:lnTo>
                <a:lnTo>
                  <a:pt x="92" y="7750"/>
                </a:lnTo>
                <a:lnTo>
                  <a:pt x="108" y="7741"/>
                </a:lnTo>
                <a:lnTo>
                  <a:pt x="125" y="7732"/>
                </a:lnTo>
                <a:lnTo>
                  <a:pt x="143" y="7723"/>
                </a:lnTo>
                <a:lnTo>
                  <a:pt x="164" y="7715"/>
                </a:lnTo>
                <a:lnTo>
                  <a:pt x="185" y="7709"/>
                </a:lnTo>
                <a:lnTo>
                  <a:pt x="208" y="7703"/>
                </a:lnTo>
                <a:lnTo>
                  <a:pt x="231" y="7699"/>
                </a:lnTo>
                <a:lnTo>
                  <a:pt x="255" y="7695"/>
                </a:lnTo>
                <a:lnTo>
                  <a:pt x="281" y="7693"/>
                </a:lnTo>
                <a:lnTo>
                  <a:pt x="307" y="7692"/>
                </a:lnTo>
                <a:lnTo>
                  <a:pt x="335" y="7692"/>
                </a:lnTo>
                <a:lnTo>
                  <a:pt x="389" y="7689"/>
                </a:lnTo>
                <a:lnTo>
                  <a:pt x="441" y="7685"/>
                </a:lnTo>
                <a:lnTo>
                  <a:pt x="490" y="7681"/>
                </a:lnTo>
                <a:lnTo>
                  <a:pt x="538" y="7677"/>
                </a:lnTo>
                <a:lnTo>
                  <a:pt x="585" y="7672"/>
                </a:lnTo>
                <a:lnTo>
                  <a:pt x="629" y="7667"/>
                </a:lnTo>
                <a:lnTo>
                  <a:pt x="673" y="7660"/>
                </a:lnTo>
                <a:lnTo>
                  <a:pt x="713" y="7654"/>
                </a:lnTo>
                <a:lnTo>
                  <a:pt x="715" y="7590"/>
                </a:lnTo>
                <a:lnTo>
                  <a:pt x="717" y="7526"/>
                </a:lnTo>
                <a:lnTo>
                  <a:pt x="719" y="7463"/>
                </a:lnTo>
                <a:lnTo>
                  <a:pt x="722" y="7399"/>
                </a:lnTo>
                <a:lnTo>
                  <a:pt x="726" y="7336"/>
                </a:lnTo>
                <a:lnTo>
                  <a:pt x="730" y="7272"/>
                </a:lnTo>
                <a:lnTo>
                  <a:pt x="734" y="7209"/>
                </a:lnTo>
                <a:lnTo>
                  <a:pt x="739" y="7145"/>
                </a:lnTo>
                <a:lnTo>
                  <a:pt x="726" y="7143"/>
                </a:lnTo>
                <a:lnTo>
                  <a:pt x="697" y="7135"/>
                </a:lnTo>
                <a:lnTo>
                  <a:pt x="671" y="7126"/>
                </a:lnTo>
                <a:lnTo>
                  <a:pt x="647" y="7115"/>
                </a:lnTo>
                <a:lnTo>
                  <a:pt x="625" y="7103"/>
                </a:lnTo>
                <a:lnTo>
                  <a:pt x="604" y="7090"/>
                </a:lnTo>
                <a:lnTo>
                  <a:pt x="586" y="7076"/>
                </a:lnTo>
                <a:lnTo>
                  <a:pt x="570" y="7060"/>
                </a:lnTo>
                <a:lnTo>
                  <a:pt x="556" y="7043"/>
                </a:lnTo>
                <a:lnTo>
                  <a:pt x="542" y="7026"/>
                </a:lnTo>
                <a:lnTo>
                  <a:pt x="532" y="7008"/>
                </a:lnTo>
                <a:lnTo>
                  <a:pt x="523" y="6990"/>
                </a:lnTo>
                <a:lnTo>
                  <a:pt x="516" y="6972"/>
                </a:lnTo>
                <a:lnTo>
                  <a:pt x="511" y="6952"/>
                </a:lnTo>
                <a:lnTo>
                  <a:pt x="508" y="6934"/>
                </a:lnTo>
                <a:lnTo>
                  <a:pt x="506" y="6915"/>
                </a:lnTo>
                <a:lnTo>
                  <a:pt x="507" y="6896"/>
                </a:lnTo>
                <a:lnTo>
                  <a:pt x="509" y="6878"/>
                </a:lnTo>
                <a:lnTo>
                  <a:pt x="512" y="6861"/>
                </a:lnTo>
                <a:lnTo>
                  <a:pt x="518" y="6844"/>
                </a:lnTo>
                <a:lnTo>
                  <a:pt x="525" y="6827"/>
                </a:lnTo>
                <a:lnTo>
                  <a:pt x="534" y="6812"/>
                </a:lnTo>
                <a:lnTo>
                  <a:pt x="544" y="6798"/>
                </a:lnTo>
                <a:lnTo>
                  <a:pt x="558" y="6785"/>
                </a:lnTo>
                <a:lnTo>
                  <a:pt x="572" y="6772"/>
                </a:lnTo>
                <a:lnTo>
                  <a:pt x="587" y="6762"/>
                </a:lnTo>
                <a:lnTo>
                  <a:pt x="604" y="6753"/>
                </a:lnTo>
                <a:lnTo>
                  <a:pt x="624" y="6746"/>
                </a:lnTo>
                <a:lnTo>
                  <a:pt x="644" y="6741"/>
                </a:lnTo>
                <a:lnTo>
                  <a:pt x="667" y="6738"/>
                </a:lnTo>
                <a:lnTo>
                  <a:pt x="691" y="6737"/>
                </a:lnTo>
                <a:lnTo>
                  <a:pt x="716" y="6738"/>
                </a:lnTo>
                <a:lnTo>
                  <a:pt x="744" y="6742"/>
                </a:lnTo>
                <a:lnTo>
                  <a:pt x="781" y="6754"/>
                </a:lnTo>
                <a:lnTo>
                  <a:pt x="791" y="6691"/>
                </a:lnTo>
                <a:lnTo>
                  <a:pt x="800" y="6629"/>
                </a:lnTo>
                <a:lnTo>
                  <a:pt x="809" y="6567"/>
                </a:lnTo>
                <a:lnTo>
                  <a:pt x="819" y="6505"/>
                </a:lnTo>
                <a:lnTo>
                  <a:pt x="829" y="6443"/>
                </a:lnTo>
                <a:lnTo>
                  <a:pt x="841" y="6381"/>
                </a:lnTo>
                <a:lnTo>
                  <a:pt x="853" y="6320"/>
                </a:lnTo>
                <a:lnTo>
                  <a:pt x="865" y="6258"/>
                </a:lnTo>
                <a:lnTo>
                  <a:pt x="877" y="6197"/>
                </a:lnTo>
                <a:lnTo>
                  <a:pt x="890" y="6134"/>
                </a:lnTo>
                <a:lnTo>
                  <a:pt x="904" y="6073"/>
                </a:lnTo>
                <a:lnTo>
                  <a:pt x="918" y="6012"/>
                </a:lnTo>
                <a:lnTo>
                  <a:pt x="932" y="5951"/>
                </a:lnTo>
                <a:lnTo>
                  <a:pt x="947" y="5890"/>
                </a:lnTo>
                <a:lnTo>
                  <a:pt x="963" y="5829"/>
                </a:lnTo>
                <a:lnTo>
                  <a:pt x="979" y="5768"/>
                </a:lnTo>
                <a:lnTo>
                  <a:pt x="1028" y="5594"/>
                </a:lnTo>
                <a:lnTo>
                  <a:pt x="1081" y="5420"/>
                </a:lnTo>
                <a:lnTo>
                  <a:pt x="1138" y="5248"/>
                </a:lnTo>
                <a:lnTo>
                  <a:pt x="1199" y="5076"/>
                </a:lnTo>
                <a:lnTo>
                  <a:pt x="1264" y="4908"/>
                </a:lnTo>
                <a:lnTo>
                  <a:pt x="1333" y="4739"/>
                </a:lnTo>
                <a:lnTo>
                  <a:pt x="1406" y="4573"/>
                </a:lnTo>
                <a:lnTo>
                  <a:pt x="1483" y="4408"/>
                </a:lnTo>
                <a:lnTo>
                  <a:pt x="1564" y="4244"/>
                </a:lnTo>
                <a:lnTo>
                  <a:pt x="1648" y="4083"/>
                </a:lnTo>
                <a:lnTo>
                  <a:pt x="1737" y="3923"/>
                </a:lnTo>
                <a:lnTo>
                  <a:pt x="1830" y="3765"/>
                </a:lnTo>
                <a:lnTo>
                  <a:pt x="1925" y="3609"/>
                </a:lnTo>
                <a:lnTo>
                  <a:pt x="2025" y="3456"/>
                </a:lnTo>
                <a:lnTo>
                  <a:pt x="2129" y="3304"/>
                </a:lnTo>
                <a:lnTo>
                  <a:pt x="2237" y="3156"/>
                </a:lnTo>
                <a:lnTo>
                  <a:pt x="2348" y="3008"/>
                </a:lnTo>
                <a:lnTo>
                  <a:pt x="2463" y="2864"/>
                </a:lnTo>
                <a:lnTo>
                  <a:pt x="2582" y="2722"/>
                </a:lnTo>
                <a:lnTo>
                  <a:pt x="2704" y="2583"/>
                </a:lnTo>
                <a:lnTo>
                  <a:pt x="2830" y="2446"/>
                </a:lnTo>
                <a:lnTo>
                  <a:pt x="2959" y="2311"/>
                </a:lnTo>
                <a:lnTo>
                  <a:pt x="3092" y="2180"/>
                </a:lnTo>
                <a:lnTo>
                  <a:pt x="3230" y="2052"/>
                </a:lnTo>
                <a:lnTo>
                  <a:pt x="3370" y="1926"/>
                </a:lnTo>
                <a:lnTo>
                  <a:pt x="3514" y="1804"/>
                </a:lnTo>
                <a:lnTo>
                  <a:pt x="3661" y="1684"/>
                </a:lnTo>
                <a:lnTo>
                  <a:pt x="3812" y="1568"/>
                </a:lnTo>
                <a:lnTo>
                  <a:pt x="3966" y="1455"/>
                </a:lnTo>
                <a:lnTo>
                  <a:pt x="4124" y="1345"/>
                </a:lnTo>
                <a:lnTo>
                  <a:pt x="4286" y="1238"/>
                </a:lnTo>
                <a:lnTo>
                  <a:pt x="4451" y="1135"/>
                </a:lnTo>
                <a:lnTo>
                  <a:pt x="4453" y="1093"/>
                </a:lnTo>
                <a:lnTo>
                  <a:pt x="4457" y="1050"/>
                </a:lnTo>
                <a:lnTo>
                  <a:pt x="4463" y="1006"/>
                </a:lnTo>
                <a:lnTo>
                  <a:pt x="4471" y="961"/>
                </a:lnTo>
                <a:lnTo>
                  <a:pt x="4476" y="939"/>
                </a:lnTo>
                <a:lnTo>
                  <a:pt x="4481" y="917"/>
                </a:lnTo>
                <a:lnTo>
                  <a:pt x="4487" y="893"/>
                </a:lnTo>
                <a:lnTo>
                  <a:pt x="4495" y="870"/>
                </a:lnTo>
                <a:lnTo>
                  <a:pt x="4503" y="846"/>
                </a:lnTo>
                <a:lnTo>
                  <a:pt x="4511" y="823"/>
                </a:lnTo>
                <a:lnTo>
                  <a:pt x="4520" y="799"/>
                </a:lnTo>
                <a:lnTo>
                  <a:pt x="4531" y="774"/>
                </a:lnTo>
                <a:lnTo>
                  <a:pt x="4536" y="763"/>
                </a:lnTo>
                <a:lnTo>
                  <a:pt x="4544" y="752"/>
                </a:lnTo>
                <a:lnTo>
                  <a:pt x="4553" y="743"/>
                </a:lnTo>
                <a:lnTo>
                  <a:pt x="4563" y="733"/>
                </a:lnTo>
                <a:lnTo>
                  <a:pt x="4573" y="726"/>
                </a:lnTo>
                <a:lnTo>
                  <a:pt x="4584" y="719"/>
                </a:lnTo>
                <a:lnTo>
                  <a:pt x="4596" y="713"/>
                </a:lnTo>
                <a:lnTo>
                  <a:pt x="4610" y="709"/>
                </a:lnTo>
                <a:lnTo>
                  <a:pt x="4623" y="705"/>
                </a:lnTo>
                <a:lnTo>
                  <a:pt x="4637" y="702"/>
                </a:lnTo>
                <a:lnTo>
                  <a:pt x="4651" y="701"/>
                </a:lnTo>
                <a:lnTo>
                  <a:pt x="4667" y="700"/>
                </a:lnTo>
                <a:lnTo>
                  <a:pt x="4681" y="700"/>
                </a:lnTo>
                <a:lnTo>
                  <a:pt x="4696" y="701"/>
                </a:lnTo>
                <a:lnTo>
                  <a:pt x="4711" y="704"/>
                </a:lnTo>
                <a:lnTo>
                  <a:pt x="4726" y="707"/>
                </a:lnTo>
                <a:lnTo>
                  <a:pt x="4741" y="711"/>
                </a:lnTo>
                <a:lnTo>
                  <a:pt x="4755" y="716"/>
                </a:lnTo>
                <a:lnTo>
                  <a:pt x="4768" y="722"/>
                </a:lnTo>
                <a:lnTo>
                  <a:pt x="4783" y="729"/>
                </a:lnTo>
                <a:lnTo>
                  <a:pt x="4795" y="738"/>
                </a:lnTo>
                <a:lnTo>
                  <a:pt x="4807" y="747"/>
                </a:lnTo>
                <a:lnTo>
                  <a:pt x="4818" y="757"/>
                </a:lnTo>
                <a:lnTo>
                  <a:pt x="4828" y="768"/>
                </a:lnTo>
                <a:lnTo>
                  <a:pt x="4837" y="779"/>
                </a:lnTo>
                <a:lnTo>
                  <a:pt x="4846" y="792"/>
                </a:lnTo>
                <a:lnTo>
                  <a:pt x="4853" y="807"/>
                </a:lnTo>
                <a:lnTo>
                  <a:pt x="4858" y="822"/>
                </a:lnTo>
                <a:lnTo>
                  <a:pt x="4862" y="837"/>
                </a:lnTo>
                <a:lnTo>
                  <a:pt x="4864" y="855"/>
                </a:lnTo>
                <a:lnTo>
                  <a:pt x="4865" y="872"/>
                </a:lnTo>
                <a:lnTo>
                  <a:pt x="4864" y="891"/>
                </a:lnTo>
                <a:lnTo>
                  <a:pt x="4864" y="900"/>
                </a:lnTo>
                <a:lnTo>
                  <a:pt x="4886" y="889"/>
                </a:lnTo>
                <a:lnTo>
                  <a:pt x="4910" y="877"/>
                </a:lnTo>
                <a:lnTo>
                  <a:pt x="4932" y="865"/>
                </a:lnTo>
                <a:lnTo>
                  <a:pt x="4956" y="854"/>
                </a:lnTo>
                <a:lnTo>
                  <a:pt x="4959" y="833"/>
                </a:lnTo>
                <a:lnTo>
                  <a:pt x="4963" y="813"/>
                </a:lnTo>
                <a:lnTo>
                  <a:pt x="4967" y="795"/>
                </a:lnTo>
                <a:lnTo>
                  <a:pt x="4971" y="776"/>
                </a:lnTo>
                <a:lnTo>
                  <a:pt x="4976" y="759"/>
                </a:lnTo>
                <a:lnTo>
                  <a:pt x="4981" y="743"/>
                </a:lnTo>
                <a:lnTo>
                  <a:pt x="4987" y="726"/>
                </a:lnTo>
                <a:lnTo>
                  <a:pt x="4993" y="711"/>
                </a:lnTo>
                <a:lnTo>
                  <a:pt x="4999" y="697"/>
                </a:lnTo>
                <a:lnTo>
                  <a:pt x="5006" y="684"/>
                </a:lnTo>
                <a:lnTo>
                  <a:pt x="5014" y="670"/>
                </a:lnTo>
                <a:lnTo>
                  <a:pt x="5022" y="658"/>
                </a:lnTo>
                <a:lnTo>
                  <a:pt x="5030" y="646"/>
                </a:lnTo>
                <a:lnTo>
                  <a:pt x="5038" y="636"/>
                </a:lnTo>
                <a:lnTo>
                  <a:pt x="5047" y="626"/>
                </a:lnTo>
                <a:lnTo>
                  <a:pt x="5056" y="615"/>
                </a:lnTo>
                <a:lnTo>
                  <a:pt x="5066" y="607"/>
                </a:lnTo>
                <a:lnTo>
                  <a:pt x="5077" y="599"/>
                </a:lnTo>
                <a:lnTo>
                  <a:pt x="5087" y="591"/>
                </a:lnTo>
                <a:lnTo>
                  <a:pt x="5098" y="585"/>
                </a:lnTo>
                <a:lnTo>
                  <a:pt x="5109" y="579"/>
                </a:lnTo>
                <a:lnTo>
                  <a:pt x="5121" y="573"/>
                </a:lnTo>
                <a:lnTo>
                  <a:pt x="5133" y="568"/>
                </a:lnTo>
                <a:lnTo>
                  <a:pt x="5145" y="564"/>
                </a:lnTo>
                <a:lnTo>
                  <a:pt x="5158" y="561"/>
                </a:lnTo>
                <a:lnTo>
                  <a:pt x="5171" y="557"/>
                </a:lnTo>
                <a:lnTo>
                  <a:pt x="5184" y="554"/>
                </a:lnTo>
                <a:lnTo>
                  <a:pt x="5198" y="552"/>
                </a:lnTo>
                <a:lnTo>
                  <a:pt x="5212" y="551"/>
                </a:lnTo>
                <a:lnTo>
                  <a:pt x="5226" y="550"/>
                </a:lnTo>
                <a:lnTo>
                  <a:pt x="5241" y="550"/>
                </a:lnTo>
                <a:lnTo>
                  <a:pt x="5257" y="551"/>
                </a:lnTo>
                <a:lnTo>
                  <a:pt x="5262" y="530"/>
                </a:lnTo>
                <a:lnTo>
                  <a:pt x="5268" y="511"/>
                </a:lnTo>
                <a:lnTo>
                  <a:pt x="5275" y="492"/>
                </a:lnTo>
                <a:lnTo>
                  <a:pt x="5284" y="475"/>
                </a:lnTo>
                <a:lnTo>
                  <a:pt x="5293" y="459"/>
                </a:lnTo>
                <a:lnTo>
                  <a:pt x="5305" y="445"/>
                </a:lnTo>
                <a:lnTo>
                  <a:pt x="5316" y="430"/>
                </a:lnTo>
                <a:lnTo>
                  <a:pt x="5328" y="419"/>
                </a:lnTo>
                <a:lnTo>
                  <a:pt x="5341" y="408"/>
                </a:lnTo>
                <a:lnTo>
                  <a:pt x="5355" y="399"/>
                </a:lnTo>
                <a:lnTo>
                  <a:pt x="5369" y="391"/>
                </a:lnTo>
                <a:lnTo>
                  <a:pt x="5384" y="384"/>
                </a:lnTo>
                <a:lnTo>
                  <a:pt x="5398" y="377"/>
                </a:lnTo>
                <a:lnTo>
                  <a:pt x="5413" y="373"/>
                </a:lnTo>
                <a:lnTo>
                  <a:pt x="5429" y="370"/>
                </a:lnTo>
                <a:lnTo>
                  <a:pt x="5443" y="368"/>
                </a:lnTo>
                <a:lnTo>
                  <a:pt x="5458" y="368"/>
                </a:lnTo>
                <a:lnTo>
                  <a:pt x="5472" y="369"/>
                </a:lnTo>
                <a:lnTo>
                  <a:pt x="5488" y="371"/>
                </a:lnTo>
                <a:lnTo>
                  <a:pt x="5501" y="374"/>
                </a:lnTo>
                <a:lnTo>
                  <a:pt x="5515" y="379"/>
                </a:lnTo>
                <a:lnTo>
                  <a:pt x="5527" y="386"/>
                </a:lnTo>
                <a:lnTo>
                  <a:pt x="5540" y="393"/>
                </a:lnTo>
                <a:lnTo>
                  <a:pt x="5552" y="402"/>
                </a:lnTo>
                <a:lnTo>
                  <a:pt x="5562" y="412"/>
                </a:lnTo>
                <a:lnTo>
                  <a:pt x="5572" y="423"/>
                </a:lnTo>
                <a:lnTo>
                  <a:pt x="5580" y="436"/>
                </a:lnTo>
                <a:lnTo>
                  <a:pt x="5587" y="451"/>
                </a:lnTo>
                <a:lnTo>
                  <a:pt x="5594" y="466"/>
                </a:lnTo>
                <a:lnTo>
                  <a:pt x="5599" y="482"/>
                </a:lnTo>
                <a:lnTo>
                  <a:pt x="5602" y="501"/>
                </a:lnTo>
                <a:lnTo>
                  <a:pt x="5604" y="520"/>
                </a:lnTo>
                <a:lnTo>
                  <a:pt x="5606" y="557"/>
                </a:lnTo>
                <a:lnTo>
                  <a:pt x="5666" y="533"/>
                </a:lnTo>
                <a:lnTo>
                  <a:pt x="5727" y="510"/>
                </a:lnTo>
                <a:lnTo>
                  <a:pt x="5787" y="486"/>
                </a:lnTo>
                <a:lnTo>
                  <a:pt x="5848" y="465"/>
                </a:lnTo>
                <a:lnTo>
                  <a:pt x="5909" y="443"/>
                </a:lnTo>
                <a:lnTo>
                  <a:pt x="5970" y="421"/>
                </a:lnTo>
                <a:lnTo>
                  <a:pt x="6031" y="401"/>
                </a:lnTo>
                <a:lnTo>
                  <a:pt x="6092" y="380"/>
                </a:lnTo>
                <a:lnTo>
                  <a:pt x="6106" y="366"/>
                </a:lnTo>
                <a:lnTo>
                  <a:pt x="6121" y="353"/>
                </a:lnTo>
                <a:lnTo>
                  <a:pt x="6135" y="341"/>
                </a:lnTo>
                <a:lnTo>
                  <a:pt x="6150" y="330"/>
                </a:lnTo>
                <a:lnTo>
                  <a:pt x="6165" y="320"/>
                </a:lnTo>
                <a:lnTo>
                  <a:pt x="6181" y="312"/>
                </a:lnTo>
                <a:lnTo>
                  <a:pt x="6196" y="305"/>
                </a:lnTo>
                <a:lnTo>
                  <a:pt x="6211" y="300"/>
                </a:lnTo>
                <a:lnTo>
                  <a:pt x="6227" y="296"/>
                </a:lnTo>
                <a:lnTo>
                  <a:pt x="6242" y="293"/>
                </a:lnTo>
                <a:lnTo>
                  <a:pt x="6257" y="292"/>
                </a:lnTo>
                <a:lnTo>
                  <a:pt x="6271" y="292"/>
                </a:lnTo>
                <a:lnTo>
                  <a:pt x="6285" y="294"/>
                </a:lnTo>
                <a:lnTo>
                  <a:pt x="6299" y="297"/>
                </a:lnTo>
                <a:lnTo>
                  <a:pt x="6311" y="302"/>
                </a:lnTo>
                <a:lnTo>
                  <a:pt x="6323" y="309"/>
                </a:lnTo>
                <a:lnTo>
                  <a:pt x="6453" y="273"/>
                </a:lnTo>
                <a:lnTo>
                  <a:pt x="6584" y="238"/>
                </a:lnTo>
                <a:lnTo>
                  <a:pt x="6715" y="206"/>
                </a:lnTo>
                <a:lnTo>
                  <a:pt x="6846" y="176"/>
                </a:lnTo>
                <a:lnTo>
                  <a:pt x="6977" y="149"/>
                </a:lnTo>
                <a:lnTo>
                  <a:pt x="7109" y="124"/>
                </a:lnTo>
                <a:lnTo>
                  <a:pt x="7241" y="101"/>
                </a:lnTo>
                <a:lnTo>
                  <a:pt x="7372" y="80"/>
                </a:lnTo>
                <a:lnTo>
                  <a:pt x="7505" y="63"/>
                </a:lnTo>
                <a:lnTo>
                  <a:pt x="7637" y="47"/>
                </a:lnTo>
                <a:lnTo>
                  <a:pt x="7769" y="34"/>
                </a:lnTo>
                <a:lnTo>
                  <a:pt x="7901" y="22"/>
                </a:lnTo>
                <a:lnTo>
                  <a:pt x="8034" y="13"/>
                </a:lnTo>
                <a:lnTo>
                  <a:pt x="8166" y="7"/>
                </a:lnTo>
                <a:lnTo>
                  <a:pt x="8298" y="2"/>
                </a:lnTo>
                <a:lnTo>
                  <a:pt x="8431" y="0"/>
                </a:lnTo>
                <a:lnTo>
                  <a:pt x="8563" y="0"/>
                </a:lnTo>
                <a:lnTo>
                  <a:pt x="8694" y="3"/>
                </a:lnTo>
                <a:lnTo>
                  <a:pt x="8826" y="7"/>
                </a:lnTo>
                <a:lnTo>
                  <a:pt x="8958" y="14"/>
                </a:lnTo>
                <a:lnTo>
                  <a:pt x="9089" y="23"/>
                </a:lnTo>
                <a:lnTo>
                  <a:pt x="9220" y="35"/>
                </a:lnTo>
                <a:lnTo>
                  <a:pt x="9351" y="48"/>
                </a:lnTo>
                <a:lnTo>
                  <a:pt x="9482" y="63"/>
                </a:lnTo>
                <a:lnTo>
                  <a:pt x="9612" y="81"/>
                </a:lnTo>
                <a:lnTo>
                  <a:pt x="9741" y="102"/>
                </a:lnTo>
                <a:lnTo>
                  <a:pt x="9871" y="123"/>
                </a:lnTo>
                <a:lnTo>
                  <a:pt x="10000" y="148"/>
                </a:lnTo>
                <a:lnTo>
                  <a:pt x="10129" y="174"/>
                </a:lnTo>
                <a:lnTo>
                  <a:pt x="10256" y="202"/>
                </a:lnTo>
                <a:lnTo>
                  <a:pt x="10384" y="234"/>
                </a:lnTo>
                <a:lnTo>
                  <a:pt x="10511" y="267"/>
                </a:lnTo>
                <a:lnTo>
                  <a:pt x="10610" y="294"/>
                </a:lnTo>
                <a:lnTo>
                  <a:pt x="10710" y="322"/>
                </a:lnTo>
                <a:lnTo>
                  <a:pt x="10809" y="353"/>
                </a:lnTo>
                <a:lnTo>
                  <a:pt x="10907" y="384"/>
                </a:lnTo>
                <a:lnTo>
                  <a:pt x="11005" y="416"/>
                </a:lnTo>
                <a:lnTo>
                  <a:pt x="11103" y="451"/>
                </a:lnTo>
                <a:lnTo>
                  <a:pt x="11200" y="485"/>
                </a:lnTo>
                <a:lnTo>
                  <a:pt x="11297" y="522"/>
                </a:lnTo>
                <a:lnTo>
                  <a:pt x="11393" y="560"/>
                </a:lnTo>
                <a:lnTo>
                  <a:pt x="11488" y="599"/>
                </a:lnTo>
                <a:lnTo>
                  <a:pt x="11584" y="639"/>
                </a:lnTo>
                <a:lnTo>
                  <a:pt x="11679" y="681"/>
                </a:lnTo>
                <a:lnTo>
                  <a:pt x="11773" y="723"/>
                </a:lnTo>
                <a:lnTo>
                  <a:pt x="11867" y="768"/>
                </a:lnTo>
                <a:lnTo>
                  <a:pt x="11959" y="813"/>
                </a:lnTo>
                <a:lnTo>
                  <a:pt x="12052" y="860"/>
                </a:lnTo>
                <a:lnTo>
                  <a:pt x="12145" y="907"/>
                </a:lnTo>
                <a:lnTo>
                  <a:pt x="12236" y="957"/>
                </a:lnTo>
                <a:lnTo>
                  <a:pt x="12327" y="1007"/>
                </a:lnTo>
                <a:lnTo>
                  <a:pt x="12417" y="1059"/>
                </a:lnTo>
                <a:lnTo>
                  <a:pt x="12507" y="1112"/>
                </a:lnTo>
                <a:lnTo>
                  <a:pt x="12595" y="1166"/>
                </a:lnTo>
                <a:lnTo>
                  <a:pt x="12684" y="1222"/>
                </a:lnTo>
                <a:lnTo>
                  <a:pt x="12771" y="1278"/>
                </a:lnTo>
                <a:lnTo>
                  <a:pt x="12858" y="1336"/>
                </a:lnTo>
                <a:lnTo>
                  <a:pt x="12944" y="1395"/>
                </a:lnTo>
                <a:lnTo>
                  <a:pt x="13030" y="1455"/>
                </a:lnTo>
                <a:lnTo>
                  <a:pt x="13114" y="1517"/>
                </a:lnTo>
                <a:lnTo>
                  <a:pt x="13199" y="1579"/>
                </a:lnTo>
                <a:lnTo>
                  <a:pt x="13282" y="1643"/>
                </a:lnTo>
                <a:lnTo>
                  <a:pt x="13365" y="1708"/>
                </a:lnTo>
                <a:lnTo>
                  <a:pt x="13446" y="1774"/>
                </a:lnTo>
                <a:lnTo>
                  <a:pt x="13461" y="1756"/>
                </a:lnTo>
                <a:lnTo>
                  <a:pt x="13478" y="1740"/>
                </a:lnTo>
                <a:lnTo>
                  <a:pt x="13494" y="1724"/>
                </a:lnTo>
                <a:lnTo>
                  <a:pt x="13511" y="1712"/>
                </a:lnTo>
                <a:lnTo>
                  <a:pt x="13527" y="1701"/>
                </a:lnTo>
                <a:lnTo>
                  <a:pt x="13545" y="1692"/>
                </a:lnTo>
                <a:lnTo>
                  <a:pt x="13562" y="1684"/>
                </a:lnTo>
                <a:lnTo>
                  <a:pt x="13578" y="1679"/>
                </a:lnTo>
                <a:lnTo>
                  <a:pt x="13595" y="1675"/>
                </a:lnTo>
                <a:lnTo>
                  <a:pt x="13611" y="1671"/>
                </a:lnTo>
                <a:lnTo>
                  <a:pt x="13627" y="1670"/>
                </a:lnTo>
                <a:lnTo>
                  <a:pt x="13642" y="1671"/>
                </a:lnTo>
                <a:lnTo>
                  <a:pt x="13658" y="1675"/>
                </a:lnTo>
                <a:lnTo>
                  <a:pt x="13672" y="1679"/>
                </a:lnTo>
                <a:lnTo>
                  <a:pt x="13685" y="1684"/>
                </a:lnTo>
                <a:lnTo>
                  <a:pt x="13697" y="1691"/>
                </a:lnTo>
                <a:lnTo>
                  <a:pt x="13710" y="1699"/>
                </a:lnTo>
                <a:lnTo>
                  <a:pt x="13721" y="1708"/>
                </a:lnTo>
                <a:lnTo>
                  <a:pt x="13730" y="1719"/>
                </a:lnTo>
                <a:lnTo>
                  <a:pt x="13738" y="1731"/>
                </a:lnTo>
                <a:lnTo>
                  <a:pt x="13745" y="1746"/>
                </a:lnTo>
                <a:lnTo>
                  <a:pt x="13751" y="1761"/>
                </a:lnTo>
                <a:lnTo>
                  <a:pt x="13755" y="1776"/>
                </a:lnTo>
                <a:lnTo>
                  <a:pt x="13758" y="1795"/>
                </a:lnTo>
                <a:lnTo>
                  <a:pt x="13759" y="1813"/>
                </a:lnTo>
                <a:lnTo>
                  <a:pt x="13758" y="1832"/>
                </a:lnTo>
                <a:lnTo>
                  <a:pt x="13755" y="1853"/>
                </a:lnTo>
                <a:lnTo>
                  <a:pt x="13751" y="1875"/>
                </a:lnTo>
                <a:lnTo>
                  <a:pt x="13745" y="1897"/>
                </a:lnTo>
                <a:lnTo>
                  <a:pt x="13736" y="1922"/>
                </a:lnTo>
                <a:lnTo>
                  <a:pt x="13726" y="1946"/>
                </a:lnTo>
                <a:lnTo>
                  <a:pt x="13713" y="1972"/>
                </a:lnTo>
                <a:lnTo>
                  <a:pt x="13700" y="1994"/>
                </a:lnTo>
                <a:lnTo>
                  <a:pt x="13717" y="2008"/>
                </a:lnTo>
                <a:lnTo>
                  <a:pt x="13733" y="2022"/>
                </a:lnTo>
                <a:lnTo>
                  <a:pt x="13748" y="2037"/>
                </a:lnTo>
                <a:lnTo>
                  <a:pt x="13765" y="2052"/>
                </a:lnTo>
                <a:lnTo>
                  <a:pt x="13775" y="2040"/>
                </a:lnTo>
                <a:lnTo>
                  <a:pt x="13786" y="2029"/>
                </a:lnTo>
                <a:lnTo>
                  <a:pt x="13797" y="2018"/>
                </a:lnTo>
                <a:lnTo>
                  <a:pt x="13809" y="2009"/>
                </a:lnTo>
                <a:lnTo>
                  <a:pt x="13823" y="2002"/>
                </a:lnTo>
                <a:lnTo>
                  <a:pt x="13836" y="1996"/>
                </a:lnTo>
                <a:lnTo>
                  <a:pt x="13849" y="1991"/>
                </a:lnTo>
                <a:lnTo>
                  <a:pt x="13862" y="1986"/>
                </a:lnTo>
                <a:lnTo>
                  <a:pt x="13876" y="1984"/>
                </a:lnTo>
                <a:lnTo>
                  <a:pt x="13890" y="1982"/>
                </a:lnTo>
                <a:lnTo>
                  <a:pt x="13904" y="1981"/>
                </a:lnTo>
                <a:lnTo>
                  <a:pt x="13917" y="1981"/>
                </a:lnTo>
                <a:lnTo>
                  <a:pt x="13931" y="1982"/>
                </a:lnTo>
                <a:lnTo>
                  <a:pt x="13945" y="1985"/>
                </a:lnTo>
                <a:lnTo>
                  <a:pt x="13957" y="1988"/>
                </a:lnTo>
                <a:lnTo>
                  <a:pt x="13970" y="1993"/>
                </a:lnTo>
                <a:lnTo>
                  <a:pt x="13982" y="1998"/>
                </a:lnTo>
                <a:lnTo>
                  <a:pt x="13994" y="2004"/>
                </a:lnTo>
                <a:lnTo>
                  <a:pt x="14005" y="2012"/>
                </a:lnTo>
                <a:lnTo>
                  <a:pt x="14015" y="2020"/>
                </a:lnTo>
                <a:lnTo>
                  <a:pt x="14024" y="2030"/>
                </a:lnTo>
                <a:lnTo>
                  <a:pt x="14033" y="2041"/>
                </a:lnTo>
                <a:lnTo>
                  <a:pt x="14040" y="2052"/>
                </a:lnTo>
                <a:lnTo>
                  <a:pt x="14047" y="2064"/>
                </a:lnTo>
                <a:lnTo>
                  <a:pt x="14053" y="2077"/>
                </a:lnTo>
                <a:lnTo>
                  <a:pt x="14058" y="2092"/>
                </a:lnTo>
                <a:lnTo>
                  <a:pt x="14061" y="2107"/>
                </a:lnTo>
                <a:lnTo>
                  <a:pt x="14063" y="2123"/>
                </a:lnTo>
                <a:lnTo>
                  <a:pt x="14063" y="2140"/>
                </a:lnTo>
                <a:lnTo>
                  <a:pt x="14062" y="2158"/>
                </a:lnTo>
                <a:lnTo>
                  <a:pt x="14060" y="2177"/>
                </a:lnTo>
                <a:lnTo>
                  <a:pt x="14056" y="2196"/>
                </a:lnTo>
                <a:lnTo>
                  <a:pt x="14075" y="2190"/>
                </a:lnTo>
                <a:lnTo>
                  <a:pt x="14094" y="2185"/>
                </a:lnTo>
                <a:lnTo>
                  <a:pt x="14113" y="2181"/>
                </a:lnTo>
                <a:lnTo>
                  <a:pt x="14131" y="2179"/>
                </a:lnTo>
                <a:lnTo>
                  <a:pt x="14148" y="2178"/>
                </a:lnTo>
                <a:lnTo>
                  <a:pt x="14164" y="2178"/>
                </a:lnTo>
                <a:lnTo>
                  <a:pt x="14180" y="2179"/>
                </a:lnTo>
                <a:lnTo>
                  <a:pt x="14195" y="2181"/>
                </a:lnTo>
                <a:lnTo>
                  <a:pt x="14209" y="2185"/>
                </a:lnTo>
                <a:lnTo>
                  <a:pt x="14222" y="2189"/>
                </a:lnTo>
                <a:lnTo>
                  <a:pt x="14236" y="2195"/>
                </a:lnTo>
                <a:lnTo>
                  <a:pt x="14247" y="2201"/>
                </a:lnTo>
                <a:lnTo>
                  <a:pt x="14258" y="2210"/>
                </a:lnTo>
                <a:lnTo>
                  <a:pt x="14268" y="2218"/>
                </a:lnTo>
                <a:lnTo>
                  <a:pt x="14277" y="2228"/>
                </a:lnTo>
                <a:lnTo>
                  <a:pt x="14286" y="2238"/>
                </a:lnTo>
                <a:lnTo>
                  <a:pt x="14294" y="2249"/>
                </a:lnTo>
                <a:lnTo>
                  <a:pt x="14300" y="2262"/>
                </a:lnTo>
                <a:lnTo>
                  <a:pt x="14305" y="2275"/>
                </a:lnTo>
                <a:lnTo>
                  <a:pt x="14310" y="2289"/>
                </a:lnTo>
                <a:lnTo>
                  <a:pt x="14313" y="2303"/>
                </a:lnTo>
                <a:lnTo>
                  <a:pt x="14315" y="2318"/>
                </a:lnTo>
                <a:lnTo>
                  <a:pt x="14316" y="2335"/>
                </a:lnTo>
                <a:lnTo>
                  <a:pt x="14316" y="2352"/>
                </a:lnTo>
                <a:lnTo>
                  <a:pt x="14316" y="2369"/>
                </a:lnTo>
                <a:lnTo>
                  <a:pt x="14313" y="2387"/>
                </a:lnTo>
                <a:lnTo>
                  <a:pt x="14310" y="2406"/>
                </a:lnTo>
                <a:lnTo>
                  <a:pt x="14306" y="2425"/>
                </a:lnTo>
                <a:lnTo>
                  <a:pt x="14300" y="2445"/>
                </a:lnTo>
                <a:lnTo>
                  <a:pt x="14293" y="2465"/>
                </a:lnTo>
                <a:lnTo>
                  <a:pt x="14285" y="2486"/>
                </a:lnTo>
                <a:lnTo>
                  <a:pt x="14275" y="2507"/>
                </a:lnTo>
                <a:lnTo>
                  <a:pt x="14257" y="2548"/>
                </a:lnTo>
                <a:lnTo>
                  <a:pt x="14285" y="2578"/>
                </a:lnTo>
                <a:lnTo>
                  <a:pt x="14312" y="2608"/>
                </a:lnTo>
                <a:lnTo>
                  <a:pt x="14338" y="2639"/>
                </a:lnTo>
                <a:lnTo>
                  <a:pt x="14366" y="2669"/>
                </a:lnTo>
                <a:lnTo>
                  <a:pt x="14392" y="2701"/>
                </a:lnTo>
                <a:lnTo>
                  <a:pt x="14419" y="2732"/>
                </a:lnTo>
                <a:lnTo>
                  <a:pt x="14445" y="2763"/>
                </a:lnTo>
                <a:lnTo>
                  <a:pt x="14472" y="2795"/>
                </a:lnTo>
                <a:lnTo>
                  <a:pt x="14482" y="2776"/>
                </a:lnTo>
                <a:lnTo>
                  <a:pt x="14491" y="2763"/>
                </a:lnTo>
                <a:lnTo>
                  <a:pt x="14502" y="2752"/>
                </a:lnTo>
                <a:lnTo>
                  <a:pt x="14513" y="2741"/>
                </a:lnTo>
                <a:lnTo>
                  <a:pt x="14526" y="2732"/>
                </a:lnTo>
                <a:lnTo>
                  <a:pt x="14539" y="2723"/>
                </a:lnTo>
                <a:lnTo>
                  <a:pt x="14552" y="2717"/>
                </a:lnTo>
                <a:lnTo>
                  <a:pt x="14566" y="2711"/>
                </a:lnTo>
                <a:lnTo>
                  <a:pt x="14581" y="2708"/>
                </a:lnTo>
                <a:lnTo>
                  <a:pt x="14596" y="2705"/>
                </a:lnTo>
                <a:lnTo>
                  <a:pt x="14611" y="2704"/>
                </a:lnTo>
                <a:lnTo>
                  <a:pt x="14625" y="2703"/>
                </a:lnTo>
                <a:lnTo>
                  <a:pt x="14641" y="2705"/>
                </a:lnTo>
                <a:lnTo>
                  <a:pt x="14656" y="2707"/>
                </a:lnTo>
                <a:lnTo>
                  <a:pt x="14670" y="2711"/>
                </a:lnTo>
                <a:lnTo>
                  <a:pt x="14684" y="2716"/>
                </a:lnTo>
                <a:lnTo>
                  <a:pt x="14699" y="2722"/>
                </a:lnTo>
                <a:lnTo>
                  <a:pt x="14711" y="2729"/>
                </a:lnTo>
                <a:lnTo>
                  <a:pt x="14724" y="2739"/>
                </a:lnTo>
                <a:lnTo>
                  <a:pt x="14735" y="2749"/>
                </a:lnTo>
                <a:lnTo>
                  <a:pt x="14745" y="2760"/>
                </a:lnTo>
                <a:lnTo>
                  <a:pt x="14755" y="2773"/>
                </a:lnTo>
                <a:lnTo>
                  <a:pt x="14763" y="2786"/>
                </a:lnTo>
                <a:lnTo>
                  <a:pt x="14770" y="2802"/>
                </a:lnTo>
                <a:lnTo>
                  <a:pt x="14775" y="2818"/>
                </a:lnTo>
                <a:lnTo>
                  <a:pt x="14779" y="2835"/>
                </a:lnTo>
                <a:lnTo>
                  <a:pt x="14781" y="2854"/>
                </a:lnTo>
                <a:lnTo>
                  <a:pt x="14782" y="2874"/>
                </a:lnTo>
                <a:lnTo>
                  <a:pt x="14780" y="2895"/>
                </a:lnTo>
                <a:lnTo>
                  <a:pt x="14777" y="2918"/>
                </a:lnTo>
                <a:lnTo>
                  <a:pt x="14771" y="2941"/>
                </a:lnTo>
                <a:lnTo>
                  <a:pt x="14763" y="2966"/>
                </a:lnTo>
                <a:lnTo>
                  <a:pt x="14753" y="2991"/>
                </a:lnTo>
                <a:lnTo>
                  <a:pt x="14782" y="2989"/>
                </a:lnTo>
                <a:lnTo>
                  <a:pt x="14809" y="2989"/>
                </a:lnTo>
                <a:lnTo>
                  <a:pt x="14822" y="2989"/>
                </a:lnTo>
                <a:lnTo>
                  <a:pt x="14834" y="2990"/>
                </a:lnTo>
                <a:lnTo>
                  <a:pt x="14846" y="2991"/>
                </a:lnTo>
                <a:lnTo>
                  <a:pt x="14857" y="2993"/>
                </a:lnTo>
                <a:lnTo>
                  <a:pt x="14869" y="2995"/>
                </a:lnTo>
                <a:lnTo>
                  <a:pt x="14880" y="2998"/>
                </a:lnTo>
                <a:lnTo>
                  <a:pt x="14890" y="3001"/>
                </a:lnTo>
                <a:lnTo>
                  <a:pt x="14899" y="3005"/>
                </a:lnTo>
                <a:lnTo>
                  <a:pt x="14908" y="3010"/>
                </a:lnTo>
                <a:lnTo>
                  <a:pt x="14916" y="3015"/>
                </a:lnTo>
                <a:lnTo>
                  <a:pt x="14925" y="3021"/>
                </a:lnTo>
                <a:lnTo>
                  <a:pt x="14932" y="3028"/>
                </a:lnTo>
                <a:lnTo>
                  <a:pt x="14939" y="3035"/>
                </a:lnTo>
                <a:lnTo>
                  <a:pt x="14945" y="3042"/>
                </a:lnTo>
                <a:lnTo>
                  <a:pt x="14950" y="3051"/>
                </a:lnTo>
                <a:lnTo>
                  <a:pt x="14955" y="3060"/>
                </a:lnTo>
                <a:lnTo>
                  <a:pt x="14959" y="3069"/>
                </a:lnTo>
                <a:lnTo>
                  <a:pt x="14962" y="3079"/>
                </a:lnTo>
                <a:lnTo>
                  <a:pt x="14965" y="3091"/>
                </a:lnTo>
                <a:lnTo>
                  <a:pt x="14967" y="3103"/>
                </a:lnTo>
                <a:lnTo>
                  <a:pt x="14969" y="3116"/>
                </a:lnTo>
                <a:lnTo>
                  <a:pt x="14969" y="3129"/>
                </a:lnTo>
                <a:lnTo>
                  <a:pt x="14969" y="3144"/>
                </a:lnTo>
                <a:lnTo>
                  <a:pt x="14968" y="3159"/>
                </a:lnTo>
                <a:lnTo>
                  <a:pt x="14967" y="3174"/>
                </a:lnTo>
                <a:lnTo>
                  <a:pt x="14965" y="3191"/>
                </a:lnTo>
                <a:lnTo>
                  <a:pt x="14961" y="3209"/>
                </a:lnTo>
                <a:lnTo>
                  <a:pt x="14958" y="3227"/>
                </a:lnTo>
                <a:lnTo>
                  <a:pt x="14950" y="3246"/>
                </a:lnTo>
                <a:lnTo>
                  <a:pt x="14942" y="3265"/>
                </a:lnTo>
                <a:lnTo>
                  <a:pt x="14936" y="3284"/>
                </a:lnTo>
                <a:lnTo>
                  <a:pt x="14930" y="3302"/>
                </a:lnTo>
                <a:lnTo>
                  <a:pt x="14925" y="3322"/>
                </a:lnTo>
                <a:lnTo>
                  <a:pt x="14920" y="3340"/>
                </a:lnTo>
                <a:lnTo>
                  <a:pt x="14915" y="3358"/>
                </a:lnTo>
                <a:lnTo>
                  <a:pt x="14912" y="3378"/>
                </a:lnTo>
                <a:lnTo>
                  <a:pt x="14955" y="3440"/>
                </a:lnTo>
                <a:lnTo>
                  <a:pt x="14997" y="3503"/>
                </a:lnTo>
                <a:lnTo>
                  <a:pt x="15039" y="3567"/>
                </a:lnTo>
                <a:lnTo>
                  <a:pt x="15079" y="3631"/>
                </a:lnTo>
                <a:lnTo>
                  <a:pt x="15120" y="3695"/>
                </a:lnTo>
                <a:lnTo>
                  <a:pt x="15160" y="3760"/>
                </a:lnTo>
                <a:lnTo>
                  <a:pt x="15198" y="3826"/>
                </a:lnTo>
                <a:lnTo>
                  <a:pt x="15237" y="3892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3"/>
                </a:lnTo>
                <a:lnTo>
                  <a:pt x="15238" y="3894"/>
                </a:lnTo>
                <a:lnTo>
                  <a:pt x="15238" y="3894"/>
                </a:lnTo>
                <a:lnTo>
                  <a:pt x="15337" y="4069"/>
                </a:lnTo>
                <a:lnTo>
                  <a:pt x="15429" y="4245"/>
                </a:lnTo>
                <a:lnTo>
                  <a:pt x="15518" y="4423"/>
                </a:lnTo>
                <a:lnTo>
                  <a:pt x="15601" y="4602"/>
                </a:lnTo>
                <a:lnTo>
                  <a:pt x="15680" y="4783"/>
                </a:lnTo>
                <a:lnTo>
                  <a:pt x="15753" y="4965"/>
                </a:lnTo>
                <a:lnTo>
                  <a:pt x="15821" y="5147"/>
                </a:lnTo>
                <a:lnTo>
                  <a:pt x="15885" y="5331"/>
                </a:lnTo>
                <a:lnTo>
                  <a:pt x="15944" y="5515"/>
                </a:lnTo>
                <a:lnTo>
                  <a:pt x="15998" y="5700"/>
                </a:lnTo>
                <a:lnTo>
                  <a:pt x="16047" y="5885"/>
                </a:lnTo>
                <a:lnTo>
                  <a:pt x="16092" y="6072"/>
                </a:lnTo>
                <a:lnTo>
                  <a:pt x="16131" y="6259"/>
                </a:lnTo>
                <a:lnTo>
                  <a:pt x="16166" y="6446"/>
                </a:lnTo>
                <a:lnTo>
                  <a:pt x="16197" y="6634"/>
                </a:lnTo>
                <a:lnTo>
                  <a:pt x="16222" y="6821"/>
                </a:lnTo>
                <a:lnTo>
                  <a:pt x="16243" y="7009"/>
                </a:lnTo>
                <a:lnTo>
                  <a:pt x="16260" y="7198"/>
                </a:lnTo>
                <a:lnTo>
                  <a:pt x="16271" y="7386"/>
                </a:lnTo>
                <a:lnTo>
                  <a:pt x="16278" y="7574"/>
                </a:lnTo>
                <a:lnTo>
                  <a:pt x="16281" y="7762"/>
                </a:lnTo>
                <a:lnTo>
                  <a:pt x="16279" y="7950"/>
                </a:lnTo>
                <a:lnTo>
                  <a:pt x="16273" y="8138"/>
                </a:lnTo>
                <a:lnTo>
                  <a:pt x="16262" y="8325"/>
                </a:lnTo>
                <a:lnTo>
                  <a:pt x="16246" y="8511"/>
                </a:lnTo>
                <a:lnTo>
                  <a:pt x="16226" y="8697"/>
                </a:lnTo>
                <a:lnTo>
                  <a:pt x="16202" y="8882"/>
                </a:lnTo>
                <a:lnTo>
                  <a:pt x="16173" y="9067"/>
                </a:lnTo>
                <a:lnTo>
                  <a:pt x="16140" y="9251"/>
                </a:lnTo>
                <a:lnTo>
                  <a:pt x="16103" y="9434"/>
                </a:lnTo>
                <a:lnTo>
                  <a:pt x="16060" y="9616"/>
                </a:lnTo>
                <a:lnTo>
                  <a:pt x="16014" y="9796"/>
                </a:lnTo>
                <a:lnTo>
                  <a:pt x="15987" y="9896"/>
                </a:lnTo>
                <a:lnTo>
                  <a:pt x="15958" y="9994"/>
                </a:lnTo>
                <a:lnTo>
                  <a:pt x="15929" y="10093"/>
                </a:lnTo>
                <a:lnTo>
                  <a:pt x="15897" y="10192"/>
                </a:lnTo>
                <a:lnTo>
                  <a:pt x="15865" y="10289"/>
                </a:lnTo>
                <a:lnTo>
                  <a:pt x="15831" y="10387"/>
                </a:lnTo>
                <a:lnTo>
                  <a:pt x="15796" y="10484"/>
                </a:lnTo>
                <a:lnTo>
                  <a:pt x="15760" y="10580"/>
                </a:lnTo>
                <a:lnTo>
                  <a:pt x="15721" y="10676"/>
                </a:lnTo>
                <a:lnTo>
                  <a:pt x="15683" y="10771"/>
                </a:lnTo>
                <a:lnTo>
                  <a:pt x="15643" y="10867"/>
                </a:lnTo>
                <a:lnTo>
                  <a:pt x="15601" y="10962"/>
                </a:lnTo>
                <a:lnTo>
                  <a:pt x="15559" y="11055"/>
                </a:lnTo>
                <a:lnTo>
                  <a:pt x="15515" y="11149"/>
                </a:lnTo>
                <a:lnTo>
                  <a:pt x="15469" y="11241"/>
                </a:lnTo>
                <a:lnTo>
                  <a:pt x="15422" y="11334"/>
                </a:lnTo>
                <a:lnTo>
                  <a:pt x="15374" y="11427"/>
                </a:lnTo>
                <a:lnTo>
                  <a:pt x="15326" y="11517"/>
                </a:lnTo>
                <a:lnTo>
                  <a:pt x="15276" y="11608"/>
                </a:lnTo>
                <a:lnTo>
                  <a:pt x="15224" y="11698"/>
                </a:lnTo>
                <a:lnTo>
                  <a:pt x="15171" y="11788"/>
                </a:lnTo>
                <a:lnTo>
                  <a:pt x="15117" y="11876"/>
                </a:lnTo>
                <a:lnTo>
                  <a:pt x="15062" y="11965"/>
                </a:lnTo>
                <a:lnTo>
                  <a:pt x="15006" y="12051"/>
                </a:lnTo>
                <a:lnTo>
                  <a:pt x="14948" y="12139"/>
                </a:lnTo>
                <a:lnTo>
                  <a:pt x="14889" y="12224"/>
                </a:lnTo>
                <a:lnTo>
                  <a:pt x="14829" y="12310"/>
                </a:lnTo>
                <a:lnTo>
                  <a:pt x="14768" y="12394"/>
                </a:lnTo>
                <a:lnTo>
                  <a:pt x="14705" y="12479"/>
                </a:lnTo>
                <a:lnTo>
                  <a:pt x="14642" y="12561"/>
                </a:lnTo>
                <a:lnTo>
                  <a:pt x="14577" y="12643"/>
                </a:lnTo>
                <a:lnTo>
                  <a:pt x="14510" y="12725"/>
                </a:lnTo>
                <a:close/>
                <a:moveTo>
                  <a:pt x="10959" y="14984"/>
                </a:moveTo>
                <a:lnTo>
                  <a:pt x="9809" y="14128"/>
                </a:lnTo>
                <a:lnTo>
                  <a:pt x="9698" y="14150"/>
                </a:lnTo>
                <a:lnTo>
                  <a:pt x="9586" y="14169"/>
                </a:lnTo>
                <a:lnTo>
                  <a:pt x="9475" y="14188"/>
                </a:lnTo>
                <a:lnTo>
                  <a:pt x="9364" y="14204"/>
                </a:lnTo>
                <a:lnTo>
                  <a:pt x="9252" y="14218"/>
                </a:lnTo>
                <a:lnTo>
                  <a:pt x="9140" y="14229"/>
                </a:lnTo>
                <a:lnTo>
                  <a:pt x="9028" y="14240"/>
                </a:lnTo>
                <a:lnTo>
                  <a:pt x="8916" y="14248"/>
                </a:lnTo>
                <a:lnTo>
                  <a:pt x="8804" y="14254"/>
                </a:lnTo>
                <a:lnTo>
                  <a:pt x="8692" y="14259"/>
                </a:lnTo>
                <a:lnTo>
                  <a:pt x="8580" y="14261"/>
                </a:lnTo>
                <a:lnTo>
                  <a:pt x="8468" y="14261"/>
                </a:lnTo>
                <a:lnTo>
                  <a:pt x="8357" y="14260"/>
                </a:lnTo>
                <a:lnTo>
                  <a:pt x="8245" y="14256"/>
                </a:lnTo>
                <a:lnTo>
                  <a:pt x="8134" y="14251"/>
                </a:lnTo>
                <a:lnTo>
                  <a:pt x="8023" y="14244"/>
                </a:lnTo>
                <a:lnTo>
                  <a:pt x="7815" y="14798"/>
                </a:lnTo>
                <a:lnTo>
                  <a:pt x="7811" y="14818"/>
                </a:lnTo>
                <a:lnTo>
                  <a:pt x="7808" y="14838"/>
                </a:lnTo>
                <a:lnTo>
                  <a:pt x="7807" y="14856"/>
                </a:lnTo>
                <a:lnTo>
                  <a:pt x="7807" y="14874"/>
                </a:lnTo>
                <a:lnTo>
                  <a:pt x="7809" y="14893"/>
                </a:lnTo>
                <a:lnTo>
                  <a:pt x="7811" y="14911"/>
                </a:lnTo>
                <a:lnTo>
                  <a:pt x="7814" y="14929"/>
                </a:lnTo>
                <a:lnTo>
                  <a:pt x="7817" y="14948"/>
                </a:lnTo>
                <a:lnTo>
                  <a:pt x="7820" y="14967"/>
                </a:lnTo>
                <a:lnTo>
                  <a:pt x="7822" y="14986"/>
                </a:lnTo>
                <a:lnTo>
                  <a:pt x="7825" y="15007"/>
                </a:lnTo>
                <a:lnTo>
                  <a:pt x="7826" y="15028"/>
                </a:lnTo>
                <a:lnTo>
                  <a:pt x="7826" y="15050"/>
                </a:lnTo>
                <a:lnTo>
                  <a:pt x="7824" y="15074"/>
                </a:lnTo>
                <a:lnTo>
                  <a:pt x="7821" y="15098"/>
                </a:lnTo>
                <a:lnTo>
                  <a:pt x="7815" y="15125"/>
                </a:lnTo>
                <a:lnTo>
                  <a:pt x="7746" y="15355"/>
                </a:lnTo>
                <a:lnTo>
                  <a:pt x="7845" y="15364"/>
                </a:lnTo>
                <a:lnTo>
                  <a:pt x="7945" y="15372"/>
                </a:lnTo>
                <a:lnTo>
                  <a:pt x="8046" y="15379"/>
                </a:lnTo>
                <a:lnTo>
                  <a:pt x="8147" y="15384"/>
                </a:lnTo>
                <a:lnTo>
                  <a:pt x="8247" y="15388"/>
                </a:lnTo>
                <a:lnTo>
                  <a:pt x="8348" y="15391"/>
                </a:lnTo>
                <a:lnTo>
                  <a:pt x="8449" y="15392"/>
                </a:lnTo>
                <a:lnTo>
                  <a:pt x="8550" y="15392"/>
                </a:lnTo>
                <a:lnTo>
                  <a:pt x="8650" y="15391"/>
                </a:lnTo>
                <a:lnTo>
                  <a:pt x="8751" y="15389"/>
                </a:lnTo>
                <a:lnTo>
                  <a:pt x="8853" y="15385"/>
                </a:lnTo>
                <a:lnTo>
                  <a:pt x="8954" y="15379"/>
                </a:lnTo>
                <a:lnTo>
                  <a:pt x="9054" y="15373"/>
                </a:lnTo>
                <a:lnTo>
                  <a:pt x="9156" y="15365"/>
                </a:lnTo>
                <a:lnTo>
                  <a:pt x="9257" y="15356"/>
                </a:lnTo>
                <a:lnTo>
                  <a:pt x="9358" y="15344"/>
                </a:lnTo>
                <a:lnTo>
                  <a:pt x="9459" y="15332"/>
                </a:lnTo>
                <a:lnTo>
                  <a:pt x="9560" y="15319"/>
                </a:lnTo>
                <a:lnTo>
                  <a:pt x="9661" y="15304"/>
                </a:lnTo>
                <a:lnTo>
                  <a:pt x="9761" y="15288"/>
                </a:lnTo>
                <a:lnTo>
                  <a:pt x="9862" y="15270"/>
                </a:lnTo>
                <a:lnTo>
                  <a:pt x="9963" y="15251"/>
                </a:lnTo>
                <a:lnTo>
                  <a:pt x="10063" y="15230"/>
                </a:lnTo>
                <a:lnTo>
                  <a:pt x="10163" y="15209"/>
                </a:lnTo>
                <a:lnTo>
                  <a:pt x="10263" y="15186"/>
                </a:lnTo>
                <a:lnTo>
                  <a:pt x="10364" y="15161"/>
                </a:lnTo>
                <a:lnTo>
                  <a:pt x="10464" y="15135"/>
                </a:lnTo>
                <a:lnTo>
                  <a:pt x="10563" y="15108"/>
                </a:lnTo>
                <a:lnTo>
                  <a:pt x="10662" y="15079"/>
                </a:lnTo>
                <a:lnTo>
                  <a:pt x="10762" y="15049"/>
                </a:lnTo>
                <a:lnTo>
                  <a:pt x="10860" y="15017"/>
                </a:lnTo>
                <a:lnTo>
                  <a:pt x="10959" y="14984"/>
                </a:lnTo>
                <a:close/>
                <a:moveTo>
                  <a:pt x="12337" y="12786"/>
                </a:moveTo>
                <a:lnTo>
                  <a:pt x="12314" y="12748"/>
                </a:lnTo>
                <a:lnTo>
                  <a:pt x="12291" y="12712"/>
                </a:lnTo>
                <a:lnTo>
                  <a:pt x="12270" y="12676"/>
                </a:lnTo>
                <a:lnTo>
                  <a:pt x="12247" y="12643"/>
                </a:lnTo>
                <a:lnTo>
                  <a:pt x="12238" y="12623"/>
                </a:lnTo>
                <a:lnTo>
                  <a:pt x="12231" y="12603"/>
                </a:lnTo>
                <a:lnTo>
                  <a:pt x="12227" y="12584"/>
                </a:lnTo>
                <a:lnTo>
                  <a:pt x="12224" y="12566"/>
                </a:lnTo>
                <a:lnTo>
                  <a:pt x="12223" y="12549"/>
                </a:lnTo>
                <a:lnTo>
                  <a:pt x="12225" y="12531"/>
                </a:lnTo>
                <a:lnTo>
                  <a:pt x="12227" y="12515"/>
                </a:lnTo>
                <a:lnTo>
                  <a:pt x="12232" y="12500"/>
                </a:lnTo>
                <a:lnTo>
                  <a:pt x="12237" y="12486"/>
                </a:lnTo>
                <a:lnTo>
                  <a:pt x="12245" y="12472"/>
                </a:lnTo>
                <a:lnTo>
                  <a:pt x="12253" y="12460"/>
                </a:lnTo>
                <a:lnTo>
                  <a:pt x="12263" y="12448"/>
                </a:lnTo>
                <a:lnTo>
                  <a:pt x="12274" y="12437"/>
                </a:lnTo>
                <a:lnTo>
                  <a:pt x="12285" y="12427"/>
                </a:lnTo>
                <a:lnTo>
                  <a:pt x="12297" y="12417"/>
                </a:lnTo>
                <a:lnTo>
                  <a:pt x="12309" y="12410"/>
                </a:lnTo>
                <a:lnTo>
                  <a:pt x="12323" y="12403"/>
                </a:lnTo>
                <a:lnTo>
                  <a:pt x="12336" y="12396"/>
                </a:lnTo>
                <a:lnTo>
                  <a:pt x="12350" y="12391"/>
                </a:lnTo>
                <a:lnTo>
                  <a:pt x="12363" y="12387"/>
                </a:lnTo>
                <a:lnTo>
                  <a:pt x="12378" y="12384"/>
                </a:lnTo>
                <a:lnTo>
                  <a:pt x="12391" y="12383"/>
                </a:lnTo>
                <a:lnTo>
                  <a:pt x="12405" y="12382"/>
                </a:lnTo>
                <a:lnTo>
                  <a:pt x="12417" y="12382"/>
                </a:lnTo>
                <a:lnTo>
                  <a:pt x="12431" y="12383"/>
                </a:lnTo>
                <a:lnTo>
                  <a:pt x="12442" y="12386"/>
                </a:lnTo>
                <a:lnTo>
                  <a:pt x="12453" y="12389"/>
                </a:lnTo>
                <a:lnTo>
                  <a:pt x="12463" y="12394"/>
                </a:lnTo>
                <a:lnTo>
                  <a:pt x="12472" y="12400"/>
                </a:lnTo>
                <a:lnTo>
                  <a:pt x="12480" y="12407"/>
                </a:lnTo>
                <a:lnTo>
                  <a:pt x="12488" y="12416"/>
                </a:lnTo>
                <a:lnTo>
                  <a:pt x="12493" y="12426"/>
                </a:lnTo>
                <a:lnTo>
                  <a:pt x="12520" y="12461"/>
                </a:lnTo>
                <a:lnTo>
                  <a:pt x="12547" y="12498"/>
                </a:lnTo>
                <a:lnTo>
                  <a:pt x="12572" y="12536"/>
                </a:lnTo>
                <a:lnTo>
                  <a:pt x="12598" y="12574"/>
                </a:lnTo>
                <a:lnTo>
                  <a:pt x="12623" y="12554"/>
                </a:lnTo>
                <a:lnTo>
                  <a:pt x="12647" y="12532"/>
                </a:lnTo>
                <a:lnTo>
                  <a:pt x="12671" y="12511"/>
                </a:lnTo>
                <a:lnTo>
                  <a:pt x="12695" y="12491"/>
                </a:lnTo>
                <a:lnTo>
                  <a:pt x="12679" y="12467"/>
                </a:lnTo>
                <a:lnTo>
                  <a:pt x="12664" y="12446"/>
                </a:lnTo>
                <a:lnTo>
                  <a:pt x="12647" y="12424"/>
                </a:lnTo>
                <a:lnTo>
                  <a:pt x="12632" y="12402"/>
                </a:lnTo>
                <a:lnTo>
                  <a:pt x="12617" y="12382"/>
                </a:lnTo>
                <a:lnTo>
                  <a:pt x="12601" y="12362"/>
                </a:lnTo>
                <a:lnTo>
                  <a:pt x="12585" y="12341"/>
                </a:lnTo>
                <a:lnTo>
                  <a:pt x="12570" y="12322"/>
                </a:lnTo>
                <a:lnTo>
                  <a:pt x="12560" y="12303"/>
                </a:lnTo>
                <a:lnTo>
                  <a:pt x="12551" y="12283"/>
                </a:lnTo>
                <a:lnTo>
                  <a:pt x="12545" y="12265"/>
                </a:lnTo>
                <a:lnTo>
                  <a:pt x="12540" y="12247"/>
                </a:lnTo>
                <a:lnTo>
                  <a:pt x="12538" y="12229"/>
                </a:lnTo>
                <a:lnTo>
                  <a:pt x="12538" y="12212"/>
                </a:lnTo>
                <a:lnTo>
                  <a:pt x="12539" y="12196"/>
                </a:lnTo>
                <a:lnTo>
                  <a:pt x="12542" y="12180"/>
                </a:lnTo>
                <a:lnTo>
                  <a:pt x="12548" y="12166"/>
                </a:lnTo>
                <a:lnTo>
                  <a:pt x="12554" y="12152"/>
                </a:lnTo>
                <a:lnTo>
                  <a:pt x="12561" y="12139"/>
                </a:lnTo>
                <a:lnTo>
                  <a:pt x="12569" y="12126"/>
                </a:lnTo>
                <a:lnTo>
                  <a:pt x="12579" y="12114"/>
                </a:lnTo>
                <a:lnTo>
                  <a:pt x="12589" y="12103"/>
                </a:lnTo>
                <a:lnTo>
                  <a:pt x="12600" y="12093"/>
                </a:lnTo>
                <a:lnTo>
                  <a:pt x="12613" y="12084"/>
                </a:lnTo>
                <a:lnTo>
                  <a:pt x="12625" y="12076"/>
                </a:lnTo>
                <a:lnTo>
                  <a:pt x="12638" y="12069"/>
                </a:lnTo>
                <a:lnTo>
                  <a:pt x="12651" y="12062"/>
                </a:lnTo>
                <a:lnTo>
                  <a:pt x="12665" y="12057"/>
                </a:lnTo>
                <a:lnTo>
                  <a:pt x="12679" y="12053"/>
                </a:lnTo>
                <a:lnTo>
                  <a:pt x="12692" y="12050"/>
                </a:lnTo>
                <a:lnTo>
                  <a:pt x="12705" y="12048"/>
                </a:lnTo>
                <a:lnTo>
                  <a:pt x="12719" y="12047"/>
                </a:lnTo>
                <a:lnTo>
                  <a:pt x="12731" y="12048"/>
                </a:lnTo>
                <a:lnTo>
                  <a:pt x="12743" y="12049"/>
                </a:lnTo>
                <a:lnTo>
                  <a:pt x="12754" y="12052"/>
                </a:lnTo>
                <a:lnTo>
                  <a:pt x="12765" y="12056"/>
                </a:lnTo>
                <a:lnTo>
                  <a:pt x="12774" y="12061"/>
                </a:lnTo>
                <a:lnTo>
                  <a:pt x="12784" y="12069"/>
                </a:lnTo>
                <a:lnTo>
                  <a:pt x="12791" y="12076"/>
                </a:lnTo>
                <a:lnTo>
                  <a:pt x="12797" y="12086"/>
                </a:lnTo>
                <a:lnTo>
                  <a:pt x="12815" y="12106"/>
                </a:lnTo>
                <a:lnTo>
                  <a:pt x="12835" y="12128"/>
                </a:lnTo>
                <a:lnTo>
                  <a:pt x="12853" y="12148"/>
                </a:lnTo>
                <a:lnTo>
                  <a:pt x="12871" y="12169"/>
                </a:lnTo>
                <a:lnTo>
                  <a:pt x="12888" y="12192"/>
                </a:lnTo>
                <a:lnTo>
                  <a:pt x="12907" y="12213"/>
                </a:lnTo>
                <a:lnTo>
                  <a:pt x="12925" y="12235"/>
                </a:lnTo>
                <a:lnTo>
                  <a:pt x="12942" y="12258"/>
                </a:lnTo>
                <a:lnTo>
                  <a:pt x="12972" y="12228"/>
                </a:lnTo>
                <a:lnTo>
                  <a:pt x="13002" y="12198"/>
                </a:lnTo>
                <a:lnTo>
                  <a:pt x="13032" y="12167"/>
                </a:lnTo>
                <a:lnTo>
                  <a:pt x="13060" y="12137"/>
                </a:lnTo>
                <a:lnTo>
                  <a:pt x="13053" y="12118"/>
                </a:lnTo>
                <a:lnTo>
                  <a:pt x="13046" y="12100"/>
                </a:lnTo>
                <a:lnTo>
                  <a:pt x="13042" y="12082"/>
                </a:lnTo>
                <a:lnTo>
                  <a:pt x="13038" y="12064"/>
                </a:lnTo>
                <a:lnTo>
                  <a:pt x="13036" y="12047"/>
                </a:lnTo>
                <a:lnTo>
                  <a:pt x="13036" y="12030"/>
                </a:lnTo>
                <a:lnTo>
                  <a:pt x="13036" y="12014"/>
                </a:lnTo>
                <a:lnTo>
                  <a:pt x="13038" y="11997"/>
                </a:lnTo>
                <a:lnTo>
                  <a:pt x="13040" y="11981"/>
                </a:lnTo>
                <a:lnTo>
                  <a:pt x="13044" y="11967"/>
                </a:lnTo>
                <a:lnTo>
                  <a:pt x="13048" y="11953"/>
                </a:lnTo>
                <a:lnTo>
                  <a:pt x="13054" y="11938"/>
                </a:lnTo>
                <a:lnTo>
                  <a:pt x="13060" y="11925"/>
                </a:lnTo>
                <a:lnTo>
                  <a:pt x="13068" y="11913"/>
                </a:lnTo>
                <a:lnTo>
                  <a:pt x="13075" y="11902"/>
                </a:lnTo>
                <a:lnTo>
                  <a:pt x="13083" y="11892"/>
                </a:lnTo>
                <a:lnTo>
                  <a:pt x="13091" y="11881"/>
                </a:lnTo>
                <a:lnTo>
                  <a:pt x="13100" y="11872"/>
                </a:lnTo>
                <a:lnTo>
                  <a:pt x="13109" y="11865"/>
                </a:lnTo>
                <a:lnTo>
                  <a:pt x="13118" y="11858"/>
                </a:lnTo>
                <a:lnTo>
                  <a:pt x="13128" y="11852"/>
                </a:lnTo>
                <a:lnTo>
                  <a:pt x="13138" y="11848"/>
                </a:lnTo>
                <a:lnTo>
                  <a:pt x="13147" y="11844"/>
                </a:lnTo>
                <a:lnTo>
                  <a:pt x="13156" y="11842"/>
                </a:lnTo>
                <a:lnTo>
                  <a:pt x="13165" y="11841"/>
                </a:lnTo>
                <a:lnTo>
                  <a:pt x="13174" y="11841"/>
                </a:lnTo>
                <a:lnTo>
                  <a:pt x="13183" y="11842"/>
                </a:lnTo>
                <a:lnTo>
                  <a:pt x="13191" y="11845"/>
                </a:lnTo>
                <a:lnTo>
                  <a:pt x="13199" y="11850"/>
                </a:lnTo>
                <a:lnTo>
                  <a:pt x="13206" y="11855"/>
                </a:lnTo>
                <a:lnTo>
                  <a:pt x="13212" y="11862"/>
                </a:lnTo>
                <a:lnTo>
                  <a:pt x="13217" y="11871"/>
                </a:lnTo>
                <a:lnTo>
                  <a:pt x="13227" y="11884"/>
                </a:lnTo>
                <a:lnTo>
                  <a:pt x="13236" y="11898"/>
                </a:lnTo>
                <a:lnTo>
                  <a:pt x="13246" y="11912"/>
                </a:lnTo>
                <a:lnTo>
                  <a:pt x="13254" y="11925"/>
                </a:lnTo>
                <a:lnTo>
                  <a:pt x="13276" y="11900"/>
                </a:lnTo>
                <a:lnTo>
                  <a:pt x="13298" y="11875"/>
                </a:lnTo>
                <a:lnTo>
                  <a:pt x="13319" y="11850"/>
                </a:lnTo>
                <a:lnTo>
                  <a:pt x="13340" y="11824"/>
                </a:lnTo>
                <a:lnTo>
                  <a:pt x="11580" y="10256"/>
                </a:lnTo>
                <a:lnTo>
                  <a:pt x="9918" y="11547"/>
                </a:lnTo>
                <a:lnTo>
                  <a:pt x="7706" y="11547"/>
                </a:lnTo>
                <a:lnTo>
                  <a:pt x="7015" y="13830"/>
                </a:lnTo>
                <a:lnTo>
                  <a:pt x="7032" y="13818"/>
                </a:lnTo>
                <a:lnTo>
                  <a:pt x="7049" y="13808"/>
                </a:lnTo>
                <a:lnTo>
                  <a:pt x="7065" y="13798"/>
                </a:lnTo>
                <a:lnTo>
                  <a:pt x="7080" y="13790"/>
                </a:lnTo>
                <a:lnTo>
                  <a:pt x="7095" y="13783"/>
                </a:lnTo>
                <a:lnTo>
                  <a:pt x="7110" y="13776"/>
                </a:lnTo>
                <a:lnTo>
                  <a:pt x="7124" y="13771"/>
                </a:lnTo>
                <a:lnTo>
                  <a:pt x="7137" y="13766"/>
                </a:lnTo>
                <a:lnTo>
                  <a:pt x="7149" y="13762"/>
                </a:lnTo>
                <a:lnTo>
                  <a:pt x="7163" y="13760"/>
                </a:lnTo>
                <a:lnTo>
                  <a:pt x="7174" y="13758"/>
                </a:lnTo>
                <a:lnTo>
                  <a:pt x="7185" y="13758"/>
                </a:lnTo>
                <a:lnTo>
                  <a:pt x="7196" y="13758"/>
                </a:lnTo>
                <a:lnTo>
                  <a:pt x="7206" y="13760"/>
                </a:lnTo>
                <a:lnTo>
                  <a:pt x="7217" y="13763"/>
                </a:lnTo>
                <a:lnTo>
                  <a:pt x="7226" y="13766"/>
                </a:lnTo>
                <a:lnTo>
                  <a:pt x="7234" y="13772"/>
                </a:lnTo>
                <a:lnTo>
                  <a:pt x="7243" y="13777"/>
                </a:lnTo>
                <a:lnTo>
                  <a:pt x="7250" y="13783"/>
                </a:lnTo>
                <a:lnTo>
                  <a:pt x="7257" y="13791"/>
                </a:lnTo>
                <a:lnTo>
                  <a:pt x="7264" y="13799"/>
                </a:lnTo>
                <a:lnTo>
                  <a:pt x="7270" y="13809"/>
                </a:lnTo>
                <a:lnTo>
                  <a:pt x="7276" y="13819"/>
                </a:lnTo>
                <a:lnTo>
                  <a:pt x="7281" y="13832"/>
                </a:lnTo>
                <a:lnTo>
                  <a:pt x="7286" y="13844"/>
                </a:lnTo>
                <a:lnTo>
                  <a:pt x="7290" y="13857"/>
                </a:lnTo>
                <a:lnTo>
                  <a:pt x="7293" y="13872"/>
                </a:lnTo>
                <a:lnTo>
                  <a:pt x="7296" y="13888"/>
                </a:lnTo>
                <a:lnTo>
                  <a:pt x="7299" y="13904"/>
                </a:lnTo>
                <a:lnTo>
                  <a:pt x="7301" y="13922"/>
                </a:lnTo>
                <a:lnTo>
                  <a:pt x="7302" y="13940"/>
                </a:lnTo>
                <a:lnTo>
                  <a:pt x="7303" y="13960"/>
                </a:lnTo>
                <a:lnTo>
                  <a:pt x="7406" y="13783"/>
                </a:lnTo>
                <a:lnTo>
                  <a:pt x="7419" y="13765"/>
                </a:lnTo>
                <a:lnTo>
                  <a:pt x="7433" y="13749"/>
                </a:lnTo>
                <a:lnTo>
                  <a:pt x="7448" y="13734"/>
                </a:lnTo>
                <a:lnTo>
                  <a:pt x="7463" y="13720"/>
                </a:lnTo>
                <a:lnTo>
                  <a:pt x="7479" y="13706"/>
                </a:lnTo>
                <a:lnTo>
                  <a:pt x="7495" y="13694"/>
                </a:lnTo>
                <a:lnTo>
                  <a:pt x="7512" y="13684"/>
                </a:lnTo>
                <a:lnTo>
                  <a:pt x="7528" y="13675"/>
                </a:lnTo>
                <a:lnTo>
                  <a:pt x="7545" y="13667"/>
                </a:lnTo>
                <a:lnTo>
                  <a:pt x="7562" y="13660"/>
                </a:lnTo>
                <a:lnTo>
                  <a:pt x="7579" y="13654"/>
                </a:lnTo>
                <a:lnTo>
                  <a:pt x="7595" y="13649"/>
                </a:lnTo>
                <a:lnTo>
                  <a:pt x="7611" y="13647"/>
                </a:lnTo>
                <a:lnTo>
                  <a:pt x="7627" y="13645"/>
                </a:lnTo>
                <a:lnTo>
                  <a:pt x="7642" y="13645"/>
                </a:lnTo>
                <a:lnTo>
                  <a:pt x="7657" y="13647"/>
                </a:lnTo>
                <a:lnTo>
                  <a:pt x="7670" y="13650"/>
                </a:lnTo>
                <a:lnTo>
                  <a:pt x="7684" y="13656"/>
                </a:lnTo>
                <a:lnTo>
                  <a:pt x="7696" y="13662"/>
                </a:lnTo>
                <a:lnTo>
                  <a:pt x="7707" y="13670"/>
                </a:lnTo>
                <a:lnTo>
                  <a:pt x="7717" y="13680"/>
                </a:lnTo>
                <a:lnTo>
                  <a:pt x="7725" y="13691"/>
                </a:lnTo>
                <a:lnTo>
                  <a:pt x="7732" y="13704"/>
                </a:lnTo>
                <a:lnTo>
                  <a:pt x="7739" y="13719"/>
                </a:lnTo>
                <a:lnTo>
                  <a:pt x="7744" y="13735"/>
                </a:lnTo>
                <a:lnTo>
                  <a:pt x="7746" y="13754"/>
                </a:lnTo>
                <a:lnTo>
                  <a:pt x="7747" y="13774"/>
                </a:lnTo>
                <a:lnTo>
                  <a:pt x="7746" y="13796"/>
                </a:lnTo>
                <a:lnTo>
                  <a:pt x="7744" y="13820"/>
                </a:lnTo>
                <a:lnTo>
                  <a:pt x="7739" y="13846"/>
                </a:lnTo>
                <a:lnTo>
                  <a:pt x="7731" y="13874"/>
                </a:lnTo>
                <a:lnTo>
                  <a:pt x="7722" y="13904"/>
                </a:lnTo>
                <a:lnTo>
                  <a:pt x="7631" y="14029"/>
                </a:lnTo>
                <a:lnTo>
                  <a:pt x="7666" y="14033"/>
                </a:lnTo>
                <a:lnTo>
                  <a:pt x="7701" y="14038"/>
                </a:lnTo>
                <a:lnTo>
                  <a:pt x="7736" y="14042"/>
                </a:lnTo>
                <a:lnTo>
                  <a:pt x="7771" y="14046"/>
                </a:lnTo>
                <a:lnTo>
                  <a:pt x="7780" y="14021"/>
                </a:lnTo>
                <a:lnTo>
                  <a:pt x="7789" y="13995"/>
                </a:lnTo>
                <a:lnTo>
                  <a:pt x="7799" y="13969"/>
                </a:lnTo>
                <a:lnTo>
                  <a:pt x="7807" y="13942"/>
                </a:lnTo>
                <a:lnTo>
                  <a:pt x="7814" y="13915"/>
                </a:lnTo>
                <a:lnTo>
                  <a:pt x="7821" y="13888"/>
                </a:lnTo>
                <a:lnTo>
                  <a:pt x="7828" y="13859"/>
                </a:lnTo>
                <a:lnTo>
                  <a:pt x="7833" y="13830"/>
                </a:lnTo>
                <a:lnTo>
                  <a:pt x="7839" y="13817"/>
                </a:lnTo>
                <a:lnTo>
                  <a:pt x="7846" y="13807"/>
                </a:lnTo>
                <a:lnTo>
                  <a:pt x="7855" y="13798"/>
                </a:lnTo>
                <a:lnTo>
                  <a:pt x="7864" y="13791"/>
                </a:lnTo>
                <a:lnTo>
                  <a:pt x="7874" y="13785"/>
                </a:lnTo>
                <a:lnTo>
                  <a:pt x="7885" y="13780"/>
                </a:lnTo>
                <a:lnTo>
                  <a:pt x="7896" y="13776"/>
                </a:lnTo>
                <a:lnTo>
                  <a:pt x="7908" y="13774"/>
                </a:lnTo>
                <a:lnTo>
                  <a:pt x="7921" y="13773"/>
                </a:lnTo>
                <a:lnTo>
                  <a:pt x="7934" y="13773"/>
                </a:lnTo>
                <a:lnTo>
                  <a:pt x="7947" y="13774"/>
                </a:lnTo>
                <a:lnTo>
                  <a:pt x="7960" y="13776"/>
                </a:lnTo>
                <a:lnTo>
                  <a:pt x="7974" y="13779"/>
                </a:lnTo>
                <a:lnTo>
                  <a:pt x="7988" y="13783"/>
                </a:lnTo>
                <a:lnTo>
                  <a:pt x="8001" y="13788"/>
                </a:lnTo>
                <a:lnTo>
                  <a:pt x="8014" y="13794"/>
                </a:lnTo>
                <a:lnTo>
                  <a:pt x="8028" y="13801"/>
                </a:lnTo>
                <a:lnTo>
                  <a:pt x="8040" y="13809"/>
                </a:lnTo>
                <a:lnTo>
                  <a:pt x="8052" y="13817"/>
                </a:lnTo>
                <a:lnTo>
                  <a:pt x="8064" y="13826"/>
                </a:lnTo>
                <a:lnTo>
                  <a:pt x="8074" y="13837"/>
                </a:lnTo>
                <a:lnTo>
                  <a:pt x="8085" y="13848"/>
                </a:lnTo>
                <a:lnTo>
                  <a:pt x="8094" y="13859"/>
                </a:lnTo>
                <a:lnTo>
                  <a:pt x="8103" y="13870"/>
                </a:lnTo>
                <a:lnTo>
                  <a:pt x="8110" y="13882"/>
                </a:lnTo>
                <a:lnTo>
                  <a:pt x="8116" y="13896"/>
                </a:lnTo>
                <a:lnTo>
                  <a:pt x="8120" y="13908"/>
                </a:lnTo>
                <a:lnTo>
                  <a:pt x="8124" y="13922"/>
                </a:lnTo>
                <a:lnTo>
                  <a:pt x="8126" y="13935"/>
                </a:lnTo>
                <a:lnTo>
                  <a:pt x="8126" y="13950"/>
                </a:lnTo>
                <a:lnTo>
                  <a:pt x="8125" y="13964"/>
                </a:lnTo>
                <a:lnTo>
                  <a:pt x="8122" y="13979"/>
                </a:lnTo>
                <a:lnTo>
                  <a:pt x="8086" y="14076"/>
                </a:lnTo>
                <a:lnTo>
                  <a:pt x="8199" y="14082"/>
                </a:lnTo>
                <a:lnTo>
                  <a:pt x="8311" y="14086"/>
                </a:lnTo>
                <a:lnTo>
                  <a:pt x="8424" y="14089"/>
                </a:lnTo>
                <a:lnTo>
                  <a:pt x="8538" y="14089"/>
                </a:lnTo>
                <a:lnTo>
                  <a:pt x="8651" y="14088"/>
                </a:lnTo>
                <a:lnTo>
                  <a:pt x="8764" y="14084"/>
                </a:lnTo>
                <a:lnTo>
                  <a:pt x="8878" y="14078"/>
                </a:lnTo>
                <a:lnTo>
                  <a:pt x="8991" y="14071"/>
                </a:lnTo>
                <a:lnTo>
                  <a:pt x="9105" y="14060"/>
                </a:lnTo>
                <a:lnTo>
                  <a:pt x="9218" y="14048"/>
                </a:lnTo>
                <a:lnTo>
                  <a:pt x="9331" y="14034"/>
                </a:lnTo>
                <a:lnTo>
                  <a:pt x="9445" y="14019"/>
                </a:lnTo>
                <a:lnTo>
                  <a:pt x="9558" y="14000"/>
                </a:lnTo>
                <a:lnTo>
                  <a:pt x="9671" y="13980"/>
                </a:lnTo>
                <a:lnTo>
                  <a:pt x="9784" y="13958"/>
                </a:lnTo>
                <a:lnTo>
                  <a:pt x="9896" y="13933"/>
                </a:lnTo>
                <a:lnTo>
                  <a:pt x="10009" y="13907"/>
                </a:lnTo>
                <a:lnTo>
                  <a:pt x="10121" y="13877"/>
                </a:lnTo>
                <a:lnTo>
                  <a:pt x="10233" y="13847"/>
                </a:lnTo>
                <a:lnTo>
                  <a:pt x="10344" y="13813"/>
                </a:lnTo>
                <a:lnTo>
                  <a:pt x="10454" y="13779"/>
                </a:lnTo>
                <a:lnTo>
                  <a:pt x="10565" y="13741"/>
                </a:lnTo>
                <a:lnTo>
                  <a:pt x="10675" y="13701"/>
                </a:lnTo>
                <a:lnTo>
                  <a:pt x="10785" y="13660"/>
                </a:lnTo>
                <a:lnTo>
                  <a:pt x="10895" y="13616"/>
                </a:lnTo>
                <a:lnTo>
                  <a:pt x="11004" y="13570"/>
                </a:lnTo>
                <a:lnTo>
                  <a:pt x="11113" y="13521"/>
                </a:lnTo>
                <a:lnTo>
                  <a:pt x="11221" y="13471"/>
                </a:lnTo>
                <a:lnTo>
                  <a:pt x="11328" y="13419"/>
                </a:lnTo>
                <a:lnTo>
                  <a:pt x="11434" y="13364"/>
                </a:lnTo>
                <a:lnTo>
                  <a:pt x="11540" y="13306"/>
                </a:lnTo>
                <a:lnTo>
                  <a:pt x="11646" y="13247"/>
                </a:lnTo>
                <a:lnTo>
                  <a:pt x="11646" y="13247"/>
                </a:lnTo>
                <a:lnTo>
                  <a:pt x="11646" y="13247"/>
                </a:lnTo>
                <a:lnTo>
                  <a:pt x="11650" y="13244"/>
                </a:lnTo>
                <a:lnTo>
                  <a:pt x="11741" y="13191"/>
                </a:lnTo>
                <a:lnTo>
                  <a:pt x="11829" y="13137"/>
                </a:lnTo>
                <a:lnTo>
                  <a:pt x="11917" y="13081"/>
                </a:lnTo>
                <a:lnTo>
                  <a:pt x="12003" y="13025"/>
                </a:lnTo>
                <a:lnTo>
                  <a:pt x="12089" y="12967"/>
                </a:lnTo>
                <a:lnTo>
                  <a:pt x="12172" y="12908"/>
                </a:lnTo>
                <a:lnTo>
                  <a:pt x="12255" y="12848"/>
                </a:lnTo>
                <a:lnTo>
                  <a:pt x="12337" y="12786"/>
                </a:lnTo>
                <a:close/>
                <a:moveTo>
                  <a:pt x="7678" y="14209"/>
                </a:moveTo>
                <a:lnTo>
                  <a:pt x="7685" y="14230"/>
                </a:lnTo>
                <a:lnTo>
                  <a:pt x="7695" y="14211"/>
                </a:lnTo>
                <a:lnTo>
                  <a:pt x="7678" y="14209"/>
                </a:lnTo>
                <a:close/>
                <a:moveTo>
                  <a:pt x="5910" y="14938"/>
                </a:moveTo>
                <a:lnTo>
                  <a:pt x="5918" y="14915"/>
                </a:lnTo>
                <a:lnTo>
                  <a:pt x="5926" y="14891"/>
                </a:lnTo>
                <a:lnTo>
                  <a:pt x="5935" y="14867"/>
                </a:lnTo>
                <a:lnTo>
                  <a:pt x="5946" y="14845"/>
                </a:lnTo>
                <a:lnTo>
                  <a:pt x="5956" y="14821"/>
                </a:lnTo>
                <a:lnTo>
                  <a:pt x="5967" y="14799"/>
                </a:lnTo>
                <a:lnTo>
                  <a:pt x="5979" y="14777"/>
                </a:lnTo>
                <a:lnTo>
                  <a:pt x="5992" y="14754"/>
                </a:lnTo>
                <a:lnTo>
                  <a:pt x="6006" y="14732"/>
                </a:lnTo>
                <a:lnTo>
                  <a:pt x="6020" y="14710"/>
                </a:lnTo>
                <a:lnTo>
                  <a:pt x="6034" y="14688"/>
                </a:lnTo>
                <a:lnTo>
                  <a:pt x="6050" y="14667"/>
                </a:lnTo>
                <a:lnTo>
                  <a:pt x="6067" y="14645"/>
                </a:lnTo>
                <a:lnTo>
                  <a:pt x="6084" y="14625"/>
                </a:lnTo>
                <a:lnTo>
                  <a:pt x="6102" y="14605"/>
                </a:lnTo>
                <a:lnTo>
                  <a:pt x="6122" y="14584"/>
                </a:lnTo>
                <a:lnTo>
                  <a:pt x="6132" y="14545"/>
                </a:lnTo>
                <a:lnTo>
                  <a:pt x="6143" y="14506"/>
                </a:lnTo>
                <a:lnTo>
                  <a:pt x="6156" y="14466"/>
                </a:lnTo>
                <a:lnTo>
                  <a:pt x="6169" y="14428"/>
                </a:lnTo>
                <a:lnTo>
                  <a:pt x="6185" y="14389"/>
                </a:lnTo>
                <a:lnTo>
                  <a:pt x="6201" y="14350"/>
                </a:lnTo>
                <a:lnTo>
                  <a:pt x="6219" y="14314"/>
                </a:lnTo>
                <a:lnTo>
                  <a:pt x="6239" y="14276"/>
                </a:lnTo>
                <a:lnTo>
                  <a:pt x="6260" y="14241"/>
                </a:lnTo>
                <a:lnTo>
                  <a:pt x="6282" y="14205"/>
                </a:lnTo>
                <a:lnTo>
                  <a:pt x="6295" y="14188"/>
                </a:lnTo>
                <a:lnTo>
                  <a:pt x="6307" y="14171"/>
                </a:lnTo>
                <a:lnTo>
                  <a:pt x="6320" y="14155"/>
                </a:lnTo>
                <a:lnTo>
                  <a:pt x="6334" y="14139"/>
                </a:lnTo>
                <a:lnTo>
                  <a:pt x="6348" y="14123"/>
                </a:lnTo>
                <a:lnTo>
                  <a:pt x="6363" y="14107"/>
                </a:lnTo>
                <a:lnTo>
                  <a:pt x="6378" y="14092"/>
                </a:lnTo>
                <a:lnTo>
                  <a:pt x="6393" y="14077"/>
                </a:lnTo>
                <a:lnTo>
                  <a:pt x="6410" y="14063"/>
                </a:lnTo>
                <a:lnTo>
                  <a:pt x="6426" y="14048"/>
                </a:lnTo>
                <a:lnTo>
                  <a:pt x="6443" y="14035"/>
                </a:lnTo>
                <a:lnTo>
                  <a:pt x="6462" y="14022"/>
                </a:lnTo>
                <a:lnTo>
                  <a:pt x="6474" y="14004"/>
                </a:lnTo>
                <a:lnTo>
                  <a:pt x="6486" y="13984"/>
                </a:lnTo>
                <a:lnTo>
                  <a:pt x="6499" y="13967"/>
                </a:lnTo>
                <a:lnTo>
                  <a:pt x="6512" y="13950"/>
                </a:lnTo>
                <a:lnTo>
                  <a:pt x="6375" y="13903"/>
                </a:lnTo>
                <a:lnTo>
                  <a:pt x="6238" y="13854"/>
                </a:lnTo>
                <a:lnTo>
                  <a:pt x="6102" y="13802"/>
                </a:lnTo>
                <a:lnTo>
                  <a:pt x="5967" y="13747"/>
                </a:lnTo>
                <a:lnTo>
                  <a:pt x="5834" y="13688"/>
                </a:lnTo>
                <a:lnTo>
                  <a:pt x="5701" y="13627"/>
                </a:lnTo>
                <a:lnTo>
                  <a:pt x="5571" y="13563"/>
                </a:lnTo>
                <a:lnTo>
                  <a:pt x="5441" y="13496"/>
                </a:lnTo>
                <a:lnTo>
                  <a:pt x="5313" y="13426"/>
                </a:lnTo>
                <a:lnTo>
                  <a:pt x="5187" y="13352"/>
                </a:lnTo>
                <a:lnTo>
                  <a:pt x="5061" y="13276"/>
                </a:lnTo>
                <a:lnTo>
                  <a:pt x="4938" y="13198"/>
                </a:lnTo>
                <a:lnTo>
                  <a:pt x="4816" y="13115"/>
                </a:lnTo>
                <a:lnTo>
                  <a:pt x="4696" y="13031"/>
                </a:lnTo>
                <a:lnTo>
                  <a:pt x="4577" y="12943"/>
                </a:lnTo>
                <a:lnTo>
                  <a:pt x="4461" y="12853"/>
                </a:lnTo>
                <a:lnTo>
                  <a:pt x="4346" y="12759"/>
                </a:lnTo>
                <a:lnTo>
                  <a:pt x="4233" y="12663"/>
                </a:lnTo>
                <a:lnTo>
                  <a:pt x="4122" y="12564"/>
                </a:lnTo>
                <a:lnTo>
                  <a:pt x="4013" y="12462"/>
                </a:lnTo>
                <a:lnTo>
                  <a:pt x="3906" y="12357"/>
                </a:lnTo>
                <a:lnTo>
                  <a:pt x="3803" y="12250"/>
                </a:lnTo>
                <a:lnTo>
                  <a:pt x="3700" y="12140"/>
                </a:lnTo>
                <a:lnTo>
                  <a:pt x="3600" y="12027"/>
                </a:lnTo>
                <a:lnTo>
                  <a:pt x="3502" y="11911"/>
                </a:lnTo>
                <a:lnTo>
                  <a:pt x="3407" y="11793"/>
                </a:lnTo>
                <a:lnTo>
                  <a:pt x="3314" y="11672"/>
                </a:lnTo>
                <a:lnTo>
                  <a:pt x="3224" y="11548"/>
                </a:lnTo>
                <a:lnTo>
                  <a:pt x="3136" y="11422"/>
                </a:lnTo>
                <a:lnTo>
                  <a:pt x="3051" y="11292"/>
                </a:lnTo>
                <a:lnTo>
                  <a:pt x="2968" y="11161"/>
                </a:lnTo>
                <a:lnTo>
                  <a:pt x="2888" y="11027"/>
                </a:lnTo>
                <a:lnTo>
                  <a:pt x="2888" y="11027"/>
                </a:lnTo>
                <a:lnTo>
                  <a:pt x="2888" y="11027"/>
                </a:lnTo>
                <a:lnTo>
                  <a:pt x="2887" y="11024"/>
                </a:lnTo>
                <a:lnTo>
                  <a:pt x="2885" y="11022"/>
                </a:lnTo>
                <a:lnTo>
                  <a:pt x="2886" y="11022"/>
                </a:lnTo>
                <a:lnTo>
                  <a:pt x="2885" y="11021"/>
                </a:lnTo>
                <a:lnTo>
                  <a:pt x="2885" y="11020"/>
                </a:lnTo>
                <a:lnTo>
                  <a:pt x="2885" y="11020"/>
                </a:lnTo>
                <a:lnTo>
                  <a:pt x="2852" y="10964"/>
                </a:lnTo>
                <a:lnTo>
                  <a:pt x="2821" y="10907"/>
                </a:lnTo>
                <a:lnTo>
                  <a:pt x="2790" y="10850"/>
                </a:lnTo>
                <a:lnTo>
                  <a:pt x="2760" y="10793"/>
                </a:lnTo>
                <a:lnTo>
                  <a:pt x="2730" y="10736"/>
                </a:lnTo>
                <a:lnTo>
                  <a:pt x="2701" y="10679"/>
                </a:lnTo>
                <a:lnTo>
                  <a:pt x="2672" y="10621"/>
                </a:lnTo>
                <a:lnTo>
                  <a:pt x="2645" y="10564"/>
                </a:lnTo>
                <a:lnTo>
                  <a:pt x="2617" y="10506"/>
                </a:lnTo>
                <a:lnTo>
                  <a:pt x="2591" y="10448"/>
                </a:lnTo>
                <a:lnTo>
                  <a:pt x="2564" y="10390"/>
                </a:lnTo>
                <a:lnTo>
                  <a:pt x="2539" y="10331"/>
                </a:lnTo>
                <a:lnTo>
                  <a:pt x="2514" y="10273"/>
                </a:lnTo>
                <a:lnTo>
                  <a:pt x="2490" y="10214"/>
                </a:lnTo>
                <a:lnTo>
                  <a:pt x="2467" y="10156"/>
                </a:lnTo>
                <a:lnTo>
                  <a:pt x="2444" y="10097"/>
                </a:lnTo>
                <a:lnTo>
                  <a:pt x="2422" y="10038"/>
                </a:lnTo>
                <a:lnTo>
                  <a:pt x="2399" y="9979"/>
                </a:lnTo>
                <a:lnTo>
                  <a:pt x="2379" y="9920"/>
                </a:lnTo>
                <a:lnTo>
                  <a:pt x="2359" y="9861"/>
                </a:lnTo>
                <a:lnTo>
                  <a:pt x="2338" y="9801"/>
                </a:lnTo>
                <a:lnTo>
                  <a:pt x="2319" y="9742"/>
                </a:lnTo>
                <a:lnTo>
                  <a:pt x="2301" y="9682"/>
                </a:lnTo>
                <a:lnTo>
                  <a:pt x="2282" y="9622"/>
                </a:lnTo>
                <a:lnTo>
                  <a:pt x="2265" y="9563"/>
                </a:lnTo>
                <a:lnTo>
                  <a:pt x="2248" y="9503"/>
                </a:lnTo>
                <a:lnTo>
                  <a:pt x="2232" y="9443"/>
                </a:lnTo>
                <a:lnTo>
                  <a:pt x="2216" y="9383"/>
                </a:lnTo>
                <a:lnTo>
                  <a:pt x="2201" y="9323"/>
                </a:lnTo>
                <a:lnTo>
                  <a:pt x="2187" y="9262"/>
                </a:lnTo>
                <a:lnTo>
                  <a:pt x="2172" y="9202"/>
                </a:lnTo>
                <a:lnTo>
                  <a:pt x="2159" y="9142"/>
                </a:lnTo>
                <a:lnTo>
                  <a:pt x="2148" y="9158"/>
                </a:lnTo>
                <a:lnTo>
                  <a:pt x="2136" y="9173"/>
                </a:lnTo>
                <a:lnTo>
                  <a:pt x="2124" y="9185"/>
                </a:lnTo>
                <a:lnTo>
                  <a:pt x="2111" y="9196"/>
                </a:lnTo>
                <a:lnTo>
                  <a:pt x="1436" y="10048"/>
                </a:lnTo>
                <a:lnTo>
                  <a:pt x="1443" y="10068"/>
                </a:lnTo>
                <a:lnTo>
                  <a:pt x="1449" y="10089"/>
                </a:lnTo>
                <a:lnTo>
                  <a:pt x="1453" y="10108"/>
                </a:lnTo>
                <a:lnTo>
                  <a:pt x="1455" y="10127"/>
                </a:lnTo>
                <a:lnTo>
                  <a:pt x="1456" y="10146"/>
                </a:lnTo>
                <a:lnTo>
                  <a:pt x="1456" y="10163"/>
                </a:lnTo>
                <a:lnTo>
                  <a:pt x="1453" y="10180"/>
                </a:lnTo>
                <a:lnTo>
                  <a:pt x="1449" y="10198"/>
                </a:lnTo>
                <a:lnTo>
                  <a:pt x="1444" y="10213"/>
                </a:lnTo>
                <a:lnTo>
                  <a:pt x="1437" y="10229"/>
                </a:lnTo>
                <a:lnTo>
                  <a:pt x="1428" y="10243"/>
                </a:lnTo>
                <a:lnTo>
                  <a:pt x="1416" y="10258"/>
                </a:lnTo>
                <a:lnTo>
                  <a:pt x="1404" y="10272"/>
                </a:lnTo>
                <a:lnTo>
                  <a:pt x="1391" y="10285"/>
                </a:lnTo>
                <a:lnTo>
                  <a:pt x="1375" y="10297"/>
                </a:lnTo>
                <a:lnTo>
                  <a:pt x="1357" y="10310"/>
                </a:lnTo>
                <a:lnTo>
                  <a:pt x="1322" y="10325"/>
                </a:lnTo>
                <a:lnTo>
                  <a:pt x="1350" y="10405"/>
                </a:lnTo>
                <a:lnTo>
                  <a:pt x="1381" y="10486"/>
                </a:lnTo>
                <a:lnTo>
                  <a:pt x="1411" y="10565"/>
                </a:lnTo>
                <a:lnTo>
                  <a:pt x="1444" y="10645"/>
                </a:lnTo>
                <a:lnTo>
                  <a:pt x="1476" y="10725"/>
                </a:lnTo>
                <a:lnTo>
                  <a:pt x="1510" y="10804"/>
                </a:lnTo>
                <a:lnTo>
                  <a:pt x="1545" y="10882"/>
                </a:lnTo>
                <a:lnTo>
                  <a:pt x="1581" y="10962"/>
                </a:lnTo>
                <a:lnTo>
                  <a:pt x="1618" y="11040"/>
                </a:lnTo>
                <a:lnTo>
                  <a:pt x="1656" y="11118"/>
                </a:lnTo>
                <a:lnTo>
                  <a:pt x="1694" y="11197"/>
                </a:lnTo>
                <a:lnTo>
                  <a:pt x="1734" y="11274"/>
                </a:lnTo>
                <a:lnTo>
                  <a:pt x="1775" y="11351"/>
                </a:lnTo>
                <a:lnTo>
                  <a:pt x="1816" y="11429"/>
                </a:lnTo>
                <a:lnTo>
                  <a:pt x="1858" y="11506"/>
                </a:lnTo>
                <a:lnTo>
                  <a:pt x="1902" y="11582"/>
                </a:lnTo>
                <a:lnTo>
                  <a:pt x="1902" y="11582"/>
                </a:lnTo>
                <a:lnTo>
                  <a:pt x="1902" y="11582"/>
                </a:lnTo>
                <a:lnTo>
                  <a:pt x="1905" y="11587"/>
                </a:lnTo>
                <a:lnTo>
                  <a:pt x="1994" y="11738"/>
                </a:lnTo>
                <a:lnTo>
                  <a:pt x="2086" y="11885"/>
                </a:lnTo>
                <a:lnTo>
                  <a:pt x="2181" y="12030"/>
                </a:lnTo>
                <a:lnTo>
                  <a:pt x="2278" y="12171"/>
                </a:lnTo>
                <a:lnTo>
                  <a:pt x="2379" y="12311"/>
                </a:lnTo>
                <a:lnTo>
                  <a:pt x="2482" y="12447"/>
                </a:lnTo>
                <a:lnTo>
                  <a:pt x="2588" y="12580"/>
                </a:lnTo>
                <a:lnTo>
                  <a:pt x="2696" y="12710"/>
                </a:lnTo>
                <a:lnTo>
                  <a:pt x="2806" y="12839"/>
                </a:lnTo>
                <a:lnTo>
                  <a:pt x="2919" y="12963"/>
                </a:lnTo>
                <a:lnTo>
                  <a:pt x="3034" y="13085"/>
                </a:lnTo>
                <a:lnTo>
                  <a:pt x="3152" y="13204"/>
                </a:lnTo>
                <a:lnTo>
                  <a:pt x="3272" y="13320"/>
                </a:lnTo>
                <a:lnTo>
                  <a:pt x="3396" y="13433"/>
                </a:lnTo>
                <a:lnTo>
                  <a:pt x="3520" y="13543"/>
                </a:lnTo>
                <a:lnTo>
                  <a:pt x="3646" y="13649"/>
                </a:lnTo>
                <a:lnTo>
                  <a:pt x="3775" y="13753"/>
                </a:lnTo>
                <a:lnTo>
                  <a:pt x="3905" y="13854"/>
                </a:lnTo>
                <a:lnTo>
                  <a:pt x="4038" y="13952"/>
                </a:lnTo>
                <a:lnTo>
                  <a:pt x="4172" y="14046"/>
                </a:lnTo>
                <a:lnTo>
                  <a:pt x="4308" y="14138"/>
                </a:lnTo>
                <a:lnTo>
                  <a:pt x="4447" y="14226"/>
                </a:lnTo>
                <a:lnTo>
                  <a:pt x="4586" y="14312"/>
                </a:lnTo>
                <a:lnTo>
                  <a:pt x="4728" y="14394"/>
                </a:lnTo>
                <a:lnTo>
                  <a:pt x="4870" y="14474"/>
                </a:lnTo>
                <a:lnTo>
                  <a:pt x="5015" y="14550"/>
                </a:lnTo>
                <a:lnTo>
                  <a:pt x="5161" y="14622"/>
                </a:lnTo>
                <a:lnTo>
                  <a:pt x="5308" y="14692"/>
                </a:lnTo>
                <a:lnTo>
                  <a:pt x="5456" y="14758"/>
                </a:lnTo>
                <a:lnTo>
                  <a:pt x="5607" y="14821"/>
                </a:lnTo>
                <a:lnTo>
                  <a:pt x="5757" y="14881"/>
                </a:lnTo>
                <a:lnTo>
                  <a:pt x="5910" y="14938"/>
                </a:lnTo>
                <a:close/>
                <a:moveTo>
                  <a:pt x="6605" y="13798"/>
                </a:moveTo>
                <a:lnTo>
                  <a:pt x="6608" y="13788"/>
                </a:lnTo>
                <a:lnTo>
                  <a:pt x="6611" y="13777"/>
                </a:lnTo>
                <a:lnTo>
                  <a:pt x="6613" y="13766"/>
                </a:lnTo>
                <a:lnTo>
                  <a:pt x="6615" y="13755"/>
                </a:lnTo>
                <a:lnTo>
                  <a:pt x="7297" y="11456"/>
                </a:lnTo>
                <a:lnTo>
                  <a:pt x="5403" y="10080"/>
                </a:lnTo>
                <a:lnTo>
                  <a:pt x="4771" y="8010"/>
                </a:lnTo>
                <a:lnTo>
                  <a:pt x="2540" y="8129"/>
                </a:lnTo>
                <a:lnTo>
                  <a:pt x="2549" y="8151"/>
                </a:lnTo>
                <a:lnTo>
                  <a:pt x="2557" y="8171"/>
                </a:lnTo>
                <a:lnTo>
                  <a:pt x="2562" y="8191"/>
                </a:lnTo>
                <a:lnTo>
                  <a:pt x="2566" y="8210"/>
                </a:lnTo>
                <a:lnTo>
                  <a:pt x="2566" y="8219"/>
                </a:lnTo>
                <a:lnTo>
                  <a:pt x="2567" y="8228"/>
                </a:lnTo>
                <a:lnTo>
                  <a:pt x="2567" y="8237"/>
                </a:lnTo>
                <a:lnTo>
                  <a:pt x="2566" y="8245"/>
                </a:lnTo>
                <a:lnTo>
                  <a:pt x="2565" y="8255"/>
                </a:lnTo>
                <a:lnTo>
                  <a:pt x="2564" y="8263"/>
                </a:lnTo>
                <a:lnTo>
                  <a:pt x="2562" y="8272"/>
                </a:lnTo>
                <a:lnTo>
                  <a:pt x="2559" y="8280"/>
                </a:lnTo>
                <a:lnTo>
                  <a:pt x="2556" y="8288"/>
                </a:lnTo>
                <a:lnTo>
                  <a:pt x="2552" y="8295"/>
                </a:lnTo>
                <a:lnTo>
                  <a:pt x="2548" y="8303"/>
                </a:lnTo>
                <a:lnTo>
                  <a:pt x="2543" y="8312"/>
                </a:lnTo>
                <a:lnTo>
                  <a:pt x="2533" y="8326"/>
                </a:lnTo>
                <a:lnTo>
                  <a:pt x="2519" y="8340"/>
                </a:lnTo>
                <a:lnTo>
                  <a:pt x="2504" y="8353"/>
                </a:lnTo>
                <a:lnTo>
                  <a:pt x="2487" y="8366"/>
                </a:lnTo>
                <a:lnTo>
                  <a:pt x="2468" y="8379"/>
                </a:lnTo>
                <a:lnTo>
                  <a:pt x="2446" y="8390"/>
                </a:lnTo>
                <a:lnTo>
                  <a:pt x="2460" y="8396"/>
                </a:lnTo>
                <a:lnTo>
                  <a:pt x="2473" y="8402"/>
                </a:lnTo>
                <a:lnTo>
                  <a:pt x="2484" y="8409"/>
                </a:lnTo>
                <a:lnTo>
                  <a:pt x="2494" y="8415"/>
                </a:lnTo>
                <a:lnTo>
                  <a:pt x="2503" y="8422"/>
                </a:lnTo>
                <a:lnTo>
                  <a:pt x="2511" y="8431"/>
                </a:lnTo>
                <a:lnTo>
                  <a:pt x="2519" y="8438"/>
                </a:lnTo>
                <a:lnTo>
                  <a:pt x="2526" y="8445"/>
                </a:lnTo>
                <a:lnTo>
                  <a:pt x="2531" y="8453"/>
                </a:lnTo>
                <a:lnTo>
                  <a:pt x="2536" y="8461"/>
                </a:lnTo>
                <a:lnTo>
                  <a:pt x="2540" y="8469"/>
                </a:lnTo>
                <a:lnTo>
                  <a:pt x="2542" y="8477"/>
                </a:lnTo>
                <a:lnTo>
                  <a:pt x="2545" y="8487"/>
                </a:lnTo>
                <a:lnTo>
                  <a:pt x="2546" y="8495"/>
                </a:lnTo>
                <a:lnTo>
                  <a:pt x="2547" y="8503"/>
                </a:lnTo>
                <a:lnTo>
                  <a:pt x="2547" y="8511"/>
                </a:lnTo>
                <a:lnTo>
                  <a:pt x="2546" y="8520"/>
                </a:lnTo>
                <a:lnTo>
                  <a:pt x="2545" y="8528"/>
                </a:lnTo>
                <a:lnTo>
                  <a:pt x="2544" y="8536"/>
                </a:lnTo>
                <a:lnTo>
                  <a:pt x="2541" y="8546"/>
                </a:lnTo>
                <a:lnTo>
                  <a:pt x="2535" y="8562"/>
                </a:lnTo>
                <a:lnTo>
                  <a:pt x="2528" y="8577"/>
                </a:lnTo>
                <a:lnTo>
                  <a:pt x="2517" y="8592"/>
                </a:lnTo>
                <a:lnTo>
                  <a:pt x="2507" y="8608"/>
                </a:lnTo>
                <a:lnTo>
                  <a:pt x="2496" y="8621"/>
                </a:lnTo>
                <a:lnTo>
                  <a:pt x="2484" y="8633"/>
                </a:lnTo>
                <a:lnTo>
                  <a:pt x="2279" y="8853"/>
                </a:lnTo>
                <a:lnTo>
                  <a:pt x="2291" y="8920"/>
                </a:lnTo>
                <a:lnTo>
                  <a:pt x="2304" y="8986"/>
                </a:lnTo>
                <a:lnTo>
                  <a:pt x="2317" y="9053"/>
                </a:lnTo>
                <a:lnTo>
                  <a:pt x="2331" y="9119"/>
                </a:lnTo>
                <a:lnTo>
                  <a:pt x="2345" y="9185"/>
                </a:lnTo>
                <a:lnTo>
                  <a:pt x="2361" y="9253"/>
                </a:lnTo>
                <a:lnTo>
                  <a:pt x="2377" y="9319"/>
                </a:lnTo>
                <a:lnTo>
                  <a:pt x="2394" y="9385"/>
                </a:lnTo>
                <a:lnTo>
                  <a:pt x="2413" y="9451"/>
                </a:lnTo>
                <a:lnTo>
                  <a:pt x="2431" y="9517"/>
                </a:lnTo>
                <a:lnTo>
                  <a:pt x="2450" y="9583"/>
                </a:lnTo>
                <a:lnTo>
                  <a:pt x="2470" y="9648"/>
                </a:lnTo>
                <a:lnTo>
                  <a:pt x="2491" y="9714"/>
                </a:lnTo>
                <a:lnTo>
                  <a:pt x="2512" y="9780"/>
                </a:lnTo>
                <a:lnTo>
                  <a:pt x="2535" y="9846"/>
                </a:lnTo>
                <a:lnTo>
                  <a:pt x="2558" y="9911"/>
                </a:lnTo>
                <a:lnTo>
                  <a:pt x="2582" y="9976"/>
                </a:lnTo>
                <a:lnTo>
                  <a:pt x="2606" y="10041"/>
                </a:lnTo>
                <a:lnTo>
                  <a:pt x="2631" y="10105"/>
                </a:lnTo>
                <a:lnTo>
                  <a:pt x="2658" y="10170"/>
                </a:lnTo>
                <a:lnTo>
                  <a:pt x="2684" y="10234"/>
                </a:lnTo>
                <a:lnTo>
                  <a:pt x="2712" y="10298"/>
                </a:lnTo>
                <a:lnTo>
                  <a:pt x="2740" y="10362"/>
                </a:lnTo>
                <a:lnTo>
                  <a:pt x="2770" y="10427"/>
                </a:lnTo>
                <a:lnTo>
                  <a:pt x="2799" y="10491"/>
                </a:lnTo>
                <a:lnTo>
                  <a:pt x="2831" y="10554"/>
                </a:lnTo>
                <a:lnTo>
                  <a:pt x="2862" y="10618"/>
                </a:lnTo>
                <a:lnTo>
                  <a:pt x="2894" y="10681"/>
                </a:lnTo>
                <a:lnTo>
                  <a:pt x="2928" y="10743"/>
                </a:lnTo>
                <a:lnTo>
                  <a:pt x="2961" y="10806"/>
                </a:lnTo>
                <a:lnTo>
                  <a:pt x="2996" y="10869"/>
                </a:lnTo>
                <a:lnTo>
                  <a:pt x="3031" y="10931"/>
                </a:lnTo>
                <a:lnTo>
                  <a:pt x="3031" y="10931"/>
                </a:lnTo>
                <a:lnTo>
                  <a:pt x="3031" y="10931"/>
                </a:lnTo>
                <a:lnTo>
                  <a:pt x="3034" y="10935"/>
                </a:lnTo>
                <a:lnTo>
                  <a:pt x="3113" y="11068"/>
                </a:lnTo>
                <a:lnTo>
                  <a:pt x="3194" y="11198"/>
                </a:lnTo>
                <a:lnTo>
                  <a:pt x="3278" y="11324"/>
                </a:lnTo>
                <a:lnTo>
                  <a:pt x="3364" y="11449"/>
                </a:lnTo>
                <a:lnTo>
                  <a:pt x="3453" y="11570"/>
                </a:lnTo>
                <a:lnTo>
                  <a:pt x="3544" y="11689"/>
                </a:lnTo>
                <a:lnTo>
                  <a:pt x="3638" y="11806"/>
                </a:lnTo>
                <a:lnTo>
                  <a:pt x="3734" y="11919"/>
                </a:lnTo>
                <a:lnTo>
                  <a:pt x="3833" y="12030"/>
                </a:lnTo>
                <a:lnTo>
                  <a:pt x="3934" y="12139"/>
                </a:lnTo>
                <a:lnTo>
                  <a:pt x="4037" y="12244"/>
                </a:lnTo>
                <a:lnTo>
                  <a:pt x="4141" y="12346"/>
                </a:lnTo>
                <a:lnTo>
                  <a:pt x="4249" y="12446"/>
                </a:lnTo>
                <a:lnTo>
                  <a:pt x="4358" y="12544"/>
                </a:lnTo>
                <a:lnTo>
                  <a:pt x="4469" y="12638"/>
                </a:lnTo>
                <a:lnTo>
                  <a:pt x="4582" y="12730"/>
                </a:lnTo>
                <a:lnTo>
                  <a:pt x="4697" y="12818"/>
                </a:lnTo>
                <a:lnTo>
                  <a:pt x="4814" y="12904"/>
                </a:lnTo>
                <a:lnTo>
                  <a:pt x="4933" y="12987"/>
                </a:lnTo>
                <a:lnTo>
                  <a:pt x="5053" y="13067"/>
                </a:lnTo>
                <a:lnTo>
                  <a:pt x="5174" y="13144"/>
                </a:lnTo>
                <a:lnTo>
                  <a:pt x="5298" y="13218"/>
                </a:lnTo>
                <a:lnTo>
                  <a:pt x="5423" y="13289"/>
                </a:lnTo>
                <a:lnTo>
                  <a:pt x="5549" y="13359"/>
                </a:lnTo>
                <a:lnTo>
                  <a:pt x="5677" y="13424"/>
                </a:lnTo>
                <a:lnTo>
                  <a:pt x="5806" y="13487"/>
                </a:lnTo>
                <a:lnTo>
                  <a:pt x="5936" y="13546"/>
                </a:lnTo>
                <a:lnTo>
                  <a:pt x="6068" y="13603"/>
                </a:lnTo>
                <a:lnTo>
                  <a:pt x="6201" y="13656"/>
                </a:lnTo>
                <a:lnTo>
                  <a:pt x="6334" y="13706"/>
                </a:lnTo>
                <a:lnTo>
                  <a:pt x="6470" y="13753"/>
                </a:lnTo>
                <a:lnTo>
                  <a:pt x="6605" y="13798"/>
                </a:lnTo>
                <a:close/>
                <a:moveTo>
                  <a:pt x="1158" y="9807"/>
                </a:moveTo>
                <a:lnTo>
                  <a:pt x="1851" y="8884"/>
                </a:lnTo>
                <a:lnTo>
                  <a:pt x="1860" y="8800"/>
                </a:lnTo>
                <a:lnTo>
                  <a:pt x="1954" y="8679"/>
                </a:lnTo>
                <a:lnTo>
                  <a:pt x="1032" y="9116"/>
                </a:lnTo>
                <a:lnTo>
                  <a:pt x="1026" y="9124"/>
                </a:lnTo>
                <a:lnTo>
                  <a:pt x="1020" y="9133"/>
                </a:lnTo>
                <a:lnTo>
                  <a:pt x="1013" y="9141"/>
                </a:lnTo>
                <a:lnTo>
                  <a:pt x="1007" y="9149"/>
                </a:lnTo>
                <a:lnTo>
                  <a:pt x="1023" y="9231"/>
                </a:lnTo>
                <a:lnTo>
                  <a:pt x="1039" y="9314"/>
                </a:lnTo>
                <a:lnTo>
                  <a:pt x="1056" y="9396"/>
                </a:lnTo>
                <a:lnTo>
                  <a:pt x="1075" y="9478"/>
                </a:lnTo>
                <a:lnTo>
                  <a:pt x="1094" y="9561"/>
                </a:lnTo>
                <a:lnTo>
                  <a:pt x="1114" y="9643"/>
                </a:lnTo>
                <a:lnTo>
                  <a:pt x="1136" y="9725"/>
                </a:lnTo>
                <a:lnTo>
                  <a:pt x="1158" y="9807"/>
                </a:lnTo>
                <a:close/>
                <a:moveTo>
                  <a:pt x="947" y="8763"/>
                </a:moveTo>
                <a:lnTo>
                  <a:pt x="1823" y="8316"/>
                </a:lnTo>
                <a:lnTo>
                  <a:pt x="904" y="8324"/>
                </a:lnTo>
                <a:lnTo>
                  <a:pt x="908" y="8379"/>
                </a:lnTo>
                <a:lnTo>
                  <a:pt x="912" y="8434"/>
                </a:lnTo>
                <a:lnTo>
                  <a:pt x="917" y="8489"/>
                </a:lnTo>
                <a:lnTo>
                  <a:pt x="922" y="8544"/>
                </a:lnTo>
                <a:lnTo>
                  <a:pt x="928" y="8598"/>
                </a:lnTo>
                <a:lnTo>
                  <a:pt x="934" y="8653"/>
                </a:lnTo>
                <a:lnTo>
                  <a:pt x="940" y="8708"/>
                </a:lnTo>
                <a:lnTo>
                  <a:pt x="947" y="8763"/>
                </a:lnTo>
                <a:close/>
                <a:moveTo>
                  <a:pt x="886" y="7623"/>
                </a:moveTo>
                <a:lnTo>
                  <a:pt x="953" y="7608"/>
                </a:lnTo>
                <a:lnTo>
                  <a:pt x="1020" y="7593"/>
                </a:lnTo>
                <a:lnTo>
                  <a:pt x="1084" y="7578"/>
                </a:lnTo>
                <a:lnTo>
                  <a:pt x="1149" y="7563"/>
                </a:lnTo>
                <a:lnTo>
                  <a:pt x="1214" y="7548"/>
                </a:lnTo>
                <a:lnTo>
                  <a:pt x="1281" y="7532"/>
                </a:lnTo>
                <a:lnTo>
                  <a:pt x="1350" y="7519"/>
                </a:lnTo>
                <a:lnTo>
                  <a:pt x="1423" y="7506"/>
                </a:lnTo>
                <a:lnTo>
                  <a:pt x="2023" y="7498"/>
                </a:lnTo>
                <a:lnTo>
                  <a:pt x="2024" y="7474"/>
                </a:lnTo>
                <a:lnTo>
                  <a:pt x="2025" y="7451"/>
                </a:lnTo>
                <a:lnTo>
                  <a:pt x="2026" y="7426"/>
                </a:lnTo>
                <a:lnTo>
                  <a:pt x="2028" y="7403"/>
                </a:lnTo>
                <a:lnTo>
                  <a:pt x="909" y="7179"/>
                </a:lnTo>
                <a:lnTo>
                  <a:pt x="905" y="7234"/>
                </a:lnTo>
                <a:lnTo>
                  <a:pt x="901" y="7290"/>
                </a:lnTo>
                <a:lnTo>
                  <a:pt x="897" y="7345"/>
                </a:lnTo>
                <a:lnTo>
                  <a:pt x="894" y="7401"/>
                </a:lnTo>
                <a:lnTo>
                  <a:pt x="891" y="7456"/>
                </a:lnTo>
                <a:lnTo>
                  <a:pt x="889" y="7512"/>
                </a:lnTo>
                <a:lnTo>
                  <a:pt x="887" y="7567"/>
                </a:lnTo>
                <a:lnTo>
                  <a:pt x="886" y="7623"/>
                </a:lnTo>
                <a:close/>
                <a:moveTo>
                  <a:pt x="2195" y="7497"/>
                </a:moveTo>
                <a:lnTo>
                  <a:pt x="2216" y="7498"/>
                </a:lnTo>
                <a:lnTo>
                  <a:pt x="2237" y="7500"/>
                </a:lnTo>
                <a:lnTo>
                  <a:pt x="2256" y="7503"/>
                </a:lnTo>
                <a:lnTo>
                  <a:pt x="2275" y="7507"/>
                </a:lnTo>
                <a:lnTo>
                  <a:pt x="2293" y="7511"/>
                </a:lnTo>
                <a:lnTo>
                  <a:pt x="2310" y="7516"/>
                </a:lnTo>
                <a:lnTo>
                  <a:pt x="2325" y="7522"/>
                </a:lnTo>
                <a:lnTo>
                  <a:pt x="2340" y="7528"/>
                </a:lnTo>
                <a:lnTo>
                  <a:pt x="2355" y="7534"/>
                </a:lnTo>
                <a:lnTo>
                  <a:pt x="2367" y="7542"/>
                </a:lnTo>
                <a:lnTo>
                  <a:pt x="2379" y="7550"/>
                </a:lnTo>
                <a:lnTo>
                  <a:pt x="2390" y="7558"/>
                </a:lnTo>
                <a:lnTo>
                  <a:pt x="2399" y="7567"/>
                </a:lnTo>
                <a:lnTo>
                  <a:pt x="2409" y="7576"/>
                </a:lnTo>
                <a:lnTo>
                  <a:pt x="2416" y="7585"/>
                </a:lnTo>
                <a:lnTo>
                  <a:pt x="2422" y="7594"/>
                </a:lnTo>
                <a:lnTo>
                  <a:pt x="2427" y="7605"/>
                </a:lnTo>
                <a:lnTo>
                  <a:pt x="2431" y="7615"/>
                </a:lnTo>
                <a:lnTo>
                  <a:pt x="2434" y="7624"/>
                </a:lnTo>
                <a:lnTo>
                  <a:pt x="2435" y="7635"/>
                </a:lnTo>
                <a:lnTo>
                  <a:pt x="2436" y="7645"/>
                </a:lnTo>
                <a:lnTo>
                  <a:pt x="2435" y="7655"/>
                </a:lnTo>
                <a:lnTo>
                  <a:pt x="2432" y="7666"/>
                </a:lnTo>
                <a:lnTo>
                  <a:pt x="2429" y="7676"/>
                </a:lnTo>
                <a:lnTo>
                  <a:pt x="2424" y="7686"/>
                </a:lnTo>
                <a:lnTo>
                  <a:pt x="2418" y="7696"/>
                </a:lnTo>
                <a:lnTo>
                  <a:pt x="2410" y="7705"/>
                </a:lnTo>
                <a:lnTo>
                  <a:pt x="2400" y="7715"/>
                </a:lnTo>
                <a:lnTo>
                  <a:pt x="2390" y="7725"/>
                </a:lnTo>
                <a:lnTo>
                  <a:pt x="2378" y="7734"/>
                </a:lnTo>
                <a:lnTo>
                  <a:pt x="2365" y="7742"/>
                </a:lnTo>
                <a:lnTo>
                  <a:pt x="2351" y="7751"/>
                </a:lnTo>
                <a:lnTo>
                  <a:pt x="4759" y="7676"/>
                </a:lnTo>
                <a:lnTo>
                  <a:pt x="5403" y="5561"/>
                </a:lnTo>
                <a:lnTo>
                  <a:pt x="7254" y="4216"/>
                </a:lnTo>
                <a:lnTo>
                  <a:pt x="7217" y="4227"/>
                </a:lnTo>
                <a:lnTo>
                  <a:pt x="6091" y="2044"/>
                </a:lnTo>
                <a:lnTo>
                  <a:pt x="6080" y="2042"/>
                </a:lnTo>
                <a:lnTo>
                  <a:pt x="6069" y="2039"/>
                </a:lnTo>
                <a:lnTo>
                  <a:pt x="6058" y="2036"/>
                </a:lnTo>
                <a:lnTo>
                  <a:pt x="6047" y="2032"/>
                </a:lnTo>
                <a:lnTo>
                  <a:pt x="6037" y="2028"/>
                </a:lnTo>
                <a:lnTo>
                  <a:pt x="6028" y="2022"/>
                </a:lnTo>
                <a:lnTo>
                  <a:pt x="6020" y="2016"/>
                </a:lnTo>
                <a:lnTo>
                  <a:pt x="6012" y="2010"/>
                </a:lnTo>
                <a:lnTo>
                  <a:pt x="6010" y="2231"/>
                </a:lnTo>
                <a:lnTo>
                  <a:pt x="6010" y="2245"/>
                </a:lnTo>
                <a:lnTo>
                  <a:pt x="6008" y="2259"/>
                </a:lnTo>
                <a:lnTo>
                  <a:pt x="6004" y="2273"/>
                </a:lnTo>
                <a:lnTo>
                  <a:pt x="5999" y="2285"/>
                </a:lnTo>
                <a:lnTo>
                  <a:pt x="5993" y="2296"/>
                </a:lnTo>
                <a:lnTo>
                  <a:pt x="5986" y="2306"/>
                </a:lnTo>
                <a:lnTo>
                  <a:pt x="5978" y="2316"/>
                </a:lnTo>
                <a:lnTo>
                  <a:pt x="5969" y="2325"/>
                </a:lnTo>
                <a:lnTo>
                  <a:pt x="5960" y="2333"/>
                </a:lnTo>
                <a:lnTo>
                  <a:pt x="5949" y="2340"/>
                </a:lnTo>
                <a:lnTo>
                  <a:pt x="5938" y="2346"/>
                </a:lnTo>
                <a:lnTo>
                  <a:pt x="5926" y="2351"/>
                </a:lnTo>
                <a:lnTo>
                  <a:pt x="5915" y="2356"/>
                </a:lnTo>
                <a:lnTo>
                  <a:pt x="5903" y="2360"/>
                </a:lnTo>
                <a:lnTo>
                  <a:pt x="5890" y="2362"/>
                </a:lnTo>
                <a:lnTo>
                  <a:pt x="5877" y="2364"/>
                </a:lnTo>
                <a:lnTo>
                  <a:pt x="5864" y="2365"/>
                </a:lnTo>
                <a:lnTo>
                  <a:pt x="5851" y="2366"/>
                </a:lnTo>
                <a:lnTo>
                  <a:pt x="5839" y="2365"/>
                </a:lnTo>
                <a:lnTo>
                  <a:pt x="5827" y="2364"/>
                </a:lnTo>
                <a:lnTo>
                  <a:pt x="5814" y="2362"/>
                </a:lnTo>
                <a:lnTo>
                  <a:pt x="5802" y="2359"/>
                </a:lnTo>
                <a:lnTo>
                  <a:pt x="5791" y="2355"/>
                </a:lnTo>
                <a:lnTo>
                  <a:pt x="5780" y="2350"/>
                </a:lnTo>
                <a:lnTo>
                  <a:pt x="5770" y="2345"/>
                </a:lnTo>
                <a:lnTo>
                  <a:pt x="5760" y="2339"/>
                </a:lnTo>
                <a:lnTo>
                  <a:pt x="5751" y="2332"/>
                </a:lnTo>
                <a:lnTo>
                  <a:pt x="5743" y="2324"/>
                </a:lnTo>
                <a:lnTo>
                  <a:pt x="5737" y="2314"/>
                </a:lnTo>
                <a:lnTo>
                  <a:pt x="5731" y="2305"/>
                </a:lnTo>
                <a:lnTo>
                  <a:pt x="5727" y="2295"/>
                </a:lnTo>
                <a:lnTo>
                  <a:pt x="5724" y="2284"/>
                </a:lnTo>
                <a:lnTo>
                  <a:pt x="5722" y="2264"/>
                </a:lnTo>
                <a:lnTo>
                  <a:pt x="5720" y="2243"/>
                </a:lnTo>
                <a:lnTo>
                  <a:pt x="5718" y="2224"/>
                </a:lnTo>
                <a:lnTo>
                  <a:pt x="5716" y="2204"/>
                </a:lnTo>
                <a:lnTo>
                  <a:pt x="5715" y="2184"/>
                </a:lnTo>
                <a:lnTo>
                  <a:pt x="5713" y="2164"/>
                </a:lnTo>
                <a:lnTo>
                  <a:pt x="5712" y="2145"/>
                </a:lnTo>
                <a:lnTo>
                  <a:pt x="5710" y="2125"/>
                </a:lnTo>
                <a:lnTo>
                  <a:pt x="5681" y="2139"/>
                </a:lnTo>
                <a:lnTo>
                  <a:pt x="5652" y="2154"/>
                </a:lnTo>
                <a:lnTo>
                  <a:pt x="5622" y="2169"/>
                </a:lnTo>
                <a:lnTo>
                  <a:pt x="5594" y="2184"/>
                </a:lnTo>
                <a:lnTo>
                  <a:pt x="5564" y="2199"/>
                </a:lnTo>
                <a:lnTo>
                  <a:pt x="5536" y="2215"/>
                </a:lnTo>
                <a:lnTo>
                  <a:pt x="5506" y="2230"/>
                </a:lnTo>
                <a:lnTo>
                  <a:pt x="5478" y="2246"/>
                </a:lnTo>
                <a:lnTo>
                  <a:pt x="5480" y="2281"/>
                </a:lnTo>
                <a:lnTo>
                  <a:pt x="5483" y="2315"/>
                </a:lnTo>
                <a:lnTo>
                  <a:pt x="5485" y="2350"/>
                </a:lnTo>
                <a:lnTo>
                  <a:pt x="5488" y="2386"/>
                </a:lnTo>
                <a:lnTo>
                  <a:pt x="5491" y="2421"/>
                </a:lnTo>
                <a:lnTo>
                  <a:pt x="5495" y="2456"/>
                </a:lnTo>
                <a:lnTo>
                  <a:pt x="5498" y="2491"/>
                </a:lnTo>
                <a:lnTo>
                  <a:pt x="5502" y="2527"/>
                </a:lnTo>
                <a:lnTo>
                  <a:pt x="5503" y="2553"/>
                </a:lnTo>
                <a:lnTo>
                  <a:pt x="5502" y="2577"/>
                </a:lnTo>
                <a:lnTo>
                  <a:pt x="5500" y="2600"/>
                </a:lnTo>
                <a:lnTo>
                  <a:pt x="5496" y="2621"/>
                </a:lnTo>
                <a:lnTo>
                  <a:pt x="5491" y="2640"/>
                </a:lnTo>
                <a:lnTo>
                  <a:pt x="5484" y="2658"/>
                </a:lnTo>
                <a:lnTo>
                  <a:pt x="5476" y="2675"/>
                </a:lnTo>
                <a:lnTo>
                  <a:pt x="5466" y="2690"/>
                </a:lnTo>
                <a:lnTo>
                  <a:pt x="5456" y="2703"/>
                </a:lnTo>
                <a:lnTo>
                  <a:pt x="5445" y="2715"/>
                </a:lnTo>
                <a:lnTo>
                  <a:pt x="5433" y="2725"/>
                </a:lnTo>
                <a:lnTo>
                  <a:pt x="5420" y="2735"/>
                </a:lnTo>
                <a:lnTo>
                  <a:pt x="5405" y="2743"/>
                </a:lnTo>
                <a:lnTo>
                  <a:pt x="5391" y="2749"/>
                </a:lnTo>
                <a:lnTo>
                  <a:pt x="5375" y="2754"/>
                </a:lnTo>
                <a:lnTo>
                  <a:pt x="5358" y="2757"/>
                </a:lnTo>
                <a:lnTo>
                  <a:pt x="5342" y="2760"/>
                </a:lnTo>
                <a:lnTo>
                  <a:pt x="5325" y="2761"/>
                </a:lnTo>
                <a:lnTo>
                  <a:pt x="5308" y="2761"/>
                </a:lnTo>
                <a:lnTo>
                  <a:pt x="5289" y="2759"/>
                </a:lnTo>
                <a:lnTo>
                  <a:pt x="5271" y="2756"/>
                </a:lnTo>
                <a:lnTo>
                  <a:pt x="5252" y="2753"/>
                </a:lnTo>
                <a:lnTo>
                  <a:pt x="5233" y="2747"/>
                </a:lnTo>
                <a:lnTo>
                  <a:pt x="5215" y="2741"/>
                </a:lnTo>
                <a:lnTo>
                  <a:pt x="5196" y="2734"/>
                </a:lnTo>
                <a:lnTo>
                  <a:pt x="5177" y="2724"/>
                </a:lnTo>
                <a:lnTo>
                  <a:pt x="5159" y="2715"/>
                </a:lnTo>
                <a:lnTo>
                  <a:pt x="5141" y="2704"/>
                </a:lnTo>
                <a:lnTo>
                  <a:pt x="5122" y="2692"/>
                </a:lnTo>
                <a:lnTo>
                  <a:pt x="5104" y="2679"/>
                </a:lnTo>
                <a:lnTo>
                  <a:pt x="5087" y="2665"/>
                </a:lnTo>
                <a:lnTo>
                  <a:pt x="5071" y="2650"/>
                </a:lnTo>
                <a:lnTo>
                  <a:pt x="4977" y="3120"/>
                </a:lnTo>
                <a:lnTo>
                  <a:pt x="4969" y="3142"/>
                </a:lnTo>
                <a:lnTo>
                  <a:pt x="4959" y="3161"/>
                </a:lnTo>
                <a:lnTo>
                  <a:pt x="4947" y="3178"/>
                </a:lnTo>
                <a:lnTo>
                  <a:pt x="4934" y="3194"/>
                </a:lnTo>
                <a:lnTo>
                  <a:pt x="4921" y="3208"/>
                </a:lnTo>
                <a:lnTo>
                  <a:pt x="4907" y="3219"/>
                </a:lnTo>
                <a:lnTo>
                  <a:pt x="4891" y="3229"/>
                </a:lnTo>
                <a:lnTo>
                  <a:pt x="4875" y="3237"/>
                </a:lnTo>
                <a:lnTo>
                  <a:pt x="4859" y="3244"/>
                </a:lnTo>
                <a:lnTo>
                  <a:pt x="4842" y="3248"/>
                </a:lnTo>
                <a:lnTo>
                  <a:pt x="4824" y="3251"/>
                </a:lnTo>
                <a:lnTo>
                  <a:pt x="4807" y="3253"/>
                </a:lnTo>
                <a:lnTo>
                  <a:pt x="4790" y="3253"/>
                </a:lnTo>
                <a:lnTo>
                  <a:pt x="4772" y="3252"/>
                </a:lnTo>
                <a:lnTo>
                  <a:pt x="4754" y="3250"/>
                </a:lnTo>
                <a:lnTo>
                  <a:pt x="4737" y="3246"/>
                </a:lnTo>
                <a:lnTo>
                  <a:pt x="4720" y="3241"/>
                </a:lnTo>
                <a:lnTo>
                  <a:pt x="4704" y="3235"/>
                </a:lnTo>
                <a:lnTo>
                  <a:pt x="4688" y="3227"/>
                </a:lnTo>
                <a:lnTo>
                  <a:pt x="4673" y="3219"/>
                </a:lnTo>
                <a:lnTo>
                  <a:pt x="4658" y="3209"/>
                </a:lnTo>
                <a:lnTo>
                  <a:pt x="4645" y="3198"/>
                </a:lnTo>
                <a:lnTo>
                  <a:pt x="4633" y="3187"/>
                </a:lnTo>
                <a:lnTo>
                  <a:pt x="4622" y="3175"/>
                </a:lnTo>
                <a:lnTo>
                  <a:pt x="4612" y="3162"/>
                </a:lnTo>
                <a:lnTo>
                  <a:pt x="4602" y="3148"/>
                </a:lnTo>
                <a:lnTo>
                  <a:pt x="4595" y="3133"/>
                </a:lnTo>
                <a:lnTo>
                  <a:pt x="4590" y="3118"/>
                </a:lnTo>
                <a:lnTo>
                  <a:pt x="4586" y="3102"/>
                </a:lnTo>
                <a:lnTo>
                  <a:pt x="4584" y="3086"/>
                </a:lnTo>
                <a:lnTo>
                  <a:pt x="4584" y="3068"/>
                </a:lnTo>
                <a:lnTo>
                  <a:pt x="4586" y="3052"/>
                </a:lnTo>
                <a:lnTo>
                  <a:pt x="4596" y="3017"/>
                </a:lnTo>
                <a:lnTo>
                  <a:pt x="4604" y="2984"/>
                </a:lnTo>
                <a:lnTo>
                  <a:pt x="4614" y="2950"/>
                </a:lnTo>
                <a:lnTo>
                  <a:pt x="4622" y="2917"/>
                </a:lnTo>
                <a:lnTo>
                  <a:pt x="4630" y="2883"/>
                </a:lnTo>
                <a:lnTo>
                  <a:pt x="4637" y="2850"/>
                </a:lnTo>
                <a:lnTo>
                  <a:pt x="4645" y="2816"/>
                </a:lnTo>
                <a:lnTo>
                  <a:pt x="4651" y="2782"/>
                </a:lnTo>
                <a:lnTo>
                  <a:pt x="4634" y="2796"/>
                </a:lnTo>
                <a:lnTo>
                  <a:pt x="4617" y="2809"/>
                </a:lnTo>
                <a:lnTo>
                  <a:pt x="4599" y="2823"/>
                </a:lnTo>
                <a:lnTo>
                  <a:pt x="4582" y="2836"/>
                </a:lnTo>
                <a:lnTo>
                  <a:pt x="4579" y="2854"/>
                </a:lnTo>
                <a:lnTo>
                  <a:pt x="4576" y="2871"/>
                </a:lnTo>
                <a:lnTo>
                  <a:pt x="4571" y="2887"/>
                </a:lnTo>
                <a:lnTo>
                  <a:pt x="4566" y="2903"/>
                </a:lnTo>
                <a:lnTo>
                  <a:pt x="4560" y="2919"/>
                </a:lnTo>
                <a:lnTo>
                  <a:pt x="4554" y="2933"/>
                </a:lnTo>
                <a:lnTo>
                  <a:pt x="4546" y="2947"/>
                </a:lnTo>
                <a:lnTo>
                  <a:pt x="4539" y="2960"/>
                </a:lnTo>
                <a:lnTo>
                  <a:pt x="4531" y="2973"/>
                </a:lnTo>
                <a:lnTo>
                  <a:pt x="4522" y="2985"/>
                </a:lnTo>
                <a:lnTo>
                  <a:pt x="4513" y="2996"/>
                </a:lnTo>
                <a:lnTo>
                  <a:pt x="4504" y="3007"/>
                </a:lnTo>
                <a:lnTo>
                  <a:pt x="4494" y="3017"/>
                </a:lnTo>
                <a:lnTo>
                  <a:pt x="4483" y="3027"/>
                </a:lnTo>
                <a:lnTo>
                  <a:pt x="4473" y="3036"/>
                </a:lnTo>
                <a:lnTo>
                  <a:pt x="4462" y="3044"/>
                </a:lnTo>
                <a:lnTo>
                  <a:pt x="4451" y="3052"/>
                </a:lnTo>
                <a:lnTo>
                  <a:pt x="4440" y="3059"/>
                </a:lnTo>
                <a:lnTo>
                  <a:pt x="4428" y="3065"/>
                </a:lnTo>
                <a:lnTo>
                  <a:pt x="4417" y="3071"/>
                </a:lnTo>
                <a:lnTo>
                  <a:pt x="4405" y="3076"/>
                </a:lnTo>
                <a:lnTo>
                  <a:pt x="4394" y="3080"/>
                </a:lnTo>
                <a:lnTo>
                  <a:pt x="4382" y="3085"/>
                </a:lnTo>
                <a:lnTo>
                  <a:pt x="4370" y="3088"/>
                </a:lnTo>
                <a:lnTo>
                  <a:pt x="4358" y="3091"/>
                </a:lnTo>
                <a:lnTo>
                  <a:pt x="4347" y="3093"/>
                </a:lnTo>
                <a:lnTo>
                  <a:pt x="4335" y="3094"/>
                </a:lnTo>
                <a:lnTo>
                  <a:pt x="4324" y="3095"/>
                </a:lnTo>
                <a:lnTo>
                  <a:pt x="4312" y="3095"/>
                </a:lnTo>
                <a:lnTo>
                  <a:pt x="4301" y="3094"/>
                </a:lnTo>
                <a:lnTo>
                  <a:pt x="4290" y="3093"/>
                </a:lnTo>
                <a:lnTo>
                  <a:pt x="4280" y="3091"/>
                </a:lnTo>
                <a:lnTo>
                  <a:pt x="4193" y="3170"/>
                </a:lnTo>
                <a:lnTo>
                  <a:pt x="4109" y="3249"/>
                </a:lnTo>
                <a:lnTo>
                  <a:pt x="4026" y="3331"/>
                </a:lnTo>
                <a:lnTo>
                  <a:pt x="3946" y="3413"/>
                </a:lnTo>
                <a:lnTo>
                  <a:pt x="3867" y="3498"/>
                </a:lnTo>
                <a:lnTo>
                  <a:pt x="3789" y="3583"/>
                </a:lnTo>
                <a:lnTo>
                  <a:pt x="3713" y="3669"/>
                </a:lnTo>
                <a:lnTo>
                  <a:pt x="3640" y="3757"/>
                </a:lnTo>
                <a:lnTo>
                  <a:pt x="3568" y="3845"/>
                </a:lnTo>
                <a:lnTo>
                  <a:pt x="3496" y="3935"/>
                </a:lnTo>
                <a:lnTo>
                  <a:pt x="3428" y="4027"/>
                </a:lnTo>
                <a:lnTo>
                  <a:pt x="3361" y="4119"/>
                </a:lnTo>
                <a:lnTo>
                  <a:pt x="3296" y="4212"/>
                </a:lnTo>
                <a:lnTo>
                  <a:pt x="3233" y="4306"/>
                </a:lnTo>
                <a:lnTo>
                  <a:pt x="3171" y="4402"/>
                </a:lnTo>
                <a:lnTo>
                  <a:pt x="3111" y="4498"/>
                </a:lnTo>
                <a:lnTo>
                  <a:pt x="3053" y="4595"/>
                </a:lnTo>
                <a:lnTo>
                  <a:pt x="2997" y="4693"/>
                </a:lnTo>
                <a:lnTo>
                  <a:pt x="2943" y="4793"/>
                </a:lnTo>
                <a:lnTo>
                  <a:pt x="2890" y="4892"/>
                </a:lnTo>
                <a:lnTo>
                  <a:pt x="2839" y="4993"/>
                </a:lnTo>
                <a:lnTo>
                  <a:pt x="2790" y="5095"/>
                </a:lnTo>
                <a:lnTo>
                  <a:pt x="2743" y="5198"/>
                </a:lnTo>
                <a:lnTo>
                  <a:pt x="2698" y="5300"/>
                </a:lnTo>
                <a:lnTo>
                  <a:pt x="2655" y="5404"/>
                </a:lnTo>
                <a:lnTo>
                  <a:pt x="2613" y="5509"/>
                </a:lnTo>
                <a:lnTo>
                  <a:pt x="2573" y="5615"/>
                </a:lnTo>
                <a:lnTo>
                  <a:pt x="2536" y="5720"/>
                </a:lnTo>
                <a:lnTo>
                  <a:pt x="2500" y="5827"/>
                </a:lnTo>
                <a:lnTo>
                  <a:pt x="2467" y="5934"/>
                </a:lnTo>
                <a:lnTo>
                  <a:pt x="2434" y="6042"/>
                </a:lnTo>
                <a:lnTo>
                  <a:pt x="2405" y="6151"/>
                </a:lnTo>
                <a:lnTo>
                  <a:pt x="2389" y="6209"/>
                </a:lnTo>
                <a:lnTo>
                  <a:pt x="2374" y="6267"/>
                </a:lnTo>
                <a:lnTo>
                  <a:pt x="2360" y="6326"/>
                </a:lnTo>
                <a:lnTo>
                  <a:pt x="2346" y="6384"/>
                </a:lnTo>
                <a:lnTo>
                  <a:pt x="2333" y="6443"/>
                </a:lnTo>
                <a:lnTo>
                  <a:pt x="2321" y="6502"/>
                </a:lnTo>
                <a:lnTo>
                  <a:pt x="2309" y="6561"/>
                </a:lnTo>
                <a:lnTo>
                  <a:pt x="2298" y="6620"/>
                </a:lnTo>
                <a:lnTo>
                  <a:pt x="2286" y="6680"/>
                </a:lnTo>
                <a:lnTo>
                  <a:pt x="2276" y="6739"/>
                </a:lnTo>
                <a:lnTo>
                  <a:pt x="2266" y="6798"/>
                </a:lnTo>
                <a:lnTo>
                  <a:pt x="2257" y="6858"/>
                </a:lnTo>
                <a:lnTo>
                  <a:pt x="2249" y="6918"/>
                </a:lnTo>
                <a:lnTo>
                  <a:pt x="2241" y="6977"/>
                </a:lnTo>
                <a:lnTo>
                  <a:pt x="2234" y="7037"/>
                </a:lnTo>
                <a:lnTo>
                  <a:pt x="2226" y="7097"/>
                </a:lnTo>
                <a:lnTo>
                  <a:pt x="2237" y="7104"/>
                </a:lnTo>
                <a:lnTo>
                  <a:pt x="2246" y="7112"/>
                </a:lnTo>
                <a:lnTo>
                  <a:pt x="2255" y="7120"/>
                </a:lnTo>
                <a:lnTo>
                  <a:pt x="2263" y="7128"/>
                </a:lnTo>
                <a:lnTo>
                  <a:pt x="2270" y="7138"/>
                </a:lnTo>
                <a:lnTo>
                  <a:pt x="2276" y="7148"/>
                </a:lnTo>
                <a:lnTo>
                  <a:pt x="2282" y="7157"/>
                </a:lnTo>
                <a:lnTo>
                  <a:pt x="2287" y="7167"/>
                </a:lnTo>
                <a:lnTo>
                  <a:pt x="2292" y="7178"/>
                </a:lnTo>
                <a:lnTo>
                  <a:pt x="2295" y="7188"/>
                </a:lnTo>
                <a:lnTo>
                  <a:pt x="2298" y="7200"/>
                </a:lnTo>
                <a:lnTo>
                  <a:pt x="2300" y="7211"/>
                </a:lnTo>
                <a:lnTo>
                  <a:pt x="2302" y="7222"/>
                </a:lnTo>
                <a:lnTo>
                  <a:pt x="2302" y="7233"/>
                </a:lnTo>
                <a:lnTo>
                  <a:pt x="2302" y="7244"/>
                </a:lnTo>
                <a:lnTo>
                  <a:pt x="2302" y="7256"/>
                </a:lnTo>
                <a:lnTo>
                  <a:pt x="2300" y="7267"/>
                </a:lnTo>
                <a:lnTo>
                  <a:pt x="2298" y="7278"/>
                </a:lnTo>
                <a:lnTo>
                  <a:pt x="2296" y="7289"/>
                </a:lnTo>
                <a:lnTo>
                  <a:pt x="2292" y="7299"/>
                </a:lnTo>
                <a:lnTo>
                  <a:pt x="2287" y="7311"/>
                </a:lnTo>
                <a:lnTo>
                  <a:pt x="2283" y="7321"/>
                </a:lnTo>
                <a:lnTo>
                  <a:pt x="2277" y="7331"/>
                </a:lnTo>
                <a:lnTo>
                  <a:pt x="2271" y="7340"/>
                </a:lnTo>
                <a:lnTo>
                  <a:pt x="2265" y="7349"/>
                </a:lnTo>
                <a:lnTo>
                  <a:pt x="2258" y="7358"/>
                </a:lnTo>
                <a:lnTo>
                  <a:pt x="2250" y="7366"/>
                </a:lnTo>
                <a:lnTo>
                  <a:pt x="2241" y="7375"/>
                </a:lnTo>
                <a:lnTo>
                  <a:pt x="2232" y="7382"/>
                </a:lnTo>
                <a:lnTo>
                  <a:pt x="2221" y="7389"/>
                </a:lnTo>
                <a:lnTo>
                  <a:pt x="2211" y="7395"/>
                </a:lnTo>
                <a:lnTo>
                  <a:pt x="2200" y="7400"/>
                </a:lnTo>
                <a:lnTo>
                  <a:pt x="2199" y="7424"/>
                </a:lnTo>
                <a:lnTo>
                  <a:pt x="2198" y="7449"/>
                </a:lnTo>
                <a:lnTo>
                  <a:pt x="2196" y="7472"/>
                </a:lnTo>
                <a:lnTo>
                  <a:pt x="2195" y="7497"/>
                </a:lnTo>
                <a:close/>
                <a:moveTo>
                  <a:pt x="5698" y="1939"/>
                </a:moveTo>
                <a:lnTo>
                  <a:pt x="5695" y="1861"/>
                </a:lnTo>
                <a:lnTo>
                  <a:pt x="5692" y="1783"/>
                </a:lnTo>
                <a:lnTo>
                  <a:pt x="5691" y="1706"/>
                </a:lnTo>
                <a:lnTo>
                  <a:pt x="5690" y="1629"/>
                </a:lnTo>
                <a:lnTo>
                  <a:pt x="5691" y="1552"/>
                </a:lnTo>
                <a:lnTo>
                  <a:pt x="5693" y="1475"/>
                </a:lnTo>
                <a:lnTo>
                  <a:pt x="5696" y="1399"/>
                </a:lnTo>
                <a:lnTo>
                  <a:pt x="5699" y="1322"/>
                </a:lnTo>
                <a:lnTo>
                  <a:pt x="5704" y="1244"/>
                </a:lnTo>
                <a:lnTo>
                  <a:pt x="5711" y="1166"/>
                </a:lnTo>
                <a:lnTo>
                  <a:pt x="5719" y="1088"/>
                </a:lnTo>
                <a:lnTo>
                  <a:pt x="5727" y="1007"/>
                </a:lnTo>
                <a:lnTo>
                  <a:pt x="5737" y="927"/>
                </a:lnTo>
                <a:lnTo>
                  <a:pt x="5748" y="845"/>
                </a:lnTo>
                <a:lnTo>
                  <a:pt x="5760" y="763"/>
                </a:lnTo>
                <a:lnTo>
                  <a:pt x="5774" y="679"/>
                </a:lnTo>
                <a:lnTo>
                  <a:pt x="5775" y="676"/>
                </a:lnTo>
                <a:lnTo>
                  <a:pt x="5754" y="683"/>
                </a:lnTo>
                <a:lnTo>
                  <a:pt x="5735" y="691"/>
                </a:lnTo>
                <a:lnTo>
                  <a:pt x="5715" y="699"/>
                </a:lnTo>
                <a:lnTo>
                  <a:pt x="5694" y="706"/>
                </a:lnTo>
                <a:lnTo>
                  <a:pt x="5674" y="714"/>
                </a:lnTo>
                <a:lnTo>
                  <a:pt x="5655" y="722"/>
                </a:lnTo>
                <a:lnTo>
                  <a:pt x="5634" y="730"/>
                </a:lnTo>
                <a:lnTo>
                  <a:pt x="5614" y="739"/>
                </a:lnTo>
                <a:lnTo>
                  <a:pt x="5622" y="905"/>
                </a:lnTo>
                <a:lnTo>
                  <a:pt x="5619" y="923"/>
                </a:lnTo>
                <a:lnTo>
                  <a:pt x="5616" y="941"/>
                </a:lnTo>
                <a:lnTo>
                  <a:pt x="5612" y="957"/>
                </a:lnTo>
                <a:lnTo>
                  <a:pt x="5607" y="975"/>
                </a:lnTo>
                <a:lnTo>
                  <a:pt x="5602" y="991"/>
                </a:lnTo>
                <a:lnTo>
                  <a:pt x="5596" y="1007"/>
                </a:lnTo>
                <a:lnTo>
                  <a:pt x="5589" y="1022"/>
                </a:lnTo>
                <a:lnTo>
                  <a:pt x="5582" y="1039"/>
                </a:lnTo>
                <a:lnTo>
                  <a:pt x="5568" y="1068"/>
                </a:lnTo>
                <a:lnTo>
                  <a:pt x="5553" y="1097"/>
                </a:lnTo>
                <a:lnTo>
                  <a:pt x="5538" y="1125"/>
                </a:lnTo>
                <a:lnTo>
                  <a:pt x="5522" y="1152"/>
                </a:lnTo>
                <a:lnTo>
                  <a:pt x="5507" y="1177"/>
                </a:lnTo>
                <a:lnTo>
                  <a:pt x="5493" y="1202"/>
                </a:lnTo>
                <a:lnTo>
                  <a:pt x="5480" y="1227"/>
                </a:lnTo>
                <a:lnTo>
                  <a:pt x="5468" y="1250"/>
                </a:lnTo>
                <a:lnTo>
                  <a:pt x="5463" y="1261"/>
                </a:lnTo>
                <a:lnTo>
                  <a:pt x="5459" y="1273"/>
                </a:lnTo>
                <a:lnTo>
                  <a:pt x="5455" y="1284"/>
                </a:lnTo>
                <a:lnTo>
                  <a:pt x="5452" y="1295"/>
                </a:lnTo>
                <a:lnTo>
                  <a:pt x="5450" y="1306"/>
                </a:lnTo>
                <a:lnTo>
                  <a:pt x="5449" y="1317"/>
                </a:lnTo>
                <a:lnTo>
                  <a:pt x="5448" y="1328"/>
                </a:lnTo>
                <a:lnTo>
                  <a:pt x="5449" y="1339"/>
                </a:lnTo>
                <a:lnTo>
                  <a:pt x="5450" y="1383"/>
                </a:lnTo>
                <a:lnTo>
                  <a:pt x="5451" y="1427"/>
                </a:lnTo>
                <a:lnTo>
                  <a:pt x="5452" y="1472"/>
                </a:lnTo>
                <a:lnTo>
                  <a:pt x="5453" y="1517"/>
                </a:lnTo>
                <a:lnTo>
                  <a:pt x="5453" y="1561"/>
                </a:lnTo>
                <a:lnTo>
                  <a:pt x="5454" y="1605"/>
                </a:lnTo>
                <a:lnTo>
                  <a:pt x="5455" y="1650"/>
                </a:lnTo>
                <a:lnTo>
                  <a:pt x="5456" y="1695"/>
                </a:lnTo>
                <a:lnTo>
                  <a:pt x="5457" y="1740"/>
                </a:lnTo>
                <a:lnTo>
                  <a:pt x="5458" y="1784"/>
                </a:lnTo>
                <a:lnTo>
                  <a:pt x="5459" y="1829"/>
                </a:lnTo>
                <a:lnTo>
                  <a:pt x="5460" y="1875"/>
                </a:lnTo>
                <a:lnTo>
                  <a:pt x="5462" y="1920"/>
                </a:lnTo>
                <a:lnTo>
                  <a:pt x="5463" y="1965"/>
                </a:lnTo>
                <a:lnTo>
                  <a:pt x="5465" y="2010"/>
                </a:lnTo>
                <a:lnTo>
                  <a:pt x="5467" y="2056"/>
                </a:lnTo>
                <a:lnTo>
                  <a:pt x="5496" y="2041"/>
                </a:lnTo>
                <a:lnTo>
                  <a:pt x="5524" y="2025"/>
                </a:lnTo>
                <a:lnTo>
                  <a:pt x="5553" y="2011"/>
                </a:lnTo>
                <a:lnTo>
                  <a:pt x="5582" y="1996"/>
                </a:lnTo>
                <a:lnTo>
                  <a:pt x="5611" y="1982"/>
                </a:lnTo>
                <a:lnTo>
                  <a:pt x="5640" y="1968"/>
                </a:lnTo>
                <a:lnTo>
                  <a:pt x="5669" y="1953"/>
                </a:lnTo>
                <a:lnTo>
                  <a:pt x="5698" y="1939"/>
                </a:lnTo>
                <a:close/>
                <a:moveTo>
                  <a:pt x="6378" y="472"/>
                </a:moveTo>
                <a:lnTo>
                  <a:pt x="6378" y="502"/>
                </a:lnTo>
                <a:lnTo>
                  <a:pt x="6378" y="532"/>
                </a:lnTo>
                <a:lnTo>
                  <a:pt x="6378" y="562"/>
                </a:lnTo>
                <a:lnTo>
                  <a:pt x="6378" y="591"/>
                </a:lnTo>
                <a:lnTo>
                  <a:pt x="6378" y="622"/>
                </a:lnTo>
                <a:lnTo>
                  <a:pt x="6378" y="651"/>
                </a:lnTo>
                <a:lnTo>
                  <a:pt x="6378" y="682"/>
                </a:lnTo>
                <a:lnTo>
                  <a:pt x="6378" y="711"/>
                </a:lnTo>
                <a:lnTo>
                  <a:pt x="6376" y="723"/>
                </a:lnTo>
                <a:lnTo>
                  <a:pt x="6373" y="733"/>
                </a:lnTo>
                <a:lnTo>
                  <a:pt x="6370" y="744"/>
                </a:lnTo>
                <a:lnTo>
                  <a:pt x="6366" y="753"/>
                </a:lnTo>
                <a:lnTo>
                  <a:pt x="6357" y="769"/>
                </a:lnTo>
                <a:lnTo>
                  <a:pt x="6347" y="784"/>
                </a:lnTo>
                <a:lnTo>
                  <a:pt x="6337" y="800"/>
                </a:lnTo>
                <a:lnTo>
                  <a:pt x="6327" y="815"/>
                </a:lnTo>
                <a:lnTo>
                  <a:pt x="6323" y="823"/>
                </a:lnTo>
                <a:lnTo>
                  <a:pt x="6320" y="831"/>
                </a:lnTo>
                <a:lnTo>
                  <a:pt x="6317" y="840"/>
                </a:lnTo>
                <a:lnTo>
                  <a:pt x="6314" y="850"/>
                </a:lnTo>
                <a:lnTo>
                  <a:pt x="6314" y="902"/>
                </a:lnTo>
                <a:lnTo>
                  <a:pt x="6314" y="954"/>
                </a:lnTo>
                <a:lnTo>
                  <a:pt x="6315" y="1006"/>
                </a:lnTo>
                <a:lnTo>
                  <a:pt x="6315" y="1058"/>
                </a:lnTo>
                <a:lnTo>
                  <a:pt x="6315" y="1110"/>
                </a:lnTo>
                <a:lnTo>
                  <a:pt x="6315" y="1162"/>
                </a:lnTo>
                <a:lnTo>
                  <a:pt x="6315" y="1214"/>
                </a:lnTo>
                <a:lnTo>
                  <a:pt x="6315" y="1266"/>
                </a:lnTo>
                <a:lnTo>
                  <a:pt x="6315" y="1317"/>
                </a:lnTo>
                <a:lnTo>
                  <a:pt x="6315" y="1369"/>
                </a:lnTo>
                <a:lnTo>
                  <a:pt x="6316" y="1421"/>
                </a:lnTo>
                <a:lnTo>
                  <a:pt x="6316" y="1473"/>
                </a:lnTo>
                <a:lnTo>
                  <a:pt x="6316" y="1525"/>
                </a:lnTo>
                <a:lnTo>
                  <a:pt x="6316" y="1577"/>
                </a:lnTo>
                <a:lnTo>
                  <a:pt x="6316" y="1629"/>
                </a:lnTo>
                <a:lnTo>
                  <a:pt x="6316" y="1681"/>
                </a:lnTo>
                <a:lnTo>
                  <a:pt x="6435" y="1640"/>
                </a:lnTo>
                <a:lnTo>
                  <a:pt x="6554" y="1601"/>
                </a:lnTo>
                <a:lnTo>
                  <a:pt x="6674" y="1565"/>
                </a:lnTo>
                <a:lnTo>
                  <a:pt x="6794" y="1530"/>
                </a:lnTo>
                <a:lnTo>
                  <a:pt x="6914" y="1499"/>
                </a:lnTo>
                <a:lnTo>
                  <a:pt x="7035" y="1470"/>
                </a:lnTo>
                <a:lnTo>
                  <a:pt x="7157" y="1443"/>
                </a:lnTo>
                <a:lnTo>
                  <a:pt x="7278" y="1418"/>
                </a:lnTo>
                <a:lnTo>
                  <a:pt x="7399" y="1397"/>
                </a:lnTo>
                <a:lnTo>
                  <a:pt x="7521" y="1376"/>
                </a:lnTo>
                <a:lnTo>
                  <a:pt x="7643" y="1359"/>
                </a:lnTo>
                <a:lnTo>
                  <a:pt x="7764" y="1345"/>
                </a:lnTo>
                <a:lnTo>
                  <a:pt x="7886" y="1332"/>
                </a:lnTo>
                <a:lnTo>
                  <a:pt x="8008" y="1322"/>
                </a:lnTo>
                <a:lnTo>
                  <a:pt x="8130" y="1313"/>
                </a:lnTo>
                <a:lnTo>
                  <a:pt x="8252" y="1308"/>
                </a:lnTo>
                <a:lnTo>
                  <a:pt x="8375" y="1304"/>
                </a:lnTo>
                <a:lnTo>
                  <a:pt x="8496" y="1303"/>
                </a:lnTo>
                <a:lnTo>
                  <a:pt x="8618" y="1305"/>
                </a:lnTo>
                <a:lnTo>
                  <a:pt x="8739" y="1308"/>
                </a:lnTo>
                <a:lnTo>
                  <a:pt x="8861" y="1314"/>
                </a:lnTo>
                <a:lnTo>
                  <a:pt x="8982" y="1323"/>
                </a:lnTo>
                <a:lnTo>
                  <a:pt x="9102" y="1333"/>
                </a:lnTo>
                <a:lnTo>
                  <a:pt x="9223" y="1345"/>
                </a:lnTo>
                <a:lnTo>
                  <a:pt x="9343" y="1360"/>
                </a:lnTo>
                <a:lnTo>
                  <a:pt x="9463" y="1376"/>
                </a:lnTo>
                <a:lnTo>
                  <a:pt x="9582" y="1396"/>
                </a:lnTo>
                <a:lnTo>
                  <a:pt x="9701" y="1417"/>
                </a:lnTo>
                <a:lnTo>
                  <a:pt x="9820" y="1442"/>
                </a:lnTo>
                <a:lnTo>
                  <a:pt x="9939" y="1467"/>
                </a:lnTo>
                <a:lnTo>
                  <a:pt x="10057" y="1495"/>
                </a:lnTo>
                <a:lnTo>
                  <a:pt x="10174" y="1525"/>
                </a:lnTo>
                <a:lnTo>
                  <a:pt x="10263" y="1550"/>
                </a:lnTo>
                <a:lnTo>
                  <a:pt x="10354" y="1576"/>
                </a:lnTo>
                <a:lnTo>
                  <a:pt x="10443" y="1603"/>
                </a:lnTo>
                <a:lnTo>
                  <a:pt x="10532" y="1633"/>
                </a:lnTo>
                <a:lnTo>
                  <a:pt x="10620" y="1662"/>
                </a:lnTo>
                <a:lnTo>
                  <a:pt x="10709" y="1694"/>
                </a:lnTo>
                <a:lnTo>
                  <a:pt x="10796" y="1726"/>
                </a:lnTo>
                <a:lnTo>
                  <a:pt x="10884" y="1760"/>
                </a:lnTo>
                <a:lnTo>
                  <a:pt x="10970" y="1795"/>
                </a:lnTo>
                <a:lnTo>
                  <a:pt x="11057" y="1831"/>
                </a:lnTo>
                <a:lnTo>
                  <a:pt x="11142" y="1869"/>
                </a:lnTo>
                <a:lnTo>
                  <a:pt x="11228" y="1907"/>
                </a:lnTo>
                <a:lnTo>
                  <a:pt x="11312" y="1948"/>
                </a:lnTo>
                <a:lnTo>
                  <a:pt x="11397" y="1989"/>
                </a:lnTo>
                <a:lnTo>
                  <a:pt x="11480" y="2032"/>
                </a:lnTo>
                <a:lnTo>
                  <a:pt x="11564" y="2075"/>
                </a:lnTo>
                <a:lnTo>
                  <a:pt x="11646" y="2120"/>
                </a:lnTo>
                <a:lnTo>
                  <a:pt x="11728" y="2167"/>
                </a:lnTo>
                <a:lnTo>
                  <a:pt x="11810" y="2214"/>
                </a:lnTo>
                <a:lnTo>
                  <a:pt x="11890" y="2263"/>
                </a:lnTo>
                <a:lnTo>
                  <a:pt x="11971" y="2312"/>
                </a:lnTo>
                <a:lnTo>
                  <a:pt x="12050" y="2363"/>
                </a:lnTo>
                <a:lnTo>
                  <a:pt x="12128" y="2416"/>
                </a:lnTo>
                <a:lnTo>
                  <a:pt x="12207" y="2469"/>
                </a:lnTo>
                <a:lnTo>
                  <a:pt x="12283" y="2524"/>
                </a:lnTo>
                <a:lnTo>
                  <a:pt x="12360" y="2580"/>
                </a:lnTo>
                <a:lnTo>
                  <a:pt x="12436" y="2637"/>
                </a:lnTo>
                <a:lnTo>
                  <a:pt x="12511" y="2695"/>
                </a:lnTo>
                <a:lnTo>
                  <a:pt x="12585" y="2755"/>
                </a:lnTo>
                <a:lnTo>
                  <a:pt x="12658" y="2815"/>
                </a:lnTo>
                <a:lnTo>
                  <a:pt x="12732" y="2877"/>
                </a:lnTo>
                <a:lnTo>
                  <a:pt x="12803" y="2940"/>
                </a:lnTo>
                <a:lnTo>
                  <a:pt x="13358" y="1925"/>
                </a:lnTo>
                <a:lnTo>
                  <a:pt x="13277" y="1859"/>
                </a:lnTo>
                <a:lnTo>
                  <a:pt x="13196" y="1795"/>
                </a:lnTo>
                <a:lnTo>
                  <a:pt x="13114" y="1731"/>
                </a:lnTo>
                <a:lnTo>
                  <a:pt x="13032" y="1669"/>
                </a:lnTo>
                <a:lnTo>
                  <a:pt x="12948" y="1608"/>
                </a:lnTo>
                <a:lnTo>
                  <a:pt x="12864" y="1548"/>
                </a:lnTo>
                <a:lnTo>
                  <a:pt x="12780" y="1490"/>
                </a:lnTo>
                <a:lnTo>
                  <a:pt x="12694" y="1432"/>
                </a:lnTo>
                <a:lnTo>
                  <a:pt x="12608" y="1376"/>
                </a:lnTo>
                <a:lnTo>
                  <a:pt x="12521" y="1323"/>
                </a:lnTo>
                <a:lnTo>
                  <a:pt x="12434" y="1269"/>
                </a:lnTo>
                <a:lnTo>
                  <a:pt x="12345" y="1216"/>
                </a:lnTo>
                <a:lnTo>
                  <a:pt x="12257" y="1165"/>
                </a:lnTo>
                <a:lnTo>
                  <a:pt x="12167" y="1115"/>
                </a:lnTo>
                <a:lnTo>
                  <a:pt x="12076" y="1066"/>
                </a:lnTo>
                <a:lnTo>
                  <a:pt x="11986" y="1019"/>
                </a:lnTo>
                <a:lnTo>
                  <a:pt x="11894" y="973"/>
                </a:lnTo>
                <a:lnTo>
                  <a:pt x="11803" y="928"/>
                </a:lnTo>
                <a:lnTo>
                  <a:pt x="11710" y="884"/>
                </a:lnTo>
                <a:lnTo>
                  <a:pt x="11618" y="842"/>
                </a:lnTo>
                <a:lnTo>
                  <a:pt x="11524" y="801"/>
                </a:lnTo>
                <a:lnTo>
                  <a:pt x="11430" y="761"/>
                </a:lnTo>
                <a:lnTo>
                  <a:pt x="11336" y="722"/>
                </a:lnTo>
                <a:lnTo>
                  <a:pt x="11241" y="685"/>
                </a:lnTo>
                <a:lnTo>
                  <a:pt x="11145" y="649"/>
                </a:lnTo>
                <a:lnTo>
                  <a:pt x="11050" y="614"/>
                </a:lnTo>
                <a:lnTo>
                  <a:pt x="10954" y="581"/>
                </a:lnTo>
                <a:lnTo>
                  <a:pt x="10857" y="548"/>
                </a:lnTo>
                <a:lnTo>
                  <a:pt x="10760" y="518"/>
                </a:lnTo>
                <a:lnTo>
                  <a:pt x="10663" y="488"/>
                </a:lnTo>
                <a:lnTo>
                  <a:pt x="10564" y="460"/>
                </a:lnTo>
                <a:lnTo>
                  <a:pt x="10467" y="432"/>
                </a:lnTo>
                <a:lnTo>
                  <a:pt x="10343" y="401"/>
                </a:lnTo>
                <a:lnTo>
                  <a:pt x="10218" y="370"/>
                </a:lnTo>
                <a:lnTo>
                  <a:pt x="10093" y="343"/>
                </a:lnTo>
                <a:lnTo>
                  <a:pt x="9968" y="316"/>
                </a:lnTo>
                <a:lnTo>
                  <a:pt x="9842" y="293"/>
                </a:lnTo>
                <a:lnTo>
                  <a:pt x="9716" y="272"/>
                </a:lnTo>
                <a:lnTo>
                  <a:pt x="9588" y="252"/>
                </a:lnTo>
                <a:lnTo>
                  <a:pt x="9461" y="234"/>
                </a:lnTo>
                <a:lnTo>
                  <a:pt x="9334" y="219"/>
                </a:lnTo>
                <a:lnTo>
                  <a:pt x="9207" y="206"/>
                </a:lnTo>
                <a:lnTo>
                  <a:pt x="9079" y="195"/>
                </a:lnTo>
                <a:lnTo>
                  <a:pt x="8950" y="186"/>
                </a:lnTo>
                <a:lnTo>
                  <a:pt x="8821" y="179"/>
                </a:lnTo>
                <a:lnTo>
                  <a:pt x="8693" y="175"/>
                </a:lnTo>
                <a:lnTo>
                  <a:pt x="8565" y="173"/>
                </a:lnTo>
                <a:lnTo>
                  <a:pt x="8436" y="172"/>
                </a:lnTo>
                <a:lnTo>
                  <a:pt x="8306" y="174"/>
                </a:lnTo>
                <a:lnTo>
                  <a:pt x="8177" y="178"/>
                </a:lnTo>
                <a:lnTo>
                  <a:pt x="8048" y="185"/>
                </a:lnTo>
                <a:lnTo>
                  <a:pt x="7919" y="193"/>
                </a:lnTo>
                <a:lnTo>
                  <a:pt x="7789" y="204"/>
                </a:lnTo>
                <a:lnTo>
                  <a:pt x="7661" y="218"/>
                </a:lnTo>
                <a:lnTo>
                  <a:pt x="7532" y="233"/>
                </a:lnTo>
                <a:lnTo>
                  <a:pt x="7403" y="250"/>
                </a:lnTo>
                <a:lnTo>
                  <a:pt x="7274" y="270"/>
                </a:lnTo>
                <a:lnTo>
                  <a:pt x="7145" y="292"/>
                </a:lnTo>
                <a:lnTo>
                  <a:pt x="7017" y="316"/>
                </a:lnTo>
                <a:lnTo>
                  <a:pt x="6889" y="343"/>
                </a:lnTo>
                <a:lnTo>
                  <a:pt x="6761" y="371"/>
                </a:lnTo>
                <a:lnTo>
                  <a:pt x="6632" y="403"/>
                </a:lnTo>
                <a:lnTo>
                  <a:pt x="6505" y="436"/>
                </a:lnTo>
                <a:lnTo>
                  <a:pt x="6378" y="472"/>
                </a:lnTo>
                <a:close/>
                <a:moveTo>
                  <a:pt x="6399" y="1834"/>
                </a:moveTo>
                <a:lnTo>
                  <a:pt x="7521" y="4078"/>
                </a:lnTo>
                <a:lnTo>
                  <a:pt x="9985" y="4140"/>
                </a:lnTo>
                <a:lnTo>
                  <a:pt x="11496" y="5331"/>
                </a:lnTo>
                <a:lnTo>
                  <a:pt x="11622" y="5369"/>
                </a:lnTo>
                <a:lnTo>
                  <a:pt x="13037" y="4031"/>
                </a:lnTo>
                <a:lnTo>
                  <a:pt x="13033" y="4018"/>
                </a:lnTo>
                <a:lnTo>
                  <a:pt x="13029" y="4005"/>
                </a:lnTo>
                <a:lnTo>
                  <a:pt x="13026" y="3992"/>
                </a:lnTo>
                <a:lnTo>
                  <a:pt x="13023" y="3978"/>
                </a:lnTo>
                <a:lnTo>
                  <a:pt x="13021" y="3964"/>
                </a:lnTo>
                <a:lnTo>
                  <a:pt x="13020" y="3949"/>
                </a:lnTo>
                <a:lnTo>
                  <a:pt x="13019" y="3934"/>
                </a:lnTo>
                <a:lnTo>
                  <a:pt x="13019" y="3919"/>
                </a:lnTo>
                <a:lnTo>
                  <a:pt x="13020" y="3888"/>
                </a:lnTo>
                <a:lnTo>
                  <a:pt x="13023" y="3857"/>
                </a:lnTo>
                <a:lnTo>
                  <a:pt x="13028" y="3824"/>
                </a:lnTo>
                <a:lnTo>
                  <a:pt x="13035" y="3793"/>
                </a:lnTo>
                <a:lnTo>
                  <a:pt x="13148" y="3521"/>
                </a:lnTo>
                <a:lnTo>
                  <a:pt x="13129" y="3501"/>
                </a:lnTo>
                <a:lnTo>
                  <a:pt x="13109" y="3480"/>
                </a:lnTo>
                <a:lnTo>
                  <a:pt x="13091" y="3459"/>
                </a:lnTo>
                <a:lnTo>
                  <a:pt x="13072" y="3439"/>
                </a:lnTo>
                <a:lnTo>
                  <a:pt x="13052" y="3418"/>
                </a:lnTo>
                <a:lnTo>
                  <a:pt x="13033" y="3399"/>
                </a:lnTo>
                <a:lnTo>
                  <a:pt x="13014" y="3379"/>
                </a:lnTo>
                <a:lnTo>
                  <a:pt x="12993" y="3358"/>
                </a:lnTo>
                <a:lnTo>
                  <a:pt x="12935" y="3472"/>
                </a:lnTo>
                <a:lnTo>
                  <a:pt x="12930" y="3485"/>
                </a:lnTo>
                <a:lnTo>
                  <a:pt x="12926" y="3498"/>
                </a:lnTo>
                <a:lnTo>
                  <a:pt x="12923" y="3511"/>
                </a:lnTo>
                <a:lnTo>
                  <a:pt x="12922" y="3523"/>
                </a:lnTo>
                <a:lnTo>
                  <a:pt x="12921" y="3535"/>
                </a:lnTo>
                <a:lnTo>
                  <a:pt x="12920" y="3547"/>
                </a:lnTo>
                <a:lnTo>
                  <a:pt x="12921" y="3561"/>
                </a:lnTo>
                <a:lnTo>
                  <a:pt x="12921" y="3573"/>
                </a:lnTo>
                <a:lnTo>
                  <a:pt x="12924" y="3597"/>
                </a:lnTo>
                <a:lnTo>
                  <a:pt x="12926" y="3622"/>
                </a:lnTo>
                <a:lnTo>
                  <a:pt x="12928" y="3646"/>
                </a:lnTo>
                <a:lnTo>
                  <a:pt x="12929" y="3671"/>
                </a:lnTo>
                <a:lnTo>
                  <a:pt x="12928" y="3691"/>
                </a:lnTo>
                <a:lnTo>
                  <a:pt x="12925" y="3710"/>
                </a:lnTo>
                <a:lnTo>
                  <a:pt x="12920" y="3729"/>
                </a:lnTo>
                <a:lnTo>
                  <a:pt x="12915" y="3746"/>
                </a:lnTo>
                <a:lnTo>
                  <a:pt x="12908" y="3762"/>
                </a:lnTo>
                <a:lnTo>
                  <a:pt x="12899" y="3776"/>
                </a:lnTo>
                <a:lnTo>
                  <a:pt x="12889" y="3790"/>
                </a:lnTo>
                <a:lnTo>
                  <a:pt x="12878" y="3802"/>
                </a:lnTo>
                <a:lnTo>
                  <a:pt x="12867" y="3813"/>
                </a:lnTo>
                <a:lnTo>
                  <a:pt x="12854" y="3823"/>
                </a:lnTo>
                <a:lnTo>
                  <a:pt x="12841" y="3832"/>
                </a:lnTo>
                <a:lnTo>
                  <a:pt x="12827" y="3839"/>
                </a:lnTo>
                <a:lnTo>
                  <a:pt x="12812" y="3847"/>
                </a:lnTo>
                <a:lnTo>
                  <a:pt x="12798" y="3852"/>
                </a:lnTo>
                <a:lnTo>
                  <a:pt x="12783" y="3856"/>
                </a:lnTo>
                <a:lnTo>
                  <a:pt x="12767" y="3859"/>
                </a:lnTo>
                <a:lnTo>
                  <a:pt x="12752" y="3861"/>
                </a:lnTo>
                <a:lnTo>
                  <a:pt x="12736" y="3862"/>
                </a:lnTo>
                <a:lnTo>
                  <a:pt x="12721" y="3861"/>
                </a:lnTo>
                <a:lnTo>
                  <a:pt x="12705" y="3860"/>
                </a:lnTo>
                <a:lnTo>
                  <a:pt x="12691" y="3857"/>
                </a:lnTo>
                <a:lnTo>
                  <a:pt x="12677" y="3853"/>
                </a:lnTo>
                <a:lnTo>
                  <a:pt x="12663" y="3848"/>
                </a:lnTo>
                <a:lnTo>
                  <a:pt x="12649" y="3841"/>
                </a:lnTo>
                <a:lnTo>
                  <a:pt x="12637" y="3834"/>
                </a:lnTo>
                <a:lnTo>
                  <a:pt x="12625" y="3825"/>
                </a:lnTo>
                <a:lnTo>
                  <a:pt x="12615" y="3816"/>
                </a:lnTo>
                <a:lnTo>
                  <a:pt x="12605" y="3805"/>
                </a:lnTo>
                <a:lnTo>
                  <a:pt x="12596" y="3793"/>
                </a:lnTo>
                <a:lnTo>
                  <a:pt x="12589" y="3779"/>
                </a:lnTo>
                <a:lnTo>
                  <a:pt x="12583" y="3765"/>
                </a:lnTo>
                <a:lnTo>
                  <a:pt x="12579" y="3749"/>
                </a:lnTo>
                <a:lnTo>
                  <a:pt x="12573" y="3716"/>
                </a:lnTo>
                <a:lnTo>
                  <a:pt x="12567" y="3683"/>
                </a:lnTo>
                <a:lnTo>
                  <a:pt x="12564" y="3649"/>
                </a:lnTo>
                <a:lnTo>
                  <a:pt x="12562" y="3616"/>
                </a:lnTo>
                <a:lnTo>
                  <a:pt x="12561" y="3582"/>
                </a:lnTo>
                <a:lnTo>
                  <a:pt x="12562" y="3548"/>
                </a:lnTo>
                <a:lnTo>
                  <a:pt x="12565" y="3515"/>
                </a:lnTo>
                <a:lnTo>
                  <a:pt x="12569" y="3481"/>
                </a:lnTo>
                <a:lnTo>
                  <a:pt x="12574" y="3447"/>
                </a:lnTo>
                <a:lnTo>
                  <a:pt x="12581" y="3413"/>
                </a:lnTo>
                <a:lnTo>
                  <a:pt x="12590" y="3379"/>
                </a:lnTo>
                <a:lnTo>
                  <a:pt x="12600" y="3345"/>
                </a:lnTo>
                <a:lnTo>
                  <a:pt x="12613" y="3310"/>
                </a:lnTo>
                <a:lnTo>
                  <a:pt x="12626" y="3276"/>
                </a:lnTo>
                <a:lnTo>
                  <a:pt x="12641" y="3241"/>
                </a:lnTo>
                <a:lnTo>
                  <a:pt x="12657" y="3207"/>
                </a:lnTo>
                <a:lnTo>
                  <a:pt x="12719" y="3095"/>
                </a:lnTo>
                <a:lnTo>
                  <a:pt x="12648" y="3033"/>
                </a:lnTo>
                <a:lnTo>
                  <a:pt x="12577" y="2972"/>
                </a:lnTo>
                <a:lnTo>
                  <a:pt x="12505" y="2911"/>
                </a:lnTo>
                <a:lnTo>
                  <a:pt x="12432" y="2852"/>
                </a:lnTo>
                <a:lnTo>
                  <a:pt x="12357" y="2794"/>
                </a:lnTo>
                <a:lnTo>
                  <a:pt x="12283" y="2738"/>
                </a:lnTo>
                <a:lnTo>
                  <a:pt x="12208" y="2682"/>
                </a:lnTo>
                <a:lnTo>
                  <a:pt x="12132" y="2628"/>
                </a:lnTo>
                <a:lnTo>
                  <a:pt x="12055" y="2574"/>
                </a:lnTo>
                <a:lnTo>
                  <a:pt x="11978" y="2522"/>
                </a:lnTo>
                <a:lnTo>
                  <a:pt x="11899" y="2472"/>
                </a:lnTo>
                <a:lnTo>
                  <a:pt x="11821" y="2422"/>
                </a:lnTo>
                <a:lnTo>
                  <a:pt x="11742" y="2373"/>
                </a:lnTo>
                <a:lnTo>
                  <a:pt x="11661" y="2327"/>
                </a:lnTo>
                <a:lnTo>
                  <a:pt x="11581" y="2281"/>
                </a:lnTo>
                <a:lnTo>
                  <a:pt x="11499" y="2236"/>
                </a:lnTo>
                <a:lnTo>
                  <a:pt x="11418" y="2192"/>
                </a:lnTo>
                <a:lnTo>
                  <a:pt x="11336" y="2151"/>
                </a:lnTo>
                <a:lnTo>
                  <a:pt x="11252" y="2110"/>
                </a:lnTo>
                <a:lnTo>
                  <a:pt x="11169" y="2070"/>
                </a:lnTo>
                <a:lnTo>
                  <a:pt x="11084" y="2032"/>
                </a:lnTo>
                <a:lnTo>
                  <a:pt x="11000" y="1994"/>
                </a:lnTo>
                <a:lnTo>
                  <a:pt x="10914" y="1958"/>
                </a:lnTo>
                <a:lnTo>
                  <a:pt x="10829" y="1924"/>
                </a:lnTo>
                <a:lnTo>
                  <a:pt x="10743" y="1890"/>
                </a:lnTo>
                <a:lnTo>
                  <a:pt x="10657" y="1858"/>
                </a:lnTo>
                <a:lnTo>
                  <a:pt x="10569" y="1827"/>
                </a:lnTo>
                <a:lnTo>
                  <a:pt x="10482" y="1798"/>
                </a:lnTo>
                <a:lnTo>
                  <a:pt x="10394" y="1769"/>
                </a:lnTo>
                <a:lnTo>
                  <a:pt x="10307" y="1742"/>
                </a:lnTo>
                <a:lnTo>
                  <a:pt x="10218" y="1716"/>
                </a:lnTo>
                <a:lnTo>
                  <a:pt x="10129" y="1692"/>
                </a:lnTo>
                <a:lnTo>
                  <a:pt x="10016" y="1662"/>
                </a:lnTo>
                <a:lnTo>
                  <a:pt x="9902" y="1635"/>
                </a:lnTo>
                <a:lnTo>
                  <a:pt x="9788" y="1610"/>
                </a:lnTo>
                <a:lnTo>
                  <a:pt x="9673" y="1587"/>
                </a:lnTo>
                <a:lnTo>
                  <a:pt x="9558" y="1567"/>
                </a:lnTo>
                <a:lnTo>
                  <a:pt x="9442" y="1547"/>
                </a:lnTo>
                <a:lnTo>
                  <a:pt x="9326" y="1531"/>
                </a:lnTo>
                <a:lnTo>
                  <a:pt x="9210" y="1517"/>
                </a:lnTo>
                <a:lnTo>
                  <a:pt x="9093" y="1505"/>
                </a:lnTo>
                <a:lnTo>
                  <a:pt x="8977" y="1494"/>
                </a:lnTo>
                <a:lnTo>
                  <a:pt x="8860" y="1486"/>
                </a:lnTo>
                <a:lnTo>
                  <a:pt x="8742" y="1480"/>
                </a:lnTo>
                <a:lnTo>
                  <a:pt x="8625" y="1477"/>
                </a:lnTo>
                <a:lnTo>
                  <a:pt x="8507" y="1476"/>
                </a:lnTo>
                <a:lnTo>
                  <a:pt x="8389" y="1476"/>
                </a:lnTo>
                <a:lnTo>
                  <a:pt x="8272" y="1479"/>
                </a:lnTo>
                <a:lnTo>
                  <a:pt x="8154" y="1484"/>
                </a:lnTo>
                <a:lnTo>
                  <a:pt x="8036" y="1492"/>
                </a:lnTo>
                <a:lnTo>
                  <a:pt x="7918" y="1502"/>
                </a:lnTo>
                <a:lnTo>
                  <a:pt x="7800" y="1514"/>
                </a:lnTo>
                <a:lnTo>
                  <a:pt x="7682" y="1528"/>
                </a:lnTo>
                <a:lnTo>
                  <a:pt x="7565" y="1544"/>
                </a:lnTo>
                <a:lnTo>
                  <a:pt x="7447" y="1563"/>
                </a:lnTo>
                <a:lnTo>
                  <a:pt x="7330" y="1584"/>
                </a:lnTo>
                <a:lnTo>
                  <a:pt x="7211" y="1607"/>
                </a:lnTo>
                <a:lnTo>
                  <a:pt x="7094" y="1633"/>
                </a:lnTo>
                <a:lnTo>
                  <a:pt x="6978" y="1660"/>
                </a:lnTo>
                <a:lnTo>
                  <a:pt x="6861" y="1691"/>
                </a:lnTo>
                <a:lnTo>
                  <a:pt x="6745" y="1723"/>
                </a:lnTo>
                <a:lnTo>
                  <a:pt x="6629" y="1758"/>
                </a:lnTo>
                <a:lnTo>
                  <a:pt x="6514" y="1795"/>
                </a:lnTo>
                <a:lnTo>
                  <a:pt x="6399" y="1834"/>
                </a:lnTo>
                <a:close/>
                <a:moveTo>
                  <a:pt x="13220" y="3346"/>
                </a:moveTo>
                <a:lnTo>
                  <a:pt x="13690" y="2217"/>
                </a:lnTo>
                <a:lnTo>
                  <a:pt x="13673" y="2200"/>
                </a:lnTo>
                <a:lnTo>
                  <a:pt x="13655" y="2184"/>
                </a:lnTo>
                <a:lnTo>
                  <a:pt x="13637" y="2168"/>
                </a:lnTo>
                <a:lnTo>
                  <a:pt x="13619" y="2152"/>
                </a:lnTo>
                <a:lnTo>
                  <a:pt x="13077" y="3198"/>
                </a:lnTo>
                <a:lnTo>
                  <a:pt x="13113" y="3235"/>
                </a:lnTo>
                <a:lnTo>
                  <a:pt x="13149" y="3272"/>
                </a:lnTo>
                <a:lnTo>
                  <a:pt x="13185" y="3308"/>
                </a:lnTo>
                <a:lnTo>
                  <a:pt x="13220" y="3346"/>
                </a:lnTo>
                <a:close/>
                <a:moveTo>
                  <a:pt x="14181" y="2719"/>
                </a:moveTo>
                <a:lnTo>
                  <a:pt x="13667" y="3877"/>
                </a:lnTo>
                <a:lnTo>
                  <a:pt x="13688" y="3905"/>
                </a:lnTo>
                <a:lnTo>
                  <a:pt x="13709" y="3933"/>
                </a:lnTo>
                <a:lnTo>
                  <a:pt x="13729" y="3960"/>
                </a:lnTo>
                <a:lnTo>
                  <a:pt x="13749" y="3989"/>
                </a:lnTo>
                <a:lnTo>
                  <a:pt x="13765" y="3965"/>
                </a:lnTo>
                <a:lnTo>
                  <a:pt x="13780" y="3940"/>
                </a:lnTo>
                <a:lnTo>
                  <a:pt x="13796" y="3916"/>
                </a:lnTo>
                <a:lnTo>
                  <a:pt x="13811" y="3891"/>
                </a:lnTo>
                <a:lnTo>
                  <a:pt x="13828" y="3867"/>
                </a:lnTo>
                <a:lnTo>
                  <a:pt x="13845" y="3841"/>
                </a:lnTo>
                <a:lnTo>
                  <a:pt x="13861" y="3817"/>
                </a:lnTo>
                <a:lnTo>
                  <a:pt x="13879" y="3793"/>
                </a:lnTo>
                <a:lnTo>
                  <a:pt x="13908" y="3752"/>
                </a:lnTo>
                <a:lnTo>
                  <a:pt x="13937" y="3710"/>
                </a:lnTo>
                <a:lnTo>
                  <a:pt x="13965" y="3668"/>
                </a:lnTo>
                <a:lnTo>
                  <a:pt x="13994" y="3627"/>
                </a:lnTo>
                <a:lnTo>
                  <a:pt x="14022" y="3584"/>
                </a:lnTo>
                <a:lnTo>
                  <a:pt x="14051" y="3541"/>
                </a:lnTo>
                <a:lnTo>
                  <a:pt x="14078" y="3498"/>
                </a:lnTo>
                <a:lnTo>
                  <a:pt x="14105" y="3454"/>
                </a:lnTo>
                <a:lnTo>
                  <a:pt x="14132" y="3409"/>
                </a:lnTo>
                <a:lnTo>
                  <a:pt x="14158" y="3363"/>
                </a:lnTo>
                <a:lnTo>
                  <a:pt x="14185" y="3318"/>
                </a:lnTo>
                <a:lnTo>
                  <a:pt x="14210" y="3271"/>
                </a:lnTo>
                <a:lnTo>
                  <a:pt x="14236" y="3224"/>
                </a:lnTo>
                <a:lnTo>
                  <a:pt x="14261" y="3176"/>
                </a:lnTo>
                <a:lnTo>
                  <a:pt x="14286" y="3127"/>
                </a:lnTo>
                <a:lnTo>
                  <a:pt x="14309" y="3077"/>
                </a:lnTo>
                <a:lnTo>
                  <a:pt x="14380" y="2953"/>
                </a:lnTo>
                <a:lnTo>
                  <a:pt x="14356" y="2924"/>
                </a:lnTo>
                <a:lnTo>
                  <a:pt x="14331" y="2894"/>
                </a:lnTo>
                <a:lnTo>
                  <a:pt x="14307" y="2865"/>
                </a:lnTo>
                <a:lnTo>
                  <a:pt x="14281" y="2835"/>
                </a:lnTo>
                <a:lnTo>
                  <a:pt x="14257" y="2807"/>
                </a:lnTo>
                <a:lnTo>
                  <a:pt x="14232" y="2777"/>
                </a:lnTo>
                <a:lnTo>
                  <a:pt x="14206" y="2749"/>
                </a:lnTo>
                <a:lnTo>
                  <a:pt x="14181" y="2719"/>
                </a:lnTo>
                <a:close/>
                <a:moveTo>
                  <a:pt x="4449" y="1338"/>
                </a:moveTo>
                <a:lnTo>
                  <a:pt x="4292" y="1439"/>
                </a:lnTo>
                <a:lnTo>
                  <a:pt x="4139" y="1543"/>
                </a:lnTo>
                <a:lnTo>
                  <a:pt x="3989" y="1650"/>
                </a:lnTo>
                <a:lnTo>
                  <a:pt x="3842" y="1760"/>
                </a:lnTo>
                <a:lnTo>
                  <a:pt x="3699" y="1874"/>
                </a:lnTo>
                <a:lnTo>
                  <a:pt x="3559" y="1990"/>
                </a:lnTo>
                <a:lnTo>
                  <a:pt x="3422" y="2109"/>
                </a:lnTo>
                <a:lnTo>
                  <a:pt x="3289" y="2231"/>
                </a:lnTo>
                <a:lnTo>
                  <a:pt x="3159" y="2355"/>
                </a:lnTo>
                <a:lnTo>
                  <a:pt x="3032" y="2482"/>
                </a:lnTo>
                <a:lnTo>
                  <a:pt x="2909" y="2612"/>
                </a:lnTo>
                <a:lnTo>
                  <a:pt x="2789" y="2745"/>
                </a:lnTo>
                <a:lnTo>
                  <a:pt x="2673" y="2880"/>
                </a:lnTo>
                <a:lnTo>
                  <a:pt x="2560" y="3016"/>
                </a:lnTo>
                <a:lnTo>
                  <a:pt x="2451" y="3157"/>
                </a:lnTo>
                <a:lnTo>
                  <a:pt x="2345" y="3298"/>
                </a:lnTo>
                <a:lnTo>
                  <a:pt x="2243" y="3443"/>
                </a:lnTo>
                <a:lnTo>
                  <a:pt x="2144" y="3588"/>
                </a:lnTo>
                <a:lnTo>
                  <a:pt x="2049" y="3737"/>
                </a:lnTo>
                <a:lnTo>
                  <a:pt x="1958" y="3886"/>
                </a:lnTo>
                <a:lnTo>
                  <a:pt x="1869" y="4038"/>
                </a:lnTo>
                <a:lnTo>
                  <a:pt x="1785" y="4191"/>
                </a:lnTo>
                <a:lnTo>
                  <a:pt x="1704" y="4347"/>
                </a:lnTo>
                <a:lnTo>
                  <a:pt x="1627" y="4505"/>
                </a:lnTo>
                <a:lnTo>
                  <a:pt x="1554" y="4663"/>
                </a:lnTo>
                <a:lnTo>
                  <a:pt x="1485" y="4823"/>
                </a:lnTo>
                <a:lnTo>
                  <a:pt x="1418" y="4985"/>
                </a:lnTo>
                <a:lnTo>
                  <a:pt x="1356" y="5149"/>
                </a:lnTo>
                <a:lnTo>
                  <a:pt x="1297" y="5312"/>
                </a:lnTo>
                <a:lnTo>
                  <a:pt x="1243" y="5478"/>
                </a:lnTo>
                <a:lnTo>
                  <a:pt x="1193" y="5645"/>
                </a:lnTo>
                <a:lnTo>
                  <a:pt x="1145" y="5813"/>
                </a:lnTo>
                <a:lnTo>
                  <a:pt x="1129" y="5874"/>
                </a:lnTo>
                <a:lnTo>
                  <a:pt x="1113" y="5935"/>
                </a:lnTo>
                <a:lnTo>
                  <a:pt x="1098" y="5997"/>
                </a:lnTo>
                <a:lnTo>
                  <a:pt x="1084" y="6058"/>
                </a:lnTo>
                <a:lnTo>
                  <a:pt x="1069" y="6119"/>
                </a:lnTo>
                <a:lnTo>
                  <a:pt x="1056" y="6181"/>
                </a:lnTo>
                <a:lnTo>
                  <a:pt x="1043" y="6243"/>
                </a:lnTo>
                <a:lnTo>
                  <a:pt x="1031" y="6305"/>
                </a:lnTo>
                <a:lnTo>
                  <a:pt x="1019" y="6367"/>
                </a:lnTo>
                <a:lnTo>
                  <a:pt x="1007" y="6430"/>
                </a:lnTo>
                <a:lnTo>
                  <a:pt x="996" y="6492"/>
                </a:lnTo>
                <a:lnTo>
                  <a:pt x="985" y="6554"/>
                </a:lnTo>
                <a:lnTo>
                  <a:pt x="976" y="6617"/>
                </a:lnTo>
                <a:lnTo>
                  <a:pt x="966" y="6679"/>
                </a:lnTo>
                <a:lnTo>
                  <a:pt x="958" y="6742"/>
                </a:lnTo>
                <a:lnTo>
                  <a:pt x="948" y="6804"/>
                </a:lnTo>
                <a:lnTo>
                  <a:pt x="1015" y="6823"/>
                </a:lnTo>
                <a:lnTo>
                  <a:pt x="1080" y="6842"/>
                </a:lnTo>
                <a:lnTo>
                  <a:pt x="1147" y="6860"/>
                </a:lnTo>
                <a:lnTo>
                  <a:pt x="1213" y="6878"/>
                </a:lnTo>
                <a:lnTo>
                  <a:pt x="1281" y="6895"/>
                </a:lnTo>
                <a:lnTo>
                  <a:pt x="1348" y="6913"/>
                </a:lnTo>
                <a:lnTo>
                  <a:pt x="1416" y="6929"/>
                </a:lnTo>
                <a:lnTo>
                  <a:pt x="1486" y="6945"/>
                </a:lnTo>
                <a:lnTo>
                  <a:pt x="1555" y="6961"/>
                </a:lnTo>
                <a:lnTo>
                  <a:pt x="1625" y="6976"/>
                </a:lnTo>
                <a:lnTo>
                  <a:pt x="1695" y="6991"/>
                </a:lnTo>
                <a:lnTo>
                  <a:pt x="1766" y="7004"/>
                </a:lnTo>
                <a:lnTo>
                  <a:pt x="1839" y="7019"/>
                </a:lnTo>
                <a:lnTo>
                  <a:pt x="1911" y="7031"/>
                </a:lnTo>
                <a:lnTo>
                  <a:pt x="1984" y="7044"/>
                </a:lnTo>
                <a:lnTo>
                  <a:pt x="2058" y="7055"/>
                </a:lnTo>
                <a:lnTo>
                  <a:pt x="2065" y="6995"/>
                </a:lnTo>
                <a:lnTo>
                  <a:pt x="2073" y="6935"/>
                </a:lnTo>
                <a:lnTo>
                  <a:pt x="2081" y="6875"/>
                </a:lnTo>
                <a:lnTo>
                  <a:pt x="2090" y="6815"/>
                </a:lnTo>
                <a:lnTo>
                  <a:pt x="2099" y="6756"/>
                </a:lnTo>
                <a:lnTo>
                  <a:pt x="2108" y="6696"/>
                </a:lnTo>
                <a:lnTo>
                  <a:pt x="2120" y="6636"/>
                </a:lnTo>
                <a:lnTo>
                  <a:pt x="2130" y="6577"/>
                </a:lnTo>
                <a:lnTo>
                  <a:pt x="2142" y="6518"/>
                </a:lnTo>
                <a:lnTo>
                  <a:pt x="2154" y="6458"/>
                </a:lnTo>
                <a:lnTo>
                  <a:pt x="2166" y="6399"/>
                </a:lnTo>
                <a:lnTo>
                  <a:pt x="2180" y="6340"/>
                </a:lnTo>
                <a:lnTo>
                  <a:pt x="2194" y="6282"/>
                </a:lnTo>
                <a:lnTo>
                  <a:pt x="2208" y="6223"/>
                </a:lnTo>
                <a:lnTo>
                  <a:pt x="2222" y="6164"/>
                </a:lnTo>
                <a:lnTo>
                  <a:pt x="2238" y="6106"/>
                </a:lnTo>
                <a:lnTo>
                  <a:pt x="2269" y="5994"/>
                </a:lnTo>
                <a:lnTo>
                  <a:pt x="2302" y="5883"/>
                </a:lnTo>
                <a:lnTo>
                  <a:pt x="2336" y="5773"/>
                </a:lnTo>
                <a:lnTo>
                  <a:pt x="2374" y="5663"/>
                </a:lnTo>
                <a:lnTo>
                  <a:pt x="2413" y="5554"/>
                </a:lnTo>
                <a:lnTo>
                  <a:pt x="2453" y="5446"/>
                </a:lnTo>
                <a:lnTo>
                  <a:pt x="2496" y="5338"/>
                </a:lnTo>
                <a:lnTo>
                  <a:pt x="2541" y="5231"/>
                </a:lnTo>
                <a:lnTo>
                  <a:pt x="2588" y="5124"/>
                </a:lnTo>
                <a:lnTo>
                  <a:pt x="2635" y="5018"/>
                </a:lnTo>
                <a:lnTo>
                  <a:pt x="2686" y="4914"/>
                </a:lnTo>
                <a:lnTo>
                  <a:pt x="2738" y="4810"/>
                </a:lnTo>
                <a:lnTo>
                  <a:pt x="2793" y="4707"/>
                </a:lnTo>
                <a:lnTo>
                  <a:pt x="2849" y="4605"/>
                </a:lnTo>
                <a:lnTo>
                  <a:pt x="2907" y="4505"/>
                </a:lnTo>
                <a:lnTo>
                  <a:pt x="2966" y="4404"/>
                </a:lnTo>
                <a:lnTo>
                  <a:pt x="3028" y="4305"/>
                </a:lnTo>
                <a:lnTo>
                  <a:pt x="3092" y="4207"/>
                </a:lnTo>
                <a:lnTo>
                  <a:pt x="3157" y="4110"/>
                </a:lnTo>
                <a:lnTo>
                  <a:pt x="3225" y="4013"/>
                </a:lnTo>
                <a:lnTo>
                  <a:pt x="3294" y="3919"/>
                </a:lnTo>
                <a:lnTo>
                  <a:pt x="3365" y="3825"/>
                </a:lnTo>
                <a:lnTo>
                  <a:pt x="3437" y="3733"/>
                </a:lnTo>
                <a:lnTo>
                  <a:pt x="3512" y="3641"/>
                </a:lnTo>
                <a:lnTo>
                  <a:pt x="3588" y="3551"/>
                </a:lnTo>
                <a:lnTo>
                  <a:pt x="3666" y="3462"/>
                </a:lnTo>
                <a:lnTo>
                  <a:pt x="3747" y="3374"/>
                </a:lnTo>
                <a:lnTo>
                  <a:pt x="3828" y="3288"/>
                </a:lnTo>
                <a:lnTo>
                  <a:pt x="3912" y="3204"/>
                </a:lnTo>
                <a:lnTo>
                  <a:pt x="3997" y="3119"/>
                </a:lnTo>
                <a:lnTo>
                  <a:pt x="4083" y="3037"/>
                </a:lnTo>
                <a:lnTo>
                  <a:pt x="4173" y="2956"/>
                </a:lnTo>
                <a:lnTo>
                  <a:pt x="4173" y="2946"/>
                </a:lnTo>
                <a:lnTo>
                  <a:pt x="4174" y="2935"/>
                </a:lnTo>
                <a:lnTo>
                  <a:pt x="4175" y="2924"/>
                </a:lnTo>
                <a:lnTo>
                  <a:pt x="4177" y="2913"/>
                </a:lnTo>
                <a:lnTo>
                  <a:pt x="4182" y="2839"/>
                </a:lnTo>
                <a:lnTo>
                  <a:pt x="4189" y="2765"/>
                </a:lnTo>
                <a:lnTo>
                  <a:pt x="4197" y="2689"/>
                </a:lnTo>
                <a:lnTo>
                  <a:pt x="4208" y="2611"/>
                </a:lnTo>
                <a:lnTo>
                  <a:pt x="4219" y="2533"/>
                </a:lnTo>
                <a:lnTo>
                  <a:pt x="4232" y="2454"/>
                </a:lnTo>
                <a:lnTo>
                  <a:pt x="4245" y="2374"/>
                </a:lnTo>
                <a:lnTo>
                  <a:pt x="4261" y="2294"/>
                </a:lnTo>
                <a:lnTo>
                  <a:pt x="4277" y="2215"/>
                </a:lnTo>
                <a:lnTo>
                  <a:pt x="4293" y="2136"/>
                </a:lnTo>
                <a:lnTo>
                  <a:pt x="4310" y="2058"/>
                </a:lnTo>
                <a:lnTo>
                  <a:pt x="4329" y="1982"/>
                </a:lnTo>
                <a:lnTo>
                  <a:pt x="4348" y="1906"/>
                </a:lnTo>
                <a:lnTo>
                  <a:pt x="4366" y="1833"/>
                </a:lnTo>
                <a:lnTo>
                  <a:pt x="4386" y="1763"/>
                </a:lnTo>
                <a:lnTo>
                  <a:pt x="4405" y="1695"/>
                </a:lnTo>
                <a:lnTo>
                  <a:pt x="4412" y="1670"/>
                </a:lnTo>
                <a:lnTo>
                  <a:pt x="4418" y="1647"/>
                </a:lnTo>
                <a:lnTo>
                  <a:pt x="4423" y="1624"/>
                </a:lnTo>
                <a:lnTo>
                  <a:pt x="4428" y="1600"/>
                </a:lnTo>
                <a:lnTo>
                  <a:pt x="4436" y="1555"/>
                </a:lnTo>
                <a:lnTo>
                  <a:pt x="4441" y="1511"/>
                </a:lnTo>
                <a:lnTo>
                  <a:pt x="4445" y="1467"/>
                </a:lnTo>
                <a:lnTo>
                  <a:pt x="4447" y="1423"/>
                </a:lnTo>
                <a:lnTo>
                  <a:pt x="4448" y="1381"/>
                </a:lnTo>
                <a:lnTo>
                  <a:pt x="4449" y="1338"/>
                </a:lnTo>
                <a:close/>
                <a:moveTo>
                  <a:pt x="6256" y="15054"/>
                </a:moveTo>
                <a:lnTo>
                  <a:pt x="6284" y="15063"/>
                </a:lnTo>
                <a:lnTo>
                  <a:pt x="6314" y="15072"/>
                </a:lnTo>
                <a:lnTo>
                  <a:pt x="6342" y="15080"/>
                </a:lnTo>
                <a:lnTo>
                  <a:pt x="6372" y="15089"/>
                </a:lnTo>
                <a:lnTo>
                  <a:pt x="6380" y="15074"/>
                </a:lnTo>
                <a:lnTo>
                  <a:pt x="6388" y="15057"/>
                </a:lnTo>
                <a:lnTo>
                  <a:pt x="6396" y="15039"/>
                </a:lnTo>
                <a:lnTo>
                  <a:pt x="6404" y="15021"/>
                </a:lnTo>
                <a:lnTo>
                  <a:pt x="6426" y="14968"/>
                </a:lnTo>
                <a:lnTo>
                  <a:pt x="6449" y="14917"/>
                </a:lnTo>
                <a:lnTo>
                  <a:pt x="6473" y="14865"/>
                </a:lnTo>
                <a:lnTo>
                  <a:pt x="6496" y="14815"/>
                </a:lnTo>
                <a:lnTo>
                  <a:pt x="6521" y="14764"/>
                </a:lnTo>
                <a:lnTo>
                  <a:pt x="6546" y="14715"/>
                </a:lnTo>
                <a:lnTo>
                  <a:pt x="6571" y="14665"/>
                </a:lnTo>
                <a:lnTo>
                  <a:pt x="6596" y="14614"/>
                </a:lnTo>
                <a:lnTo>
                  <a:pt x="6621" y="14564"/>
                </a:lnTo>
                <a:lnTo>
                  <a:pt x="6646" y="14512"/>
                </a:lnTo>
                <a:lnTo>
                  <a:pt x="6670" y="14461"/>
                </a:lnTo>
                <a:lnTo>
                  <a:pt x="6695" y="14408"/>
                </a:lnTo>
                <a:lnTo>
                  <a:pt x="6718" y="14356"/>
                </a:lnTo>
                <a:lnTo>
                  <a:pt x="6741" y="14301"/>
                </a:lnTo>
                <a:lnTo>
                  <a:pt x="6764" y="14246"/>
                </a:lnTo>
                <a:lnTo>
                  <a:pt x="6785" y="14189"/>
                </a:lnTo>
                <a:lnTo>
                  <a:pt x="6783" y="14183"/>
                </a:lnTo>
                <a:lnTo>
                  <a:pt x="6780" y="14177"/>
                </a:lnTo>
                <a:lnTo>
                  <a:pt x="6777" y="14174"/>
                </a:lnTo>
                <a:lnTo>
                  <a:pt x="6772" y="14172"/>
                </a:lnTo>
                <a:lnTo>
                  <a:pt x="6768" y="14171"/>
                </a:lnTo>
                <a:lnTo>
                  <a:pt x="6763" y="14171"/>
                </a:lnTo>
                <a:lnTo>
                  <a:pt x="6757" y="14172"/>
                </a:lnTo>
                <a:lnTo>
                  <a:pt x="6751" y="14174"/>
                </a:lnTo>
                <a:lnTo>
                  <a:pt x="6744" y="14177"/>
                </a:lnTo>
                <a:lnTo>
                  <a:pt x="6738" y="14181"/>
                </a:lnTo>
                <a:lnTo>
                  <a:pt x="6732" y="14186"/>
                </a:lnTo>
                <a:lnTo>
                  <a:pt x="6726" y="14190"/>
                </a:lnTo>
                <a:lnTo>
                  <a:pt x="6721" y="14196"/>
                </a:lnTo>
                <a:lnTo>
                  <a:pt x="6715" y="14202"/>
                </a:lnTo>
                <a:lnTo>
                  <a:pt x="6710" y="14208"/>
                </a:lnTo>
                <a:lnTo>
                  <a:pt x="6705" y="14215"/>
                </a:lnTo>
                <a:lnTo>
                  <a:pt x="6501" y="14471"/>
                </a:lnTo>
                <a:lnTo>
                  <a:pt x="6493" y="14491"/>
                </a:lnTo>
                <a:lnTo>
                  <a:pt x="6486" y="14510"/>
                </a:lnTo>
                <a:lnTo>
                  <a:pt x="6479" y="14530"/>
                </a:lnTo>
                <a:lnTo>
                  <a:pt x="6473" y="14552"/>
                </a:lnTo>
                <a:lnTo>
                  <a:pt x="6463" y="14596"/>
                </a:lnTo>
                <a:lnTo>
                  <a:pt x="6454" y="14639"/>
                </a:lnTo>
                <a:lnTo>
                  <a:pt x="6445" y="14683"/>
                </a:lnTo>
                <a:lnTo>
                  <a:pt x="6435" y="14726"/>
                </a:lnTo>
                <a:lnTo>
                  <a:pt x="6430" y="14746"/>
                </a:lnTo>
                <a:lnTo>
                  <a:pt x="6423" y="14767"/>
                </a:lnTo>
                <a:lnTo>
                  <a:pt x="6416" y="14786"/>
                </a:lnTo>
                <a:lnTo>
                  <a:pt x="6409" y="14804"/>
                </a:lnTo>
                <a:lnTo>
                  <a:pt x="6401" y="14815"/>
                </a:lnTo>
                <a:lnTo>
                  <a:pt x="6393" y="14826"/>
                </a:lnTo>
                <a:lnTo>
                  <a:pt x="6384" y="14836"/>
                </a:lnTo>
                <a:lnTo>
                  <a:pt x="6375" y="14846"/>
                </a:lnTo>
                <a:lnTo>
                  <a:pt x="6356" y="14864"/>
                </a:lnTo>
                <a:lnTo>
                  <a:pt x="6334" y="14881"/>
                </a:lnTo>
                <a:lnTo>
                  <a:pt x="6314" y="14901"/>
                </a:lnTo>
                <a:lnTo>
                  <a:pt x="6294" y="14921"/>
                </a:lnTo>
                <a:lnTo>
                  <a:pt x="6283" y="14932"/>
                </a:lnTo>
                <a:lnTo>
                  <a:pt x="6274" y="14945"/>
                </a:lnTo>
                <a:lnTo>
                  <a:pt x="6266" y="14958"/>
                </a:lnTo>
                <a:lnTo>
                  <a:pt x="6258" y="14972"/>
                </a:lnTo>
                <a:lnTo>
                  <a:pt x="6256" y="14995"/>
                </a:lnTo>
                <a:lnTo>
                  <a:pt x="6255" y="15017"/>
                </a:lnTo>
                <a:lnTo>
                  <a:pt x="6255" y="15036"/>
                </a:lnTo>
                <a:lnTo>
                  <a:pt x="6256" y="15054"/>
                </a:lnTo>
                <a:close/>
                <a:moveTo>
                  <a:pt x="6785" y="15197"/>
                </a:moveTo>
                <a:lnTo>
                  <a:pt x="6811" y="15202"/>
                </a:lnTo>
                <a:lnTo>
                  <a:pt x="6835" y="15208"/>
                </a:lnTo>
                <a:lnTo>
                  <a:pt x="6860" y="15213"/>
                </a:lnTo>
                <a:lnTo>
                  <a:pt x="6886" y="15219"/>
                </a:lnTo>
                <a:lnTo>
                  <a:pt x="6911" y="15224"/>
                </a:lnTo>
                <a:lnTo>
                  <a:pt x="6937" y="15229"/>
                </a:lnTo>
                <a:lnTo>
                  <a:pt x="6962" y="15235"/>
                </a:lnTo>
                <a:lnTo>
                  <a:pt x="6988" y="15241"/>
                </a:lnTo>
                <a:lnTo>
                  <a:pt x="7010" y="15193"/>
                </a:lnTo>
                <a:lnTo>
                  <a:pt x="7030" y="15144"/>
                </a:lnTo>
                <a:lnTo>
                  <a:pt x="7050" y="15094"/>
                </a:lnTo>
                <a:lnTo>
                  <a:pt x="7068" y="15044"/>
                </a:lnTo>
                <a:lnTo>
                  <a:pt x="7085" y="14993"/>
                </a:lnTo>
                <a:lnTo>
                  <a:pt x="7103" y="14943"/>
                </a:lnTo>
                <a:lnTo>
                  <a:pt x="7120" y="14892"/>
                </a:lnTo>
                <a:lnTo>
                  <a:pt x="7136" y="14840"/>
                </a:lnTo>
                <a:lnTo>
                  <a:pt x="7152" y="14788"/>
                </a:lnTo>
                <a:lnTo>
                  <a:pt x="7169" y="14736"/>
                </a:lnTo>
                <a:lnTo>
                  <a:pt x="7186" y="14684"/>
                </a:lnTo>
                <a:lnTo>
                  <a:pt x="7203" y="14632"/>
                </a:lnTo>
                <a:lnTo>
                  <a:pt x="7222" y="14581"/>
                </a:lnTo>
                <a:lnTo>
                  <a:pt x="7240" y="14529"/>
                </a:lnTo>
                <a:lnTo>
                  <a:pt x="7260" y="14479"/>
                </a:lnTo>
                <a:lnTo>
                  <a:pt x="7282" y="14428"/>
                </a:lnTo>
                <a:lnTo>
                  <a:pt x="7292" y="14397"/>
                </a:lnTo>
                <a:lnTo>
                  <a:pt x="7301" y="14365"/>
                </a:lnTo>
                <a:lnTo>
                  <a:pt x="7305" y="14348"/>
                </a:lnTo>
                <a:lnTo>
                  <a:pt x="7308" y="14331"/>
                </a:lnTo>
                <a:lnTo>
                  <a:pt x="7311" y="14315"/>
                </a:lnTo>
                <a:lnTo>
                  <a:pt x="7312" y="14298"/>
                </a:lnTo>
                <a:lnTo>
                  <a:pt x="7313" y="14280"/>
                </a:lnTo>
                <a:lnTo>
                  <a:pt x="7313" y="14263"/>
                </a:lnTo>
                <a:lnTo>
                  <a:pt x="7312" y="14246"/>
                </a:lnTo>
                <a:lnTo>
                  <a:pt x="7309" y="14227"/>
                </a:lnTo>
                <a:lnTo>
                  <a:pt x="7305" y="14210"/>
                </a:lnTo>
                <a:lnTo>
                  <a:pt x="7299" y="14193"/>
                </a:lnTo>
                <a:lnTo>
                  <a:pt x="7291" y="14174"/>
                </a:lnTo>
                <a:lnTo>
                  <a:pt x="7281" y="14157"/>
                </a:lnTo>
                <a:lnTo>
                  <a:pt x="7277" y="14152"/>
                </a:lnTo>
                <a:lnTo>
                  <a:pt x="7270" y="14147"/>
                </a:lnTo>
                <a:lnTo>
                  <a:pt x="7266" y="14146"/>
                </a:lnTo>
                <a:lnTo>
                  <a:pt x="7263" y="14145"/>
                </a:lnTo>
                <a:lnTo>
                  <a:pt x="7259" y="14144"/>
                </a:lnTo>
                <a:lnTo>
                  <a:pt x="7255" y="14144"/>
                </a:lnTo>
                <a:lnTo>
                  <a:pt x="7251" y="14144"/>
                </a:lnTo>
                <a:lnTo>
                  <a:pt x="7247" y="14145"/>
                </a:lnTo>
                <a:lnTo>
                  <a:pt x="7243" y="14147"/>
                </a:lnTo>
                <a:lnTo>
                  <a:pt x="7239" y="14149"/>
                </a:lnTo>
                <a:lnTo>
                  <a:pt x="7235" y="14152"/>
                </a:lnTo>
                <a:lnTo>
                  <a:pt x="7231" y="14156"/>
                </a:lnTo>
                <a:lnTo>
                  <a:pt x="7227" y="14161"/>
                </a:lnTo>
                <a:lnTo>
                  <a:pt x="7223" y="14166"/>
                </a:lnTo>
                <a:lnTo>
                  <a:pt x="7192" y="14216"/>
                </a:lnTo>
                <a:lnTo>
                  <a:pt x="7162" y="14266"/>
                </a:lnTo>
                <a:lnTo>
                  <a:pt x="7131" y="14317"/>
                </a:lnTo>
                <a:lnTo>
                  <a:pt x="7101" y="14368"/>
                </a:lnTo>
                <a:lnTo>
                  <a:pt x="7070" y="14418"/>
                </a:lnTo>
                <a:lnTo>
                  <a:pt x="7037" y="14466"/>
                </a:lnTo>
                <a:lnTo>
                  <a:pt x="7020" y="14491"/>
                </a:lnTo>
                <a:lnTo>
                  <a:pt x="7003" y="14514"/>
                </a:lnTo>
                <a:lnTo>
                  <a:pt x="6986" y="14538"/>
                </a:lnTo>
                <a:lnTo>
                  <a:pt x="6966" y="14560"/>
                </a:lnTo>
                <a:lnTo>
                  <a:pt x="6937" y="14622"/>
                </a:lnTo>
                <a:lnTo>
                  <a:pt x="6907" y="14684"/>
                </a:lnTo>
                <a:lnTo>
                  <a:pt x="6879" y="14746"/>
                </a:lnTo>
                <a:lnTo>
                  <a:pt x="6852" y="14809"/>
                </a:lnTo>
                <a:lnTo>
                  <a:pt x="6839" y="14841"/>
                </a:lnTo>
                <a:lnTo>
                  <a:pt x="6828" y="14873"/>
                </a:lnTo>
                <a:lnTo>
                  <a:pt x="6817" y="14906"/>
                </a:lnTo>
                <a:lnTo>
                  <a:pt x="6806" y="14939"/>
                </a:lnTo>
                <a:lnTo>
                  <a:pt x="6797" y="14973"/>
                </a:lnTo>
                <a:lnTo>
                  <a:pt x="6789" y="15008"/>
                </a:lnTo>
                <a:lnTo>
                  <a:pt x="6782" y="15042"/>
                </a:lnTo>
                <a:lnTo>
                  <a:pt x="6776" y="15079"/>
                </a:lnTo>
                <a:lnTo>
                  <a:pt x="6773" y="15084"/>
                </a:lnTo>
                <a:lnTo>
                  <a:pt x="6771" y="15090"/>
                </a:lnTo>
                <a:lnTo>
                  <a:pt x="6770" y="15096"/>
                </a:lnTo>
                <a:lnTo>
                  <a:pt x="6769" y="15103"/>
                </a:lnTo>
                <a:lnTo>
                  <a:pt x="6768" y="15117"/>
                </a:lnTo>
                <a:lnTo>
                  <a:pt x="6768" y="15132"/>
                </a:lnTo>
                <a:lnTo>
                  <a:pt x="6771" y="15148"/>
                </a:lnTo>
                <a:lnTo>
                  <a:pt x="6774" y="15163"/>
                </a:lnTo>
                <a:lnTo>
                  <a:pt x="6779" y="15180"/>
                </a:lnTo>
                <a:lnTo>
                  <a:pt x="6785" y="15197"/>
                </a:lnTo>
                <a:close/>
                <a:moveTo>
                  <a:pt x="4935" y="1057"/>
                </a:moveTo>
                <a:lnTo>
                  <a:pt x="4914" y="1069"/>
                </a:lnTo>
                <a:lnTo>
                  <a:pt x="4892" y="1080"/>
                </a:lnTo>
                <a:lnTo>
                  <a:pt x="4871" y="1092"/>
                </a:lnTo>
                <a:lnTo>
                  <a:pt x="4850" y="1103"/>
                </a:lnTo>
                <a:lnTo>
                  <a:pt x="4845" y="1154"/>
                </a:lnTo>
                <a:lnTo>
                  <a:pt x="4840" y="1203"/>
                </a:lnTo>
                <a:lnTo>
                  <a:pt x="4832" y="1253"/>
                </a:lnTo>
                <a:lnTo>
                  <a:pt x="4826" y="1302"/>
                </a:lnTo>
                <a:lnTo>
                  <a:pt x="4812" y="1400"/>
                </a:lnTo>
                <a:lnTo>
                  <a:pt x="4796" y="1496"/>
                </a:lnTo>
                <a:lnTo>
                  <a:pt x="4778" y="1592"/>
                </a:lnTo>
                <a:lnTo>
                  <a:pt x="4760" y="1687"/>
                </a:lnTo>
                <a:lnTo>
                  <a:pt x="4742" y="1781"/>
                </a:lnTo>
                <a:lnTo>
                  <a:pt x="4723" y="1874"/>
                </a:lnTo>
                <a:lnTo>
                  <a:pt x="4704" y="1968"/>
                </a:lnTo>
                <a:lnTo>
                  <a:pt x="4686" y="2059"/>
                </a:lnTo>
                <a:lnTo>
                  <a:pt x="4668" y="2151"/>
                </a:lnTo>
                <a:lnTo>
                  <a:pt x="4650" y="2242"/>
                </a:lnTo>
                <a:lnTo>
                  <a:pt x="4635" y="2334"/>
                </a:lnTo>
                <a:lnTo>
                  <a:pt x="4621" y="2424"/>
                </a:lnTo>
                <a:lnTo>
                  <a:pt x="4615" y="2470"/>
                </a:lnTo>
                <a:lnTo>
                  <a:pt x="4609" y="2516"/>
                </a:lnTo>
                <a:lnTo>
                  <a:pt x="4603" y="2562"/>
                </a:lnTo>
                <a:lnTo>
                  <a:pt x="4598" y="2607"/>
                </a:lnTo>
                <a:lnTo>
                  <a:pt x="4623" y="2589"/>
                </a:lnTo>
                <a:lnTo>
                  <a:pt x="4647" y="2571"/>
                </a:lnTo>
                <a:lnTo>
                  <a:pt x="4673" y="2552"/>
                </a:lnTo>
                <a:lnTo>
                  <a:pt x="4697" y="2535"/>
                </a:lnTo>
                <a:lnTo>
                  <a:pt x="4708" y="2461"/>
                </a:lnTo>
                <a:lnTo>
                  <a:pt x="4720" y="2388"/>
                </a:lnTo>
                <a:lnTo>
                  <a:pt x="4732" y="2314"/>
                </a:lnTo>
                <a:lnTo>
                  <a:pt x="4743" y="2242"/>
                </a:lnTo>
                <a:lnTo>
                  <a:pt x="4754" y="2170"/>
                </a:lnTo>
                <a:lnTo>
                  <a:pt x="4765" y="2098"/>
                </a:lnTo>
                <a:lnTo>
                  <a:pt x="4777" y="2025"/>
                </a:lnTo>
                <a:lnTo>
                  <a:pt x="4792" y="1954"/>
                </a:lnTo>
                <a:lnTo>
                  <a:pt x="4803" y="1901"/>
                </a:lnTo>
                <a:lnTo>
                  <a:pt x="4814" y="1847"/>
                </a:lnTo>
                <a:lnTo>
                  <a:pt x="4824" y="1793"/>
                </a:lnTo>
                <a:lnTo>
                  <a:pt x="4834" y="1738"/>
                </a:lnTo>
                <a:lnTo>
                  <a:pt x="4844" y="1682"/>
                </a:lnTo>
                <a:lnTo>
                  <a:pt x="4853" y="1626"/>
                </a:lnTo>
                <a:lnTo>
                  <a:pt x="4862" y="1570"/>
                </a:lnTo>
                <a:lnTo>
                  <a:pt x="4870" y="1513"/>
                </a:lnTo>
                <a:lnTo>
                  <a:pt x="4878" y="1456"/>
                </a:lnTo>
                <a:lnTo>
                  <a:pt x="4886" y="1399"/>
                </a:lnTo>
                <a:lnTo>
                  <a:pt x="4894" y="1342"/>
                </a:lnTo>
                <a:lnTo>
                  <a:pt x="4903" y="1285"/>
                </a:lnTo>
                <a:lnTo>
                  <a:pt x="4911" y="1228"/>
                </a:lnTo>
                <a:lnTo>
                  <a:pt x="4918" y="1171"/>
                </a:lnTo>
                <a:lnTo>
                  <a:pt x="4927" y="1114"/>
                </a:lnTo>
                <a:lnTo>
                  <a:pt x="4935" y="1057"/>
                </a:lnTo>
                <a:close/>
                <a:moveTo>
                  <a:pt x="14003" y="4367"/>
                </a:moveTo>
                <a:lnTo>
                  <a:pt x="14011" y="4382"/>
                </a:lnTo>
                <a:lnTo>
                  <a:pt x="14020" y="4396"/>
                </a:lnTo>
                <a:lnTo>
                  <a:pt x="14029" y="4409"/>
                </a:lnTo>
                <a:lnTo>
                  <a:pt x="14037" y="4423"/>
                </a:lnTo>
                <a:lnTo>
                  <a:pt x="14040" y="4405"/>
                </a:lnTo>
                <a:lnTo>
                  <a:pt x="14043" y="4386"/>
                </a:lnTo>
                <a:lnTo>
                  <a:pt x="14045" y="4366"/>
                </a:lnTo>
                <a:lnTo>
                  <a:pt x="14046" y="4345"/>
                </a:lnTo>
                <a:lnTo>
                  <a:pt x="14034" y="4350"/>
                </a:lnTo>
                <a:lnTo>
                  <a:pt x="14023" y="4356"/>
                </a:lnTo>
                <a:lnTo>
                  <a:pt x="14013" y="4361"/>
                </a:lnTo>
                <a:lnTo>
                  <a:pt x="14003" y="4367"/>
                </a:lnTo>
                <a:close/>
                <a:moveTo>
                  <a:pt x="11601" y="10081"/>
                </a:moveTo>
                <a:lnTo>
                  <a:pt x="11661" y="10018"/>
                </a:lnTo>
                <a:lnTo>
                  <a:pt x="11661" y="10017"/>
                </a:lnTo>
                <a:lnTo>
                  <a:pt x="11661" y="5650"/>
                </a:lnTo>
                <a:lnTo>
                  <a:pt x="11661" y="5610"/>
                </a:lnTo>
                <a:lnTo>
                  <a:pt x="11664" y="5609"/>
                </a:lnTo>
                <a:lnTo>
                  <a:pt x="11661" y="5608"/>
                </a:lnTo>
                <a:lnTo>
                  <a:pt x="11661" y="5604"/>
                </a:lnTo>
                <a:lnTo>
                  <a:pt x="11659" y="5606"/>
                </a:lnTo>
                <a:lnTo>
                  <a:pt x="11623" y="5594"/>
                </a:lnTo>
                <a:lnTo>
                  <a:pt x="11461" y="5538"/>
                </a:lnTo>
                <a:lnTo>
                  <a:pt x="11300" y="5482"/>
                </a:lnTo>
                <a:lnTo>
                  <a:pt x="11138" y="5426"/>
                </a:lnTo>
                <a:lnTo>
                  <a:pt x="10977" y="5370"/>
                </a:lnTo>
                <a:lnTo>
                  <a:pt x="10816" y="5315"/>
                </a:lnTo>
                <a:lnTo>
                  <a:pt x="10655" y="5259"/>
                </a:lnTo>
                <a:lnTo>
                  <a:pt x="10493" y="5204"/>
                </a:lnTo>
                <a:lnTo>
                  <a:pt x="10332" y="5148"/>
                </a:lnTo>
                <a:lnTo>
                  <a:pt x="10171" y="5092"/>
                </a:lnTo>
                <a:lnTo>
                  <a:pt x="10010" y="5036"/>
                </a:lnTo>
                <a:lnTo>
                  <a:pt x="9848" y="4980"/>
                </a:lnTo>
                <a:lnTo>
                  <a:pt x="9687" y="4924"/>
                </a:lnTo>
                <a:lnTo>
                  <a:pt x="9525" y="4868"/>
                </a:lnTo>
                <a:lnTo>
                  <a:pt x="9365" y="4813"/>
                </a:lnTo>
                <a:lnTo>
                  <a:pt x="9203" y="4757"/>
                </a:lnTo>
                <a:lnTo>
                  <a:pt x="9042" y="4701"/>
                </a:lnTo>
                <a:lnTo>
                  <a:pt x="7488" y="4164"/>
                </a:lnTo>
                <a:lnTo>
                  <a:pt x="7461" y="4154"/>
                </a:lnTo>
                <a:lnTo>
                  <a:pt x="7438" y="4161"/>
                </a:lnTo>
                <a:lnTo>
                  <a:pt x="7422" y="4184"/>
                </a:lnTo>
                <a:lnTo>
                  <a:pt x="4840" y="7770"/>
                </a:lnTo>
                <a:lnTo>
                  <a:pt x="4826" y="7869"/>
                </a:lnTo>
                <a:lnTo>
                  <a:pt x="6199" y="9781"/>
                </a:lnTo>
                <a:lnTo>
                  <a:pt x="7390" y="11438"/>
                </a:lnTo>
                <a:lnTo>
                  <a:pt x="7499" y="11462"/>
                </a:lnTo>
                <a:lnTo>
                  <a:pt x="7717" y="11389"/>
                </a:lnTo>
                <a:lnTo>
                  <a:pt x="7935" y="11316"/>
                </a:lnTo>
                <a:lnTo>
                  <a:pt x="8153" y="11242"/>
                </a:lnTo>
                <a:lnTo>
                  <a:pt x="8370" y="11168"/>
                </a:lnTo>
                <a:lnTo>
                  <a:pt x="8588" y="11095"/>
                </a:lnTo>
                <a:lnTo>
                  <a:pt x="8806" y="11022"/>
                </a:lnTo>
                <a:lnTo>
                  <a:pt x="9024" y="10948"/>
                </a:lnTo>
                <a:lnTo>
                  <a:pt x="9242" y="10875"/>
                </a:lnTo>
                <a:lnTo>
                  <a:pt x="9458" y="10802"/>
                </a:lnTo>
                <a:lnTo>
                  <a:pt x="9676" y="10729"/>
                </a:lnTo>
                <a:lnTo>
                  <a:pt x="9894" y="10655"/>
                </a:lnTo>
                <a:lnTo>
                  <a:pt x="10112" y="10582"/>
                </a:lnTo>
                <a:lnTo>
                  <a:pt x="10329" y="10509"/>
                </a:lnTo>
                <a:lnTo>
                  <a:pt x="10547" y="10436"/>
                </a:lnTo>
                <a:lnTo>
                  <a:pt x="10765" y="10362"/>
                </a:lnTo>
                <a:lnTo>
                  <a:pt x="10983" y="10288"/>
                </a:lnTo>
                <a:lnTo>
                  <a:pt x="11601" y="10081"/>
                </a:lnTo>
                <a:close/>
                <a:moveTo>
                  <a:pt x="8595" y="7793"/>
                </a:moveTo>
                <a:lnTo>
                  <a:pt x="8012" y="6014"/>
                </a:lnTo>
                <a:lnTo>
                  <a:pt x="7432" y="4247"/>
                </a:lnTo>
                <a:lnTo>
                  <a:pt x="4885" y="7785"/>
                </a:lnTo>
                <a:lnTo>
                  <a:pt x="6666" y="7789"/>
                </a:lnTo>
                <a:lnTo>
                  <a:pt x="8595" y="7793"/>
                </a:lnTo>
                <a:close/>
                <a:moveTo>
                  <a:pt x="8731" y="7837"/>
                </a:moveTo>
                <a:lnTo>
                  <a:pt x="10079" y="8834"/>
                </a:lnTo>
                <a:lnTo>
                  <a:pt x="11615" y="9971"/>
                </a:lnTo>
                <a:lnTo>
                  <a:pt x="11615" y="5697"/>
                </a:lnTo>
                <a:lnTo>
                  <a:pt x="8731" y="7837"/>
                </a:lnTo>
                <a:close/>
                <a:moveTo>
                  <a:pt x="8679" y="7909"/>
                </a:moveTo>
                <a:lnTo>
                  <a:pt x="7495" y="11414"/>
                </a:lnTo>
                <a:lnTo>
                  <a:pt x="7713" y="11341"/>
                </a:lnTo>
                <a:lnTo>
                  <a:pt x="7930" y="11268"/>
                </a:lnTo>
                <a:lnTo>
                  <a:pt x="8147" y="11195"/>
                </a:lnTo>
                <a:lnTo>
                  <a:pt x="8363" y="11122"/>
                </a:lnTo>
                <a:lnTo>
                  <a:pt x="8581" y="11049"/>
                </a:lnTo>
                <a:lnTo>
                  <a:pt x="8798" y="10976"/>
                </a:lnTo>
                <a:lnTo>
                  <a:pt x="9015" y="10903"/>
                </a:lnTo>
                <a:lnTo>
                  <a:pt x="9232" y="10829"/>
                </a:lnTo>
                <a:lnTo>
                  <a:pt x="9449" y="10756"/>
                </a:lnTo>
                <a:lnTo>
                  <a:pt x="9666" y="10683"/>
                </a:lnTo>
                <a:lnTo>
                  <a:pt x="9883" y="10611"/>
                </a:lnTo>
                <a:lnTo>
                  <a:pt x="10100" y="10537"/>
                </a:lnTo>
                <a:lnTo>
                  <a:pt x="10317" y="10464"/>
                </a:lnTo>
                <a:lnTo>
                  <a:pt x="10534" y="10391"/>
                </a:lnTo>
                <a:lnTo>
                  <a:pt x="10752" y="10318"/>
                </a:lnTo>
                <a:lnTo>
                  <a:pt x="10968" y="10244"/>
                </a:lnTo>
                <a:lnTo>
                  <a:pt x="11566" y="10043"/>
                </a:lnTo>
                <a:lnTo>
                  <a:pt x="8679" y="7909"/>
                </a:lnTo>
                <a:close/>
                <a:moveTo>
                  <a:pt x="8595" y="7881"/>
                </a:moveTo>
                <a:lnTo>
                  <a:pt x="6662" y="7877"/>
                </a:lnTo>
                <a:lnTo>
                  <a:pt x="4886" y="7873"/>
                </a:lnTo>
                <a:lnTo>
                  <a:pt x="6236" y="9753"/>
                </a:lnTo>
                <a:lnTo>
                  <a:pt x="7411" y="11389"/>
                </a:lnTo>
                <a:lnTo>
                  <a:pt x="8035" y="9543"/>
                </a:lnTo>
                <a:lnTo>
                  <a:pt x="8595" y="7881"/>
                </a:lnTo>
                <a:close/>
                <a:moveTo>
                  <a:pt x="8085" y="5954"/>
                </a:moveTo>
                <a:lnTo>
                  <a:pt x="8679" y="7765"/>
                </a:lnTo>
                <a:lnTo>
                  <a:pt x="9172" y="7399"/>
                </a:lnTo>
                <a:lnTo>
                  <a:pt x="9322" y="7288"/>
                </a:lnTo>
                <a:lnTo>
                  <a:pt x="9471" y="7177"/>
                </a:lnTo>
                <a:lnTo>
                  <a:pt x="9621" y="7066"/>
                </a:lnTo>
                <a:lnTo>
                  <a:pt x="9771" y="6955"/>
                </a:lnTo>
                <a:lnTo>
                  <a:pt x="9920" y="6844"/>
                </a:lnTo>
                <a:lnTo>
                  <a:pt x="10070" y="6733"/>
                </a:lnTo>
                <a:lnTo>
                  <a:pt x="10219" y="6622"/>
                </a:lnTo>
                <a:lnTo>
                  <a:pt x="10369" y="6511"/>
                </a:lnTo>
                <a:lnTo>
                  <a:pt x="10519" y="6400"/>
                </a:lnTo>
                <a:lnTo>
                  <a:pt x="10668" y="6289"/>
                </a:lnTo>
                <a:lnTo>
                  <a:pt x="10818" y="6178"/>
                </a:lnTo>
                <a:lnTo>
                  <a:pt x="10967" y="6067"/>
                </a:lnTo>
                <a:lnTo>
                  <a:pt x="11117" y="5956"/>
                </a:lnTo>
                <a:lnTo>
                  <a:pt x="11266" y="5846"/>
                </a:lnTo>
                <a:lnTo>
                  <a:pt x="11416" y="5735"/>
                </a:lnTo>
                <a:lnTo>
                  <a:pt x="11566" y="5624"/>
                </a:lnTo>
                <a:lnTo>
                  <a:pt x="11407" y="5569"/>
                </a:lnTo>
                <a:lnTo>
                  <a:pt x="11248" y="5514"/>
                </a:lnTo>
                <a:lnTo>
                  <a:pt x="11090" y="5459"/>
                </a:lnTo>
                <a:lnTo>
                  <a:pt x="10932" y="5404"/>
                </a:lnTo>
                <a:lnTo>
                  <a:pt x="10773" y="5349"/>
                </a:lnTo>
                <a:lnTo>
                  <a:pt x="10614" y="5294"/>
                </a:lnTo>
                <a:lnTo>
                  <a:pt x="10455" y="5239"/>
                </a:lnTo>
                <a:lnTo>
                  <a:pt x="10297" y="5184"/>
                </a:lnTo>
                <a:lnTo>
                  <a:pt x="10138" y="5129"/>
                </a:lnTo>
                <a:lnTo>
                  <a:pt x="9979" y="5074"/>
                </a:lnTo>
                <a:lnTo>
                  <a:pt x="9820" y="5019"/>
                </a:lnTo>
                <a:lnTo>
                  <a:pt x="9662" y="4965"/>
                </a:lnTo>
                <a:lnTo>
                  <a:pt x="9503" y="4910"/>
                </a:lnTo>
                <a:lnTo>
                  <a:pt x="9344" y="4855"/>
                </a:lnTo>
                <a:lnTo>
                  <a:pt x="9186" y="4800"/>
                </a:lnTo>
                <a:lnTo>
                  <a:pt x="9027" y="4745"/>
                </a:lnTo>
                <a:lnTo>
                  <a:pt x="7517" y="4223"/>
                </a:lnTo>
                <a:lnTo>
                  <a:pt x="8085" y="5954"/>
                </a:lnTo>
                <a:close/>
                <a:moveTo>
                  <a:pt x="1048" y="7928"/>
                </a:moveTo>
                <a:lnTo>
                  <a:pt x="1116" y="7910"/>
                </a:lnTo>
                <a:lnTo>
                  <a:pt x="1183" y="7894"/>
                </a:lnTo>
                <a:lnTo>
                  <a:pt x="1249" y="7880"/>
                </a:lnTo>
                <a:lnTo>
                  <a:pt x="1314" y="7868"/>
                </a:lnTo>
                <a:lnTo>
                  <a:pt x="1378" y="7858"/>
                </a:lnTo>
                <a:lnTo>
                  <a:pt x="1440" y="7850"/>
                </a:lnTo>
                <a:lnTo>
                  <a:pt x="1502" y="7843"/>
                </a:lnTo>
                <a:lnTo>
                  <a:pt x="1563" y="7837"/>
                </a:lnTo>
                <a:lnTo>
                  <a:pt x="1622" y="7834"/>
                </a:lnTo>
                <a:lnTo>
                  <a:pt x="1681" y="7833"/>
                </a:lnTo>
                <a:lnTo>
                  <a:pt x="1739" y="7833"/>
                </a:lnTo>
                <a:lnTo>
                  <a:pt x="1796" y="7835"/>
                </a:lnTo>
                <a:lnTo>
                  <a:pt x="1852" y="7839"/>
                </a:lnTo>
                <a:lnTo>
                  <a:pt x="1908" y="7844"/>
                </a:lnTo>
                <a:lnTo>
                  <a:pt x="1962" y="7851"/>
                </a:lnTo>
                <a:lnTo>
                  <a:pt x="2016" y="7859"/>
                </a:lnTo>
                <a:lnTo>
                  <a:pt x="1987" y="7869"/>
                </a:lnTo>
                <a:lnTo>
                  <a:pt x="1958" y="7878"/>
                </a:lnTo>
                <a:lnTo>
                  <a:pt x="1929" y="7886"/>
                </a:lnTo>
                <a:lnTo>
                  <a:pt x="1900" y="7893"/>
                </a:lnTo>
                <a:lnTo>
                  <a:pt x="1870" y="7901"/>
                </a:lnTo>
                <a:lnTo>
                  <a:pt x="1841" y="7908"/>
                </a:lnTo>
                <a:lnTo>
                  <a:pt x="1811" y="7913"/>
                </a:lnTo>
                <a:lnTo>
                  <a:pt x="1781" y="7919"/>
                </a:lnTo>
                <a:lnTo>
                  <a:pt x="1721" y="7928"/>
                </a:lnTo>
                <a:lnTo>
                  <a:pt x="1660" y="7935"/>
                </a:lnTo>
                <a:lnTo>
                  <a:pt x="1599" y="7940"/>
                </a:lnTo>
                <a:lnTo>
                  <a:pt x="1537" y="7944"/>
                </a:lnTo>
                <a:lnTo>
                  <a:pt x="1475" y="7946"/>
                </a:lnTo>
                <a:lnTo>
                  <a:pt x="1413" y="7947"/>
                </a:lnTo>
                <a:lnTo>
                  <a:pt x="1351" y="7946"/>
                </a:lnTo>
                <a:lnTo>
                  <a:pt x="1290" y="7944"/>
                </a:lnTo>
                <a:lnTo>
                  <a:pt x="1229" y="7941"/>
                </a:lnTo>
                <a:lnTo>
                  <a:pt x="1168" y="7937"/>
                </a:lnTo>
                <a:lnTo>
                  <a:pt x="1108" y="7933"/>
                </a:lnTo>
                <a:lnTo>
                  <a:pt x="1048" y="7928"/>
                </a:lnTo>
                <a:close/>
              </a:path>
            </a:pathLst>
          </a:custGeom>
          <a:solidFill>
            <a:schemeClr val="accent5">
              <a:lumMod val="50000"/>
              <a:alpha val="1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6" name="Picture 2" descr="I:\______Work\merSETA\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073049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0857"/>
          </a:xfrm>
        </p:spPr>
        <p:txBody>
          <a:bodyPr/>
          <a:lstStyle/>
          <a:p>
            <a:pPr algn="ctr"/>
            <a:r>
              <a:rPr lang="en-ZA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NSDS III 2017/18 Planned Targets</a:t>
            </a:r>
            <a:endParaRPr lang="en-ZA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95FE-8DBE-4578-8F74-98F3F1DB4BE0}" type="slidenum">
              <a:rPr lang="en-GB" altLang="en-US" smtClean="0"/>
              <a:pPr/>
              <a:t>9</a:t>
            </a:fld>
            <a:endParaRPr lang="en-GB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8858312" cy="491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E:\_________________________Uploads\merSETA Logo Corel\MERSETA-LOGO-CMY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4326</TotalTime>
  <Words>1893</Words>
  <Application>Microsoft Office PowerPoint</Application>
  <PresentationFormat>On-screen Show (4:3)</PresentationFormat>
  <Paragraphs>275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 Unicode MS</vt:lpstr>
      <vt:lpstr>Batang</vt:lpstr>
      <vt:lpstr>Arial</vt:lpstr>
      <vt:lpstr>Calibri</vt:lpstr>
      <vt:lpstr>Cambria</vt:lpstr>
      <vt:lpstr>Garamond</vt:lpstr>
      <vt:lpstr>Times New Roman</vt:lpstr>
      <vt:lpstr>Wingdings</vt:lpstr>
      <vt:lpstr>Edge</vt:lpstr>
      <vt:lpstr>3_Custom Design</vt:lpstr>
      <vt:lpstr>2_Custom Design</vt:lpstr>
      <vt:lpstr>Custom Design</vt:lpstr>
      <vt:lpstr>1_Custom Design</vt:lpstr>
      <vt:lpstr>    Manufacturing, engineering and related services SETA  (merSETA)     </vt:lpstr>
      <vt:lpstr>Strategic Goals of the merSETA</vt:lpstr>
      <vt:lpstr>PowerPoint Presentation</vt:lpstr>
      <vt:lpstr>PowerPoint Presentation</vt:lpstr>
      <vt:lpstr>NSDS III 2011/12 -2015/16 Targets</vt:lpstr>
      <vt:lpstr>NSDS III 2011/12 -2015/16 Targets (continued)</vt:lpstr>
      <vt:lpstr>NSDS III 2011/12 – 2015/16 Income &amp; Expenditure and Committed Funds</vt:lpstr>
      <vt:lpstr>PowerPoint Presentation</vt:lpstr>
      <vt:lpstr>NSDS III 2017/18 Planned Targets</vt:lpstr>
      <vt:lpstr>NSDS III 2017/18 Planned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MERSETA ORGANISATIONAL STRUCTURE</dc:title>
  <dc:creator>User</dc:creator>
  <cp:lastModifiedBy>Anele Kabingesi</cp:lastModifiedBy>
  <cp:revision>399</cp:revision>
  <dcterms:created xsi:type="dcterms:W3CDTF">2007-02-26T06:44:37Z</dcterms:created>
  <dcterms:modified xsi:type="dcterms:W3CDTF">2017-06-20T11:18:57Z</dcterms:modified>
</cp:coreProperties>
</file>