
<file path=[Content_Types].xml><?xml version="1.0" encoding="utf-8"?>
<Types xmlns="http://schemas.openxmlformats.org/package/2006/content-types">
  <Override PartName="/ppt/slideMasters/slideMaster3.xml" ContentType="application/vnd.openxmlformats-officedocument.presentationml.slideMaster+xml"/>
  <Override PartName="/ppt/tags/tag8.xml" ContentType="application/vnd.openxmlformats-officedocument.presentationml.tags+xml"/>
  <Override PartName="/ppt/tags/tag104.xml" ContentType="application/vnd.openxmlformats-officedocument.presentationml.tags+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89.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slideLayouts/slideLayout13.xml" ContentType="application/vnd.openxmlformats-officedocument.presentationml.slideLayout+xml"/>
  <Override PartName="/ppt/tags/tag56.xml" ContentType="application/vnd.openxmlformats-officedocument.presentationml.tags+xml"/>
  <Override PartName="/ppt/tags/tag67.xml" ContentType="application/vnd.openxmlformats-officedocument.presentationml.tags+xml"/>
  <Override PartName="/ppt/slideLayouts/slideLayout24.xml" ContentType="application/vnd.openxmlformats-officedocument.presentationml.slideLayout+xml"/>
  <Override PartName="/ppt/tags/tag85.xml" ContentType="application/vnd.openxmlformats-officedocument.presentationml.tags+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slideLayouts/slideLayout20.xml" ContentType="application/vnd.openxmlformats-officedocument.presentationml.slideLayout+xml"/>
  <Override PartName="/ppt/tags/tag45.xml" ContentType="application/vnd.openxmlformats-officedocument.presentationml.tags+xml"/>
  <Override PartName="/ppt/tags/tag63.xml" ContentType="application/vnd.openxmlformats-officedocument.presentationml.tags+xml"/>
  <Override PartName="/ppt/slideLayouts/slideLayout31.xml" ContentType="application/vnd.openxmlformats-officedocument.presentationml.slideLayout+xml"/>
  <Override PartName="/ppt/tags/tag74.xml" ContentType="application/vnd.openxmlformats-officedocument.presentationml.tags+xml"/>
  <Override PartName="/ppt/tags/tag9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52.xml" ContentType="application/vnd.openxmlformats-officedocument.presentationml.tags+xml"/>
  <Override PartName="/ppt/tags/tag81.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tags/tag5.xml" ContentType="application/vnd.openxmlformats-officedocument.presentationml.tags+xml"/>
  <Override PartName="/ppt/slideLayouts/slideLayout18.xml" ContentType="application/vnd.openxmlformats-officedocument.presentationml.slideLayout+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Layouts/slideLayout25.xml" ContentType="application/vnd.openxmlformats-officedocument.presentationml.slideLayout+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slideLayouts/slideLayout14.xml" ContentType="application/vnd.openxmlformats-officedocument.presentationml.slideLayout+xml"/>
  <Override PartName="/ppt/tags/tag57.xml" ContentType="application/vnd.openxmlformats-officedocument.presentationml.tags+xml"/>
  <Override PartName="/ppt/slideLayouts/slideLayout32.xml" ContentType="application/vnd.openxmlformats-officedocument.presentationml.slideLayout+xml"/>
  <Override PartName="/ppt/tags/tag75.xml" ContentType="application/vnd.openxmlformats-officedocument.presentationml.tags+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slideLayouts/slideLayout21.xml" ContentType="application/vnd.openxmlformats-officedocument.presentationml.slideLayout+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24.xml" ContentType="application/vnd.openxmlformats-officedocument.presentationml.tags+xml"/>
  <Override PartName="/ppt/tags/tag53.xml" ContentType="application/vnd.openxmlformats-officedocument.presentationml.tags+xml"/>
  <Override PartName="/ppt/tags/tag71.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Override PartName="/ppt/tags/tag58.xml" ContentType="application/vnd.openxmlformats-officedocument.presentationml.tags+xml"/>
  <Override PartName="/ppt/slideLayouts/slideLayout26.xml" ContentType="application/vnd.openxmlformats-officedocument.presentationml.slideLayout+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slideLayouts/slideLayout22.xml" ContentType="application/vnd.openxmlformats-officedocument.presentationml.slideLayout+xml"/>
  <Override PartName="/ppt/tags/tag47.xml" ContentType="application/vnd.openxmlformats-officedocument.presentationml.tags+xml"/>
  <Override PartName="/ppt/slideLayouts/slideLayout33.xml" ContentType="application/vnd.openxmlformats-officedocument.presentationml.slideLayout+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charts/chart1.xml" ContentType="application/vnd.openxmlformats-officedocument.drawingml.chart+xml"/>
  <Override PartName="/ppt/slideMasters/slideMaster2.xml" ContentType="application/vnd.openxmlformats-officedocument.presentationml.slideMaster+xml"/>
  <Override PartName="/ppt/tags/tag7.xml" ContentType="application/vnd.openxmlformats-officedocument.presentationml.tags+xml"/>
  <Override PartName="/ppt/tags/tag10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tags/tag99.xml" ContentType="application/vnd.openxmlformats-officedocument.presentationml.tags+xml"/>
  <Override PartName="/ppt/slides/slide24.xml" ContentType="application/vnd.openxmlformats-officedocument.presentationml.slide+xml"/>
  <Override PartName="/ppt/tags/tag3.xml" ContentType="application/vnd.openxmlformats-officedocument.presentationml.tags+xml"/>
  <Default Extension="jpeg" ContentType="image/jpeg"/>
  <Override PartName="/ppt/slideLayouts/slideLayout16.xml" ContentType="application/vnd.openxmlformats-officedocument.presentationml.slideLayout+xml"/>
  <Override PartName="/ppt/tags/tag59.xml" ContentType="application/vnd.openxmlformats-officedocument.presentationml.tags+xml"/>
  <Override PartName="/ppt/slideLayouts/slideLayout34.xml" ContentType="application/vnd.openxmlformats-officedocument.presentationml.slideLayout+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slideLayouts/slideLayout23.xml" ContentType="application/vnd.openxmlformats-officedocument.presentationml.slideLayout+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slideLayouts/slideLayout30.xml" ContentType="application/vnd.openxmlformats-officedocument.presentationml.slideLayout+xml"/>
  <Override PartName="/ppt/tags/tag73.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charts/chart2.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4078" r:id="rId2"/>
    <p:sldMasterId id="2147484090" r:id="rId3"/>
  </p:sldMasterIdLst>
  <p:notesMasterIdLst>
    <p:notesMasterId r:id="rId30"/>
  </p:notesMasterIdLst>
  <p:handoutMasterIdLst>
    <p:handoutMasterId r:id="rId31"/>
  </p:handoutMasterIdLst>
  <p:sldIdLst>
    <p:sldId id="587" r:id="rId4"/>
    <p:sldId id="580" r:id="rId5"/>
    <p:sldId id="569" r:id="rId6"/>
    <p:sldId id="511" r:id="rId7"/>
    <p:sldId id="514" r:id="rId8"/>
    <p:sldId id="515" r:id="rId9"/>
    <p:sldId id="581" r:id="rId10"/>
    <p:sldId id="518" r:id="rId11"/>
    <p:sldId id="519" r:id="rId12"/>
    <p:sldId id="582" r:id="rId13"/>
    <p:sldId id="560" r:id="rId14"/>
    <p:sldId id="549" r:id="rId15"/>
    <p:sldId id="552" r:id="rId16"/>
    <p:sldId id="584" r:id="rId17"/>
    <p:sldId id="566" r:id="rId18"/>
    <p:sldId id="565" r:id="rId19"/>
    <p:sldId id="583" r:id="rId20"/>
    <p:sldId id="585" r:id="rId21"/>
    <p:sldId id="588" r:id="rId22"/>
    <p:sldId id="589" r:id="rId23"/>
    <p:sldId id="590" r:id="rId24"/>
    <p:sldId id="591" r:id="rId25"/>
    <p:sldId id="572" r:id="rId26"/>
    <p:sldId id="573" r:id="rId27"/>
    <p:sldId id="577" r:id="rId28"/>
    <p:sldId id="576" r:id="rId29"/>
  </p:sldIdLst>
  <p:sldSz cx="9144000" cy="6858000" type="screen4x3"/>
  <p:notesSz cx="7315200" cy="9601200"/>
  <p:custDataLst>
    <p:tags r:id="rId32"/>
  </p:custDataLst>
  <p:defaultTextStyle>
    <a:defPPr>
      <a:defRPr lang="en-GB"/>
    </a:defPPr>
    <a:lvl1pPr algn="l"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4982">
          <p15:clr>
            <a:srgbClr val="A4A3A4"/>
          </p15:clr>
        </p15:guide>
        <p15:guide id="2" pos="424">
          <p15:clr>
            <a:srgbClr val="A4A3A4"/>
          </p15:clr>
        </p15:guide>
      </p15:sldGuideLst>
    </p:ext>
    <p:ext uri="{2D200454-40CA-4A62-9FC3-DE9A4176ACB9}">
      <p15:notesGuideLst xmlns="" xmlns:p15="http://schemas.microsoft.com/office/powerpoint/2012/main">
        <p15:guide id="1" orient="horz" pos="3024">
          <p15:clr>
            <a:srgbClr val="A4A3A4"/>
          </p15:clr>
        </p15:guide>
        <p15:guide id="2" pos="230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7AFA3"/>
    <a:srgbClr val="A9C5C7"/>
    <a:srgbClr val="FFFF00"/>
    <a:srgbClr val="87ADB0"/>
    <a:srgbClr val="9E960A"/>
    <a:srgbClr val="002960"/>
    <a:srgbClr val="DCFF97"/>
    <a:srgbClr val="C0C0C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8872" autoAdjust="0"/>
  </p:normalViewPr>
  <p:slideViewPr>
    <p:cSldViewPr snapToGrid="0">
      <p:cViewPr>
        <p:scale>
          <a:sx n="77" d="100"/>
          <a:sy n="77" d="100"/>
        </p:scale>
        <p:origin x="-2610" y="-948"/>
      </p:cViewPr>
      <p:guideLst>
        <p:guide orient="horz" pos="4982"/>
        <p:guide pos="4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1" d="100"/>
          <a:sy n="81" d="100"/>
        </p:scale>
        <p:origin x="-1686" y="-84"/>
      </p:cViewPr>
      <p:guideLst>
        <p:guide orient="horz" pos="3024"/>
        <p:guide pos="2305"/>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plotArea>
      <c:layout/>
      <c:pieChart>
        <c:varyColors val="1"/>
        <c:ser>
          <c:idx val="0"/>
          <c:order val="0"/>
          <c:dLbls>
            <c:spPr>
              <a:noFill/>
              <a:ln>
                <a:noFill/>
              </a:ln>
              <a:effectLst/>
            </c:spPr>
            <c:dLblPos val="bestFit"/>
            <c:showVal val="1"/>
            <c:showLeaderLines val="1"/>
            <c:extLst xmlns:c16r2="http://schemas.microsoft.com/office/drawing/2015/06/chart">
              <c:ext xmlns:c15="http://schemas.microsoft.com/office/drawing/2012/chart" uri="{CE6537A1-D6FC-4f65-9D91-7224C49458BB}"/>
            </c:extLst>
          </c:dLbls>
          <c:cat>
            <c:strRef>
              <c:f>Sheet1!$D$2:$D$5</c:f>
              <c:strCache>
                <c:ptCount val="4"/>
                <c:pt idx="0">
                  <c:v>African</c:v>
                </c:pt>
                <c:pt idx="1">
                  <c:v>Coloured</c:v>
                </c:pt>
                <c:pt idx="2">
                  <c:v>White</c:v>
                </c:pt>
                <c:pt idx="3">
                  <c:v>Indial</c:v>
                </c:pt>
              </c:strCache>
            </c:strRef>
          </c:cat>
          <c:val>
            <c:numRef>
              <c:f>Sheet1!$E$2:$E$5</c:f>
              <c:numCache>
                <c:formatCode>General</c:formatCode>
                <c:ptCount val="4"/>
                <c:pt idx="0">
                  <c:v>82</c:v>
                </c:pt>
                <c:pt idx="1">
                  <c:v>8</c:v>
                </c:pt>
                <c:pt idx="2">
                  <c:v>6</c:v>
                </c:pt>
                <c:pt idx="3">
                  <c:v>2</c:v>
                </c:pt>
              </c:numCache>
            </c:numRef>
          </c:val>
          <c:extLst xmlns:c16r2="http://schemas.microsoft.com/office/drawing/2015/06/chart">
            <c:ext xmlns:c16="http://schemas.microsoft.com/office/drawing/2014/chart" uri="{C3380CC4-5D6E-409C-BE32-E72D297353CC}">
              <c16:uniqueId val="{00000000-4DD2-4326-825B-634806391F1B}"/>
            </c:ext>
          </c:extLst>
        </c:ser>
        <c:dLbls>
          <c:showVal val="1"/>
        </c:dLbls>
        <c:firstSliceAng val="0"/>
      </c:pieChart>
    </c:plotArea>
    <c:legend>
      <c:legendPos val="r"/>
      <c:layout>
        <c:manualLayout>
          <c:xMode val="edge"/>
          <c:yMode val="edge"/>
          <c:x val="0.85468959527139243"/>
          <c:y val="0.36955503645903587"/>
          <c:w val="0.13552845993934171"/>
          <c:h val="0.27531705516071087"/>
        </c:manualLayout>
      </c:layout>
      <c:txPr>
        <a:bodyPr/>
        <a:lstStyle/>
        <a:p>
          <a:pPr>
            <a:defRPr>
              <a:latin typeface="Calibri" pitchFamily="34" charset="0"/>
              <a:cs typeface="Calibri" pitchFamily="34" charset="0"/>
            </a:defRPr>
          </a:pPr>
          <a:endParaRPr lang="en-US"/>
        </a:p>
      </c:txPr>
    </c:legend>
    <c:plotVisOnly val="1"/>
    <c:dispBlanksAs val="zero"/>
  </c:chart>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plotArea>
      <c:layout/>
      <c:barChart>
        <c:barDir val="col"/>
        <c:grouping val="clustered"/>
        <c:ser>
          <c:idx val="0"/>
          <c:order val="0"/>
          <c:tx>
            <c:strRef>
              <c:f>Sheet1!$I$38</c:f>
              <c:strCache>
                <c:ptCount val="1"/>
                <c:pt idx="0">
                  <c:v>Official</c:v>
                </c:pt>
              </c:strCache>
            </c:strRef>
          </c:tx>
          <c:cat>
            <c:strRef>
              <c:f>Sheet1!$H$39:$H$49</c:f>
              <c:strCache>
                <c:ptCount val="11"/>
                <c:pt idx="0">
                  <c:v>15-19yrs</c:v>
                </c:pt>
                <c:pt idx="1">
                  <c:v>20-24Yrs</c:v>
                </c:pt>
                <c:pt idx="2">
                  <c:v>25-29Yrs</c:v>
                </c:pt>
                <c:pt idx="3">
                  <c:v>30-34Yrs</c:v>
                </c:pt>
                <c:pt idx="4">
                  <c:v>35-39Yrs</c:v>
                </c:pt>
                <c:pt idx="5">
                  <c:v>40-44Yrs</c:v>
                </c:pt>
                <c:pt idx="6">
                  <c:v>45-49Yrs</c:v>
                </c:pt>
                <c:pt idx="7">
                  <c:v>50-54Yrs</c:v>
                </c:pt>
                <c:pt idx="8">
                  <c:v>55-59Yrs</c:v>
                </c:pt>
                <c:pt idx="9">
                  <c:v>60-64Yrs</c:v>
                </c:pt>
                <c:pt idx="10">
                  <c:v>SA</c:v>
                </c:pt>
              </c:strCache>
            </c:strRef>
          </c:cat>
          <c:val>
            <c:numRef>
              <c:f>Sheet1!$I$39:$I$49</c:f>
              <c:numCache>
                <c:formatCode>General</c:formatCode>
                <c:ptCount val="11"/>
                <c:pt idx="0">
                  <c:v>69.900000000000006</c:v>
                </c:pt>
                <c:pt idx="1">
                  <c:v>48.6</c:v>
                </c:pt>
                <c:pt idx="2">
                  <c:v>33.700000000000003</c:v>
                </c:pt>
                <c:pt idx="3">
                  <c:v>27.4</c:v>
                </c:pt>
                <c:pt idx="4">
                  <c:v>24</c:v>
                </c:pt>
                <c:pt idx="5">
                  <c:v>21.1</c:v>
                </c:pt>
                <c:pt idx="6">
                  <c:v>20.100000000000001</c:v>
                </c:pt>
                <c:pt idx="7">
                  <c:v>17.399999999999999</c:v>
                </c:pt>
                <c:pt idx="8">
                  <c:v>15.8</c:v>
                </c:pt>
                <c:pt idx="9">
                  <c:v>32.200000000000003</c:v>
                </c:pt>
                <c:pt idx="10">
                  <c:v>29.8</c:v>
                </c:pt>
              </c:numCache>
            </c:numRef>
          </c:val>
          <c:extLst xmlns:c16r2="http://schemas.microsoft.com/office/drawing/2015/06/chart">
            <c:ext xmlns:c16="http://schemas.microsoft.com/office/drawing/2014/chart" uri="{C3380CC4-5D6E-409C-BE32-E72D297353CC}">
              <c16:uniqueId val="{00000000-FCE9-4BBA-9DC4-FDAF724EBC87}"/>
            </c:ext>
          </c:extLst>
        </c:ser>
        <c:ser>
          <c:idx val="1"/>
          <c:order val="1"/>
          <c:tx>
            <c:strRef>
              <c:f>Sheet1!$J$38</c:f>
              <c:strCache>
                <c:ptCount val="1"/>
                <c:pt idx="0">
                  <c:v>Expanded</c:v>
                </c:pt>
              </c:strCache>
            </c:strRef>
          </c:tx>
          <c:cat>
            <c:strRef>
              <c:f>Sheet1!$H$39:$H$49</c:f>
              <c:strCache>
                <c:ptCount val="11"/>
                <c:pt idx="0">
                  <c:v>15-19yrs</c:v>
                </c:pt>
                <c:pt idx="1">
                  <c:v>20-24Yrs</c:v>
                </c:pt>
                <c:pt idx="2">
                  <c:v>25-29Yrs</c:v>
                </c:pt>
                <c:pt idx="3">
                  <c:v>30-34Yrs</c:v>
                </c:pt>
                <c:pt idx="4">
                  <c:v>35-39Yrs</c:v>
                </c:pt>
                <c:pt idx="5">
                  <c:v>40-44Yrs</c:v>
                </c:pt>
                <c:pt idx="6">
                  <c:v>45-49Yrs</c:v>
                </c:pt>
                <c:pt idx="7">
                  <c:v>50-54Yrs</c:v>
                </c:pt>
                <c:pt idx="8">
                  <c:v>55-59Yrs</c:v>
                </c:pt>
                <c:pt idx="9">
                  <c:v>60-64Yrs</c:v>
                </c:pt>
                <c:pt idx="10">
                  <c:v>SA</c:v>
                </c:pt>
              </c:strCache>
            </c:strRef>
          </c:cat>
          <c:val>
            <c:numRef>
              <c:f>Sheet1!$J$39:$J$49</c:f>
              <c:numCache>
                <c:formatCode>General</c:formatCode>
                <c:ptCount val="11"/>
                <c:pt idx="0">
                  <c:v>78</c:v>
                </c:pt>
                <c:pt idx="1">
                  <c:v>59.1</c:v>
                </c:pt>
                <c:pt idx="2">
                  <c:v>42.7</c:v>
                </c:pt>
                <c:pt idx="3">
                  <c:v>35.800000000000011</c:v>
                </c:pt>
                <c:pt idx="4">
                  <c:v>32.300000000000011</c:v>
                </c:pt>
                <c:pt idx="5">
                  <c:v>29.4</c:v>
                </c:pt>
                <c:pt idx="6">
                  <c:v>28.7</c:v>
                </c:pt>
                <c:pt idx="7">
                  <c:v>26.2</c:v>
                </c:pt>
                <c:pt idx="8">
                  <c:v>25.4</c:v>
                </c:pt>
                <c:pt idx="9">
                  <c:v>25.6</c:v>
                </c:pt>
                <c:pt idx="10">
                  <c:v>40</c:v>
                </c:pt>
              </c:numCache>
            </c:numRef>
          </c:val>
          <c:extLst xmlns:c16r2="http://schemas.microsoft.com/office/drawing/2015/06/chart">
            <c:ext xmlns:c16="http://schemas.microsoft.com/office/drawing/2014/chart" uri="{C3380CC4-5D6E-409C-BE32-E72D297353CC}">
              <c16:uniqueId val="{00000001-FCE9-4BBA-9DC4-FDAF724EBC87}"/>
            </c:ext>
          </c:extLst>
        </c:ser>
        <c:dLbls/>
        <c:axId val="66795392"/>
        <c:axId val="66796928"/>
      </c:barChart>
      <c:catAx>
        <c:axId val="66795392"/>
        <c:scaling>
          <c:orientation val="minMax"/>
        </c:scaling>
        <c:axPos val="b"/>
        <c:numFmt formatCode="General" sourceLinked="0"/>
        <c:tickLblPos val="nextTo"/>
        <c:crossAx val="66796928"/>
        <c:crosses val="autoZero"/>
        <c:auto val="1"/>
        <c:lblAlgn val="ctr"/>
        <c:lblOffset val="100"/>
      </c:catAx>
      <c:valAx>
        <c:axId val="66796928"/>
        <c:scaling>
          <c:orientation val="minMax"/>
        </c:scaling>
        <c:axPos val="l"/>
        <c:majorGridlines/>
        <c:numFmt formatCode="General" sourceLinked="1"/>
        <c:tickLblPos val="nextTo"/>
        <c:crossAx val="66795392"/>
        <c:crosses val="autoZero"/>
        <c:crossBetween val="between"/>
      </c:valAx>
      <c:dTable>
        <c:showHorzBorder val="1"/>
        <c:showVertBorder val="1"/>
        <c:showOutline val="1"/>
        <c:showKeys val="1"/>
      </c:dTable>
    </c:plotArea>
    <c:plotVisOnly val="1"/>
    <c:dispBlanksAs val="gap"/>
  </c:chart>
  <c:txPr>
    <a:bodyPr/>
    <a:lstStyle/>
    <a:p>
      <a:pPr>
        <a:defRPr>
          <a:latin typeface="Calibri" pitchFamily="34" charset="0"/>
          <a:cs typeface="Calibri" pitchFamily="34" charset="0"/>
        </a:defRPr>
      </a:pPr>
      <a:endParaRPr lang="en-US"/>
    </a:p>
  </c:txPr>
  <c:externalData r:id="rId2"/>
</c:chartSpace>
</file>

<file path=ppt/drawings/_rels/vmlDrawing10.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1825" cy="477838"/>
          </a:xfrm>
          <a:prstGeom prst="rect">
            <a:avLst/>
          </a:prstGeom>
          <a:noFill/>
          <a:ln w="9525">
            <a:noFill/>
            <a:miter lim="800000"/>
            <a:headEnd/>
            <a:tailEnd/>
          </a:ln>
        </p:spPr>
        <p:txBody>
          <a:bodyPr vert="horz" wrap="square" lIns="92581" tIns="46291" rIns="92581" bIns="46291" numCol="1" anchor="t" anchorCtr="0" compatLnSpc="1">
            <a:prstTxWarp prst="textNoShape">
              <a:avLst/>
            </a:prstTxWarp>
          </a:bodyPr>
          <a:lstStyle>
            <a:lvl1pPr defTabSz="925513" eaLnBrk="1" hangingPunct="1">
              <a:defRPr sz="1200">
                <a:latin typeface="Times New Roman" charset="0"/>
                <a:ea typeface="ＭＳ Ｐゴシック" charset="0"/>
                <a:cs typeface="ＭＳ Ｐゴシック" charset="0"/>
              </a:defRPr>
            </a:lvl1pPr>
          </a:lstStyle>
          <a:p>
            <a:pPr>
              <a:defRPr/>
            </a:pPr>
            <a:endParaRPr lang="en-US"/>
          </a:p>
        </p:txBody>
      </p:sp>
      <p:sp>
        <p:nvSpPr>
          <p:cNvPr id="7171" name="Rectangle 3"/>
          <p:cNvSpPr>
            <a:spLocks noGrp="1" noChangeArrowheads="1"/>
          </p:cNvSpPr>
          <p:nvPr>
            <p:ph type="dt" sz="quarter" idx="1"/>
          </p:nvPr>
        </p:nvSpPr>
        <p:spPr bwMode="auto">
          <a:xfrm>
            <a:off x="4143375" y="0"/>
            <a:ext cx="3171825" cy="477838"/>
          </a:xfrm>
          <a:prstGeom prst="rect">
            <a:avLst/>
          </a:prstGeom>
          <a:noFill/>
          <a:ln w="9525">
            <a:noFill/>
            <a:miter lim="800000"/>
            <a:headEnd/>
            <a:tailEnd/>
          </a:ln>
        </p:spPr>
        <p:txBody>
          <a:bodyPr vert="horz" wrap="square" lIns="92581" tIns="46291" rIns="92581" bIns="46291" numCol="1" anchor="t" anchorCtr="0" compatLnSpc="1">
            <a:prstTxWarp prst="textNoShape">
              <a:avLst/>
            </a:prstTxWarp>
          </a:bodyPr>
          <a:lstStyle>
            <a:lvl1pPr algn="r" defTabSz="925513" eaLnBrk="1" hangingPunct="1">
              <a:defRPr sz="1200">
                <a:latin typeface="Times New Roman" pitchFamily="18" charset="0"/>
                <a:ea typeface="MS PGothic" pitchFamily="34" charset="-128"/>
              </a:defRPr>
            </a:lvl1pPr>
          </a:lstStyle>
          <a:p>
            <a:pPr>
              <a:defRPr/>
            </a:pPr>
            <a:fld id="{881ECDDD-2019-407C-9194-12BFE4BAB905}" type="datetime1">
              <a:rPr lang="en-US"/>
              <a:pPr>
                <a:defRPr/>
              </a:pPr>
              <a:t>6/9/2017</a:t>
            </a:fld>
            <a:endParaRPr lang="en-GB"/>
          </a:p>
        </p:txBody>
      </p:sp>
      <p:sp>
        <p:nvSpPr>
          <p:cNvPr id="7172" name="Rectangle 4"/>
          <p:cNvSpPr>
            <a:spLocks noGrp="1" noChangeArrowheads="1"/>
          </p:cNvSpPr>
          <p:nvPr>
            <p:ph type="ftr" sz="quarter" idx="2"/>
          </p:nvPr>
        </p:nvSpPr>
        <p:spPr bwMode="auto">
          <a:xfrm>
            <a:off x="0" y="9123363"/>
            <a:ext cx="3171825" cy="477837"/>
          </a:xfrm>
          <a:prstGeom prst="rect">
            <a:avLst/>
          </a:prstGeom>
          <a:noFill/>
          <a:ln w="9525">
            <a:noFill/>
            <a:miter lim="800000"/>
            <a:headEnd/>
            <a:tailEnd/>
          </a:ln>
        </p:spPr>
        <p:txBody>
          <a:bodyPr vert="horz" wrap="square" lIns="92581" tIns="46291" rIns="92581" bIns="46291" numCol="1" anchor="b" anchorCtr="0" compatLnSpc="1">
            <a:prstTxWarp prst="textNoShape">
              <a:avLst/>
            </a:prstTxWarp>
          </a:bodyPr>
          <a:lstStyle>
            <a:lvl1pPr defTabSz="925513" eaLnBrk="1" hangingPunct="1">
              <a:defRPr sz="1200">
                <a:latin typeface="Times New Roman" charset="0"/>
                <a:ea typeface="ＭＳ Ｐゴシック" charset="0"/>
                <a:cs typeface="ＭＳ Ｐゴシック" charset="0"/>
              </a:defRPr>
            </a:lvl1pPr>
          </a:lstStyle>
          <a:p>
            <a:pPr>
              <a:defRPr/>
            </a:pPr>
            <a:endParaRPr lang="en-US"/>
          </a:p>
        </p:txBody>
      </p:sp>
      <p:sp>
        <p:nvSpPr>
          <p:cNvPr id="7173" name="Rectangle 5"/>
          <p:cNvSpPr>
            <a:spLocks noGrp="1" noChangeArrowheads="1"/>
          </p:cNvSpPr>
          <p:nvPr>
            <p:ph type="sldNum" sz="quarter" idx="3"/>
          </p:nvPr>
        </p:nvSpPr>
        <p:spPr bwMode="auto">
          <a:xfrm>
            <a:off x="4143375" y="9123363"/>
            <a:ext cx="3171825" cy="477837"/>
          </a:xfrm>
          <a:prstGeom prst="rect">
            <a:avLst/>
          </a:prstGeom>
          <a:noFill/>
          <a:ln w="9525">
            <a:noFill/>
            <a:miter lim="800000"/>
            <a:headEnd/>
            <a:tailEnd/>
          </a:ln>
        </p:spPr>
        <p:txBody>
          <a:bodyPr vert="horz" wrap="square" lIns="92581" tIns="46291" rIns="92581" bIns="46291" numCol="1" anchor="b" anchorCtr="0" compatLnSpc="1">
            <a:prstTxWarp prst="textNoShape">
              <a:avLst/>
            </a:prstTxWarp>
          </a:bodyPr>
          <a:lstStyle>
            <a:lvl1pPr algn="r" defTabSz="925513" eaLnBrk="1" hangingPunct="1">
              <a:defRPr sz="1200">
                <a:latin typeface="Times New Roman" panose="02020603050405020304" pitchFamily="18" charset="0"/>
              </a:defRPr>
            </a:lvl1pPr>
          </a:lstStyle>
          <a:p>
            <a:pPr>
              <a:defRPr/>
            </a:pPr>
            <a:fld id="{2820F782-E6A6-450F-9C5A-AD034849BD1B}" type="slidenum">
              <a:rPr lang="en-GB" altLang="en-US"/>
              <a:pPr>
                <a:defRPr/>
              </a:pPr>
              <a:t>‹#›</a:t>
            </a:fld>
            <a:endParaRPr lang="en-GB" altLang="en-US"/>
          </a:p>
        </p:txBody>
      </p:sp>
    </p:spTree>
    <p:extLst>
      <p:ext uri="{BB962C8B-B14F-4D97-AF65-F5344CB8AC3E}">
        <p14:creationId xmlns:p14="http://schemas.microsoft.com/office/powerpoint/2010/main" xmlns="" val="1699578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p:cNvSpPr>
            <a:spLocks noGrp="1" noRot="1" noChangeAspect="1" noChangeArrowheads="1" noTextEdit="1"/>
          </p:cNvSpPr>
          <p:nvPr>
            <p:ph type="sldImg" idx="2"/>
          </p:nvPr>
        </p:nvSpPr>
        <p:spPr bwMode="gray">
          <a:xfrm>
            <a:off x="-1831975" y="1236663"/>
            <a:ext cx="10936288" cy="820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5125" name="Rectangle 5"/>
          <p:cNvSpPr>
            <a:spLocks noGrp="1" noChangeArrowheads="1"/>
          </p:cNvSpPr>
          <p:nvPr>
            <p:ph type="body" sz="quarter" idx="3"/>
          </p:nvPr>
        </p:nvSpPr>
        <p:spPr bwMode="gray">
          <a:xfrm>
            <a:off x="873125" y="354013"/>
            <a:ext cx="6056313" cy="29686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noProof="0"/>
              <a:t>Click to edit Master text styles</a:t>
            </a:r>
          </a:p>
        </p:txBody>
      </p:sp>
      <p:sp>
        <p:nvSpPr>
          <p:cNvPr id="5126" name="doc id"/>
          <p:cNvSpPr>
            <a:spLocks noGrp="1" noChangeArrowheads="1"/>
          </p:cNvSpPr>
          <p:nvPr>
            <p:ph type="ftr" sz="quarter" idx="4"/>
          </p:nvPr>
        </p:nvSpPr>
        <p:spPr bwMode="gray">
          <a:xfrm>
            <a:off x="9169400" y="41275"/>
            <a:ext cx="657225" cy="244475"/>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25513" eaLnBrk="1" hangingPunct="1">
              <a:defRPr sz="1600">
                <a:latin typeface="Arial" charset="0"/>
                <a:ea typeface="ＭＳ Ｐゴシック" charset="0"/>
                <a:cs typeface="ＭＳ Ｐゴシック" charset="0"/>
              </a:defRPr>
            </a:lvl1pPr>
          </a:lstStyle>
          <a:p>
            <a:pPr>
              <a:defRPr/>
            </a:pPr>
            <a:endParaRPr lang="en-ZA"/>
          </a:p>
        </p:txBody>
      </p:sp>
      <p:sp>
        <p:nvSpPr>
          <p:cNvPr id="5127" name="pg num"/>
          <p:cNvSpPr>
            <a:spLocks noGrp="1" noChangeArrowheads="1"/>
          </p:cNvSpPr>
          <p:nvPr>
            <p:ph type="sldNum" sz="quarter" idx="5"/>
          </p:nvPr>
        </p:nvSpPr>
        <p:spPr bwMode="gray">
          <a:xfrm>
            <a:off x="9244013" y="9226550"/>
            <a:ext cx="582612" cy="182563"/>
          </a:xfrm>
          <a:prstGeom prst="rect">
            <a:avLst/>
          </a:prstGeom>
          <a:noFill/>
          <a:ln w="9525">
            <a:noFill/>
            <a:miter lim="800000"/>
            <a:headEnd/>
            <a:tailEnd/>
          </a:ln>
          <a:effectLst/>
        </p:spPr>
        <p:txBody>
          <a:bodyPr vert="horz" wrap="square" lIns="0" tIns="0" rIns="0" bIns="0" numCol="1" anchor="b" anchorCtr="0" compatLnSpc="1">
            <a:prstTxWarp prst="textNoShape">
              <a:avLst/>
            </a:prstTxWarp>
            <a:spAutoFit/>
          </a:bodyPr>
          <a:lstStyle>
            <a:lvl1pPr algn="r" defTabSz="925513" eaLnBrk="1" hangingPunct="1">
              <a:defRPr sz="1200">
                <a:latin typeface="Arial" panose="020B0604020202020204" pitchFamily="34" charset="0"/>
              </a:defRPr>
            </a:lvl1pPr>
          </a:lstStyle>
          <a:p>
            <a:pPr>
              <a:defRPr/>
            </a:pPr>
            <a:fld id="{D367FCFC-CF16-413C-8E07-043EEBE55EDE}" type="slidenum">
              <a:rPr lang="en-GB" altLang="en-US"/>
              <a:pPr>
                <a:defRPr/>
              </a:pPr>
              <a:t>‹#›</a:t>
            </a:fld>
            <a:endParaRPr lang="en-GB" altLang="en-US"/>
          </a:p>
        </p:txBody>
      </p:sp>
      <p:sp>
        <p:nvSpPr>
          <p:cNvPr id="4102" name="McK Separator" hidden="1"/>
          <p:cNvSpPr>
            <a:spLocks noChangeShapeType="1"/>
          </p:cNvSpPr>
          <p:nvPr/>
        </p:nvSpPr>
        <p:spPr bwMode="gray">
          <a:xfrm>
            <a:off x="874713" y="1458913"/>
            <a:ext cx="5595937"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Tree>
    <p:extLst>
      <p:ext uri="{BB962C8B-B14F-4D97-AF65-F5344CB8AC3E}">
        <p14:creationId xmlns:p14="http://schemas.microsoft.com/office/powerpoint/2010/main" xmlns="" val="1444613513"/>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30000"/>
      </a:spcBef>
      <a:spcAft>
        <a:spcPct val="0"/>
      </a:spcAft>
      <a:defRPr sz="1600" b="1" kern="1200">
        <a:solidFill>
          <a:schemeClr val="tx1"/>
        </a:solidFill>
        <a:latin typeface="Arial" pitchFamily="-106" charset="0"/>
        <a:ea typeface="ＭＳ Ｐゴシック" panose="020B0600070205080204" pitchFamily="34" charset="-128"/>
        <a:cs typeface="ＭＳ Ｐゴシック" panose="020B0600070205080204" pitchFamily="34" charset="-128"/>
      </a:defRPr>
    </a:lvl1pPr>
    <a:lvl2pPr marL="742950" indent="-285750" algn="l" rtl="0" eaLnBrk="0" fontAlgn="base" hangingPunct="0">
      <a:spcBef>
        <a:spcPct val="30000"/>
      </a:spcBef>
      <a:spcAft>
        <a:spcPct val="0"/>
      </a:spcAft>
      <a:defRPr sz="1200" kern="1200">
        <a:solidFill>
          <a:schemeClr val="tx1"/>
        </a:solidFill>
        <a:latin typeface="Times New Roman" pitchFamily="-106" charset="0"/>
        <a:ea typeface="ＭＳ Ｐゴシック" panose="020B0600070205080204" pitchFamily="34" charset="-128"/>
        <a:cs typeface="Arial" charset="0"/>
      </a:defRPr>
    </a:lvl2pPr>
    <a:lvl3pPr marL="1143000" indent="-228600" algn="l" rtl="0" eaLnBrk="0" fontAlgn="base" hangingPunct="0">
      <a:spcBef>
        <a:spcPct val="30000"/>
      </a:spcBef>
      <a:spcAft>
        <a:spcPct val="0"/>
      </a:spcAft>
      <a:defRPr sz="1200" kern="1200">
        <a:solidFill>
          <a:schemeClr val="tx1"/>
        </a:solidFill>
        <a:latin typeface="Times New Roman" pitchFamily="-106" charset="0"/>
        <a:ea typeface="Arial" charset="0"/>
        <a:cs typeface="Arial" charset="0"/>
      </a:defRPr>
    </a:lvl3pPr>
    <a:lvl4pPr marL="1600200" indent="-228600" algn="l" rtl="0" eaLnBrk="0" fontAlgn="base" hangingPunct="0">
      <a:spcBef>
        <a:spcPct val="30000"/>
      </a:spcBef>
      <a:spcAft>
        <a:spcPct val="0"/>
      </a:spcAft>
      <a:defRPr sz="1200" kern="1200">
        <a:solidFill>
          <a:schemeClr val="tx1"/>
        </a:solidFill>
        <a:latin typeface="Times New Roman" pitchFamily="-106" charset="0"/>
        <a:ea typeface="Arial" charset="0"/>
        <a:cs typeface="Arial" charset="0"/>
      </a:defRPr>
    </a:lvl4pPr>
    <a:lvl5pPr marL="2057400" indent="-228600" algn="l" rtl="0" eaLnBrk="0" fontAlgn="base" hangingPunct="0">
      <a:spcBef>
        <a:spcPct val="30000"/>
      </a:spcBef>
      <a:spcAft>
        <a:spcPct val="0"/>
      </a:spcAft>
      <a:defRPr sz="1200" kern="1200">
        <a:solidFill>
          <a:schemeClr val="tx1"/>
        </a:solidFill>
        <a:latin typeface="Times New Roman" pitchFamily="-106"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g num"/>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fld id="{6EF11E04-94BF-4AEA-AE42-6A8D8E62C8F0}" type="slidenum">
              <a:rPr lang="en-GB" sz="1200">
                <a:solidFill>
                  <a:srgbClr val="000000"/>
                </a:solidFill>
              </a:rPr>
              <a:pPr eaLnBrk="1" hangingPunct="1"/>
              <a:t>0</a:t>
            </a:fld>
            <a:endParaRPr lang="en-GB" sz="1200" dirty="0">
              <a:solidFill>
                <a:srgbClr val="000000"/>
              </a:solidFill>
            </a:endParaRPr>
          </a:p>
        </p:txBody>
      </p:sp>
      <p:sp>
        <p:nvSpPr>
          <p:cNvPr id="8195" name="Rectangle 2"/>
          <p:cNvSpPr>
            <a:spLocks noGrp="1" noRot="1" noChangeAspect="1" noChangeArrowheads="1" noTextEdit="1"/>
          </p:cNvSpPr>
          <p:nvPr>
            <p:ph type="sldImg"/>
          </p:nvPr>
        </p:nvSpPr>
        <p:spPr>
          <a:xfrm>
            <a:off x="-2720975" y="1387475"/>
            <a:ext cx="12274550" cy="9205913"/>
          </a:xfrm>
        </p:spPr>
      </p:sp>
      <p:sp>
        <p:nvSpPr>
          <p:cNvPr id="8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xmlns="" val="367161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smtClean="0">
                <a:latin typeface="Arial" panose="020B0604020202020204" pitchFamily="34" charset="0"/>
              </a:rPr>
              <a:t>The National Youth Policy defines youth category as ages 14-35.</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lnSpc>
                <a:spcPct val="90000"/>
              </a:lnSpc>
              <a:spcBef>
                <a:spcPct val="30000"/>
              </a:spcBef>
              <a:defRPr sz="1600" b="1">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925513">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2pPr>
            <a:lvl3pPr marL="11430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nSpc>
                <a:spcPct val="100000"/>
              </a:lnSpc>
              <a:spcBef>
                <a:spcPct val="0"/>
              </a:spcBef>
            </a:pPr>
            <a:fld id="{9DD24530-51E1-49C8-9D2D-17936469A935}" type="slidenum">
              <a:rPr lang="en-GB" altLang="en-US" sz="1200" b="0" smtClean="0"/>
              <a:pPr>
                <a:lnSpc>
                  <a:spcPct val="100000"/>
                </a:lnSpc>
                <a:spcBef>
                  <a:spcPct val="0"/>
                </a:spcBef>
              </a:pPr>
              <a:t>22</a:t>
            </a:fld>
            <a:endParaRPr lang="en-GB" altLang="en-US" sz="1200" b="0" smtClean="0"/>
          </a:p>
        </p:txBody>
      </p:sp>
    </p:spTree>
    <p:extLst>
      <p:ext uri="{BB962C8B-B14F-4D97-AF65-F5344CB8AC3E}">
        <p14:creationId xmlns:p14="http://schemas.microsoft.com/office/powerpoint/2010/main" xmlns="" val="627557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5513">
              <a:lnSpc>
                <a:spcPct val="90000"/>
              </a:lnSpc>
              <a:spcBef>
                <a:spcPct val="30000"/>
              </a:spcBef>
              <a:defRPr sz="1600" b="1">
                <a:solidFill>
                  <a:schemeClr val="tx1"/>
                </a:solidFill>
                <a:latin typeface="Arial" panose="020B0604020202020204" pitchFamily="34" charset="0"/>
                <a:ea typeface="ＭＳ Ｐゴシック" panose="020B0600070205080204" pitchFamily="34" charset="-128"/>
                <a:cs typeface="ＭＳ Ｐゴシック" panose="020B0600070205080204" pitchFamily="34" charset="-128"/>
              </a:defRPr>
            </a:lvl1pPr>
            <a:lvl2pPr marL="742950" indent="-285750" defTabSz="925513">
              <a:spcBef>
                <a:spcPct val="30000"/>
              </a:spcBef>
              <a:defRPr sz="1200">
                <a:solidFill>
                  <a:schemeClr val="tx1"/>
                </a:solidFill>
                <a:latin typeface="Times New Roman" panose="02020603050405020304" pitchFamily="18" charset="0"/>
                <a:ea typeface="ＭＳ Ｐゴシック" panose="020B0600070205080204" pitchFamily="34" charset="-128"/>
                <a:cs typeface="Arial" panose="020B0604020202020204" pitchFamily="34" charset="0"/>
              </a:defRPr>
            </a:lvl2pPr>
            <a:lvl3pPr marL="11430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defTabSz="925513">
              <a:spcBef>
                <a:spcPct val="30000"/>
              </a:spcBef>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defTabSz="925513" eaLnBrk="0" fontAlgn="base" hangingPunct="0">
              <a:spcBef>
                <a:spcPct val="30000"/>
              </a:spcBef>
              <a:spcAft>
                <a:spcPct val="0"/>
              </a:spcAft>
              <a:defRPr sz="12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nSpc>
                <a:spcPct val="100000"/>
              </a:lnSpc>
              <a:spcBef>
                <a:spcPct val="0"/>
              </a:spcBef>
            </a:pPr>
            <a:fld id="{5FAD5363-4FD6-4399-B3E7-927D455D712D}" type="slidenum">
              <a:rPr lang="en-GB" altLang="en-US" sz="1200" b="0" smtClean="0"/>
              <a:pPr>
                <a:lnSpc>
                  <a:spcPct val="100000"/>
                </a:lnSpc>
                <a:spcBef>
                  <a:spcPct val="0"/>
                </a:spcBef>
              </a:pPr>
              <a:t>25</a:t>
            </a:fld>
            <a:endParaRPr lang="en-GB" altLang="en-US" sz="1200" b="0" smtClean="0"/>
          </a:p>
        </p:txBody>
      </p:sp>
    </p:spTree>
    <p:extLst>
      <p:ext uri="{BB962C8B-B14F-4D97-AF65-F5344CB8AC3E}">
        <p14:creationId xmlns:p14="http://schemas.microsoft.com/office/powerpoint/2010/main" xmlns="" val="3558989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7.xml"/><Relationship Id="rId7" Type="http://schemas.openxmlformats.org/officeDocument/2006/relationships/oleObject" Target="../embeddings/oleObject2.bin"/><Relationship Id="rId2" Type="http://schemas.openxmlformats.org/officeDocument/2006/relationships/tags" Target="../tags/tag16.xml"/><Relationship Id="rId1" Type="http://schemas.openxmlformats.org/officeDocument/2006/relationships/vmlDrawing" Target="../drawings/vmlDrawing2.v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18.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oleObject" Target="../embeddings/oleObject5.bin"/><Relationship Id="rId2" Type="http://schemas.openxmlformats.org/officeDocument/2006/relationships/tags" Target="../tags/tag55.xml"/><Relationship Id="rId1" Type="http://schemas.openxmlformats.org/officeDocument/2006/relationships/vmlDrawing" Target="../drawings/vmlDrawing5.vml"/><Relationship Id="rId6" Type="http://schemas.openxmlformats.org/officeDocument/2006/relationships/image" Target="../media/image4.jpeg"/><Relationship Id="rId5" Type="http://schemas.openxmlformats.org/officeDocument/2006/relationships/slideMaster" Target="../slideMasters/slideMaster2.xml"/><Relationship Id="rId4" Type="http://schemas.openxmlformats.org/officeDocument/2006/relationships/tags" Target="../tags/tag5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2" Type="http://schemas.openxmlformats.org/officeDocument/2006/relationships/tags" Target="../tags/tag19.xml"/><Relationship Id="rId16" Type="http://schemas.openxmlformats.org/officeDocument/2006/relationships/oleObject" Target="../embeddings/oleObject3.bin"/><Relationship Id="rId1" Type="http://schemas.openxmlformats.org/officeDocument/2006/relationships/vmlDrawing" Target="../drawings/vmlDrawing3.v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image" Target="../media/image1.jpe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6.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7.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oleObject" Target="../embeddings/oleObject7.bin"/><Relationship Id="rId2" Type="http://schemas.openxmlformats.org/officeDocument/2006/relationships/tags" Target="../tags/tag82.xml"/><Relationship Id="rId1" Type="http://schemas.openxmlformats.org/officeDocument/2006/relationships/vmlDrawing" Target="../drawings/vmlDrawing7.vml"/><Relationship Id="rId6" Type="http://schemas.openxmlformats.org/officeDocument/2006/relationships/image" Target="../media/image2.jpeg"/><Relationship Id="rId5" Type="http://schemas.openxmlformats.org/officeDocument/2006/relationships/slideMaster" Target="../slideMasters/slideMaster3.xml"/><Relationship Id="rId4" Type="http://schemas.openxmlformats.org/officeDocument/2006/relationships/tags" Target="../tags/tag8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tags" Target="../tags/tag95.xml"/><Relationship Id="rId2" Type="http://schemas.openxmlformats.org/officeDocument/2006/relationships/tags" Target="../tags/tag85.xml"/><Relationship Id="rId16" Type="http://schemas.openxmlformats.org/officeDocument/2006/relationships/oleObject" Target="../embeddings/oleObject8.bin"/><Relationship Id="rId1" Type="http://schemas.openxmlformats.org/officeDocument/2006/relationships/vmlDrawing" Target="../drawings/vmlDrawing8.vml"/><Relationship Id="rId6" Type="http://schemas.openxmlformats.org/officeDocument/2006/relationships/tags" Target="../tags/tag89.xml"/><Relationship Id="rId11" Type="http://schemas.openxmlformats.org/officeDocument/2006/relationships/tags" Target="../tags/tag94.xml"/><Relationship Id="rId5" Type="http://schemas.openxmlformats.org/officeDocument/2006/relationships/tags" Target="../tags/tag88.xml"/><Relationship Id="rId15" Type="http://schemas.openxmlformats.org/officeDocument/2006/relationships/image" Target="../media/image1.jpeg"/><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4" descr="powerpoint tmpltp-1.jpg"/>
          <p:cNvPicPr>
            <a:picLocks noChangeAspect="1"/>
          </p:cNvPicPr>
          <p:nvPr userDrawn="1"/>
        </p:nvPicPr>
        <p:blipFill>
          <a:blip r:embed="rId6">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Rectangle 3" hidden="1"/>
          <p:cNvGraphicFramePr>
            <a:graphicFrameLocks/>
          </p:cNvGraphicFramePr>
          <p:nvPr/>
        </p:nvGraphicFramePr>
        <p:xfrm>
          <a:off x="0" y="0"/>
          <a:ext cx="161925" cy="161925"/>
        </p:xfrm>
        <a:graphic>
          <a:graphicData uri="http://schemas.openxmlformats.org/presentationml/2006/ole">
            <p:oleObj spid="_x0000_s47116" r:id="rId7" imgW="0" imgH="0" progId="">
              <p:embed/>
            </p:oleObj>
          </a:graphicData>
        </a:graphic>
      </p:graphicFrame>
      <p:sp>
        <p:nvSpPr>
          <p:cNvPr id="6" name="McK Confidential" hidden="1"/>
          <p:cNvSpPr txBox="1">
            <a:spLocks noChangeArrowheads="1"/>
          </p:cNvSpPr>
          <p:nvPr/>
        </p:nvSpPr>
        <p:spPr bwMode="auto">
          <a:xfrm>
            <a:off x="2692400" y="2182813"/>
            <a:ext cx="1516063"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GB" sz="1400" smtClean="0">
                <a:latin typeface="Arial" charset="0"/>
              </a:rPr>
              <a:t>CONFIDENTIAL</a:t>
            </a:r>
          </a:p>
        </p:txBody>
      </p:sp>
      <p:sp>
        <p:nvSpPr>
          <p:cNvPr id="7" name="McK Date" hidden="1"/>
          <p:cNvSpPr txBox="1">
            <a:spLocks noChangeArrowheads="1"/>
          </p:cNvSpPr>
          <p:nvPr/>
        </p:nvSpPr>
        <p:spPr bwMode="auto">
          <a:xfrm>
            <a:off x="2265363" y="5692775"/>
            <a:ext cx="5129212"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ct val="120000"/>
              </a:spcBef>
              <a:defRPr/>
            </a:pPr>
            <a:r>
              <a:rPr lang="en-GB" sz="1800" smtClean="0">
                <a:latin typeface="Tahoma" charset="0"/>
              </a:rPr>
              <a:t>Date</a:t>
            </a:r>
          </a:p>
        </p:txBody>
      </p:sp>
      <p:sp>
        <p:nvSpPr>
          <p:cNvPr id="8" name="Working Draft Text" hidden="1"/>
          <p:cNvSpPr>
            <a:spLocks noChangeArrowheads="1"/>
          </p:cNvSpPr>
          <p:nvPr>
            <p:custDataLst>
              <p:tags r:id="rId2"/>
            </p:custDataLst>
          </p:nvPr>
        </p:nvSpPr>
        <p:spPr bwMode="auto">
          <a:xfrm>
            <a:off x="427038" y="349250"/>
            <a:ext cx="3109912"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953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9535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9535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9535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buSzPct val="120000"/>
              <a:defRPr/>
            </a:pPr>
            <a:r>
              <a:rPr lang="en-GB" altLang="en-US" sz="2000" smtClean="0">
                <a:solidFill>
                  <a:schemeClr val="accent1"/>
                </a:solidFill>
                <a:latin typeface="Arial" panose="020B0604020202020204" pitchFamily="34" charset="0"/>
              </a:rPr>
              <a:t>Working Draft    </a:t>
            </a:r>
          </a:p>
        </p:txBody>
      </p:sp>
      <p:sp>
        <p:nvSpPr>
          <p:cNvPr id="9" name="Working Draft" hidden="1"/>
          <p:cNvSpPr txBox="1">
            <a:spLocks noChangeArrowheads="1"/>
          </p:cNvSpPr>
          <p:nvPr>
            <p:custDataLst>
              <p:tags r:id="rId3"/>
            </p:custDataLst>
          </p:nvPr>
        </p:nvSpPr>
        <p:spPr bwMode="auto">
          <a:xfrm>
            <a:off x="427038" y="593725"/>
            <a:ext cx="3930650"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200" smtClean="0">
                <a:latin typeface="Arial" charset="0"/>
              </a:rPr>
              <a:t>Last Modified 5/14/2008 9:33:55 AM South Africa Standard Time</a:t>
            </a:r>
            <a:endParaRPr lang="en-GB" sz="1200" smtClean="0">
              <a:latin typeface="Arial" charset="0"/>
            </a:endParaRPr>
          </a:p>
        </p:txBody>
      </p:sp>
      <p:sp>
        <p:nvSpPr>
          <p:cNvPr id="10" name="Printed" hidden="1"/>
          <p:cNvSpPr txBox="1">
            <a:spLocks noChangeArrowheads="1"/>
          </p:cNvSpPr>
          <p:nvPr>
            <p:custDataLst>
              <p:tags r:id="rId4"/>
            </p:custDataLst>
          </p:nvPr>
        </p:nvSpPr>
        <p:spPr bwMode="auto">
          <a:xfrm>
            <a:off x="427038" y="815975"/>
            <a:ext cx="49053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200" smtClean="0">
                <a:latin typeface="Arial" charset="0"/>
              </a:rPr>
              <a:t>Printed 5/14/2008 8:51:45 AM South Africa Standard Time</a:t>
            </a:r>
            <a:endParaRPr lang="en-GB" sz="1200" smtClean="0">
              <a:latin typeface="Arial" charset="0"/>
            </a:endParaRPr>
          </a:p>
        </p:txBody>
      </p:sp>
      <p:sp>
        <p:nvSpPr>
          <p:cNvPr id="13314" name="Rectangle 2"/>
          <p:cNvSpPr>
            <a:spLocks noGrp="1" noChangeArrowheads="1"/>
          </p:cNvSpPr>
          <p:nvPr>
            <p:ph type="ctrTitle"/>
          </p:nvPr>
        </p:nvSpPr>
        <p:spPr>
          <a:xfrm>
            <a:off x="673100" y="4768850"/>
            <a:ext cx="4929187" cy="353943"/>
          </a:xfrm>
        </p:spPr>
        <p:txBody>
          <a:bodyPr anchor="t"/>
          <a:lstStyle>
            <a:lvl1pPr>
              <a:defRPr sz="2300">
                <a:solidFill>
                  <a:schemeClr val="tx1"/>
                </a:solidFill>
                <a:latin typeface="Arial Black" pitchFamily="-106" charset="0"/>
              </a:defRPr>
            </a:lvl1pPr>
          </a:lstStyle>
          <a:p>
            <a:r>
              <a:rPr lang="en-US" smtClean="0"/>
              <a:t>Click to edit Master title style</a:t>
            </a:r>
            <a:endParaRPr lang="en-GB" dirty="0"/>
          </a:p>
        </p:txBody>
      </p:sp>
      <p:sp>
        <p:nvSpPr>
          <p:cNvPr id="13315" name="Rectangle 3"/>
          <p:cNvSpPr>
            <a:spLocks noGrp="1" noChangeArrowheads="1"/>
          </p:cNvSpPr>
          <p:nvPr>
            <p:ph type="subTitle" idx="1"/>
          </p:nvPr>
        </p:nvSpPr>
        <p:spPr>
          <a:xfrm>
            <a:off x="673100" y="5276850"/>
            <a:ext cx="4947153" cy="304800"/>
          </a:xfrm>
        </p:spPr>
        <p:txBody>
          <a:bodyPr/>
          <a:lstStyle>
            <a:lvl1pPr>
              <a:defRPr sz="2000">
                <a:solidFill>
                  <a:srgbClr val="000000"/>
                </a:solidFill>
                <a:latin typeface="Arial" pitchFamily="-106" charset="0"/>
              </a:defRPr>
            </a:lvl1pPr>
          </a:lstStyle>
          <a:p>
            <a:r>
              <a:rPr lang="en-US" smtClean="0"/>
              <a:t>Click to edit Master subtitle style</a:t>
            </a:r>
            <a:endParaRPr lang="en-GB" dirty="0"/>
          </a:p>
        </p:txBody>
      </p:sp>
    </p:spTree>
    <p:extLst>
      <p:ext uri="{BB962C8B-B14F-4D97-AF65-F5344CB8AC3E}">
        <p14:creationId xmlns:p14="http://schemas.microsoft.com/office/powerpoint/2010/main" xmlns="" val="3765793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B4A19F22-026B-48F2-B55B-695AA9B429CC}" type="slidenum">
              <a:rPr lang="en-GB" altLang="en-US"/>
              <a:pPr>
                <a:defRPr/>
              </a:pPr>
              <a:t>‹#›</a:t>
            </a:fld>
            <a:endParaRPr lang="en-GB" altLang="en-US"/>
          </a:p>
        </p:txBody>
      </p:sp>
    </p:spTree>
    <p:extLst>
      <p:ext uri="{BB962C8B-B14F-4D97-AF65-F5344CB8AC3E}">
        <p14:creationId xmlns:p14="http://schemas.microsoft.com/office/powerpoint/2010/main" xmlns="" val="130004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665163"/>
            <a:ext cx="1946275" cy="2490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665163"/>
            <a:ext cx="5691188" cy="249078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7F04CC98-4F89-485A-96F5-71B7E3374E57}" type="slidenum">
              <a:rPr lang="en-GB" altLang="en-US"/>
              <a:pPr>
                <a:defRPr/>
              </a:pPr>
              <a:t>‹#›</a:t>
            </a:fld>
            <a:endParaRPr lang="en-GB" altLang="en-US"/>
          </a:p>
        </p:txBody>
      </p:sp>
    </p:spTree>
    <p:extLst>
      <p:ext uri="{BB962C8B-B14F-4D97-AF65-F5344CB8AC3E}">
        <p14:creationId xmlns:p14="http://schemas.microsoft.com/office/powerpoint/2010/main" xmlns="" val="9601083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1013" y="220663"/>
            <a:ext cx="6194425" cy="306387"/>
          </a:xfrm>
        </p:spPr>
        <p:txBody>
          <a:bodyPr/>
          <a:lstStyle/>
          <a:p>
            <a:r>
              <a:rPr lang="en-US" smtClean="0"/>
              <a:t>Click to edit Master title style</a:t>
            </a:r>
            <a:endParaRPr lang="en-US"/>
          </a:p>
        </p:txBody>
      </p:sp>
      <p:sp>
        <p:nvSpPr>
          <p:cNvPr id="3" name="Content Placeholder 2"/>
          <p:cNvSpPr>
            <a:spLocks noGrp="1"/>
          </p:cNvSpPr>
          <p:nvPr>
            <p:ph idx="1"/>
          </p:nvPr>
        </p:nvSpPr>
        <p:spPr>
          <a:xfrm>
            <a:off x="481013" y="1774825"/>
            <a:ext cx="7789862" cy="1384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5BCA1282-BF03-4CE5-957C-835C96C55608}" type="slidenum">
              <a:rPr lang="en-GB" altLang="en-US"/>
              <a:pPr>
                <a:defRPr/>
              </a:pPr>
              <a:t>‹#›</a:t>
            </a:fld>
            <a:endParaRPr lang="en-GB" altLang="en-US"/>
          </a:p>
        </p:txBody>
      </p:sp>
    </p:spTree>
    <p:extLst>
      <p:ext uri="{BB962C8B-B14F-4D97-AF65-F5344CB8AC3E}">
        <p14:creationId xmlns:p14="http://schemas.microsoft.com/office/powerpoint/2010/main" xmlns="" val="10186793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4" descr="powerpoint tmplt-1.jpg"/>
          <p:cNvPicPr>
            <a:picLocks noChangeAspect="1"/>
          </p:cNvPicPr>
          <p:nvPr userDrawn="1"/>
        </p:nvPicPr>
        <p:blipFill>
          <a:blip r:embed="rId6" cstate="print">
            <a:extLst>
              <a:ext uri="{28A0092B-C50C-407E-A947-70E740481C1C}">
                <a14:useLocalDpi xmlns:a14="http://schemas.microsoft.com/office/drawing/2010/main" xmlns="" val="0"/>
              </a:ext>
            </a:extLst>
          </a:blip>
          <a:srcRect/>
          <a:stretch>
            <a:fillRect/>
          </a:stretch>
        </p:blipFill>
        <p:spPr bwMode="auto">
          <a:xfrm>
            <a:off x="0" y="1590"/>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Rectangle 3" hidden="1"/>
          <p:cNvGraphicFramePr>
            <a:graphicFrameLocks/>
          </p:cNvGraphicFramePr>
          <p:nvPr/>
        </p:nvGraphicFramePr>
        <p:xfrm>
          <a:off x="1" y="2"/>
          <a:ext cx="161925" cy="161925"/>
        </p:xfrm>
        <a:graphic>
          <a:graphicData uri="http://schemas.openxmlformats.org/presentationml/2006/ole">
            <p:oleObj spid="_x0000_s44044" r:id="rId7" imgW="0" imgH="0" progId="">
              <p:embed/>
            </p:oleObj>
          </a:graphicData>
        </a:graphic>
      </p:graphicFrame>
      <p:sp>
        <p:nvSpPr>
          <p:cNvPr id="6" name="McK Confidential" hidden="1"/>
          <p:cNvSpPr txBox="1">
            <a:spLocks noChangeArrowheads="1"/>
          </p:cNvSpPr>
          <p:nvPr/>
        </p:nvSpPr>
        <p:spPr bwMode="auto">
          <a:xfrm>
            <a:off x="2692401" y="2182815"/>
            <a:ext cx="1516063" cy="161583"/>
          </a:xfrm>
          <a:prstGeom prst="rect">
            <a:avLst/>
          </a:prstGeom>
          <a:noFill/>
          <a:ln w="9525">
            <a:noFill/>
            <a:miter lim="800000"/>
            <a:headEnd/>
            <a:tailEnd/>
          </a:ln>
          <a:effectLst/>
        </p:spPr>
        <p:txBody>
          <a:bodyPr lIns="0" tIns="0" rIns="0" bIns="0">
            <a:spAutoFit/>
          </a:bodyPr>
          <a:lstStyle>
            <a:lvl1pPr eaLnBrk="0" hangingPunct="0">
              <a:defRPr sz="1600">
                <a:solidFill>
                  <a:schemeClr val="tx1"/>
                </a:solidFill>
                <a:latin typeface="Arial" charset="0"/>
                <a:ea typeface="ＭＳ Ｐゴシック" pitchFamily="-106" charset="-128"/>
              </a:defRPr>
            </a:lvl1pPr>
            <a:lvl2pPr marL="37931725" indent="-37474525" eaLnBrk="0" hangingPunct="0">
              <a:defRPr sz="1600">
                <a:solidFill>
                  <a:schemeClr val="tx1"/>
                </a:solidFill>
                <a:latin typeface="Arial" charset="0"/>
                <a:ea typeface="ＭＳ Ｐゴシック" pitchFamily="-106" charset="-128"/>
              </a:defRPr>
            </a:lvl2pPr>
            <a:lvl3pPr eaLnBrk="0" hangingPunct="0">
              <a:defRPr sz="1600">
                <a:solidFill>
                  <a:schemeClr val="tx1"/>
                </a:solidFill>
                <a:latin typeface="Arial" charset="0"/>
                <a:ea typeface="ＭＳ Ｐゴシック" pitchFamily="-106" charset="-128"/>
              </a:defRPr>
            </a:lvl3pPr>
            <a:lvl4pPr eaLnBrk="0" hangingPunct="0">
              <a:defRPr sz="1600">
                <a:solidFill>
                  <a:schemeClr val="tx1"/>
                </a:solidFill>
                <a:latin typeface="Arial" charset="0"/>
                <a:ea typeface="ＭＳ Ｐゴシック" pitchFamily="-106" charset="-128"/>
              </a:defRPr>
            </a:lvl4pPr>
            <a:lvl5pPr eaLnBrk="0" hangingPunct="0">
              <a:defRPr sz="1600">
                <a:solidFill>
                  <a:schemeClr val="tx1"/>
                </a:solidFill>
                <a:latin typeface="Arial" charset="0"/>
                <a:ea typeface="ＭＳ Ｐゴシック" pitchFamily="-106" charset="-128"/>
              </a:defRPr>
            </a:lvl5pPr>
            <a:lvl6pPr marL="457200" eaLnBrk="0" fontAlgn="base" hangingPunct="0">
              <a:spcBef>
                <a:spcPct val="0"/>
              </a:spcBef>
              <a:spcAft>
                <a:spcPct val="0"/>
              </a:spcAf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defRPr sz="1600">
                <a:solidFill>
                  <a:schemeClr val="tx1"/>
                </a:solidFill>
                <a:latin typeface="Arial" charset="0"/>
                <a:ea typeface="ＭＳ Ｐゴシック" pitchFamily="-106" charset="-128"/>
              </a:defRPr>
            </a:lvl9pPr>
          </a:lstStyle>
          <a:p>
            <a:pPr eaLnBrk="1" hangingPunct="1">
              <a:defRPr/>
            </a:pPr>
            <a:r>
              <a:rPr lang="en-GB" sz="1050" dirty="0" smtClean="0">
                <a:solidFill>
                  <a:srgbClr val="000000"/>
                </a:solidFill>
                <a:cs typeface="Arial" charset="0"/>
              </a:rPr>
              <a:t>CONFIDENTIAL</a:t>
            </a:r>
          </a:p>
        </p:txBody>
      </p:sp>
      <p:sp>
        <p:nvSpPr>
          <p:cNvPr id="7" name="McK Date" hidden="1"/>
          <p:cNvSpPr txBox="1">
            <a:spLocks noChangeArrowheads="1"/>
          </p:cNvSpPr>
          <p:nvPr/>
        </p:nvSpPr>
        <p:spPr bwMode="auto">
          <a:xfrm>
            <a:off x="2265363" y="5692776"/>
            <a:ext cx="5129212" cy="207749"/>
          </a:xfrm>
          <a:prstGeom prst="rect">
            <a:avLst/>
          </a:prstGeom>
          <a:noFill/>
          <a:ln w="9525">
            <a:noFill/>
            <a:miter lim="800000"/>
            <a:headEnd/>
            <a:tailEnd/>
          </a:ln>
          <a:effectLst/>
        </p:spPr>
        <p:txBody>
          <a:bodyPr lIns="0" tIns="0" rIns="0" bIns="0">
            <a:spAutoFit/>
          </a:bodyPr>
          <a:lstStyle>
            <a:lvl1pPr eaLnBrk="0" hangingPunct="0">
              <a:defRPr sz="1600">
                <a:solidFill>
                  <a:schemeClr val="tx1"/>
                </a:solidFill>
                <a:latin typeface="Arial" charset="0"/>
                <a:ea typeface="ＭＳ Ｐゴシック" pitchFamily="-106" charset="-128"/>
              </a:defRPr>
            </a:lvl1pPr>
            <a:lvl2pPr marL="37931725" indent="-37474525" eaLnBrk="0" hangingPunct="0">
              <a:defRPr sz="1600">
                <a:solidFill>
                  <a:schemeClr val="tx1"/>
                </a:solidFill>
                <a:latin typeface="Arial" charset="0"/>
                <a:ea typeface="ＭＳ Ｐゴシック" pitchFamily="-106" charset="-128"/>
              </a:defRPr>
            </a:lvl2pPr>
            <a:lvl3pPr eaLnBrk="0" hangingPunct="0">
              <a:defRPr sz="1600">
                <a:solidFill>
                  <a:schemeClr val="tx1"/>
                </a:solidFill>
                <a:latin typeface="Arial" charset="0"/>
                <a:ea typeface="ＭＳ Ｐゴシック" pitchFamily="-106" charset="-128"/>
              </a:defRPr>
            </a:lvl3pPr>
            <a:lvl4pPr eaLnBrk="0" hangingPunct="0">
              <a:defRPr sz="1600">
                <a:solidFill>
                  <a:schemeClr val="tx1"/>
                </a:solidFill>
                <a:latin typeface="Arial" charset="0"/>
                <a:ea typeface="ＭＳ Ｐゴシック" pitchFamily="-106" charset="-128"/>
              </a:defRPr>
            </a:lvl4pPr>
            <a:lvl5pPr eaLnBrk="0" hangingPunct="0">
              <a:defRPr sz="1600">
                <a:solidFill>
                  <a:schemeClr val="tx1"/>
                </a:solidFill>
                <a:latin typeface="Arial" charset="0"/>
                <a:ea typeface="ＭＳ Ｐゴシック" pitchFamily="-106" charset="-128"/>
              </a:defRPr>
            </a:lvl5pPr>
            <a:lvl6pPr marL="457200" eaLnBrk="0" fontAlgn="base" hangingPunct="0">
              <a:spcBef>
                <a:spcPct val="0"/>
              </a:spcBef>
              <a:spcAft>
                <a:spcPct val="0"/>
              </a:spcAf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defRPr sz="1600">
                <a:solidFill>
                  <a:schemeClr val="tx1"/>
                </a:solidFill>
                <a:latin typeface="Arial" charset="0"/>
                <a:ea typeface="ＭＳ Ｐゴシック" pitchFamily="-106" charset="-128"/>
              </a:defRPr>
            </a:lvl9pPr>
          </a:lstStyle>
          <a:p>
            <a:pPr eaLnBrk="1" hangingPunct="1">
              <a:spcBef>
                <a:spcPct val="120000"/>
              </a:spcBef>
              <a:defRPr/>
            </a:pPr>
            <a:r>
              <a:rPr lang="en-GB" sz="1350" dirty="0" smtClean="0">
                <a:solidFill>
                  <a:srgbClr val="000000"/>
                </a:solidFill>
                <a:latin typeface="Tahoma" pitchFamily="-106" charset="0"/>
                <a:cs typeface="Arial" charset="0"/>
              </a:rPr>
              <a:t>Date</a:t>
            </a:r>
          </a:p>
        </p:txBody>
      </p:sp>
      <p:sp>
        <p:nvSpPr>
          <p:cNvPr id="8" name="Working Draft Text" hidden="1"/>
          <p:cNvSpPr>
            <a:spLocks noChangeArrowheads="1"/>
          </p:cNvSpPr>
          <p:nvPr>
            <p:custDataLst>
              <p:tags r:id="rId2"/>
            </p:custDataLst>
          </p:nvPr>
        </p:nvSpPr>
        <p:spPr bwMode="auto">
          <a:xfrm>
            <a:off x="427038" y="349250"/>
            <a:ext cx="310991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953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953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953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953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953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953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953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953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buSzPct val="120000"/>
              <a:defRPr/>
            </a:pPr>
            <a:r>
              <a:rPr lang="en-GB" sz="1500" dirty="0" smtClean="0">
                <a:solidFill>
                  <a:srgbClr val="0079A1"/>
                </a:solidFill>
                <a:cs typeface="Arial" charset="0"/>
              </a:rPr>
              <a:t>Working Draft    </a:t>
            </a:r>
          </a:p>
        </p:txBody>
      </p:sp>
      <p:sp>
        <p:nvSpPr>
          <p:cNvPr id="9" name="Working Draft" hidden="1"/>
          <p:cNvSpPr txBox="1">
            <a:spLocks noChangeArrowheads="1"/>
          </p:cNvSpPr>
          <p:nvPr>
            <p:custDataLst>
              <p:tags r:id="rId3"/>
            </p:custDataLst>
          </p:nvPr>
        </p:nvSpPr>
        <p:spPr bwMode="auto">
          <a:xfrm>
            <a:off x="427038" y="593726"/>
            <a:ext cx="3302186" cy="138499"/>
          </a:xfrm>
          <a:prstGeom prst="rect">
            <a:avLst/>
          </a:prstGeom>
          <a:noFill/>
          <a:ln w="9525">
            <a:noFill/>
            <a:miter lim="800000"/>
            <a:headEnd/>
            <a:tailEnd/>
          </a:ln>
          <a:effectLst/>
        </p:spPr>
        <p:txBody>
          <a:bodyPr wrap="none" lIns="0" tIns="0" rIns="0" bIns="0">
            <a:spAutoFit/>
          </a:bodyPr>
          <a:lstStyle>
            <a:lvl1pPr eaLnBrk="0" hangingPunct="0">
              <a:defRPr sz="1600">
                <a:solidFill>
                  <a:schemeClr val="tx1"/>
                </a:solidFill>
                <a:latin typeface="Arial" charset="0"/>
                <a:ea typeface="ＭＳ Ｐゴシック" pitchFamily="-106" charset="-128"/>
              </a:defRPr>
            </a:lvl1pPr>
            <a:lvl2pPr marL="37931725" indent="-37474525" eaLnBrk="0" hangingPunct="0">
              <a:defRPr sz="1600">
                <a:solidFill>
                  <a:schemeClr val="tx1"/>
                </a:solidFill>
                <a:latin typeface="Arial" charset="0"/>
                <a:ea typeface="ＭＳ Ｐゴシック" pitchFamily="-106" charset="-128"/>
              </a:defRPr>
            </a:lvl2pPr>
            <a:lvl3pPr eaLnBrk="0" hangingPunct="0">
              <a:defRPr sz="1600">
                <a:solidFill>
                  <a:schemeClr val="tx1"/>
                </a:solidFill>
                <a:latin typeface="Arial" charset="0"/>
                <a:ea typeface="ＭＳ Ｐゴシック" pitchFamily="-106" charset="-128"/>
              </a:defRPr>
            </a:lvl3pPr>
            <a:lvl4pPr eaLnBrk="0" hangingPunct="0">
              <a:defRPr sz="1600">
                <a:solidFill>
                  <a:schemeClr val="tx1"/>
                </a:solidFill>
                <a:latin typeface="Arial" charset="0"/>
                <a:ea typeface="ＭＳ Ｐゴシック" pitchFamily="-106" charset="-128"/>
              </a:defRPr>
            </a:lvl4pPr>
            <a:lvl5pPr eaLnBrk="0" hangingPunct="0">
              <a:defRPr sz="1600">
                <a:solidFill>
                  <a:schemeClr val="tx1"/>
                </a:solidFill>
                <a:latin typeface="Arial" charset="0"/>
                <a:ea typeface="ＭＳ Ｐゴシック" pitchFamily="-106" charset="-128"/>
              </a:defRPr>
            </a:lvl5pPr>
            <a:lvl6pPr marL="457200" eaLnBrk="0" fontAlgn="base" hangingPunct="0">
              <a:spcBef>
                <a:spcPct val="0"/>
              </a:spcBef>
              <a:spcAft>
                <a:spcPct val="0"/>
              </a:spcAf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defRPr sz="1600">
                <a:solidFill>
                  <a:schemeClr val="tx1"/>
                </a:solidFill>
                <a:latin typeface="Arial" charset="0"/>
                <a:ea typeface="ＭＳ Ｐゴシック" pitchFamily="-106" charset="-128"/>
              </a:defRPr>
            </a:lvl9pPr>
          </a:lstStyle>
          <a:p>
            <a:pPr eaLnBrk="1" hangingPunct="1">
              <a:defRPr/>
            </a:pPr>
            <a:r>
              <a:rPr lang="en-US" sz="900" dirty="0" smtClean="0">
                <a:solidFill>
                  <a:srgbClr val="000000"/>
                </a:solidFill>
                <a:cs typeface="Arial" charset="0"/>
              </a:rPr>
              <a:t>Last Modified 5/14/2008 9:33:55 AM South Africa Standard Time</a:t>
            </a:r>
            <a:endParaRPr lang="en-GB" sz="900" dirty="0" smtClean="0">
              <a:solidFill>
                <a:srgbClr val="000000"/>
              </a:solidFill>
              <a:cs typeface="Arial" charset="0"/>
            </a:endParaRPr>
          </a:p>
        </p:txBody>
      </p:sp>
      <p:sp>
        <p:nvSpPr>
          <p:cNvPr id="10" name="Printed" hidden="1"/>
          <p:cNvSpPr txBox="1">
            <a:spLocks noChangeArrowheads="1"/>
          </p:cNvSpPr>
          <p:nvPr>
            <p:custDataLst>
              <p:tags r:id="rId4"/>
            </p:custDataLst>
          </p:nvPr>
        </p:nvSpPr>
        <p:spPr bwMode="auto">
          <a:xfrm>
            <a:off x="427038" y="815976"/>
            <a:ext cx="2981585" cy="138499"/>
          </a:xfrm>
          <a:prstGeom prst="rect">
            <a:avLst/>
          </a:prstGeom>
          <a:noFill/>
          <a:ln w="9525">
            <a:noFill/>
            <a:miter lim="800000"/>
            <a:headEnd/>
            <a:tailEnd/>
          </a:ln>
          <a:effectLst/>
        </p:spPr>
        <p:txBody>
          <a:bodyPr wrap="none" lIns="0" tIns="0" rIns="0" bIns="0">
            <a:spAutoFit/>
          </a:bodyPr>
          <a:lstStyle>
            <a:lvl1pPr eaLnBrk="0" hangingPunct="0">
              <a:defRPr sz="1600">
                <a:solidFill>
                  <a:schemeClr val="tx1"/>
                </a:solidFill>
                <a:latin typeface="Arial" charset="0"/>
                <a:ea typeface="ＭＳ Ｐゴシック" pitchFamily="-106" charset="-128"/>
              </a:defRPr>
            </a:lvl1pPr>
            <a:lvl2pPr marL="37931725" indent="-37474525" eaLnBrk="0" hangingPunct="0">
              <a:defRPr sz="1600">
                <a:solidFill>
                  <a:schemeClr val="tx1"/>
                </a:solidFill>
                <a:latin typeface="Arial" charset="0"/>
                <a:ea typeface="ＭＳ Ｐゴシック" pitchFamily="-106" charset="-128"/>
              </a:defRPr>
            </a:lvl2pPr>
            <a:lvl3pPr eaLnBrk="0" hangingPunct="0">
              <a:defRPr sz="1600">
                <a:solidFill>
                  <a:schemeClr val="tx1"/>
                </a:solidFill>
                <a:latin typeface="Arial" charset="0"/>
                <a:ea typeface="ＭＳ Ｐゴシック" pitchFamily="-106" charset="-128"/>
              </a:defRPr>
            </a:lvl3pPr>
            <a:lvl4pPr eaLnBrk="0" hangingPunct="0">
              <a:defRPr sz="1600">
                <a:solidFill>
                  <a:schemeClr val="tx1"/>
                </a:solidFill>
                <a:latin typeface="Arial" charset="0"/>
                <a:ea typeface="ＭＳ Ｐゴシック" pitchFamily="-106" charset="-128"/>
              </a:defRPr>
            </a:lvl4pPr>
            <a:lvl5pPr eaLnBrk="0" hangingPunct="0">
              <a:defRPr sz="1600">
                <a:solidFill>
                  <a:schemeClr val="tx1"/>
                </a:solidFill>
                <a:latin typeface="Arial" charset="0"/>
                <a:ea typeface="ＭＳ Ｐゴシック" pitchFamily="-106" charset="-128"/>
              </a:defRPr>
            </a:lvl5pPr>
            <a:lvl6pPr marL="457200" eaLnBrk="0" fontAlgn="base" hangingPunct="0">
              <a:spcBef>
                <a:spcPct val="0"/>
              </a:spcBef>
              <a:spcAft>
                <a:spcPct val="0"/>
              </a:spcAf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defRPr sz="1600">
                <a:solidFill>
                  <a:schemeClr val="tx1"/>
                </a:solidFill>
                <a:latin typeface="Arial" charset="0"/>
                <a:ea typeface="ＭＳ Ｐゴシック" pitchFamily="-106" charset="-128"/>
              </a:defRPr>
            </a:lvl9pPr>
          </a:lstStyle>
          <a:p>
            <a:pPr eaLnBrk="1" hangingPunct="1">
              <a:defRPr/>
            </a:pPr>
            <a:r>
              <a:rPr lang="en-US" sz="900" dirty="0" smtClean="0">
                <a:solidFill>
                  <a:srgbClr val="000000"/>
                </a:solidFill>
                <a:cs typeface="Arial" charset="0"/>
              </a:rPr>
              <a:t>Printed 5/14/2008 8:51:45 AM South Africa Standard Time</a:t>
            </a:r>
            <a:endParaRPr lang="en-GB" sz="900" dirty="0" smtClean="0">
              <a:solidFill>
                <a:srgbClr val="000000"/>
              </a:solidFill>
              <a:cs typeface="Arial" charset="0"/>
            </a:endParaRPr>
          </a:p>
        </p:txBody>
      </p:sp>
      <p:sp>
        <p:nvSpPr>
          <p:cNvPr id="13314" name="Rectangle 2"/>
          <p:cNvSpPr>
            <a:spLocks noGrp="1" noChangeArrowheads="1"/>
          </p:cNvSpPr>
          <p:nvPr>
            <p:ph type="ctrTitle"/>
          </p:nvPr>
        </p:nvSpPr>
        <p:spPr>
          <a:xfrm>
            <a:off x="481014" y="4337051"/>
            <a:ext cx="8275637" cy="265457"/>
          </a:xfrm>
        </p:spPr>
        <p:txBody>
          <a:bodyPr anchor="t"/>
          <a:lstStyle>
            <a:lvl1pPr>
              <a:defRPr sz="1725">
                <a:solidFill>
                  <a:schemeClr val="accent1"/>
                </a:solidFill>
                <a:latin typeface="Arial Black" pitchFamily="-106" charset="0"/>
              </a:defRPr>
            </a:lvl1pPr>
          </a:lstStyle>
          <a:p>
            <a:r>
              <a:rPr lang="en-GB"/>
              <a:t>Click to edit Master title style</a:t>
            </a:r>
          </a:p>
        </p:txBody>
      </p:sp>
      <p:sp>
        <p:nvSpPr>
          <p:cNvPr id="13315" name="Rectangle 3"/>
          <p:cNvSpPr>
            <a:spLocks noGrp="1" noChangeArrowheads="1"/>
          </p:cNvSpPr>
          <p:nvPr>
            <p:ph type="subTitle" idx="1"/>
          </p:nvPr>
        </p:nvSpPr>
        <p:spPr>
          <a:xfrm>
            <a:off x="481013" y="5086350"/>
            <a:ext cx="8305800" cy="230832"/>
          </a:xfrm>
        </p:spPr>
        <p:txBody>
          <a:bodyPr/>
          <a:lstStyle>
            <a:lvl1pPr>
              <a:defRPr sz="1500">
                <a:solidFill>
                  <a:schemeClr val="accent1"/>
                </a:solidFill>
                <a:latin typeface="Arial" pitchFamily="-106" charset="0"/>
              </a:defRPr>
            </a:lvl1pPr>
          </a:lstStyle>
          <a:p>
            <a:r>
              <a:rPr lang="en-GB"/>
              <a:t>Click to edit Master subtitle style</a:t>
            </a:r>
          </a:p>
        </p:txBody>
      </p:sp>
    </p:spTree>
    <p:extLst>
      <p:ext uri="{BB962C8B-B14F-4D97-AF65-F5344CB8AC3E}">
        <p14:creationId xmlns:p14="http://schemas.microsoft.com/office/powerpoint/2010/main" xmlns="" val="2536140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307BB2EA-F5E6-40AF-B4FE-5D3DBFB914B7}"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2439559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46166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176069"/>
            <a:ext cx="7772400" cy="23083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B32FC791-94AB-4A15-AA51-DF0397980224}"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108935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1774827"/>
            <a:ext cx="3817938" cy="12464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22839" y="1774827"/>
            <a:ext cx="3819525" cy="124649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0F806833-4C3D-4E60-9CFC-0C1F8DE4B9D9}"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284628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6807"/>
            <a:ext cx="8229600" cy="23083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97876"/>
            <a:ext cx="4040188"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10849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897876"/>
            <a:ext cx="4041775" cy="27699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108491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31D375D4-CAD0-4A7D-BEB8-7B55C6375FD4}"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720452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E7890809-0912-4C92-BF3F-AB466A170D37}"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3919985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997ABCFF-0323-477E-BB18-0C82BB30ADAB}"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67166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43" descr="powerpoint tmpltp-2.jpg"/>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Rectangle 3" hidden="1"/>
          <p:cNvGraphicFramePr>
            <a:graphicFrameLocks/>
          </p:cNvGraphicFramePr>
          <p:nvPr/>
        </p:nvGraphicFramePr>
        <p:xfrm>
          <a:off x="0" y="0"/>
          <a:ext cx="161925" cy="161925"/>
        </p:xfrm>
        <a:graphic>
          <a:graphicData uri="http://schemas.openxmlformats.org/presentationml/2006/ole">
            <p:oleObj spid="_x0000_s46092" r:id="rId16" imgW="0" imgH="0" progId="">
              <p:embed/>
            </p:oleObj>
          </a:graphicData>
        </a:graphic>
      </p:graphicFrame>
      <p:sp>
        <p:nvSpPr>
          <p:cNvPr id="6" name="McK Measure" hidden="1"/>
          <p:cNvSpPr txBox="1">
            <a:spLocks noChangeArrowheads="1"/>
          </p:cNvSpPr>
          <p:nvPr userDrawn="1">
            <p:custDataLst>
              <p:tags r:id="rId2"/>
            </p:custDataLst>
          </p:nvPr>
        </p:nvSpPr>
        <p:spPr bwMode="auto">
          <a:xfrm>
            <a:off x="457200" y="1360488"/>
            <a:ext cx="6194425"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eaLnBrk="0" hangingPunct="0">
              <a:defRPr sz="2400">
                <a:solidFill>
                  <a:schemeClr val="tx1"/>
                </a:solidFill>
                <a:latin typeface="Calibri" charset="0"/>
                <a:ea typeface="ＭＳ Ｐゴシック" charset="0"/>
                <a:cs typeface="ＭＳ Ｐゴシック" charset="0"/>
              </a:defRPr>
            </a:lvl1pPr>
            <a:lvl2pPr marL="742950" indent="-285750" defTabSz="895350" eaLnBrk="0" hangingPunct="0">
              <a:defRPr sz="2400">
                <a:solidFill>
                  <a:schemeClr val="tx1"/>
                </a:solidFill>
                <a:latin typeface="Calibri" charset="0"/>
                <a:ea typeface="ＭＳ Ｐゴシック" charset="0"/>
              </a:defRPr>
            </a:lvl2pPr>
            <a:lvl3pPr marL="1143000" indent="-228600" defTabSz="895350" eaLnBrk="0" hangingPunct="0">
              <a:defRPr sz="2400">
                <a:solidFill>
                  <a:schemeClr val="tx1"/>
                </a:solidFill>
                <a:latin typeface="Calibri" charset="0"/>
                <a:ea typeface="ＭＳ Ｐゴシック" charset="0"/>
              </a:defRPr>
            </a:lvl3pPr>
            <a:lvl4pPr marL="1600200" indent="-228600" defTabSz="895350" eaLnBrk="0" hangingPunct="0">
              <a:defRPr sz="2400">
                <a:solidFill>
                  <a:schemeClr val="tx1"/>
                </a:solidFill>
                <a:latin typeface="Calibri" charset="0"/>
                <a:ea typeface="ＭＳ Ｐゴシック" charset="0"/>
              </a:defRPr>
            </a:lvl4pPr>
            <a:lvl5pPr marL="2057400" indent="-228600" defTabSz="895350" eaLnBrk="0" hangingPunct="0">
              <a:defRPr sz="2400">
                <a:solidFill>
                  <a:schemeClr val="tx1"/>
                </a:solidFill>
                <a:latin typeface="Calibri" charset="0"/>
                <a:ea typeface="ＭＳ Ｐゴシック" charset="0"/>
              </a:defRPr>
            </a:lvl5pPr>
            <a:lvl6pPr marL="2514600" indent="-228600" defTabSz="8953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953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953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9535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GB" sz="1800" smtClean="0">
                <a:latin typeface="Tahoma" charset="0"/>
              </a:rPr>
              <a:t>Unit of measure</a:t>
            </a:r>
          </a:p>
        </p:txBody>
      </p:sp>
      <p:sp>
        <p:nvSpPr>
          <p:cNvPr id="7" name="McK Footnote" hidden="1"/>
          <p:cNvSpPr txBox="1">
            <a:spLocks noChangeArrowheads="1"/>
          </p:cNvSpPr>
          <p:nvPr userDrawn="1">
            <p:custDataLst>
              <p:tags r:id="rId3"/>
            </p:custDataLst>
          </p:nvPr>
        </p:nvSpPr>
        <p:spPr bwMode="auto">
          <a:xfrm>
            <a:off x="457200" y="6210300"/>
            <a:ext cx="8334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marL="574675" indent="-574675" defTabSz="895350" eaLnBrk="0" hangingPunct="0">
              <a:tabLst>
                <a:tab pos="533400" algn="r"/>
              </a:tabLst>
              <a:defRPr sz="2400">
                <a:solidFill>
                  <a:schemeClr val="tx1"/>
                </a:solidFill>
                <a:latin typeface="Calibri" charset="0"/>
                <a:ea typeface="ＭＳ Ｐゴシック" charset="0"/>
                <a:cs typeface="ＭＳ Ｐゴシック" charset="0"/>
              </a:defRPr>
            </a:lvl1pPr>
            <a:lvl2pPr marL="742950" indent="-285750" defTabSz="895350" eaLnBrk="0" hangingPunct="0">
              <a:tabLst>
                <a:tab pos="533400" algn="r"/>
              </a:tabLst>
              <a:defRPr sz="2400">
                <a:solidFill>
                  <a:schemeClr val="tx1"/>
                </a:solidFill>
                <a:latin typeface="Calibri" charset="0"/>
                <a:ea typeface="ＭＳ Ｐゴシック" charset="0"/>
              </a:defRPr>
            </a:lvl2pPr>
            <a:lvl3pPr marL="1143000" indent="-228600" defTabSz="895350" eaLnBrk="0" hangingPunct="0">
              <a:tabLst>
                <a:tab pos="533400" algn="r"/>
              </a:tabLst>
              <a:defRPr sz="2400">
                <a:solidFill>
                  <a:schemeClr val="tx1"/>
                </a:solidFill>
                <a:latin typeface="Calibri" charset="0"/>
                <a:ea typeface="ＭＳ Ｐゴシック" charset="0"/>
              </a:defRPr>
            </a:lvl3pPr>
            <a:lvl4pPr marL="1600200" indent="-228600" defTabSz="895350" eaLnBrk="0" hangingPunct="0">
              <a:tabLst>
                <a:tab pos="533400" algn="r"/>
              </a:tabLst>
              <a:defRPr sz="2400">
                <a:solidFill>
                  <a:schemeClr val="tx1"/>
                </a:solidFill>
                <a:latin typeface="Calibri" charset="0"/>
                <a:ea typeface="ＭＳ Ｐゴシック" charset="0"/>
              </a:defRPr>
            </a:lvl4pPr>
            <a:lvl5pPr marL="2057400" indent="-228600" defTabSz="895350" eaLnBrk="0" hangingPunct="0">
              <a:tabLst>
                <a:tab pos="533400" algn="r"/>
              </a:tabLst>
              <a:defRPr sz="2400">
                <a:solidFill>
                  <a:schemeClr val="tx1"/>
                </a:solidFill>
                <a:latin typeface="Calibri" charset="0"/>
                <a:ea typeface="ＭＳ Ｐゴシック" charset="0"/>
              </a:defRPr>
            </a:lvl5pPr>
            <a:lvl6pPr marL="25146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6pPr>
            <a:lvl7pPr marL="29718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7pPr>
            <a:lvl8pPr marL="34290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8pPr>
            <a:lvl9pPr marL="38862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9pPr>
          </a:lstStyle>
          <a:p>
            <a:pPr eaLnBrk="1" hangingPunct="1">
              <a:defRPr/>
            </a:pPr>
            <a:r>
              <a:rPr lang="en-GB" sz="1200" smtClean="0">
                <a:solidFill>
                  <a:srgbClr val="000000"/>
                </a:solidFill>
                <a:latin typeface="Tahoma" charset="0"/>
              </a:rPr>
              <a:t>	*	Footnote</a:t>
            </a:r>
          </a:p>
          <a:p>
            <a:pPr eaLnBrk="1" hangingPunct="1">
              <a:spcBef>
                <a:spcPct val="20000"/>
              </a:spcBef>
              <a:defRPr/>
            </a:pPr>
            <a:r>
              <a:rPr lang="en-GB" sz="1200" smtClean="0">
                <a:solidFill>
                  <a:srgbClr val="000000"/>
                </a:solidFill>
                <a:latin typeface="Tahoma" charset="0"/>
              </a:rPr>
              <a:t>Source:		Source</a:t>
            </a:r>
          </a:p>
        </p:txBody>
      </p:sp>
      <p:grpSp>
        <p:nvGrpSpPr>
          <p:cNvPr id="8" name="McK Legend - Boxes" hidden="1"/>
          <p:cNvGrpSpPr>
            <a:grpSpLocks/>
          </p:cNvGrpSpPr>
          <p:nvPr userDrawn="1"/>
        </p:nvGrpSpPr>
        <p:grpSpPr bwMode="auto">
          <a:xfrm>
            <a:off x="8089900" y="1065213"/>
            <a:ext cx="812800" cy="942975"/>
            <a:chOff x="4180" y="1141"/>
            <a:chExt cx="502" cy="582"/>
          </a:xfrm>
        </p:grpSpPr>
        <p:sp>
          <p:nvSpPr>
            <p:cNvPr id="9" name="Rectangle 55" hidden="1"/>
            <p:cNvSpPr>
              <a:spLocks noChangeArrowheads="1"/>
            </p:cNvSpPr>
            <p:nvPr/>
          </p:nvSpPr>
          <p:spPr bwMode="gray">
            <a:xfrm>
              <a:off x="4372" y="1141"/>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 name="Rectangle 56" hidden="1"/>
            <p:cNvSpPr>
              <a:spLocks noChangeArrowheads="1"/>
            </p:cNvSpPr>
            <p:nvPr/>
          </p:nvSpPr>
          <p:spPr bwMode="gray">
            <a:xfrm>
              <a:off x="4372" y="1297"/>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1" name="Rectangle 57" hidden="1"/>
            <p:cNvSpPr>
              <a:spLocks noChangeArrowheads="1"/>
            </p:cNvSpPr>
            <p:nvPr/>
          </p:nvSpPr>
          <p:spPr bwMode="gray">
            <a:xfrm>
              <a:off x="4372" y="1452"/>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2" name="Rectangle 58" hidden="1"/>
            <p:cNvSpPr>
              <a:spLocks noChangeArrowheads="1"/>
            </p:cNvSpPr>
            <p:nvPr/>
          </p:nvSpPr>
          <p:spPr bwMode="gray">
            <a:xfrm>
              <a:off x="4372" y="160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3" name="LegendRectangle1" hidden="1"/>
            <p:cNvSpPr>
              <a:spLocks noChangeArrowheads="1"/>
            </p:cNvSpPr>
            <p:nvPr/>
          </p:nvSpPr>
          <p:spPr bwMode="gray">
            <a:xfrm>
              <a:off x="4180" y="1148"/>
              <a:ext cx="135" cy="101"/>
            </a:xfrm>
            <a:prstGeom prst="rect">
              <a:avLst/>
            </a:prstGeom>
            <a:solidFill>
              <a:schemeClr val="accent1"/>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4" name="LegendRectangle2" hidden="1"/>
            <p:cNvSpPr>
              <a:spLocks noChangeArrowheads="1"/>
            </p:cNvSpPr>
            <p:nvPr/>
          </p:nvSpPr>
          <p:spPr bwMode="gray">
            <a:xfrm>
              <a:off x="4180" y="1304"/>
              <a:ext cx="135" cy="101"/>
            </a:xfrm>
            <a:prstGeom prst="rect">
              <a:avLst/>
            </a:prstGeom>
            <a:solidFill>
              <a:schemeClr val="accent2"/>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5" name="LegendRectangle3" hidden="1"/>
            <p:cNvSpPr>
              <a:spLocks noChangeArrowheads="1"/>
            </p:cNvSpPr>
            <p:nvPr/>
          </p:nvSpPr>
          <p:spPr bwMode="gray">
            <a:xfrm>
              <a:off x="4180" y="1459"/>
              <a:ext cx="135" cy="101"/>
            </a:xfrm>
            <a:prstGeom prst="rect">
              <a:avLst/>
            </a:prstGeom>
            <a:solidFill>
              <a:schemeClr val="hlink"/>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6" name="LegendRectangle4" hidden="1"/>
            <p:cNvSpPr>
              <a:spLocks noChangeArrowheads="1"/>
            </p:cNvSpPr>
            <p:nvPr/>
          </p:nvSpPr>
          <p:spPr bwMode="gray">
            <a:xfrm>
              <a:off x="4180" y="1615"/>
              <a:ext cx="135" cy="101"/>
            </a:xfrm>
            <a:prstGeom prst="rect">
              <a:avLst/>
            </a:prstGeom>
            <a:solidFill>
              <a:schemeClr val="folHlink"/>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grpSp>
      <p:grpSp>
        <p:nvGrpSpPr>
          <p:cNvPr id="17" name="McK Legend - Moons" hidden="1"/>
          <p:cNvGrpSpPr>
            <a:grpSpLocks/>
          </p:cNvGrpSpPr>
          <p:nvPr userDrawn="1"/>
        </p:nvGrpSpPr>
        <p:grpSpPr bwMode="auto">
          <a:xfrm>
            <a:off x="8112125" y="1065213"/>
            <a:ext cx="790575" cy="690562"/>
            <a:chOff x="5067" y="578"/>
            <a:chExt cx="488" cy="426"/>
          </a:xfrm>
        </p:grpSpPr>
        <p:grpSp>
          <p:nvGrpSpPr>
            <p:cNvPr id="18" name="Group 64" hidden="1"/>
            <p:cNvGrpSpPr>
              <a:grpSpLocks noChangeAspect="1"/>
            </p:cNvGrpSpPr>
            <p:nvPr userDrawn="1">
              <p:custDataLst>
                <p:tags r:id="rId5"/>
              </p:custDataLst>
            </p:nvPr>
          </p:nvGrpSpPr>
          <p:grpSpPr bwMode="auto">
            <a:xfrm>
              <a:off x="5067" y="585"/>
              <a:ext cx="98" cy="104"/>
              <a:chOff x="4828" y="1575"/>
              <a:chExt cx="117" cy="117"/>
            </a:xfrm>
          </p:grpSpPr>
          <p:sp>
            <p:nvSpPr>
              <p:cNvPr id="28" name="Oval 65" hidden="1"/>
              <p:cNvSpPr>
                <a:spLocks noChangeAspect="1" noChangeArrowheads="1"/>
              </p:cNvSpPr>
              <p:nvPr>
                <p:custDataLst>
                  <p:tags r:id="rId12"/>
                </p:custDataLst>
              </p:nvPr>
            </p:nvSpPr>
            <p:spPr bwMode="gray">
              <a:xfrm>
                <a:off x="4828" y="1575"/>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29" name="Arc 66" hidden="1"/>
              <p:cNvSpPr>
                <a:spLocks noChangeAspect="1"/>
              </p:cNvSpPr>
              <p:nvPr>
                <p:custDataLst>
                  <p:tags r:id="rId13"/>
                </p:custDataLst>
              </p:nvPr>
            </p:nvSpPr>
            <p:spPr bwMode="gray">
              <a:xfrm>
                <a:off x="4829" y="1576"/>
                <a:ext cx="116" cy="116"/>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accent1"/>
              </a:solidFill>
              <a:ln w="9525">
                <a:solidFill>
                  <a:schemeClr val="tx1"/>
                </a:solidFill>
                <a:round/>
                <a:headEnd/>
                <a:tailEnd/>
              </a:ln>
            </p:spPr>
            <p:txBody>
              <a:bodyPr wrap="none" lIns="78556" tIns="39278" rIns="78556" bIns="39278" anchor="ctr"/>
              <a:lstStyle/>
              <a:p>
                <a:endParaRPr lang="en-US"/>
              </a:p>
            </p:txBody>
          </p:sp>
        </p:grpSp>
        <p:grpSp>
          <p:nvGrpSpPr>
            <p:cNvPr id="19" name="Group 67" hidden="1"/>
            <p:cNvGrpSpPr>
              <a:grpSpLocks noChangeAspect="1"/>
            </p:cNvGrpSpPr>
            <p:nvPr userDrawn="1">
              <p:custDataLst>
                <p:tags r:id="rId6"/>
              </p:custDataLst>
            </p:nvPr>
          </p:nvGrpSpPr>
          <p:grpSpPr bwMode="auto">
            <a:xfrm>
              <a:off x="5068" y="747"/>
              <a:ext cx="98" cy="109"/>
              <a:chOff x="4828" y="1723"/>
              <a:chExt cx="116" cy="122"/>
            </a:xfrm>
          </p:grpSpPr>
          <p:sp>
            <p:nvSpPr>
              <p:cNvPr id="26" name="Oval 68" hidden="1"/>
              <p:cNvSpPr>
                <a:spLocks noChangeAspect="1" noChangeArrowheads="1"/>
              </p:cNvSpPr>
              <p:nvPr>
                <p:custDataLst>
                  <p:tags r:id="rId10"/>
                </p:custDataLst>
              </p:nvPr>
            </p:nvSpPr>
            <p:spPr bwMode="gray">
              <a:xfrm>
                <a:off x="4828" y="1723"/>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27" name="Arc 69" hidden="1"/>
              <p:cNvSpPr>
                <a:spLocks noChangeAspect="1"/>
              </p:cNvSpPr>
              <p:nvPr>
                <p:custDataLst>
                  <p:tags r:id="rId11"/>
                </p:custDataLst>
              </p:nvPr>
            </p:nvSpPr>
            <p:spPr bwMode="gray">
              <a:xfrm>
                <a:off x="4886" y="1729"/>
                <a:ext cx="58" cy="116"/>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78556" tIns="39278" rIns="78556" bIns="39278" anchor="ctr"/>
              <a:lstStyle/>
              <a:p>
                <a:endParaRPr lang="en-US"/>
              </a:p>
            </p:txBody>
          </p:sp>
        </p:grpSp>
        <p:grpSp>
          <p:nvGrpSpPr>
            <p:cNvPr id="20" name="Group 70" hidden="1"/>
            <p:cNvGrpSpPr>
              <a:grpSpLocks noChangeAspect="1"/>
            </p:cNvGrpSpPr>
            <p:nvPr userDrawn="1">
              <p:custDataLst>
                <p:tags r:id="rId7"/>
              </p:custDataLst>
            </p:nvPr>
          </p:nvGrpSpPr>
          <p:grpSpPr bwMode="auto">
            <a:xfrm>
              <a:off x="5068" y="897"/>
              <a:ext cx="98" cy="103"/>
              <a:chOff x="4828" y="1870"/>
              <a:chExt cx="116" cy="116"/>
            </a:xfrm>
          </p:grpSpPr>
          <p:sp>
            <p:nvSpPr>
              <p:cNvPr id="24" name="Oval 71" hidden="1"/>
              <p:cNvSpPr>
                <a:spLocks noChangeAspect="1" noChangeArrowheads="1"/>
              </p:cNvSpPr>
              <p:nvPr>
                <p:custDataLst>
                  <p:tags r:id="rId8"/>
                </p:custDataLst>
              </p:nvPr>
            </p:nvSpPr>
            <p:spPr bwMode="gray">
              <a:xfrm>
                <a:off x="4828" y="1870"/>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25" name="Oval 72" hidden="1"/>
              <p:cNvSpPr>
                <a:spLocks noChangeAspect="1" noChangeArrowheads="1"/>
              </p:cNvSpPr>
              <p:nvPr>
                <p:custDataLst>
                  <p:tags r:id="rId9"/>
                </p:custDataLst>
              </p:nvPr>
            </p:nvSpPr>
            <p:spPr bwMode="gray">
              <a:xfrm>
                <a:off x="4828" y="1870"/>
                <a:ext cx="116" cy="116"/>
              </a:xfrm>
              <a:prstGeom prst="ellipse">
                <a:avLst/>
              </a:prstGeom>
              <a:solidFill>
                <a:schemeClr val="folHlink"/>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grpSp>
        <p:sp>
          <p:nvSpPr>
            <p:cNvPr id="21" name="Rectangle 73" hidden="1"/>
            <p:cNvSpPr>
              <a:spLocks noChangeArrowheads="1"/>
            </p:cNvSpPr>
            <p:nvPr userDrawn="1"/>
          </p:nvSpPr>
          <p:spPr bwMode="gray">
            <a:xfrm>
              <a:off x="5245" y="734"/>
              <a:ext cx="310" cy="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22" name="Rectangle 74" hidden="1"/>
            <p:cNvSpPr>
              <a:spLocks noChangeArrowheads="1"/>
            </p:cNvSpPr>
            <p:nvPr userDrawn="1"/>
          </p:nvSpPr>
          <p:spPr bwMode="gray">
            <a:xfrm>
              <a:off x="5245" y="889"/>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23" name="Rectangle 75" hidden="1"/>
            <p:cNvSpPr>
              <a:spLocks noChangeArrowheads="1"/>
            </p:cNvSpPr>
            <p:nvPr userDrawn="1"/>
          </p:nvSpPr>
          <p:spPr bwMode="gray">
            <a:xfrm>
              <a:off x="5245" y="57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grpSp>
      <p:grpSp>
        <p:nvGrpSpPr>
          <p:cNvPr id="30" name="McK Legend - Lines" hidden="1"/>
          <p:cNvGrpSpPr>
            <a:grpSpLocks/>
          </p:cNvGrpSpPr>
          <p:nvPr userDrawn="1"/>
        </p:nvGrpSpPr>
        <p:grpSpPr bwMode="auto">
          <a:xfrm>
            <a:off x="7939088" y="1052513"/>
            <a:ext cx="963612" cy="960437"/>
            <a:chOff x="4159" y="2378"/>
            <a:chExt cx="594" cy="593"/>
          </a:xfrm>
        </p:grpSpPr>
        <p:sp>
          <p:nvSpPr>
            <p:cNvPr id="31" name="Rectangle 77" hidden="1"/>
            <p:cNvSpPr>
              <a:spLocks noChangeArrowheads="1"/>
            </p:cNvSpPr>
            <p:nvPr/>
          </p:nvSpPr>
          <p:spPr bwMode="gray">
            <a:xfrm>
              <a:off x="4444" y="2378"/>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32" name="Rectangle 78" hidden="1"/>
            <p:cNvSpPr>
              <a:spLocks noChangeArrowheads="1"/>
            </p:cNvSpPr>
            <p:nvPr/>
          </p:nvSpPr>
          <p:spPr bwMode="gray">
            <a:xfrm>
              <a:off x="4444" y="253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33" name="Rectangle 79" hidden="1"/>
            <p:cNvSpPr>
              <a:spLocks noChangeArrowheads="1"/>
            </p:cNvSpPr>
            <p:nvPr/>
          </p:nvSpPr>
          <p:spPr bwMode="gray">
            <a:xfrm>
              <a:off x="4444" y="269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34" name="Line 80" hidden="1"/>
            <p:cNvSpPr>
              <a:spLocks noChangeShapeType="1"/>
            </p:cNvSpPr>
            <p:nvPr/>
          </p:nvSpPr>
          <p:spPr bwMode="gray">
            <a:xfrm>
              <a:off x="4159" y="2444"/>
              <a:ext cx="22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5" name="Line 81" hidden="1"/>
            <p:cNvSpPr>
              <a:spLocks noChangeShapeType="1"/>
            </p:cNvSpPr>
            <p:nvPr/>
          </p:nvSpPr>
          <p:spPr bwMode="gray">
            <a:xfrm>
              <a:off x="4159" y="2603"/>
              <a:ext cx="222"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6" name="Line 82" hidden="1"/>
            <p:cNvSpPr>
              <a:spLocks noChangeShapeType="1"/>
            </p:cNvSpPr>
            <p:nvPr/>
          </p:nvSpPr>
          <p:spPr bwMode="gray">
            <a:xfrm>
              <a:off x="4159" y="2763"/>
              <a:ext cx="22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7" name="Rectangle 83" hidden="1"/>
            <p:cNvSpPr>
              <a:spLocks noChangeArrowheads="1"/>
            </p:cNvSpPr>
            <p:nvPr/>
          </p:nvSpPr>
          <p:spPr bwMode="gray">
            <a:xfrm>
              <a:off x="4444" y="2856"/>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38" name="Line 84" hidden="1"/>
            <p:cNvSpPr>
              <a:spLocks noChangeShapeType="1"/>
            </p:cNvSpPr>
            <p:nvPr/>
          </p:nvSpPr>
          <p:spPr bwMode="gray">
            <a:xfrm>
              <a:off x="4159" y="2922"/>
              <a:ext cx="222"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39" name="McK Sticker" hidden="1"/>
          <p:cNvGrpSpPr>
            <a:grpSpLocks/>
          </p:cNvGrpSpPr>
          <p:nvPr userDrawn="1"/>
        </p:nvGrpSpPr>
        <p:grpSpPr bwMode="auto">
          <a:xfrm>
            <a:off x="8294688" y="1077913"/>
            <a:ext cx="604837" cy="220662"/>
            <a:chOff x="5121" y="665"/>
            <a:chExt cx="373" cy="137"/>
          </a:xfrm>
        </p:grpSpPr>
        <p:sp>
          <p:nvSpPr>
            <p:cNvPr id="40" name="AutoShape 86" hidden="1"/>
            <p:cNvSpPr>
              <a:spLocks noChangeArrowheads="1"/>
            </p:cNvSpPr>
            <p:nvPr userDrawn="1"/>
          </p:nvSpPr>
          <p:spPr bwMode="auto">
            <a:xfrm>
              <a:off x="5121" y="665"/>
              <a:ext cx="373" cy="137"/>
            </a:xfrm>
            <a:prstGeom prst="leftRightArrow">
              <a:avLst>
                <a:gd name="adj1" fmla="val 100000"/>
                <a:gd name="adj2" fmla="val 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18000" rIns="0" bIns="18000" anchor="ctr">
              <a:spAutoFit/>
            </a:bodyPr>
            <a:lstStyle>
              <a:lvl1pPr defTabSz="80486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0486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defRPr/>
              </a:pPr>
              <a:r>
                <a:rPr lang="en-GB" altLang="en-US" sz="1200" smtClean="0">
                  <a:latin typeface="Tahoma" panose="020B0604030504040204" pitchFamily="34" charset="0"/>
                </a:rPr>
                <a:t>STICKER</a:t>
              </a:r>
            </a:p>
          </p:txBody>
        </p:sp>
        <p:cxnSp>
          <p:nvCxnSpPr>
            <p:cNvPr id="41" name="McK StickerE" hidden="1"/>
            <p:cNvCxnSpPr>
              <a:cxnSpLocks noChangeShapeType="1"/>
            </p:cNvCxnSpPr>
            <p:nvPr userDrawn="1"/>
          </p:nvCxnSpPr>
          <p:spPr bwMode="auto">
            <a:xfrm>
              <a:off x="5121" y="665"/>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42" name="AutoShape 88" hidden="1"/>
            <p:cNvCxnSpPr>
              <a:cxnSpLocks noChangeShapeType="1"/>
            </p:cNvCxnSpPr>
            <p:nvPr userDrawn="1"/>
          </p:nvCxnSpPr>
          <p:spPr bwMode="auto">
            <a:xfrm>
              <a:off x="5121" y="802"/>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3" name="pg num"/>
          <p:cNvSpPr>
            <a:spLocks noGrp="1" noChangeArrowheads="1"/>
          </p:cNvSpPr>
          <p:nvPr>
            <p:ph type="sldNum" sz="quarter" idx="10"/>
            <p:custDataLst>
              <p:tags r:id="rId4"/>
            </p:custDataLst>
          </p:nvPr>
        </p:nvSpPr>
        <p:spPr/>
        <p:txBody>
          <a:bodyPr/>
          <a:lstStyle>
            <a:lvl1pPr>
              <a:defRPr>
                <a:latin typeface="Tahoma" panose="020B0604030504040204" pitchFamily="34" charset="0"/>
                <a:cs typeface="Tahoma" panose="020B0604030504040204" pitchFamily="34" charset="0"/>
              </a:defRPr>
            </a:lvl1pPr>
          </a:lstStyle>
          <a:p>
            <a:pPr>
              <a:defRPr/>
            </a:pPr>
            <a:fld id="{D651DE63-964D-49A7-8A88-B1C957AA688F}" type="slidenum">
              <a:rPr lang="en-GB" altLang="en-US"/>
              <a:pPr>
                <a:defRPr/>
              </a:pPr>
              <a:t>‹#›</a:t>
            </a:fld>
            <a:endParaRPr lang="en-GB" altLang="en-US"/>
          </a:p>
        </p:txBody>
      </p:sp>
    </p:spTree>
    <p:extLst>
      <p:ext uri="{BB962C8B-B14F-4D97-AF65-F5344CB8AC3E}">
        <p14:creationId xmlns:p14="http://schemas.microsoft.com/office/powerpoint/2010/main" xmlns="" val="1153136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204269"/>
            <a:ext cx="3008313" cy="230832"/>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143116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16158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158865AD-35F0-44D9-BC84-E6D79C4C09EB}"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338349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36507"/>
            <a:ext cx="5486400" cy="230832"/>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6"/>
            <a:ext cx="5486400" cy="3693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smtClean="0"/>
          </a:p>
        </p:txBody>
      </p:sp>
      <p:sp>
        <p:nvSpPr>
          <p:cNvPr id="4" name="Text Placeholder 3"/>
          <p:cNvSpPr>
            <a:spLocks noGrp="1"/>
          </p:cNvSpPr>
          <p:nvPr>
            <p:ph type="body" sz="half" idx="2"/>
          </p:nvPr>
        </p:nvSpPr>
        <p:spPr>
          <a:xfrm>
            <a:off x="1792288" y="5367338"/>
            <a:ext cx="5486400" cy="16158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37A7CC50-70C4-46DC-8843-A03CA218C04B}"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2461126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49374" y="1774827"/>
            <a:ext cx="2492990" cy="1381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3957D6E6-3410-4253-A4F5-20965FCF7FC7}"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2488699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9" y="665163"/>
            <a:ext cx="461665" cy="2490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81696" y="665163"/>
            <a:ext cx="1661993" cy="2490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85095343-F049-44B1-ADD0-A2B850B6A655}" type="slidenum">
              <a:rPr lang="en-GB">
                <a:solidFill>
                  <a:srgbClr val="D42E12"/>
                </a:solidFill>
              </a:rPr>
              <a:pPr>
                <a:defRPr/>
              </a:pPr>
              <a:t>‹#›</a:t>
            </a:fld>
            <a:endParaRPr lang="en-GB" dirty="0">
              <a:solidFill>
                <a:srgbClr val="D42E12"/>
              </a:solidFill>
            </a:endParaRPr>
          </a:p>
        </p:txBody>
      </p:sp>
    </p:spTree>
    <p:extLst>
      <p:ext uri="{BB962C8B-B14F-4D97-AF65-F5344CB8AC3E}">
        <p14:creationId xmlns:p14="http://schemas.microsoft.com/office/powerpoint/2010/main" xmlns="" val="3744701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4" descr="powerpoint tmpltp-1.jpg"/>
          <p:cNvPicPr>
            <a:picLocks noChangeAspect="1"/>
          </p:cNvPicPr>
          <p:nvPr userDrawn="1"/>
        </p:nvPicPr>
        <p:blipFill>
          <a:blip r:embed="rId6">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Rectangle 3" hidden="1"/>
          <p:cNvGraphicFramePr>
            <a:graphicFrameLocks/>
          </p:cNvGraphicFramePr>
          <p:nvPr/>
        </p:nvGraphicFramePr>
        <p:xfrm>
          <a:off x="0" y="0"/>
          <a:ext cx="161925" cy="161925"/>
        </p:xfrm>
        <a:graphic>
          <a:graphicData uri="http://schemas.openxmlformats.org/presentationml/2006/ole">
            <p:oleObj spid="_x0000_s49158" r:id="rId7" imgW="0" imgH="0" progId="">
              <p:embed/>
            </p:oleObj>
          </a:graphicData>
        </a:graphic>
      </p:graphicFrame>
      <p:sp>
        <p:nvSpPr>
          <p:cNvPr id="6" name="McK Confidential" hidden="1"/>
          <p:cNvSpPr txBox="1">
            <a:spLocks noChangeArrowheads="1"/>
          </p:cNvSpPr>
          <p:nvPr/>
        </p:nvSpPr>
        <p:spPr bwMode="auto">
          <a:xfrm>
            <a:off x="2692400" y="2182813"/>
            <a:ext cx="1516063" cy="21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400" smtClean="0">
                <a:solidFill>
                  <a:srgbClr val="000000"/>
                </a:solidFill>
                <a:latin typeface="Arial" panose="020B0604020202020204" pitchFamily="34" charset="0"/>
              </a:rPr>
              <a:t>CONFIDENTIAL</a:t>
            </a:r>
          </a:p>
        </p:txBody>
      </p:sp>
      <p:sp>
        <p:nvSpPr>
          <p:cNvPr id="7" name="McK Date" hidden="1"/>
          <p:cNvSpPr txBox="1">
            <a:spLocks noChangeArrowheads="1"/>
          </p:cNvSpPr>
          <p:nvPr/>
        </p:nvSpPr>
        <p:spPr bwMode="auto">
          <a:xfrm>
            <a:off x="2265363" y="5692775"/>
            <a:ext cx="5129212"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120000"/>
              </a:spcBef>
              <a:defRPr/>
            </a:pPr>
            <a:r>
              <a:rPr lang="en-GB" altLang="en-US" sz="1800" smtClean="0">
                <a:solidFill>
                  <a:srgbClr val="000000"/>
                </a:solidFill>
                <a:latin typeface="Tahoma" panose="020B0604030504040204" pitchFamily="34" charset="0"/>
              </a:rPr>
              <a:t>Date</a:t>
            </a:r>
          </a:p>
        </p:txBody>
      </p:sp>
      <p:sp>
        <p:nvSpPr>
          <p:cNvPr id="8" name="Working Draft Text" hidden="1"/>
          <p:cNvSpPr>
            <a:spLocks noChangeArrowheads="1"/>
          </p:cNvSpPr>
          <p:nvPr>
            <p:custDataLst>
              <p:tags r:id="rId2"/>
            </p:custDataLst>
          </p:nvPr>
        </p:nvSpPr>
        <p:spPr bwMode="auto">
          <a:xfrm>
            <a:off x="427038" y="349250"/>
            <a:ext cx="3109912"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a:defRPr sz="1600">
                <a:solidFill>
                  <a:schemeClr val="tx1"/>
                </a:solidFill>
                <a:latin typeface="Calibri" panose="020F0502020204030204" pitchFamily="34" charset="0"/>
                <a:ea typeface="ＭＳ Ｐゴシック" panose="020B0600070205080204" pitchFamily="34" charset="-128"/>
              </a:defRPr>
            </a:lvl1pPr>
            <a:lvl2pPr marL="742950" indent="-285750" defTabSz="895350">
              <a:defRPr sz="1600">
                <a:solidFill>
                  <a:schemeClr val="tx1"/>
                </a:solidFill>
                <a:latin typeface="Calibri" panose="020F0502020204030204" pitchFamily="34" charset="0"/>
                <a:ea typeface="ＭＳ Ｐゴシック" panose="020B0600070205080204" pitchFamily="34" charset="-128"/>
              </a:defRPr>
            </a:lvl2pPr>
            <a:lvl3pPr marL="1143000" indent="-228600" defTabSz="895350">
              <a:defRPr sz="1600">
                <a:solidFill>
                  <a:schemeClr val="tx1"/>
                </a:solidFill>
                <a:latin typeface="Calibri" panose="020F0502020204030204" pitchFamily="34" charset="0"/>
                <a:ea typeface="ＭＳ Ｐゴシック" panose="020B0600070205080204" pitchFamily="34" charset="-128"/>
              </a:defRPr>
            </a:lvl3pPr>
            <a:lvl4pPr marL="1600200" indent="-228600" defTabSz="895350">
              <a:defRPr sz="1600">
                <a:solidFill>
                  <a:schemeClr val="tx1"/>
                </a:solidFill>
                <a:latin typeface="Calibri" panose="020F0502020204030204" pitchFamily="34" charset="0"/>
                <a:ea typeface="ＭＳ Ｐゴシック" panose="020B0600070205080204" pitchFamily="34" charset="-128"/>
              </a:defRPr>
            </a:lvl4pPr>
            <a:lvl5pPr marL="2057400" indent="-228600" defTabSz="895350">
              <a:defRPr sz="16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buSzPct val="120000"/>
              <a:defRPr/>
            </a:pPr>
            <a:r>
              <a:rPr lang="en-GB" altLang="en-US" sz="2000" smtClean="0">
                <a:solidFill>
                  <a:srgbClr val="0079A1"/>
                </a:solidFill>
                <a:latin typeface="Arial" panose="020B0604020202020204" pitchFamily="34" charset="0"/>
              </a:rPr>
              <a:t>Working Draft    </a:t>
            </a:r>
          </a:p>
        </p:txBody>
      </p:sp>
      <p:sp>
        <p:nvSpPr>
          <p:cNvPr id="9" name="Working Draft" hidden="1"/>
          <p:cNvSpPr txBox="1">
            <a:spLocks noChangeArrowheads="1"/>
          </p:cNvSpPr>
          <p:nvPr>
            <p:custDataLst>
              <p:tags r:id="rId3"/>
            </p:custDataLst>
          </p:nvPr>
        </p:nvSpPr>
        <p:spPr bwMode="auto">
          <a:xfrm>
            <a:off x="427038" y="593725"/>
            <a:ext cx="3930650" cy="18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200" smtClean="0">
                <a:solidFill>
                  <a:srgbClr val="000000"/>
                </a:solidFill>
                <a:latin typeface="Arial" panose="020B0604020202020204" pitchFamily="34" charset="0"/>
              </a:rPr>
              <a:t>Last Modified 5/14/2008 9:33:55 AM South Africa Standard Time</a:t>
            </a:r>
            <a:endParaRPr lang="en-GB" altLang="en-US" sz="1200" smtClean="0">
              <a:solidFill>
                <a:srgbClr val="000000"/>
              </a:solidFill>
              <a:latin typeface="Arial" panose="020B0604020202020204" pitchFamily="34" charset="0"/>
            </a:endParaRPr>
          </a:p>
        </p:txBody>
      </p:sp>
      <p:sp>
        <p:nvSpPr>
          <p:cNvPr id="10" name="Printed" hidden="1"/>
          <p:cNvSpPr txBox="1">
            <a:spLocks noChangeArrowheads="1"/>
          </p:cNvSpPr>
          <p:nvPr>
            <p:custDataLst>
              <p:tags r:id="rId4"/>
            </p:custDataLst>
          </p:nvPr>
        </p:nvSpPr>
        <p:spPr bwMode="auto">
          <a:xfrm>
            <a:off x="427038" y="815975"/>
            <a:ext cx="490537"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1200" smtClean="0">
                <a:solidFill>
                  <a:srgbClr val="000000"/>
                </a:solidFill>
                <a:latin typeface="Arial" panose="020B0604020202020204" pitchFamily="34" charset="0"/>
              </a:rPr>
              <a:t>Printed 5/14/2008 8:51:45 AM South Africa Standard Time</a:t>
            </a:r>
            <a:endParaRPr lang="en-GB" altLang="en-US" sz="1200" smtClean="0">
              <a:solidFill>
                <a:srgbClr val="000000"/>
              </a:solidFill>
              <a:latin typeface="Arial" panose="020B0604020202020204" pitchFamily="34" charset="0"/>
            </a:endParaRPr>
          </a:p>
        </p:txBody>
      </p:sp>
      <p:sp>
        <p:nvSpPr>
          <p:cNvPr id="13314" name="Rectangle 2"/>
          <p:cNvSpPr>
            <a:spLocks noGrp="1" noChangeArrowheads="1"/>
          </p:cNvSpPr>
          <p:nvPr>
            <p:ph type="ctrTitle"/>
          </p:nvPr>
        </p:nvSpPr>
        <p:spPr>
          <a:xfrm>
            <a:off x="673100" y="4768850"/>
            <a:ext cx="4929187" cy="353943"/>
          </a:xfrm>
        </p:spPr>
        <p:txBody>
          <a:bodyPr anchor="t"/>
          <a:lstStyle>
            <a:lvl1pPr>
              <a:defRPr sz="2300">
                <a:solidFill>
                  <a:schemeClr val="tx1"/>
                </a:solidFill>
                <a:latin typeface="Arial Black" pitchFamily="-106" charset="0"/>
              </a:defRPr>
            </a:lvl1pPr>
          </a:lstStyle>
          <a:p>
            <a:r>
              <a:rPr lang="en-GB" dirty="0"/>
              <a:t>Click to edit Master title style</a:t>
            </a:r>
          </a:p>
        </p:txBody>
      </p:sp>
      <p:sp>
        <p:nvSpPr>
          <p:cNvPr id="13315" name="Rectangle 3"/>
          <p:cNvSpPr>
            <a:spLocks noGrp="1" noChangeArrowheads="1"/>
          </p:cNvSpPr>
          <p:nvPr>
            <p:ph type="subTitle" idx="1"/>
          </p:nvPr>
        </p:nvSpPr>
        <p:spPr>
          <a:xfrm>
            <a:off x="673100" y="5276850"/>
            <a:ext cx="4947153" cy="304800"/>
          </a:xfrm>
        </p:spPr>
        <p:txBody>
          <a:bodyPr/>
          <a:lstStyle>
            <a:lvl1pPr>
              <a:defRPr sz="2000">
                <a:solidFill>
                  <a:srgbClr val="000000"/>
                </a:solidFill>
                <a:latin typeface="Arial" pitchFamily="-106" charset="0"/>
              </a:defRPr>
            </a:lvl1pPr>
          </a:lstStyle>
          <a:p>
            <a:r>
              <a:rPr lang="en-GB" dirty="0"/>
              <a:t>Click to edit Master subtitle style</a:t>
            </a:r>
          </a:p>
        </p:txBody>
      </p:sp>
    </p:spTree>
    <p:extLst>
      <p:ext uri="{BB962C8B-B14F-4D97-AF65-F5344CB8AC3E}">
        <p14:creationId xmlns:p14="http://schemas.microsoft.com/office/powerpoint/2010/main" xmlns="" val="20080949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43" descr="powerpoint tmpltp-2.jpg"/>
          <p:cNvPicPr>
            <a:picLocks noChangeAspect="1"/>
          </p:cNvPicPr>
          <p:nvPr userDrawn="1"/>
        </p:nvPicPr>
        <p:blipFill>
          <a:blip r:embed="rId15">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Rectangle 3" hidden="1"/>
          <p:cNvGraphicFramePr>
            <a:graphicFrameLocks/>
          </p:cNvGraphicFramePr>
          <p:nvPr/>
        </p:nvGraphicFramePr>
        <p:xfrm>
          <a:off x="0" y="0"/>
          <a:ext cx="161925" cy="161925"/>
        </p:xfrm>
        <a:graphic>
          <a:graphicData uri="http://schemas.openxmlformats.org/presentationml/2006/ole">
            <p:oleObj spid="_x0000_s50182" r:id="rId16" imgW="0" imgH="0" progId="">
              <p:embed/>
            </p:oleObj>
          </a:graphicData>
        </a:graphic>
      </p:graphicFrame>
      <p:sp>
        <p:nvSpPr>
          <p:cNvPr id="6" name="McK Measure" hidden="1"/>
          <p:cNvSpPr txBox="1">
            <a:spLocks noChangeArrowheads="1"/>
          </p:cNvSpPr>
          <p:nvPr userDrawn="1">
            <p:custDataLst>
              <p:tags r:id="rId2"/>
            </p:custDataLst>
          </p:nvPr>
        </p:nvSpPr>
        <p:spPr bwMode="auto">
          <a:xfrm>
            <a:off x="457200" y="1360488"/>
            <a:ext cx="6194425"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a:defRPr sz="1600">
                <a:solidFill>
                  <a:schemeClr val="tx1"/>
                </a:solidFill>
                <a:latin typeface="Calibri" panose="020F0502020204030204" pitchFamily="34" charset="0"/>
                <a:ea typeface="ＭＳ Ｐゴシック" panose="020B0600070205080204" pitchFamily="34" charset="-128"/>
              </a:defRPr>
            </a:lvl1pPr>
            <a:lvl2pPr marL="742950" indent="-285750" defTabSz="895350">
              <a:defRPr sz="1600">
                <a:solidFill>
                  <a:schemeClr val="tx1"/>
                </a:solidFill>
                <a:latin typeface="Calibri" panose="020F0502020204030204" pitchFamily="34" charset="0"/>
                <a:ea typeface="ＭＳ Ｐゴシック" panose="020B0600070205080204" pitchFamily="34" charset="-128"/>
              </a:defRPr>
            </a:lvl2pPr>
            <a:lvl3pPr marL="1143000" indent="-228600" defTabSz="895350">
              <a:defRPr sz="1600">
                <a:solidFill>
                  <a:schemeClr val="tx1"/>
                </a:solidFill>
                <a:latin typeface="Calibri" panose="020F0502020204030204" pitchFamily="34" charset="0"/>
                <a:ea typeface="ＭＳ Ｐゴシック" panose="020B0600070205080204" pitchFamily="34" charset="-128"/>
              </a:defRPr>
            </a:lvl3pPr>
            <a:lvl4pPr marL="1600200" indent="-228600" defTabSz="895350">
              <a:defRPr sz="1600">
                <a:solidFill>
                  <a:schemeClr val="tx1"/>
                </a:solidFill>
                <a:latin typeface="Calibri" panose="020F0502020204030204" pitchFamily="34" charset="0"/>
                <a:ea typeface="ＭＳ Ｐゴシック" panose="020B0600070205080204" pitchFamily="34" charset="-128"/>
              </a:defRPr>
            </a:lvl4pPr>
            <a:lvl5pPr marL="2057400" indent="-228600" defTabSz="895350">
              <a:defRPr sz="16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800" smtClean="0">
                <a:solidFill>
                  <a:srgbClr val="000000"/>
                </a:solidFill>
                <a:latin typeface="Tahoma" panose="020B0604030504040204" pitchFamily="34" charset="0"/>
              </a:rPr>
              <a:t>Unit of measure</a:t>
            </a:r>
          </a:p>
        </p:txBody>
      </p:sp>
      <p:sp>
        <p:nvSpPr>
          <p:cNvPr id="7" name="McK Footnote" hidden="1"/>
          <p:cNvSpPr txBox="1">
            <a:spLocks noChangeArrowheads="1"/>
          </p:cNvSpPr>
          <p:nvPr userDrawn="1">
            <p:custDataLst>
              <p:tags r:id="rId3"/>
            </p:custDataLst>
          </p:nvPr>
        </p:nvSpPr>
        <p:spPr bwMode="auto">
          <a:xfrm>
            <a:off x="457200" y="6210300"/>
            <a:ext cx="8334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marL="574675" indent="-574675"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1pPr>
            <a:lvl2pPr marL="742950" indent="-28575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2pPr>
            <a:lvl3pPr marL="11430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3pPr>
            <a:lvl4pPr marL="16002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4pPr>
            <a:lvl5pPr marL="20574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200" smtClean="0">
                <a:solidFill>
                  <a:srgbClr val="000000"/>
                </a:solidFill>
                <a:latin typeface="Tahoma" panose="020B0604030504040204" pitchFamily="34" charset="0"/>
              </a:rPr>
              <a:t>	*	Footnote</a:t>
            </a:r>
          </a:p>
          <a:p>
            <a:pPr eaLnBrk="1" hangingPunct="1">
              <a:spcBef>
                <a:spcPct val="20000"/>
              </a:spcBef>
              <a:defRPr/>
            </a:pPr>
            <a:r>
              <a:rPr lang="en-GB" altLang="en-US" sz="1200" smtClean="0">
                <a:solidFill>
                  <a:srgbClr val="000000"/>
                </a:solidFill>
                <a:latin typeface="Tahoma" panose="020B0604030504040204" pitchFamily="34" charset="0"/>
              </a:rPr>
              <a:t>Source:		Source</a:t>
            </a:r>
          </a:p>
        </p:txBody>
      </p:sp>
      <p:grpSp>
        <p:nvGrpSpPr>
          <p:cNvPr id="8" name="McK Legend - Boxes" hidden="1"/>
          <p:cNvGrpSpPr>
            <a:grpSpLocks/>
          </p:cNvGrpSpPr>
          <p:nvPr userDrawn="1"/>
        </p:nvGrpSpPr>
        <p:grpSpPr bwMode="auto">
          <a:xfrm>
            <a:off x="8089900" y="1065213"/>
            <a:ext cx="812800" cy="942975"/>
            <a:chOff x="4180" y="1141"/>
            <a:chExt cx="502" cy="582"/>
          </a:xfrm>
        </p:grpSpPr>
        <p:sp>
          <p:nvSpPr>
            <p:cNvPr id="9" name="Rectangle 55" hidden="1"/>
            <p:cNvSpPr>
              <a:spLocks noChangeArrowheads="1"/>
            </p:cNvSpPr>
            <p:nvPr/>
          </p:nvSpPr>
          <p:spPr bwMode="gray">
            <a:xfrm>
              <a:off x="4372" y="1141"/>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 name="Rectangle 56" hidden="1"/>
            <p:cNvSpPr>
              <a:spLocks noChangeArrowheads="1"/>
            </p:cNvSpPr>
            <p:nvPr/>
          </p:nvSpPr>
          <p:spPr bwMode="gray">
            <a:xfrm>
              <a:off x="4372" y="1297"/>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1" name="Rectangle 57" hidden="1"/>
            <p:cNvSpPr>
              <a:spLocks noChangeArrowheads="1"/>
            </p:cNvSpPr>
            <p:nvPr/>
          </p:nvSpPr>
          <p:spPr bwMode="gray">
            <a:xfrm>
              <a:off x="4372" y="1452"/>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2" name="Rectangle 58" hidden="1"/>
            <p:cNvSpPr>
              <a:spLocks noChangeArrowheads="1"/>
            </p:cNvSpPr>
            <p:nvPr/>
          </p:nvSpPr>
          <p:spPr bwMode="gray">
            <a:xfrm>
              <a:off x="4372" y="160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3" name="LegendRectangle1" hidden="1"/>
            <p:cNvSpPr>
              <a:spLocks noChangeArrowheads="1"/>
            </p:cNvSpPr>
            <p:nvPr/>
          </p:nvSpPr>
          <p:spPr bwMode="gray">
            <a:xfrm>
              <a:off x="4180" y="1148"/>
              <a:ext cx="135" cy="101"/>
            </a:xfrm>
            <a:prstGeom prst="rect">
              <a:avLst/>
            </a:prstGeom>
            <a:solidFill>
              <a:schemeClr val="accent1"/>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4" name="LegendRectangle2" hidden="1"/>
            <p:cNvSpPr>
              <a:spLocks noChangeArrowheads="1"/>
            </p:cNvSpPr>
            <p:nvPr/>
          </p:nvSpPr>
          <p:spPr bwMode="gray">
            <a:xfrm>
              <a:off x="4180" y="1304"/>
              <a:ext cx="135" cy="101"/>
            </a:xfrm>
            <a:prstGeom prst="rect">
              <a:avLst/>
            </a:prstGeom>
            <a:solidFill>
              <a:schemeClr val="accent2"/>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5" name="LegendRectangle3" hidden="1"/>
            <p:cNvSpPr>
              <a:spLocks noChangeArrowheads="1"/>
            </p:cNvSpPr>
            <p:nvPr/>
          </p:nvSpPr>
          <p:spPr bwMode="gray">
            <a:xfrm>
              <a:off x="4180" y="1459"/>
              <a:ext cx="135" cy="101"/>
            </a:xfrm>
            <a:prstGeom prst="rect">
              <a:avLst/>
            </a:prstGeom>
            <a:solidFill>
              <a:schemeClr val="hlink"/>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6" name="LegendRectangle4" hidden="1"/>
            <p:cNvSpPr>
              <a:spLocks noChangeArrowheads="1"/>
            </p:cNvSpPr>
            <p:nvPr/>
          </p:nvSpPr>
          <p:spPr bwMode="gray">
            <a:xfrm>
              <a:off x="4180" y="1615"/>
              <a:ext cx="135" cy="101"/>
            </a:xfrm>
            <a:prstGeom prst="rect">
              <a:avLst/>
            </a:prstGeom>
            <a:solidFill>
              <a:schemeClr val="folHlink"/>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grpSp>
      <p:grpSp>
        <p:nvGrpSpPr>
          <p:cNvPr id="17" name="McK Legend - Moons" hidden="1"/>
          <p:cNvGrpSpPr>
            <a:grpSpLocks/>
          </p:cNvGrpSpPr>
          <p:nvPr userDrawn="1"/>
        </p:nvGrpSpPr>
        <p:grpSpPr bwMode="auto">
          <a:xfrm>
            <a:off x="8112125" y="1065213"/>
            <a:ext cx="790575" cy="690562"/>
            <a:chOff x="5067" y="578"/>
            <a:chExt cx="488" cy="426"/>
          </a:xfrm>
        </p:grpSpPr>
        <p:grpSp>
          <p:nvGrpSpPr>
            <p:cNvPr id="18" name="Group 64" hidden="1"/>
            <p:cNvGrpSpPr>
              <a:grpSpLocks noChangeAspect="1"/>
            </p:cNvGrpSpPr>
            <p:nvPr userDrawn="1">
              <p:custDataLst>
                <p:tags r:id="rId5"/>
              </p:custDataLst>
            </p:nvPr>
          </p:nvGrpSpPr>
          <p:grpSpPr bwMode="auto">
            <a:xfrm>
              <a:off x="5067" y="585"/>
              <a:ext cx="98" cy="104"/>
              <a:chOff x="4828" y="1575"/>
              <a:chExt cx="117" cy="117"/>
            </a:xfrm>
          </p:grpSpPr>
          <p:sp>
            <p:nvSpPr>
              <p:cNvPr id="28" name="Oval 65" hidden="1"/>
              <p:cNvSpPr>
                <a:spLocks noChangeAspect="1" noChangeArrowheads="1"/>
              </p:cNvSpPr>
              <p:nvPr>
                <p:custDataLst>
                  <p:tags r:id="rId12"/>
                </p:custDataLst>
              </p:nvPr>
            </p:nvSpPr>
            <p:spPr bwMode="gray">
              <a:xfrm>
                <a:off x="4828" y="1575"/>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29" name="Arc 66" hidden="1"/>
              <p:cNvSpPr>
                <a:spLocks noChangeAspect="1"/>
              </p:cNvSpPr>
              <p:nvPr>
                <p:custDataLst>
                  <p:tags r:id="rId13"/>
                </p:custDataLst>
              </p:nvPr>
            </p:nvSpPr>
            <p:spPr bwMode="gray">
              <a:xfrm>
                <a:off x="4829" y="1576"/>
                <a:ext cx="116" cy="116"/>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accent1"/>
              </a:solidFill>
              <a:ln w="9525">
                <a:solidFill>
                  <a:schemeClr val="tx1"/>
                </a:solidFill>
                <a:round/>
                <a:headEnd/>
                <a:tailEnd/>
              </a:ln>
            </p:spPr>
            <p:txBody>
              <a:bodyPr wrap="none" lIns="78556" tIns="39278" rIns="78556" bIns="39278" anchor="ctr"/>
              <a:lstStyle/>
              <a:p>
                <a:endParaRPr lang="en-US" sz="1600" smtClean="0">
                  <a:solidFill>
                    <a:srgbClr val="000000"/>
                  </a:solidFill>
                </a:endParaRPr>
              </a:p>
            </p:txBody>
          </p:sp>
        </p:grpSp>
        <p:grpSp>
          <p:nvGrpSpPr>
            <p:cNvPr id="19" name="Group 67" hidden="1"/>
            <p:cNvGrpSpPr>
              <a:grpSpLocks noChangeAspect="1"/>
            </p:cNvGrpSpPr>
            <p:nvPr userDrawn="1">
              <p:custDataLst>
                <p:tags r:id="rId6"/>
              </p:custDataLst>
            </p:nvPr>
          </p:nvGrpSpPr>
          <p:grpSpPr bwMode="auto">
            <a:xfrm>
              <a:off x="5068" y="747"/>
              <a:ext cx="98" cy="109"/>
              <a:chOff x="4828" y="1723"/>
              <a:chExt cx="116" cy="122"/>
            </a:xfrm>
          </p:grpSpPr>
          <p:sp>
            <p:nvSpPr>
              <p:cNvPr id="26" name="Oval 68" hidden="1"/>
              <p:cNvSpPr>
                <a:spLocks noChangeAspect="1" noChangeArrowheads="1"/>
              </p:cNvSpPr>
              <p:nvPr>
                <p:custDataLst>
                  <p:tags r:id="rId10"/>
                </p:custDataLst>
              </p:nvPr>
            </p:nvSpPr>
            <p:spPr bwMode="gray">
              <a:xfrm>
                <a:off x="4828" y="1723"/>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27" name="Arc 69" hidden="1"/>
              <p:cNvSpPr>
                <a:spLocks noChangeAspect="1"/>
              </p:cNvSpPr>
              <p:nvPr>
                <p:custDataLst>
                  <p:tags r:id="rId11"/>
                </p:custDataLst>
              </p:nvPr>
            </p:nvSpPr>
            <p:spPr bwMode="gray">
              <a:xfrm>
                <a:off x="4886" y="1726"/>
                <a:ext cx="58" cy="119"/>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78556" tIns="39278" rIns="78556" bIns="39278" anchor="ctr"/>
              <a:lstStyle/>
              <a:p>
                <a:endParaRPr lang="en-US" sz="1600" smtClean="0">
                  <a:solidFill>
                    <a:srgbClr val="000000"/>
                  </a:solidFill>
                </a:endParaRPr>
              </a:p>
            </p:txBody>
          </p:sp>
        </p:grpSp>
        <p:grpSp>
          <p:nvGrpSpPr>
            <p:cNvPr id="20" name="Group 70" hidden="1"/>
            <p:cNvGrpSpPr>
              <a:grpSpLocks noChangeAspect="1"/>
            </p:cNvGrpSpPr>
            <p:nvPr userDrawn="1">
              <p:custDataLst>
                <p:tags r:id="rId7"/>
              </p:custDataLst>
            </p:nvPr>
          </p:nvGrpSpPr>
          <p:grpSpPr bwMode="auto">
            <a:xfrm>
              <a:off x="5068" y="897"/>
              <a:ext cx="98" cy="103"/>
              <a:chOff x="4828" y="1870"/>
              <a:chExt cx="116" cy="116"/>
            </a:xfrm>
          </p:grpSpPr>
          <p:sp>
            <p:nvSpPr>
              <p:cNvPr id="24" name="Oval 71" hidden="1"/>
              <p:cNvSpPr>
                <a:spLocks noChangeAspect="1" noChangeArrowheads="1"/>
              </p:cNvSpPr>
              <p:nvPr>
                <p:custDataLst>
                  <p:tags r:id="rId8"/>
                </p:custDataLst>
              </p:nvPr>
            </p:nvSpPr>
            <p:spPr bwMode="gray">
              <a:xfrm>
                <a:off x="4828" y="1870"/>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25" name="Oval 72" hidden="1"/>
              <p:cNvSpPr>
                <a:spLocks noChangeAspect="1" noChangeArrowheads="1"/>
              </p:cNvSpPr>
              <p:nvPr>
                <p:custDataLst>
                  <p:tags r:id="rId9"/>
                </p:custDataLst>
              </p:nvPr>
            </p:nvSpPr>
            <p:spPr bwMode="gray">
              <a:xfrm>
                <a:off x="4828" y="1870"/>
                <a:ext cx="116" cy="116"/>
              </a:xfrm>
              <a:prstGeom prst="ellipse">
                <a:avLst/>
              </a:prstGeom>
              <a:solidFill>
                <a:schemeClr val="folHlink"/>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grpSp>
        <p:sp>
          <p:nvSpPr>
            <p:cNvPr id="21" name="Rectangle 73" hidden="1"/>
            <p:cNvSpPr>
              <a:spLocks noChangeArrowheads="1"/>
            </p:cNvSpPr>
            <p:nvPr userDrawn="1"/>
          </p:nvSpPr>
          <p:spPr bwMode="gray">
            <a:xfrm>
              <a:off x="5245" y="734"/>
              <a:ext cx="310" cy="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22" name="Rectangle 74" hidden="1"/>
            <p:cNvSpPr>
              <a:spLocks noChangeArrowheads="1"/>
            </p:cNvSpPr>
            <p:nvPr userDrawn="1"/>
          </p:nvSpPr>
          <p:spPr bwMode="gray">
            <a:xfrm>
              <a:off x="5245" y="889"/>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23" name="Rectangle 75" hidden="1"/>
            <p:cNvSpPr>
              <a:spLocks noChangeArrowheads="1"/>
            </p:cNvSpPr>
            <p:nvPr userDrawn="1"/>
          </p:nvSpPr>
          <p:spPr bwMode="gray">
            <a:xfrm>
              <a:off x="5245" y="57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grpSp>
      <p:grpSp>
        <p:nvGrpSpPr>
          <p:cNvPr id="30" name="McK Legend - Lines" hidden="1"/>
          <p:cNvGrpSpPr>
            <a:grpSpLocks/>
          </p:cNvGrpSpPr>
          <p:nvPr userDrawn="1"/>
        </p:nvGrpSpPr>
        <p:grpSpPr bwMode="auto">
          <a:xfrm>
            <a:off x="7939088" y="1052513"/>
            <a:ext cx="963612" cy="960437"/>
            <a:chOff x="4159" y="2378"/>
            <a:chExt cx="594" cy="593"/>
          </a:xfrm>
        </p:grpSpPr>
        <p:sp>
          <p:nvSpPr>
            <p:cNvPr id="31" name="Rectangle 77" hidden="1"/>
            <p:cNvSpPr>
              <a:spLocks noChangeArrowheads="1"/>
            </p:cNvSpPr>
            <p:nvPr/>
          </p:nvSpPr>
          <p:spPr bwMode="gray">
            <a:xfrm>
              <a:off x="4444" y="2378"/>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32" name="Rectangle 78" hidden="1"/>
            <p:cNvSpPr>
              <a:spLocks noChangeArrowheads="1"/>
            </p:cNvSpPr>
            <p:nvPr/>
          </p:nvSpPr>
          <p:spPr bwMode="gray">
            <a:xfrm>
              <a:off x="4444" y="253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33" name="Rectangle 79" hidden="1"/>
            <p:cNvSpPr>
              <a:spLocks noChangeArrowheads="1"/>
            </p:cNvSpPr>
            <p:nvPr/>
          </p:nvSpPr>
          <p:spPr bwMode="gray">
            <a:xfrm>
              <a:off x="4444" y="269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34" name="Line 80" hidden="1"/>
            <p:cNvSpPr>
              <a:spLocks noChangeShapeType="1"/>
            </p:cNvSpPr>
            <p:nvPr/>
          </p:nvSpPr>
          <p:spPr bwMode="gray">
            <a:xfrm>
              <a:off x="4159" y="2444"/>
              <a:ext cx="22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35" name="Line 81" hidden="1"/>
            <p:cNvSpPr>
              <a:spLocks noChangeShapeType="1"/>
            </p:cNvSpPr>
            <p:nvPr/>
          </p:nvSpPr>
          <p:spPr bwMode="gray">
            <a:xfrm>
              <a:off x="4159" y="2603"/>
              <a:ext cx="222"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36" name="Line 82" hidden="1"/>
            <p:cNvSpPr>
              <a:spLocks noChangeShapeType="1"/>
            </p:cNvSpPr>
            <p:nvPr/>
          </p:nvSpPr>
          <p:spPr bwMode="gray">
            <a:xfrm>
              <a:off x="4159" y="2763"/>
              <a:ext cx="22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37" name="Rectangle 83" hidden="1"/>
            <p:cNvSpPr>
              <a:spLocks noChangeArrowheads="1"/>
            </p:cNvSpPr>
            <p:nvPr/>
          </p:nvSpPr>
          <p:spPr bwMode="gray">
            <a:xfrm>
              <a:off x="4444" y="2856"/>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38" name="Line 84" hidden="1"/>
            <p:cNvSpPr>
              <a:spLocks noChangeShapeType="1"/>
            </p:cNvSpPr>
            <p:nvPr/>
          </p:nvSpPr>
          <p:spPr bwMode="gray">
            <a:xfrm>
              <a:off x="4159" y="2922"/>
              <a:ext cx="222"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grpSp>
      <p:grpSp>
        <p:nvGrpSpPr>
          <p:cNvPr id="39" name="McK Sticker" hidden="1"/>
          <p:cNvGrpSpPr>
            <a:grpSpLocks/>
          </p:cNvGrpSpPr>
          <p:nvPr userDrawn="1"/>
        </p:nvGrpSpPr>
        <p:grpSpPr bwMode="auto">
          <a:xfrm>
            <a:off x="8294688" y="1077913"/>
            <a:ext cx="604837" cy="220662"/>
            <a:chOff x="5121" y="665"/>
            <a:chExt cx="373" cy="137"/>
          </a:xfrm>
        </p:grpSpPr>
        <p:sp>
          <p:nvSpPr>
            <p:cNvPr id="40" name="AutoShape 86" hidden="1"/>
            <p:cNvSpPr>
              <a:spLocks noChangeArrowheads="1"/>
            </p:cNvSpPr>
            <p:nvPr userDrawn="1"/>
          </p:nvSpPr>
          <p:spPr bwMode="auto">
            <a:xfrm>
              <a:off x="5121" y="665"/>
              <a:ext cx="373" cy="137"/>
            </a:xfrm>
            <a:prstGeom prst="leftRightArrow">
              <a:avLst>
                <a:gd name="adj1" fmla="val 100000"/>
                <a:gd name="adj2" fmla="val 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18000" rIns="0" bIns="18000" anchor="ctr">
              <a:spAutoFit/>
            </a:bodyPr>
            <a:lstStyle>
              <a:lvl1pPr defTabSz="804863">
                <a:defRPr sz="1600">
                  <a:solidFill>
                    <a:schemeClr val="tx1"/>
                  </a:solidFill>
                  <a:latin typeface="Calibri" panose="020F0502020204030204" pitchFamily="34" charset="0"/>
                  <a:ea typeface="ＭＳ Ｐゴシック" panose="020B0600070205080204" pitchFamily="34" charset="-128"/>
                </a:defRPr>
              </a:lvl1pPr>
              <a:lvl2pPr marL="742950" indent="-285750" defTabSz="804863">
                <a:defRPr sz="1600">
                  <a:solidFill>
                    <a:schemeClr val="tx1"/>
                  </a:solidFill>
                  <a:latin typeface="Calibri" panose="020F0502020204030204" pitchFamily="34" charset="0"/>
                  <a:ea typeface="ＭＳ Ｐゴシック" panose="020B0600070205080204" pitchFamily="34" charset="-128"/>
                </a:defRPr>
              </a:lvl2pPr>
              <a:lvl3pPr marL="1143000" indent="-228600" defTabSz="804863">
                <a:defRPr sz="1600">
                  <a:solidFill>
                    <a:schemeClr val="tx1"/>
                  </a:solidFill>
                  <a:latin typeface="Calibri" panose="020F0502020204030204" pitchFamily="34" charset="0"/>
                  <a:ea typeface="ＭＳ Ｐゴシック" panose="020B0600070205080204" pitchFamily="34" charset="-128"/>
                </a:defRPr>
              </a:lvl3pPr>
              <a:lvl4pPr marL="1600200" indent="-228600" defTabSz="804863">
                <a:defRPr sz="1600">
                  <a:solidFill>
                    <a:schemeClr val="tx1"/>
                  </a:solidFill>
                  <a:latin typeface="Calibri" panose="020F0502020204030204" pitchFamily="34" charset="0"/>
                  <a:ea typeface="ＭＳ Ｐゴシック" panose="020B0600070205080204" pitchFamily="34" charset="-128"/>
                </a:defRPr>
              </a:lvl4pPr>
              <a:lvl5pPr marL="2057400" indent="-228600" defTabSz="804863">
                <a:defRPr sz="1600">
                  <a:solidFill>
                    <a:schemeClr val="tx1"/>
                  </a:solidFill>
                  <a:latin typeface="Calibri" panose="020F0502020204030204" pitchFamily="34" charset="0"/>
                  <a:ea typeface="ＭＳ Ｐゴシック" panose="020B0600070205080204" pitchFamily="34" charset="-128"/>
                </a:defRPr>
              </a:lvl5pPr>
              <a:lvl6pPr marL="25146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r">
                <a:defRPr/>
              </a:pPr>
              <a:r>
                <a:rPr lang="en-GB" altLang="en-US" sz="1200" smtClean="0">
                  <a:solidFill>
                    <a:srgbClr val="000000"/>
                  </a:solidFill>
                  <a:latin typeface="Tahoma" panose="020B0604030504040204" pitchFamily="34" charset="0"/>
                </a:rPr>
                <a:t>STICKER</a:t>
              </a:r>
            </a:p>
          </p:txBody>
        </p:sp>
        <p:cxnSp>
          <p:nvCxnSpPr>
            <p:cNvPr id="41" name="McK StickerE" hidden="1"/>
            <p:cNvCxnSpPr>
              <a:cxnSpLocks noChangeShapeType="1"/>
            </p:cNvCxnSpPr>
            <p:nvPr userDrawn="1"/>
          </p:nvCxnSpPr>
          <p:spPr bwMode="auto">
            <a:xfrm>
              <a:off x="5121" y="665"/>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42" name="AutoShape 88" hidden="1"/>
            <p:cNvCxnSpPr>
              <a:cxnSpLocks noChangeShapeType="1"/>
            </p:cNvCxnSpPr>
            <p:nvPr userDrawn="1"/>
          </p:nvCxnSpPr>
          <p:spPr bwMode="auto">
            <a:xfrm>
              <a:off x="5121" y="802"/>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3" name="pg num"/>
          <p:cNvSpPr>
            <a:spLocks noGrp="1" noChangeArrowheads="1"/>
          </p:cNvSpPr>
          <p:nvPr>
            <p:ph type="sldNum" sz="quarter" idx="10"/>
            <p:custDataLst>
              <p:tags r:id="rId4"/>
            </p:custDataLst>
          </p:nvPr>
        </p:nvSpPr>
        <p:spPr/>
        <p:txBody>
          <a:bodyPr/>
          <a:lstStyle>
            <a:lvl1pPr>
              <a:defRPr>
                <a:latin typeface="Tahoma" panose="020B0604030504040204" pitchFamily="34" charset="0"/>
                <a:cs typeface="Tahoma" panose="020B0604030504040204" pitchFamily="34" charset="0"/>
              </a:defRPr>
            </a:lvl1pPr>
          </a:lstStyle>
          <a:p>
            <a:pPr>
              <a:defRPr/>
            </a:pPr>
            <a:fld id="{8CF5B7E0-4BEB-448B-AB29-00D730E1BC1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257036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5258FD7F-EB9C-44A6-B33B-CDB71CE5681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3222864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1774825"/>
            <a:ext cx="3817938" cy="138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22838" y="1774825"/>
            <a:ext cx="3819525" cy="138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034A9B5B-9848-41E8-B284-27949C087496}"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2600211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8E5D7725-0EA1-4116-A75D-B958358545C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24830372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04F92876-7FC3-43D3-B5A5-F8FEAF2E394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1183980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8937AE07-BB56-44B3-9176-2BFDF4B96F2F}" type="slidenum">
              <a:rPr lang="en-GB" altLang="en-US"/>
              <a:pPr>
                <a:defRPr/>
              </a:pPr>
              <a:t>‹#›</a:t>
            </a:fld>
            <a:endParaRPr lang="en-GB" altLang="en-US"/>
          </a:p>
        </p:txBody>
      </p:sp>
    </p:spTree>
    <p:extLst>
      <p:ext uri="{BB962C8B-B14F-4D97-AF65-F5344CB8AC3E}">
        <p14:creationId xmlns:p14="http://schemas.microsoft.com/office/powerpoint/2010/main" xmlns="" val="33088394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EF61F7C1-109E-425D-849D-29F54C86658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724014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6D10B9FF-6178-4985-96CB-CB3FDABC4D0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14492899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1D8487E7-F1F3-4BDF-B066-20DC14E9CE4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2318035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69FAC55A-6BDA-46CD-A2AF-614C91BB87E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1323495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665163"/>
            <a:ext cx="1946275" cy="2490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52500" y="665163"/>
            <a:ext cx="5691188" cy="2490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pg num"/>
          <p:cNvSpPr>
            <a:spLocks noGrp="1" noChangeArrowheads="1"/>
          </p:cNvSpPr>
          <p:nvPr>
            <p:ph type="sldNum" sz="quarter" idx="10"/>
            <p:custDataLst>
              <p:tags r:id="rId1"/>
            </p:custDataLst>
          </p:nvPr>
        </p:nvSpPr>
        <p:spPr>
          <a:ln/>
        </p:spPr>
        <p:txBody>
          <a:bodyPr/>
          <a:lstStyle>
            <a:lvl1pPr>
              <a:defRPr/>
            </a:lvl1pPr>
          </a:lstStyle>
          <a:p>
            <a:pPr>
              <a:defRPr/>
            </a:pPr>
            <a:fld id="{9E6CECB8-57BF-4595-830C-F4295DF716C2}"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xmlns="" val="254031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52500" y="1774825"/>
            <a:ext cx="3817938" cy="138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22838" y="1774825"/>
            <a:ext cx="3819525" cy="1381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AA18BF66-A630-44C2-894E-C33E42F17A85}" type="slidenum">
              <a:rPr lang="en-GB" altLang="en-US"/>
              <a:pPr>
                <a:defRPr/>
              </a:pPr>
              <a:t>‹#›</a:t>
            </a:fld>
            <a:endParaRPr lang="en-GB" altLang="en-US"/>
          </a:p>
        </p:txBody>
      </p:sp>
    </p:spTree>
    <p:extLst>
      <p:ext uri="{BB962C8B-B14F-4D97-AF65-F5344CB8AC3E}">
        <p14:creationId xmlns:p14="http://schemas.microsoft.com/office/powerpoint/2010/main" xmlns="" val="34310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pg num"/>
          <p:cNvSpPr>
            <a:spLocks noGrp="1" noChangeArrowheads="1"/>
          </p:cNvSpPr>
          <p:nvPr>
            <p:ph type="sldNum" sz="quarter" idx="10"/>
            <p:custDataLst>
              <p:tags r:id="rId1"/>
            </p:custDataLst>
          </p:nvPr>
        </p:nvSpPr>
        <p:spPr>
          <a:ln/>
        </p:spPr>
        <p:txBody>
          <a:bodyPr/>
          <a:lstStyle>
            <a:lvl1pPr>
              <a:defRPr/>
            </a:lvl1pPr>
          </a:lstStyle>
          <a:p>
            <a:pPr>
              <a:defRPr/>
            </a:pPr>
            <a:fld id="{C3061FD0-0FF6-4684-BA75-DBC0BCA5C16F}" type="slidenum">
              <a:rPr lang="en-GB" altLang="en-US"/>
              <a:pPr>
                <a:defRPr/>
              </a:pPr>
              <a:t>‹#›</a:t>
            </a:fld>
            <a:endParaRPr lang="en-GB" altLang="en-US"/>
          </a:p>
        </p:txBody>
      </p:sp>
    </p:spTree>
    <p:extLst>
      <p:ext uri="{BB962C8B-B14F-4D97-AF65-F5344CB8AC3E}">
        <p14:creationId xmlns:p14="http://schemas.microsoft.com/office/powerpoint/2010/main" xmlns="" val="30789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pg num"/>
          <p:cNvSpPr>
            <a:spLocks noGrp="1" noChangeArrowheads="1"/>
          </p:cNvSpPr>
          <p:nvPr>
            <p:ph type="sldNum" sz="quarter" idx="10"/>
            <p:custDataLst>
              <p:tags r:id="rId1"/>
            </p:custDataLst>
          </p:nvPr>
        </p:nvSpPr>
        <p:spPr>
          <a:ln/>
        </p:spPr>
        <p:txBody>
          <a:bodyPr/>
          <a:lstStyle>
            <a:lvl1pPr>
              <a:defRPr/>
            </a:lvl1pPr>
          </a:lstStyle>
          <a:p>
            <a:pPr>
              <a:defRPr/>
            </a:pPr>
            <a:fld id="{B62F3BF1-019A-400C-AC4F-EDD1DF9471B4}" type="slidenum">
              <a:rPr lang="en-GB" altLang="en-US"/>
              <a:pPr>
                <a:defRPr/>
              </a:pPr>
              <a:t>‹#›</a:t>
            </a:fld>
            <a:endParaRPr lang="en-GB" altLang="en-US"/>
          </a:p>
        </p:txBody>
      </p:sp>
    </p:spTree>
    <p:extLst>
      <p:ext uri="{BB962C8B-B14F-4D97-AF65-F5344CB8AC3E}">
        <p14:creationId xmlns:p14="http://schemas.microsoft.com/office/powerpoint/2010/main" xmlns="" val="331697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g num"/>
          <p:cNvSpPr>
            <a:spLocks noGrp="1" noChangeArrowheads="1"/>
          </p:cNvSpPr>
          <p:nvPr>
            <p:ph type="sldNum" sz="quarter" idx="10"/>
            <p:custDataLst>
              <p:tags r:id="rId1"/>
            </p:custDataLst>
          </p:nvPr>
        </p:nvSpPr>
        <p:spPr>
          <a:ln/>
        </p:spPr>
        <p:txBody>
          <a:bodyPr/>
          <a:lstStyle>
            <a:lvl1pPr>
              <a:defRPr/>
            </a:lvl1pPr>
          </a:lstStyle>
          <a:p>
            <a:pPr>
              <a:defRPr/>
            </a:pPr>
            <a:fld id="{612E01BF-1962-4F39-9810-3B6C42EBD0C5}" type="slidenum">
              <a:rPr lang="en-GB" altLang="en-US"/>
              <a:pPr>
                <a:defRPr/>
              </a:pPr>
              <a:t>‹#›</a:t>
            </a:fld>
            <a:endParaRPr lang="en-GB" altLang="en-US"/>
          </a:p>
        </p:txBody>
      </p:sp>
    </p:spTree>
    <p:extLst>
      <p:ext uri="{BB962C8B-B14F-4D97-AF65-F5344CB8AC3E}">
        <p14:creationId xmlns:p14="http://schemas.microsoft.com/office/powerpoint/2010/main" xmlns="" val="413553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8D6539F0-DD0E-4E78-9827-1088CCDF5C7B}" type="slidenum">
              <a:rPr lang="en-GB" altLang="en-US"/>
              <a:pPr>
                <a:defRPr/>
              </a:pPr>
              <a:t>‹#›</a:t>
            </a:fld>
            <a:endParaRPr lang="en-GB" altLang="en-US"/>
          </a:p>
        </p:txBody>
      </p:sp>
    </p:spTree>
    <p:extLst>
      <p:ext uri="{BB962C8B-B14F-4D97-AF65-F5344CB8AC3E}">
        <p14:creationId xmlns:p14="http://schemas.microsoft.com/office/powerpoint/2010/main" xmlns="" val="2392007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pg num"/>
          <p:cNvSpPr>
            <a:spLocks noGrp="1" noChangeArrowheads="1"/>
          </p:cNvSpPr>
          <p:nvPr>
            <p:ph type="sldNum" sz="quarter" idx="10"/>
            <p:custDataLst>
              <p:tags r:id="rId1"/>
            </p:custDataLst>
          </p:nvPr>
        </p:nvSpPr>
        <p:spPr>
          <a:ln/>
        </p:spPr>
        <p:txBody>
          <a:bodyPr/>
          <a:lstStyle>
            <a:lvl1pPr>
              <a:defRPr/>
            </a:lvl1pPr>
          </a:lstStyle>
          <a:p>
            <a:pPr>
              <a:defRPr/>
            </a:pPr>
            <a:fld id="{C7AC9D05-F631-4591-B4D8-79F8234903B9}" type="slidenum">
              <a:rPr lang="en-GB" altLang="en-US"/>
              <a:pPr>
                <a:defRPr/>
              </a:pPr>
              <a:t>‹#›</a:t>
            </a:fld>
            <a:endParaRPr lang="en-GB" altLang="en-US"/>
          </a:p>
        </p:txBody>
      </p:sp>
    </p:spTree>
    <p:extLst>
      <p:ext uri="{BB962C8B-B14F-4D97-AF65-F5344CB8AC3E}">
        <p14:creationId xmlns:p14="http://schemas.microsoft.com/office/powerpoint/2010/main" xmlns="" val="968290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5.xml"/><Relationship Id="rId26" Type="http://schemas.openxmlformats.org/officeDocument/2006/relationships/tags" Target="../tags/tag13.xml"/><Relationship Id="rId3" Type="http://schemas.openxmlformats.org/officeDocument/2006/relationships/slideLayout" Target="../slideLayouts/slideLayout3.xml"/><Relationship Id="rId21" Type="http://schemas.openxmlformats.org/officeDocument/2006/relationships/tags" Target="../tags/tag8.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4.xml"/><Relationship Id="rId25" Type="http://schemas.openxmlformats.org/officeDocument/2006/relationships/tags" Target="../tags/tag12.xml"/><Relationship Id="rId2" Type="http://schemas.openxmlformats.org/officeDocument/2006/relationships/slideLayout" Target="../slideLayouts/slideLayout2.xml"/><Relationship Id="rId16" Type="http://schemas.openxmlformats.org/officeDocument/2006/relationships/tags" Target="../tags/tag3.xml"/><Relationship Id="rId20" Type="http://schemas.openxmlformats.org/officeDocument/2006/relationships/tags" Target="../tags/tag7.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1.xml"/><Relationship Id="rId5" Type="http://schemas.openxmlformats.org/officeDocument/2006/relationships/slideLayout" Target="../slideLayouts/slideLayout5.xml"/><Relationship Id="rId15" Type="http://schemas.openxmlformats.org/officeDocument/2006/relationships/tags" Target="../tags/tag2.xml"/><Relationship Id="rId23" Type="http://schemas.openxmlformats.org/officeDocument/2006/relationships/tags" Target="../tags/tag10.xml"/><Relationship Id="rId28" Type="http://schemas.openxmlformats.org/officeDocument/2006/relationships/tags" Target="../tags/tag15.xml"/><Relationship Id="rId10" Type="http://schemas.openxmlformats.org/officeDocument/2006/relationships/slideLayout" Target="../slideLayouts/slideLayout10.xml"/><Relationship Id="rId19" Type="http://schemas.openxmlformats.org/officeDocument/2006/relationships/tags" Target="../tags/tag6.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 Id="rId22" Type="http://schemas.openxmlformats.org/officeDocument/2006/relationships/tags" Target="../tags/tag9.xml"/><Relationship Id="rId27" Type="http://schemas.openxmlformats.org/officeDocument/2006/relationships/tags" Target="../tags/tag14.xml"/><Relationship Id="rId30"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vmlDrawing" Target="../drawings/vmlDrawing4.vml"/><Relationship Id="rId18" Type="http://schemas.openxmlformats.org/officeDocument/2006/relationships/tags" Target="../tags/tag45.xml"/><Relationship Id="rId26" Type="http://schemas.openxmlformats.org/officeDocument/2006/relationships/tags" Target="../tags/tag53.xml"/><Relationship Id="rId3" Type="http://schemas.openxmlformats.org/officeDocument/2006/relationships/slideLayout" Target="../slideLayouts/slideLayout15.xml"/><Relationship Id="rId21" Type="http://schemas.openxmlformats.org/officeDocument/2006/relationships/tags" Target="../tags/tag48.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tags" Target="../tags/tag44.xml"/><Relationship Id="rId25" Type="http://schemas.openxmlformats.org/officeDocument/2006/relationships/tags" Target="../tags/tag52.xml"/><Relationship Id="rId2" Type="http://schemas.openxmlformats.org/officeDocument/2006/relationships/slideLayout" Target="../slideLayouts/slideLayout14.xml"/><Relationship Id="rId16" Type="http://schemas.openxmlformats.org/officeDocument/2006/relationships/tags" Target="../tags/tag43.xml"/><Relationship Id="rId20" Type="http://schemas.openxmlformats.org/officeDocument/2006/relationships/tags" Target="../tags/tag47.xml"/><Relationship Id="rId29" Type="http://schemas.openxmlformats.org/officeDocument/2006/relationships/oleObject" Target="../embeddings/oleObject4.bin"/><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ags" Target="../tags/tag51.xml"/><Relationship Id="rId5" Type="http://schemas.openxmlformats.org/officeDocument/2006/relationships/slideLayout" Target="../slideLayouts/slideLayout17.xml"/><Relationship Id="rId15" Type="http://schemas.openxmlformats.org/officeDocument/2006/relationships/tags" Target="../tags/tag42.xml"/><Relationship Id="rId23" Type="http://schemas.openxmlformats.org/officeDocument/2006/relationships/tags" Target="../tags/tag50.xml"/><Relationship Id="rId28" Type="http://schemas.openxmlformats.org/officeDocument/2006/relationships/image" Target="../media/image3.jpeg"/><Relationship Id="rId10" Type="http://schemas.openxmlformats.org/officeDocument/2006/relationships/slideLayout" Target="../slideLayouts/slideLayout22.xml"/><Relationship Id="rId19" Type="http://schemas.openxmlformats.org/officeDocument/2006/relationships/tags" Target="../tags/tag46.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41.xml"/><Relationship Id="rId22" Type="http://schemas.openxmlformats.org/officeDocument/2006/relationships/tags" Target="../tags/tag49.xml"/><Relationship Id="rId27" Type="http://schemas.openxmlformats.org/officeDocument/2006/relationships/tags" Target="../tags/tag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vmlDrawing" Target="../drawings/vmlDrawing6.vml"/><Relationship Id="rId18" Type="http://schemas.openxmlformats.org/officeDocument/2006/relationships/tags" Target="../tags/tag72.xml"/><Relationship Id="rId26" Type="http://schemas.openxmlformats.org/officeDocument/2006/relationships/tags" Target="../tags/tag80.xml"/><Relationship Id="rId3" Type="http://schemas.openxmlformats.org/officeDocument/2006/relationships/slideLayout" Target="../slideLayouts/slideLayout26.xml"/><Relationship Id="rId21" Type="http://schemas.openxmlformats.org/officeDocument/2006/relationships/tags" Target="../tags/tag75.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tags" Target="../tags/tag71.xml"/><Relationship Id="rId25" Type="http://schemas.openxmlformats.org/officeDocument/2006/relationships/tags" Target="../tags/tag79.xml"/><Relationship Id="rId2" Type="http://schemas.openxmlformats.org/officeDocument/2006/relationships/slideLayout" Target="../slideLayouts/slideLayout25.xml"/><Relationship Id="rId16" Type="http://schemas.openxmlformats.org/officeDocument/2006/relationships/tags" Target="../tags/tag70.xml"/><Relationship Id="rId20" Type="http://schemas.openxmlformats.org/officeDocument/2006/relationships/tags" Target="../tags/tag74.xml"/><Relationship Id="rId29" Type="http://schemas.openxmlformats.org/officeDocument/2006/relationships/oleObject" Target="../embeddings/oleObject6.bin"/><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ags" Target="../tags/tag78.xml"/><Relationship Id="rId5" Type="http://schemas.openxmlformats.org/officeDocument/2006/relationships/slideLayout" Target="../slideLayouts/slideLayout28.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image" Target="../media/image1.jpeg"/><Relationship Id="rId10" Type="http://schemas.openxmlformats.org/officeDocument/2006/relationships/slideLayout" Target="../slideLayouts/slideLayout33.xml"/><Relationship Id="rId19" Type="http://schemas.openxmlformats.org/officeDocument/2006/relationships/tags" Target="../tags/tag7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3" descr="powerpoint tmpltp-2.jpg"/>
          <p:cNvPicPr>
            <a:picLocks noChangeAspect="1"/>
          </p:cNvPicPr>
          <p:nvPr userDrawn="1"/>
        </p:nvPicPr>
        <p:blipFill>
          <a:blip r:embed="rId29">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pg num"/>
          <p:cNvSpPr>
            <a:spLocks noGrp="1" noChangeArrowheads="1"/>
          </p:cNvSpPr>
          <p:nvPr>
            <p:ph type="sldNum" sz="quarter" idx="4"/>
            <p:custDataLst>
              <p:tags r:id="rId15"/>
            </p:custDataLst>
          </p:nvPr>
        </p:nvSpPr>
        <p:spPr bwMode="auto">
          <a:xfrm>
            <a:off x="6083300" y="6376988"/>
            <a:ext cx="1905000" cy="1841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eaLnBrk="1" hangingPunct="1">
              <a:defRPr sz="1200">
                <a:latin typeface="Arial" panose="020B0604020202020204" pitchFamily="34" charset="0"/>
              </a:defRPr>
            </a:lvl1pPr>
          </a:lstStyle>
          <a:p>
            <a:pPr>
              <a:defRPr/>
            </a:pPr>
            <a:fld id="{BCA3DF40-AD93-4B6B-956D-85C6DC384BDD}" type="slidenum">
              <a:rPr lang="en-GB" altLang="en-US"/>
              <a:pPr>
                <a:defRPr/>
              </a:pPr>
              <a:t>‹#›</a:t>
            </a:fld>
            <a:endParaRPr lang="en-GB" altLang="en-US"/>
          </a:p>
        </p:txBody>
      </p:sp>
      <p:sp>
        <p:nvSpPr>
          <p:cNvPr id="1028" name="Rectangle 2"/>
          <p:cNvSpPr>
            <a:spLocks noGrp="1" noChangeArrowheads="1"/>
          </p:cNvSpPr>
          <p:nvPr>
            <p:ph type="title"/>
            <p:custDataLst>
              <p:tags r:id="rId16"/>
            </p:custDataLst>
          </p:nvPr>
        </p:nvSpPr>
        <p:spPr bwMode="auto">
          <a:xfrm>
            <a:off x="481013" y="220663"/>
            <a:ext cx="619442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US" altLang="en-US" smtClean="0"/>
              <a:t>Click to edit Master title style</a:t>
            </a:r>
            <a:endParaRPr lang="en-GB" altLang="en-US" smtClean="0"/>
          </a:p>
        </p:txBody>
      </p:sp>
      <p:sp>
        <p:nvSpPr>
          <p:cNvPr id="1029" name="Rectangle 3"/>
          <p:cNvSpPr>
            <a:spLocks noGrp="1" noChangeArrowheads="1"/>
          </p:cNvSpPr>
          <p:nvPr>
            <p:ph type="body" idx="1"/>
            <p:custDataLst>
              <p:tags r:id="rId17"/>
            </p:custDataLst>
          </p:nvPr>
        </p:nvSpPr>
        <p:spPr bwMode="auto">
          <a:xfrm>
            <a:off x="481013" y="1774825"/>
            <a:ext cx="778986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graphicFrame>
        <p:nvGraphicFramePr>
          <p:cNvPr id="2" name="Rectangle 2" hidden="1"/>
          <p:cNvGraphicFramePr>
            <a:graphicFrameLocks/>
          </p:cNvGraphicFramePr>
          <p:nvPr/>
        </p:nvGraphicFramePr>
        <p:xfrm>
          <a:off x="0" y="0"/>
          <a:ext cx="161925" cy="161925"/>
        </p:xfrm>
        <a:graphic>
          <a:graphicData uri="http://schemas.openxmlformats.org/presentationml/2006/ole">
            <p:oleObj spid="_x0000_s1079" r:id="rId30" imgW="0" imgH="0" progId="">
              <p:embed/>
            </p:oleObj>
          </a:graphicData>
        </a:graphic>
      </p:graphicFrame>
      <p:sp>
        <p:nvSpPr>
          <p:cNvPr id="1031" name="McK Measure" hidden="1"/>
          <p:cNvSpPr txBox="1">
            <a:spLocks noChangeArrowheads="1"/>
          </p:cNvSpPr>
          <p:nvPr userDrawn="1">
            <p:custDataLst>
              <p:tags r:id="rId18"/>
            </p:custDataLst>
          </p:nvPr>
        </p:nvSpPr>
        <p:spPr bwMode="auto">
          <a:xfrm>
            <a:off x="457200" y="1360488"/>
            <a:ext cx="6194425"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eaLnBrk="0" hangingPunct="0">
              <a:defRPr sz="2400">
                <a:solidFill>
                  <a:schemeClr val="tx1"/>
                </a:solidFill>
                <a:latin typeface="Calibri" charset="0"/>
                <a:ea typeface="ＭＳ Ｐゴシック" charset="0"/>
                <a:cs typeface="ＭＳ Ｐゴシック" charset="0"/>
              </a:defRPr>
            </a:lvl1pPr>
            <a:lvl2pPr marL="742950" indent="-285750" defTabSz="895350" eaLnBrk="0" hangingPunct="0">
              <a:defRPr sz="2400">
                <a:solidFill>
                  <a:schemeClr val="tx1"/>
                </a:solidFill>
                <a:latin typeface="Calibri" charset="0"/>
                <a:ea typeface="ＭＳ Ｐゴシック" charset="0"/>
              </a:defRPr>
            </a:lvl2pPr>
            <a:lvl3pPr marL="1143000" indent="-228600" defTabSz="895350" eaLnBrk="0" hangingPunct="0">
              <a:defRPr sz="2400">
                <a:solidFill>
                  <a:schemeClr val="tx1"/>
                </a:solidFill>
                <a:latin typeface="Calibri" charset="0"/>
                <a:ea typeface="ＭＳ Ｐゴシック" charset="0"/>
              </a:defRPr>
            </a:lvl3pPr>
            <a:lvl4pPr marL="1600200" indent="-228600" defTabSz="895350" eaLnBrk="0" hangingPunct="0">
              <a:defRPr sz="2400">
                <a:solidFill>
                  <a:schemeClr val="tx1"/>
                </a:solidFill>
                <a:latin typeface="Calibri" charset="0"/>
                <a:ea typeface="ＭＳ Ｐゴシック" charset="0"/>
              </a:defRPr>
            </a:lvl4pPr>
            <a:lvl5pPr marL="2057400" indent="-228600" defTabSz="895350" eaLnBrk="0" hangingPunct="0">
              <a:defRPr sz="2400">
                <a:solidFill>
                  <a:schemeClr val="tx1"/>
                </a:solidFill>
                <a:latin typeface="Calibri" charset="0"/>
                <a:ea typeface="ＭＳ Ｐゴシック" charset="0"/>
              </a:defRPr>
            </a:lvl5pPr>
            <a:lvl6pPr marL="2514600" indent="-228600" defTabSz="895350"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95350"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95350"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9535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GB" sz="1800" smtClean="0">
                <a:latin typeface="Tahoma" charset="0"/>
              </a:rPr>
              <a:t>Unit of measure</a:t>
            </a:r>
          </a:p>
        </p:txBody>
      </p:sp>
      <p:sp>
        <p:nvSpPr>
          <p:cNvPr id="1032" name="McK Footnote" hidden="1"/>
          <p:cNvSpPr txBox="1">
            <a:spLocks noChangeArrowheads="1"/>
          </p:cNvSpPr>
          <p:nvPr userDrawn="1">
            <p:custDataLst>
              <p:tags r:id="rId19"/>
            </p:custDataLst>
          </p:nvPr>
        </p:nvSpPr>
        <p:spPr bwMode="auto">
          <a:xfrm>
            <a:off x="457200" y="6210300"/>
            <a:ext cx="8334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marL="574675" indent="-574675" defTabSz="895350" eaLnBrk="0" hangingPunct="0">
              <a:tabLst>
                <a:tab pos="533400" algn="r"/>
              </a:tabLst>
              <a:defRPr sz="2400">
                <a:solidFill>
                  <a:schemeClr val="tx1"/>
                </a:solidFill>
                <a:latin typeface="Calibri" charset="0"/>
                <a:ea typeface="ＭＳ Ｐゴシック" charset="0"/>
                <a:cs typeface="ＭＳ Ｐゴシック" charset="0"/>
              </a:defRPr>
            </a:lvl1pPr>
            <a:lvl2pPr marL="742950" indent="-285750" defTabSz="895350" eaLnBrk="0" hangingPunct="0">
              <a:tabLst>
                <a:tab pos="533400" algn="r"/>
              </a:tabLst>
              <a:defRPr sz="2400">
                <a:solidFill>
                  <a:schemeClr val="tx1"/>
                </a:solidFill>
                <a:latin typeface="Calibri" charset="0"/>
                <a:ea typeface="ＭＳ Ｐゴシック" charset="0"/>
              </a:defRPr>
            </a:lvl2pPr>
            <a:lvl3pPr marL="1143000" indent="-228600" defTabSz="895350" eaLnBrk="0" hangingPunct="0">
              <a:tabLst>
                <a:tab pos="533400" algn="r"/>
              </a:tabLst>
              <a:defRPr sz="2400">
                <a:solidFill>
                  <a:schemeClr val="tx1"/>
                </a:solidFill>
                <a:latin typeface="Calibri" charset="0"/>
                <a:ea typeface="ＭＳ Ｐゴシック" charset="0"/>
              </a:defRPr>
            </a:lvl3pPr>
            <a:lvl4pPr marL="1600200" indent="-228600" defTabSz="895350" eaLnBrk="0" hangingPunct="0">
              <a:tabLst>
                <a:tab pos="533400" algn="r"/>
              </a:tabLst>
              <a:defRPr sz="2400">
                <a:solidFill>
                  <a:schemeClr val="tx1"/>
                </a:solidFill>
                <a:latin typeface="Calibri" charset="0"/>
                <a:ea typeface="ＭＳ Ｐゴシック" charset="0"/>
              </a:defRPr>
            </a:lvl4pPr>
            <a:lvl5pPr marL="2057400" indent="-228600" defTabSz="895350" eaLnBrk="0" hangingPunct="0">
              <a:tabLst>
                <a:tab pos="533400" algn="r"/>
              </a:tabLst>
              <a:defRPr sz="2400">
                <a:solidFill>
                  <a:schemeClr val="tx1"/>
                </a:solidFill>
                <a:latin typeface="Calibri" charset="0"/>
                <a:ea typeface="ＭＳ Ｐゴシック" charset="0"/>
              </a:defRPr>
            </a:lvl5pPr>
            <a:lvl6pPr marL="25146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6pPr>
            <a:lvl7pPr marL="29718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7pPr>
            <a:lvl8pPr marL="34290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8pPr>
            <a:lvl9pPr marL="3886200" indent="-228600" defTabSz="895350" eaLnBrk="0" fontAlgn="base" hangingPunct="0">
              <a:spcBef>
                <a:spcPct val="0"/>
              </a:spcBef>
              <a:spcAft>
                <a:spcPct val="0"/>
              </a:spcAft>
              <a:tabLst>
                <a:tab pos="533400" algn="r"/>
              </a:tabLst>
              <a:defRPr sz="2400">
                <a:solidFill>
                  <a:schemeClr val="tx1"/>
                </a:solidFill>
                <a:latin typeface="Calibri" charset="0"/>
                <a:ea typeface="ＭＳ Ｐゴシック" charset="0"/>
              </a:defRPr>
            </a:lvl9pPr>
          </a:lstStyle>
          <a:p>
            <a:pPr eaLnBrk="1" hangingPunct="1">
              <a:defRPr/>
            </a:pPr>
            <a:r>
              <a:rPr lang="en-GB" sz="1200" smtClean="0">
                <a:solidFill>
                  <a:srgbClr val="000000"/>
                </a:solidFill>
                <a:latin typeface="Tahoma" charset="0"/>
              </a:rPr>
              <a:t>	*	Footnote</a:t>
            </a:r>
          </a:p>
          <a:p>
            <a:pPr eaLnBrk="1" hangingPunct="1">
              <a:spcBef>
                <a:spcPct val="20000"/>
              </a:spcBef>
              <a:defRPr/>
            </a:pPr>
            <a:r>
              <a:rPr lang="en-GB" sz="1200" smtClean="0">
                <a:solidFill>
                  <a:srgbClr val="000000"/>
                </a:solidFill>
                <a:latin typeface="Tahoma" charset="0"/>
              </a:rPr>
              <a:t>Source:		Source</a:t>
            </a:r>
          </a:p>
        </p:txBody>
      </p:sp>
      <p:grpSp>
        <p:nvGrpSpPr>
          <p:cNvPr id="1033" name="McK Legend - Boxes" hidden="1"/>
          <p:cNvGrpSpPr>
            <a:grpSpLocks/>
          </p:cNvGrpSpPr>
          <p:nvPr userDrawn="1"/>
        </p:nvGrpSpPr>
        <p:grpSpPr bwMode="auto">
          <a:xfrm>
            <a:off x="8089900" y="1065213"/>
            <a:ext cx="812800" cy="942975"/>
            <a:chOff x="4180" y="1141"/>
            <a:chExt cx="502" cy="582"/>
          </a:xfrm>
        </p:grpSpPr>
        <p:sp>
          <p:nvSpPr>
            <p:cNvPr id="1060" name="Rectangle 55" hidden="1"/>
            <p:cNvSpPr>
              <a:spLocks noChangeArrowheads="1"/>
            </p:cNvSpPr>
            <p:nvPr/>
          </p:nvSpPr>
          <p:spPr bwMode="gray">
            <a:xfrm>
              <a:off x="4372" y="1141"/>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61" name="Rectangle 56" hidden="1"/>
            <p:cNvSpPr>
              <a:spLocks noChangeArrowheads="1"/>
            </p:cNvSpPr>
            <p:nvPr/>
          </p:nvSpPr>
          <p:spPr bwMode="gray">
            <a:xfrm>
              <a:off x="4372" y="1297"/>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62" name="Rectangle 57" hidden="1"/>
            <p:cNvSpPr>
              <a:spLocks noChangeArrowheads="1"/>
            </p:cNvSpPr>
            <p:nvPr/>
          </p:nvSpPr>
          <p:spPr bwMode="gray">
            <a:xfrm>
              <a:off x="4372" y="1452"/>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63" name="Rectangle 58" hidden="1"/>
            <p:cNvSpPr>
              <a:spLocks noChangeArrowheads="1"/>
            </p:cNvSpPr>
            <p:nvPr/>
          </p:nvSpPr>
          <p:spPr bwMode="gray">
            <a:xfrm>
              <a:off x="4372" y="160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64" name="LegendRectangle1" hidden="1"/>
            <p:cNvSpPr>
              <a:spLocks noChangeArrowheads="1"/>
            </p:cNvSpPr>
            <p:nvPr/>
          </p:nvSpPr>
          <p:spPr bwMode="gray">
            <a:xfrm>
              <a:off x="4180" y="1148"/>
              <a:ext cx="135" cy="101"/>
            </a:xfrm>
            <a:prstGeom prst="rect">
              <a:avLst/>
            </a:prstGeom>
            <a:solidFill>
              <a:schemeClr val="accent1"/>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065" name="LegendRectangle2" hidden="1"/>
            <p:cNvSpPr>
              <a:spLocks noChangeArrowheads="1"/>
            </p:cNvSpPr>
            <p:nvPr/>
          </p:nvSpPr>
          <p:spPr bwMode="gray">
            <a:xfrm>
              <a:off x="4180" y="1304"/>
              <a:ext cx="135" cy="101"/>
            </a:xfrm>
            <a:prstGeom prst="rect">
              <a:avLst/>
            </a:prstGeom>
            <a:solidFill>
              <a:schemeClr val="accent2"/>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066" name="LegendRectangle3" hidden="1"/>
            <p:cNvSpPr>
              <a:spLocks noChangeArrowheads="1"/>
            </p:cNvSpPr>
            <p:nvPr/>
          </p:nvSpPr>
          <p:spPr bwMode="gray">
            <a:xfrm>
              <a:off x="4180" y="1459"/>
              <a:ext cx="135" cy="101"/>
            </a:xfrm>
            <a:prstGeom prst="rect">
              <a:avLst/>
            </a:prstGeom>
            <a:solidFill>
              <a:schemeClr val="hlink"/>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sp>
          <p:nvSpPr>
            <p:cNvPr id="1067" name="LegendRectangle4" hidden="1"/>
            <p:cNvSpPr>
              <a:spLocks noChangeArrowheads="1"/>
            </p:cNvSpPr>
            <p:nvPr/>
          </p:nvSpPr>
          <p:spPr bwMode="gray">
            <a:xfrm>
              <a:off x="4180" y="1615"/>
              <a:ext cx="135" cy="101"/>
            </a:xfrm>
            <a:prstGeom prst="rect">
              <a:avLst/>
            </a:prstGeom>
            <a:solidFill>
              <a:schemeClr val="folHlink"/>
            </a:solidFill>
            <a:ln w="9525">
              <a:solidFill>
                <a:schemeClr val="tx1"/>
              </a:solidFill>
              <a:miter lim="800000"/>
              <a:headEnd/>
              <a:tailEnd/>
            </a:ln>
          </p:spPr>
          <p:txBody>
            <a:bodyPr lIns="0" tIns="0" rIns="0" bIns="0"/>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latin typeface="Tahoma" panose="020B0604030504040204" pitchFamily="34" charset="0"/>
              </a:endParaRPr>
            </a:p>
          </p:txBody>
        </p:sp>
      </p:grpSp>
      <p:grpSp>
        <p:nvGrpSpPr>
          <p:cNvPr id="1034" name="McK Legend - Moons" hidden="1"/>
          <p:cNvGrpSpPr>
            <a:grpSpLocks/>
          </p:cNvGrpSpPr>
          <p:nvPr userDrawn="1"/>
        </p:nvGrpSpPr>
        <p:grpSpPr bwMode="auto">
          <a:xfrm>
            <a:off x="8112125" y="1065213"/>
            <a:ext cx="790575" cy="690562"/>
            <a:chOff x="5067" y="578"/>
            <a:chExt cx="488" cy="426"/>
          </a:xfrm>
        </p:grpSpPr>
        <p:grpSp>
          <p:nvGrpSpPr>
            <p:cNvPr id="1048" name="Group 64" hidden="1"/>
            <p:cNvGrpSpPr>
              <a:grpSpLocks noChangeAspect="1"/>
            </p:cNvGrpSpPr>
            <p:nvPr userDrawn="1">
              <p:custDataLst>
                <p:tags r:id="rId20"/>
              </p:custDataLst>
            </p:nvPr>
          </p:nvGrpSpPr>
          <p:grpSpPr bwMode="auto">
            <a:xfrm>
              <a:off x="5067" y="585"/>
              <a:ext cx="98" cy="104"/>
              <a:chOff x="4828" y="1575"/>
              <a:chExt cx="117" cy="117"/>
            </a:xfrm>
          </p:grpSpPr>
          <p:sp>
            <p:nvSpPr>
              <p:cNvPr id="1058" name="Oval 65" hidden="1"/>
              <p:cNvSpPr>
                <a:spLocks noChangeAspect="1" noChangeArrowheads="1"/>
              </p:cNvSpPr>
              <p:nvPr>
                <p:custDataLst>
                  <p:tags r:id="rId27"/>
                </p:custDataLst>
              </p:nvPr>
            </p:nvSpPr>
            <p:spPr bwMode="gray">
              <a:xfrm>
                <a:off x="4828" y="1575"/>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1059" name="Arc 66" hidden="1"/>
              <p:cNvSpPr>
                <a:spLocks noChangeAspect="1"/>
              </p:cNvSpPr>
              <p:nvPr>
                <p:custDataLst>
                  <p:tags r:id="rId28"/>
                </p:custDataLst>
              </p:nvPr>
            </p:nvSpPr>
            <p:spPr bwMode="gray">
              <a:xfrm>
                <a:off x="4829" y="1576"/>
                <a:ext cx="116" cy="116"/>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accent1"/>
              </a:solidFill>
              <a:ln w="9525">
                <a:solidFill>
                  <a:schemeClr val="tx1"/>
                </a:solidFill>
                <a:round/>
                <a:headEnd/>
                <a:tailEnd/>
              </a:ln>
            </p:spPr>
            <p:txBody>
              <a:bodyPr wrap="none" lIns="78556" tIns="39278" rIns="78556" bIns="39278" anchor="ctr"/>
              <a:lstStyle/>
              <a:p>
                <a:endParaRPr lang="en-US"/>
              </a:p>
            </p:txBody>
          </p:sp>
        </p:grpSp>
        <p:grpSp>
          <p:nvGrpSpPr>
            <p:cNvPr id="1049" name="Group 67" hidden="1"/>
            <p:cNvGrpSpPr>
              <a:grpSpLocks noChangeAspect="1"/>
            </p:cNvGrpSpPr>
            <p:nvPr userDrawn="1">
              <p:custDataLst>
                <p:tags r:id="rId21"/>
              </p:custDataLst>
            </p:nvPr>
          </p:nvGrpSpPr>
          <p:grpSpPr bwMode="auto">
            <a:xfrm>
              <a:off x="5068" y="738"/>
              <a:ext cx="98" cy="104"/>
              <a:chOff x="4828" y="1722"/>
              <a:chExt cx="116" cy="117"/>
            </a:xfrm>
          </p:grpSpPr>
          <p:sp>
            <p:nvSpPr>
              <p:cNvPr id="1056" name="Oval 68" hidden="1"/>
              <p:cNvSpPr>
                <a:spLocks noChangeAspect="1" noChangeArrowheads="1"/>
              </p:cNvSpPr>
              <p:nvPr>
                <p:custDataLst>
                  <p:tags r:id="rId25"/>
                </p:custDataLst>
              </p:nvPr>
            </p:nvSpPr>
            <p:spPr bwMode="gray">
              <a:xfrm>
                <a:off x="4828" y="1722"/>
                <a:ext cx="116" cy="123"/>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1057" name="Arc 69" hidden="1"/>
              <p:cNvSpPr>
                <a:spLocks noChangeAspect="1"/>
              </p:cNvSpPr>
              <p:nvPr>
                <p:custDataLst>
                  <p:tags r:id="rId26"/>
                </p:custDataLst>
              </p:nvPr>
            </p:nvSpPr>
            <p:spPr bwMode="gray">
              <a:xfrm>
                <a:off x="4886" y="1723"/>
                <a:ext cx="58" cy="122"/>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78556" tIns="39278" rIns="78556" bIns="39278" anchor="ctr"/>
              <a:lstStyle/>
              <a:p>
                <a:endParaRPr lang="en-US"/>
              </a:p>
            </p:txBody>
          </p:sp>
        </p:grpSp>
        <p:grpSp>
          <p:nvGrpSpPr>
            <p:cNvPr id="1050" name="Group 70" hidden="1"/>
            <p:cNvGrpSpPr>
              <a:grpSpLocks noChangeAspect="1"/>
            </p:cNvGrpSpPr>
            <p:nvPr userDrawn="1">
              <p:custDataLst>
                <p:tags r:id="rId22"/>
              </p:custDataLst>
            </p:nvPr>
          </p:nvGrpSpPr>
          <p:grpSpPr bwMode="auto">
            <a:xfrm>
              <a:off x="5068" y="897"/>
              <a:ext cx="98" cy="103"/>
              <a:chOff x="4828" y="1870"/>
              <a:chExt cx="116" cy="116"/>
            </a:xfrm>
          </p:grpSpPr>
          <p:sp>
            <p:nvSpPr>
              <p:cNvPr id="1054" name="Oval 71" hidden="1"/>
              <p:cNvSpPr>
                <a:spLocks noChangeAspect="1" noChangeArrowheads="1"/>
              </p:cNvSpPr>
              <p:nvPr>
                <p:custDataLst>
                  <p:tags r:id="rId23"/>
                </p:custDataLst>
              </p:nvPr>
            </p:nvSpPr>
            <p:spPr bwMode="gray">
              <a:xfrm>
                <a:off x="4828" y="1870"/>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sp>
            <p:nvSpPr>
              <p:cNvPr id="1055" name="Oval 72" hidden="1"/>
              <p:cNvSpPr>
                <a:spLocks noChangeAspect="1" noChangeArrowheads="1"/>
              </p:cNvSpPr>
              <p:nvPr>
                <p:custDataLst>
                  <p:tags r:id="rId24"/>
                </p:custDataLst>
              </p:nvPr>
            </p:nvSpPr>
            <p:spPr bwMode="gray">
              <a:xfrm>
                <a:off x="4828" y="1870"/>
                <a:ext cx="116" cy="116"/>
              </a:xfrm>
              <a:prstGeom prst="ellipse">
                <a:avLst/>
              </a:prstGeom>
              <a:solidFill>
                <a:schemeClr val="folHlink"/>
              </a:solidFill>
              <a:ln w="9525">
                <a:solidFill>
                  <a:schemeClr val="tx1"/>
                </a:solidFill>
                <a:round/>
                <a:headEnd/>
                <a:tailEnd/>
              </a:ln>
            </p:spPr>
            <p:txBody>
              <a:bodyPr wrap="none" lIns="78556" tIns="39278" rIns="78556" bIns="39278" anchor="ctr"/>
              <a:lstStyle>
                <a:lvl1pPr defTabSz="7858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7858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7858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latin typeface="Tahoma" panose="020B0604030504040204" pitchFamily="34" charset="0"/>
                </a:endParaRPr>
              </a:p>
            </p:txBody>
          </p:sp>
        </p:grpSp>
        <p:sp>
          <p:nvSpPr>
            <p:cNvPr id="1051" name="Rectangle 73" hidden="1"/>
            <p:cNvSpPr>
              <a:spLocks noChangeArrowheads="1"/>
            </p:cNvSpPr>
            <p:nvPr userDrawn="1"/>
          </p:nvSpPr>
          <p:spPr bwMode="gray">
            <a:xfrm>
              <a:off x="5245" y="734"/>
              <a:ext cx="310" cy="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52" name="Rectangle 74" hidden="1"/>
            <p:cNvSpPr>
              <a:spLocks noChangeArrowheads="1"/>
            </p:cNvSpPr>
            <p:nvPr userDrawn="1"/>
          </p:nvSpPr>
          <p:spPr bwMode="gray">
            <a:xfrm>
              <a:off x="5245" y="889"/>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53" name="Rectangle 75" hidden="1"/>
            <p:cNvSpPr>
              <a:spLocks noChangeArrowheads="1"/>
            </p:cNvSpPr>
            <p:nvPr userDrawn="1"/>
          </p:nvSpPr>
          <p:spPr bwMode="gray">
            <a:xfrm>
              <a:off x="5245" y="57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grpSp>
      <p:grpSp>
        <p:nvGrpSpPr>
          <p:cNvPr id="1035" name="McK Legend - Lines" hidden="1"/>
          <p:cNvGrpSpPr>
            <a:grpSpLocks/>
          </p:cNvGrpSpPr>
          <p:nvPr userDrawn="1"/>
        </p:nvGrpSpPr>
        <p:grpSpPr bwMode="auto">
          <a:xfrm>
            <a:off x="7939088" y="1052513"/>
            <a:ext cx="963612" cy="960437"/>
            <a:chOff x="4159" y="2378"/>
            <a:chExt cx="594" cy="593"/>
          </a:xfrm>
        </p:grpSpPr>
        <p:sp>
          <p:nvSpPr>
            <p:cNvPr id="1040" name="Rectangle 77" hidden="1"/>
            <p:cNvSpPr>
              <a:spLocks noChangeArrowheads="1"/>
            </p:cNvSpPr>
            <p:nvPr/>
          </p:nvSpPr>
          <p:spPr bwMode="gray">
            <a:xfrm>
              <a:off x="4444" y="2378"/>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41" name="Rectangle 78" hidden="1"/>
            <p:cNvSpPr>
              <a:spLocks noChangeArrowheads="1"/>
            </p:cNvSpPr>
            <p:nvPr/>
          </p:nvSpPr>
          <p:spPr bwMode="gray">
            <a:xfrm>
              <a:off x="4444" y="253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42" name="Rectangle 79" hidden="1"/>
            <p:cNvSpPr>
              <a:spLocks noChangeArrowheads="1"/>
            </p:cNvSpPr>
            <p:nvPr/>
          </p:nvSpPr>
          <p:spPr bwMode="gray">
            <a:xfrm>
              <a:off x="4444" y="269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43" name="Line 80" hidden="1"/>
            <p:cNvSpPr>
              <a:spLocks noChangeShapeType="1"/>
            </p:cNvSpPr>
            <p:nvPr/>
          </p:nvSpPr>
          <p:spPr bwMode="gray">
            <a:xfrm>
              <a:off x="4159" y="2444"/>
              <a:ext cx="22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4" name="Line 81" hidden="1"/>
            <p:cNvSpPr>
              <a:spLocks noChangeShapeType="1"/>
            </p:cNvSpPr>
            <p:nvPr/>
          </p:nvSpPr>
          <p:spPr bwMode="gray">
            <a:xfrm>
              <a:off x="4159" y="2603"/>
              <a:ext cx="222"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5" name="Line 82" hidden="1"/>
            <p:cNvSpPr>
              <a:spLocks noChangeShapeType="1"/>
            </p:cNvSpPr>
            <p:nvPr/>
          </p:nvSpPr>
          <p:spPr bwMode="gray">
            <a:xfrm>
              <a:off x="4159" y="2763"/>
              <a:ext cx="22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046" name="Rectangle 83" hidden="1"/>
            <p:cNvSpPr>
              <a:spLocks noChangeArrowheads="1"/>
            </p:cNvSpPr>
            <p:nvPr/>
          </p:nvSpPr>
          <p:spPr bwMode="gray">
            <a:xfrm>
              <a:off x="4444" y="2856"/>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7471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7471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latin typeface="Tahoma" panose="020B0604030504040204" pitchFamily="34" charset="0"/>
                </a:rPr>
                <a:t>Legend</a:t>
              </a:r>
            </a:p>
          </p:txBody>
        </p:sp>
        <p:sp>
          <p:nvSpPr>
            <p:cNvPr id="1047" name="Line 84" hidden="1"/>
            <p:cNvSpPr>
              <a:spLocks noChangeShapeType="1"/>
            </p:cNvSpPr>
            <p:nvPr/>
          </p:nvSpPr>
          <p:spPr bwMode="gray">
            <a:xfrm>
              <a:off x="4159" y="2922"/>
              <a:ext cx="222"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036" name="McK Sticker" hidden="1"/>
          <p:cNvGrpSpPr>
            <a:grpSpLocks/>
          </p:cNvGrpSpPr>
          <p:nvPr userDrawn="1"/>
        </p:nvGrpSpPr>
        <p:grpSpPr bwMode="auto">
          <a:xfrm>
            <a:off x="8294688" y="1077913"/>
            <a:ext cx="604837" cy="220662"/>
            <a:chOff x="5121" y="665"/>
            <a:chExt cx="373" cy="137"/>
          </a:xfrm>
        </p:grpSpPr>
        <p:sp>
          <p:nvSpPr>
            <p:cNvPr id="1037" name="AutoShape 86" hidden="1"/>
            <p:cNvSpPr>
              <a:spLocks noChangeArrowheads="1"/>
            </p:cNvSpPr>
            <p:nvPr userDrawn="1"/>
          </p:nvSpPr>
          <p:spPr bwMode="auto">
            <a:xfrm>
              <a:off x="5121" y="665"/>
              <a:ext cx="373" cy="137"/>
            </a:xfrm>
            <a:prstGeom prst="leftRightArrow">
              <a:avLst>
                <a:gd name="adj1" fmla="val 100000"/>
                <a:gd name="adj2" fmla="val 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18000" rIns="0" bIns="18000" anchor="ctr">
              <a:spAutoFit/>
            </a:bodyPr>
            <a:lstStyle>
              <a:lvl1pPr defTabSz="804863"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defTabSz="804863"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defTabSz="804863"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804863"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defRPr/>
              </a:pPr>
              <a:r>
                <a:rPr lang="en-GB" altLang="en-US" sz="1200" smtClean="0">
                  <a:latin typeface="Tahoma" panose="020B0604030504040204" pitchFamily="34" charset="0"/>
                </a:rPr>
                <a:t>STICKER</a:t>
              </a:r>
            </a:p>
          </p:txBody>
        </p:sp>
        <p:cxnSp>
          <p:nvCxnSpPr>
            <p:cNvPr id="1038" name="McK StickerE" hidden="1"/>
            <p:cNvCxnSpPr>
              <a:cxnSpLocks noChangeShapeType="1"/>
              <a:stCxn id="1037" idx="2"/>
              <a:endCxn id="1037" idx="0"/>
            </p:cNvCxnSpPr>
            <p:nvPr userDrawn="1"/>
          </p:nvCxnSpPr>
          <p:spPr bwMode="auto">
            <a:xfrm>
              <a:off x="5121" y="665"/>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1039" name="AutoShape 88" hidden="1"/>
            <p:cNvCxnSpPr>
              <a:cxnSpLocks noChangeShapeType="1"/>
              <a:stCxn id="1037" idx="4"/>
              <a:endCxn id="1037" idx="6"/>
            </p:cNvCxnSpPr>
            <p:nvPr userDrawn="1"/>
          </p:nvCxnSpPr>
          <p:spPr bwMode="auto">
            <a:xfrm>
              <a:off x="5121" y="802"/>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Tree>
  </p:cSld>
  <p:clrMap bg1="lt1" tx1="dk1" bg2="lt2" tx2="dk2" accent1="accent1" accent2="accent2" accent3="accent3" accent4="accent4" accent5="accent5" accent6="accent6" hlink="hlink" folHlink="folHlink"/>
  <p:sldLayoutIdLst>
    <p:sldLayoutId id="2147484076" r:id="rId1"/>
    <p:sldLayoutId id="2147484077"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ransition/>
  <p:timing>
    <p:tnLst>
      <p:par>
        <p:cTn id="1" dur="indefinite" restart="never" nodeType="tmRoot"/>
      </p:par>
    </p:tnLst>
  </p:timing>
  <p:hf hdr="0" ftr="0" dt="0"/>
  <p:txStyles>
    <p:titleStyle>
      <a:lvl1pPr algn="l" rtl="0" eaLnBrk="1" fontAlgn="base" hangingPunct="1">
        <a:spcBef>
          <a:spcPct val="0"/>
        </a:spcBef>
        <a:spcAft>
          <a:spcPct val="0"/>
        </a:spcAft>
        <a:defRPr sz="2000" b="1">
          <a:solidFill>
            <a:schemeClr val="folHlink"/>
          </a:solidFill>
          <a:latin typeface="+mj-lt"/>
          <a:ea typeface="ＭＳ Ｐゴシック" panose="020B0600070205080204" pitchFamily="34" charset="-128"/>
          <a:cs typeface="ＭＳ Ｐゴシック" pitchFamily="-65" charset="-128"/>
        </a:defRPr>
      </a:lvl1pPr>
      <a:lvl2pPr algn="l" rtl="0" eaLnBrk="1" fontAlgn="base" hangingPunct="1">
        <a:spcBef>
          <a:spcPct val="0"/>
        </a:spcBef>
        <a:spcAft>
          <a:spcPct val="0"/>
        </a:spcAft>
        <a:defRPr sz="2000" b="1">
          <a:solidFill>
            <a:schemeClr val="folHlink"/>
          </a:solidFill>
          <a:latin typeface="Tahoma" pitchFamily="-106" charset="0"/>
          <a:ea typeface="ＭＳ Ｐゴシック" panose="020B0600070205080204" pitchFamily="34" charset="-128"/>
          <a:cs typeface="ＭＳ Ｐゴシック" pitchFamily="-65" charset="-128"/>
        </a:defRPr>
      </a:lvl2pPr>
      <a:lvl3pPr algn="l" rtl="0" eaLnBrk="1" fontAlgn="base" hangingPunct="1">
        <a:spcBef>
          <a:spcPct val="0"/>
        </a:spcBef>
        <a:spcAft>
          <a:spcPct val="0"/>
        </a:spcAft>
        <a:defRPr sz="2000" b="1">
          <a:solidFill>
            <a:schemeClr val="folHlink"/>
          </a:solidFill>
          <a:latin typeface="Tahoma" pitchFamily="-106" charset="0"/>
          <a:ea typeface="ＭＳ Ｐゴシック" panose="020B0600070205080204" pitchFamily="34" charset="-128"/>
          <a:cs typeface="ＭＳ Ｐゴシック" pitchFamily="-65" charset="-128"/>
        </a:defRPr>
      </a:lvl3pPr>
      <a:lvl4pPr algn="l" rtl="0" eaLnBrk="1" fontAlgn="base" hangingPunct="1">
        <a:spcBef>
          <a:spcPct val="0"/>
        </a:spcBef>
        <a:spcAft>
          <a:spcPct val="0"/>
        </a:spcAft>
        <a:defRPr sz="2000" b="1">
          <a:solidFill>
            <a:schemeClr val="folHlink"/>
          </a:solidFill>
          <a:latin typeface="Tahoma" pitchFamily="-106" charset="0"/>
          <a:ea typeface="ＭＳ Ｐゴシック" panose="020B0600070205080204" pitchFamily="34" charset="-128"/>
          <a:cs typeface="ＭＳ Ｐゴシック" pitchFamily="-65" charset="-128"/>
        </a:defRPr>
      </a:lvl4pPr>
      <a:lvl5pPr algn="l" rtl="0" eaLnBrk="1" fontAlgn="base" hangingPunct="1">
        <a:spcBef>
          <a:spcPct val="0"/>
        </a:spcBef>
        <a:spcAft>
          <a:spcPct val="0"/>
        </a:spcAft>
        <a:defRPr sz="2000" b="1">
          <a:solidFill>
            <a:schemeClr val="folHlink"/>
          </a:solidFill>
          <a:latin typeface="Tahoma" pitchFamily="-106" charset="0"/>
          <a:ea typeface="ＭＳ Ｐゴシック" panose="020B0600070205080204" pitchFamily="34" charset="-128"/>
          <a:cs typeface="ＭＳ Ｐゴシック" pitchFamily="-65" charset="-128"/>
        </a:defRPr>
      </a:lvl5pPr>
      <a:lvl6pPr marL="457200" algn="l" rtl="0" eaLnBrk="1" fontAlgn="base" hangingPunct="1">
        <a:spcBef>
          <a:spcPct val="0"/>
        </a:spcBef>
        <a:spcAft>
          <a:spcPct val="0"/>
        </a:spcAft>
        <a:defRPr sz="2000" b="1">
          <a:solidFill>
            <a:schemeClr val="folHlink"/>
          </a:solidFill>
          <a:latin typeface="Tahoma" pitchFamily="-106" charset="0"/>
        </a:defRPr>
      </a:lvl6pPr>
      <a:lvl7pPr marL="914400" algn="l" rtl="0" eaLnBrk="1" fontAlgn="base" hangingPunct="1">
        <a:spcBef>
          <a:spcPct val="0"/>
        </a:spcBef>
        <a:spcAft>
          <a:spcPct val="0"/>
        </a:spcAft>
        <a:defRPr sz="2000" b="1">
          <a:solidFill>
            <a:schemeClr val="folHlink"/>
          </a:solidFill>
          <a:latin typeface="Tahoma" pitchFamily="-106" charset="0"/>
        </a:defRPr>
      </a:lvl7pPr>
      <a:lvl8pPr marL="1371600" algn="l" rtl="0" eaLnBrk="1" fontAlgn="base" hangingPunct="1">
        <a:spcBef>
          <a:spcPct val="0"/>
        </a:spcBef>
        <a:spcAft>
          <a:spcPct val="0"/>
        </a:spcAft>
        <a:defRPr sz="2000" b="1">
          <a:solidFill>
            <a:schemeClr val="folHlink"/>
          </a:solidFill>
          <a:latin typeface="Tahoma" pitchFamily="-106" charset="0"/>
        </a:defRPr>
      </a:lvl8pPr>
      <a:lvl9pPr marL="1828800" algn="l" rtl="0" eaLnBrk="1" fontAlgn="base" hangingPunct="1">
        <a:spcBef>
          <a:spcPct val="0"/>
        </a:spcBef>
        <a:spcAft>
          <a:spcPct val="0"/>
        </a:spcAft>
        <a:defRPr sz="2000" b="1">
          <a:solidFill>
            <a:schemeClr val="folHlink"/>
          </a:solidFill>
          <a:latin typeface="Tahoma" pitchFamily="-106" charset="0"/>
        </a:defRPr>
      </a:lvl9pPr>
    </p:titleStyle>
    <p:bodyStyle>
      <a:lvl1pPr marL="342900" indent="-342900" algn="l" defTabSz="895350" rtl="0" eaLnBrk="1" fontAlgn="base" hangingPunct="1">
        <a:spcBef>
          <a:spcPct val="0"/>
        </a:spcBef>
        <a:spcAft>
          <a:spcPct val="0"/>
        </a:spcAft>
        <a:buSzPct val="120000"/>
        <a:buChar char="•"/>
        <a:defRPr sz="3200">
          <a:solidFill>
            <a:schemeClr val="tx1"/>
          </a:solidFill>
          <a:latin typeface="+mn-lt"/>
          <a:ea typeface="ＭＳ Ｐゴシック" panose="020B0600070205080204" pitchFamily="34" charset="-128"/>
          <a:cs typeface="ＭＳ Ｐゴシック" pitchFamily="-65" charset="-128"/>
        </a:defRPr>
      </a:lvl1pPr>
      <a:lvl2pPr marL="144463" indent="-142875" algn="l" defTabSz="895350" rtl="0" eaLnBrk="1" fontAlgn="base" hangingPunct="1">
        <a:spcBef>
          <a:spcPct val="0"/>
        </a:spcBef>
        <a:spcAft>
          <a:spcPct val="0"/>
        </a:spcAft>
        <a:buChar char="•"/>
        <a:defRPr sz="2800">
          <a:solidFill>
            <a:schemeClr val="tx1"/>
          </a:solidFill>
          <a:latin typeface="+mn-lt"/>
          <a:ea typeface="ＭＳ Ｐゴシック" panose="020B0600070205080204" pitchFamily="34" charset="-128"/>
        </a:defRPr>
      </a:lvl2pPr>
      <a:lvl3pPr marL="295275" indent="-149225" algn="l" defTabSz="895350" rtl="0" eaLnBrk="1" fontAlgn="base" hangingPunct="1">
        <a:spcBef>
          <a:spcPct val="0"/>
        </a:spcBef>
        <a:spcAft>
          <a:spcPct val="0"/>
        </a:spcAft>
        <a:buChar char="–"/>
        <a:defRPr sz="2400">
          <a:solidFill>
            <a:schemeClr val="tx1"/>
          </a:solidFill>
          <a:latin typeface="+mn-lt"/>
          <a:ea typeface="ＭＳ Ｐゴシック" panose="020B0600070205080204" pitchFamily="34" charset="-128"/>
        </a:defRPr>
      </a:lvl3pPr>
      <a:lvl4pPr marL="431800" indent="-134938" algn="l" defTabSz="895350" rtl="0" eaLnBrk="1" fontAlgn="base" hangingPunct="1">
        <a:spcBef>
          <a:spcPct val="0"/>
        </a:spcBef>
        <a:spcAft>
          <a:spcPct val="0"/>
        </a:spcAft>
        <a:buChar char="•"/>
        <a:defRPr sz="2000">
          <a:solidFill>
            <a:schemeClr val="tx1"/>
          </a:solidFill>
          <a:latin typeface="+mn-lt"/>
          <a:ea typeface="ＭＳ Ｐゴシック" panose="020B0600070205080204" pitchFamily="34" charset="-128"/>
        </a:defRPr>
      </a:lvl4pPr>
      <a:lvl5pPr marL="582613" indent="-149225" algn="l" defTabSz="895350" rtl="0" eaLnBrk="1" fontAlgn="base" hangingPunct="1">
        <a:spcBef>
          <a:spcPct val="0"/>
        </a:spcBef>
        <a:spcAft>
          <a:spcPct val="0"/>
        </a:spcAft>
        <a:buChar char="–"/>
        <a:defRPr sz="2000">
          <a:solidFill>
            <a:schemeClr val="tx1"/>
          </a:solidFill>
          <a:latin typeface="+mn-lt"/>
          <a:ea typeface="ＭＳ Ｐゴシック" panose="020B0600070205080204" pitchFamily="34" charset="-128"/>
        </a:defRPr>
      </a:lvl5pPr>
      <a:lvl6pPr marL="1039813" indent="-149225" algn="l" defTabSz="895350" rtl="0" eaLnBrk="1" fontAlgn="base" hangingPunct="1">
        <a:spcBef>
          <a:spcPct val="0"/>
        </a:spcBef>
        <a:spcAft>
          <a:spcPct val="0"/>
        </a:spcAft>
        <a:buChar char="–"/>
        <a:defRPr>
          <a:solidFill>
            <a:schemeClr val="tx1"/>
          </a:solidFill>
          <a:latin typeface="+mn-lt"/>
          <a:ea typeface="ＭＳ Ｐゴシック" pitchFamily="-106" charset="-128"/>
        </a:defRPr>
      </a:lvl6pPr>
      <a:lvl7pPr marL="1497013" indent="-149225" algn="l" defTabSz="895350" rtl="0" eaLnBrk="1" fontAlgn="base" hangingPunct="1">
        <a:spcBef>
          <a:spcPct val="0"/>
        </a:spcBef>
        <a:spcAft>
          <a:spcPct val="0"/>
        </a:spcAft>
        <a:buChar char="–"/>
        <a:defRPr>
          <a:solidFill>
            <a:schemeClr val="tx1"/>
          </a:solidFill>
          <a:latin typeface="+mn-lt"/>
          <a:ea typeface="ＭＳ Ｐゴシック" pitchFamily="-106" charset="-128"/>
        </a:defRPr>
      </a:lvl7pPr>
      <a:lvl8pPr marL="1954213" indent="-149225" algn="l" defTabSz="895350" rtl="0" eaLnBrk="1" fontAlgn="base" hangingPunct="1">
        <a:spcBef>
          <a:spcPct val="0"/>
        </a:spcBef>
        <a:spcAft>
          <a:spcPct val="0"/>
        </a:spcAft>
        <a:buChar char="–"/>
        <a:defRPr>
          <a:solidFill>
            <a:schemeClr val="tx1"/>
          </a:solidFill>
          <a:latin typeface="+mn-lt"/>
          <a:ea typeface="ＭＳ Ｐゴシック" pitchFamily="-106" charset="-128"/>
        </a:defRPr>
      </a:lvl8pPr>
      <a:lvl9pPr marL="2411413" indent="-149225" algn="l" defTabSz="895350" rtl="0" eaLnBrk="1" fontAlgn="base" hangingPunct="1">
        <a:spcBef>
          <a:spcPct val="0"/>
        </a:spcBef>
        <a:spcAft>
          <a:spcPct val="0"/>
        </a:spcAft>
        <a:buChar char="–"/>
        <a:defRPr>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3" descr="powerpoint tmplt-2.jpg"/>
          <p:cNvPicPr>
            <a:picLocks noChangeAspect="1"/>
          </p:cNvPicPr>
          <p:nvPr userDrawn="1"/>
        </p:nvPicPr>
        <p:blipFill>
          <a:blip r:embed="rId28" cstate="print">
            <a:extLst>
              <a:ext uri="{28A0092B-C50C-407E-A947-70E740481C1C}">
                <a14:useLocalDpi xmlns:a14="http://schemas.microsoft.com/office/drawing/2010/main" xmlns="" val="0"/>
              </a:ext>
            </a:extLst>
          </a:blip>
          <a:srcRect/>
          <a:stretch>
            <a:fillRect/>
          </a:stretch>
        </p:blipFill>
        <p:spPr bwMode="auto">
          <a:xfrm>
            <a:off x="0" y="1590"/>
            <a:ext cx="9144000"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pg num"/>
          <p:cNvSpPr>
            <a:spLocks noGrp="1" noChangeArrowheads="1"/>
          </p:cNvSpPr>
          <p:nvPr>
            <p:ph type="sldNum" sz="quarter" idx="4"/>
            <p:custDataLst>
              <p:tags r:id="rId14"/>
            </p:custDataLst>
          </p:nvPr>
        </p:nvSpPr>
        <p:spPr bwMode="auto">
          <a:xfrm>
            <a:off x="6464300" y="6376988"/>
            <a:ext cx="1905000" cy="138499"/>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eaLnBrk="1" hangingPunct="1">
              <a:defRPr sz="900">
                <a:solidFill>
                  <a:schemeClr val="folHlink"/>
                </a:solidFill>
              </a:defRPr>
            </a:lvl1pPr>
          </a:lstStyle>
          <a:p>
            <a:pPr>
              <a:defRPr/>
            </a:pPr>
            <a:fld id="{31F2E391-2CA3-4966-A513-6BD024435C95}" type="slidenum">
              <a:rPr lang="en-GB">
                <a:solidFill>
                  <a:srgbClr val="D42E12"/>
                </a:solidFill>
                <a:latin typeface="Arial" panose="020B0604020202020204" pitchFamily="34" charset="0"/>
                <a:cs typeface="Arial" charset="0"/>
              </a:rPr>
              <a:pPr>
                <a:defRPr/>
              </a:pPr>
              <a:t>‹#›</a:t>
            </a:fld>
            <a:endParaRPr lang="en-GB" dirty="0">
              <a:solidFill>
                <a:srgbClr val="D42E12"/>
              </a:solidFill>
              <a:latin typeface="Arial" panose="020B0604020202020204" pitchFamily="34" charset="0"/>
              <a:cs typeface="Arial" charset="0"/>
            </a:endParaRPr>
          </a:p>
        </p:txBody>
      </p:sp>
      <p:sp>
        <p:nvSpPr>
          <p:cNvPr id="1028" name="Rectangle 2"/>
          <p:cNvSpPr>
            <a:spLocks noGrp="1" noChangeArrowheads="1"/>
          </p:cNvSpPr>
          <p:nvPr>
            <p:ph type="title"/>
            <p:custDataLst>
              <p:tags r:id="rId15"/>
            </p:custDataLst>
          </p:nvPr>
        </p:nvSpPr>
        <p:spPr bwMode="auto">
          <a:xfrm>
            <a:off x="977901" y="740720"/>
            <a:ext cx="61944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GB" smtClean="0"/>
              <a:t>Click to edit Master title style</a:t>
            </a:r>
          </a:p>
        </p:txBody>
      </p:sp>
      <p:sp>
        <p:nvSpPr>
          <p:cNvPr id="1029" name="Rectangle 3"/>
          <p:cNvSpPr>
            <a:spLocks noGrp="1" noChangeArrowheads="1"/>
          </p:cNvSpPr>
          <p:nvPr>
            <p:ph type="body" idx="1"/>
            <p:custDataLst>
              <p:tags r:id="rId16"/>
            </p:custDataLst>
          </p:nvPr>
        </p:nvSpPr>
        <p:spPr bwMode="auto">
          <a:xfrm>
            <a:off x="952501" y="1774827"/>
            <a:ext cx="7789863" cy="138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graphicFrame>
        <p:nvGraphicFramePr>
          <p:cNvPr id="2" name="Rectangle 2" hidden="1"/>
          <p:cNvGraphicFramePr>
            <a:graphicFrameLocks/>
          </p:cNvGraphicFramePr>
          <p:nvPr/>
        </p:nvGraphicFramePr>
        <p:xfrm>
          <a:off x="1" y="2"/>
          <a:ext cx="161925" cy="161925"/>
        </p:xfrm>
        <a:graphic>
          <a:graphicData uri="http://schemas.openxmlformats.org/presentationml/2006/ole">
            <p:oleObj spid="_x0000_s45068" r:id="rId29" imgW="0" imgH="0" progId="">
              <p:embed/>
            </p:oleObj>
          </a:graphicData>
        </a:graphic>
      </p:graphicFrame>
      <p:sp>
        <p:nvSpPr>
          <p:cNvPr id="1032" name="McK Measure" hidden="1"/>
          <p:cNvSpPr txBox="1">
            <a:spLocks noChangeArrowheads="1"/>
          </p:cNvSpPr>
          <p:nvPr userDrawn="1">
            <p:custDataLst>
              <p:tags r:id="rId17"/>
            </p:custDataLst>
          </p:nvPr>
        </p:nvSpPr>
        <p:spPr bwMode="auto">
          <a:xfrm>
            <a:off x="457201" y="1360490"/>
            <a:ext cx="6194425" cy="207749"/>
          </a:xfrm>
          <a:prstGeom prst="rect">
            <a:avLst/>
          </a:prstGeom>
          <a:noFill/>
          <a:ln w="9525">
            <a:noFill/>
            <a:miter lim="800000"/>
            <a:headEnd/>
            <a:tailEnd/>
          </a:ln>
          <a:effectLst/>
        </p:spPr>
        <p:txBody>
          <a:bodyPr lIns="0" tIns="0" rIns="0" bIns="0">
            <a:spAutoFit/>
          </a:bodyPr>
          <a:lstStyle>
            <a:lvl1pPr defTabSz="895350" eaLnBrk="0" hangingPunct="0">
              <a:defRPr sz="1600">
                <a:solidFill>
                  <a:schemeClr val="tx1"/>
                </a:solidFill>
                <a:latin typeface="Arial" charset="0"/>
                <a:ea typeface="ＭＳ Ｐゴシック" pitchFamily="-106" charset="-128"/>
              </a:defRPr>
            </a:lvl1pPr>
            <a:lvl2pPr marL="37931725" indent="-37474525" defTabSz="895350" eaLnBrk="0" hangingPunct="0">
              <a:defRPr sz="1600">
                <a:solidFill>
                  <a:schemeClr val="tx1"/>
                </a:solidFill>
                <a:latin typeface="Arial" charset="0"/>
                <a:ea typeface="ＭＳ Ｐゴシック" pitchFamily="-106" charset="-128"/>
              </a:defRPr>
            </a:lvl2pPr>
            <a:lvl3pPr eaLnBrk="0" hangingPunct="0">
              <a:defRPr sz="1600">
                <a:solidFill>
                  <a:schemeClr val="tx1"/>
                </a:solidFill>
                <a:latin typeface="Arial" charset="0"/>
                <a:ea typeface="ＭＳ Ｐゴシック" pitchFamily="-106" charset="-128"/>
              </a:defRPr>
            </a:lvl3pPr>
            <a:lvl4pPr eaLnBrk="0" hangingPunct="0">
              <a:defRPr sz="1600">
                <a:solidFill>
                  <a:schemeClr val="tx1"/>
                </a:solidFill>
                <a:latin typeface="Arial" charset="0"/>
                <a:ea typeface="ＭＳ Ｐゴシック" pitchFamily="-106" charset="-128"/>
              </a:defRPr>
            </a:lvl4pPr>
            <a:lvl5pPr eaLnBrk="0" hangingPunct="0">
              <a:defRPr sz="1600">
                <a:solidFill>
                  <a:schemeClr val="tx1"/>
                </a:solidFill>
                <a:latin typeface="Arial" charset="0"/>
                <a:ea typeface="ＭＳ Ｐゴシック" pitchFamily="-106" charset="-128"/>
              </a:defRPr>
            </a:lvl5pPr>
            <a:lvl6pPr marL="457200" eaLnBrk="0" fontAlgn="base" hangingPunct="0">
              <a:spcBef>
                <a:spcPct val="0"/>
              </a:spcBef>
              <a:spcAft>
                <a:spcPct val="0"/>
              </a:spcAf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defRPr sz="1600">
                <a:solidFill>
                  <a:schemeClr val="tx1"/>
                </a:solidFill>
                <a:latin typeface="Arial" charset="0"/>
                <a:ea typeface="ＭＳ Ｐゴシック" pitchFamily="-106" charset="-128"/>
              </a:defRPr>
            </a:lvl9pPr>
          </a:lstStyle>
          <a:p>
            <a:pPr eaLnBrk="1" hangingPunct="1">
              <a:defRPr/>
            </a:pPr>
            <a:r>
              <a:rPr lang="en-GB" sz="1350" dirty="0" smtClean="0">
                <a:solidFill>
                  <a:srgbClr val="000000"/>
                </a:solidFill>
                <a:latin typeface="Tahoma" pitchFamily="-106" charset="0"/>
                <a:cs typeface="Arial" charset="0"/>
              </a:rPr>
              <a:t>Unit of measure</a:t>
            </a:r>
          </a:p>
        </p:txBody>
      </p:sp>
      <p:sp>
        <p:nvSpPr>
          <p:cNvPr id="1033" name="McK Footnote" hidden="1"/>
          <p:cNvSpPr txBox="1">
            <a:spLocks noChangeArrowheads="1"/>
          </p:cNvSpPr>
          <p:nvPr userDrawn="1">
            <p:custDataLst>
              <p:tags r:id="rId18"/>
            </p:custDataLst>
          </p:nvPr>
        </p:nvSpPr>
        <p:spPr bwMode="auto">
          <a:xfrm>
            <a:off x="457201" y="6315178"/>
            <a:ext cx="8334375" cy="304699"/>
          </a:xfrm>
          <a:prstGeom prst="rect">
            <a:avLst/>
          </a:prstGeom>
          <a:noFill/>
          <a:ln w="9525">
            <a:noFill/>
            <a:miter lim="800000"/>
            <a:headEnd/>
            <a:tailEnd/>
          </a:ln>
          <a:effectLst/>
        </p:spPr>
        <p:txBody>
          <a:bodyPr lIns="0" tIns="0" rIns="0" bIns="0" anchor="b">
            <a:spAutoFit/>
          </a:bodyPr>
          <a:lstStyle>
            <a:lvl1pPr marL="574675" indent="-574675" defTabSz="895350" eaLnBrk="0" hangingPunct="0">
              <a:tabLst>
                <a:tab pos="533400" algn="r"/>
              </a:tabLst>
              <a:defRPr sz="1600">
                <a:solidFill>
                  <a:schemeClr val="tx1"/>
                </a:solidFill>
                <a:latin typeface="Arial" charset="0"/>
                <a:ea typeface="ＭＳ Ｐゴシック" pitchFamily="-106" charset="-128"/>
              </a:defRPr>
            </a:lvl1pPr>
            <a:lvl2pPr marL="37931725" indent="-37474525" defTabSz="895350" eaLnBrk="0" hangingPunct="0">
              <a:tabLst>
                <a:tab pos="533400" algn="r"/>
              </a:tabLst>
              <a:defRPr sz="1600">
                <a:solidFill>
                  <a:schemeClr val="tx1"/>
                </a:solidFill>
                <a:latin typeface="Arial" charset="0"/>
                <a:ea typeface="ＭＳ Ｐゴシック" pitchFamily="-106" charset="-128"/>
              </a:defRPr>
            </a:lvl2pPr>
            <a:lvl3pPr eaLnBrk="0" hangingPunct="0">
              <a:tabLst>
                <a:tab pos="533400" algn="r"/>
              </a:tabLst>
              <a:defRPr sz="1600">
                <a:solidFill>
                  <a:schemeClr val="tx1"/>
                </a:solidFill>
                <a:latin typeface="Arial" charset="0"/>
                <a:ea typeface="ＭＳ Ｐゴシック" pitchFamily="-106" charset="-128"/>
              </a:defRPr>
            </a:lvl3pPr>
            <a:lvl4pPr eaLnBrk="0" hangingPunct="0">
              <a:tabLst>
                <a:tab pos="533400" algn="r"/>
              </a:tabLst>
              <a:defRPr sz="1600">
                <a:solidFill>
                  <a:schemeClr val="tx1"/>
                </a:solidFill>
                <a:latin typeface="Arial" charset="0"/>
                <a:ea typeface="ＭＳ Ｐゴシック" pitchFamily="-106" charset="-128"/>
              </a:defRPr>
            </a:lvl4pPr>
            <a:lvl5pPr eaLnBrk="0" hangingPunct="0">
              <a:tabLst>
                <a:tab pos="533400" algn="r"/>
              </a:tabLst>
              <a:defRPr sz="1600">
                <a:solidFill>
                  <a:schemeClr val="tx1"/>
                </a:solidFill>
                <a:latin typeface="Arial" charset="0"/>
                <a:ea typeface="ＭＳ Ｐゴシック" pitchFamily="-106" charset="-128"/>
              </a:defRPr>
            </a:lvl5pPr>
            <a:lvl6pPr marL="457200" eaLnBrk="0" fontAlgn="base" hangingPunct="0">
              <a:spcBef>
                <a:spcPct val="0"/>
              </a:spcBef>
              <a:spcAft>
                <a:spcPct val="0"/>
              </a:spcAft>
              <a:tabLst>
                <a:tab pos="533400" algn="r"/>
              </a:tabLst>
              <a:defRPr sz="1600">
                <a:solidFill>
                  <a:schemeClr val="tx1"/>
                </a:solidFill>
                <a:latin typeface="Arial" charset="0"/>
                <a:ea typeface="ＭＳ Ｐゴシック" pitchFamily="-106" charset="-128"/>
              </a:defRPr>
            </a:lvl6pPr>
            <a:lvl7pPr marL="914400" eaLnBrk="0" fontAlgn="base" hangingPunct="0">
              <a:spcBef>
                <a:spcPct val="0"/>
              </a:spcBef>
              <a:spcAft>
                <a:spcPct val="0"/>
              </a:spcAft>
              <a:tabLst>
                <a:tab pos="533400" algn="r"/>
              </a:tabLst>
              <a:defRPr sz="1600">
                <a:solidFill>
                  <a:schemeClr val="tx1"/>
                </a:solidFill>
                <a:latin typeface="Arial" charset="0"/>
                <a:ea typeface="ＭＳ Ｐゴシック" pitchFamily="-106" charset="-128"/>
              </a:defRPr>
            </a:lvl7pPr>
            <a:lvl8pPr marL="1371600" eaLnBrk="0" fontAlgn="base" hangingPunct="0">
              <a:spcBef>
                <a:spcPct val="0"/>
              </a:spcBef>
              <a:spcAft>
                <a:spcPct val="0"/>
              </a:spcAft>
              <a:tabLst>
                <a:tab pos="533400" algn="r"/>
              </a:tabLst>
              <a:defRPr sz="1600">
                <a:solidFill>
                  <a:schemeClr val="tx1"/>
                </a:solidFill>
                <a:latin typeface="Arial" charset="0"/>
                <a:ea typeface="ＭＳ Ｐゴシック" pitchFamily="-106" charset="-128"/>
              </a:defRPr>
            </a:lvl8pPr>
            <a:lvl9pPr marL="1828800" eaLnBrk="0" fontAlgn="base" hangingPunct="0">
              <a:spcBef>
                <a:spcPct val="0"/>
              </a:spcBef>
              <a:spcAft>
                <a:spcPct val="0"/>
              </a:spcAft>
              <a:tabLst>
                <a:tab pos="533400" algn="r"/>
              </a:tabLst>
              <a:defRPr sz="1600">
                <a:solidFill>
                  <a:schemeClr val="tx1"/>
                </a:solidFill>
                <a:latin typeface="Arial" charset="0"/>
                <a:ea typeface="ＭＳ Ｐゴシック" pitchFamily="-106" charset="-128"/>
              </a:defRPr>
            </a:lvl9pPr>
          </a:lstStyle>
          <a:p>
            <a:pPr eaLnBrk="1" hangingPunct="1">
              <a:defRPr/>
            </a:pPr>
            <a:r>
              <a:rPr lang="en-GB" sz="900" dirty="0" smtClean="0">
                <a:solidFill>
                  <a:srgbClr val="000000"/>
                </a:solidFill>
                <a:latin typeface="Tahoma" pitchFamily="-106" charset="0"/>
                <a:cs typeface="Arial" charset="0"/>
              </a:rPr>
              <a:t>	*	Footnote</a:t>
            </a:r>
          </a:p>
          <a:p>
            <a:pPr eaLnBrk="1" hangingPunct="1">
              <a:spcBef>
                <a:spcPct val="20000"/>
              </a:spcBef>
              <a:defRPr/>
            </a:pPr>
            <a:r>
              <a:rPr lang="en-GB" sz="900" dirty="0" smtClean="0">
                <a:solidFill>
                  <a:srgbClr val="000000"/>
                </a:solidFill>
                <a:latin typeface="Tahoma" pitchFamily="-106" charset="0"/>
                <a:cs typeface="Arial" charset="0"/>
              </a:rPr>
              <a:t>Source:		Source</a:t>
            </a:r>
          </a:p>
        </p:txBody>
      </p:sp>
      <p:grpSp>
        <p:nvGrpSpPr>
          <p:cNvPr id="3" name="McK Legend - Boxes" hidden="1"/>
          <p:cNvGrpSpPr>
            <a:grpSpLocks/>
          </p:cNvGrpSpPr>
          <p:nvPr userDrawn="1"/>
        </p:nvGrpSpPr>
        <p:grpSpPr bwMode="auto">
          <a:xfrm>
            <a:off x="8089904" y="1065215"/>
            <a:ext cx="683270" cy="931634"/>
            <a:chOff x="4180" y="1141"/>
            <a:chExt cx="422" cy="575"/>
          </a:xfrm>
        </p:grpSpPr>
        <p:sp>
          <p:nvSpPr>
            <p:cNvPr id="1060" name="Rectangle 55" hidden="1"/>
            <p:cNvSpPr>
              <a:spLocks noChangeArrowheads="1"/>
            </p:cNvSpPr>
            <p:nvPr/>
          </p:nvSpPr>
          <p:spPr bwMode="gray">
            <a:xfrm>
              <a:off x="4372" y="1141"/>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61" name="Rectangle 56" hidden="1"/>
            <p:cNvSpPr>
              <a:spLocks noChangeArrowheads="1"/>
            </p:cNvSpPr>
            <p:nvPr/>
          </p:nvSpPr>
          <p:spPr bwMode="gray">
            <a:xfrm>
              <a:off x="4372" y="1297"/>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62" name="Rectangle 57" hidden="1"/>
            <p:cNvSpPr>
              <a:spLocks noChangeArrowheads="1"/>
            </p:cNvSpPr>
            <p:nvPr/>
          </p:nvSpPr>
          <p:spPr bwMode="gray">
            <a:xfrm>
              <a:off x="4372" y="1452"/>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63" name="Rectangle 58" hidden="1"/>
            <p:cNvSpPr>
              <a:spLocks noChangeArrowheads="1"/>
            </p:cNvSpPr>
            <p:nvPr/>
          </p:nvSpPr>
          <p:spPr bwMode="gray">
            <a:xfrm>
              <a:off x="4372" y="1608"/>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64" name="LegendRectangle1" hidden="1"/>
            <p:cNvSpPr>
              <a:spLocks noChangeArrowheads="1"/>
            </p:cNvSpPr>
            <p:nvPr/>
          </p:nvSpPr>
          <p:spPr bwMode="gray">
            <a:xfrm>
              <a:off x="4180" y="1148"/>
              <a:ext cx="135" cy="101"/>
            </a:xfrm>
            <a:prstGeom prst="rect">
              <a:avLst/>
            </a:prstGeom>
            <a:solidFill>
              <a:schemeClr val="accent1"/>
            </a:solidFill>
            <a:ln w="9525">
              <a:solidFill>
                <a:schemeClr val="tx1"/>
              </a:solidFill>
              <a:miter lim="800000"/>
              <a:headEnd/>
              <a:tailEnd/>
            </a:ln>
          </p:spPr>
          <p:txBody>
            <a:bodyPr lIns="0" tIns="0" rIns="0" bIns="0"/>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sz="900" smtClean="0">
                <a:solidFill>
                  <a:srgbClr val="000000"/>
                </a:solidFill>
                <a:latin typeface="Tahoma" panose="020B0604030504040204" pitchFamily="34" charset="0"/>
                <a:cs typeface="Arial" charset="0"/>
              </a:endParaRPr>
            </a:p>
          </p:txBody>
        </p:sp>
        <p:sp>
          <p:nvSpPr>
            <p:cNvPr id="1065" name="LegendRectangle2" hidden="1"/>
            <p:cNvSpPr>
              <a:spLocks noChangeArrowheads="1"/>
            </p:cNvSpPr>
            <p:nvPr/>
          </p:nvSpPr>
          <p:spPr bwMode="gray">
            <a:xfrm>
              <a:off x="4180" y="1304"/>
              <a:ext cx="135" cy="101"/>
            </a:xfrm>
            <a:prstGeom prst="rect">
              <a:avLst/>
            </a:prstGeom>
            <a:solidFill>
              <a:schemeClr val="accent2"/>
            </a:solidFill>
            <a:ln w="9525">
              <a:solidFill>
                <a:schemeClr val="tx1"/>
              </a:solidFill>
              <a:miter lim="800000"/>
              <a:headEnd/>
              <a:tailEnd/>
            </a:ln>
          </p:spPr>
          <p:txBody>
            <a:bodyPr lIns="0" tIns="0" rIns="0" bIns="0"/>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sz="900" smtClean="0">
                <a:solidFill>
                  <a:srgbClr val="000000"/>
                </a:solidFill>
                <a:latin typeface="Tahoma" panose="020B0604030504040204" pitchFamily="34" charset="0"/>
                <a:cs typeface="Arial" charset="0"/>
              </a:endParaRPr>
            </a:p>
          </p:txBody>
        </p:sp>
        <p:sp>
          <p:nvSpPr>
            <p:cNvPr id="1066" name="LegendRectangle3" hidden="1"/>
            <p:cNvSpPr>
              <a:spLocks noChangeArrowheads="1"/>
            </p:cNvSpPr>
            <p:nvPr/>
          </p:nvSpPr>
          <p:spPr bwMode="gray">
            <a:xfrm>
              <a:off x="4180" y="1459"/>
              <a:ext cx="135" cy="101"/>
            </a:xfrm>
            <a:prstGeom prst="rect">
              <a:avLst/>
            </a:prstGeom>
            <a:solidFill>
              <a:schemeClr val="hlink"/>
            </a:solidFill>
            <a:ln w="9525">
              <a:solidFill>
                <a:schemeClr val="tx1"/>
              </a:solidFill>
              <a:miter lim="800000"/>
              <a:headEnd/>
              <a:tailEnd/>
            </a:ln>
          </p:spPr>
          <p:txBody>
            <a:bodyPr lIns="0" tIns="0" rIns="0" bIns="0"/>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sz="900" smtClean="0">
                <a:solidFill>
                  <a:srgbClr val="000000"/>
                </a:solidFill>
                <a:latin typeface="Tahoma" panose="020B0604030504040204" pitchFamily="34" charset="0"/>
                <a:cs typeface="Arial" charset="0"/>
              </a:endParaRPr>
            </a:p>
          </p:txBody>
        </p:sp>
        <p:sp>
          <p:nvSpPr>
            <p:cNvPr id="1067" name="LegendRectangle4" hidden="1"/>
            <p:cNvSpPr>
              <a:spLocks noChangeArrowheads="1"/>
            </p:cNvSpPr>
            <p:nvPr/>
          </p:nvSpPr>
          <p:spPr bwMode="gray">
            <a:xfrm>
              <a:off x="4180" y="1615"/>
              <a:ext cx="135" cy="101"/>
            </a:xfrm>
            <a:prstGeom prst="rect">
              <a:avLst/>
            </a:prstGeom>
            <a:solidFill>
              <a:schemeClr val="folHlink"/>
            </a:solidFill>
            <a:ln w="9525">
              <a:solidFill>
                <a:schemeClr val="tx1"/>
              </a:solidFill>
              <a:miter lim="800000"/>
              <a:headEnd/>
              <a:tailEnd/>
            </a:ln>
          </p:spPr>
          <p:txBody>
            <a:bodyPr lIns="0" tIns="0" rIns="0" bIns="0"/>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de-DE" sz="900" smtClean="0">
                <a:solidFill>
                  <a:srgbClr val="000000"/>
                </a:solidFill>
                <a:latin typeface="Tahoma" panose="020B0604030504040204" pitchFamily="34" charset="0"/>
                <a:cs typeface="Arial" charset="0"/>
              </a:endParaRPr>
            </a:p>
          </p:txBody>
        </p:sp>
      </p:grpSp>
      <p:grpSp>
        <p:nvGrpSpPr>
          <p:cNvPr id="1034" name="McK Legend - Moons" hidden="1"/>
          <p:cNvGrpSpPr>
            <a:grpSpLocks/>
          </p:cNvGrpSpPr>
          <p:nvPr userDrawn="1"/>
        </p:nvGrpSpPr>
        <p:grpSpPr bwMode="auto">
          <a:xfrm>
            <a:off x="8112135" y="1065213"/>
            <a:ext cx="660973" cy="684078"/>
            <a:chOff x="5067" y="578"/>
            <a:chExt cx="408" cy="422"/>
          </a:xfrm>
        </p:grpSpPr>
        <p:grpSp>
          <p:nvGrpSpPr>
            <p:cNvPr id="1048" name="Group 64" hidden="1"/>
            <p:cNvGrpSpPr>
              <a:grpSpLocks noChangeAspect="1"/>
            </p:cNvGrpSpPr>
            <p:nvPr userDrawn="1">
              <p:custDataLst>
                <p:tags r:id="rId19"/>
              </p:custDataLst>
            </p:nvPr>
          </p:nvGrpSpPr>
          <p:grpSpPr bwMode="auto">
            <a:xfrm>
              <a:off x="5067" y="585"/>
              <a:ext cx="98" cy="104"/>
              <a:chOff x="4828" y="1575"/>
              <a:chExt cx="117" cy="117"/>
            </a:xfrm>
          </p:grpSpPr>
          <p:sp>
            <p:nvSpPr>
              <p:cNvPr id="1058" name="Oval 65" hidden="1"/>
              <p:cNvSpPr>
                <a:spLocks noChangeAspect="1" noChangeArrowheads="1"/>
              </p:cNvSpPr>
              <p:nvPr>
                <p:custDataLst>
                  <p:tags r:id="rId26"/>
                </p:custDataLst>
              </p:nvPr>
            </p:nvSpPr>
            <p:spPr bwMode="gray">
              <a:xfrm>
                <a:off x="4828" y="1575"/>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7858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7858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7858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7858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defRPr/>
                </a:pPr>
                <a:endParaRPr lang="en-US" sz="900" dirty="0" smtClean="0">
                  <a:solidFill>
                    <a:srgbClr val="000000"/>
                  </a:solidFill>
                  <a:latin typeface="Tahoma" panose="020B0604030504040204" pitchFamily="34" charset="0"/>
                  <a:cs typeface="Arial" charset="0"/>
                </a:endParaRPr>
              </a:p>
            </p:txBody>
          </p:sp>
          <p:sp>
            <p:nvSpPr>
              <p:cNvPr id="1059" name="Arc 66" hidden="1"/>
              <p:cNvSpPr>
                <a:spLocks noChangeAspect="1"/>
              </p:cNvSpPr>
              <p:nvPr>
                <p:custDataLst>
                  <p:tags r:id="rId27"/>
                </p:custDataLst>
              </p:nvPr>
            </p:nvSpPr>
            <p:spPr bwMode="gray">
              <a:xfrm>
                <a:off x="4829" y="1576"/>
                <a:ext cx="116" cy="116"/>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accent1"/>
              </a:solidFill>
              <a:ln w="9525">
                <a:solidFill>
                  <a:schemeClr val="tx1"/>
                </a:solidFill>
                <a:round/>
                <a:headEnd/>
                <a:tailEnd/>
              </a:ln>
            </p:spPr>
            <p:txBody>
              <a:bodyPr wrap="none" lIns="78556" tIns="39278" rIns="78556" bIns="39278" anchor="ctr"/>
              <a:lstStyle/>
              <a:p>
                <a:endParaRPr lang="en-ZA" sz="1200" dirty="0">
                  <a:solidFill>
                    <a:srgbClr val="000000"/>
                  </a:solidFill>
                  <a:latin typeface="Arial" panose="020B0604020202020204" pitchFamily="34" charset="0"/>
                  <a:cs typeface="Arial" charset="0"/>
                </a:endParaRPr>
              </a:p>
            </p:txBody>
          </p:sp>
        </p:grpSp>
        <p:grpSp>
          <p:nvGrpSpPr>
            <p:cNvPr id="1049" name="Group 67" hidden="1"/>
            <p:cNvGrpSpPr>
              <a:grpSpLocks noChangeAspect="1"/>
            </p:cNvGrpSpPr>
            <p:nvPr userDrawn="1">
              <p:custDataLst>
                <p:tags r:id="rId20"/>
              </p:custDataLst>
            </p:nvPr>
          </p:nvGrpSpPr>
          <p:grpSpPr bwMode="auto">
            <a:xfrm>
              <a:off x="5068" y="738"/>
              <a:ext cx="98" cy="104"/>
              <a:chOff x="4828" y="1722"/>
              <a:chExt cx="116" cy="117"/>
            </a:xfrm>
          </p:grpSpPr>
          <p:sp>
            <p:nvSpPr>
              <p:cNvPr id="1056" name="Oval 68" hidden="1"/>
              <p:cNvSpPr>
                <a:spLocks noChangeAspect="1" noChangeArrowheads="1"/>
              </p:cNvSpPr>
              <p:nvPr>
                <p:custDataLst>
                  <p:tags r:id="rId24"/>
                </p:custDataLst>
              </p:nvPr>
            </p:nvSpPr>
            <p:spPr bwMode="gray">
              <a:xfrm>
                <a:off x="4828" y="1722"/>
                <a:ext cx="116" cy="119"/>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7858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7858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7858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7858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defRPr/>
                </a:pPr>
                <a:endParaRPr lang="en-US" sz="900" dirty="0" smtClean="0">
                  <a:solidFill>
                    <a:srgbClr val="000000"/>
                  </a:solidFill>
                  <a:latin typeface="Tahoma" panose="020B0604030504040204" pitchFamily="34" charset="0"/>
                  <a:cs typeface="Arial" charset="0"/>
                </a:endParaRPr>
              </a:p>
            </p:txBody>
          </p:sp>
          <p:sp>
            <p:nvSpPr>
              <p:cNvPr id="1057" name="Arc 69" hidden="1"/>
              <p:cNvSpPr>
                <a:spLocks noChangeAspect="1"/>
              </p:cNvSpPr>
              <p:nvPr>
                <p:custDataLst>
                  <p:tags r:id="rId25"/>
                </p:custDataLst>
              </p:nvPr>
            </p:nvSpPr>
            <p:spPr bwMode="gray">
              <a:xfrm>
                <a:off x="4886" y="1723"/>
                <a:ext cx="58" cy="117"/>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78556" tIns="39278" rIns="78556" bIns="39278" anchor="ctr"/>
              <a:lstStyle/>
              <a:p>
                <a:endParaRPr lang="en-ZA" sz="1200" dirty="0">
                  <a:solidFill>
                    <a:srgbClr val="000000"/>
                  </a:solidFill>
                  <a:latin typeface="Arial" panose="020B0604020202020204" pitchFamily="34" charset="0"/>
                  <a:cs typeface="Arial" charset="0"/>
                </a:endParaRPr>
              </a:p>
            </p:txBody>
          </p:sp>
        </p:grpSp>
        <p:grpSp>
          <p:nvGrpSpPr>
            <p:cNvPr id="1050" name="Group 70" hidden="1"/>
            <p:cNvGrpSpPr>
              <a:grpSpLocks noChangeAspect="1"/>
            </p:cNvGrpSpPr>
            <p:nvPr userDrawn="1">
              <p:custDataLst>
                <p:tags r:id="rId21"/>
              </p:custDataLst>
            </p:nvPr>
          </p:nvGrpSpPr>
          <p:grpSpPr bwMode="auto">
            <a:xfrm>
              <a:off x="5068" y="897"/>
              <a:ext cx="98" cy="103"/>
              <a:chOff x="4828" y="1870"/>
              <a:chExt cx="116" cy="116"/>
            </a:xfrm>
          </p:grpSpPr>
          <p:sp>
            <p:nvSpPr>
              <p:cNvPr id="1054" name="Oval 71" hidden="1"/>
              <p:cNvSpPr>
                <a:spLocks noChangeAspect="1" noChangeArrowheads="1"/>
              </p:cNvSpPr>
              <p:nvPr>
                <p:custDataLst>
                  <p:tags r:id="rId22"/>
                </p:custDataLst>
              </p:nvPr>
            </p:nvSpPr>
            <p:spPr bwMode="gray">
              <a:xfrm>
                <a:off x="4828" y="1870"/>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7858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7858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7858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7858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defRPr/>
                </a:pPr>
                <a:endParaRPr lang="en-US" sz="900" dirty="0" smtClean="0">
                  <a:solidFill>
                    <a:srgbClr val="000000"/>
                  </a:solidFill>
                  <a:latin typeface="Tahoma" panose="020B0604030504040204" pitchFamily="34" charset="0"/>
                  <a:cs typeface="Arial" charset="0"/>
                </a:endParaRPr>
              </a:p>
            </p:txBody>
          </p:sp>
          <p:sp>
            <p:nvSpPr>
              <p:cNvPr id="1055" name="Oval 72" hidden="1"/>
              <p:cNvSpPr>
                <a:spLocks noChangeAspect="1" noChangeArrowheads="1"/>
              </p:cNvSpPr>
              <p:nvPr>
                <p:custDataLst>
                  <p:tags r:id="rId23"/>
                </p:custDataLst>
              </p:nvPr>
            </p:nvSpPr>
            <p:spPr bwMode="gray">
              <a:xfrm>
                <a:off x="4828" y="1870"/>
                <a:ext cx="116" cy="116"/>
              </a:xfrm>
              <a:prstGeom prst="ellipse">
                <a:avLst/>
              </a:prstGeom>
              <a:solidFill>
                <a:schemeClr val="folHlink"/>
              </a:solidFill>
              <a:ln w="9525">
                <a:solidFill>
                  <a:schemeClr val="tx1"/>
                </a:solidFill>
                <a:round/>
                <a:headEnd/>
                <a:tailEnd/>
              </a:ln>
            </p:spPr>
            <p:txBody>
              <a:bodyPr wrap="none" lIns="78556" tIns="39278" rIns="78556" bIns="39278" anchor="ctr"/>
              <a:lstStyle>
                <a:lvl1pPr defTabSz="7858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7858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7858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7858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7858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ctr">
                  <a:defRPr/>
                </a:pPr>
                <a:endParaRPr lang="en-US" sz="900" dirty="0" smtClean="0">
                  <a:solidFill>
                    <a:srgbClr val="000000"/>
                  </a:solidFill>
                  <a:latin typeface="Tahoma" panose="020B0604030504040204" pitchFamily="34" charset="0"/>
                  <a:cs typeface="Arial" charset="0"/>
                </a:endParaRPr>
              </a:p>
            </p:txBody>
          </p:sp>
        </p:grpSp>
        <p:sp>
          <p:nvSpPr>
            <p:cNvPr id="1051" name="Rectangle 73" hidden="1"/>
            <p:cNvSpPr>
              <a:spLocks noChangeArrowheads="1"/>
            </p:cNvSpPr>
            <p:nvPr userDrawn="1"/>
          </p:nvSpPr>
          <p:spPr bwMode="gray">
            <a:xfrm>
              <a:off x="5245" y="734"/>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52" name="Rectangle 74" hidden="1"/>
            <p:cNvSpPr>
              <a:spLocks noChangeArrowheads="1"/>
            </p:cNvSpPr>
            <p:nvPr userDrawn="1"/>
          </p:nvSpPr>
          <p:spPr bwMode="gray">
            <a:xfrm>
              <a:off x="5245" y="889"/>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53" name="Rectangle 75" hidden="1"/>
            <p:cNvSpPr>
              <a:spLocks noChangeArrowheads="1"/>
            </p:cNvSpPr>
            <p:nvPr userDrawn="1"/>
          </p:nvSpPr>
          <p:spPr bwMode="gray">
            <a:xfrm>
              <a:off x="5245" y="578"/>
              <a:ext cx="230" cy="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grpSp>
      <p:grpSp>
        <p:nvGrpSpPr>
          <p:cNvPr id="1035" name="McK Legend - Lines" hidden="1"/>
          <p:cNvGrpSpPr>
            <a:grpSpLocks/>
          </p:cNvGrpSpPr>
          <p:nvPr userDrawn="1"/>
        </p:nvGrpSpPr>
        <p:grpSpPr bwMode="auto">
          <a:xfrm>
            <a:off x="7939094" y="1052514"/>
            <a:ext cx="833833" cy="913468"/>
            <a:chOff x="4159" y="2378"/>
            <a:chExt cx="514" cy="564"/>
          </a:xfrm>
        </p:grpSpPr>
        <p:sp>
          <p:nvSpPr>
            <p:cNvPr id="1040" name="Rectangle 77" hidden="1"/>
            <p:cNvSpPr>
              <a:spLocks noChangeArrowheads="1"/>
            </p:cNvSpPr>
            <p:nvPr/>
          </p:nvSpPr>
          <p:spPr bwMode="gray">
            <a:xfrm>
              <a:off x="4444" y="2378"/>
              <a:ext cx="229"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41" name="Rectangle 78" hidden="1"/>
            <p:cNvSpPr>
              <a:spLocks noChangeArrowheads="1"/>
            </p:cNvSpPr>
            <p:nvPr/>
          </p:nvSpPr>
          <p:spPr bwMode="gray">
            <a:xfrm>
              <a:off x="4444" y="2537"/>
              <a:ext cx="229"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42" name="Rectangle 79" hidden="1"/>
            <p:cNvSpPr>
              <a:spLocks noChangeArrowheads="1"/>
            </p:cNvSpPr>
            <p:nvPr/>
          </p:nvSpPr>
          <p:spPr bwMode="gray">
            <a:xfrm>
              <a:off x="4444" y="2697"/>
              <a:ext cx="229"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43" name="Line 80" hidden="1"/>
            <p:cNvSpPr>
              <a:spLocks noChangeShapeType="1"/>
            </p:cNvSpPr>
            <p:nvPr/>
          </p:nvSpPr>
          <p:spPr bwMode="gray">
            <a:xfrm>
              <a:off x="4159" y="2444"/>
              <a:ext cx="22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ZA" sz="1200" dirty="0">
                <a:solidFill>
                  <a:srgbClr val="000000"/>
                </a:solidFill>
                <a:latin typeface="Arial" panose="020B0604020202020204" pitchFamily="34" charset="0"/>
                <a:cs typeface="Arial" charset="0"/>
              </a:endParaRPr>
            </a:p>
          </p:txBody>
        </p:sp>
        <p:sp>
          <p:nvSpPr>
            <p:cNvPr id="1044" name="Line 81" hidden="1"/>
            <p:cNvSpPr>
              <a:spLocks noChangeShapeType="1"/>
            </p:cNvSpPr>
            <p:nvPr/>
          </p:nvSpPr>
          <p:spPr bwMode="gray">
            <a:xfrm>
              <a:off x="4159" y="2603"/>
              <a:ext cx="222"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ZA" sz="1200" dirty="0">
                <a:solidFill>
                  <a:srgbClr val="000000"/>
                </a:solidFill>
                <a:latin typeface="Arial" panose="020B0604020202020204" pitchFamily="34" charset="0"/>
                <a:cs typeface="Arial" charset="0"/>
              </a:endParaRPr>
            </a:p>
          </p:txBody>
        </p:sp>
        <p:sp>
          <p:nvSpPr>
            <p:cNvPr id="1045" name="Line 82" hidden="1"/>
            <p:cNvSpPr>
              <a:spLocks noChangeShapeType="1"/>
            </p:cNvSpPr>
            <p:nvPr/>
          </p:nvSpPr>
          <p:spPr bwMode="gray">
            <a:xfrm>
              <a:off x="4159" y="2763"/>
              <a:ext cx="22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ZA" sz="1200" dirty="0">
                <a:solidFill>
                  <a:srgbClr val="000000"/>
                </a:solidFill>
                <a:latin typeface="Arial" panose="020B0604020202020204" pitchFamily="34" charset="0"/>
                <a:cs typeface="Arial" charset="0"/>
              </a:endParaRPr>
            </a:p>
          </p:txBody>
        </p:sp>
        <p:sp>
          <p:nvSpPr>
            <p:cNvPr id="1046" name="Rectangle 83" hidden="1"/>
            <p:cNvSpPr>
              <a:spLocks noChangeArrowheads="1"/>
            </p:cNvSpPr>
            <p:nvPr/>
          </p:nvSpPr>
          <p:spPr bwMode="gray">
            <a:xfrm>
              <a:off x="4444" y="2856"/>
              <a:ext cx="229"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7471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7471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7471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7471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defRPr/>
              </a:pPr>
              <a:r>
                <a:rPr lang="en-GB" sz="900" dirty="0" smtClean="0">
                  <a:solidFill>
                    <a:srgbClr val="000000"/>
                  </a:solidFill>
                  <a:latin typeface="Tahoma" panose="020B0604030504040204" pitchFamily="34" charset="0"/>
                  <a:cs typeface="Arial" charset="0"/>
                </a:rPr>
                <a:t>Legend</a:t>
              </a:r>
            </a:p>
          </p:txBody>
        </p:sp>
        <p:sp>
          <p:nvSpPr>
            <p:cNvPr id="1047" name="Line 84" hidden="1"/>
            <p:cNvSpPr>
              <a:spLocks noChangeShapeType="1"/>
            </p:cNvSpPr>
            <p:nvPr/>
          </p:nvSpPr>
          <p:spPr bwMode="gray">
            <a:xfrm>
              <a:off x="4159" y="2922"/>
              <a:ext cx="222"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ZA" sz="1200" dirty="0">
                <a:solidFill>
                  <a:srgbClr val="000000"/>
                </a:solidFill>
                <a:latin typeface="Arial" panose="020B0604020202020204" pitchFamily="34" charset="0"/>
                <a:cs typeface="Arial" charset="0"/>
              </a:endParaRPr>
            </a:p>
          </p:txBody>
        </p:sp>
      </p:grpSp>
      <p:grpSp>
        <p:nvGrpSpPr>
          <p:cNvPr id="1036" name="McK Sticker" hidden="1"/>
          <p:cNvGrpSpPr>
            <a:grpSpLocks/>
          </p:cNvGrpSpPr>
          <p:nvPr userDrawn="1"/>
        </p:nvGrpSpPr>
        <p:grpSpPr bwMode="auto">
          <a:xfrm>
            <a:off x="8451990" y="1100468"/>
            <a:ext cx="447547" cy="175564"/>
            <a:chOff x="5218" y="679"/>
            <a:chExt cx="276" cy="109"/>
          </a:xfrm>
        </p:grpSpPr>
        <p:sp>
          <p:nvSpPr>
            <p:cNvPr id="1037" name="AutoShape 86" hidden="1"/>
            <p:cNvSpPr>
              <a:spLocks noChangeArrowheads="1"/>
            </p:cNvSpPr>
            <p:nvPr userDrawn="1"/>
          </p:nvSpPr>
          <p:spPr bwMode="auto">
            <a:xfrm>
              <a:off x="5218" y="679"/>
              <a:ext cx="276" cy="109"/>
            </a:xfrm>
            <a:prstGeom prst="leftRightArrow">
              <a:avLst>
                <a:gd name="adj1" fmla="val 100000"/>
                <a:gd name="adj2" fmla="val 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18000" rIns="0" bIns="18000" anchor="ctr">
              <a:spAutoFit/>
            </a:bodyPr>
            <a:lstStyle>
              <a:lvl1pPr defTabSz="804863"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804863"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804863"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804863"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804863"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defTabSz="80486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defTabSz="80486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defTabSz="80486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defTabSz="804863"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r">
                <a:defRPr/>
              </a:pPr>
              <a:r>
                <a:rPr lang="en-GB" sz="900" dirty="0" smtClean="0">
                  <a:solidFill>
                    <a:srgbClr val="000000"/>
                  </a:solidFill>
                  <a:latin typeface="Tahoma" panose="020B0604030504040204" pitchFamily="34" charset="0"/>
                  <a:cs typeface="Arial" charset="0"/>
                </a:rPr>
                <a:t>STICKER</a:t>
              </a:r>
            </a:p>
          </p:txBody>
        </p:sp>
        <p:cxnSp>
          <p:nvCxnSpPr>
            <p:cNvPr id="1038" name="McK StickerE" hidden="1"/>
            <p:cNvCxnSpPr>
              <a:cxnSpLocks noChangeShapeType="1"/>
              <a:stCxn id="1037" idx="2"/>
              <a:endCxn id="1037" idx="0"/>
            </p:cNvCxnSpPr>
            <p:nvPr userDrawn="1"/>
          </p:nvCxnSpPr>
          <p:spPr bwMode="auto">
            <a:xfrm>
              <a:off x="5218" y="679"/>
              <a:ext cx="276"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1039" name="AutoShape 88" hidden="1"/>
            <p:cNvCxnSpPr>
              <a:cxnSpLocks noChangeShapeType="1"/>
              <a:stCxn id="1037" idx="4"/>
              <a:endCxn id="1037" idx="6"/>
            </p:cNvCxnSpPr>
            <p:nvPr userDrawn="1"/>
          </p:nvCxnSpPr>
          <p:spPr bwMode="auto">
            <a:xfrm>
              <a:off x="5218" y="788"/>
              <a:ext cx="276"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472615257"/>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hf hdr="0"/>
  <p:txStyles>
    <p:titleStyle>
      <a:lvl1pPr algn="l" rtl="0" eaLnBrk="0" fontAlgn="base" hangingPunct="0">
        <a:spcBef>
          <a:spcPct val="0"/>
        </a:spcBef>
        <a:spcAft>
          <a:spcPct val="0"/>
        </a:spcAft>
        <a:defRPr sz="1500" b="1">
          <a:solidFill>
            <a:schemeClr val="folHlink"/>
          </a:solidFill>
          <a:latin typeface="+mj-lt"/>
          <a:ea typeface="ＭＳ Ｐゴシック" pitchFamily="-106" charset="-128"/>
          <a:cs typeface="ＭＳ Ｐゴシック" charset="0"/>
        </a:defRPr>
      </a:lvl1pPr>
      <a:lvl2pPr algn="l" rtl="0" eaLnBrk="0" fontAlgn="base" hangingPunct="0">
        <a:spcBef>
          <a:spcPct val="0"/>
        </a:spcBef>
        <a:spcAft>
          <a:spcPct val="0"/>
        </a:spcAft>
        <a:defRPr sz="1500" b="1">
          <a:solidFill>
            <a:schemeClr val="folHlink"/>
          </a:solidFill>
          <a:latin typeface="Tahoma" pitchFamily="-106" charset="0"/>
          <a:ea typeface="ＭＳ Ｐゴシック" pitchFamily="-106" charset="-128"/>
          <a:cs typeface="ＭＳ Ｐゴシック" charset="0"/>
        </a:defRPr>
      </a:lvl2pPr>
      <a:lvl3pPr algn="l" rtl="0" eaLnBrk="0" fontAlgn="base" hangingPunct="0">
        <a:spcBef>
          <a:spcPct val="0"/>
        </a:spcBef>
        <a:spcAft>
          <a:spcPct val="0"/>
        </a:spcAft>
        <a:defRPr sz="1500" b="1">
          <a:solidFill>
            <a:schemeClr val="folHlink"/>
          </a:solidFill>
          <a:latin typeface="Tahoma" pitchFamily="-106" charset="0"/>
          <a:ea typeface="ＭＳ Ｐゴシック" pitchFamily="-106" charset="-128"/>
          <a:cs typeface="ＭＳ Ｐゴシック" charset="0"/>
        </a:defRPr>
      </a:lvl3pPr>
      <a:lvl4pPr algn="l" rtl="0" eaLnBrk="0" fontAlgn="base" hangingPunct="0">
        <a:spcBef>
          <a:spcPct val="0"/>
        </a:spcBef>
        <a:spcAft>
          <a:spcPct val="0"/>
        </a:spcAft>
        <a:defRPr sz="1500" b="1">
          <a:solidFill>
            <a:schemeClr val="folHlink"/>
          </a:solidFill>
          <a:latin typeface="Tahoma" pitchFamily="-106" charset="0"/>
          <a:ea typeface="ＭＳ Ｐゴシック" pitchFamily="-106" charset="-128"/>
          <a:cs typeface="ＭＳ Ｐゴシック" charset="0"/>
        </a:defRPr>
      </a:lvl4pPr>
      <a:lvl5pPr algn="l" rtl="0" eaLnBrk="0" fontAlgn="base" hangingPunct="0">
        <a:spcBef>
          <a:spcPct val="0"/>
        </a:spcBef>
        <a:spcAft>
          <a:spcPct val="0"/>
        </a:spcAft>
        <a:defRPr sz="1500" b="1">
          <a:solidFill>
            <a:schemeClr val="folHlink"/>
          </a:solidFill>
          <a:latin typeface="Tahoma" pitchFamily="-106" charset="0"/>
          <a:ea typeface="ＭＳ Ｐゴシック" pitchFamily="-106" charset="-128"/>
          <a:cs typeface="ＭＳ Ｐゴシック" charset="0"/>
        </a:defRPr>
      </a:lvl5pPr>
      <a:lvl6pPr marL="342900" algn="l" rtl="0" fontAlgn="base">
        <a:spcBef>
          <a:spcPct val="0"/>
        </a:spcBef>
        <a:spcAft>
          <a:spcPct val="0"/>
        </a:spcAft>
        <a:defRPr sz="1500" b="1">
          <a:solidFill>
            <a:schemeClr val="folHlink"/>
          </a:solidFill>
          <a:latin typeface="Tahoma" pitchFamily="-106" charset="0"/>
        </a:defRPr>
      </a:lvl6pPr>
      <a:lvl7pPr marL="685800" algn="l" rtl="0" fontAlgn="base">
        <a:spcBef>
          <a:spcPct val="0"/>
        </a:spcBef>
        <a:spcAft>
          <a:spcPct val="0"/>
        </a:spcAft>
        <a:defRPr sz="1500" b="1">
          <a:solidFill>
            <a:schemeClr val="folHlink"/>
          </a:solidFill>
          <a:latin typeface="Tahoma" pitchFamily="-106" charset="0"/>
        </a:defRPr>
      </a:lvl7pPr>
      <a:lvl8pPr marL="1028700" algn="l" rtl="0" fontAlgn="base">
        <a:spcBef>
          <a:spcPct val="0"/>
        </a:spcBef>
        <a:spcAft>
          <a:spcPct val="0"/>
        </a:spcAft>
        <a:defRPr sz="1500" b="1">
          <a:solidFill>
            <a:schemeClr val="folHlink"/>
          </a:solidFill>
          <a:latin typeface="Tahoma" pitchFamily="-106" charset="0"/>
        </a:defRPr>
      </a:lvl8pPr>
      <a:lvl9pPr marL="1371600" algn="l" rtl="0" fontAlgn="base">
        <a:spcBef>
          <a:spcPct val="0"/>
        </a:spcBef>
        <a:spcAft>
          <a:spcPct val="0"/>
        </a:spcAft>
        <a:defRPr sz="1500" b="1">
          <a:solidFill>
            <a:schemeClr val="folHlink"/>
          </a:solidFill>
          <a:latin typeface="Tahoma" pitchFamily="-106" charset="0"/>
        </a:defRPr>
      </a:lvl9pPr>
    </p:titleStyle>
    <p:bodyStyle>
      <a:lvl1pPr marL="257175" indent="-257175" algn="l" defTabSz="671513" rtl="0" eaLnBrk="0" fontAlgn="base" hangingPunct="0">
        <a:spcBef>
          <a:spcPct val="0"/>
        </a:spcBef>
        <a:spcAft>
          <a:spcPct val="0"/>
        </a:spcAft>
        <a:buSzPct val="120000"/>
        <a:defRPr>
          <a:solidFill>
            <a:schemeClr val="tx1"/>
          </a:solidFill>
          <a:latin typeface="+mn-lt"/>
          <a:ea typeface="ＭＳ Ｐゴシック" pitchFamily="-106" charset="-128"/>
          <a:cs typeface="ＭＳ Ｐゴシック" charset="0"/>
        </a:defRPr>
      </a:lvl1pPr>
      <a:lvl2pPr marL="108347" indent="-107156" algn="l" defTabSz="671513" rtl="0" eaLnBrk="0" fontAlgn="base" hangingPunct="0">
        <a:spcBef>
          <a:spcPct val="0"/>
        </a:spcBef>
        <a:spcAft>
          <a:spcPct val="0"/>
        </a:spcAft>
        <a:buChar char="•"/>
        <a:defRPr>
          <a:solidFill>
            <a:schemeClr val="tx1"/>
          </a:solidFill>
          <a:latin typeface="+mn-lt"/>
          <a:ea typeface="ＭＳ Ｐゴシック" pitchFamily="-106" charset="-128"/>
        </a:defRPr>
      </a:lvl2pPr>
      <a:lvl3pPr marL="221456" indent="-111919" algn="l" defTabSz="671513" rtl="0" eaLnBrk="0" fontAlgn="base" hangingPunct="0">
        <a:spcBef>
          <a:spcPct val="0"/>
        </a:spcBef>
        <a:spcAft>
          <a:spcPct val="0"/>
        </a:spcAft>
        <a:buChar char="–"/>
        <a:defRPr>
          <a:solidFill>
            <a:schemeClr val="tx1"/>
          </a:solidFill>
          <a:latin typeface="+mn-lt"/>
          <a:ea typeface="ＭＳ Ｐゴシック" pitchFamily="-106" charset="-128"/>
        </a:defRPr>
      </a:lvl3pPr>
      <a:lvl4pPr marL="323850" indent="-101204" algn="l" defTabSz="671513" rtl="0" eaLnBrk="0" fontAlgn="base" hangingPunct="0">
        <a:spcBef>
          <a:spcPct val="0"/>
        </a:spcBef>
        <a:spcAft>
          <a:spcPct val="0"/>
        </a:spcAft>
        <a:buChar char="•"/>
        <a:defRPr>
          <a:solidFill>
            <a:schemeClr val="tx1"/>
          </a:solidFill>
          <a:latin typeface="+mn-lt"/>
          <a:ea typeface="ＭＳ Ｐゴシック" pitchFamily="-106" charset="-128"/>
        </a:defRPr>
      </a:lvl4pPr>
      <a:lvl5pPr marL="436960" indent="-111919" algn="l" defTabSz="671513" rtl="0" eaLnBrk="0" fontAlgn="base" hangingPunct="0">
        <a:spcBef>
          <a:spcPct val="0"/>
        </a:spcBef>
        <a:spcAft>
          <a:spcPct val="0"/>
        </a:spcAft>
        <a:buChar char="–"/>
        <a:defRPr>
          <a:solidFill>
            <a:schemeClr val="tx1"/>
          </a:solidFill>
          <a:latin typeface="+mn-lt"/>
          <a:ea typeface="ＭＳ Ｐゴシック" pitchFamily="-106" charset="-128"/>
        </a:defRPr>
      </a:lvl5pPr>
      <a:lvl6pPr marL="779860" indent="-111919" algn="l" defTabSz="671513" rtl="0" fontAlgn="base">
        <a:spcBef>
          <a:spcPct val="0"/>
        </a:spcBef>
        <a:spcAft>
          <a:spcPct val="0"/>
        </a:spcAft>
        <a:buChar char="–"/>
        <a:defRPr>
          <a:solidFill>
            <a:schemeClr val="tx1"/>
          </a:solidFill>
          <a:latin typeface="+mn-lt"/>
          <a:ea typeface="ＭＳ Ｐゴシック" pitchFamily="-106" charset="-128"/>
        </a:defRPr>
      </a:lvl6pPr>
      <a:lvl7pPr marL="1122760" indent="-111919" algn="l" defTabSz="671513" rtl="0" fontAlgn="base">
        <a:spcBef>
          <a:spcPct val="0"/>
        </a:spcBef>
        <a:spcAft>
          <a:spcPct val="0"/>
        </a:spcAft>
        <a:buChar char="–"/>
        <a:defRPr>
          <a:solidFill>
            <a:schemeClr val="tx1"/>
          </a:solidFill>
          <a:latin typeface="+mn-lt"/>
          <a:ea typeface="ＭＳ Ｐゴシック" pitchFamily="-106" charset="-128"/>
        </a:defRPr>
      </a:lvl7pPr>
      <a:lvl8pPr marL="1465660" indent="-111919" algn="l" defTabSz="671513" rtl="0" fontAlgn="base">
        <a:spcBef>
          <a:spcPct val="0"/>
        </a:spcBef>
        <a:spcAft>
          <a:spcPct val="0"/>
        </a:spcAft>
        <a:buChar char="–"/>
        <a:defRPr>
          <a:solidFill>
            <a:schemeClr val="tx1"/>
          </a:solidFill>
          <a:latin typeface="+mn-lt"/>
          <a:ea typeface="ＭＳ Ｐゴシック" pitchFamily="-106" charset="-128"/>
        </a:defRPr>
      </a:lvl8pPr>
      <a:lvl9pPr marL="1808560" indent="-111919" algn="l" defTabSz="671513" rtl="0" fontAlgn="base">
        <a:spcBef>
          <a:spcPct val="0"/>
        </a:spcBef>
        <a:spcAft>
          <a:spcPct val="0"/>
        </a:spcAft>
        <a:buChar char="–"/>
        <a:defRPr>
          <a:solidFill>
            <a:schemeClr val="tx1"/>
          </a:solidFill>
          <a:latin typeface="+mn-lt"/>
          <a:ea typeface="ＭＳ Ｐゴシック" pitchFamily="-106"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3" descr="powerpoint tmpltp-2.jpg"/>
          <p:cNvPicPr>
            <a:picLocks noChangeAspect="1"/>
          </p:cNvPicPr>
          <p:nvPr userDrawn="1"/>
        </p:nvPicPr>
        <p:blipFill>
          <a:blip r:embed="rId28">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pg num"/>
          <p:cNvSpPr>
            <a:spLocks noGrp="1" noChangeArrowheads="1"/>
          </p:cNvSpPr>
          <p:nvPr>
            <p:ph type="sldNum" sz="quarter" idx="4"/>
            <p:custDataLst>
              <p:tags r:id="rId14"/>
            </p:custDataLst>
          </p:nvPr>
        </p:nvSpPr>
        <p:spPr bwMode="auto">
          <a:xfrm>
            <a:off x="6083300" y="6376988"/>
            <a:ext cx="1905000" cy="184150"/>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eaLnBrk="1" hangingPunct="1">
              <a:defRPr sz="1200">
                <a:latin typeface="Arial" panose="020B0604020202020204" pitchFamily="34" charset="0"/>
              </a:defRPr>
            </a:lvl1pPr>
          </a:lstStyle>
          <a:p>
            <a:pPr>
              <a:defRPr/>
            </a:pPr>
            <a:fld id="{EAE1565F-B24C-4C22-997F-B3C144C08438}" type="slidenum">
              <a:rPr lang="en-GB" altLang="en-US">
                <a:solidFill>
                  <a:srgbClr val="000000"/>
                </a:solidFill>
              </a:rPr>
              <a:pPr>
                <a:defRPr/>
              </a:pPr>
              <a:t>‹#›</a:t>
            </a:fld>
            <a:endParaRPr lang="en-GB" altLang="en-US">
              <a:solidFill>
                <a:srgbClr val="000000"/>
              </a:solidFill>
            </a:endParaRPr>
          </a:p>
        </p:txBody>
      </p:sp>
      <p:sp>
        <p:nvSpPr>
          <p:cNvPr id="1028" name="Rectangle 2"/>
          <p:cNvSpPr>
            <a:spLocks noGrp="1" noChangeArrowheads="1"/>
          </p:cNvSpPr>
          <p:nvPr>
            <p:ph type="title"/>
            <p:custDataLst>
              <p:tags r:id="rId15"/>
            </p:custDataLst>
          </p:nvPr>
        </p:nvSpPr>
        <p:spPr bwMode="auto">
          <a:xfrm>
            <a:off x="481013" y="220663"/>
            <a:ext cx="619442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p>
            <a:pPr lvl="0"/>
            <a:r>
              <a:rPr lang="en-GB" altLang="en-US" smtClean="0"/>
              <a:t>Click to edit Master title style</a:t>
            </a:r>
          </a:p>
        </p:txBody>
      </p:sp>
      <p:sp>
        <p:nvSpPr>
          <p:cNvPr id="1029" name="Rectangle 3"/>
          <p:cNvSpPr>
            <a:spLocks noGrp="1" noChangeArrowheads="1"/>
          </p:cNvSpPr>
          <p:nvPr>
            <p:ph type="body" idx="1"/>
            <p:custDataLst>
              <p:tags r:id="rId16"/>
            </p:custDataLst>
          </p:nvPr>
        </p:nvSpPr>
        <p:spPr bwMode="auto">
          <a:xfrm>
            <a:off x="481013" y="1774825"/>
            <a:ext cx="7789862"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graphicFrame>
        <p:nvGraphicFramePr>
          <p:cNvPr id="2" name="Rectangle 2" hidden="1"/>
          <p:cNvGraphicFramePr>
            <a:graphicFrameLocks/>
          </p:cNvGraphicFramePr>
          <p:nvPr/>
        </p:nvGraphicFramePr>
        <p:xfrm>
          <a:off x="0" y="0"/>
          <a:ext cx="161925" cy="161925"/>
        </p:xfrm>
        <a:graphic>
          <a:graphicData uri="http://schemas.openxmlformats.org/presentationml/2006/ole">
            <p:oleObj spid="_x0000_s48134" r:id="rId29" imgW="0" imgH="0" progId="">
              <p:embed/>
            </p:oleObj>
          </a:graphicData>
        </a:graphic>
      </p:graphicFrame>
      <p:sp>
        <p:nvSpPr>
          <p:cNvPr id="1031" name="McK Measure" hidden="1"/>
          <p:cNvSpPr txBox="1">
            <a:spLocks noChangeArrowheads="1"/>
          </p:cNvSpPr>
          <p:nvPr userDrawn="1">
            <p:custDataLst>
              <p:tags r:id="rId17"/>
            </p:custDataLst>
          </p:nvPr>
        </p:nvSpPr>
        <p:spPr bwMode="auto">
          <a:xfrm>
            <a:off x="457200" y="1360488"/>
            <a:ext cx="6194425"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895350">
              <a:defRPr sz="1600">
                <a:solidFill>
                  <a:schemeClr val="tx1"/>
                </a:solidFill>
                <a:latin typeface="Calibri" panose="020F0502020204030204" pitchFamily="34" charset="0"/>
                <a:ea typeface="ＭＳ Ｐゴシック" panose="020B0600070205080204" pitchFamily="34" charset="-128"/>
              </a:defRPr>
            </a:lvl1pPr>
            <a:lvl2pPr marL="742950" indent="-285750" defTabSz="895350">
              <a:defRPr sz="1600">
                <a:solidFill>
                  <a:schemeClr val="tx1"/>
                </a:solidFill>
                <a:latin typeface="Calibri" panose="020F0502020204030204" pitchFamily="34" charset="0"/>
                <a:ea typeface="ＭＳ Ｐゴシック" panose="020B0600070205080204" pitchFamily="34" charset="-128"/>
              </a:defRPr>
            </a:lvl2pPr>
            <a:lvl3pPr marL="1143000" indent="-228600" defTabSz="895350">
              <a:defRPr sz="1600">
                <a:solidFill>
                  <a:schemeClr val="tx1"/>
                </a:solidFill>
                <a:latin typeface="Calibri" panose="020F0502020204030204" pitchFamily="34" charset="0"/>
                <a:ea typeface="ＭＳ Ｐゴシック" panose="020B0600070205080204" pitchFamily="34" charset="-128"/>
              </a:defRPr>
            </a:lvl3pPr>
            <a:lvl4pPr marL="1600200" indent="-228600" defTabSz="895350">
              <a:defRPr sz="1600">
                <a:solidFill>
                  <a:schemeClr val="tx1"/>
                </a:solidFill>
                <a:latin typeface="Calibri" panose="020F0502020204030204" pitchFamily="34" charset="0"/>
                <a:ea typeface="ＭＳ Ｐゴシック" panose="020B0600070205080204" pitchFamily="34" charset="-128"/>
              </a:defRPr>
            </a:lvl4pPr>
            <a:lvl5pPr marL="2057400" indent="-228600" defTabSz="895350">
              <a:defRPr sz="16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800" smtClean="0">
                <a:solidFill>
                  <a:srgbClr val="000000"/>
                </a:solidFill>
                <a:latin typeface="Tahoma" panose="020B0604030504040204" pitchFamily="34" charset="0"/>
              </a:rPr>
              <a:t>Unit of measure</a:t>
            </a:r>
          </a:p>
        </p:txBody>
      </p:sp>
      <p:sp>
        <p:nvSpPr>
          <p:cNvPr id="1032" name="McK Footnote" hidden="1"/>
          <p:cNvSpPr txBox="1">
            <a:spLocks noChangeArrowheads="1"/>
          </p:cNvSpPr>
          <p:nvPr userDrawn="1">
            <p:custDataLst>
              <p:tags r:id="rId18"/>
            </p:custDataLst>
          </p:nvPr>
        </p:nvSpPr>
        <p:spPr bwMode="auto">
          <a:xfrm>
            <a:off x="457200" y="6210300"/>
            <a:ext cx="83343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spAutoFit/>
          </a:bodyPr>
          <a:lstStyle>
            <a:lvl1pPr marL="574675" indent="-574675"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1pPr>
            <a:lvl2pPr marL="742950" indent="-28575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2pPr>
            <a:lvl3pPr marL="11430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3pPr>
            <a:lvl4pPr marL="16002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4pPr>
            <a:lvl5pPr marL="2057400" indent="-228600" defTabSz="895350">
              <a:tabLst>
                <a:tab pos="533400" algn="r"/>
              </a:tabLst>
              <a:defRPr sz="1600">
                <a:solidFill>
                  <a:schemeClr val="tx1"/>
                </a:solidFill>
                <a:latin typeface="Calibri" panose="020F0502020204030204" pitchFamily="34" charset="0"/>
                <a:ea typeface="ＭＳ Ｐゴシック" panose="020B0600070205080204" pitchFamily="34" charset="-128"/>
              </a:defRPr>
            </a:lvl5pPr>
            <a:lvl6pPr marL="25146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6pPr>
            <a:lvl7pPr marL="29718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7pPr>
            <a:lvl8pPr marL="34290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8pPr>
            <a:lvl9pPr marL="3886200" indent="-228600" defTabSz="895350" eaLnBrk="0" fontAlgn="base" hangingPunct="0">
              <a:spcBef>
                <a:spcPct val="0"/>
              </a:spcBef>
              <a:spcAft>
                <a:spcPct val="0"/>
              </a:spcAft>
              <a:tabLst>
                <a:tab pos="533400" algn="r"/>
              </a:tabLs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GB" altLang="en-US" sz="1200" smtClean="0">
                <a:solidFill>
                  <a:srgbClr val="000000"/>
                </a:solidFill>
                <a:latin typeface="Tahoma" panose="020B0604030504040204" pitchFamily="34" charset="0"/>
              </a:rPr>
              <a:t>	*	Footnote</a:t>
            </a:r>
          </a:p>
          <a:p>
            <a:pPr eaLnBrk="1" hangingPunct="1">
              <a:spcBef>
                <a:spcPct val="20000"/>
              </a:spcBef>
              <a:defRPr/>
            </a:pPr>
            <a:r>
              <a:rPr lang="en-GB" altLang="en-US" sz="1200" smtClean="0">
                <a:solidFill>
                  <a:srgbClr val="000000"/>
                </a:solidFill>
                <a:latin typeface="Tahoma" panose="020B0604030504040204" pitchFamily="34" charset="0"/>
              </a:rPr>
              <a:t>Source:		Source</a:t>
            </a:r>
          </a:p>
        </p:txBody>
      </p:sp>
      <p:grpSp>
        <p:nvGrpSpPr>
          <p:cNvPr id="1033" name="McK Legend - Boxes" hidden="1"/>
          <p:cNvGrpSpPr>
            <a:grpSpLocks/>
          </p:cNvGrpSpPr>
          <p:nvPr userDrawn="1"/>
        </p:nvGrpSpPr>
        <p:grpSpPr bwMode="auto">
          <a:xfrm>
            <a:off x="8089900" y="1065213"/>
            <a:ext cx="812800" cy="942975"/>
            <a:chOff x="4180" y="1141"/>
            <a:chExt cx="502" cy="582"/>
          </a:xfrm>
        </p:grpSpPr>
        <p:sp>
          <p:nvSpPr>
            <p:cNvPr id="1060" name="Rectangle 55" hidden="1"/>
            <p:cNvSpPr>
              <a:spLocks noChangeArrowheads="1"/>
            </p:cNvSpPr>
            <p:nvPr/>
          </p:nvSpPr>
          <p:spPr bwMode="gray">
            <a:xfrm>
              <a:off x="4372" y="1141"/>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61" name="Rectangle 56" hidden="1"/>
            <p:cNvSpPr>
              <a:spLocks noChangeArrowheads="1"/>
            </p:cNvSpPr>
            <p:nvPr/>
          </p:nvSpPr>
          <p:spPr bwMode="gray">
            <a:xfrm>
              <a:off x="4372" y="1297"/>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62" name="Rectangle 57" hidden="1"/>
            <p:cNvSpPr>
              <a:spLocks noChangeArrowheads="1"/>
            </p:cNvSpPr>
            <p:nvPr/>
          </p:nvSpPr>
          <p:spPr bwMode="gray">
            <a:xfrm>
              <a:off x="4372" y="1452"/>
              <a:ext cx="310" cy="1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63" name="Rectangle 58" hidden="1"/>
            <p:cNvSpPr>
              <a:spLocks noChangeArrowheads="1"/>
            </p:cNvSpPr>
            <p:nvPr/>
          </p:nvSpPr>
          <p:spPr bwMode="gray">
            <a:xfrm>
              <a:off x="4372" y="160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64" name="LegendRectangle1" hidden="1"/>
            <p:cNvSpPr>
              <a:spLocks noChangeArrowheads="1"/>
            </p:cNvSpPr>
            <p:nvPr/>
          </p:nvSpPr>
          <p:spPr bwMode="gray">
            <a:xfrm>
              <a:off x="4180" y="1148"/>
              <a:ext cx="135" cy="101"/>
            </a:xfrm>
            <a:prstGeom prst="rect">
              <a:avLst/>
            </a:prstGeom>
            <a:solidFill>
              <a:schemeClr val="accent1"/>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065" name="LegendRectangle2" hidden="1"/>
            <p:cNvSpPr>
              <a:spLocks noChangeArrowheads="1"/>
            </p:cNvSpPr>
            <p:nvPr/>
          </p:nvSpPr>
          <p:spPr bwMode="gray">
            <a:xfrm>
              <a:off x="4180" y="1304"/>
              <a:ext cx="135" cy="101"/>
            </a:xfrm>
            <a:prstGeom prst="rect">
              <a:avLst/>
            </a:prstGeom>
            <a:solidFill>
              <a:schemeClr val="accent2"/>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066" name="LegendRectangle3" hidden="1"/>
            <p:cNvSpPr>
              <a:spLocks noChangeArrowheads="1"/>
            </p:cNvSpPr>
            <p:nvPr/>
          </p:nvSpPr>
          <p:spPr bwMode="gray">
            <a:xfrm>
              <a:off x="4180" y="1459"/>
              <a:ext cx="135" cy="101"/>
            </a:xfrm>
            <a:prstGeom prst="rect">
              <a:avLst/>
            </a:prstGeom>
            <a:solidFill>
              <a:schemeClr val="hlink"/>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sp>
          <p:nvSpPr>
            <p:cNvPr id="1067" name="LegendRectangle4" hidden="1"/>
            <p:cNvSpPr>
              <a:spLocks noChangeArrowheads="1"/>
            </p:cNvSpPr>
            <p:nvPr/>
          </p:nvSpPr>
          <p:spPr bwMode="gray">
            <a:xfrm>
              <a:off x="4180" y="1615"/>
              <a:ext cx="135" cy="101"/>
            </a:xfrm>
            <a:prstGeom prst="rect">
              <a:avLst/>
            </a:prstGeom>
            <a:solidFill>
              <a:schemeClr val="folHlink"/>
            </a:solidFill>
            <a:ln w="9525">
              <a:solidFill>
                <a:schemeClr val="tx1"/>
              </a:solidFill>
              <a:miter lim="800000"/>
              <a:headEnd/>
              <a:tailEnd/>
            </a:ln>
          </p:spPr>
          <p:txBody>
            <a:bodyPr lIns="0" tIns="0" rIns="0" bIns="0"/>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eaLnBrk="1" hangingPunct="1">
                <a:defRPr/>
              </a:pPr>
              <a:endParaRPr lang="de-DE" altLang="en-US" sz="1200" smtClean="0">
                <a:solidFill>
                  <a:srgbClr val="000000"/>
                </a:solidFill>
                <a:latin typeface="Tahoma" panose="020B0604030504040204" pitchFamily="34" charset="0"/>
              </a:endParaRPr>
            </a:p>
          </p:txBody>
        </p:sp>
      </p:grpSp>
      <p:grpSp>
        <p:nvGrpSpPr>
          <p:cNvPr id="1034" name="McK Legend - Moons" hidden="1"/>
          <p:cNvGrpSpPr>
            <a:grpSpLocks/>
          </p:cNvGrpSpPr>
          <p:nvPr userDrawn="1"/>
        </p:nvGrpSpPr>
        <p:grpSpPr bwMode="auto">
          <a:xfrm>
            <a:off x="8112125" y="1065213"/>
            <a:ext cx="790575" cy="690562"/>
            <a:chOff x="5067" y="578"/>
            <a:chExt cx="488" cy="426"/>
          </a:xfrm>
        </p:grpSpPr>
        <p:grpSp>
          <p:nvGrpSpPr>
            <p:cNvPr id="1048" name="Group 64" hidden="1"/>
            <p:cNvGrpSpPr>
              <a:grpSpLocks noChangeAspect="1"/>
            </p:cNvGrpSpPr>
            <p:nvPr userDrawn="1">
              <p:custDataLst>
                <p:tags r:id="rId19"/>
              </p:custDataLst>
            </p:nvPr>
          </p:nvGrpSpPr>
          <p:grpSpPr bwMode="auto">
            <a:xfrm>
              <a:off x="5067" y="585"/>
              <a:ext cx="98" cy="104"/>
              <a:chOff x="4828" y="1575"/>
              <a:chExt cx="117" cy="117"/>
            </a:xfrm>
          </p:grpSpPr>
          <p:sp>
            <p:nvSpPr>
              <p:cNvPr id="1058" name="Oval 65" hidden="1"/>
              <p:cNvSpPr>
                <a:spLocks noChangeAspect="1" noChangeArrowheads="1"/>
              </p:cNvSpPr>
              <p:nvPr>
                <p:custDataLst>
                  <p:tags r:id="rId26"/>
                </p:custDataLst>
              </p:nvPr>
            </p:nvSpPr>
            <p:spPr bwMode="gray">
              <a:xfrm>
                <a:off x="4828" y="1575"/>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1059" name="Arc 66" hidden="1"/>
              <p:cNvSpPr>
                <a:spLocks noChangeAspect="1"/>
              </p:cNvSpPr>
              <p:nvPr>
                <p:custDataLst>
                  <p:tags r:id="rId27"/>
                </p:custDataLst>
              </p:nvPr>
            </p:nvSpPr>
            <p:spPr bwMode="gray">
              <a:xfrm>
                <a:off x="4829" y="1576"/>
                <a:ext cx="116" cy="116"/>
              </a:xfrm>
              <a:custGeom>
                <a:avLst/>
                <a:gdLst>
                  <a:gd name="T0" fmla="*/ 0 w 43200"/>
                  <a:gd name="T1" fmla="*/ 0 h 43200"/>
                  <a:gd name="T2" fmla="*/ 0 w 43200"/>
                  <a:gd name="T3" fmla="*/ 0 h 43200"/>
                  <a:gd name="T4" fmla="*/ 0 w 43200"/>
                  <a:gd name="T5" fmla="*/ 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lnTo>
                      <a:pt x="21600" y="-1"/>
                    </a:lnTo>
                    <a:close/>
                  </a:path>
                </a:pathLst>
              </a:custGeom>
              <a:solidFill>
                <a:schemeClr val="accent1"/>
              </a:solidFill>
              <a:ln w="9525">
                <a:solidFill>
                  <a:schemeClr val="tx1"/>
                </a:solidFill>
                <a:round/>
                <a:headEnd/>
                <a:tailEnd/>
              </a:ln>
            </p:spPr>
            <p:txBody>
              <a:bodyPr wrap="none" lIns="78556" tIns="39278" rIns="78556" bIns="39278" anchor="ctr"/>
              <a:lstStyle/>
              <a:p>
                <a:endParaRPr lang="en-US" sz="1600" smtClean="0">
                  <a:solidFill>
                    <a:srgbClr val="000000"/>
                  </a:solidFill>
                </a:endParaRPr>
              </a:p>
            </p:txBody>
          </p:sp>
        </p:grpSp>
        <p:grpSp>
          <p:nvGrpSpPr>
            <p:cNvPr id="1049" name="Group 67" hidden="1"/>
            <p:cNvGrpSpPr>
              <a:grpSpLocks noChangeAspect="1"/>
            </p:cNvGrpSpPr>
            <p:nvPr userDrawn="1">
              <p:custDataLst>
                <p:tags r:id="rId20"/>
              </p:custDataLst>
            </p:nvPr>
          </p:nvGrpSpPr>
          <p:grpSpPr bwMode="auto">
            <a:xfrm>
              <a:off x="5068" y="738"/>
              <a:ext cx="98" cy="104"/>
              <a:chOff x="4828" y="1722"/>
              <a:chExt cx="116" cy="117"/>
            </a:xfrm>
          </p:grpSpPr>
          <p:sp>
            <p:nvSpPr>
              <p:cNvPr id="1056" name="Oval 68" hidden="1"/>
              <p:cNvSpPr>
                <a:spLocks noChangeAspect="1" noChangeArrowheads="1"/>
              </p:cNvSpPr>
              <p:nvPr>
                <p:custDataLst>
                  <p:tags r:id="rId24"/>
                </p:custDataLst>
              </p:nvPr>
            </p:nvSpPr>
            <p:spPr bwMode="gray">
              <a:xfrm>
                <a:off x="4828" y="1722"/>
                <a:ext cx="116" cy="123"/>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1057" name="Arc 69" hidden="1"/>
              <p:cNvSpPr>
                <a:spLocks noChangeAspect="1"/>
              </p:cNvSpPr>
              <p:nvPr>
                <p:custDataLst>
                  <p:tags r:id="rId25"/>
                </p:custDataLst>
              </p:nvPr>
            </p:nvSpPr>
            <p:spPr bwMode="gray">
              <a:xfrm>
                <a:off x="4886" y="1723"/>
                <a:ext cx="58" cy="122"/>
              </a:xfrm>
              <a:custGeom>
                <a:avLst/>
                <a:gdLst>
                  <a:gd name="T0" fmla="*/ 0 w 21600"/>
                  <a:gd name="T1" fmla="*/ 0 h 43200"/>
                  <a:gd name="T2" fmla="*/ 0 w 21600"/>
                  <a:gd name="T3" fmla="*/ 0 h 43200"/>
                  <a:gd name="T4" fmla="*/ 0 w 21600"/>
                  <a:gd name="T5" fmla="*/ 0 h 43200"/>
                  <a:gd name="T6" fmla="*/ 0 60000 65536"/>
                  <a:gd name="T7" fmla="*/ 0 60000 65536"/>
                  <a:gd name="T8" fmla="*/ 0 60000 65536"/>
                </a:gdLst>
                <a:ahLst/>
                <a:cxnLst>
                  <a:cxn ang="T6">
                    <a:pos x="T0" y="T1"/>
                  </a:cxn>
                  <a:cxn ang="T7">
                    <a:pos x="T2" y="T3"/>
                  </a:cxn>
                  <a:cxn ang="T8">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lnTo>
                      <a:pt x="0" y="-1"/>
                    </a:lnTo>
                    <a:close/>
                  </a:path>
                </a:pathLst>
              </a:custGeom>
              <a:solidFill>
                <a:schemeClr val="folHlink"/>
              </a:solidFill>
              <a:ln w="9525">
                <a:solidFill>
                  <a:schemeClr val="tx1"/>
                </a:solidFill>
                <a:round/>
                <a:headEnd/>
                <a:tailEnd/>
              </a:ln>
            </p:spPr>
            <p:txBody>
              <a:bodyPr wrap="none" lIns="78556" tIns="39278" rIns="78556" bIns="39278" anchor="ctr"/>
              <a:lstStyle/>
              <a:p>
                <a:endParaRPr lang="en-US" sz="1600" smtClean="0">
                  <a:solidFill>
                    <a:srgbClr val="000000"/>
                  </a:solidFill>
                </a:endParaRPr>
              </a:p>
            </p:txBody>
          </p:sp>
        </p:grpSp>
        <p:grpSp>
          <p:nvGrpSpPr>
            <p:cNvPr id="1050" name="Group 70" hidden="1"/>
            <p:cNvGrpSpPr>
              <a:grpSpLocks noChangeAspect="1"/>
            </p:cNvGrpSpPr>
            <p:nvPr userDrawn="1">
              <p:custDataLst>
                <p:tags r:id="rId21"/>
              </p:custDataLst>
            </p:nvPr>
          </p:nvGrpSpPr>
          <p:grpSpPr bwMode="auto">
            <a:xfrm>
              <a:off x="5068" y="897"/>
              <a:ext cx="98" cy="103"/>
              <a:chOff x="4828" y="1870"/>
              <a:chExt cx="116" cy="116"/>
            </a:xfrm>
          </p:grpSpPr>
          <p:sp>
            <p:nvSpPr>
              <p:cNvPr id="1054" name="Oval 71" hidden="1"/>
              <p:cNvSpPr>
                <a:spLocks noChangeAspect="1" noChangeArrowheads="1"/>
              </p:cNvSpPr>
              <p:nvPr>
                <p:custDataLst>
                  <p:tags r:id="rId22"/>
                </p:custDataLst>
              </p:nvPr>
            </p:nvSpPr>
            <p:spPr bwMode="gray">
              <a:xfrm>
                <a:off x="4828" y="1870"/>
                <a:ext cx="116" cy="116"/>
              </a:xfrm>
              <a:prstGeom prst="ellipse">
                <a:avLst/>
              </a:prstGeom>
              <a:solidFill>
                <a:schemeClr val="accent1"/>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sp>
            <p:nvSpPr>
              <p:cNvPr id="1055" name="Oval 72" hidden="1"/>
              <p:cNvSpPr>
                <a:spLocks noChangeAspect="1" noChangeArrowheads="1"/>
              </p:cNvSpPr>
              <p:nvPr>
                <p:custDataLst>
                  <p:tags r:id="rId23"/>
                </p:custDataLst>
              </p:nvPr>
            </p:nvSpPr>
            <p:spPr bwMode="gray">
              <a:xfrm>
                <a:off x="4828" y="1870"/>
                <a:ext cx="116" cy="116"/>
              </a:xfrm>
              <a:prstGeom prst="ellipse">
                <a:avLst/>
              </a:prstGeom>
              <a:solidFill>
                <a:schemeClr val="folHlink"/>
              </a:solidFill>
              <a:ln w="9525">
                <a:solidFill>
                  <a:schemeClr val="tx1"/>
                </a:solidFill>
                <a:round/>
                <a:headEnd/>
                <a:tailEnd/>
              </a:ln>
            </p:spPr>
            <p:txBody>
              <a:bodyPr wrap="none" lIns="78556" tIns="39278" rIns="78556" bIns="39278" anchor="ctr"/>
              <a:lstStyle>
                <a:lvl1pPr defTabSz="785813">
                  <a:defRPr sz="1600">
                    <a:solidFill>
                      <a:schemeClr val="tx1"/>
                    </a:solidFill>
                    <a:latin typeface="Calibri" panose="020F0502020204030204" pitchFamily="34" charset="0"/>
                    <a:ea typeface="ＭＳ Ｐゴシック" panose="020B0600070205080204" pitchFamily="34" charset="-128"/>
                  </a:defRPr>
                </a:lvl1pPr>
                <a:lvl2pPr marL="742950" indent="-285750" defTabSz="785813">
                  <a:defRPr sz="1600">
                    <a:solidFill>
                      <a:schemeClr val="tx1"/>
                    </a:solidFill>
                    <a:latin typeface="Calibri" panose="020F0502020204030204" pitchFamily="34" charset="0"/>
                    <a:ea typeface="ＭＳ Ｐゴシック" panose="020B0600070205080204" pitchFamily="34" charset="-128"/>
                  </a:defRPr>
                </a:lvl2pPr>
                <a:lvl3pPr marL="1143000" indent="-228600" defTabSz="785813">
                  <a:defRPr sz="1600">
                    <a:solidFill>
                      <a:schemeClr val="tx1"/>
                    </a:solidFill>
                    <a:latin typeface="Calibri" panose="020F0502020204030204" pitchFamily="34" charset="0"/>
                    <a:ea typeface="ＭＳ Ｐゴシック" panose="020B0600070205080204" pitchFamily="34" charset="-128"/>
                  </a:defRPr>
                </a:lvl3pPr>
                <a:lvl4pPr marL="1600200" indent="-228600" defTabSz="785813">
                  <a:defRPr sz="1600">
                    <a:solidFill>
                      <a:schemeClr val="tx1"/>
                    </a:solidFill>
                    <a:latin typeface="Calibri" panose="020F0502020204030204" pitchFamily="34" charset="0"/>
                    <a:ea typeface="ＭＳ Ｐゴシック" panose="020B0600070205080204" pitchFamily="34" charset="-128"/>
                  </a:defRPr>
                </a:lvl4pPr>
                <a:lvl5pPr marL="2057400" indent="-228600" defTabSz="785813">
                  <a:defRPr sz="1600">
                    <a:solidFill>
                      <a:schemeClr val="tx1"/>
                    </a:solidFill>
                    <a:latin typeface="Calibri" panose="020F0502020204030204" pitchFamily="34" charset="0"/>
                    <a:ea typeface="ＭＳ Ｐゴシック" panose="020B0600070205080204" pitchFamily="34" charset="-128"/>
                  </a:defRPr>
                </a:lvl5pPr>
                <a:lvl6pPr marL="25146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7858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ctr">
                  <a:defRPr/>
                </a:pPr>
                <a:endParaRPr lang="en-US" altLang="en-US" sz="1200" smtClean="0">
                  <a:solidFill>
                    <a:srgbClr val="000000"/>
                  </a:solidFill>
                  <a:latin typeface="Tahoma" panose="020B0604030504040204" pitchFamily="34" charset="0"/>
                </a:endParaRPr>
              </a:p>
            </p:txBody>
          </p:sp>
        </p:grpSp>
        <p:sp>
          <p:nvSpPr>
            <p:cNvPr id="1051" name="Rectangle 73" hidden="1"/>
            <p:cNvSpPr>
              <a:spLocks noChangeArrowheads="1"/>
            </p:cNvSpPr>
            <p:nvPr userDrawn="1"/>
          </p:nvSpPr>
          <p:spPr bwMode="gray">
            <a:xfrm>
              <a:off x="5245" y="734"/>
              <a:ext cx="310" cy="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52" name="Rectangle 74" hidden="1"/>
            <p:cNvSpPr>
              <a:spLocks noChangeArrowheads="1"/>
            </p:cNvSpPr>
            <p:nvPr userDrawn="1"/>
          </p:nvSpPr>
          <p:spPr bwMode="gray">
            <a:xfrm>
              <a:off x="5245" y="889"/>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53" name="Rectangle 75" hidden="1"/>
            <p:cNvSpPr>
              <a:spLocks noChangeArrowheads="1"/>
            </p:cNvSpPr>
            <p:nvPr userDrawn="1"/>
          </p:nvSpPr>
          <p:spPr bwMode="gray">
            <a:xfrm>
              <a:off x="5245" y="578"/>
              <a:ext cx="310"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grpSp>
      <p:grpSp>
        <p:nvGrpSpPr>
          <p:cNvPr id="1035" name="McK Legend - Lines" hidden="1"/>
          <p:cNvGrpSpPr>
            <a:grpSpLocks/>
          </p:cNvGrpSpPr>
          <p:nvPr userDrawn="1"/>
        </p:nvGrpSpPr>
        <p:grpSpPr bwMode="auto">
          <a:xfrm>
            <a:off x="7939088" y="1052513"/>
            <a:ext cx="963612" cy="960437"/>
            <a:chOff x="4159" y="2378"/>
            <a:chExt cx="594" cy="593"/>
          </a:xfrm>
        </p:grpSpPr>
        <p:sp>
          <p:nvSpPr>
            <p:cNvPr id="1040" name="Rectangle 77" hidden="1"/>
            <p:cNvSpPr>
              <a:spLocks noChangeArrowheads="1"/>
            </p:cNvSpPr>
            <p:nvPr/>
          </p:nvSpPr>
          <p:spPr bwMode="gray">
            <a:xfrm>
              <a:off x="4444" y="2378"/>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41" name="Rectangle 78" hidden="1"/>
            <p:cNvSpPr>
              <a:spLocks noChangeArrowheads="1"/>
            </p:cNvSpPr>
            <p:nvPr/>
          </p:nvSpPr>
          <p:spPr bwMode="gray">
            <a:xfrm>
              <a:off x="4444" y="253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42" name="Rectangle 79" hidden="1"/>
            <p:cNvSpPr>
              <a:spLocks noChangeArrowheads="1"/>
            </p:cNvSpPr>
            <p:nvPr/>
          </p:nvSpPr>
          <p:spPr bwMode="gray">
            <a:xfrm>
              <a:off x="4444" y="2697"/>
              <a:ext cx="309" cy="1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43" name="Line 80" hidden="1"/>
            <p:cNvSpPr>
              <a:spLocks noChangeShapeType="1"/>
            </p:cNvSpPr>
            <p:nvPr/>
          </p:nvSpPr>
          <p:spPr bwMode="gray">
            <a:xfrm>
              <a:off x="4159" y="2444"/>
              <a:ext cx="222"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1044" name="Line 81" hidden="1"/>
            <p:cNvSpPr>
              <a:spLocks noChangeShapeType="1"/>
            </p:cNvSpPr>
            <p:nvPr/>
          </p:nvSpPr>
          <p:spPr bwMode="gray">
            <a:xfrm>
              <a:off x="4159" y="2603"/>
              <a:ext cx="222" cy="0"/>
            </a:xfrm>
            <a:prstGeom prst="line">
              <a:avLst/>
            </a:prstGeom>
            <a:noFill/>
            <a:ln w="2857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1045" name="Line 82" hidden="1"/>
            <p:cNvSpPr>
              <a:spLocks noChangeShapeType="1"/>
            </p:cNvSpPr>
            <p:nvPr/>
          </p:nvSpPr>
          <p:spPr bwMode="gray">
            <a:xfrm>
              <a:off x="4159" y="2763"/>
              <a:ext cx="22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sp>
          <p:nvSpPr>
            <p:cNvPr id="1046" name="Rectangle 83" hidden="1"/>
            <p:cNvSpPr>
              <a:spLocks noChangeArrowheads="1"/>
            </p:cNvSpPr>
            <p:nvPr/>
          </p:nvSpPr>
          <p:spPr bwMode="gray">
            <a:xfrm>
              <a:off x="4444" y="2856"/>
              <a:ext cx="30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defTabSz="874713">
                <a:defRPr sz="1600">
                  <a:solidFill>
                    <a:schemeClr val="tx1"/>
                  </a:solidFill>
                  <a:latin typeface="Calibri" panose="020F0502020204030204" pitchFamily="34" charset="0"/>
                  <a:ea typeface="ＭＳ Ｐゴシック" panose="020B0600070205080204" pitchFamily="34" charset="-128"/>
                </a:defRPr>
              </a:lvl1pPr>
              <a:lvl2pPr marL="742950" indent="-285750" defTabSz="874713">
                <a:defRPr sz="1600">
                  <a:solidFill>
                    <a:schemeClr val="tx1"/>
                  </a:solidFill>
                  <a:latin typeface="Calibri" panose="020F0502020204030204" pitchFamily="34" charset="0"/>
                  <a:ea typeface="ＭＳ Ｐゴシック" panose="020B0600070205080204" pitchFamily="34" charset="-128"/>
                </a:defRPr>
              </a:lvl2pPr>
              <a:lvl3pPr marL="1143000" indent="-228600" defTabSz="874713">
                <a:defRPr sz="1600">
                  <a:solidFill>
                    <a:schemeClr val="tx1"/>
                  </a:solidFill>
                  <a:latin typeface="Calibri" panose="020F0502020204030204" pitchFamily="34" charset="0"/>
                  <a:ea typeface="ＭＳ Ｐゴシック" panose="020B0600070205080204" pitchFamily="34" charset="-128"/>
                </a:defRPr>
              </a:lvl3pPr>
              <a:lvl4pPr marL="1600200" indent="-228600" defTabSz="874713">
                <a:defRPr sz="1600">
                  <a:solidFill>
                    <a:schemeClr val="tx1"/>
                  </a:solidFill>
                  <a:latin typeface="Calibri" panose="020F0502020204030204" pitchFamily="34" charset="0"/>
                  <a:ea typeface="ＭＳ Ｐゴシック" panose="020B0600070205080204" pitchFamily="34" charset="-128"/>
                </a:defRPr>
              </a:lvl4pPr>
              <a:lvl5pPr marL="2057400" indent="-228600" defTabSz="874713">
                <a:defRPr sz="1600">
                  <a:solidFill>
                    <a:schemeClr val="tx1"/>
                  </a:solidFill>
                  <a:latin typeface="Calibri" panose="020F0502020204030204" pitchFamily="34" charset="0"/>
                  <a:ea typeface="ＭＳ Ｐゴシック" panose="020B0600070205080204" pitchFamily="34" charset="-128"/>
                </a:defRPr>
              </a:lvl5pPr>
              <a:lvl6pPr marL="25146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7471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defRPr/>
              </a:pPr>
              <a:r>
                <a:rPr lang="en-GB" altLang="en-US" sz="1200" smtClean="0">
                  <a:solidFill>
                    <a:srgbClr val="000000"/>
                  </a:solidFill>
                  <a:latin typeface="Tahoma" panose="020B0604030504040204" pitchFamily="34" charset="0"/>
                </a:rPr>
                <a:t>Legend</a:t>
              </a:r>
            </a:p>
          </p:txBody>
        </p:sp>
        <p:sp>
          <p:nvSpPr>
            <p:cNvPr id="1047" name="Line 84" hidden="1"/>
            <p:cNvSpPr>
              <a:spLocks noChangeShapeType="1"/>
            </p:cNvSpPr>
            <p:nvPr/>
          </p:nvSpPr>
          <p:spPr bwMode="gray">
            <a:xfrm>
              <a:off x="4159" y="2922"/>
              <a:ext cx="222" cy="0"/>
            </a:xfrm>
            <a:prstGeom prst="line">
              <a:avLst/>
            </a:prstGeom>
            <a:noFill/>
            <a:ln w="12700">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sz="1600" smtClean="0">
                <a:solidFill>
                  <a:srgbClr val="000000"/>
                </a:solidFill>
              </a:endParaRPr>
            </a:p>
          </p:txBody>
        </p:sp>
      </p:grpSp>
      <p:grpSp>
        <p:nvGrpSpPr>
          <p:cNvPr id="1036" name="McK Sticker" hidden="1"/>
          <p:cNvGrpSpPr>
            <a:grpSpLocks/>
          </p:cNvGrpSpPr>
          <p:nvPr userDrawn="1"/>
        </p:nvGrpSpPr>
        <p:grpSpPr bwMode="auto">
          <a:xfrm>
            <a:off x="8294688" y="1077913"/>
            <a:ext cx="604837" cy="220662"/>
            <a:chOff x="5121" y="665"/>
            <a:chExt cx="373" cy="137"/>
          </a:xfrm>
        </p:grpSpPr>
        <p:sp>
          <p:nvSpPr>
            <p:cNvPr id="1037" name="AutoShape 86" hidden="1"/>
            <p:cNvSpPr>
              <a:spLocks noChangeArrowheads="1"/>
            </p:cNvSpPr>
            <p:nvPr userDrawn="1"/>
          </p:nvSpPr>
          <p:spPr bwMode="auto">
            <a:xfrm>
              <a:off x="5121" y="665"/>
              <a:ext cx="373" cy="137"/>
            </a:xfrm>
            <a:prstGeom prst="leftRightArrow">
              <a:avLst>
                <a:gd name="adj1" fmla="val 100000"/>
                <a:gd name="adj2" fmla="val 0"/>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18000" rIns="0" bIns="18000" anchor="ctr">
              <a:spAutoFit/>
            </a:bodyPr>
            <a:lstStyle>
              <a:lvl1pPr defTabSz="804863">
                <a:defRPr sz="1600">
                  <a:solidFill>
                    <a:schemeClr val="tx1"/>
                  </a:solidFill>
                  <a:latin typeface="Calibri" panose="020F0502020204030204" pitchFamily="34" charset="0"/>
                  <a:ea typeface="ＭＳ Ｐゴシック" panose="020B0600070205080204" pitchFamily="34" charset="-128"/>
                </a:defRPr>
              </a:lvl1pPr>
              <a:lvl2pPr marL="742950" indent="-285750" defTabSz="804863">
                <a:defRPr sz="1600">
                  <a:solidFill>
                    <a:schemeClr val="tx1"/>
                  </a:solidFill>
                  <a:latin typeface="Calibri" panose="020F0502020204030204" pitchFamily="34" charset="0"/>
                  <a:ea typeface="ＭＳ Ｐゴシック" panose="020B0600070205080204" pitchFamily="34" charset="-128"/>
                </a:defRPr>
              </a:lvl2pPr>
              <a:lvl3pPr marL="1143000" indent="-228600" defTabSz="804863">
                <a:defRPr sz="1600">
                  <a:solidFill>
                    <a:schemeClr val="tx1"/>
                  </a:solidFill>
                  <a:latin typeface="Calibri" panose="020F0502020204030204" pitchFamily="34" charset="0"/>
                  <a:ea typeface="ＭＳ Ｐゴシック" panose="020B0600070205080204" pitchFamily="34" charset="-128"/>
                </a:defRPr>
              </a:lvl3pPr>
              <a:lvl4pPr marL="1600200" indent="-228600" defTabSz="804863">
                <a:defRPr sz="1600">
                  <a:solidFill>
                    <a:schemeClr val="tx1"/>
                  </a:solidFill>
                  <a:latin typeface="Calibri" panose="020F0502020204030204" pitchFamily="34" charset="0"/>
                  <a:ea typeface="ＭＳ Ｐゴシック" panose="020B0600070205080204" pitchFamily="34" charset="-128"/>
                </a:defRPr>
              </a:lvl4pPr>
              <a:lvl5pPr marL="2057400" indent="-228600" defTabSz="804863">
                <a:defRPr sz="1600">
                  <a:solidFill>
                    <a:schemeClr val="tx1"/>
                  </a:solidFill>
                  <a:latin typeface="Calibri" panose="020F0502020204030204" pitchFamily="34" charset="0"/>
                  <a:ea typeface="ＭＳ Ｐゴシック" panose="020B0600070205080204" pitchFamily="34" charset="-128"/>
                </a:defRPr>
              </a:lvl5pPr>
              <a:lvl6pPr marL="25146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defTabSz="804863"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pPr algn="r">
                <a:defRPr/>
              </a:pPr>
              <a:r>
                <a:rPr lang="en-GB" altLang="en-US" sz="1200" smtClean="0">
                  <a:solidFill>
                    <a:srgbClr val="000000"/>
                  </a:solidFill>
                  <a:latin typeface="Tahoma" panose="020B0604030504040204" pitchFamily="34" charset="0"/>
                </a:rPr>
                <a:t>STICKER</a:t>
              </a:r>
            </a:p>
          </p:txBody>
        </p:sp>
        <p:cxnSp>
          <p:nvCxnSpPr>
            <p:cNvPr id="1038" name="McK StickerE" hidden="1"/>
            <p:cNvCxnSpPr>
              <a:cxnSpLocks noChangeShapeType="1"/>
              <a:stCxn id="1037" idx="2"/>
              <a:endCxn id="1037" idx="0"/>
            </p:cNvCxnSpPr>
            <p:nvPr userDrawn="1"/>
          </p:nvCxnSpPr>
          <p:spPr bwMode="auto">
            <a:xfrm>
              <a:off x="5121" y="665"/>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cxnSp>
          <p:nvCxnSpPr>
            <p:cNvPr id="1039" name="AutoShape 88" hidden="1"/>
            <p:cNvCxnSpPr>
              <a:cxnSpLocks noChangeShapeType="1"/>
              <a:stCxn id="1037" idx="4"/>
              <a:endCxn id="1037" idx="6"/>
            </p:cNvCxnSpPr>
            <p:nvPr userDrawn="1"/>
          </p:nvCxnSpPr>
          <p:spPr bwMode="auto">
            <a:xfrm>
              <a:off x="5121" y="802"/>
              <a:ext cx="373" cy="0"/>
            </a:xfrm>
            <a:prstGeom prst="straightConnector1">
              <a:avLst/>
            </a:prstGeom>
            <a:noFill/>
            <a:ln w="6350">
              <a:solidFill>
                <a:schemeClr val="tx1"/>
              </a:solidFill>
              <a:round/>
              <a:headEnd/>
              <a:tailEnd/>
            </a:ln>
            <a:extLst>
              <a:ext uri="{909E8E84-426E-40DD-AFC4-6F175D3DCCD1}">
                <a14:hiddenFill xmlns:a14="http://schemas.microsoft.com/office/drawing/2010/main" xmlns="">
                  <a:noFill/>
                </a14:hiddenFill>
              </a:ext>
            </a:extLst>
          </p:spPr>
        </p:cxnSp>
      </p:grpSp>
    </p:spTree>
    <p:extLst>
      <p:ext uri="{BB962C8B-B14F-4D97-AF65-F5344CB8AC3E}">
        <p14:creationId xmlns:p14="http://schemas.microsoft.com/office/powerpoint/2010/main" xmlns="" val="131832075"/>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ransition/>
  <p:timing>
    <p:tnLst>
      <p:par>
        <p:cTn id="1" dur="indefinite" restart="never" nodeType="tmRoot"/>
      </p:par>
    </p:tnLst>
  </p:timing>
  <p:hf hdr="0" ftr="0" dt="0"/>
  <p:txStyles>
    <p:titleStyle>
      <a:lvl1pPr algn="l" rtl="0" eaLnBrk="0" fontAlgn="base" hangingPunct="0">
        <a:spcBef>
          <a:spcPct val="0"/>
        </a:spcBef>
        <a:spcAft>
          <a:spcPct val="0"/>
        </a:spcAft>
        <a:defRPr sz="2000" b="1">
          <a:solidFill>
            <a:schemeClr val="folHlink"/>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chemeClr val="folHlink"/>
          </a:solidFill>
          <a:latin typeface="Tahoma" pitchFamily="-106" charset="0"/>
        </a:defRPr>
      </a:lvl6pPr>
      <a:lvl7pPr marL="914400" algn="l" rtl="0" fontAlgn="base">
        <a:spcBef>
          <a:spcPct val="0"/>
        </a:spcBef>
        <a:spcAft>
          <a:spcPct val="0"/>
        </a:spcAft>
        <a:defRPr sz="2000" b="1">
          <a:solidFill>
            <a:schemeClr val="folHlink"/>
          </a:solidFill>
          <a:latin typeface="Tahoma" pitchFamily="-106" charset="0"/>
        </a:defRPr>
      </a:lvl7pPr>
      <a:lvl8pPr marL="1371600" algn="l" rtl="0" fontAlgn="base">
        <a:spcBef>
          <a:spcPct val="0"/>
        </a:spcBef>
        <a:spcAft>
          <a:spcPct val="0"/>
        </a:spcAft>
        <a:defRPr sz="2000" b="1">
          <a:solidFill>
            <a:schemeClr val="folHlink"/>
          </a:solidFill>
          <a:latin typeface="Tahoma" pitchFamily="-106" charset="0"/>
        </a:defRPr>
      </a:lvl8pPr>
      <a:lvl9pPr marL="1828800" algn="l" rtl="0" fontAlgn="base">
        <a:spcBef>
          <a:spcPct val="0"/>
        </a:spcBef>
        <a:spcAft>
          <a:spcPct val="0"/>
        </a:spcAft>
        <a:defRPr sz="2000" b="1">
          <a:solidFill>
            <a:schemeClr val="folHlink"/>
          </a:solidFill>
          <a:latin typeface="Tahoma" pitchFamily="-106" charset="0"/>
        </a:defRPr>
      </a:lvl9pPr>
    </p:titleStyle>
    <p:bodyStyle>
      <a:lvl1pPr marL="342900" indent="-342900" algn="l" defTabSz="895350" rtl="0" eaLnBrk="0" fontAlgn="base" hangingPunct="0">
        <a:spcBef>
          <a:spcPct val="0"/>
        </a:spcBef>
        <a:spcAft>
          <a:spcPct val="0"/>
        </a:spcAft>
        <a:buSzPct val="120000"/>
        <a:buChar char="•"/>
        <a:defRPr sz="3200">
          <a:solidFill>
            <a:schemeClr val="tx1"/>
          </a:solidFill>
          <a:latin typeface="+mn-lt"/>
          <a:ea typeface="ＭＳ Ｐゴシック" pitchFamily="-65" charset="-128"/>
          <a:cs typeface="ＭＳ Ｐゴシック" pitchFamily="-65" charset="-128"/>
        </a:defRPr>
      </a:lvl1pPr>
      <a:lvl2pPr marL="144463" indent="-142875" algn="l" defTabSz="895350" rtl="0" eaLnBrk="0" fontAlgn="base" hangingPunct="0">
        <a:spcBef>
          <a:spcPct val="0"/>
        </a:spcBef>
        <a:spcAft>
          <a:spcPct val="0"/>
        </a:spcAft>
        <a:buChar char="•"/>
        <a:defRPr sz="2800">
          <a:solidFill>
            <a:schemeClr val="tx1"/>
          </a:solidFill>
          <a:latin typeface="+mn-lt"/>
          <a:ea typeface="ＭＳ Ｐゴシック" pitchFamily="-106" charset="-128"/>
        </a:defRPr>
      </a:lvl2pPr>
      <a:lvl3pPr marL="295275" indent="-149225" algn="l" defTabSz="895350" rtl="0" eaLnBrk="0" fontAlgn="base" hangingPunct="0">
        <a:spcBef>
          <a:spcPct val="0"/>
        </a:spcBef>
        <a:spcAft>
          <a:spcPct val="0"/>
        </a:spcAft>
        <a:buChar char="–"/>
        <a:defRPr sz="2400">
          <a:solidFill>
            <a:schemeClr val="tx1"/>
          </a:solidFill>
          <a:latin typeface="+mn-lt"/>
          <a:ea typeface="ＭＳ Ｐゴシック" pitchFamily="-106" charset="-128"/>
        </a:defRPr>
      </a:lvl3pPr>
      <a:lvl4pPr marL="431800" indent="-134938" algn="l" defTabSz="895350" rtl="0" eaLnBrk="0" fontAlgn="base" hangingPunct="0">
        <a:spcBef>
          <a:spcPct val="0"/>
        </a:spcBef>
        <a:spcAft>
          <a:spcPct val="0"/>
        </a:spcAft>
        <a:buChar char="•"/>
        <a:defRPr sz="2000">
          <a:solidFill>
            <a:schemeClr val="tx1"/>
          </a:solidFill>
          <a:latin typeface="+mn-lt"/>
          <a:ea typeface="ＭＳ Ｐゴシック" pitchFamily="-106" charset="-128"/>
        </a:defRPr>
      </a:lvl4pPr>
      <a:lvl5pPr marL="582613" indent="-149225" algn="l" defTabSz="895350" rtl="0" eaLnBrk="0" fontAlgn="base" hangingPunct="0">
        <a:spcBef>
          <a:spcPct val="0"/>
        </a:spcBef>
        <a:spcAft>
          <a:spcPct val="0"/>
        </a:spcAft>
        <a:buChar char="–"/>
        <a:defRPr sz="2000">
          <a:solidFill>
            <a:schemeClr val="tx1"/>
          </a:solidFill>
          <a:latin typeface="+mn-lt"/>
          <a:ea typeface="ＭＳ Ｐゴシック" pitchFamily="-106" charset="-128"/>
        </a:defRPr>
      </a:lvl5pPr>
      <a:lvl6pPr marL="1039813" indent="-149225" algn="l" defTabSz="895350" rtl="0" fontAlgn="base">
        <a:spcBef>
          <a:spcPct val="0"/>
        </a:spcBef>
        <a:spcAft>
          <a:spcPct val="0"/>
        </a:spcAft>
        <a:buChar char="–"/>
        <a:defRPr>
          <a:solidFill>
            <a:schemeClr val="tx1"/>
          </a:solidFill>
          <a:latin typeface="+mn-lt"/>
          <a:ea typeface="ＭＳ Ｐゴシック" pitchFamily="-106" charset="-128"/>
        </a:defRPr>
      </a:lvl6pPr>
      <a:lvl7pPr marL="1497013" indent="-149225" algn="l" defTabSz="895350" rtl="0" fontAlgn="base">
        <a:spcBef>
          <a:spcPct val="0"/>
        </a:spcBef>
        <a:spcAft>
          <a:spcPct val="0"/>
        </a:spcAft>
        <a:buChar char="–"/>
        <a:defRPr>
          <a:solidFill>
            <a:schemeClr val="tx1"/>
          </a:solidFill>
          <a:latin typeface="+mn-lt"/>
          <a:ea typeface="ＭＳ Ｐゴシック" pitchFamily="-106" charset="-128"/>
        </a:defRPr>
      </a:lvl7pPr>
      <a:lvl8pPr marL="1954213" indent="-149225" algn="l" defTabSz="895350" rtl="0" fontAlgn="base">
        <a:spcBef>
          <a:spcPct val="0"/>
        </a:spcBef>
        <a:spcAft>
          <a:spcPct val="0"/>
        </a:spcAft>
        <a:buChar char="–"/>
        <a:defRPr>
          <a:solidFill>
            <a:schemeClr val="tx1"/>
          </a:solidFill>
          <a:latin typeface="+mn-lt"/>
          <a:ea typeface="ＭＳ Ｐゴシック" pitchFamily="-106" charset="-128"/>
        </a:defRPr>
      </a:lvl8pPr>
      <a:lvl9pPr marL="2411413" indent="-149225" algn="l" defTabSz="895350" rtl="0" fontAlgn="base">
        <a:spcBef>
          <a:spcPct val="0"/>
        </a:spcBef>
        <a:spcAft>
          <a:spcPct val="0"/>
        </a:spcAft>
        <a:buChar char="–"/>
        <a:defRPr>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9.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5.xml"/><Relationship Id="rId1" Type="http://schemas.openxmlformats.org/officeDocument/2006/relationships/vmlDrawing" Target="../drawings/vmlDrawing10.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5.xml"/><Relationship Id="rId1" Type="http://schemas.openxmlformats.org/officeDocument/2006/relationships/vmlDrawing" Target="../drawings/vmlDrawing11.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5.xml"/><Relationship Id="rId1" Type="http://schemas.openxmlformats.org/officeDocument/2006/relationships/vmlDrawing" Target="../drawings/vmlDrawing12.v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8668" y="822074"/>
            <a:ext cx="7017104" cy="1432684"/>
          </a:xfrm>
          <a:prstGeom prst="rect">
            <a:avLst/>
          </a:prstGeom>
        </p:spPr>
      </p:pic>
    </p:spTree>
    <p:extLst>
      <p:ext uri="{BB962C8B-B14F-4D97-AF65-F5344CB8AC3E}">
        <p14:creationId xmlns:p14="http://schemas.microsoft.com/office/powerpoint/2010/main" xmlns="" val="1910455393"/>
      </p:ext>
    </p:extLst>
  </p:cSld>
  <p:clrMapOvr>
    <a:masterClrMapping/>
  </p:clrMapOvr>
  <p:transition spd="med">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4294967295"/>
          </p:nvPr>
        </p:nvSpPr>
        <p:spPr>
          <a:xfrm>
            <a:off x="481013" y="658813"/>
            <a:ext cx="7789862" cy="1292225"/>
          </a:xfrm>
        </p:spPr>
        <p:txBody>
          <a:bodyPr/>
          <a:lstStyle/>
          <a:p>
            <a:pPr algn="ctr">
              <a:buFontTx/>
              <a:buNone/>
            </a:pPr>
            <a:r>
              <a:rPr lang="en-US" altLang="en-US" b="1" smtClean="0">
                <a:solidFill>
                  <a:schemeClr val="tx2"/>
                </a:solidFill>
                <a:latin typeface="Calibri" panose="020F0502020204030204" pitchFamily="34" charset="0"/>
              </a:rPr>
              <a:t>PART B</a:t>
            </a:r>
          </a:p>
          <a:p>
            <a:pPr algn="ctr">
              <a:buFontTx/>
              <a:buNone/>
            </a:pPr>
            <a:endParaRPr lang="en-US" altLang="en-US" sz="2400" b="1" smtClean="0">
              <a:solidFill>
                <a:schemeClr val="tx2"/>
              </a:solidFill>
              <a:latin typeface="Calibri" panose="020F0502020204030204" pitchFamily="34" charset="0"/>
            </a:endParaRPr>
          </a:p>
          <a:p>
            <a:pPr algn="ctr">
              <a:buFontTx/>
              <a:buNone/>
            </a:pPr>
            <a:r>
              <a:rPr lang="en-US" altLang="en-US" sz="2800" b="1" smtClean="0">
                <a:solidFill>
                  <a:schemeClr val="tx2"/>
                </a:solidFill>
                <a:latin typeface="Calibri" panose="020F0502020204030204" pitchFamily="34" charset="0"/>
              </a:rPr>
              <a:t>PRODUCTS AND SERVICES</a:t>
            </a:r>
          </a:p>
        </p:txBody>
      </p:sp>
      <p:cxnSp>
        <p:nvCxnSpPr>
          <p:cNvPr id="4" name="Straight Connector 3"/>
          <p:cNvCxnSpPr/>
          <p:nvPr/>
        </p:nvCxnSpPr>
        <p:spPr>
          <a:xfrm>
            <a:off x="2006312" y="1187068"/>
            <a:ext cx="5391150" cy="7144"/>
          </a:xfrm>
          <a:prstGeom prst="line">
            <a:avLst/>
          </a:prstGeom>
          <a:ln w="3175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5"/>
          <p:cNvSpPr>
            <a:spLocks noGrp="1" noChangeArrowheads="1"/>
          </p:cNvSpPr>
          <p:nvPr>
            <p:ph type="body" sz="half" idx="4294967295"/>
          </p:nvPr>
        </p:nvSpPr>
        <p:spPr>
          <a:xfrm>
            <a:off x="528638" y="1108075"/>
            <a:ext cx="3817937" cy="1809750"/>
          </a:xfrm>
        </p:spPr>
        <p:txBody>
          <a:bodyPr/>
          <a:lstStyle/>
          <a:p>
            <a:pPr>
              <a:lnSpc>
                <a:spcPct val="115000"/>
              </a:lnSpc>
              <a:spcAft>
                <a:spcPct val="40000"/>
              </a:spcAft>
              <a:buSzTx/>
              <a:buFont typeface="Wingdings" panose="05000000000000000000" pitchFamily="2" charset="2"/>
              <a:buChar char="q"/>
            </a:pPr>
            <a:r>
              <a:rPr lang="en-ZA" altLang="en-US" sz="1600" i="1" smtClean="0">
                <a:latin typeface="Calibri" panose="020F0502020204030204" pitchFamily="34" charset="0"/>
              </a:rPr>
              <a:t>Entrepreneurship Awareness Training</a:t>
            </a:r>
          </a:p>
          <a:p>
            <a:pPr>
              <a:lnSpc>
                <a:spcPct val="115000"/>
              </a:lnSpc>
              <a:spcAft>
                <a:spcPct val="40000"/>
              </a:spcAft>
              <a:buSzTx/>
              <a:buFont typeface="Wingdings" panose="05000000000000000000" pitchFamily="2" charset="2"/>
              <a:buChar char="q"/>
            </a:pPr>
            <a:r>
              <a:rPr lang="en-ZA" altLang="en-US" sz="1600" i="1" smtClean="0">
                <a:latin typeface="Calibri" panose="020F0502020204030204" pitchFamily="34" charset="0"/>
              </a:rPr>
              <a:t>Business Management Training </a:t>
            </a:r>
          </a:p>
          <a:p>
            <a:pPr>
              <a:lnSpc>
                <a:spcPct val="115000"/>
              </a:lnSpc>
              <a:spcAft>
                <a:spcPct val="40000"/>
              </a:spcAft>
              <a:buSzTx/>
              <a:buFont typeface="Wingdings" panose="05000000000000000000" pitchFamily="2" charset="2"/>
              <a:buChar char="q"/>
            </a:pPr>
            <a:r>
              <a:rPr lang="en-ZA" altLang="en-US" sz="1600" i="1" smtClean="0">
                <a:latin typeface="Calibri" panose="020F0502020204030204" pitchFamily="34" charset="0"/>
              </a:rPr>
              <a:t>Grant Funding</a:t>
            </a:r>
          </a:p>
          <a:p>
            <a:pPr>
              <a:lnSpc>
                <a:spcPct val="115000"/>
              </a:lnSpc>
              <a:spcAft>
                <a:spcPct val="40000"/>
              </a:spcAft>
              <a:buSzTx/>
              <a:buFont typeface="Wingdings" panose="05000000000000000000" pitchFamily="2" charset="2"/>
              <a:buChar char="q"/>
            </a:pPr>
            <a:r>
              <a:rPr lang="en-ZA" altLang="en-US" sz="1600" i="1" smtClean="0">
                <a:latin typeface="Calibri" panose="020F0502020204030204" pitchFamily="34" charset="0"/>
              </a:rPr>
              <a:t>Mentorship (One on One, Group, Online)</a:t>
            </a:r>
          </a:p>
          <a:p>
            <a:pPr>
              <a:lnSpc>
                <a:spcPct val="115000"/>
              </a:lnSpc>
              <a:spcAft>
                <a:spcPct val="40000"/>
              </a:spcAft>
              <a:buSzTx/>
              <a:buFont typeface="Wingdings" panose="05000000000000000000" pitchFamily="2" charset="2"/>
              <a:buChar char="q"/>
            </a:pPr>
            <a:r>
              <a:rPr lang="en-ZA" altLang="en-US" sz="1600" i="1" smtClean="0">
                <a:latin typeface="Calibri" panose="020F0502020204030204" pitchFamily="34" charset="0"/>
              </a:rPr>
              <a:t>Market Linkages </a:t>
            </a:r>
            <a:endParaRPr lang="en-US" altLang="en-US" sz="1600" smtClean="0">
              <a:latin typeface="Calibri" panose="020F0502020204030204" pitchFamily="34" charset="0"/>
            </a:endParaRPr>
          </a:p>
        </p:txBody>
      </p:sp>
      <p:sp>
        <p:nvSpPr>
          <p:cNvPr id="17411" name="Rectangle 8"/>
          <p:cNvSpPr>
            <a:spLocks noGrp="1" noChangeArrowheads="1"/>
          </p:cNvSpPr>
          <p:nvPr>
            <p:ph type="title" idx="4294967295"/>
          </p:nvPr>
        </p:nvSpPr>
        <p:spPr>
          <a:xfrm>
            <a:off x="482600" y="211138"/>
            <a:ext cx="6194425" cy="615950"/>
          </a:xfrm>
        </p:spPr>
        <p:txBody>
          <a:bodyPr/>
          <a:lstStyle/>
          <a:p>
            <a:pPr marL="381000" indent="-381000">
              <a:buFontTx/>
              <a:buAutoNum type="arabicPeriod"/>
            </a:pPr>
            <a:r>
              <a:rPr lang="en-US" altLang="en-US" smtClean="0">
                <a:latin typeface="Calibri" panose="020F0502020204030204" pitchFamily="34" charset="0"/>
              </a:rPr>
              <a:t>Economic Participation:</a:t>
            </a:r>
            <a:br>
              <a:rPr lang="en-US" altLang="en-US" smtClean="0">
                <a:latin typeface="Calibri" panose="020F0502020204030204" pitchFamily="34" charset="0"/>
              </a:rPr>
            </a:br>
            <a:r>
              <a:rPr lang="en-US" altLang="en-US" smtClean="0">
                <a:latin typeface="Calibri" panose="020F0502020204030204" pitchFamily="34" charset="0"/>
              </a:rPr>
              <a:t> </a:t>
            </a:r>
            <a:endParaRPr lang="en-US" altLang="en-US" sz="1600" i="1" smtClean="0">
              <a:latin typeface="Calibri" panose="020F0502020204030204" pitchFamily="34" charset="0"/>
            </a:endParaRPr>
          </a:p>
        </p:txBody>
      </p:sp>
      <p:pic>
        <p:nvPicPr>
          <p:cNvPr id="17412" name="Picture 13" descr="DSCN050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440488" y="2628900"/>
            <a:ext cx="2111375" cy="17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10" name="Text Box 14"/>
          <p:cNvSpPr txBox="1">
            <a:spLocks noChangeArrowheads="1"/>
          </p:cNvSpPr>
          <p:nvPr/>
        </p:nvSpPr>
        <p:spPr bwMode="auto">
          <a:xfrm>
            <a:off x="4213225" y="6197600"/>
            <a:ext cx="2117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b="1" i="1">
                <a:solidFill>
                  <a:schemeClr val="tx2"/>
                </a:solidFill>
                <a:latin typeface="Calibri" charset="0"/>
                <a:ea typeface="ＭＳ Ｐゴシック" charset="0"/>
                <a:cs typeface="ＭＳ Ｐゴシック" charset="0"/>
              </a:rPr>
              <a:t>Economic Development Beneficiaries</a:t>
            </a:r>
          </a:p>
        </p:txBody>
      </p:sp>
      <p:sp>
        <p:nvSpPr>
          <p:cNvPr id="132111" name="Text Box 15"/>
          <p:cNvSpPr txBox="1">
            <a:spLocks noChangeArrowheads="1"/>
          </p:cNvSpPr>
          <p:nvPr/>
        </p:nvSpPr>
        <p:spPr bwMode="auto">
          <a:xfrm>
            <a:off x="6905625" y="4460875"/>
            <a:ext cx="20335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b="1" i="1" dirty="0">
                <a:solidFill>
                  <a:schemeClr val="tx2"/>
                </a:solidFill>
                <a:latin typeface="Calibri" charset="0"/>
                <a:ea typeface="ＭＳ Ｐゴシック" charset="0"/>
                <a:cs typeface="ＭＳ Ｐゴシック" charset="0"/>
              </a:rPr>
              <a:t>Economic Development Beneficiary</a:t>
            </a:r>
          </a:p>
        </p:txBody>
      </p:sp>
      <p:pic>
        <p:nvPicPr>
          <p:cNvPr id="17415" name="Picture 19" descr="Poultr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18075" y="211138"/>
            <a:ext cx="2746375" cy="215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16" name="Text Box 20"/>
          <p:cNvSpPr txBox="1">
            <a:spLocks noChangeArrowheads="1"/>
          </p:cNvSpPr>
          <p:nvPr/>
        </p:nvSpPr>
        <p:spPr bwMode="auto">
          <a:xfrm>
            <a:off x="5267325" y="2346325"/>
            <a:ext cx="2117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b="1" i="1" dirty="0">
                <a:solidFill>
                  <a:schemeClr val="tx2"/>
                </a:solidFill>
                <a:latin typeface="Calibri" charset="0"/>
                <a:ea typeface="ＭＳ Ｐゴシック" charset="0"/>
                <a:cs typeface="ＭＳ Ｐゴシック" charset="0"/>
              </a:rPr>
              <a:t>Economic Development Beneficiaries</a:t>
            </a:r>
          </a:p>
        </p:txBody>
      </p:sp>
      <p:pic>
        <p:nvPicPr>
          <p:cNvPr id="17417" name="Picture 22" descr="ithuba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67175" y="3733800"/>
            <a:ext cx="2257425" cy="249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20" name="Text Box 24"/>
          <p:cNvSpPr txBox="1">
            <a:spLocks noChangeArrowheads="1"/>
          </p:cNvSpPr>
          <p:nvPr/>
        </p:nvSpPr>
        <p:spPr bwMode="auto">
          <a:xfrm>
            <a:off x="904875" y="6223000"/>
            <a:ext cx="2117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b="1" i="1">
                <a:solidFill>
                  <a:schemeClr val="tx2"/>
                </a:solidFill>
                <a:latin typeface="Calibri" charset="0"/>
                <a:ea typeface="ＭＳ Ｐゴシック" charset="0"/>
                <a:cs typeface="ＭＳ Ｐゴシック" charset="0"/>
              </a:rPr>
              <a:t>Economic Development Beneficiaries</a:t>
            </a:r>
          </a:p>
        </p:txBody>
      </p:sp>
      <p:pic>
        <p:nvPicPr>
          <p:cNvPr id="132123" name="Picture 27" descr="Staff @ Work"/>
          <p:cNvPicPr>
            <a:picLocks noGrp="1" noChangeAspect="1" noChangeArrowheads="1"/>
          </p:cNvPicPr>
          <p:nvPr>
            <p:ph sz="half" idx="4294967295"/>
          </p:nvPr>
        </p:nvPicPr>
        <p:blipFill>
          <a:blip r:embed="rId5"/>
          <a:srcRect/>
          <a:stretch>
            <a:fillRect/>
          </a:stretch>
        </p:blipFill>
        <p:spPr>
          <a:xfrm>
            <a:off x="428625" y="3643313"/>
            <a:ext cx="3305175" cy="25622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376238" y="96838"/>
            <a:ext cx="6194425" cy="554037"/>
          </a:xfrm>
        </p:spPr>
        <p:txBody>
          <a:bodyPr/>
          <a:lstStyle/>
          <a:p>
            <a:pPr marL="381000" indent="-381000">
              <a:buFontTx/>
              <a:buAutoNum type="arabicPeriod" startAt="2"/>
            </a:pPr>
            <a:r>
              <a:rPr lang="en-ZA" altLang="en-US" smtClean="0">
                <a:latin typeface="Calibri" panose="020F0502020204030204" pitchFamily="34" charset="0"/>
              </a:rPr>
              <a:t>Education and Skills Development</a:t>
            </a:r>
            <a:br>
              <a:rPr lang="en-ZA" altLang="en-US" smtClean="0">
                <a:latin typeface="Calibri" panose="020F0502020204030204" pitchFamily="34" charset="0"/>
              </a:rPr>
            </a:br>
            <a:endParaRPr lang="en-US" altLang="en-US" sz="1600" i="1" smtClean="0">
              <a:latin typeface="Calibri" panose="020F0502020204030204" pitchFamily="34" charset="0"/>
            </a:endParaRPr>
          </a:p>
        </p:txBody>
      </p:sp>
      <p:sp>
        <p:nvSpPr>
          <p:cNvPr id="19460" name="Rectangle 3"/>
          <p:cNvSpPr>
            <a:spLocks noGrp="1" noChangeArrowheads="1"/>
          </p:cNvSpPr>
          <p:nvPr>
            <p:ph type="body" idx="4294967295"/>
          </p:nvPr>
        </p:nvSpPr>
        <p:spPr>
          <a:xfrm>
            <a:off x="509588" y="898525"/>
            <a:ext cx="3322637" cy="2733675"/>
          </a:xfrm>
        </p:spPr>
        <p:txBody>
          <a:bodyPr/>
          <a:lstStyle/>
          <a:p>
            <a:pPr lvl="1">
              <a:lnSpc>
                <a:spcPct val="110000"/>
              </a:lnSpc>
              <a:spcAft>
                <a:spcPct val="15000"/>
              </a:spcAft>
              <a:buFont typeface="Wingdings" panose="05000000000000000000" pitchFamily="2" charset="2"/>
              <a:buChar char="q"/>
              <a:defRPr/>
            </a:pPr>
            <a:r>
              <a:rPr lang="en-ZA" altLang="en-US" sz="1600" i="1" dirty="0" smtClean="0">
                <a:latin typeface="Calibri" panose="020F0502020204030204" pitchFamily="34" charset="0"/>
              </a:rPr>
              <a:t>Solomon Mahlangu Scholarship Fund</a:t>
            </a:r>
          </a:p>
          <a:p>
            <a:pPr lvl="1">
              <a:lnSpc>
                <a:spcPct val="110000"/>
              </a:lnSpc>
              <a:spcAft>
                <a:spcPct val="15000"/>
              </a:spcAft>
              <a:buFont typeface="Wingdings" panose="05000000000000000000" pitchFamily="2" charset="2"/>
              <a:buChar char="q"/>
              <a:defRPr/>
            </a:pPr>
            <a:r>
              <a:rPr lang="en-ZA" altLang="en-US" sz="1600" i="1" dirty="0" smtClean="0">
                <a:latin typeface="Calibri" panose="020F0502020204030204" pitchFamily="34" charset="0"/>
              </a:rPr>
              <a:t>Jobs Programme </a:t>
            </a:r>
          </a:p>
          <a:p>
            <a:pPr marL="1588" lvl="1" indent="0">
              <a:lnSpc>
                <a:spcPct val="110000"/>
              </a:lnSpc>
              <a:spcAft>
                <a:spcPct val="15000"/>
              </a:spcAft>
              <a:buFontTx/>
              <a:buNone/>
              <a:defRPr/>
            </a:pPr>
            <a:r>
              <a:rPr lang="en-ZA" altLang="en-US" sz="1600" i="1" dirty="0">
                <a:latin typeface="Calibri" panose="020F0502020204030204" pitchFamily="34" charset="0"/>
              </a:rPr>
              <a:t>	</a:t>
            </a:r>
            <a:r>
              <a:rPr lang="en-ZA" altLang="en-US" sz="1600" i="1" dirty="0" smtClean="0">
                <a:latin typeface="Calibri" panose="020F0502020204030204" pitchFamily="34" charset="0"/>
              </a:rPr>
              <a:t>- JOBS Database</a:t>
            </a:r>
          </a:p>
          <a:p>
            <a:pPr marL="1588" lvl="1" indent="0">
              <a:lnSpc>
                <a:spcPct val="110000"/>
              </a:lnSpc>
              <a:spcAft>
                <a:spcPct val="15000"/>
              </a:spcAft>
              <a:buFontTx/>
              <a:buNone/>
              <a:defRPr/>
            </a:pPr>
            <a:r>
              <a:rPr lang="en-ZA" altLang="en-US" sz="1600" i="1" dirty="0">
                <a:latin typeface="Calibri" panose="020F0502020204030204" pitchFamily="34" charset="0"/>
              </a:rPr>
              <a:t>	</a:t>
            </a:r>
            <a:r>
              <a:rPr lang="en-ZA" altLang="en-US" sz="1600" i="1" dirty="0" smtClean="0">
                <a:latin typeface="Calibri" panose="020F0502020204030204" pitchFamily="34" charset="0"/>
              </a:rPr>
              <a:t>- Life skills training</a:t>
            </a:r>
          </a:p>
          <a:p>
            <a:pPr marL="1588" lvl="1" indent="0">
              <a:lnSpc>
                <a:spcPct val="110000"/>
              </a:lnSpc>
              <a:spcAft>
                <a:spcPct val="15000"/>
              </a:spcAft>
              <a:buFontTx/>
              <a:buNone/>
              <a:defRPr/>
            </a:pPr>
            <a:r>
              <a:rPr lang="en-ZA" altLang="en-US" sz="1600" i="1" dirty="0">
                <a:latin typeface="Calibri" panose="020F0502020204030204" pitchFamily="34" charset="0"/>
              </a:rPr>
              <a:t>	</a:t>
            </a:r>
            <a:r>
              <a:rPr lang="en-ZA" altLang="en-US" sz="1600" i="1" dirty="0" smtClean="0">
                <a:latin typeface="Calibri" panose="020F0502020204030204" pitchFamily="34" charset="0"/>
              </a:rPr>
              <a:t>- Job Preparedness training</a:t>
            </a:r>
          </a:p>
          <a:p>
            <a:pPr lvl="1">
              <a:lnSpc>
                <a:spcPct val="110000"/>
              </a:lnSpc>
              <a:spcAft>
                <a:spcPct val="15000"/>
              </a:spcAft>
              <a:buFont typeface="Wingdings" panose="05000000000000000000" pitchFamily="2" charset="2"/>
              <a:buChar char="q"/>
              <a:defRPr/>
            </a:pPr>
            <a:r>
              <a:rPr lang="en-ZA" altLang="en-US" sz="1600" i="1" dirty="0" smtClean="0">
                <a:latin typeface="Calibri" panose="020F0502020204030204" pitchFamily="34" charset="0"/>
              </a:rPr>
              <a:t>Technical Skills Programme</a:t>
            </a:r>
          </a:p>
          <a:p>
            <a:pPr lvl="1">
              <a:lnSpc>
                <a:spcPct val="110000"/>
              </a:lnSpc>
              <a:spcAft>
                <a:spcPct val="15000"/>
              </a:spcAft>
              <a:buFont typeface="Wingdings" panose="05000000000000000000" pitchFamily="2" charset="2"/>
              <a:buChar char="q"/>
              <a:defRPr/>
            </a:pPr>
            <a:endParaRPr lang="en-ZA" altLang="en-US" sz="1600" i="1" dirty="0">
              <a:latin typeface="Calibri" panose="020F0502020204030204" pitchFamily="34" charset="0"/>
            </a:endParaRPr>
          </a:p>
          <a:p>
            <a:pPr lvl="1">
              <a:lnSpc>
                <a:spcPct val="110000"/>
              </a:lnSpc>
              <a:spcAft>
                <a:spcPct val="15000"/>
              </a:spcAft>
              <a:buFont typeface="Wingdings" panose="05000000000000000000" pitchFamily="2" charset="2"/>
              <a:buChar char="q"/>
              <a:defRPr/>
            </a:pPr>
            <a:endParaRPr lang="en-ZA" altLang="en-US" sz="1600" b="1" dirty="0" smtClean="0">
              <a:solidFill>
                <a:srgbClr val="FF0000"/>
              </a:solidFill>
              <a:latin typeface="Calibri" panose="020F0502020204030204" pitchFamily="34" charset="0"/>
            </a:endParaRPr>
          </a:p>
          <a:p>
            <a:pPr marL="1588" lvl="1" indent="0">
              <a:lnSpc>
                <a:spcPct val="110000"/>
              </a:lnSpc>
              <a:spcAft>
                <a:spcPct val="15000"/>
              </a:spcAft>
              <a:buFontTx/>
              <a:buNone/>
              <a:defRPr/>
            </a:pPr>
            <a:endParaRPr lang="en-US" altLang="en-US" sz="1600" b="1" dirty="0" smtClean="0">
              <a:solidFill>
                <a:srgbClr val="FF0000"/>
              </a:solidFill>
              <a:latin typeface="Calibri" panose="020F0502020204030204" pitchFamily="34" charset="0"/>
            </a:endParaRPr>
          </a:p>
        </p:txBody>
      </p:sp>
      <p:pic>
        <p:nvPicPr>
          <p:cNvPr id="18437" name="Picture 5" descr="http://smsfmentoring.co.za/wp-content/uploads/2017/01/IMG_607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9588" y="2790092"/>
            <a:ext cx="7665793" cy="391962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23863" y="284163"/>
            <a:ext cx="6194425" cy="615950"/>
          </a:xfrm>
        </p:spPr>
        <p:txBody>
          <a:bodyPr/>
          <a:lstStyle/>
          <a:p>
            <a:pPr marL="381000" indent="-381000">
              <a:buFontTx/>
              <a:buAutoNum type="arabicPeriod" startAt="6"/>
            </a:pPr>
            <a:r>
              <a:rPr lang="en-ZA" altLang="en-US" smtClean="0">
                <a:latin typeface="Calibri" panose="020F0502020204030204" pitchFamily="34" charset="0"/>
              </a:rPr>
              <a:t>National Youth Service and Social Cohesion</a:t>
            </a:r>
            <a:br>
              <a:rPr lang="en-ZA" altLang="en-US" smtClean="0">
                <a:latin typeface="Calibri" panose="020F0502020204030204" pitchFamily="34" charset="0"/>
              </a:rPr>
            </a:br>
            <a:r>
              <a:rPr lang="en-ZA" altLang="en-US" i="1" smtClean="0">
                <a:latin typeface="Calibri" panose="020F0502020204030204" pitchFamily="34" charset="0"/>
              </a:rPr>
              <a:t>Strategic objectives</a:t>
            </a:r>
            <a:endParaRPr lang="en-US" altLang="en-US" i="1" smtClean="0">
              <a:latin typeface="Calibri" panose="020F0502020204030204" pitchFamily="34" charset="0"/>
            </a:endParaRPr>
          </a:p>
        </p:txBody>
      </p:sp>
      <p:sp>
        <p:nvSpPr>
          <p:cNvPr id="19459" name="Rectangle 3"/>
          <p:cNvSpPr>
            <a:spLocks noGrp="1" noChangeArrowheads="1"/>
          </p:cNvSpPr>
          <p:nvPr>
            <p:ph type="body" idx="4294967295"/>
          </p:nvPr>
        </p:nvSpPr>
        <p:spPr>
          <a:xfrm>
            <a:off x="525463" y="1117600"/>
            <a:ext cx="3074987" cy="4994275"/>
          </a:xfrm>
        </p:spPr>
        <p:txBody>
          <a:bodyPr/>
          <a:lstStyle/>
          <a:p>
            <a:pPr marL="660400" indent="-660400">
              <a:lnSpc>
                <a:spcPct val="90000"/>
              </a:lnSpc>
              <a:buSzTx/>
              <a:buFont typeface="Wingdings" panose="05000000000000000000" pitchFamily="2" charset="2"/>
              <a:buChar char="q"/>
            </a:pPr>
            <a:r>
              <a:rPr lang="en-ZA" altLang="en-US" sz="1400" b="1" smtClean="0">
                <a:latin typeface="Calibri" panose="020F0502020204030204" pitchFamily="34" charset="0"/>
              </a:rPr>
              <a:t>National Youth Service</a:t>
            </a:r>
            <a:endParaRPr lang="en-ZA" altLang="en-US" sz="1400" smtClean="0">
              <a:latin typeface="Calibri" panose="020F0502020204030204" pitchFamily="34" charset="0"/>
            </a:endParaRPr>
          </a:p>
          <a:p>
            <a:pPr marL="660400" indent="-660400">
              <a:lnSpc>
                <a:spcPct val="90000"/>
              </a:lnSpc>
              <a:buFontTx/>
              <a:buNone/>
            </a:pPr>
            <a:r>
              <a:rPr lang="en-ZA" altLang="en-US" sz="1400" smtClean="0">
                <a:latin typeface="Calibri" panose="020F0502020204030204" pitchFamily="34" charset="0"/>
              </a:rPr>
              <a:t>	</a:t>
            </a:r>
            <a:r>
              <a:rPr lang="en-ZA" altLang="en-US" sz="1400" i="1" smtClean="0">
                <a:latin typeface="Calibri" panose="020F0502020204030204" pitchFamily="34" charset="0"/>
              </a:rPr>
              <a:t>Aimed at providing youth with meaningful and accredited skills and activities that benefit their communities through national service and patriotism.</a:t>
            </a:r>
          </a:p>
          <a:p>
            <a:pPr marL="660400" indent="-660400">
              <a:lnSpc>
                <a:spcPct val="90000"/>
              </a:lnSpc>
              <a:buFontTx/>
              <a:buNone/>
            </a:pPr>
            <a:endParaRPr lang="en-ZA" altLang="en-US" sz="1400" b="1" smtClean="0">
              <a:latin typeface="Calibri" panose="020F0502020204030204" pitchFamily="34" charset="0"/>
            </a:endParaRPr>
          </a:p>
          <a:p>
            <a:pPr marL="660400" indent="-660400">
              <a:lnSpc>
                <a:spcPct val="90000"/>
              </a:lnSpc>
              <a:buSzTx/>
              <a:buFont typeface="Wingdings" panose="05000000000000000000" pitchFamily="2" charset="2"/>
              <a:buChar char="q"/>
            </a:pPr>
            <a:r>
              <a:rPr lang="en-ZA" altLang="en-US" sz="1400" b="1" smtClean="0">
                <a:latin typeface="Calibri" panose="020F0502020204030204" pitchFamily="34" charset="0"/>
              </a:rPr>
              <a:t>Social cohesion</a:t>
            </a:r>
            <a:endParaRPr lang="en-ZA" altLang="en-US" sz="1400" smtClean="0">
              <a:latin typeface="Calibri" panose="020F0502020204030204" pitchFamily="34" charset="0"/>
            </a:endParaRPr>
          </a:p>
          <a:p>
            <a:pPr marL="660400" indent="-660400">
              <a:lnSpc>
                <a:spcPct val="90000"/>
              </a:lnSpc>
              <a:buFontTx/>
              <a:buNone/>
            </a:pPr>
            <a:r>
              <a:rPr lang="en-ZA" altLang="en-US" sz="1400" smtClean="0">
                <a:latin typeface="Calibri" panose="020F0502020204030204" pitchFamily="34" charset="0"/>
              </a:rPr>
              <a:t>	</a:t>
            </a:r>
            <a:r>
              <a:rPr lang="en-ZA" altLang="en-US" sz="1400" i="1" smtClean="0">
                <a:latin typeface="Calibri" panose="020F0502020204030204" pitchFamily="34" charset="0"/>
              </a:rPr>
              <a:t>Defined as “the process through which individuals or groups are included to participate fully in the society in which they live (Government Notice 2008, p. 26). NYDA Social Cohesion programmes are aimed at engaging youth in activities that build their social capital, networks and strengthen the relationships that bind people and communities together. These activities will propel youth to reach their personal goals and develop their full capacity. Furthermore, youth will be aware of themselves and their rights and responsibilities</a:t>
            </a:r>
            <a:endParaRPr lang="en-US" altLang="en-US" sz="1400" i="1" smtClean="0">
              <a:latin typeface="Calibri" panose="020F0502020204030204" pitchFamily="34" charset="0"/>
            </a:endParaRPr>
          </a:p>
        </p:txBody>
      </p:sp>
      <p:pic>
        <p:nvPicPr>
          <p:cNvPr id="112644" name="Picture 4" descr="NYS"/>
          <p:cNvPicPr>
            <a:picLocks noChangeAspect="1" noChangeArrowheads="1"/>
          </p:cNvPicPr>
          <p:nvPr/>
        </p:nvPicPr>
        <p:blipFill>
          <a:blip r:embed="rId2"/>
          <a:srcRect/>
          <a:stretch>
            <a:fillRect/>
          </a:stretch>
        </p:blipFill>
        <p:spPr bwMode="auto">
          <a:xfrm>
            <a:off x="4533900" y="1004888"/>
            <a:ext cx="4316413" cy="2646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45" name="Text Box 5"/>
          <p:cNvSpPr txBox="1">
            <a:spLocks noChangeArrowheads="1"/>
          </p:cNvSpPr>
          <p:nvPr/>
        </p:nvSpPr>
        <p:spPr bwMode="auto">
          <a:xfrm>
            <a:off x="4479925" y="3614738"/>
            <a:ext cx="42767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GB" sz="1000" b="1" i="1" dirty="0">
                <a:solidFill>
                  <a:schemeClr val="tx2"/>
                </a:solidFill>
                <a:latin typeface="Calibri" charset="0"/>
                <a:ea typeface="ＭＳ Ｐゴシック" charset="0"/>
                <a:cs typeface="ＭＳ Ｐゴシック" charset="0"/>
              </a:rPr>
              <a:t>NYDA National Youth Service Programme recruited volunteers to assist in the </a:t>
            </a:r>
          </a:p>
          <a:p>
            <a:pPr algn="ctr" eaLnBrk="1" hangingPunct="1">
              <a:defRPr/>
            </a:pPr>
            <a:r>
              <a:rPr lang="en-GB" sz="1000" b="1" i="1" dirty="0" err="1">
                <a:solidFill>
                  <a:schemeClr val="tx2"/>
                </a:solidFill>
                <a:latin typeface="Calibri" charset="0"/>
                <a:ea typeface="ＭＳ Ｐゴシック" charset="0"/>
                <a:cs typeface="ＭＳ Ｐゴシック" charset="0"/>
              </a:rPr>
              <a:t>Duduza</a:t>
            </a:r>
            <a:r>
              <a:rPr lang="en-GB" sz="1000" b="1" i="1" dirty="0">
                <a:solidFill>
                  <a:schemeClr val="tx2"/>
                </a:solidFill>
                <a:latin typeface="Calibri" charset="0"/>
                <a:ea typeface="ＭＳ Ｐゴシック" charset="0"/>
                <a:cs typeface="ＭＳ Ｐゴシック" charset="0"/>
              </a:rPr>
              <a:t> Recovery Project </a:t>
            </a:r>
            <a:endParaRPr lang="en-US" sz="1000" b="1" i="1" dirty="0">
              <a:solidFill>
                <a:schemeClr val="tx2"/>
              </a:solidFill>
              <a:latin typeface="Calibri" charset="0"/>
              <a:ea typeface="ＭＳ Ｐゴシック" charset="0"/>
              <a:cs typeface="ＭＳ Ｐゴシック" charset="0"/>
            </a:endParaRPr>
          </a:p>
        </p:txBody>
      </p:sp>
      <p:pic>
        <p:nvPicPr>
          <p:cNvPr id="112646" name="Picture 6" descr="NYS1"/>
          <p:cNvPicPr>
            <a:picLocks noChangeAspect="1" noChangeArrowheads="1"/>
          </p:cNvPicPr>
          <p:nvPr/>
        </p:nvPicPr>
        <p:blipFill>
          <a:blip r:embed="rId3"/>
          <a:srcRect/>
          <a:stretch>
            <a:fillRect/>
          </a:stretch>
        </p:blipFill>
        <p:spPr bwMode="auto">
          <a:xfrm>
            <a:off x="3781425" y="4297363"/>
            <a:ext cx="3390900" cy="2011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647" name="Text Box 7"/>
          <p:cNvSpPr txBox="1">
            <a:spLocks noChangeArrowheads="1"/>
          </p:cNvSpPr>
          <p:nvPr/>
        </p:nvSpPr>
        <p:spPr bwMode="auto">
          <a:xfrm>
            <a:off x="3984625" y="6265863"/>
            <a:ext cx="236378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GB" sz="1000" b="1" i="1">
                <a:solidFill>
                  <a:schemeClr val="tx2"/>
                </a:solidFill>
                <a:latin typeface="Calibri" charset="0"/>
                <a:ea typeface="ＭＳ Ｐゴシック" charset="0"/>
                <a:cs typeface="ＭＳ Ｐゴシック" charset="0"/>
              </a:rPr>
              <a:t>NYDA Skills &amp; Development Beneficiaries</a:t>
            </a:r>
            <a:r>
              <a:rPr lang="en-GB" sz="1000">
                <a:solidFill>
                  <a:schemeClr val="tx2"/>
                </a:solidFill>
                <a:latin typeface="Calibri" charset="0"/>
                <a:ea typeface="ＭＳ Ｐゴシック" charset="0"/>
                <a:cs typeface="ＭＳ Ｐゴシック" charset="0"/>
              </a:rPr>
              <a:t> </a:t>
            </a:r>
            <a:endParaRPr lang="en-US" sz="1000">
              <a:solidFill>
                <a:schemeClr val="tx2"/>
              </a:solidFill>
              <a:latin typeface="Calibri" charset="0"/>
              <a:ea typeface="ＭＳ Ｐゴシック" charset="0"/>
              <a:cs typeface="ＭＳ Ｐゴシック"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376238" y="96838"/>
            <a:ext cx="6194425" cy="554037"/>
          </a:xfrm>
        </p:spPr>
        <p:txBody>
          <a:bodyPr/>
          <a:lstStyle/>
          <a:p>
            <a:r>
              <a:rPr lang="en-ZA" altLang="en-US" smtClean="0">
                <a:latin typeface="Calibri" panose="020F0502020204030204" pitchFamily="34" charset="0"/>
              </a:rPr>
              <a:t>3. RESEARCH AND POLICY </a:t>
            </a:r>
            <a:br>
              <a:rPr lang="en-ZA" altLang="en-US" smtClean="0">
                <a:latin typeface="Calibri" panose="020F0502020204030204" pitchFamily="34" charset="0"/>
              </a:rPr>
            </a:br>
            <a:endParaRPr lang="en-US" altLang="en-US" sz="1600" i="1" smtClean="0">
              <a:latin typeface="Calibri" panose="020F0502020204030204" pitchFamily="34" charset="0"/>
            </a:endParaRPr>
          </a:p>
        </p:txBody>
      </p:sp>
      <p:sp>
        <p:nvSpPr>
          <p:cNvPr id="20483" name="Rectangle 3"/>
          <p:cNvSpPr>
            <a:spLocks noGrp="1" noChangeArrowheads="1"/>
          </p:cNvSpPr>
          <p:nvPr>
            <p:ph type="body" idx="4294967295"/>
          </p:nvPr>
        </p:nvSpPr>
        <p:spPr>
          <a:xfrm>
            <a:off x="509588" y="898525"/>
            <a:ext cx="3322637" cy="885825"/>
          </a:xfrm>
        </p:spPr>
        <p:txBody>
          <a:bodyPr/>
          <a:lstStyle/>
          <a:p>
            <a:pPr lvl="1">
              <a:lnSpc>
                <a:spcPct val="110000"/>
              </a:lnSpc>
              <a:spcAft>
                <a:spcPct val="15000"/>
              </a:spcAft>
              <a:buFont typeface="Wingdings" panose="05000000000000000000" pitchFamily="2" charset="2"/>
              <a:buChar char="q"/>
            </a:pPr>
            <a:r>
              <a:rPr lang="en-ZA" altLang="en-US" sz="1600" i="1" smtClean="0">
                <a:latin typeface="Calibri" panose="020F0502020204030204" pitchFamily="34" charset="0"/>
              </a:rPr>
              <a:t> Youth Development Institute</a:t>
            </a:r>
          </a:p>
          <a:p>
            <a:pPr lvl="1">
              <a:lnSpc>
                <a:spcPct val="110000"/>
              </a:lnSpc>
              <a:spcAft>
                <a:spcPct val="15000"/>
              </a:spcAft>
              <a:buFont typeface="Wingdings" panose="05000000000000000000" pitchFamily="2" charset="2"/>
              <a:buChar char="q"/>
            </a:pPr>
            <a:r>
              <a:rPr lang="en-ZA" altLang="en-US" sz="1600" i="1" smtClean="0">
                <a:latin typeface="Calibri" panose="020F0502020204030204" pitchFamily="34" charset="0"/>
              </a:rPr>
              <a:t> Monitoring and Evaluation</a:t>
            </a:r>
          </a:p>
          <a:p>
            <a:pPr lvl="1">
              <a:lnSpc>
                <a:spcPct val="110000"/>
              </a:lnSpc>
              <a:spcAft>
                <a:spcPct val="15000"/>
              </a:spcAft>
              <a:buFont typeface="Wingdings" panose="05000000000000000000" pitchFamily="2" charset="2"/>
              <a:buChar char="q"/>
            </a:pPr>
            <a:r>
              <a:rPr lang="en-ZA" altLang="en-US" sz="1600" i="1" smtClean="0">
                <a:latin typeface="Calibri" panose="020F0502020204030204" pitchFamily="34" charset="0"/>
              </a:rPr>
              <a:t> Knowledge management </a:t>
            </a:r>
            <a:endParaRPr lang="en-US" altLang="en-US" sz="1600" i="1" smtClean="0">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95300" y="361950"/>
            <a:ext cx="6194425" cy="615950"/>
          </a:xfrm>
        </p:spPr>
        <p:txBody>
          <a:bodyPr/>
          <a:lstStyle/>
          <a:p>
            <a:pPr marL="381000" indent="-381000">
              <a:buFontTx/>
              <a:buAutoNum type="arabicPeriod" startAt="5"/>
            </a:pPr>
            <a:r>
              <a:rPr lang="en-ZA" altLang="en-US" dirty="0" smtClean="0">
                <a:latin typeface="Calibri" panose="020F0502020204030204" pitchFamily="34" charset="0"/>
              </a:rPr>
              <a:t>Information Services</a:t>
            </a:r>
            <a:br>
              <a:rPr lang="en-ZA" altLang="en-US" dirty="0" smtClean="0">
                <a:latin typeface="Calibri" panose="020F0502020204030204" pitchFamily="34" charset="0"/>
              </a:rPr>
            </a:br>
            <a:endParaRPr lang="en-US" altLang="en-US" dirty="0" smtClean="0">
              <a:latin typeface="Calibri" panose="020F0502020204030204" pitchFamily="34" charset="0"/>
            </a:endParaRPr>
          </a:p>
        </p:txBody>
      </p:sp>
      <p:sp>
        <p:nvSpPr>
          <p:cNvPr id="21507" name="Rectangle 3"/>
          <p:cNvSpPr>
            <a:spLocks noGrp="1" noChangeArrowheads="1"/>
          </p:cNvSpPr>
          <p:nvPr>
            <p:ph type="body" sz="half" idx="4294967295"/>
          </p:nvPr>
        </p:nvSpPr>
        <p:spPr>
          <a:xfrm>
            <a:off x="495300" y="1282700"/>
            <a:ext cx="3817938" cy="977900"/>
          </a:xfrm>
        </p:spPr>
        <p:txBody>
          <a:bodyPr/>
          <a:lstStyle/>
          <a:p>
            <a:pPr>
              <a:buSzTx/>
              <a:buFont typeface="Wingdings" panose="05000000000000000000" pitchFamily="2" charset="2"/>
              <a:buChar char="q"/>
            </a:pPr>
            <a:r>
              <a:rPr lang="en-US" altLang="en-US" sz="1600" i="1" smtClean="0">
                <a:latin typeface="Calibri" panose="020F0502020204030204" pitchFamily="34" charset="0"/>
              </a:rPr>
              <a:t>To increase access to career guidance information for in-school and out of school youths so as to assist them in making informed career choices </a:t>
            </a:r>
          </a:p>
        </p:txBody>
      </p:sp>
      <p:pic>
        <p:nvPicPr>
          <p:cNvPr id="21508" name="Picture 5" descr="Communications"/>
          <p:cNvPicPr>
            <a:picLocks noGrp="1" noChangeAspect="1" noChangeArrowheads="1"/>
          </p:cNvPicPr>
          <p:nvPr>
            <p:ph sz="half" idx="4294967295"/>
          </p:nvPr>
        </p:nvPicPr>
        <p:blipFill>
          <a:blip r:embed="rId2">
            <a:extLst>
              <a:ext uri="{28A0092B-C50C-407E-A947-70E740481C1C}">
                <a14:useLocalDpi xmlns:a14="http://schemas.microsoft.com/office/drawing/2010/main" xmlns="" val="0"/>
              </a:ext>
            </a:extLst>
          </a:blip>
          <a:srcRect/>
          <a:stretch>
            <a:fillRect/>
          </a:stretch>
        </p:blipFill>
        <p:spPr>
          <a:xfrm>
            <a:off x="4746625" y="1233488"/>
            <a:ext cx="3543300" cy="2336800"/>
          </a:xfrm>
        </p:spPr>
      </p:pic>
      <p:pic>
        <p:nvPicPr>
          <p:cNvPr id="143366" name="Picture 6" descr="Nelmapius career expo (18)"/>
          <p:cNvPicPr>
            <a:picLocks noChangeAspect="1" noChangeArrowheads="1"/>
          </p:cNvPicPr>
          <p:nvPr/>
        </p:nvPicPr>
        <p:blipFill>
          <a:blip r:embed="rId3"/>
          <a:srcRect/>
          <a:stretch>
            <a:fillRect/>
          </a:stretch>
        </p:blipFill>
        <p:spPr bwMode="auto">
          <a:xfrm>
            <a:off x="495300" y="3173413"/>
            <a:ext cx="4038600" cy="2990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3367" name="Text Box 7"/>
          <p:cNvSpPr txBox="1">
            <a:spLocks noChangeArrowheads="1"/>
          </p:cNvSpPr>
          <p:nvPr/>
        </p:nvSpPr>
        <p:spPr bwMode="auto">
          <a:xfrm>
            <a:off x="1041400" y="6140450"/>
            <a:ext cx="13335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000" b="1" i="1" dirty="0">
                <a:solidFill>
                  <a:schemeClr val="tx2"/>
                </a:solidFill>
                <a:latin typeface="Calibri" charset="0"/>
                <a:ea typeface="ＭＳ Ｐゴシック" charset="0"/>
                <a:cs typeface="ＭＳ Ｐゴシック" charset="0"/>
              </a:rPr>
              <a:t>Career Guidance Expo</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71488" y="336550"/>
            <a:ext cx="6194425" cy="304800"/>
          </a:xfrm>
        </p:spPr>
        <p:txBody>
          <a:bodyPr/>
          <a:lstStyle/>
          <a:p>
            <a:pPr marL="381000" indent="-381000">
              <a:buFontTx/>
              <a:buAutoNum type="arabicPeriod" startAt="4"/>
            </a:pPr>
            <a:r>
              <a:rPr lang="en-ZA" altLang="en-US" smtClean="0">
                <a:solidFill>
                  <a:schemeClr val="tx2"/>
                </a:solidFill>
                <a:latin typeface="Calibri" panose="020F0502020204030204" pitchFamily="34" charset="0"/>
              </a:rPr>
              <a:t>Partnerships and Stakeholder Management</a:t>
            </a:r>
            <a:endParaRPr lang="en-US" altLang="en-US" b="0" smtClean="0">
              <a:solidFill>
                <a:schemeClr val="tx2"/>
              </a:solidFill>
              <a:latin typeface="Calibri" panose="020F0502020204030204" pitchFamily="34" charset="0"/>
            </a:endParaRPr>
          </a:p>
        </p:txBody>
      </p:sp>
      <p:sp>
        <p:nvSpPr>
          <p:cNvPr id="22531" name="Rectangle 4"/>
          <p:cNvSpPr>
            <a:spLocks noGrp="1" noChangeArrowheads="1"/>
          </p:cNvSpPr>
          <p:nvPr>
            <p:ph type="body" sz="half" idx="4294967295"/>
          </p:nvPr>
        </p:nvSpPr>
        <p:spPr>
          <a:xfrm>
            <a:off x="461963" y="927100"/>
            <a:ext cx="3817937" cy="2708434"/>
          </a:xfrm>
        </p:spPr>
        <p:txBody>
          <a:bodyPr/>
          <a:lstStyle/>
          <a:p>
            <a:pPr>
              <a:buSzTx/>
              <a:buFont typeface="Wingdings" panose="05000000000000000000" pitchFamily="2" charset="2"/>
              <a:buChar char="q"/>
            </a:pPr>
            <a:r>
              <a:rPr lang="en-US" altLang="en-US" sz="1600" i="1" dirty="0" smtClean="0">
                <a:latin typeface="Calibri" panose="020F0502020204030204" pitchFamily="34" charset="0"/>
              </a:rPr>
              <a:t>To lobby key stakeholders and institutions in the public, private and civic society sectors, including international donor agencies to work with, and support the work of Youth Development Initiatives </a:t>
            </a:r>
          </a:p>
          <a:p>
            <a:pPr>
              <a:buSzTx/>
              <a:buFont typeface="Wingdings" panose="05000000000000000000" pitchFamily="2" charset="2"/>
              <a:buChar char="q"/>
            </a:pPr>
            <a:endParaRPr lang="en-US" altLang="en-US" sz="1600" i="1" dirty="0">
              <a:latin typeface="Calibri" panose="020F0502020204030204" pitchFamily="34" charset="0"/>
            </a:endParaRPr>
          </a:p>
          <a:p>
            <a:pPr>
              <a:buSzTx/>
              <a:buFont typeface="Wingdings" panose="05000000000000000000" pitchFamily="2" charset="2"/>
              <a:buChar char="q"/>
            </a:pPr>
            <a:r>
              <a:rPr lang="en-US" altLang="en-US" sz="1600" i="1" dirty="0" smtClean="0">
                <a:latin typeface="Calibri" panose="020F0502020204030204" pitchFamily="34" charset="0"/>
              </a:rPr>
              <a:t>SETAS  - Services, LG, </a:t>
            </a:r>
          </a:p>
          <a:p>
            <a:pPr>
              <a:buSzTx/>
              <a:buFont typeface="Wingdings" panose="05000000000000000000" pitchFamily="2" charset="2"/>
              <a:buChar char="q"/>
            </a:pPr>
            <a:r>
              <a:rPr lang="en-US" altLang="en-US" sz="1600" i="1" dirty="0" smtClean="0">
                <a:latin typeface="Calibri" panose="020F0502020204030204" pitchFamily="34" charset="0"/>
              </a:rPr>
              <a:t>Private Sector – </a:t>
            </a:r>
            <a:r>
              <a:rPr lang="en-US" altLang="en-US" sz="1600" i="1" dirty="0" err="1" smtClean="0">
                <a:latin typeface="Calibri" panose="020F0502020204030204" pitchFamily="34" charset="0"/>
              </a:rPr>
              <a:t>Lulaway</a:t>
            </a:r>
            <a:r>
              <a:rPr lang="en-US" altLang="en-US" sz="1600" i="1" dirty="0" smtClean="0">
                <a:latin typeface="Calibri" panose="020F0502020204030204" pitchFamily="34" charset="0"/>
              </a:rPr>
              <a:t>, PrimeStars, </a:t>
            </a:r>
            <a:r>
              <a:rPr lang="en-US" altLang="en-US" sz="1600" i="1" dirty="0" err="1" smtClean="0">
                <a:latin typeface="Calibri" panose="020F0502020204030204" pitchFamily="34" charset="0"/>
              </a:rPr>
              <a:t>Mr</a:t>
            </a:r>
            <a:r>
              <a:rPr lang="en-US" altLang="en-US" sz="1600" i="1" dirty="0" smtClean="0">
                <a:latin typeface="Calibri" panose="020F0502020204030204" pitchFamily="34" charset="0"/>
              </a:rPr>
              <a:t> Price Foundation, Vodacom, etc.</a:t>
            </a:r>
          </a:p>
          <a:p>
            <a:pPr>
              <a:buSzTx/>
              <a:buFont typeface="Wingdings" panose="05000000000000000000" pitchFamily="2" charset="2"/>
              <a:buChar char="q"/>
            </a:pPr>
            <a:r>
              <a:rPr lang="en-US" altLang="en-US" sz="1600" i="1" dirty="0" smtClean="0">
                <a:latin typeface="Calibri" panose="020F0502020204030204" pitchFamily="34" charset="0"/>
              </a:rPr>
              <a:t>Universities</a:t>
            </a:r>
          </a:p>
          <a:p>
            <a:pPr>
              <a:buSzTx/>
              <a:buFont typeface="Wingdings" panose="05000000000000000000" pitchFamily="2" charset="2"/>
              <a:buChar char="q"/>
            </a:pPr>
            <a:r>
              <a:rPr lang="en-US" altLang="en-US" sz="1600" i="1" dirty="0" smtClean="0">
                <a:latin typeface="Calibri" panose="020F0502020204030204" pitchFamily="34" charset="0"/>
              </a:rPr>
              <a:t>Local Youth Offices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noChangeArrowheads="1"/>
          </p:cNvSpPr>
          <p:nvPr>
            <p:ph type="body" idx="4294967295"/>
          </p:nvPr>
        </p:nvSpPr>
        <p:spPr>
          <a:xfrm>
            <a:off x="481013" y="658813"/>
            <a:ext cx="7789862" cy="368300"/>
          </a:xfrm>
        </p:spPr>
        <p:txBody>
          <a:bodyPr/>
          <a:lstStyle/>
          <a:p>
            <a:pPr algn="ctr">
              <a:buFontTx/>
              <a:buNone/>
            </a:pPr>
            <a:r>
              <a:rPr lang="en-US" altLang="en-US" sz="2400" b="1" smtClean="0">
                <a:solidFill>
                  <a:schemeClr val="tx2"/>
                </a:solidFill>
                <a:latin typeface="Calibri" panose="020F0502020204030204" pitchFamily="34" charset="0"/>
              </a:rPr>
              <a:t>PART C: PEFORMANCE ON KEY INDICATORS </a:t>
            </a:r>
          </a:p>
        </p:txBody>
      </p:sp>
      <p:cxnSp>
        <p:nvCxnSpPr>
          <p:cNvPr id="4" name="Straight Connector 3"/>
          <p:cNvCxnSpPr/>
          <p:nvPr/>
        </p:nvCxnSpPr>
        <p:spPr>
          <a:xfrm>
            <a:off x="2006312" y="1187068"/>
            <a:ext cx="5391150" cy="7144"/>
          </a:xfrm>
          <a:prstGeom prst="line">
            <a:avLst/>
          </a:prstGeom>
          <a:ln w="3175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graphicFrame>
        <p:nvGraphicFramePr>
          <p:cNvPr id="2" name="Table 1"/>
          <p:cNvGraphicFramePr>
            <a:graphicFrameLocks noGrp="1"/>
          </p:cNvGraphicFramePr>
          <p:nvPr/>
        </p:nvGraphicFramePr>
        <p:xfrm>
          <a:off x="796925" y="1504950"/>
          <a:ext cx="7619998" cy="5219699"/>
        </p:xfrm>
        <a:graphic>
          <a:graphicData uri="http://schemas.openxmlformats.org/drawingml/2006/table">
            <a:tbl>
              <a:tblPr>
                <a:tableStyleId>{5C22544A-7EE6-4342-B048-85BDC9FD1C3A}</a:tableStyleId>
              </a:tblPr>
              <a:tblGrid>
                <a:gridCol w="1278088">
                  <a:extLst>
                    <a:ext uri="{9D8B030D-6E8A-4147-A177-3AD203B41FA5}">
                      <a16:colId xmlns="" xmlns:a16="http://schemas.microsoft.com/office/drawing/2014/main" val="20000"/>
                    </a:ext>
                  </a:extLst>
                </a:gridCol>
                <a:gridCol w="792738">
                  <a:extLst>
                    <a:ext uri="{9D8B030D-6E8A-4147-A177-3AD203B41FA5}">
                      <a16:colId xmlns="" xmlns:a16="http://schemas.microsoft.com/office/drawing/2014/main" val="20001"/>
                    </a:ext>
                  </a:extLst>
                </a:gridCol>
                <a:gridCol w="938344">
                  <a:extLst>
                    <a:ext uri="{9D8B030D-6E8A-4147-A177-3AD203B41FA5}">
                      <a16:colId xmlns="" xmlns:a16="http://schemas.microsoft.com/office/drawing/2014/main" val="20002"/>
                    </a:ext>
                  </a:extLst>
                </a:gridCol>
                <a:gridCol w="857451">
                  <a:extLst>
                    <a:ext uri="{9D8B030D-6E8A-4147-A177-3AD203B41FA5}">
                      <a16:colId xmlns="" xmlns:a16="http://schemas.microsoft.com/office/drawing/2014/main" val="20003"/>
                    </a:ext>
                  </a:extLst>
                </a:gridCol>
                <a:gridCol w="905988">
                  <a:extLst>
                    <a:ext uri="{9D8B030D-6E8A-4147-A177-3AD203B41FA5}">
                      <a16:colId xmlns="" xmlns:a16="http://schemas.microsoft.com/office/drawing/2014/main" val="20004"/>
                    </a:ext>
                  </a:extLst>
                </a:gridCol>
                <a:gridCol w="808919">
                  <a:extLst>
                    <a:ext uri="{9D8B030D-6E8A-4147-A177-3AD203B41FA5}">
                      <a16:colId xmlns="" xmlns:a16="http://schemas.microsoft.com/office/drawing/2014/main" val="20005"/>
                    </a:ext>
                  </a:extLst>
                </a:gridCol>
                <a:gridCol w="889807">
                  <a:extLst>
                    <a:ext uri="{9D8B030D-6E8A-4147-A177-3AD203B41FA5}">
                      <a16:colId xmlns="" xmlns:a16="http://schemas.microsoft.com/office/drawing/2014/main" val="20006"/>
                    </a:ext>
                  </a:extLst>
                </a:gridCol>
                <a:gridCol w="1148663">
                  <a:extLst>
                    <a:ext uri="{9D8B030D-6E8A-4147-A177-3AD203B41FA5}">
                      <a16:colId xmlns="" xmlns:a16="http://schemas.microsoft.com/office/drawing/2014/main" val="20007"/>
                    </a:ext>
                  </a:extLst>
                </a:gridCol>
              </a:tblGrid>
              <a:tr h="672643">
                <a:tc>
                  <a:txBody>
                    <a:bodyPr/>
                    <a:lstStyle/>
                    <a:p>
                      <a:pPr algn="l" fontAlgn="b"/>
                      <a:r>
                        <a:rPr lang="en-US" sz="1100" u="none" strike="noStrike" dirty="0">
                          <a:effectLst/>
                        </a:rPr>
                        <a:t>PROGRAMME</a:t>
                      </a:r>
                      <a:endParaRPr lang="en-US" sz="1100" b="1" i="0" u="none" strike="noStrike" dirty="0">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2011/12 ACTUAL PERFORMANCE</a:t>
                      </a:r>
                      <a:endParaRPr lang="en-US" sz="1100" b="1"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2012/13 ACTUAL PERFORMANNCE</a:t>
                      </a:r>
                      <a:endParaRPr lang="en-US" sz="1100" b="1"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dirty="0">
                          <a:effectLst/>
                        </a:rPr>
                        <a:t>2013/14 ACTUAL PERFORMANCE</a:t>
                      </a:r>
                      <a:endParaRPr lang="en-US" sz="1100" b="1" i="0" u="none" strike="noStrike" dirty="0">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2014/15  ACTUAL PERFORMANCE</a:t>
                      </a:r>
                      <a:endParaRPr lang="en-US" sz="1100" b="1"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2015/16  ACTUAL PERFORMANCE </a:t>
                      </a:r>
                      <a:endParaRPr lang="en-US" sz="1100" b="1"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2016/17 ACTUAL PERFORMANCE/</a:t>
                      </a:r>
                      <a:endParaRPr lang="en-US" sz="1100" b="1"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dirty="0">
                          <a:effectLst/>
                        </a:rPr>
                        <a:t>TOTAL</a:t>
                      </a:r>
                      <a:endParaRPr lang="en-US" sz="1100" b="1" i="0" u="none" strike="noStrike" dirty="0">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0"/>
                  </a:ext>
                </a:extLst>
              </a:tr>
              <a:tr h="169710">
                <a:tc>
                  <a:txBody>
                    <a:bodyPr/>
                    <a:lstStyle/>
                    <a:p>
                      <a:pPr algn="l" fontAlgn="b"/>
                      <a:r>
                        <a:rPr lang="en-US" sz="1100" u="none" strike="noStrike" dirty="0">
                          <a:effectLst/>
                        </a:rPr>
                        <a:t>Career Guidance</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896,761</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937,949</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202,125</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981,088</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3,017,923</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1"/>
                  </a:ext>
                </a:extLst>
              </a:tr>
              <a:tr h="1007932">
                <a:tc>
                  <a:txBody>
                    <a:bodyPr/>
                    <a:lstStyle/>
                    <a:p>
                      <a:pPr algn="l" fontAlgn="b"/>
                      <a:r>
                        <a:rPr lang="en-US" sz="1100" u="none" strike="noStrike" dirty="0">
                          <a:effectLst/>
                        </a:rPr>
                        <a:t>Young people receiving information youth development through NYDA access points</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dirty="0">
                          <a:effectLst/>
                        </a:rPr>
                        <a:t>1,060,461</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1,252,959</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1,592,203</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1,444,466</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5,350,089</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2"/>
                  </a:ext>
                </a:extLst>
              </a:tr>
              <a:tr h="337355">
                <a:tc>
                  <a:txBody>
                    <a:bodyPr/>
                    <a:lstStyle/>
                    <a:p>
                      <a:pPr algn="l" fontAlgn="b"/>
                      <a:r>
                        <a:rPr lang="en-US" sz="1100" u="none" strike="noStrike" dirty="0">
                          <a:effectLst/>
                        </a:rPr>
                        <a:t>Grants (beneficiaries)</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765</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1,034</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622</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698</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3,119</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3"/>
                  </a:ext>
                </a:extLst>
              </a:tr>
              <a:tr h="337355">
                <a:tc>
                  <a:txBody>
                    <a:bodyPr/>
                    <a:lstStyle/>
                    <a:p>
                      <a:pPr algn="l" fontAlgn="b"/>
                      <a:r>
                        <a:rPr lang="en-US" sz="1100" u="none" strike="noStrike" dirty="0">
                          <a:effectLst/>
                        </a:rPr>
                        <a:t>Micro loans (beneficiaries)</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56</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1,833</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1,889</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4"/>
                  </a:ext>
                </a:extLst>
              </a:tr>
              <a:tr h="1343220">
                <a:tc>
                  <a:txBody>
                    <a:bodyPr/>
                    <a:lstStyle/>
                    <a:p>
                      <a:pPr algn="l" fontAlgn="b"/>
                      <a:r>
                        <a:rPr lang="en-US" sz="1100" u="none" strike="noStrike" dirty="0">
                          <a:effectLst/>
                        </a:rPr>
                        <a:t>Entrepreneurs supported through (Market linkages, voucher, mentorship, </a:t>
                      </a:r>
                      <a:r>
                        <a:rPr lang="en-US" sz="1100" u="none" strike="noStrike" dirty="0" err="1">
                          <a:effectLst/>
                        </a:rPr>
                        <a:t>Entreprenneurship</a:t>
                      </a:r>
                      <a:r>
                        <a:rPr lang="en-US" sz="1100" u="none" strike="noStrike" dirty="0">
                          <a:effectLst/>
                        </a:rPr>
                        <a:t> </a:t>
                      </a:r>
                      <a:r>
                        <a:rPr lang="en-US" sz="1100" u="none" strike="noStrike" dirty="0" err="1">
                          <a:effectLst/>
                        </a:rPr>
                        <a:t>Developemnt</a:t>
                      </a:r>
                      <a:r>
                        <a:rPr lang="en-US" sz="1100" u="none" strike="noStrike" dirty="0">
                          <a:effectLst/>
                        </a:rPr>
                        <a:t> Programme)</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21,461</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36,164</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37,975</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dirty="0">
                          <a:effectLst/>
                        </a:rPr>
                        <a:t>23,941</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62,886</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dirty="0">
                          <a:effectLst/>
                        </a:rPr>
                        <a:t>63,407</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dirty="0">
                          <a:effectLst/>
                        </a:rPr>
                        <a:t>245,834</a:t>
                      </a:r>
                      <a:endParaRPr lang="en-US" sz="1100" b="1" i="0" u="none" strike="noStrike" dirty="0">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5"/>
                  </a:ext>
                </a:extLst>
              </a:tr>
              <a:tr h="337355">
                <a:tc>
                  <a:txBody>
                    <a:bodyPr/>
                    <a:lstStyle/>
                    <a:p>
                      <a:pPr algn="l" fontAlgn="b"/>
                      <a:r>
                        <a:rPr lang="en-US" sz="1100" u="none" strike="noStrike" dirty="0">
                          <a:effectLst/>
                        </a:rPr>
                        <a:t>Business registrations</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502</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630</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1,132</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6"/>
                  </a:ext>
                </a:extLst>
              </a:tr>
              <a:tr h="169710">
                <a:tc>
                  <a:txBody>
                    <a:bodyPr/>
                    <a:lstStyle/>
                    <a:p>
                      <a:pPr algn="l" fontAlgn="b"/>
                      <a:r>
                        <a:rPr lang="en-US" sz="1100" u="none" strike="noStrike" dirty="0">
                          <a:effectLst/>
                        </a:rPr>
                        <a:t>Jobs </a:t>
                      </a:r>
                      <a:r>
                        <a:rPr lang="en-US" sz="1100" u="none" strike="noStrike" dirty="0" err="1">
                          <a:effectLst/>
                        </a:rPr>
                        <a:t>facillitated</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12,579</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5,114</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12,579</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7"/>
                  </a:ext>
                </a:extLst>
              </a:tr>
              <a:tr h="169710">
                <a:tc>
                  <a:txBody>
                    <a:bodyPr/>
                    <a:lstStyle/>
                    <a:p>
                      <a:pPr algn="l" fontAlgn="b"/>
                      <a:r>
                        <a:rPr lang="en-US" sz="1100" u="none" strike="noStrike" dirty="0">
                          <a:effectLst/>
                        </a:rPr>
                        <a:t>Jobs created</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335</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3,370</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4,343</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3,629</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3,718</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15,395</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8"/>
                  </a:ext>
                </a:extLst>
              </a:tr>
              <a:tr h="504999">
                <a:tc>
                  <a:txBody>
                    <a:bodyPr/>
                    <a:lstStyle/>
                    <a:p>
                      <a:pPr algn="l" fontAlgn="b"/>
                      <a:r>
                        <a:rPr lang="en-US" sz="1100" u="none" strike="noStrike" dirty="0">
                          <a:effectLst/>
                        </a:rPr>
                        <a:t>Technical skills programme and </a:t>
                      </a:r>
                      <a:r>
                        <a:rPr lang="en-US" sz="1100" u="none" strike="noStrike" dirty="0" err="1">
                          <a:effectLst/>
                        </a:rPr>
                        <a:t>Youthbuild</a:t>
                      </a:r>
                      <a:r>
                        <a:rPr lang="en-US" sz="1100" u="none" strike="noStrike" dirty="0">
                          <a:effectLst/>
                        </a:rPr>
                        <a:t> (NYS)</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647</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2,124</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3,788</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2,342</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2,136</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12,191</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11,037</a:t>
                      </a:r>
                      <a:endParaRPr lang="en-US" sz="1100" b="1" i="0" u="none" strike="noStrike">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09"/>
                  </a:ext>
                </a:extLst>
              </a:tr>
              <a:tr h="169710">
                <a:tc>
                  <a:txBody>
                    <a:bodyPr/>
                    <a:lstStyle/>
                    <a:p>
                      <a:pPr algn="l" fontAlgn="b"/>
                      <a:r>
                        <a:rPr lang="en-US" sz="1100" u="none" strike="noStrike" dirty="0">
                          <a:effectLst/>
                        </a:rPr>
                        <a:t>Matric re-write</a:t>
                      </a:r>
                      <a:endParaRPr lang="en-US" sz="1100" b="0" i="0" u="none" strike="noStrike" dirty="0">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2,641</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2,950</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568</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5,319</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4,780</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2066" marR="2066" marT="2066" marB="0" anchor="b"/>
                </a:tc>
                <a:tc>
                  <a:txBody>
                    <a:bodyPr/>
                    <a:lstStyle/>
                    <a:p>
                      <a:pPr algn="r" fontAlgn="b"/>
                      <a:r>
                        <a:rPr lang="en-US" sz="1100" u="none" strike="noStrike" dirty="0">
                          <a:effectLst/>
                        </a:rPr>
                        <a:t>16,258</a:t>
                      </a:r>
                      <a:endParaRPr lang="en-US" sz="1100" b="1" i="0" u="none" strike="noStrike" dirty="0">
                        <a:solidFill>
                          <a:srgbClr val="000000"/>
                        </a:solidFill>
                        <a:effectLst/>
                        <a:latin typeface="Calibri" panose="020F0502020204030204" pitchFamily="34" charset="0"/>
                      </a:endParaRPr>
                    </a:p>
                  </a:txBody>
                  <a:tcPr marL="2066" marR="2066" marT="2066" marB="0" anchor="b"/>
                </a:tc>
                <a:extLst>
                  <a:ext uri="{0D108BD9-81ED-4DB2-BD59-A6C34878D82A}">
                    <a16:rowId xmlns="" xmlns:a16="http://schemas.microsoft.com/office/drawing/2014/main" val="10010"/>
                  </a:ext>
                </a:extLst>
              </a:tr>
            </a:tbl>
          </a:graphicData>
        </a:graphic>
      </p:graphicFrame>
    </p:spTree>
  </p:cSld>
  <p:clrMapOvr>
    <a:masterClrMapping/>
  </p:clrMapOvr>
  <p:transition>
    <p:newsfla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a:xfrm>
            <a:off x="481013" y="658813"/>
            <a:ext cx="7789862" cy="368300"/>
          </a:xfrm>
        </p:spPr>
        <p:txBody>
          <a:bodyPr/>
          <a:lstStyle/>
          <a:p>
            <a:pPr algn="ctr">
              <a:buFontTx/>
              <a:buNone/>
            </a:pPr>
            <a:r>
              <a:rPr lang="en-US" altLang="en-US" sz="2400" b="1" smtClean="0">
                <a:solidFill>
                  <a:schemeClr val="tx2"/>
                </a:solidFill>
                <a:latin typeface="Calibri" panose="020F0502020204030204" pitchFamily="34" charset="0"/>
              </a:rPr>
              <a:t>PART C: PEFORMANCE ON KEY INDICATORS </a:t>
            </a:r>
          </a:p>
        </p:txBody>
      </p:sp>
      <p:cxnSp>
        <p:nvCxnSpPr>
          <p:cNvPr id="4" name="Straight Connector 3"/>
          <p:cNvCxnSpPr/>
          <p:nvPr/>
        </p:nvCxnSpPr>
        <p:spPr>
          <a:xfrm>
            <a:off x="2006312" y="1187068"/>
            <a:ext cx="5391150" cy="7144"/>
          </a:xfrm>
          <a:prstGeom prst="line">
            <a:avLst/>
          </a:prstGeom>
          <a:ln w="3175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graphicFrame>
        <p:nvGraphicFramePr>
          <p:cNvPr id="2" name="Table 1"/>
          <p:cNvGraphicFramePr>
            <a:graphicFrameLocks noGrp="1"/>
          </p:cNvGraphicFramePr>
          <p:nvPr/>
        </p:nvGraphicFramePr>
        <p:xfrm>
          <a:off x="1019175" y="1774825"/>
          <a:ext cx="7251701" cy="2355850"/>
        </p:xfrm>
        <a:graphic>
          <a:graphicData uri="http://schemas.openxmlformats.org/drawingml/2006/table">
            <a:tbl>
              <a:tblPr>
                <a:tableStyleId>{5C22544A-7EE6-4342-B048-85BDC9FD1C3A}</a:tableStyleId>
              </a:tblPr>
              <a:tblGrid>
                <a:gridCol w="1216314">
                  <a:extLst>
                    <a:ext uri="{9D8B030D-6E8A-4147-A177-3AD203B41FA5}">
                      <a16:colId xmlns="" xmlns:a16="http://schemas.microsoft.com/office/drawing/2014/main" val="20000"/>
                    </a:ext>
                  </a:extLst>
                </a:gridCol>
                <a:gridCol w="754423">
                  <a:extLst>
                    <a:ext uri="{9D8B030D-6E8A-4147-A177-3AD203B41FA5}">
                      <a16:colId xmlns="" xmlns:a16="http://schemas.microsoft.com/office/drawing/2014/main" val="20001"/>
                    </a:ext>
                  </a:extLst>
                </a:gridCol>
                <a:gridCol w="892991">
                  <a:extLst>
                    <a:ext uri="{9D8B030D-6E8A-4147-A177-3AD203B41FA5}">
                      <a16:colId xmlns="" xmlns:a16="http://schemas.microsoft.com/office/drawing/2014/main" val="20002"/>
                    </a:ext>
                  </a:extLst>
                </a:gridCol>
                <a:gridCol w="816008">
                  <a:extLst>
                    <a:ext uri="{9D8B030D-6E8A-4147-A177-3AD203B41FA5}">
                      <a16:colId xmlns="" xmlns:a16="http://schemas.microsoft.com/office/drawing/2014/main" val="20003"/>
                    </a:ext>
                  </a:extLst>
                </a:gridCol>
                <a:gridCol w="862199">
                  <a:extLst>
                    <a:ext uri="{9D8B030D-6E8A-4147-A177-3AD203B41FA5}">
                      <a16:colId xmlns="" xmlns:a16="http://schemas.microsoft.com/office/drawing/2014/main" val="20004"/>
                    </a:ext>
                  </a:extLst>
                </a:gridCol>
                <a:gridCol w="769821">
                  <a:extLst>
                    <a:ext uri="{9D8B030D-6E8A-4147-A177-3AD203B41FA5}">
                      <a16:colId xmlns="" xmlns:a16="http://schemas.microsoft.com/office/drawing/2014/main" val="20005"/>
                    </a:ext>
                  </a:extLst>
                </a:gridCol>
                <a:gridCol w="846800">
                  <a:extLst>
                    <a:ext uri="{9D8B030D-6E8A-4147-A177-3AD203B41FA5}">
                      <a16:colId xmlns="" xmlns:a16="http://schemas.microsoft.com/office/drawing/2014/main" val="20006"/>
                    </a:ext>
                  </a:extLst>
                </a:gridCol>
                <a:gridCol w="1093145">
                  <a:extLst>
                    <a:ext uri="{9D8B030D-6E8A-4147-A177-3AD203B41FA5}">
                      <a16:colId xmlns="" xmlns:a16="http://schemas.microsoft.com/office/drawing/2014/main" val="20007"/>
                    </a:ext>
                  </a:extLst>
                </a:gridCol>
              </a:tblGrid>
              <a:tr h="337436">
                <a:tc>
                  <a:txBody>
                    <a:bodyPr/>
                    <a:lstStyle/>
                    <a:p>
                      <a:pPr algn="l" fontAlgn="b"/>
                      <a:r>
                        <a:rPr lang="en-US" sz="1100" u="none" strike="noStrike" dirty="0">
                          <a:effectLst/>
                        </a:rPr>
                        <a:t>Grants (beneficiaries)</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l" fontAlgn="b"/>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765</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1,034</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622</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698</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3,119</a:t>
                      </a:r>
                      <a:endParaRPr lang="en-US" sz="1100" b="1" i="0" u="none" strike="noStrike">
                        <a:solidFill>
                          <a:srgbClr val="000000"/>
                        </a:solidFill>
                        <a:effectLst/>
                        <a:latin typeface="Calibri" panose="020F0502020204030204" pitchFamily="34" charset="0"/>
                      </a:endParaRPr>
                    </a:p>
                  </a:txBody>
                  <a:tcPr marL="2066" marR="2066" marT="2067" marB="0" anchor="b"/>
                </a:tc>
                <a:extLst>
                  <a:ext uri="{0D108BD9-81ED-4DB2-BD59-A6C34878D82A}">
                    <a16:rowId xmlns="" xmlns:a16="http://schemas.microsoft.com/office/drawing/2014/main" val="10000"/>
                  </a:ext>
                </a:extLst>
              </a:tr>
              <a:tr h="1343543">
                <a:tc>
                  <a:txBody>
                    <a:bodyPr/>
                    <a:lstStyle/>
                    <a:p>
                      <a:pPr algn="l" fontAlgn="b"/>
                      <a:r>
                        <a:rPr lang="en-US" sz="1100" u="none" strike="noStrike" dirty="0">
                          <a:effectLst/>
                        </a:rPr>
                        <a:t>Young people supported through life skills programme, the job preparedness programme and job placement programme</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15,312</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20,045</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60,393</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61,660</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58,828</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71,306</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287,544</a:t>
                      </a:r>
                      <a:endParaRPr lang="en-US" sz="1100" b="1" i="0" u="none" strike="noStrike">
                        <a:solidFill>
                          <a:srgbClr val="000000"/>
                        </a:solidFill>
                        <a:effectLst/>
                        <a:latin typeface="Calibri" panose="020F0502020204030204" pitchFamily="34" charset="0"/>
                      </a:endParaRPr>
                    </a:p>
                  </a:txBody>
                  <a:tcPr marL="2066" marR="2066" marT="2067" marB="0" anchor="b"/>
                </a:tc>
                <a:extLst>
                  <a:ext uri="{0D108BD9-81ED-4DB2-BD59-A6C34878D82A}">
                    <a16:rowId xmlns="" xmlns:a16="http://schemas.microsoft.com/office/drawing/2014/main" val="10001"/>
                  </a:ext>
                </a:extLst>
              </a:tr>
              <a:tr h="169751">
                <a:tc>
                  <a:txBody>
                    <a:bodyPr/>
                    <a:lstStyle/>
                    <a:p>
                      <a:pPr algn="l" fontAlgn="b"/>
                      <a:r>
                        <a:rPr lang="en-US" sz="1100" u="none" strike="noStrike" dirty="0">
                          <a:effectLst/>
                        </a:rPr>
                        <a:t>Matric re-write</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2,641</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2,950</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568</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5,319</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4,780</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a:effectLst/>
                        </a:rPr>
                        <a:t>16,258</a:t>
                      </a:r>
                      <a:endParaRPr lang="en-US" sz="1100" b="1" i="0" u="none" strike="noStrike">
                        <a:solidFill>
                          <a:srgbClr val="000000"/>
                        </a:solidFill>
                        <a:effectLst/>
                        <a:latin typeface="Calibri" panose="020F0502020204030204" pitchFamily="34" charset="0"/>
                      </a:endParaRPr>
                    </a:p>
                  </a:txBody>
                  <a:tcPr marL="2066" marR="2066" marT="2067" marB="0" anchor="b"/>
                </a:tc>
                <a:extLst>
                  <a:ext uri="{0D108BD9-81ED-4DB2-BD59-A6C34878D82A}">
                    <a16:rowId xmlns="" xmlns:a16="http://schemas.microsoft.com/office/drawing/2014/main" val="10002"/>
                  </a:ext>
                </a:extLst>
              </a:tr>
              <a:tr h="505120">
                <a:tc>
                  <a:txBody>
                    <a:bodyPr/>
                    <a:lstStyle/>
                    <a:p>
                      <a:pPr algn="l" fontAlgn="b"/>
                      <a:r>
                        <a:rPr lang="en-US" sz="1100" u="none" strike="noStrike" dirty="0">
                          <a:effectLst/>
                        </a:rPr>
                        <a:t>Solomon Mahlangu Scholarship / bursaries</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116</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263</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300</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406</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444</a:t>
                      </a:r>
                      <a:endParaRPr lang="en-US" sz="1100" b="0" i="0" u="none" strike="noStrike" dirty="0">
                        <a:solidFill>
                          <a:srgbClr val="000000"/>
                        </a:solidFill>
                        <a:effectLst/>
                        <a:latin typeface="Calibri" panose="020F0502020204030204" pitchFamily="34" charset="0"/>
                      </a:endParaRPr>
                    </a:p>
                  </a:txBody>
                  <a:tcPr marL="2066" marR="2066" marT="2067" marB="0" anchor="b"/>
                </a:tc>
                <a:tc>
                  <a:txBody>
                    <a:bodyPr/>
                    <a:lstStyle/>
                    <a:p>
                      <a:pPr algn="r" fontAlgn="b"/>
                      <a:r>
                        <a:rPr lang="en-US" sz="1100" u="none" strike="noStrike" dirty="0">
                          <a:effectLst/>
                        </a:rPr>
                        <a:t>1,529</a:t>
                      </a:r>
                      <a:endParaRPr lang="en-US" sz="1100" b="1" i="0" u="none" strike="noStrike" dirty="0">
                        <a:solidFill>
                          <a:srgbClr val="000000"/>
                        </a:solidFill>
                        <a:effectLst/>
                        <a:latin typeface="Calibri" panose="020F0502020204030204" pitchFamily="34" charset="0"/>
                      </a:endParaRPr>
                    </a:p>
                  </a:txBody>
                  <a:tcPr marL="2066" marR="2066" marT="2067" marB="0" anchor="b"/>
                </a:tc>
                <a:extLst>
                  <a:ext uri="{0D108BD9-81ED-4DB2-BD59-A6C34878D82A}">
                    <a16:rowId xmlns="" xmlns:a16="http://schemas.microsoft.com/office/drawing/2014/main" val="10003"/>
                  </a:ext>
                </a:extLst>
              </a:tr>
            </a:tbl>
          </a:graphicData>
        </a:graphic>
      </p:graphicFrame>
    </p:spTree>
  </p:cSld>
  <p:clrMapOvr>
    <a:masterClrMapping/>
  </p:clrMapOvr>
  <p:transition>
    <p:newsfla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921587" y="151209"/>
            <a:ext cx="7637376" cy="640953"/>
          </a:xfrm>
        </p:spPr>
        <p:txBody>
          <a:bodyPr/>
          <a:lstStyle/>
          <a:p>
            <a:r>
              <a:rPr lang="en-ZA" altLang="en-US" dirty="0" smtClean="0">
                <a:ea typeface="ＭＳ Ｐゴシック" panose="020B0600070205080204" pitchFamily="34" charset="-128"/>
              </a:rPr>
              <a:t>NYDA PRODUCTS AND SERVICES - GEOGRAPHIC</a:t>
            </a:r>
          </a:p>
        </p:txBody>
      </p:sp>
      <p:sp>
        <p:nvSpPr>
          <p:cNvPr id="819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fld id="{328D41BC-FD82-4DBA-B930-A35DA699E787}" type="slidenum">
              <a:rPr lang="en-GB" altLang="en-US" sz="1200" smtClean="0">
                <a:solidFill>
                  <a:srgbClr val="000000"/>
                </a:solidFill>
                <a:latin typeface="Tahoma" panose="020B0604030504040204" pitchFamily="34" charset="0"/>
              </a:rPr>
              <a:pPr/>
              <a:t>18</a:t>
            </a:fld>
            <a:endParaRPr lang="en-GB" altLang="en-US" sz="1200" smtClean="0">
              <a:solidFill>
                <a:srgbClr val="000000"/>
              </a:solidFill>
              <a:latin typeface="Tahoma" panose="020B0604030504040204" pitchFamily="34" charset="0"/>
            </a:endParaRPr>
          </a:p>
        </p:txBody>
      </p:sp>
      <p:graphicFrame>
        <p:nvGraphicFramePr>
          <p:cNvPr id="8196" name="Content Placeholder 4"/>
          <p:cNvGraphicFramePr>
            <a:graphicFrameLocks noGrp="1"/>
          </p:cNvGraphicFramePr>
          <p:nvPr>
            <p:ph idx="1"/>
          </p:nvPr>
        </p:nvGraphicFramePr>
        <p:xfrm>
          <a:off x="430213" y="1031875"/>
          <a:ext cx="8620125" cy="4865688"/>
        </p:xfrm>
        <a:graphic>
          <a:graphicData uri="http://schemas.openxmlformats.org/presentationml/2006/ole">
            <p:oleObj spid="_x0000_s51206" name="Chart" r:id="rId3" imgW="8626588" imgH="4871126" progId="">
              <p:embed/>
            </p:oleObj>
          </a:graphicData>
        </a:graphic>
      </p:graphicFrame>
    </p:spTree>
    <p:extLst>
      <p:ext uri="{BB962C8B-B14F-4D97-AF65-F5344CB8AC3E}">
        <p14:creationId xmlns:p14="http://schemas.microsoft.com/office/powerpoint/2010/main" xmlns="" val="183531370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996950" y="363538"/>
            <a:ext cx="6194425" cy="369887"/>
          </a:xfrm>
        </p:spPr>
        <p:txBody>
          <a:bodyPr/>
          <a:lstStyle/>
          <a:p>
            <a:r>
              <a:rPr lang="en-US" altLang="en-US" sz="2400" smtClean="0">
                <a:solidFill>
                  <a:srgbClr val="C00000"/>
                </a:solidFill>
                <a:latin typeface="Calibri" panose="020F0502020204030204" pitchFamily="34" charset="0"/>
              </a:rPr>
              <a:t>PRESENTATION OUTLINE</a:t>
            </a:r>
            <a:endParaRPr lang="en-ZA" altLang="en-US" sz="2400" smtClean="0"/>
          </a:p>
        </p:txBody>
      </p:sp>
      <p:sp>
        <p:nvSpPr>
          <p:cNvPr id="8195"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18F80FB7-2A96-4F7C-B740-183A0F6C2B81}" type="slidenum">
              <a:rPr lang="en-GB" altLang="en-US" sz="1200" smtClean="0">
                <a:solidFill>
                  <a:schemeClr val="folHlink"/>
                </a:solidFill>
                <a:latin typeface="Arial" panose="020B0604020202020204" pitchFamily="34" charset="0"/>
              </a:rPr>
              <a:pPr>
                <a:buSzTx/>
                <a:buFontTx/>
                <a:buNone/>
              </a:pPr>
              <a:t>1</a:t>
            </a:fld>
            <a:endParaRPr lang="en-GB" altLang="en-US" sz="1200" smtClean="0">
              <a:solidFill>
                <a:schemeClr val="folHlink"/>
              </a:solidFill>
              <a:latin typeface="Arial" panose="020B0604020202020204" pitchFamily="34" charset="0"/>
            </a:endParaRPr>
          </a:p>
        </p:txBody>
      </p:sp>
      <p:sp>
        <p:nvSpPr>
          <p:cNvPr id="9" name="Bevel 8"/>
          <p:cNvSpPr/>
          <p:nvPr/>
        </p:nvSpPr>
        <p:spPr>
          <a:xfrm>
            <a:off x="914399" y="1009650"/>
            <a:ext cx="7286626" cy="4895850"/>
          </a:xfrm>
          <a:prstGeom prst="bevel">
            <a:avLst/>
          </a:prstGeom>
        </p:spPr>
        <p:style>
          <a:lnRef idx="0">
            <a:schemeClr val="dk1"/>
          </a:lnRef>
          <a:fillRef idx="3">
            <a:schemeClr val="dk1"/>
          </a:fillRef>
          <a:effectRef idx="3">
            <a:schemeClr val="dk1"/>
          </a:effectRef>
          <a:fontRef idx="minor">
            <a:schemeClr val="lt1"/>
          </a:fontRef>
        </p:style>
        <p:txBody>
          <a:bodyPr anchor="ctr"/>
          <a:lstStyle/>
          <a:p>
            <a:pPr algn="ctr" eaLnBrk="1" hangingPunct="1">
              <a:defRPr/>
            </a:pPr>
            <a:endParaRPr lang="en-ZA" dirty="0"/>
          </a:p>
        </p:txBody>
      </p:sp>
      <p:graphicFrame>
        <p:nvGraphicFramePr>
          <p:cNvPr id="11" name="Table 10"/>
          <p:cNvGraphicFramePr>
            <a:graphicFrameLocks noGrp="1"/>
          </p:cNvGraphicFramePr>
          <p:nvPr/>
        </p:nvGraphicFramePr>
        <p:xfrm>
          <a:off x="1514475" y="1385888"/>
          <a:ext cx="6096000" cy="4381530"/>
        </p:xfrm>
        <a:graphic>
          <a:graphicData uri="http://schemas.openxmlformats.org/drawingml/2006/table">
            <a:tbl>
              <a:tblPr firstRow="1" bandRow="1">
                <a:tableStyleId>{00A15C55-8517-42AA-B614-E9B94910E393}</a:tableStyleId>
              </a:tblPr>
              <a:tblGrid>
                <a:gridCol w="2790825">
                  <a:extLst>
                    <a:ext uri="{9D8B030D-6E8A-4147-A177-3AD203B41FA5}">
                      <a16:colId xmlns="" xmlns:a16="http://schemas.microsoft.com/office/drawing/2014/main" val="20000"/>
                    </a:ext>
                  </a:extLst>
                </a:gridCol>
                <a:gridCol w="3305175">
                  <a:extLst>
                    <a:ext uri="{9D8B030D-6E8A-4147-A177-3AD203B41FA5}">
                      <a16:colId xmlns="" xmlns:a16="http://schemas.microsoft.com/office/drawing/2014/main" val="20001"/>
                    </a:ext>
                  </a:extLst>
                </a:gridCol>
              </a:tblGrid>
              <a:tr h="411486">
                <a:tc>
                  <a:txBody>
                    <a:bodyPr/>
                    <a:lstStyle/>
                    <a:p>
                      <a:pPr>
                        <a:lnSpc>
                          <a:spcPct val="150000"/>
                        </a:lnSpc>
                      </a:pPr>
                      <a:r>
                        <a:rPr lang="en-ZA" sz="1400" dirty="0" smtClean="0">
                          <a:latin typeface="Calibri" pitchFamily="34" charset="0"/>
                          <a:cs typeface="Calibri" pitchFamily="34" charset="0"/>
                        </a:rPr>
                        <a:t>SECTION</a:t>
                      </a:r>
                      <a:endParaRPr lang="en-ZA" sz="1400" dirty="0">
                        <a:solidFill>
                          <a:schemeClr val="tx1"/>
                        </a:solidFill>
                        <a:latin typeface="Calibri" pitchFamily="34" charset="0"/>
                        <a:cs typeface="Calibri"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50000"/>
                        </a:lnSpc>
                      </a:pPr>
                      <a:r>
                        <a:rPr lang="en-ZA" sz="1400" dirty="0" smtClean="0">
                          <a:latin typeface="Calibri" pitchFamily="34" charset="0"/>
                          <a:cs typeface="Calibri" pitchFamily="34" charset="0"/>
                        </a:rPr>
                        <a:t>CONTENTS</a:t>
                      </a:r>
                      <a:endParaRPr lang="en-ZA" sz="1400" dirty="0">
                        <a:solidFill>
                          <a:schemeClr val="tx1"/>
                        </a:solidFill>
                        <a:latin typeface="Calibri" pitchFamily="34" charset="0"/>
                        <a:cs typeface="Calibri"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944906">
                <a:tc>
                  <a:txBody>
                    <a:bodyPr/>
                    <a:lstStyle/>
                    <a:p>
                      <a:pPr marL="0" marR="0" indent="0" algn="l" defTabSz="457200" rtl="0" eaLnBrk="1" fontAlgn="auto" latinLnBrk="0" hangingPunct="1">
                        <a:lnSpc>
                          <a:spcPct val="150000"/>
                        </a:lnSpc>
                        <a:spcBef>
                          <a:spcPts val="0"/>
                        </a:spcBef>
                        <a:spcAft>
                          <a:spcPts val="0"/>
                        </a:spcAft>
                        <a:buClrTx/>
                        <a:buSzTx/>
                        <a:buFontTx/>
                        <a:buNone/>
                        <a:tabLst/>
                        <a:defRPr/>
                      </a:pPr>
                      <a:r>
                        <a:rPr lang="en-US" sz="1400" b="1" dirty="0" smtClean="0">
                          <a:latin typeface="Calibri" pitchFamily="34" charset="0"/>
                          <a:cs typeface="Calibri" pitchFamily="34" charset="0"/>
                        </a:rPr>
                        <a:t>PART A: </a:t>
                      </a: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Clr>
                          <a:schemeClr val="tx1"/>
                        </a:buClr>
                        <a:buSzTx/>
                        <a:buFont typeface="Wingdings" pitchFamily="2" charset="2"/>
                        <a:buChar char="q"/>
                      </a:pPr>
                      <a:r>
                        <a:rPr lang="en-US" sz="1400" i="0" dirty="0" smtClean="0">
                          <a:latin typeface="Calibri" pitchFamily="34" charset="0"/>
                        </a:rPr>
                        <a:t>NYDA Vision, Mission and Values</a:t>
                      </a:r>
                    </a:p>
                    <a:p>
                      <a:pPr marL="171450" indent="-171450">
                        <a:buClr>
                          <a:schemeClr val="tx1"/>
                        </a:buClr>
                        <a:buSzTx/>
                        <a:buFont typeface="Wingdings" pitchFamily="2" charset="2"/>
                        <a:buChar char="q"/>
                      </a:pPr>
                      <a:r>
                        <a:rPr lang="en-US" sz="1400" i="0" dirty="0" smtClean="0">
                          <a:latin typeface="Calibri" pitchFamily="34" charset="0"/>
                        </a:rPr>
                        <a:t>NYDA Mandate, Target Group and Overarching Goals</a:t>
                      </a:r>
                    </a:p>
                    <a:p>
                      <a:pPr marL="171450" indent="-171450">
                        <a:buClr>
                          <a:schemeClr val="tx1"/>
                        </a:buClr>
                        <a:buSzTx/>
                        <a:buFont typeface="Wingdings" pitchFamily="2" charset="2"/>
                        <a:buChar char="q"/>
                      </a:pPr>
                      <a:r>
                        <a:rPr lang="en-US" sz="1400" i="0" dirty="0" smtClean="0">
                          <a:latin typeface="Calibri" pitchFamily="34" charset="0"/>
                        </a:rPr>
                        <a:t>NYDA Key Programme Areas</a:t>
                      </a: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011640">
                <a:tc>
                  <a:txBody>
                    <a:bodyPr/>
                    <a:lstStyle/>
                    <a:p>
                      <a:pPr>
                        <a:lnSpc>
                          <a:spcPct val="150000"/>
                        </a:lnSpc>
                      </a:pPr>
                      <a:r>
                        <a:rPr lang="en-ZA" sz="1400" b="1" dirty="0" smtClean="0">
                          <a:latin typeface="Calibri" pitchFamily="34" charset="0"/>
                          <a:cs typeface="Calibri" pitchFamily="34" charset="0"/>
                        </a:rPr>
                        <a:t>PART B: </a:t>
                      </a: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lgn="l" fontAlgn="t">
                        <a:lnSpc>
                          <a:spcPct val="150000"/>
                        </a:lnSpc>
                        <a:buFont typeface="Wingdings" pitchFamily="2" charset="2"/>
                        <a:buChar char="q"/>
                      </a:pPr>
                      <a:r>
                        <a:rPr lang="en-ZA" sz="1400" b="0" i="0" u="none" strike="noStrike" baseline="0" dirty="0" smtClean="0">
                          <a:solidFill>
                            <a:schemeClr val="tx1"/>
                          </a:solidFill>
                          <a:effectLst/>
                          <a:latin typeface="Calibri" pitchFamily="34" charset="0"/>
                          <a:cs typeface="Calibri" pitchFamily="34" charset="0"/>
                        </a:rPr>
                        <a:t>PRODUCTS AND SERVICES</a:t>
                      </a:r>
                    </a:p>
                    <a:p>
                      <a:pPr marL="0" indent="0" algn="l" fontAlgn="t">
                        <a:lnSpc>
                          <a:spcPct val="150000"/>
                        </a:lnSpc>
                        <a:buFont typeface="Wingdings" pitchFamily="2" charset="2"/>
                        <a:buNone/>
                      </a:pPr>
                      <a:r>
                        <a:rPr lang="en-ZA" sz="1400" b="0" i="0" u="none" strike="noStrike" baseline="0" dirty="0" smtClean="0">
                          <a:solidFill>
                            <a:schemeClr val="tx1"/>
                          </a:solidFill>
                          <a:effectLst/>
                          <a:latin typeface="Calibri" pitchFamily="34" charset="0"/>
                          <a:cs typeface="Calibri" pitchFamily="34" charset="0"/>
                        </a:rPr>
                        <a:t>- Economic Particpation</a:t>
                      </a:r>
                    </a:p>
                    <a:p>
                      <a:pPr marL="0" indent="0" algn="l" fontAlgn="t">
                        <a:lnSpc>
                          <a:spcPct val="150000"/>
                        </a:lnSpc>
                        <a:buFont typeface="Wingdings" pitchFamily="2" charset="2"/>
                        <a:buNone/>
                      </a:pPr>
                      <a:r>
                        <a:rPr lang="en-ZA" sz="1400" b="0" i="0" u="none" strike="noStrike" baseline="0" dirty="0" smtClean="0">
                          <a:solidFill>
                            <a:schemeClr val="tx1"/>
                          </a:solidFill>
                          <a:effectLst/>
                          <a:latin typeface="Calibri" pitchFamily="34" charset="0"/>
                          <a:cs typeface="Calibri" pitchFamily="34" charset="0"/>
                        </a:rPr>
                        <a:t>- Education &amp; Skills Development</a:t>
                      </a:r>
                    </a:p>
                    <a:p>
                      <a:pPr marL="0" indent="0" algn="l" fontAlgn="t">
                        <a:lnSpc>
                          <a:spcPct val="150000"/>
                        </a:lnSpc>
                        <a:buFont typeface="Wingdings" pitchFamily="2" charset="2"/>
                        <a:buNone/>
                      </a:pPr>
                      <a:r>
                        <a:rPr lang="en-ZA" sz="1400" b="0" i="0" u="none" strike="noStrike" baseline="0" dirty="0" smtClean="0">
                          <a:solidFill>
                            <a:schemeClr val="tx1"/>
                          </a:solidFill>
                          <a:effectLst/>
                          <a:latin typeface="Calibri" pitchFamily="34" charset="0"/>
                          <a:cs typeface="Calibri" pitchFamily="34" charset="0"/>
                        </a:rPr>
                        <a:t>- National Youth Service</a:t>
                      </a:r>
                    </a:p>
                    <a:p>
                      <a:pPr marL="0" indent="0" algn="l" fontAlgn="t">
                        <a:lnSpc>
                          <a:spcPct val="150000"/>
                        </a:lnSpc>
                        <a:buFont typeface="Wingdings" pitchFamily="2" charset="2"/>
                        <a:buNone/>
                      </a:pPr>
                      <a:r>
                        <a:rPr lang="en-ZA" sz="1400" b="0" i="0" u="none" strike="noStrike" baseline="0" dirty="0" smtClean="0">
                          <a:solidFill>
                            <a:schemeClr val="tx1"/>
                          </a:solidFill>
                          <a:effectLst/>
                          <a:latin typeface="Calibri" pitchFamily="34" charset="0"/>
                          <a:cs typeface="Calibri" pitchFamily="34" charset="0"/>
                        </a:rPr>
                        <a:t>- Information and Outreach</a:t>
                      </a:r>
                    </a:p>
                    <a:p>
                      <a:pPr marL="0" indent="0" algn="l" fontAlgn="t">
                        <a:lnSpc>
                          <a:spcPct val="150000"/>
                        </a:lnSpc>
                        <a:buFont typeface="Wingdings" pitchFamily="2" charset="2"/>
                        <a:buNone/>
                      </a:pPr>
                      <a:r>
                        <a:rPr lang="en-ZA" sz="1400" b="0" i="0" u="none" strike="noStrike" baseline="0" dirty="0" smtClean="0">
                          <a:solidFill>
                            <a:schemeClr val="tx1"/>
                          </a:solidFill>
                          <a:effectLst/>
                          <a:latin typeface="Calibri" pitchFamily="34" charset="0"/>
                          <a:cs typeface="Calibri" pitchFamily="34" charset="0"/>
                        </a:rPr>
                        <a:t>- Research and Policy</a:t>
                      </a: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1013468">
                <a:tc>
                  <a:txBody>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ZA" sz="1400" b="1" dirty="0" smtClean="0">
                          <a:solidFill>
                            <a:schemeClr val="tx1"/>
                          </a:solidFill>
                          <a:latin typeface="Calibri" pitchFamily="34" charset="0"/>
                          <a:cs typeface="Calibri" pitchFamily="34" charset="0"/>
                        </a:rPr>
                        <a:t>PART C:</a:t>
                      </a:r>
                    </a:p>
                    <a:p>
                      <a:pPr marL="0" marR="0" lvl="0" indent="0" algn="l" defTabSz="457200" rtl="0" eaLnBrk="1" fontAlgn="auto" latinLnBrk="0" hangingPunct="1">
                        <a:lnSpc>
                          <a:spcPct val="150000"/>
                        </a:lnSpc>
                        <a:spcBef>
                          <a:spcPts val="0"/>
                        </a:spcBef>
                        <a:spcAft>
                          <a:spcPts val="0"/>
                        </a:spcAft>
                        <a:buClrTx/>
                        <a:buSzTx/>
                        <a:buFontTx/>
                        <a:buNone/>
                        <a:tabLst/>
                        <a:defRPr/>
                      </a:pPr>
                      <a:endParaRPr lang="en-ZA" sz="1400" b="0" dirty="0" smtClean="0">
                        <a:solidFill>
                          <a:schemeClr val="tx1"/>
                        </a:solidFill>
                        <a:latin typeface="Calibri" pitchFamily="34" charset="0"/>
                        <a:cs typeface="Calibri"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lvl="0" indent="-285750" algn="l" defTabSz="457200" rtl="0" eaLnBrk="1" fontAlgn="t" latinLnBrk="0" hangingPunct="1">
                        <a:lnSpc>
                          <a:spcPct val="150000"/>
                        </a:lnSpc>
                        <a:buFont typeface="Wingdings" panose="05000000000000000000" pitchFamily="2" charset="2"/>
                        <a:buChar char="q"/>
                      </a:pPr>
                      <a:r>
                        <a:rPr lang="en-ZA" sz="1400" u="none" strike="noStrike" kern="1200" baseline="0" dirty="0" smtClean="0">
                          <a:solidFill>
                            <a:schemeClr val="dk1"/>
                          </a:solidFill>
                          <a:effectLst/>
                          <a:latin typeface="Calibri" pitchFamily="34" charset="0"/>
                          <a:ea typeface="+mn-ea"/>
                          <a:cs typeface="Calibri" pitchFamily="34" charset="0"/>
                        </a:rPr>
                        <a:t>PRODUCT  PERFORMANCE OVER LAST 3 YEARS</a:t>
                      </a:r>
                      <a:endParaRPr lang="en-ZA" sz="1400" u="none" strike="noStrike" kern="1200" dirty="0" smtClean="0">
                        <a:solidFill>
                          <a:schemeClr val="dk1"/>
                        </a:solidFill>
                        <a:effectLst/>
                        <a:latin typeface="Calibri" pitchFamily="34" charset="0"/>
                        <a:ea typeface="+mn-ea"/>
                        <a:cs typeface="Calibri" pitchFamily="34" charset="0"/>
                      </a:endParaRPr>
                    </a:p>
                  </a:txBody>
                  <a:tcPr marT="45715" marB="4571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fld id="{A732508C-C6B5-47BD-B29B-1539930074E8}" type="slidenum">
              <a:rPr lang="en-GB" altLang="en-US" sz="1200" smtClean="0">
                <a:solidFill>
                  <a:srgbClr val="000000"/>
                </a:solidFill>
                <a:latin typeface="Tahoma" panose="020B0604030504040204" pitchFamily="34" charset="0"/>
              </a:rPr>
              <a:pPr/>
              <a:t>19</a:t>
            </a:fld>
            <a:endParaRPr lang="en-GB" altLang="en-US" sz="1200" smtClean="0">
              <a:solidFill>
                <a:srgbClr val="000000"/>
              </a:solidFill>
              <a:latin typeface="Tahoma" panose="020B0604030504040204" pitchFamily="34" charset="0"/>
            </a:endParaRPr>
          </a:p>
        </p:txBody>
      </p:sp>
      <p:graphicFrame>
        <p:nvGraphicFramePr>
          <p:cNvPr id="9220" name="Content Placeholder 4"/>
          <p:cNvGraphicFramePr>
            <a:graphicFrameLocks noGrp="1"/>
          </p:cNvGraphicFramePr>
          <p:nvPr>
            <p:ph idx="1"/>
          </p:nvPr>
        </p:nvGraphicFramePr>
        <p:xfrm>
          <a:off x="430213" y="935038"/>
          <a:ext cx="7891462" cy="5676900"/>
        </p:xfrm>
        <a:graphic>
          <a:graphicData uri="http://schemas.openxmlformats.org/presentationml/2006/ole">
            <p:oleObj spid="_x0000_s52230" name="Chart" r:id="rId3" imgW="7901101" imgH="5681964" progId="">
              <p:embed/>
            </p:oleObj>
          </a:graphicData>
        </a:graphic>
      </p:graphicFrame>
      <p:sp>
        <p:nvSpPr>
          <p:cNvPr id="5" name="Title 1"/>
          <p:cNvSpPr>
            <a:spLocks noGrp="1"/>
          </p:cNvSpPr>
          <p:nvPr>
            <p:ph type="title"/>
          </p:nvPr>
        </p:nvSpPr>
        <p:spPr>
          <a:xfrm>
            <a:off x="852488" y="220663"/>
            <a:ext cx="6821058" cy="557212"/>
          </a:xfrm>
        </p:spPr>
        <p:txBody>
          <a:bodyPr/>
          <a:lstStyle/>
          <a:p>
            <a:r>
              <a:rPr lang="en-ZA" altLang="en-US" dirty="0" smtClean="0">
                <a:ea typeface="ＭＳ Ｐゴシック" panose="020B0600070205080204" pitchFamily="34" charset="-128"/>
              </a:rPr>
              <a:t>NYDA PRODUCTS AND SERVICES - GEOGRAPHIC</a:t>
            </a:r>
          </a:p>
        </p:txBody>
      </p:sp>
    </p:spTree>
    <p:extLst>
      <p:ext uri="{BB962C8B-B14F-4D97-AF65-F5344CB8AC3E}">
        <p14:creationId xmlns:p14="http://schemas.microsoft.com/office/powerpoint/2010/main" xmlns="" val="15369135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fld id="{9D6BBA07-311C-433F-A356-BF4022981CC7}" type="slidenum">
              <a:rPr lang="en-GB" altLang="en-US" sz="1200" smtClean="0">
                <a:solidFill>
                  <a:srgbClr val="000000"/>
                </a:solidFill>
                <a:latin typeface="Tahoma" panose="020B0604030504040204" pitchFamily="34" charset="0"/>
              </a:rPr>
              <a:pPr/>
              <a:t>20</a:t>
            </a:fld>
            <a:endParaRPr lang="en-GB" altLang="en-US" sz="1200" smtClean="0">
              <a:solidFill>
                <a:srgbClr val="000000"/>
              </a:solidFill>
              <a:latin typeface="Tahoma" panose="020B0604030504040204" pitchFamily="34" charset="0"/>
            </a:endParaRPr>
          </a:p>
        </p:txBody>
      </p:sp>
      <p:graphicFrame>
        <p:nvGraphicFramePr>
          <p:cNvPr id="10244" name="Content Placeholder 4"/>
          <p:cNvGraphicFramePr>
            <a:graphicFrameLocks noGrp="1"/>
          </p:cNvGraphicFramePr>
          <p:nvPr>
            <p:ph idx="1"/>
          </p:nvPr>
        </p:nvGraphicFramePr>
        <p:xfrm>
          <a:off x="430213" y="900113"/>
          <a:ext cx="8404225" cy="5527675"/>
        </p:xfrm>
        <a:graphic>
          <a:graphicData uri="http://schemas.openxmlformats.org/presentationml/2006/ole">
            <p:oleObj spid="_x0000_s53254" name="Chart" r:id="rId3" imgW="8413209" imgH="5535648" progId="">
              <p:embed/>
            </p:oleObj>
          </a:graphicData>
        </a:graphic>
      </p:graphicFrame>
      <p:sp>
        <p:nvSpPr>
          <p:cNvPr id="5" name="Title 1"/>
          <p:cNvSpPr txBox="1">
            <a:spLocks/>
          </p:cNvSpPr>
          <p:nvPr/>
        </p:nvSpPr>
        <p:spPr bwMode="auto">
          <a:xfrm>
            <a:off x="921587" y="151209"/>
            <a:ext cx="7637376" cy="640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lvl1pPr algn="l" rtl="0" eaLnBrk="0" fontAlgn="base" hangingPunct="0">
              <a:spcBef>
                <a:spcPct val="0"/>
              </a:spcBef>
              <a:spcAft>
                <a:spcPct val="0"/>
              </a:spcAft>
              <a:defRPr sz="2000" b="1">
                <a:solidFill>
                  <a:schemeClr val="folHlink"/>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chemeClr val="folHlink"/>
                </a:solidFill>
                <a:latin typeface="Tahoma" pitchFamily="-106" charset="0"/>
              </a:defRPr>
            </a:lvl6pPr>
            <a:lvl7pPr marL="914400" algn="l" rtl="0" fontAlgn="base">
              <a:spcBef>
                <a:spcPct val="0"/>
              </a:spcBef>
              <a:spcAft>
                <a:spcPct val="0"/>
              </a:spcAft>
              <a:defRPr sz="2000" b="1">
                <a:solidFill>
                  <a:schemeClr val="folHlink"/>
                </a:solidFill>
                <a:latin typeface="Tahoma" pitchFamily="-106" charset="0"/>
              </a:defRPr>
            </a:lvl7pPr>
            <a:lvl8pPr marL="1371600" algn="l" rtl="0" fontAlgn="base">
              <a:spcBef>
                <a:spcPct val="0"/>
              </a:spcBef>
              <a:spcAft>
                <a:spcPct val="0"/>
              </a:spcAft>
              <a:defRPr sz="2000" b="1">
                <a:solidFill>
                  <a:schemeClr val="folHlink"/>
                </a:solidFill>
                <a:latin typeface="Tahoma" pitchFamily="-106" charset="0"/>
              </a:defRPr>
            </a:lvl8pPr>
            <a:lvl9pPr marL="1828800" algn="l" rtl="0" fontAlgn="base">
              <a:spcBef>
                <a:spcPct val="0"/>
              </a:spcBef>
              <a:spcAft>
                <a:spcPct val="0"/>
              </a:spcAft>
              <a:defRPr sz="2000" b="1">
                <a:solidFill>
                  <a:schemeClr val="folHlink"/>
                </a:solidFill>
                <a:latin typeface="Tahoma" pitchFamily="-106" charset="0"/>
              </a:defRPr>
            </a:lvl9pPr>
          </a:lstStyle>
          <a:p>
            <a:r>
              <a:rPr lang="en-ZA" altLang="en-US" kern="0" smtClean="0">
                <a:ea typeface="ＭＳ Ｐゴシック" panose="020B0600070205080204" pitchFamily="34" charset="-128"/>
              </a:rPr>
              <a:t>NYDA PRODUCTS AND SERVICES - GEOGRAPHIC</a:t>
            </a:r>
            <a:endParaRPr lang="en-ZA" altLang="en-US" kern="0" dirty="0" smtClean="0">
              <a:ea typeface="ＭＳ Ｐゴシック" panose="020B0600070205080204" pitchFamily="34" charset="-128"/>
            </a:endParaRPr>
          </a:p>
        </p:txBody>
      </p:sp>
    </p:spTree>
    <p:extLst>
      <p:ext uri="{BB962C8B-B14F-4D97-AF65-F5344CB8AC3E}">
        <p14:creationId xmlns:p14="http://schemas.microsoft.com/office/powerpoint/2010/main" xmlns="" val="132835315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Calibri" panose="020F0502020204030204" pitchFamily="34" charset="0"/>
                <a:ea typeface="ＭＳ Ｐゴシック" panose="020B0600070205080204" pitchFamily="34" charset="-128"/>
              </a:defRPr>
            </a:lvl1pPr>
            <a:lvl2pPr marL="742950" indent="-285750">
              <a:defRPr sz="1600">
                <a:solidFill>
                  <a:schemeClr val="tx1"/>
                </a:solidFill>
                <a:latin typeface="Calibri" panose="020F0502020204030204" pitchFamily="34" charset="0"/>
                <a:ea typeface="ＭＳ Ｐゴシック" panose="020B0600070205080204" pitchFamily="34" charset="-128"/>
              </a:defRPr>
            </a:lvl2pPr>
            <a:lvl3pPr marL="1143000" indent="-228600">
              <a:defRPr sz="1600">
                <a:solidFill>
                  <a:schemeClr val="tx1"/>
                </a:solidFill>
                <a:latin typeface="Calibri" panose="020F0502020204030204" pitchFamily="34" charset="0"/>
                <a:ea typeface="ＭＳ Ｐゴシック" panose="020B0600070205080204" pitchFamily="34" charset="-128"/>
              </a:defRPr>
            </a:lvl3pPr>
            <a:lvl4pPr marL="1600200" indent="-228600">
              <a:defRPr sz="1600">
                <a:solidFill>
                  <a:schemeClr val="tx1"/>
                </a:solidFill>
                <a:latin typeface="Calibri" panose="020F0502020204030204" pitchFamily="34" charset="0"/>
                <a:ea typeface="ＭＳ Ｐゴシック" panose="020B0600070205080204" pitchFamily="34" charset="-128"/>
              </a:defRPr>
            </a:lvl4pPr>
            <a:lvl5pPr marL="2057400" indent="-228600">
              <a:defRPr sz="16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Calibri" panose="020F0502020204030204" pitchFamily="34" charset="0"/>
                <a:ea typeface="ＭＳ Ｐゴシック" panose="020B0600070205080204" pitchFamily="34" charset="-128"/>
              </a:defRPr>
            </a:lvl9pPr>
          </a:lstStyle>
          <a:p>
            <a:fld id="{8679685B-D80F-4FE7-BED9-92A927885EF7}" type="slidenum">
              <a:rPr lang="en-GB" altLang="en-US" sz="1200" smtClean="0">
                <a:solidFill>
                  <a:srgbClr val="000000"/>
                </a:solidFill>
                <a:latin typeface="Tahoma" panose="020B0604030504040204" pitchFamily="34" charset="0"/>
              </a:rPr>
              <a:pPr/>
              <a:t>21</a:t>
            </a:fld>
            <a:endParaRPr lang="en-GB" altLang="en-US" sz="1200" smtClean="0">
              <a:solidFill>
                <a:srgbClr val="000000"/>
              </a:solidFill>
              <a:latin typeface="Tahoma" panose="020B0604030504040204" pitchFamily="34" charset="0"/>
            </a:endParaRPr>
          </a:p>
        </p:txBody>
      </p:sp>
      <p:graphicFrame>
        <p:nvGraphicFramePr>
          <p:cNvPr id="11268" name="Content Placeholder 4"/>
          <p:cNvGraphicFramePr>
            <a:graphicFrameLocks noGrp="1"/>
          </p:cNvGraphicFramePr>
          <p:nvPr>
            <p:ph idx="1"/>
            <p:extLst>
              <p:ext uri="{D42A27DB-BD31-4B8C-83A1-F6EECF244321}">
                <p14:modId xmlns:p14="http://schemas.microsoft.com/office/powerpoint/2010/main" xmlns="" val="2295239242"/>
              </p:ext>
            </p:extLst>
          </p:nvPr>
        </p:nvGraphicFramePr>
        <p:xfrm>
          <a:off x="358346" y="1260389"/>
          <a:ext cx="8511017" cy="5351549"/>
        </p:xfrm>
        <a:graphic>
          <a:graphicData uri="http://schemas.openxmlformats.org/presentationml/2006/ole">
            <p:oleObj spid="_x0000_s54278" name="Chart" r:id="rId3" imgW="8449788" imgH="5694157" progId="">
              <p:embed/>
            </p:oleObj>
          </a:graphicData>
        </a:graphic>
      </p:graphicFrame>
      <p:sp>
        <p:nvSpPr>
          <p:cNvPr id="5" name="Title 1"/>
          <p:cNvSpPr txBox="1">
            <a:spLocks noGrp="1"/>
          </p:cNvSpPr>
          <p:nvPr>
            <p:ph type="title"/>
          </p:nvPr>
        </p:nvSpPr>
        <p:spPr bwMode="auto">
          <a:xfrm>
            <a:off x="1123564" y="616148"/>
            <a:ext cx="77457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spAutoFit/>
          </a:bodyPr>
          <a:lstStyle>
            <a:lvl1pPr algn="l" rtl="0" eaLnBrk="0" fontAlgn="base" hangingPunct="0">
              <a:spcBef>
                <a:spcPct val="0"/>
              </a:spcBef>
              <a:spcAft>
                <a:spcPct val="0"/>
              </a:spcAft>
              <a:defRPr sz="2000" b="1">
                <a:solidFill>
                  <a:schemeClr val="folHlink"/>
                </a:solidFill>
                <a:latin typeface="+mj-lt"/>
                <a:ea typeface="ＭＳ Ｐゴシック" pitchFamily="-65" charset="-128"/>
                <a:cs typeface="ＭＳ Ｐゴシック" pitchFamily="-65" charset="-128"/>
              </a:defRPr>
            </a:lvl1pPr>
            <a:lvl2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2pPr>
            <a:lvl3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3pPr>
            <a:lvl4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4pPr>
            <a:lvl5pPr algn="l" rtl="0" eaLnBrk="0" fontAlgn="base" hangingPunct="0">
              <a:spcBef>
                <a:spcPct val="0"/>
              </a:spcBef>
              <a:spcAft>
                <a:spcPct val="0"/>
              </a:spcAft>
              <a:defRPr sz="2000" b="1">
                <a:solidFill>
                  <a:schemeClr val="folHlink"/>
                </a:solidFill>
                <a:latin typeface="Tahoma" pitchFamily="-106" charset="0"/>
                <a:ea typeface="ＭＳ Ｐゴシック" pitchFamily="-65" charset="-128"/>
                <a:cs typeface="ＭＳ Ｐゴシック" pitchFamily="-65" charset="-128"/>
              </a:defRPr>
            </a:lvl5pPr>
            <a:lvl6pPr marL="457200" algn="l" rtl="0" fontAlgn="base">
              <a:spcBef>
                <a:spcPct val="0"/>
              </a:spcBef>
              <a:spcAft>
                <a:spcPct val="0"/>
              </a:spcAft>
              <a:defRPr sz="2000" b="1">
                <a:solidFill>
                  <a:schemeClr val="folHlink"/>
                </a:solidFill>
                <a:latin typeface="Tahoma" pitchFamily="-106" charset="0"/>
              </a:defRPr>
            </a:lvl6pPr>
            <a:lvl7pPr marL="914400" algn="l" rtl="0" fontAlgn="base">
              <a:spcBef>
                <a:spcPct val="0"/>
              </a:spcBef>
              <a:spcAft>
                <a:spcPct val="0"/>
              </a:spcAft>
              <a:defRPr sz="2000" b="1">
                <a:solidFill>
                  <a:schemeClr val="folHlink"/>
                </a:solidFill>
                <a:latin typeface="Tahoma" pitchFamily="-106" charset="0"/>
              </a:defRPr>
            </a:lvl7pPr>
            <a:lvl8pPr marL="1371600" algn="l" rtl="0" fontAlgn="base">
              <a:spcBef>
                <a:spcPct val="0"/>
              </a:spcBef>
              <a:spcAft>
                <a:spcPct val="0"/>
              </a:spcAft>
              <a:defRPr sz="2000" b="1">
                <a:solidFill>
                  <a:schemeClr val="folHlink"/>
                </a:solidFill>
                <a:latin typeface="Tahoma" pitchFamily="-106" charset="0"/>
              </a:defRPr>
            </a:lvl8pPr>
            <a:lvl9pPr marL="1828800" algn="l" rtl="0" fontAlgn="base">
              <a:spcBef>
                <a:spcPct val="0"/>
              </a:spcBef>
              <a:spcAft>
                <a:spcPct val="0"/>
              </a:spcAft>
              <a:defRPr sz="2000" b="1">
                <a:solidFill>
                  <a:schemeClr val="folHlink"/>
                </a:solidFill>
                <a:latin typeface="Tahoma" pitchFamily="-106" charset="0"/>
              </a:defRPr>
            </a:lvl9pPr>
          </a:lstStyle>
          <a:p>
            <a:r>
              <a:rPr lang="en-ZA" altLang="en-US" kern="0" dirty="0" smtClean="0">
                <a:ea typeface="ＭＳ Ｐゴシック" panose="020B0600070205080204" pitchFamily="34" charset="-128"/>
              </a:rPr>
              <a:t>NYDA PRODUCTS AND SERVICES - GEOGRAPHIC</a:t>
            </a:r>
          </a:p>
        </p:txBody>
      </p:sp>
    </p:spTree>
    <p:extLst>
      <p:ext uri="{BB962C8B-B14F-4D97-AF65-F5344CB8AC3E}">
        <p14:creationId xmlns:p14="http://schemas.microsoft.com/office/powerpoint/2010/main" xmlns="" val="41353614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528638" y="573088"/>
            <a:ext cx="6194425" cy="369887"/>
          </a:xfrm>
        </p:spPr>
        <p:txBody>
          <a:bodyPr/>
          <a:lstStyle/>
          <a:p>
            <a:r>
              <a:rPr lang="en-US" altLang="en-US" sz="2400" smtClean="0">
                <a:latin typeface="Calibri" panose="020F0502020204030204" pitchFamily="34" charset="0"/>
              </a:rPr>
              <a:t>GENERAL YOUTH POPULATION</a:t>
            </a:r>
          </a:p>
        </p:txBody>
      </p:sp>
      <p:sp>
        <p:nvSpPr>
          <p:cNvPr id="25603" name="Content Placeholder 2"/>
          <p:cNvSpPr>
            <a:spLocks noGrp="1"/>
          </p:cNvSpPr>
          <p:nvPr>
            <p:ph idx="1"/>
          </p:nvPr>
        </p:nvSpPr>
        <p:spPr>
          <a:xfrm>
            <a:off x="492125" y="1293813"/>
            <a:ext cx="7789863" cy="2492375"/>
          </a:xfrm>
        </p:spPr>
        <p:txBody>
          <a:bodyPr/>
          <a:lstStyle/>
          <a:p>
            <a:pPr>
              <a:buSzPct val="100000"/>
              <a:buFont typeface="Wingdings" panose="05000000000000000000" pitchFamily="2" charset="2"/>
              <a:buChar char="q"/>
            </a:pPr>
            <a:r>
              <a:rPr lang="en-ZA" altLang="en-US" sz="1800" smtClean="0">
                <a:latin typeface="Calibri" panose="020F0502020204030204" pitchFamily="34" charset="0"/>
              </a:rPr>
              <a:t>The Census 2011 results confirm that South Africa is a youthful country with youth aged 15-34 years constituting about 38% (about 20 Million) of the total population, estimated at  51.8 Million.</a:t>
            </a:r>
          </a:p>
          <a:p>
            <a:endParaRPr lang="en-ZA" altLang="en-US" sz="1800" smtClean="0">
              <a:latin typeface="Calibri" panose="020F0502020204030204" pitchFamily="34" charset="0"/>
            </a:endParaRPr>
          </a:p>
          <a:p>
            <a:pPr>
              <a:buSzPct val="100000"/>
              <a:buFont typeface="Wingdings" panose="05000000000000000000" pitchFamily="2" charset="2"/>
              <a:buChar char="q"/>
            </a:pPr>
            <a:r>
              <a:rPr lang="en-ZA" altLang="en-US" sz="1800" smtClean="0">
                <a:latin typeface="Calibri" panose="020F0502020204030204" pitchFamily="34" charset="0"/>
              </a:rPr>
              <a:t>When ages 14 and  35 are included in the estimations ( in line with the National Youth Policy), the figure of youths as a proportion of the total population will increase to about 42% (about 21.7 million). </a:t>
            </a:r>
          </a:p>
          <a:p>
            <a:endParaRPr lang="en-ZA" altLang="en-US" sz="1800" smtClean="0">
              <a:latin typeface="Calibri" panose="020F0502020204030204" pitchFamily="34" charset="0"/>
            </a:endParaRPr>
          </a:p>
          <a:p>
            <a:endParaRPr lang="en-US" altLang="en-US" sz="1800" smtClean="0">
              <a:latin typeface="Calibri" panose="020F0502020204030204" pitchFamily="34" charset="0"/>
            </a:endParaRP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6AFC67BD-F0CB-4BEB-A506-F5E34EEC2011}" type="slidenum">
              <a:rPr lang="en-GB" altLang="en-US" sz="1200" smtClean="0"/>
              <a:pPr>
                <a:buSzTx/>
                <a:buFontTx/>
                <a:buNone/>
              </a:pPr>
              <a:t>22</a:t>
            </a:fld>
            <a:endParaRPr lang="en-GB" altLang="en-US" sz="1200" smtClean="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81013" y="157163"/>
            <a:ext cx="6194425" cy="369887"/>
          </a:xfrm>
        </p:spPr>
        <p:txBody>
          <a:bodyPr/>
          <a:lstStyle/>
          <a:p>
            <a:r>
              <a:rPr lang="en-US" altLang="en-US" sz="2400" smtClean="0">
                <a:latin typeface="Calibri" panose="020F0502020204030204" pitchFamily="34" charset="0"/>
              </a:rPr>
              <a:t>CONTI…</a:t>
            </a:r>
          </a:p>
        </p:txBody>
      </p:sp>
      <p:sp>
        <p:nvSpPr>
          <p:cNvPr id="27651"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61BA61FC-611E-471B-BB38-40D42D6B22A0}" type="slidenum">
              <a:rPr lang="en-GB" altLang="en-US" sz="1200" smtClean="0"/>
              <a:pPr>
                <a:buSzTx/>
                <a:buFontTx/>
                <a:buNone/>
              </a:pPr>
              <a:t>23</a:t>
            </a:fld>
            <a:endParaRPr lang="en-GB" altLang="en-US" sz="1200" smtClean="0"/>
          </a:p>
        </p:txBody>
      </p:sp>
      <p:graphicFrame>
        <p:nvGraphicFramePr>
          <p:cNvPr id="5" name="Content Placeholder 4"/>
          <p:cNvGraphicFramePr>
            <a:graphicFrameLocks noGrp="1"/>
          </p:cNvGraphicFramePr>
          <p:nvPr>
            <p:ph idx="1"/>
          </p:nvPr>
        </p:nvGraphicFramePr>
        <p:xfrm>
          <a:off x="481013" y="568324"/>
          <a:ext cx="7789862" cy="352107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06425" y="3832225"/>
            <a:ext cx="7872413" cy="1830388"/>
          </a:xfrm>
          <a:prstGeom prst="rect">
            <a:avLst/>
          </a:prstGeom>
          <a:noFill/>
        </p:spPr>
        <p:txBody>
          <a:bodyPr>
            <a:spAutoFit/>
          </a:bodyPr>
          <a:lstStyle/>
          <a:p>
            <a:pPr eaLnBrk="1" hangingPunct="1">
              <a:defRPr/>
            </a:pPr>
            <a:endParaRPr lang="en-ZA" sz="1800" dirty="0">
              <a:latin typeface="Calibri" charset="0"/>
              <a:ea typeface="ＭＳ Ｐゴシック" charset="0"/>
              <a:cs typeface="ＭＳ Ｐゴシック" charset="0"/>
            </a:endParaRPr>
          </a:p>
          <a:p>
            <a:pPr marL="285750" indent="-285750" eaLnBrk="1" hangingPunct="1">
              <a:spcAft>
                <a:spcPts val="600"/>
              </a:spcAft>
              <a:buFont typeface="Wingdings" pitchFamily="2" charset="2"/>
              <a:buChar char="q"/>
              <a:defRPr/>
            </a:pPr>
            <a:r>
              <a:rPr lang="en-ZA" sz="1800" dirty="0">
                <a:latin typeface="Calibri" charset="0"/>
                <a:ea typeface="ＭＳ Ｐゴシック" charset="0"/>
                <a:cs typeface="ＭＳ Ｐゴシック" charset="0"/>
              </a:rPr>
              <a:t>African youth constitute about 82% of the youth population, followed by Coloured youths at about 8%. White youth constitute about 6% of the youth population while Indians constitute about 2%.</a:t>
            </a:r>
          </a:p>
          <a:p>
            <a:pPr marL="285750" indent="-285750" eaLnBrk="1" hangingPunct="1">
              <a:buFont typeface="Wingdings" pitchFamily="2" charset="2"/>
              <a:buChar char="q"/>
              <a:defRPr/>
            </a:pPr>
            <a:r>
              <a:rPr lang="en-ZA" sz="1800" dirty="0">
                <a:latin typeface="Calibri" charset="0"/>
                <a:ea typeface="ＭＳ Ｐゴシック" charset="0"/>
                <a:cs typeface="ＭＳ Ｐゴシック" charset="0"/>
              </a:rPr>
              <a:t>Gender distribution of young people is at about 50% for males and females.</a:t>
            </a:r>
            <a:endParaRPr lang="en-US" sz="1800" dirty="0">
              <a:latin typeface="Calibri" charset="0"/>
              <a:ea typeface="ＭＳ Ｐゴシック" charset="0"/>
              <a:cs typeface="ＭＳ Ｐゴシック" charset="0"/>
            </a:endParaRPr>
          </a:p>
          <a:p>
            <a:pPr eaLnBrk="1" hangingPunct="1">
              <a:defRPr/>
            </a:pPr>
            <a:endParaRPr lang="en-US" sz="1800" dirty="0">
              <a:latin typeface="Calibri" charset="0"/>
              <a:ea typeface="ＭＳ Ｐゴシック" charset="0"/>
              <a:cs typeface="ＭＳ Ｐゴシック"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81013" y="501650"/>
            <a:ext cx="6194425" cy="369888"/>
          </a:xfrm>
        </p:spPr>
        <p:txBody>
          <a:bodyPr/>
          <a:lstStyle/>
          <a:p>
            <a:r>
              <a:rPr lang="en-US" altLang="en-US" sz="2400" smtClean="0">
                <a:latin typeface="Calibri" panose="020F0502020204030204" pitchFamily="34" charset="0"/>
              </a:rPr>
              <a:t>YOUTH UNEMPLOYMENT FIGURES</a:t>
            </a:r>
          </a:p>
        </p:txBody>
      </p:sp>
      <p:sp>
        <p:nvSpPr>
          <p:cNvPr id="28675" name="Content Placeholder 2"/>
          <p:cNvSpPr>
            <a:spLocks noGrp="1"/>
          </p:cNvSpPr>
          <p:nvPr>
            <p:ph idx="1"/>
          </p:nvPr>
        </p:nvSpPr>
        <p:spPr>
          <a:xfrm>
            <a:off x="417513" y="1181100"/>
            <a:ext cx="7877175" cy="3324225"/>
          </a:xfrm>
        </p:spPr>
        <p:txBody>
          <a:bodyPr/>
          <a:lstStyle/>
          <a:p>
            <a:pPr>
              <a:buFont typeface="Wingdings" panose="05000000000000000000" pitchFamily="2" charset="2"/>
              <a:buChar char="q"/>
            </a:pPr>
            <a:r>
              <a:rPr lang="en-ZA" altLang="en-US" sz="1800" smtClean="0">
                <a:latin typeface="Calibri" panose="020F0502020204030204" pitchFamily="34" charset="0"/>
              </a:rPr>
              <a:t>Census 2011  confirmed the high level of unemployment among young people ( See Status of Youth Report). Young people between the 14 and 19 are the most affected with 64.9% being unemployed. </a:t>
            </a:r>
          </a:p>
          <a:p>
            <a:pPr>
              <a:buFontTx/>
              <a:buNone/>
            </a:pPr>
            <a:endParaRPr lang="en-ZA" altLang="en-US" sz="1800" smtClean="0">
              <a:latin typeface="Calibri" panose="020F0502020204030204" pitchFamily="34" charset="0"/>
            </a:endParaRPr>
          </a:p>
          <a:p>
            <a:pPr>
              <a:buFont typeface="Wingdings" panose="05000000000000000000" pitchFamily="2" charset="2"/>
              <a:buChar char="q"/>
            </a:pPr>
            <a:r>
              <a:rPr lang="en-ZA" altLang="en-US" sz="1800" smtClean="0">
                <a:latin typeface="Calibri" panose="020F0502020204030204" pitchFamily="34" charset="0"/>
              </a:rPr>
              <a:t>This is followed closely by those aged between 20 and 24 years with an unemployment rate of about 49%. </a:t>
            </a:r>
          </a:p>
          <a:p>
            <a:endParaRPr lang="en-ZA" altLang="en-US" sz="1800" smtClean="0">
              <a:latin typeface="Calibri" panose="020F0502020204030204" pitchFamily="34" charset="0"/>
            </a:endParaRPr>
          </a:p>
          <a:p>
            <a:pPr>
              <a:buFont typeface="Wingdings" panose="05000000000000000000" pitchFamily="2" charset="2"/>
              <a:buChar char="q"/>
            </a:pPr>
            <a:r>
              <a:rPr lang="en-ZA" altLang="en-US" sz="1800" smtClean="0">
                <a:latin typeface="Calibri" panose="020F0502020204030204" pitchFamily="34" charset="0"/>
              </a:rPr>
              <a:t>If an expanded definition of unemployment is used, the unemployment figures increased to 78% for those aged between 15 and 19 and to about 60% for those aged 20 to 24 years. These figures compare unfavourably with the national unemployment figures, which stand at about 30% (narrow definition) and about 40% (expanded). </a:t>
            </a:r>
            <a:endParaRPr lang="en-US" altLang="en-US" sz="1800" smtClean="0">
              <a:latin typeface="Calibri" panose="020F0502020204030204" pitchFamily="34" charset="0"/>
            </a:endParaRPr>
          </a:p>
        </p:txBody>
      </p:sp>
      <p:sp>
        <p:nvSpPr>
          <p:cNvPr id="28676"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A1335321-F5C5-4B76-8B57-292B0B1A7373}" type="slidenum">
              <a:rPr lang="en-GB" altLang="en-US" sz="1200" smtClean="0"/>
              <a:pPr>
                <a:buSzTx/>
                <a:buFontTx/>
                <a:buNone/>
              </a:pPr>
              <a:t>24</a:t>
            </a:fld>
            <a:endParaRPr lang="en-GB" altLang="en-US" sz="120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81013" y="336550"/>
            <a:ext cx="6194425" cy="368300"/>
          </a:xfrm>
        </p:spPr>
        <p:txBody>
          <a:bodyPr/>
          <a:lstStyle/>
          <a:p>
            <a:r>
              <a:rPr lang="en-US" altLang="en-US" sz="2400" smtClean="0">
                <a:latin typeface="Calibri" panose="020F0502020204030204" pitchFamily="34" charset="0"/>
              </a:rPr>
              <a:t>CONTI..</a:t>
            </a:r>
          </a:p>
        </p:txBody>
      </p:sp>
      <p:sp>
        <p:nvSpPr>
          <p:cNvPr id="29699"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BB0963B8-C66C-4FA8-95F9-5CE4CF9A5F0F}" type="slidenum">
              <a:rPr lang="en-GB" altLang="en-US" sz="1200" smtClean="0"/>
              <a:pPr>
                <a:buSzTx/>
                <a:buFontTx/>
                <a:buNone/>
              </a:pPr>
              <a:t>25</a:t>
            </a:fld>
            <a:endParaRPr lang="en-GB" altLang="en-US" sz="1200" smtClean="0"/>
          </a:p>
        </p:txBody>
      </p:sp>
      <p:graphicFrame>
        <p:nvGraphicFramePr>
          <p:cNvPr id="6" name="Content Placeholder 5"/>
          <p:cNvGraphicFramePr>
            <a:graphicFrameLocks noGrp="1"/>
          </p:cNvGraphicFramePr>
          <p:nvPr>
            <p:ph idx="1"/>
          </p:nvPr>
        </p:nvGraphicFramePr>
        <p:xfrm>
          <a:off x="481013" y="1774824"/>
          <a:ext cx="7789862" cy="30765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481013" y="658813"/>
            <a:ext cx="7789862" cy="2278062"/>
          </a:xfrm>
        </p:spPr>
        <p:txBody>
          <a:bodyPr/>
          <a:lstStyle/>
          <a:p>
            <a:pPr algn="ctr">
              <a:buFontTx/>
              <a:buNone/>
            </a:pPr>
            <a:r>
              <a:rPr lang="en-US" altLang="en-US" b="1" smtClean="0">
                <a:solidFill>
                  <a:schemeClr val="tx2"/>
                </a:solidFill>
                <a:latin typeface="Calibri" panose="020F0502020204030204" pitchFamily="34" charset="0"/>
              </a:rPr>
              <a:t>PART A</a:t>
            </a:r>
          </a:p>
          <a:p>
            <a:pPr algn="ctr">
              <a:buFontTx/>
              <a:buNone/>
            </a:pPr>
            <a:endParaRPr lang="en-US" altLang="en-US" sz="2400" b="1" smtClean="0">
              <a:solidFill>
                <a:schemeClr val="tx2"/>
              </a:solidFill>
              <a:latin typeface="Calibri" panose="020F0502020204030204" pitchFamily="34" charset="0"/>
            </a:endParaRPr>
          </a:p>
          <a:p>
            <a:pPr algn="ctr">
              <a:buFontTx/>
              <a:buNone/>
            </a:pPr>
            <a:r>
              <a:rPr lang="en-US" altLang="en-US" sz="2400" b="1" i="1" smtClean="0">
                <a:solidFill>
                  <a:srgbClr val="C00000"/>
                </a:solidFill>
                <a:latin typeface="Calibri" panose="020F0502020204030204" pitchFamily="34" charset="0"/>
              </a:rPr>
              <a:t>NYDA Vision, Mission and Values</a:t>
            </a:r>
          </a:p>
          <a:p>
            <a:pPr lvl="2" algn="ctr">
              <a:buClr>
                <a:schemeClr val="tx1"/>
              </a:buClr>
              <a:buFont typeface="Wingdings" panose="05000000000000000000" pitchFamily="2" charset="2"/>
              <a:buNone/>
            </a:pPr>
            <a:r>
              <a:rPr lang="en-US" altLang="en-US" b="1" i="1" smtClean="0">
                <a:solidFill>
                  <a:srgbClr val="C00000"/>
                </a:solidFill>
                <a:latin typeface="Calibri" panose="020F0502020204030204" pitchFamily="34" charset="0"/>
              </a:rPr>
              <a:t>	NYDA Mandate, Target Group and Overarching Goals</a:t>
            </a:r>
          </a:p>
          <a:p>
            <a:pPr lvl="2" algn="ctr">
              <a:buClr>
                <a:schemeClr val="tx1"/>
              </a:buClr>
              <a:buFont typeface="Wingdings" panose="05000000000000000000" pitchFamily="2" charset="2"/>
              <a:buNone/>
            </a:pPr>
            <a:r>
              <a:rPr lang="en-US" altLang="en-US" b="1" i="1" smtClean="0">
                <a:solidFill>
                  <a:srgbClr val="C00000"/>
                </a:solidFill>
                <a:latin typeface="Calibri" panose="020F0502020204030204" pitchFamily="34" charset="0"/>
              </a:rPr>
              <a:t>	NYDA Key Programme Areas</a:t>
            </a:r>
          </a:p>
          <a:p>
            <a:pPr lvl="2">
              <a:buClr>
                <a:schemeClr val="tx1"/>
              </a:buClr>
              <a:buFont typeface="Wingdings" panose="05000000000000000000" pitchFamily="2" charset="2"/>
              <a:buNone/>
            </a:pPr>
            <a:endParaRPr lang="en-US" altLang="en-US" sz="2000" i="1" smtClean="0">
              <a:solidFill>
                <a:schemeClr val="tx2"/>
              </a:solidFill>
              <a:latin typeface="Calibri" panose="020F0502020204030204" pitchFamily="34" charset="0"/>
            </a:endParaRPr>
          </a:p>
        </p:txBody>
      </p:sp>
      <p:cxnSp>
        <p:nvCxnSpPr>
          <p:cNvPr id="4" name="Straight Connector 3"/>
          <p:cNvCxnSpPr/>
          <p:nvPr/>
        </p:nvCxnSpPr>
        <p:spPr>
          <a:xfrm>
            <a:off x="2006312" y="1187068"/>
            <a:ext cx="5391150" cy="7144"/>
          </a:xfrm>
          <a:prstGeom prst="line">
            <a:avLst/>
          </a:prstGeom>
          <a:ln w="31750">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prstDash val="solid"/>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p:cNvSpPr>
            <a:spLocks noGrp="1"/>
          </p:cNvSpPr>
          <p:nvPr>
            <p:ph idx="4294967295"/>
          </p:nvPr>
        </p:nvSpPr>
        <p:spPr>
          <a:xfrm>
            <a:off x="569913" y="841375"/>
            <a:ext cx="7754937" cy="5694363"/>
          </a:xfrm>
        </p:spPr>
        <p:txBody>
          <a:bodyPr/>
          <a:lstStyle/>
          <a:p>
            <a:pPr marL="609600" indent="-609600">
              <a:buFontTx/>
              <a:buNone/>
              <a:defRPr/>
            </a:pPr>
            <a:endParaRPr lang="en-ZA" sz="2400" b="1" dirty="0" smtClean="0">
              <a:solidFill>
                <a:schemeClr val="tx2"/>
              </a:solidFill>
              <a:latin typeface="Calibri" pitchFamily="34" charset="0"/>
              <a:ea typeface="MS PGothic" pitchFamily="34" charset="-128"/>
            </a:endParaRPr>
          </a:p>
          <a:p>
            <a:pPr marL="609600" indent="-609600">
              <a:buFontTx/>
              <a:buNone/>
              <a:defRPr/>
            </a:pPr>
            <a:r>
              <a:rPr lang="en-ZA" sz="2400" b="1" dirty="0" smtClean="0">
                <a:solidFill>
                  <a:schemeClr val="tx2"/>
                </a:solidFill>
                <a:latin typeface="Calibri" pitchFamily="34" charset="0"/>
                <a:ea typeface="MS PGothic" pitchFamily="34" charset="-128"/>
              </a:rPr>
              <a:t>VISION </a:t>
            </a:r>
          </a:p>
          <a:p>
            <a:pPr marL="609600" indent="-609600">
              <a:buFontTx/>
              <a:buNone/>
              <a:defRPr/>
            </a:pPr>
            <a:endParaRPr lang="en-ZA" sz="2000" b="1" i="1" dirty="0" smtClean="0">
              <a:solidFill>
                <a:schemeClr val="tx2"/>
              </a:solidFill>
              <a:latin typeface="Calibri" pitchFamily="34" charset="0"/>
              <a:ea typeface="MS PGothic" pitchFamily="34" charset="-128"/>
            </a:endParaRPr>
          </a:p>
          <a:p>
            <a:pPr marL="0" indent="-609600">
              <a:buFontTx/>
              <a:buNone/>
              <a:defRPr/>
            </a:pPr>
            <a:r>
              <a:rPr lang="en-US" altLang="en-US" sz="1800" i="1" dirty="0" smtClean="0">
                <a:latin typeface="Calibri" pitchFamily="34" charset="0"/>
                <a:ea typeface="MS PGothic" pitchFamily="34" charset="-128"/>
              </a:rPr>
              <a:t>“To be a credible and Capable Youth Development Agency for South Africa’s Youth”</a:t>
            </a:r>
            <a:endParaRPr lang="en-ZA" altLang="ja-JP" sz="1800" b="1" i="1" dirty="0" smtClean="0">
              <a:latin typeface="Calibri" pitchFamily="34" charset="0"/>
              <a:ea typeface="MS PGothic" pitchFamily="34" charset="-128"/>
            </a:endParaRPr>
          </a:p>
          <a:p>
            <a:pPr marL="609600" indent="-609600">
              <a:defRPr/>
            </a:pPr>
            <a:endParaRPr lang="en-ZA" sz="1800" b="1" i="1" dirty="0" smtClean="0">
              <a:solidFill>
                <a:schemeClr val="tx2"/>
              </a:solidFill>
              <a:latin typeface="Calibri" pitchFamily="34" charset="0"/>
              <a:ea typeface="MS PGothic" pitchFamily="34" charset="-128"/>
            </a:endParaRPr>
          </a:p>
          <a:p>
            <a:pPr marL="609600" indent="-609600">
              <a:buFontTx/>
              <a:buNone/>
              <a:defRPr/>
            </a:pPr>
            <a:r>
              <a:rPr lang="en-ZA" sz="2400" b="1" dirty="0" smtClean="0">
                <a:solidFill>
                  <a:schemeClr val="tx2"/>
                </a:solidFill>
                <a:latin typeface="Calibri" pitchFamily="34" charset="0"/>
                <a:ea typeface="MS PGothic" pitchFamily="34" charset="-128"/>
              </a:rPr>
              <a:t>MISSION</a:t>
            </a:r>
          </a:p>
          <a:p>
            <a:pPr marL="609600" indent="-609600">
              <a:buFontTx/>
              <a:buNone/>
              <a:defRPr/>
            </a:pPr>
            <a:endParaRPr lang="en-ZA" sz="2000" b="1" i="1" dirty="0" smtClean="0">
              <a:solidFill>
                <a:schemeClr val="tx2"/>
              </a:solidFill>
              <a:latin typeface="Calibri" pitchFamily="34" charset="0"/>
              <a:ea typeface="MS PGothic" pitchFamily="34" charset="-128"/>
            </a:endParaRPr>
          </a:p>
          <a:p>
            <a:pPr marL="0" indent="-609600">
              <a:buFontTx/>
              <a:buNone/>
              <a:defRPr/>
            </a:pPr>
            <a:r>
              <a:rPr lang="en-ZA" sz="1800" i="1" dirty="0" smtClean="0">
                <a:latin typeface="Calibri" pitchFamily="34" charset="0"/>
                <a:ea typeface="MS PGothic" pitchFamily="34" charset="-128"/>
              </a:rPr>
              <a:t>	T</a:t>
            </a:r>
            <a:r>
              <a:rPr lang="en-US" sz="1800" i="1" dirty="0" smtClean="0">
                <a:latin typeface="Calibri" pitchFamily="34" charset="0"/>
                <a:ea typeface="MS PGothic" pitchFamily="34" charset="-128"/>
              </a:rPr>
              <a:t>o mainstream youth issues into society</a:t>
            </a:r>
          </a:p>
          <a:p>
            <a:pPr marL="0" indent="-609600">
              <a:buFontTx/>
              <a:buNone/>
              <a:defRPr/>
            </a:pPr>
            <a:r>
              <a:rPr lang="en-US" sz="1800" i="1" dirty="0" smtClean="0">
                <a:latin typeface="Calibri" pitchFamily="34" charset="0"/>
                <a:ea typeface="MS PGothic" pitchFamily="34" charset="-128"/>
              </a:rPr>
              <a:t>	To facilitate youth development across all sectors of society</a:t>
            </a:r>
          </a:p>
          <a:p>
            <a:pPr marL="609600" indent="-609600">
              <a:defRPr/>
            </a:pPr>
            <a:endParaRPr lang="en-ZA" sz="1800" b="1" i="1" dirty="0">
              <a:solidFill>
                <a:srgbClr val="D42E12"/>
              </a:solidFill>
              <a:latin typeface="Calibri" pitchFamily="34" charset="0"/>
              <a:ea typeface="MS PGothic" pitchFamily="34" charset="-128"/>
            </a:endParaRPr>
          </a:p>
          <a:p>
            <a:pPr marL="609600" indent="-609600">
              <a:buFontTx/>
              <a:buNone/>
              <a:defRPr/>
            </a:pPr>
            <a:r>
              <a:rPr lang="en-ZA" sz="2400" b="1" dirty="0" smtClean="0">
                <a:solidFill>
                  <a:srgbClr val="D42E12"/>
                </a:solidFill>
                <a:latin typeface="Calibri" pitchFamily="34" charset="0"/>
                <a:ea typeface="MS PGothic" pitchFamily="34" charset="-128"/>
              </a:rPr>
              <a:t>VALUES</a:t>
            </a:r>
            <a:endParaRPr lang="en-ZA" sz="1800" i="1" dirty="0" smtClean="0">
              <a:latin typeface="Calibri" pitchFamily="34" charset="0"/>
              <a:ea typeface="MS PGothic" pitchFamily="34" charset="-128"/>
            </a:endParaRPr>
          </a:p>
          <a:p>
            <a:pPr marL="609600" indent="-609600">
              <a:buFontTx/>
              <a:buNone/>
              <a:defRPr/>
            </a:pPr>
            <a:r>
              <a:rPr lang="en-ZA" sz="1800" i="1" dirty="0" smtClean="0">
                <a:latin typeface="Calibri" pitchFamily="34" charset="0"/>
                <a:ea typeface="MS PGothic" pitchFamily="34" charset="-128"/>
              </a:rPr>
              <a:t>		Excellence </a:t>
            </a:r>
          </a:p>
          <a:p>
            <a:pPr marL="609600" indent="-609600">
              <a:buFontTx/>
              <a:buNone/>
              <a:defRPr/>
            </a:pPr>
            <a:r>
              <a:rPr lang="en-ZA" sz="1800" i="1" dirty="0">
                <a:latin typeface="Calibri" pitchFamily="34" charset="0"/>
                <a:ea typeface="MS PGothic" pitchFamily="34" charset="-128"/>
              </a:rPr>
              <a:t>	</a:t>
            </a:r>
            <a:r>
              <a:rPr lang="en-ZA" sz="1800" i="1" dirty="0" smtClean="0">
                <a:latin typeface="Calibri" pitchFamily="34" charset="0"/>
                <a:ea typeface="MS PGothic" pitchFamily="34" charset="-128"/>
              </a:rPr>
              <a:t>	Respect</a:t>
            </a:r>
          </a:p>
          <a:p>
            <a:pPr marL="609600" indent="-609600">
              <a:buFontTx/>
              <a:buNone/>
              <a:defRPr/>
            </a:pPr>
            <a:r>
              <a:rPr lang="en-ZA" sz="1800" i="1" dirty="0">
                <a:latin typeface="Calibri" pitchFamily="34" charset="0"/>
                <a:ea typeface="MS PGothic" pitchFamily="34" charset="-128"/>
              </a:rPr>
              <a:t>	</a:t>
            </a:r>
            <a:r>
              <a:rPr lang="en-ZA" sz="1800" i="1" dirty="0" smtClean="0">
                <a:latin typeface="Calibri" pitchFamily="34" charset="0"/>
                <a:ea typeface="MS PGothic" pitchFamily="34" charset="-128"/>
              </a:rPr>
              <a:t>	Integrity and Honesty</a:t>
            </a:r>
          </a:p>
          <a:p>
            <a:pPr marL="609600" indent="-609600">
              <a:buFontTx/>
              <a:buNone/>
              <a:defRPr/>
            </a:pPr>
            <a:r>
              <a:rPr lang="en-ZA" sz="1800" i="1" dirty="0">
                <a:latin typeface="Calibri" pitchFamily="34" charset="0"/>
                <a:ea typeface="MS PGothic" pitchFamily="34" charset="-128"/>
              </a:rPr>
              <a:t>	</a:t>
            </a:r>
            <a:r>
              <a:rPr lang="en-ZA" sz="1800" i="1" dirty="0" smtClean="0">
                <a:latin typeface="Calibri" pitchFamily="34" charset="0"/>
                <a:ea typeface="MS PGothic" pitchFamily="34" charset="-128"/>
              </a:rPr>
              <a:t>	Care</a:t>
            </a:r>
          </a:p>
          <a:p>
            <a:pPr marL="609600" indent="-609600">
              <a:buFontTx/>
              <a:buNone/>
              <a:defRPr/>
            </a:pPr>
            <a:r>
              <a:rPr lang="en-ZA" sz="1800" i="1" dirty="0">
                <a:latin typeface="Calibri" pitchFamily="34" charset="0"/>
                <a:ea typeface="MS PGothic" pitchFamily="34" charset="-128"/>
              </a:rPr>
              <a:t>	</a:t>
            </a:r>
            <a:r>
              <a:rPr lang="en-ZA" sz="1800" i="1" dirty="0" smtClean="0">
                <a:latin typeface="Calibri" pitchFamily="34" charset="0"/>
                <a:ea typeface="MS PGothic" pitchFamily="34" charset="-128"/>
              </a:rPr>
              <a:t>	Punctuality and Timeliness</a:t>
            </a:r>
            <a:endParaRPr lang="en-ZA" sz="1800" i="1" dirty="0">
              <a:latin typeface="Calibri" pitchFamily="34" charset="0"/>
              <a:ea typeface="MS PGothic" pitchFamily="34" charset="-128"/>
            </a:endParaRPr>
          </a:p>
          <a:p>
            <a:pPr marL="0" indent="-609600">
              <a:buFontTx/>
              <a:buNone/>
              <a:defRPr/>
            </a:pPr>
            <a:endParaRPr lang="en-US" sz="1800" i="1" dirty="0">
              <a:latin typeface="Calibri" pitchFamily="34" charset="0"/>
              <a:ea typeface="MS PGothic" pitchFamily="34" charset="-128"/>
            </a:endParaRPr>
          </a:p>
          <a:p>
            <a:pPr marL="0" indent="-609600">
              <a:buFontTx/>
              <a:buNone/>
              <a:defRPr/>
            </a:pPr>
            <a:endParaRPr lang="en-ZA" sz="1800" i="1" dirty="0" smtClean="0">
              <a:latin typeface="Calibri" pitchFamily="34" charset="0"/>
              <a:ea typeface="MS PGothic" pitchFamily="34" charset="-128"/>
            </a:endParaRPr>
          </a:p>
          <a:p>
            <a:pPr marL="609600" indent="-609600">
              <a:buFontTx/>
              <a:buNone/>
              <a:defRPr/>
            </a:pPr>
            <a:endParaRPr lang="en-ZA" sz="1800" b="1" i="1" dirty="0" smtClean="0">
              <a:latin typeface="Calibri" pitchFamily="34" charset="0"/>
              <a:ea typeface="MS PGothic" pitchFamily="34" charset="-128"/>
            </a:endParaRPr>
          </a:p>
        </p:txBody>
      </p:sp>
      <p:sp>
        <p:nvSpPr>
          <p:cNvPr id="10243" name="Slide Number Placeholder 3"/>
          <p:cNvSpPr txBox="1">
            <a:spLocks noGrp="1"/>
          </p:cNvSpPr>
          <p:nvPr/>
        </p:nvSpPr>
        <p:spPr bwMode="auto">
          <a:xfrm>
            <a:off x="6083300" y="6376988"/>
            <a:ext cx="1905000"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lgn="r" eaLnBrk="1" hangingPunct="1">
              <a:buSzTx/>
              <a:buFontTx/>
              <a:buNone/>
            </a:pPr>
            <a:fld id="{4A1F1132-F059-4CD7-A71E-FAC9A10F6A5C}" type="slidenum">
              <a:rPr lang="en-GB" altLang="en-US" sz="1200">
                <a:cs typeface="Tahoma" panose="020B0604030504040204" pitchFamily="34" charset="0"/>
              </a:rPr>
              <a:pPr algn="r" eaLnBrk="1" hangingPunct="1">
                <a:buSzTx/>
                <a:buFontTx/>
                <a:buNone/>
              </a:pPr>
              <a:t>3</a:t>
            </a:fld>
            <a:endParaRPr lang="en-GB" altLang="en-US" sz="1200">
              <a:cs typeface="Tahoma" panose="020B0604030504040204"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4294967295"/>
          </p:nvPr>
        </p:nvSpPr>
        <p:spPr>
          <a:xfrm>
            <a:off x="568325" y="492125"/>
            <a:ext cx="7789863" cy="4848225"/>
          </a:xfrm>
        </p:spPr>
        <p:txBody>
          <a:bodyPr/>
          <a:lstStyle/>
          <a:p>
            <a:pPr algn="just">
              <a:buFontTx/>
              <a:buNone/>
            </a:pPr>
            <a:r>
              <a:rPr lang="en-ZA" altLang="en-US" sz="2400" b="1" dirty="0" smtClean="0">
                <a:solidFill>
                  <a:schemeClr val="tx2"/>
                </a:solidFill>
                <a:latin typeface="Calibri" panose="020F0502020204030204" pitchFamily="34" charset="0"/>
              </a:rPr>
              <a:t>MANDATE </a:t>
            </a:r>
          </a:p>
          <a:p>
            <a:pPr algn="just">
              <a:buFontTx/>
              <a:buNone/>
            </a:pPr>
            <a:endParaRPr lang="en-ZA" altLang="en-US" sz="2000" dirty="0" smtClean="0">
              <a:latin typeface="Calibri" panose="020F0502020204030204" pitchFamily="34" charset="0"/>
            </a:endParaRPr>
          </a:p>
          <a:p>
            <a:pPr>
              <a:spcAft>
                <a:spcPts val="600"/>
              </a:spcAft>
              <a:buSzTx/>
              <a:buFont typeface="Wingdings" panose="05000000000000000000" pitchFamily="2" charset="2"/>
              <a:buChar char="q"/>
            </a:pPr>
            <a:r>
              <a:rPr lang="en-ZA" altLang="en-US" sz="1800" i="1" dirty="0" smtClean="0">
                <a:latin typeface="Calibri" panose="020F0502020204030204" pitchFamily="34" charset="0"/>
              </a:rPr>
              <a:t>Lobby and advocate for integration and mainstreaming of youth development in all spheres of government, private sector and civil society. </a:t>
            </a:r>
          </a:p>
          <a:p>
            <a:pPr>
              <a:spcAft>
                <a:spcPts val="600"/>
              </a:spcAft>
              <a:buSzTx/>
              <a:buFont typeface="Wingdings" panose="05000000000000000000" pitchFamily="2" charset="2"/>
              <a:buChar char="q"/>
            </a:pPr>
            <a:r>
              <a:rPr lang="en-ZA" altLang="en-US" sz="1800" i="1" dirty="0" smtClean="0">
                <a:latin typeface="Calibri" panose="020F0502020204030204" pitchFamily="34" charset="0"/>
              </a:rPr>
              <a:t>Initiate, implement, facilitate and coordinate youth development programmes.</a:t>
            </a:r>
          </a:p>
          <a:p>
            <a:pPr>
              <a:spcAft>
                <a:spcPts val="600"/>
              </a:spcAft>
              <a:buSzTx/>
              <a:buFont typeface="Wingdings" panose="05000000000000000000" pitchFamily="2" charset="2"/>
              <a:buChar char="q"/>
            </a:pPr>
            <a:r>
              <a:rPr lang="en-ZA" altLang="en-US" sz="1800" i="1" dirty="0" smtClean="0">
                <a:latin typeface="Calibri" panose="020F0502020204030204" pitchFamily="34" charset="0"/>
              </a:rPr>
              <a:t>Monitor and evaluate youth development intervention across the board. </a:t>
            </a:r>
          </a:p>
          <a:p>
            <a:pPr>
              <a:buSzTx/>
              <a:buFont typeface="Wingdings" panose="05000000000000000000" pitchFamily="2" charset="2"/>
              <a:buChar char="q"/>
            </a:pPr>
            <a:r>
              <a:rPr lang="en-ZA" altLang="en-US" sz="1800" i="1" dirty="0" smtClean="0">
                <a:latin typeface="Calibri" panose="020F0502020204030204" pitchFamily="34" charset="0"/>
              </a:rPr>
              <a:t>Mobilise youth for active participation in civil society engagements</a:t>
            </a:r>
            <a:r>
              <a:rPr lang="en-US" altLang="en-US" sz="1800" i="1" dirty="0" smtClean="0">
                <a:latin typeface="Calibri" panose="020F0502020204030204" pitchFamily="34" charset="0"/>
              </a:rPr>
              <a:t> </a:t>
            </a:r>
            <a:endParaRPr lang="en-ZA" altLang="en-US" sz="1800" i="1" dirty="0" smtClean="0">
              <a:latin typeface="Calibri" panose="020F0502020204030204" pitchFamily="34" charset="0"/>
            </a:endParaRPr>
          </a:p>
          <a:p>
            <a:pPr>
              <a:buFontTx/>
              <a:buNone/>
            </a:pPr>
            <a:endParaRPr lang="en-US" altLang="en-US" sz="2000" dirty="0" smtClean="0">
              <a:latin typeface="Calibri" panose="020F0502020204030204" pitchFamily="34" charset="0"/>
            </a:endParaRPr>
          </a:p>
          <a:p>
            <a:pPr>
              <a:buFontTx/>
              <a:buNone/>
            </a:pPr>
            <a:r>
              <a:rPr lang="en-US" altLang="en-US" sz="2400" b="1" dirty="0" smtClean="0">
                <a:solidFill>
                  <a:schemeClr val="tx2"/>
                </a:solidFill>
                <a:latin typeface="Calibri" panose="020F0502020204030204" pitchFamily="34" charset="0"/>
              </a:rPr>
              <a:t>TARGET GROUP</a:t>
            </a:r>
          </a:p>
          <a:p>
            <a:pPr>
              <a:buFontTx/>
              <a:buNone/>
            </a:pPr>
            <a:endParaRPr lang="en-US" altLang="en-US" sz="2000" b="1" dirty="0" smtClean="0">
              <a:solidFill>
                <a:schemeClr val="tx2"/>
              </a:solidFill>
              <a:latin typeface="Calibri" panose="020F0502020204030204" pitchFamily="34" charset="0"/>
            </a:endParaRPr>
          </a:p>
          <a:p>
            <a:pPr>
              <a:spcAft>
                <a:spcPts val="600"/>
              </a:spcAft>
              <a:buSzTx/>
              <a:buFont typeface="Wingdings" panose="05000000000000000000" pitchFamily="2" charset="2"/>
              <a:buChar char="q"/>
            </a:pPr>
            <a:r>
              <a:rPr lang="en-US" altLang="en-US" sz="1800" i="1" dirty="0" smtClean="0">
                <a:latin typeface="Calibri" panose="020F0502020204030204" pitchFamily="34" charset="0"/>
              </a:rPr>
              <a:t>The NYDA is targeted at youth aged between 14 and 35 years;</a:t>
            </a:r>
          </a:p>
          <a:p>
            <a:pPr>
              <a:spcAft>
                <a:spcPts val="600"/>
              </a:spcAft>
              <a:buSzTx/>
              <a:buFont typeface="Wingdings" panose="05000000000000000000" pitchFamily="2" charset="2"/>
              <a:buChar char="q"/>
            </a:pPr>
            <a:r>
              <a:rPr lang="en-US" altLang="en-US" sz="1800" i="1" dirty="0" smtClean="0">
                <a:latin typeface="Calibri" panose="020F0502020204030204" pitchFamily="34" charset="0"/>
              </a:rPr>
              <a:t>Emphasis is given to young persons with disabilities;</a:t>
            </a:r>
          </a:p>
          <a:p>
            <a:pPr>
              <a:buSzTx/>
              <a:buFont typeface="Wingdings" panose="05000000000000000000" pitchFamily="2" charset="2"/>
              <a:buChar char="q"/>
            </a:pPr>
            <a:r>
              <a:rPr lang="en-US" altLang="en-US" sz="1800" i="1" dirty="0" smtClean="0">
                <a:latin typeface="Calibri" panose="020F0502020204030204" pitchFamily="34" charset="0"/>
              </a:rPr>
              <a:t>Bias is towards </a:t>
            </a:r>
            <a:r>
              <a:rPr lang="en-US" altLang="en-US" sz="1800" i="1" dirty="0" err="1" smtClean="0">
                <a:latin typeface="Calibri" panose="020F0502020204030204" pitchFamily="34" charset="0"/>
              </a:rPr>
              <a:t>peri</a:t>
            </a:r>
            <a:r>
              <a:rPr lang="en-US" altLang="en-US" sz="1800" i="1" dirty="0" smtClean="0">
                <a:latin typeface="Calibri" panose="020F0502020204030204" pitchFamily="34" charset="0"/>
              </a:rPr>
              <a:t>-urban, semi-rural and rural areas; and Community projects are </a:t>
            </a:r>
            <a:r>
              <a:rPr lang="en-US" altLang="en-US" sz="1800" i="1" dirty="0" err="1" smtClean="0">
                <a:latin typeface="Calibri" panose="020F0502020204030204" pitchFamily="34" charset="0"/>
              </a:rPr>
              <a:t>prioritised</a:t>
            </a:r>
            <a:r>
              <a:rPr lang="en-US" altLang="en-US" sz="1800" i="1" dirty="0" smtClean="0">
                <a:latin typeface="Calibri" panose="020F0502020204030204" pitchFamily="34" charset="0"/>
              </a:rPr>
              <a:t>.</a:t>
            </a:r>
          </a:p>
          <a:p>
            <a:pPr>
              <a:buSzTx/>
              <a:buFont typeface="Wingdings" panose="05000000000000000000" pitchFamily="2" charset="2"/>
              <a:buChar char="q"/>
            </a:pPr>
            <a:endParaRPr lang="en-US" altLang="en-US" sz="2000" dirty="0" smtClean="0">
              <a:latin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493713" y="347663"/>
            <a:ext cx="6194425" cy="369887"/>
          </a:xfrm>
        </p:spPr>
        <p:txBody>
          <a:bodyPr/>
          <a:lstStyle/>
          <a:p>
            <a:r>
              <a:rPr lang="en-US" altLang="en-US" sz="2400" dirty="0" smtClean="0">
                <a:latin typeface="Calibri" panose="020F0502020204030204" pitchFamily="34" charset="0"/>
              </a:rPr>
              <a:t>NYDA OVERARCHING GOALS</a:t>
            </a:r>
          </a:p>
        </p:txBody>
      </p:sp>
      <p:sp>
        <p:nvSpPr>
          <p:cNvPr id="12291" name="Rectangle 3"/>
          <p:cNvSpPr>
            <a:spLocks noGrp="1" noChangeArrowheads="1"/>
          </p:cNvSpPr>
          <p:nvPr>
            <p:ph type="body" idx="4294967295"/>
          </p:nvPr>
        </p:nvSpPr>
        <p:spPr>
          <a:xfrm>
            <a:off x="465138" y="984250"/>
            <a:ext cx="7789862" cy="2425700"/>
          </a:xfrm>
        </p:spPr>
        <p:txBody>
          <a:bodyPr/>
          <a:lstStyle/>
          <a:p>
            <a:pPr marL="534988" lvl="1" indent="-533400">
              <a:spcAft>
                <a:spcPts val="600"/>
              </a:spcAft>
              <a:buFont typeface="Wingdings" panose="05000000000000000000" pitchFamily="2" charset="2"/>
              <a:buChar char="q"/>
            </a:pPr>
            <a:r>
              <a:rPr lang="en-ZA" altLang="en-US" sz="1800" i="1" smtClean="0">
                <a:latin typeface="Calibri" panose="020F0502020204030204" pitchFamily="34" charset="0"/>
              </a:rPr>
              <a:t>Improved and sustainable livelihood opportunities for young people in South Africa.</a:t>
            </a:r>
          </a:p>
          <a:p>
            <a:pPr marL="534988" lvl="1" indent="-533400">
              <a:spcAft>
                <a:spcPts val="600"/>
              </a:spcAft>
              <a:buFont typeface="Wingdings" panose="05000000000000000000" pitchFamily="2" charset="2"/>
              <a:buChar char="q"/>
            </a:pPr>
            <a:r>
              <a:rPr lang="en-ZA" altLang="en-US" sz="1800" i="1" smtClean="0">
                <a:latin typeface="Calibri" panose="020F0502020204030204" pitchFamily="34" charset="0"/>
              </a:rPr>
              <a:t>Enhanced enabling environment that promotes youth development in all sectors of South African Society.</a:t>
            </a:r>
          </a:p>
          <a:p>
            <a:pPr marL="534988" lvl="1" indent="-533400">
              <a:spcAft>
                <a:spcPts val="600"/>
              </a:spcAft>
              <a:buFont typeface="Wingdings" panose="05000000000000000000" pitchFamily="2" charset="2"/>
              <a:buChar char="q"/>
            </a:pPr>
            <a:r>
              <a:rPr lang="en-ZA" altLang="en-US" sz="1800" i="1" smtClean="0">
                <a:latin typeface="Calibri" panose="020F0502020204030204" pitchFamily="34" charset="0"/>
              </a:rPr>
              <a:t>Enhanced sustainable social capital for young people between the age of 14 and 35 in South Africa.</a:t>
            </a:r>
          </a:p>
          <a:p>
            <a:pPr marL="609600" indent="-609600">
              <a:spcAft>
                <a:spcPct val="20000"/>
              </a:spcAft>
              <a:buSzTx/>
              <a:buFont typeface="Wingdings" panose="05000000000000000000" pitchFamily="2" charset="2"/>
              <a:buChar char="q"/>
            </a:pPr>
            <a:r>
              <a:rPr lang="en-ZA" altLang="en-US" sz="1800" i="1" smtClean="0">
                <a:latin typeface="Calibri" panose="020F0502020204030204" pitchFamily="34" charset="0"/>
              </a:rPr>
              <a:t>Maintaining an accountable, prudent and efficient centre for youth development</a:t>
            </a:r>
            <a:r>
              <a:rPr lang="en-US" altLang="en-US" sz="1800" smtClean="0">
                <a:latin typeface="Calibri" panose="020F0502020204030204" pitchFamily="34" charset="0"/>
              </a:rPr>
              <a:t>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3"/>
          <p:cNvSpPr>
            <a:spLocks noGrp="1"/>
          </p:cNvSpPr>
          <p:nvPr>
            <p:ph type="sldNum"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buSzPct val="120000"/>
              <a:buChar char="•"/>
              <a:defRPr sz="3200">
                <a:solidFill>
                  <a:schemeClr val="tx1"/>
                </a:solidFill>
                <a:latin typeface="Tahoma" panose="020B0604030504040204" pitchFamily="34" charset="0"/>
                <a:ea typeface="ＭＳ Ｐゴシック" panose="020B0600070205080204" pitchFamily="34" charset="-128"/>
              </a:defRPr>
            </a:lvl1pPr>
            <a:lvl2pPr marL="742950" indent="-285750">
              <a:buChar char="•"/>
              <a:defRPr sz="2800">
                <a:solidFill>
                  <a:schemeClr val="tx1"/>
                </a:solidFill>
                <a:latin typeface="Tahoma" panose="020B0604030504040204" pitchFamily="34" charset="0"/>
                <a:ea typeface="ＭＳ Ｐゴシック" panose="020B0600070205080204" pitchFamily="34" charset="-128"/>
              </a:defRPr>
            </a:lvl2pPr>
            <a:lvl3pPr marL="1143000" indent="-228600">
              <a:buChar char="–"/>
              <a:defRPr sz="2400">
                <a:solidFill>
                  <a:schemeClr val="tx1"/>
                </a:solidFill>
                <a:latin typeface="Tahoma" panose="020B0604030504040204" pitchFamily="34" charset="0"/>
                <a:ea typeface="ＭＳ Ｐゴシック" panose="020B0600070205080204" pitchFamily="34" charset="-128"/>
              </a:defRPr>
            </a:lvl3pPr>
            <a:lvl4pPr marL="1600200" indent="-228600">
              <a:buChar char="•"/>
              <a:defRPr sz="2000">
                <a:solidFill>
                  <a:schemeClr val="tx1"/>
                </a:solidFill>
                <a:latin typeface="Tahoma" panose="020B0604030504040204" pitchFamily="34" charset="0"/>
                <a:ea typeface="ＭＳ Ｐゴシック" panose="020B0600070205080204" pitchFamily="34" charset="-128"/>
              </a:defRPr>
            </a:lvl4pPr>
            <a:lvl5pPr marL="2057400" indent="-228600">
              <a:buChar char="–"/>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buChar char="–"/>
              <a:defRPr sz="2000">
                <a:solidFill>
                  <a:schemeClr val="tx1"/>
                </a:solidFill>
                <a:latin typeface="Tahoma" panose="020B0604030504040204" pitchFamily="34" charset="0"/>
                <a:ea typeface="ＭＳ Ｐゴシック" panose="020B0600070205080204" pitchFamily="34" charset="-128"/>
              </a:defRPr>
            </a:lvl9pPr>
          </a:lstStyle>
          <a:p>
            <a:pPr>
              <a:buSzTx/>
              <a:buFontTx/>
              <a:buNone/>
            </a:pPr>
            <a:fld id="{6DB625B8-029C-4CE7-845D-ABE108A69DBA}" type="slidenum">
              <a:rPr lang="en-GB" altLang="en-US" sz="1200" smtClean="0">
                <a:solidFill>
                  <a:schemeClr val="folHlink"/>
                </a:solidFill>
                <a:latin typeface="Arial" panose="020B0604020202020204" pitchFamily="34" charset="0"/>
              </a:rPr>
              <a:pPr>
                <a:buSzTx/>
                <a:buFontTx/>
                <a:buNone/>
              </a:pPr>
              <a:t>6</a:t>
            </a:fld>
            <a:endParaRPr lang="en-GB" altLang="en-US" sz="1200" smtClean="0">
              <a:solidFill>
                <a:schemeClr val="folHlink"/>
              </a:solidFill>
              <a:latin typeface="Arial" panose="020B0604020202020204" pitchFamily="34" charset="0"/>
            </a:endParaRPr>
          </a:p>
        </p:txBody>
      </p:sp>
      <p:sp>
        <p:nvSpPr>
          <p:cNvPr id="8" name="Horizontal Scroll 7"/>
          <p:cNvSpPr/>
          <p:nvPr/>
        </p:nvSpPr>
        <p:spPr>
          <a:xfrm>
            <a:off x="219075" y="295275"/>
            <a:ext cx="8658225" cy="6219825"/>
          </a:xfrm>
          <a:prstGeom prst="horizontalScroll">
            <a:avLst>
              <a:gd name="adj" fmla="val 9015"/>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spPr>
        <p:style>
          <a:lnRef idx="3">
            <a:schemeClr val="lt1"/>
          </a:lnRef>
          <a:fillRef idx="1">
            <a:schemeClr val="accent1"/>
          </a:fillRef>
          <a:effectRef idx="1">
            <a:schemeClr val="accent1"/>
          </a:effectRef>
          <a:fontRef idx="minor">
            <a:schemeClr val="lt1"/>
          </a:fontRef>
        </p:style>
        <p:txBody>
          <a:bodyPr anchor="ctr"/>
          <a:lstStyle/>
          <a:p>
            <a:pPr eaLnBrk="1" hangingPunct="1">
              <a:defRPr/>
            </a:pPr>
            <a:endParaRPr lang="en-ZA" dirty="0">
              <a:solidFill>
                <a:schemeClr val="bg1"/>
              </a:solidFill>
              <a:latin typeface="Calibri" pitchFamily="34" charset="0"/>
              <a:ea typeface="Times New Roman" pitchFamily="18" charset="0"/>
              <a:cs typeface="Tahoma" pitchFamily="34" charset="0"/>
            </a:endParaRPr>
          </a:p>
          <a:p>
            <a:pPr marL="342900" indent="-342900" eaLnBrk="1" hangingPunct="1">
              <a:buFont typeface="+mj-lt"/>
              <a:buAutoNum type="arabicPeriod"/>
              <a:defRPr/>
            </a:pPr>
            <a:endParaRPr lang="en-ZA" dirty="0">
              <a:solidFill>
                <a:schemeClr val="tx1"/>
              </a:solidFill>
              <a:latin typeface="Calibri" pitchFamily="34" charset="0"/>
              <a:ea typeface="Times New Roman" pitchFamily="18" charset="0"/>
              <a:cs typeface="Tahoma" pitchFamily="34" charset="0"/>
            </a:endParaRPr>
          </a:p>
          <a:p>
            <a:pPr marL="342900" indent="-342900" eaLnBrk="1" hangingPunct="1">
              <a:buFont typeface="+mj-lt"/>
              <a:buAutoNum type="arabicPeriod"/>
              <a:defRPr/>
            </a:pPr>
            <a:endParaRPr lang="en-ZA" dirty="0">
              <a:solidFill>
                <a:schemeClr val="bg1"/>
              </a:solidFill>
              <a:latin typeface="Calibri" pitchFamily="34" charset="0"/>
              <a:ea typeface="Times New Roman" pitchFamily="18" charset="0"/>
              <a:cs typeface="Tahoma" pitchFamily="34" charset="0"/>
            </a:endParaRPr>
          </a:p>
          <a:p>
            <a:pPr eaLnBrk="1" hangingPunct="1">
              <a:defRPr/>
            </a:pPr>
            <a:endParaRPr lang="en-ZA" dirty="0">
              <a:solidFill>
                <a:schemeClr val="tx1"/>
              </a:solidFill>
              <a:latin typeface="Calibri" pitchFamily="34" charset="0"/>
              <a:ea typeface="Times New Roman" pitchFamily="18" charset="0"/>
              <a:cs typeface="Tahoma" pitchFamily="34" charset="0"/>
            </a:endParaRPr>
          </a:p>
          <a:p>
            <a:pPr eaLnBrk="1" hangingPunct="1">
              <a:defRPr/>
            </a:pPr>
            <a:endParaRPr lang="en-ZA" dirty="0"/>
          </a:p>
        </p:txBody>
      </p:sp>
      <p:sp>
        <p:nvSpPr>
          <p:cNvPr id="13316" name="Title 1"/>
          <p:cNvSpPr>
            <a:spLocks noGrp="1"/>
          </p:cNvSpPr>
          <p:nvPr>
            <p:ph type="title"/>
          </p:nvPr>
        </p:nvSpPr>
        <p:spPr>
          <a:xfrm>
            <a:off x="946150" y="231775"/>
            <a:ext cx="6194425" cy="369888"/>
          </a:xfrm>
        </p:spPr>
        <p:txBody>
          <a:bodyPr/>
          <a:lstStyle/>
          <a:p>
            <a:r>
              <a:rPr lang="en-ZA" altLang="en-US" sz="2400" smtClean="0">
                <a:solidFill>
                  <a:srgbClr val="C00000"/>
                </a:solidFill>
                <a:latin typeface="Calibri" panose="020F0502020204030204" pitchFamily="34" charset="0"/>
              </a:rPr>
              <a:t>KEY PERFORMANCE AREAS: 2017/2018</a:t>
            </a:r>
            <a:endParaRPr lang="en-ZA" altLang="en-US" sz="2400" smtClean="0">
              <a:solidFill>
                <a:srgbClr val="C00000"/>
              </a:solidFill>
            </a:endParaRPr>
          </a:p>
        </p:txBody>
      </p:sp>
      <p:graphicFrame>
        <p:nvGraphicFramePr>
          <p:cNvPr id="13" name="Table 12"/>
          <p:cNvGraphicFramePr>
            <a:graphicFrameLocks noGrp="1"/>
          </p:cNvGraphicFramePr>
          <p:nvPr/>
        </p:nvGraphicFramePr>
        <p:xfrm>
          <a:off x="1019175" y="1171575"/>
          <a:ext cx="7615238" cy="4186238"/>
        </p:xfrm>
        <a:graphic>
          <a:graphicData uri="http://schemas.openxmlformats.org/drawingml/2006/table">
            <a:tbl>
              <a:tblPr/>
              <a:tblGrid>
                <a:gridCol w="2746816">
                  <a:extLst>
                    <a:ext uri="{9D8B030D-6E8A-4147-A177-3AD203B41FA5}">
                      <a16:colId xmlns="" xmlns:a16="http://schemas.microsoft.com/office/drawing/2014/main" val="20000"/>
                    </a:ext>
                  </a:extLst>
                </a:gridCol>
                <a:gridCol w="4868422">
                  <a:extLst>
                    <a:ext uri="{9D8B030D-6E8A-4147-A177-3AD203B41FA5}">
                      <a16:colId xmlns="" xmlns:a16="http://schemas.microsoft.com/office/drawing/2014/main" val="20001"/>
                    </a:ext>
                  </a:extLst>
                </a:gridCol>
              </a:tblGrid>
              <a:tr h="602188">
                <a:tc>
                  <a:txBody>
                    <a:bodyPr/>
                    <a:lstStyle/>
                    <a:p>
                      <a:pPr marL="216000" marR="0" lvl="0" indent="0" algn="l" defTabSz="4572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KEY PERFORMANCE AREA</a:t>
                      </a:r>
                      <a:endParaRPr kumimoji="0" lang="en-ZA" sz="11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72000" marR="0" lvl="0" indent="0" algn="l" defTabSz="457200" rtl="0" eaLnBrk="1" fontAlgn="base" latinLnBrk="0" hangingPunct="1">
                        <a:lnSpc>
                          <a:spcPct val="100000"/>
                        </a:lnSpc>
                        <a:spcBef>
                          <a:spcPct val="0"/>
                        </a:spcBef>
                        <a:spcAft>
                          <a:spcPct val="0"/>
                        </a:spcAft>
                        <a:buClrTx/>
                        <a:buSzTx/>
                        <a:buFontTx/>
                        <a:buNone/>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DEFINITION</a:t>
                      </a:r>
                      <a:endParaRPr kumimoji="0" lang="en-ZA" sz="11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0"/>
                  </a:ext>
                </a:extLst>
              </a:tr>
              <a:tr h="709140">
                <a:tc>
                  <a:txBody>
                    <a:bodyPr/>
                    <a:lstStyle/>
                    <a:p>
                      <a:pPr marL="288000" marR="0" lvl="0" indent="-228600" algn="l" defTabSz="457200" rtl="0" eaLnBrk="1" fontAlgn="base" latinLnBrk="0" hangingPunct="1">
                        <a:lnSpc>
                          <a:spcPct val="100000"/>
                        </a:lnSpc>
                        <a:spcBef>
                          <a:spcPct val="0"/>
                        </a:spcBef>
                        <a:spcAft>
                          <a:spcPct val="0"/>
                        </a:spcAft>
                        <a:buClrTx/>
                        <a:buSzPct val="100000"/>
                        <a:buFont typeface="+mj-lt"/>
                        <a:buAutoNum type="arabicPeriod"/>
                        <a:tabLst>
                          <a:tab pos="228600" algn="l"/>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ECONOMIC PARTICIPATION</a:t>
                      </a:r>
                    </a:p>
                    <a:p>
                      <a:pPr marL="342900" marR="0" lvl="0" indent="-342900" algn="l" defTabSz="457200" rtl="0" eaLnBrk="1" fontAlgn="base" latinLnBrk="0" hangingPunct="1">
                        <a:lnSpc>
                          <a:spcPct val="100000"/>
                        </a:lnSpc>
                        <a:spcBef>
                          <a:spcPct val="0"/>
                        </a:spcBef>
                        <a:spcAft>
                          <a:spcPct val="0"/>
                        </a:spcAft>
                        <a:buClrTx/>
                        <a:buSzTx/>
                        <a:buFontTx/>
                        <a:buNone/>
                        <a:tabLst>
                          <a:tab pos="228600" algn="l"/>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 </a:t>
                      </a:r>
                      <a:endParaRPr kumimoji="0" lang="en-ZA" sz="11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925" marR="0" lvl="0" indent="0" algn="l" defTabSz="457200" rtl="0" eaLnBrk="1" fontAlgn="base" latinLnBrk="0" hangingPunct="1">
                        <a:lnSpc>
                          <a:spcPct val="100000"/>
                        </a:lnSpc>
                        <a:spcBef>
                          <a:spcPct val="0"/>
                        </a:spcBef>
                        <a:spcAft>
                          <a:spcPct val="0"/>
                        </a:spcAft>
                        <a:buClrTx/>
                        <a:buSzTx/>
                        <a:buFontTx/>
                        <a:buNone/>
                        <a:tabLst/>
                      </a:pPr>
                      <a:r>
                        <a:rPr kumimoji="0" lang="en-ZA" sz="1100" b="0" i="1"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To enhance the participation of young people in the economy through targeted and integrated programmes.</a:t>
                      </a:r>
                      <a:endPar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1"/>
                  </a:ext>
                </a:extLst>
              </a:tr>
              <a:tr h="657362">
                <a:tc>
                  <a:txBody>
                    <a:bodyPr/>
                    <a:lstStyle/>
                    <a:p>
                      <a:pPr marL="288000" marR="0" lvl="0" indent="-228600" algn="l" defTabSz="457200" rtl="0" eaLnBrk="1" fontAlgn="base" latinLnBrk="0" hangingPunct="1">
                        <a:lnSpc>
                          <a:spcPct val="100000"/>
                        </a:lnSpc>
                        <a:spcBef>
                          <a:spcPct val="0"/>
                        </a:spcBef>
                        <a:spcAft>
                          <a:spcPct val="0"/>
                        </a:spcAft>
                        <a:buClrTx/>
                        <a:buSzPct val="100000"/>
                        <a:buFont typeface="+mj-lt"/>
                        <a:buAutoNum type="arabicPeriod" startAt="2"/>
                        <a:tabLst>
                          <a:tab pos="228600" algn="l"/>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EDUCATION AND SKILLS DEVELOPMENT</a:t>
                      </a:r>
                      <a:endParaRPr kumimoji="0" lang="en-ZA" sz="11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925" marR="0" lvl="0" indent="0" algn="l" defTabSz="457200" rtl="0" eaLnBrk="1" fontAlgn="base" latinLnBrk="0" hangingPunct="1">
                        <a:lnSpc>
                          <a:spcPct val="100000"/>
                        </a:lnSpc>
                        <a:spcBef>
                          <a:spcPct val="0"/>
                        </a:spcBef>
                        <a:spcAft>
                          <a:spcPct val="0"/>
                        </a:spcAft>
                        <a:buClrTx/>
                        <a:buSzTx/>
                        <a:buFontTx/>
                        <a:buNone/>
                        <a:tabLst/>
                      </a:pPr>
                      <a:r>
                        <a:rPr kumimoji="0" lang="en-ZA" sz="1100" b="0" i="1"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To promote, facilitate and provide training and development opportunities to young people to enhance their socio-economic wellbeing</a:t>
                      </a:r>
                      <a:endPar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2"/>
                  </a:ext>
                </a:extLst>
              </a:tr>
              <a:tr h="746192">
                <a:tc>
                  <a:txBody>
                    <a:bodyPr/>
                    <a:lstStyle/>
                    <a:p>
                      <a:pPr marL="288000" marR="0" lvl="0" indent="-228600" algn="l" defTabSz="457200" rtl="0" eaLnBrk="1" fontAlgn="base" latinLnBrk="0" hangingPunct="1">
                        <a:lnSpc>
                          <a:spcPct val="100000"/>
                        </a:lnSpc>
                        <a:spcBef>
                          <a:spcPct val="0"/>
                        </a:spcBef>
                        <a:spcAft>
                          <a:spcPct val="0"/>
                        </a:spcAft>
                        <a:buClrTx/>
                        <a:buSzPct val="100000"/>
                        <a:buFont typeface="+mj-lt"/>
                        <a:buAutoNum type="arabicPeriod" startAt="3"/>
                        <a:tabLst>
                          <a:tab pos="228600" algn="l"/>
                        </a:tabLst>
                      </a:pPr>
                      <a:r>
                        <a:rPr kumimoji="0" lang="en-ZA" sz="1100" b="1" i="0"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RESEARCH AND POLICY</a:t>
                      </a:r>
                      <a:endParaRPr kumimoji="0" lang="en-ZA" sz="1100" b="1" i="0"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925" marR="0" lvl="0" indent="0" algn="l" defTabSz="457200" rtl="0" eaLnBrk="1" fontAlgn="base" latinLnBrk="0" hangingPunct="1">
                        <a:lnSpc>
                          <a:spcPct val="100000"/>
                        </a:lnSpc>
                        <a:spcBef>
                          <a:spcPct val="0"/>
                        </a:spcBef>
                        <a:spcAft>
                          <a:spcPct val="0"/>
                        </a:spcAft>
                        <a:buClrTx/>
                        <a:buSzTx/>
                        <a:buFontTx/>
                        <a:buNone/>
                        <a:tabLst/>
                      </a:pPr>
                      <a:r>
                        <a:rPr kumimoji="0" lang="en-ZA" sz="1100" b="0" i="1"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To Develop a body of knowledge and best practice in the youth development sector to inform and influence policy development, planning and implementation.</a:t>
                      </a:r>
                      <a:endPar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3"/>
                  </a:ext>
                </a:extLst>
              </a:tr>
              <a:tr h="630414">
                <a:tc>
                  <a:txBody>
                    <a:bodyPr/>
                    <a:lstStyle/>
                    <a:p>
                      <a:pPr marL="59400" marR="0" lvl="0" indent="0" algn="l" defTabSz="457200" rtl="0" eaLnBrk="1" fontAlgn="base" latinLnBrk="0" hangingPunct="1">
                        <a:lnSpc>
                          <a:spcPct val="100000"/>
                        </a:lnSpc>
                        <a:spcBef>
                          <a:spcPct val="0"/>
                        </a:spcBef>
                        <a:spcAft>
                          <a:spcPct val="0"/>
                        </a:spcAft>
                        <a:buClrTx/>
                        <a:buSzPct val="100000"/>
                        <a:buFont typeface="+mj-lt"/>
                        <a:buNone/>
                        <a:tabLst>
                          <a:tab pos="228600" algn="l"/>
                        </a:tabLst>
                      </a:pPr>
                      <a:r>
                        <a:rPr kumimoji="0" lang="en-ZA" sz="1100" b="1" i="0" u="none" strike="noStrike" kern="1200" cap="none" normalizeH="0" baseline="0" dirty="0" smtClean="0">
                          <a:ln>
                            <a:noFill/>
                          </a:ln>
                          <a:solidFill>
                            <a:schemeClr val="bg1"/>
                          </a:solidFill>
                          <a:effectLst/>
                          <a:latin typeface="Calibri" pitchFamily="34" charset="0"/>
                          <a:ea typeface="ＭＳ Ｐゴシック" pitchFamily="34" charset="-128"/>
                          <a:cs typeface="Calibri" pitchFamily="34" charset="0"/>
                        </a:rPr>
                        <a:t>4.  GOVERNANCE</a:t>
                      </a: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925" marR="0" lvl="0" indent="0" algn="l" defTabSz="457200" rtl="0" eaLnBrk="1" fontAlgn="base" latinLnBrk="0" hangingPunct="1">
                        <a:lnSpc>
                          <a:spcPct val="100000"/>
                        </a:lnSpc>
                        <a:spcBef>
                          <a:spcPct val="0"/>
                        </a:spcBef>
                        <a:spcAft>
                          <a:spcPct val="0"/>
                        </a:spcAft>
                        <a:buClrTx/>
                        <a:buSzTx/>
                        <a:buFontTx/>
                        <a:buNone/>
                        <a:tabLst/>
                      </a:pPr>
                      <a:r>
                        <a:rPr kumimoji="0" lang="en-ZA" sz="1100" b="0" i="1" u="none" strike="noStrike" cap="none" normalizeH="0" baseline="0" dirty="0" smtClean="0">
                          <a:ln>
                            <a:noFill/>
                          </a:ln>
                          <a:solidFill>
                            <a:schemeClr val="bg1"/>
                          </a:solidFill>
                          <a:effectLst/>
                          <a:latin typeface="Calibri" pitchFamily="34" charset="0"/>
                          <a:ea typeface="ＭＳ Ｐゴシック" pitchFamily="34" charset="-128"/>
                          <a:cs typeface="Calibri" pitchFamily="34" charset="0"/>
                        </a:rPr>
                        <a:t>Ensures that NYDA operations comply with applicable legislation and regulations governing a schedule 3A institution.</a:t>
                      </a: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4"/>
                  </a:ext>
                </a:extLst>
              </a:tr>
              <a:tr h="840942">
                <a:tc>
                  <a:txBody>
                    <a:bodyPr/>
                    <a:lstStyle/>
                    <a:p>
                      <a:pPr marL="59400" marR="0" lvl="0" indent="0" algn="l" defTabSz="457200" rtl="0" eaLnBrk="1" fontAlgn="base" latinLnBrk="0" hangingPunct="1">
                        <a:lnSpc>
                          <a:spcPct val="100000"/>
                        </a:lnSpc>
                        <a:spcBef>
                          <a:spcPct val="0"/>
                        </a:spcBef>
                        <a:spcAft>
                          <a:spcPct val="0"/>
                        </a:spcAft>
                        <a:buClrTx/>
                        <a:buSzPct val="100000"/>
                        <a:buFont typeface="+mj-lt"/>
                        <a:buNone/>
                        <a:tabLst>
                          <a:tab pos="228600" algn="l"/>
                        </a:tabLst>
                      </a:pPr>
                      <a:r>
                        <a:rPr kumimoji="0" lang="en-ZA" sz="1100" b="1" i="0" u="none" strike="noStrike" kern="1200" cap="none" normalizeH="0" baseline="0" dirty="0" smtClean="0">
                          <a:ln>
                            <a:noFill/>
                          </a:ln>
                          <a:solidFill>
                            <a:schemeClr val="bg1"/>
                          </a:solidFill>
                          <a:effectLst/>
                          <a:latin typeface="Calibri" pitchFamily="34" charset="0"/>
                          <a:ea typeface="ＭＳ Ｐゴシック" pitchFamily="34" charset="-128"/>
                          <a:cs typeface="Calibri" pitchFamily="34" charset="0"/>
                        </a:rPr>
                        <a:t>5.  NATIONAL YOUTH SERVICE</a:t>
                      </a: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925" marR="0" lvl="0" indent="0" algn="l" defTabSz="457200" rtl="0" eaLnBrk="1" fontAlgn="base" latinLnBrk="0" hangingPunct="1">
                        <a:lnSpc>
                          <a:spcPct val="100000"/>
                        </a:lnSpc>
                        <a:spcBef>
                          <a:spcPct val="0"/>
                        </a:spcBef>
                        <a:spcAft>
                          <a:spcPct val="0"/>
                        </a:spcAft>
                        <a:buClrTx/>
                        <a:buSzTx/>
                        <a:buFontTx/>
                        <a:buNone/>
                        <a:tabLst/>
                      </a:pPr>
                      <a:r>
                        <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To engage young people in service activities geared towards </a:t>
                      </a:r>
                      <a:r>
                        <a:rPr kumimoji="0" lang="en-ZA" sz="1100" b="0" i="1" u="none" strike="noStrike" cap="none" normalizeH="0" baseline="0" dirty="0" err="1" smtClean="0">
                          <a:ln>
                            <a:noFill/>
                          </a:ln>
                          <a:solidFill>
                            <a:schemeClr val="bg1"/>
                          </a:solidFill>
                          <a:effectLst/>
                          <a:latin typeface="Calibri" pitchFamily="34" charset="0"/>
                          <a:ea typeface="Times New Roman" pitchFamily="18" charset="0"/>
                          <a:cs typeface="Calibri" pitchFamily="34" charset="0"/>
                        </a:rPr>
                        <a:t>nationa</a:t>
                      </a:r>
                      <a:r>
                        <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rPr>
                        <a:t> building, social cohesion and </a:t>
                      </a:r>
                      <a:r>
                        <a:rPr kumimoji="0" lang="en-ZA" sz="1100" b="0" i="1" u="none" strike="noStrike" cap="none" normalizeH="0" baseline="0" dirty="0" err="1" smtClean="0">
                          <a:ln>
                            <a:noFill/>
                          </a:ln>
                          <a:solidFill>
                            <a:schemeClr val="bg1"/>
                          </a:solidFill>
                          <a:effectLst/>
                          <a:latin typeface="Calibri" pitchFamily="34" charset="0"/>
                          <a:ea typeface="Times New Roman" pitchFamily="18" charset="0"/>
                          <a:cs typeface="Calibri" pitchFamily="34" charset="0"/>
                        </a:rPr>
                        <a:t>partiotisim</a:t>
                      </a:r>
                      <a:endParaRPr kumimoji="0" lang="en-ZA" sz="1100" b="0" i="1" u="none" strike="noStrike" cap="none" normalizeH="0" baseline="0" dirty="0" smtClean="0">
                        <a:ln>
                          <a:noFill/>
                        </a:ln>
                        <a:solidFill>
                          <a:schemeClr val="bg1"/>
                        </a:solidFill>
                        <a:effectLst/>
                        <a:latin typeface="Calibri" pitchFamily="34" charset="0"/>
                        <a:ea typeface="Times New Roman" pitchFamily="18" charset="0"/>
                        <a:cs typeface="Calibri" pitchFamily="34" charset="0"/>
                      </a:endParaRPr>
                    </a:p>
                  </a:txBody>
                  <a:tcPr marL="18499" marR="18499"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5"/>
                  </a:ext>
                </a:extLst>
              </a:tr>
            </a:tbl>
          </a:graphicData>
        </a:graphic>
      </p:graphicFrame>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71475" y="279400"/>
            <a:ext cx="8505825" cy="304800"/>
          </a:xfrm>
        </p:spPr>
        <p:txBody>
          <a:bodyPr/>
          <a:lstStyle/>
          <a:p>
            <a:pPr marL="358775"/>
            <a:r>
              <a:rPr lang="en-ZA" altLang="en-US" smtClean="0">
                <a:latin typeface="Calibri" panose="020F0502020204030204" pitchFamily="34" charset="0"/>
              </a:rPr>
              <a:t>NYDA Programmes and  Contribution to Government Programme of Action</a:t>
            </a:r>
            <a:endParaRPr lang="en-US" altLang="en-US" smtClean="0">
              <a:latin typeface="Calibri" panose="020F0502020204030204" pitchFamily="34" charset="0"/>
            </a:endParaRPr>
          </a:p>
        </p:txBody>
      </p:sp>
      <p:graphicFrame>
        <p:nvGraphicFramePr>
          <p:cNvPr id="59526" name="Group 134"/>
          <p:cNvGraphicFramePr>
            <a:graphicFrameLocks noGrp="1"/>
          </p:cNvGraphicFramePr>
          <p:nvPr>
            <p:ph idx="4294967295"/>
          </p:nvPr>
        </p:nvGraphicFramePr>
        <p:xfrm>
          <a:off x="493713" y="822325"/>
          <a:ext cx="7789862" cy="5364408"/>
        </p:xfrm>
        <a:graphic>
          <a:graphicData uri="http://schemas.openxmlformats.org/drawingml/2006/table">
            <a:tbl>
              <a:tblPr/>
              <a:tblGrid>
                <a:gridCol w="1320800">
                  <a:extLst>
                    <a:ext uri="{9D8B030D-6E8A-4147-A177-3AD203B41FA5}">
                      <a16:colId xmlns="" xmlns:a16="http://schemas.microsoft.com/office/drawing/2014/main" val="20000"/>
                    </a:ext>
                  </a:extLst>
                </a:gridCol>
                <a:gridCol w="1674812">
                  <a:extLst>
                    <a:ext uri="{9D8B030D-6E8A-4147-A177-3AD203B41FA5}">
                      <a16:colId xmlns="" xmlns:a16="http://schemas.microsoft.com/office/drawing/2014/main" val="20001"/>
                    </a:ext>
                  </a:extLst>
                </a:gridCol>
                <a:gridCol w="1498600">
                  <a:extLst>
                    <a:ext uri="{9D8B030D-6E8A-4147-A177-3AD203B41FA5}">
                      <a16:colId xmlns="" xmlns:a16="http://schemas.microsoft.com/office/drawing/2014/main" val="20002"/>
                    </a:ext>
                  </a:extLst>
                </a:gridCol>
                <a:gridCol w="1598613">
                  <a:extLst>
                    <a:ext uri="{9D8B030D-6E8A-4147-A177-3AD203B41FA5}">
                      <a16:colId xmlns="" xmlns:a16="http://schemas.microsoft.com/office/drawing/2014/main" val="20003"/>
                    </a:ext>
                  </a:extLst>
                </a:gridCol>
                <a:gridCol w="1697037">
                  <a:extLst>
                    <a:ext uri="{9D8B030D-6E8A-4147-A177-3AD203B41FA5}">
                      <a16:colId xmlns="" xmlns:a16="http://schemas.microsoft.com/office/drawing/2014/main" val="20004"/>
                    </a:ext>
                  </a:extLst>
                </a:gridCol>
              </a:tblGrid>
              <a:tr h="548582">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STRATEGIC </a:t>
                      </a:r>
                    </a:p>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OUTCOME ORIENTED</a:t>
                      </a:r>
                    </a:p>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 GOAL</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GOAL STATEMENT</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PROGRAMME </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SUB-PROGRAMME</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CONTRIBUTION TO </a:t>
                      </a:r>
                    </a:p>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GOVERNMENT OUTCOMES</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0"/>
                  </a:ext>
                </a:extLst>
              </a:tr>
              <a:tr h="1310546">
                <a:tc>
                  <a:txBody>
                    <a:bodyPr/>
                    <a:lstStyle/>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1. Improved and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sustainable</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livelihood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opportunities for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young people in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South Africa </a:t>
                      </a:r>
                      <a:endParaRPr kumimoji="0" lang="en-ZA" sz="1000" b="0" i="0" u="none" strike="noStrike" cap="none" normalizeH="0" baseline="0" dirty="0">
                        <a:ln>
                          <a:noFill/>
                        </a:ln>
                        <a:solidFill>
                          <a:schemeClr val="bg1"/>
                        </a:solidFill>
                        <a:effectLst/>
                        <a:latin typeface="Calibri" charset="0"/>
                        <a:ea typeface="Times New Roman" charset="0"/>
                        <a:cs typeface="Tahoma"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Provide a comprehensive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suite of interventions that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leads to decent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employment, skills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development, Education,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Entrepreneurship to all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young people between ages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14 to 35</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Economic Participation</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Education and Skills Development</a:t>
                      </a:r>
                      <a:endParaRPr kumimoji="0" lang="en-ZA" sz="1000" b="0" i="0" u="none" strike="noStrike" cap="none" normalizeH="0" baseline="0" dirty="0">
                        <a:ln>
                          <a:noFill/>
                        </a:ln>
                        <a:solidFill>
                          <a:schemeClr val="tx1"/>
                        </a:solidFill>
                        <a:effectLst/>
                        <a:latin typeface="Calibri" charset="0"/>
                        <a:ea typeface="Times New Roman" charset="0"/>
                        <a:cs typeface="Tahoma"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Entrepreneurship development and support</a:t>
                      </a: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a:t>
                      </a: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endParaRPr kumimoji="0" lang="en-ZA" sz="1000" b="1" i="0" u="none" strike="noStrike" cap="none" normalizeH="0" baseline="0" dirty="0" smtClean="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Education </a:t>
                      </a:r>
                      <a:r>
                        <a:rPr kumimoji="0" lang="en-ZA" sz="1000" b="1" i="0" u="none" strike="noStrike" cap="none" normalizeH="0" baseline="0" dirty="0">
                          <a:ln>
                            <a:noFill/>
                          </a:ln>
                          <a:solidFill>
                            <a:schemeClr val="tx1"/>
                          </a:solidFill>
                          <a:effectLst/>
                          <a:latin typeface="Calibri" charset="0"/>
                          <a:ea typeface="Times New Roman" charset="0"/>
                          <a:cs typeface="Tahoma" charset="0"/>
                        </a:rPr>
                        <a:t>and skills </a:t>
                      </a: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Development</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rowSpan="2">
                  <a:txBody>
                    <a:bodyPr/>
                    <a:lstStyle/>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Improved Quality of basic Education</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Long and Healthy life for all SA</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All People in SA are and feel safe</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Decent employment through inclusive economic growth</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A skilled and capable workforce to support and inclusive growth path</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Vibrant equitable and sustainable rural communities and food security for all</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Environmental assets and natural resources protected and continuously enhanced</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Contribute to a better and safer Africa and a better world</a:t>
                      </a:r>
                      <a:endParaRPr kumimoji="0" lang="en-US" sz="1000" b="0" i="0" u="none" strike="noStrike" cap="none" normalizeH="0" baseline="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Tx/>
                        <a:buAutoNum type="arabicPeriod"/>
                        <a:tabLst>
                          <a:tab pos="228600" algn="l"/>
                        </a:tabLst>
                      </a:pPr>
                      <a:r>
                        <a:rPr kumimoji="0" lang="en-ZA" sz="1000" b="0" i="0" u="none" strike="noStrike" cap="none" normalizeH="0" baseline="0">
                          <a:ln>
                            <a:noFill/>
                          </a:ln>
                          <a:solidFill>
                            <a:schemeClr val="tx1"/>
                          </a:solidFill>
                          <a:effectLst/>
                          <a:latin typeface="Calibri" charset="0"/>
                          <a:ea typeface="Times New Roman" charset="0"/>
                          <a:cs typeface="Tahoma" charset="0"/>
                        </a:rPr>
                        <a:t>An efficient, effective and development orientated public service and an empowered and fair inclusive citizenship</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extLst>
                  <a:ext uri="{0D108BD9-81ED-4DB2-BD59-A6C34878D82A}">
                    <a16:rowId xmlns="" xmlns:a16="http://schemas.microsoft.com/office/drawing/2014/main" val="10001"/>
                  </a:ext>
                </a:extLst>
              </a:tr>
              <a:tr h="3505035">
                <a:tc>
                  <a:txBody>
                    <a:bodyPr/>
                    <a:lstStyle/>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2. Enhanced enabling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environment that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promotes youth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development in all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sectors of South </a:t>
                      </a:r>
                    </a:p>
                    <a:p>
                      <a:pPr marL="533400" marR="0" lvl="0" indent="-533400" algn="l" defTabSz="895350" rtl="0" eaLnBrk="0" fontAlgn="base" latinLnBrk="0" hangingPunct="0">
                        <a:lnSpc>
                          <a:spcPct val="100000"/>
                        </a:lnSpc>
                        <a:spcBef>
                          <a:spcPct val="0"/>
                        </a:spcBef>
                        <a:spcAft>
                          <a:spcPct val="0"/>
                        </a:spcAft>
                        <a:buClrTx/>
                        <a:buSzTx/>
                        <a:buFontTx/>
                        <a:buNone/>
                        <a:tabLst>
                          <a:tab pos="228600" algn="l"/>
                        </a:tabLst>
                      </a:pPr>
                      <a:r>
                        <a:rPr kumimoji="0" lang="en-ZA" sz="1000" b="1" i="0" u="none" strike="noStrike" cap="none" normalizeH="0" baseline="0" dirty="0">
                          <a:ln>
                            <a:noFill/>
                          </a:ln>
                          <a:solidFill>
                            <a:schemeClr val="bg1"/>
                          </a:solidFill>
                          <a:effectLst/>
                          <a:latin typeface="Calibri" charset="0"/>
                          <a:ea typeface="Times New Roman" charset="0"/>
                          <a:cs typeface="Tahoma" charset="0"/>
                        </a:rPr>
                        <a:t>African Society</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Fostering  a mainstreamed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 evidence based,   integrated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and result oriented youth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development  approach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,through relevant research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 policy development,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capacity building,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regulations, monitoring and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evaluation , communication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a:ln>
                            <a:noFill/>
                          </a:ln>
                          <a:solidFill>
                            <a:schemeClr val="tx1"/>
                          </a:solidFill>
                          <a:effectLst/>
                          <a:latin typeface="Calibri" charset="0"/>
                          <a:ea typeface="Times New Roman" charset="0"/>
                          <a:cs typeface="Tahoma" charset="0"/>
                        </a:rPr>
                        <a:t>and advisory service.</a:t>
                      </a: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Policy, Research and Development</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Partnerships and Stakeholder Management</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Information  </a:t>
                      </a:r>
                      <a:r>
                        <a:rPr kumimoji="0" lang="en-ZA" sz="1000" b="1" i="0" u="none" strike="noStrike" cap="none" normalizeH="0" baseline="0" dirty="0">
                          <a:ln>
                            <a:noFill/>
                          </a:ln>
                          <a:solidFill>
                            <a:schemeClr val="tx1"/>
                          </a:solidFill>
                          <a:effectLst/>
                          <a:latin typeface="Calibri" charset="0"/>
                          <a:ea typeface="Times New Roman" charset="0"/>
                          <a:cs typeface="Tahoma" charset="0"/>
                        </a:rPr>
                        <a:t>and </a:t>
                      </a: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Outreach  </a:t>
                      </a:r>
                      <a:r>
                        <a:rPr kumimoji="0" lang="en-ZA" sz="1000" b="1" i="0" u="none" strike="noStrike" cap="none" normalizeH="0" baseline="0" dirty="0">
                          <a:ln>
                            <a:noFill/>
                          </a:ln>
                          <a:solidFill>
                            <a:schemeClr val="tx1"/>
                          </a:solidFill>
                          <a:effectLst/>
                          <a:latin typeface="Calibri" charset="0"/>
                          <a:ea typeface="Times New Roman" charset="0"/>
                          <a:cs typeface="Tahoma" charset="0"/>
                        </a:rPr>
                        <a:t>Services</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Research</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Monitoring and </a:t>
                      </a: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Evaluation</a:t>
                      </a: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Knowledge </a:t>
                      </a:r>
                      <a:r>
                        <a:rPr kumimoji="0" lang="en-ZA" sz="1000" b="1" i="0" u="none" strike="noStrike" cap="none" normalizeH="0" baseline="0" dirty="0">
                          <a:ln>
                            <a:noFill/>
                          </a:ln>
                          <a:solidFill>
                            <a:schemeClr val="tx1"/>
                          </a:solidFill>
                          <a:effectLst/>
                          <a:latin typeface="Calibri" charset="0"/>
                          <a:ea typeface="Times New Roman" charset="0"/>
                          <a:cs typeface="Tahoma" charset="0"/>
                        </a:rPr>
                        <a:t>Management</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Development </a:t>
                      </a:r>
                      <a:r>
                        <a:rPr kumimoji="0" lang="en-ZA" sz="1000" b="1" i="0" u="none" strike="noStrike" cap="none" normalizeH="0" baseline="0" dirty="0" smtClean="0">
                          <a:ln>
                            <a:noFill/>
                          </a:ln>
                          <a:solidFill>
                            <a:schemeClr val="tx1"/>
                          </a:solidFill>
                          <a:effectLst/>
                          <a:latin typeface="Calibri" charset="0"/>
                          <a:ea typeface="Times New Roman" charset="0"/>
                          <a:cs typeface="Tahoma" charset="0"/>
                        </a:rPr>
                        <a:t>information and outreach</a:t>
                      </a:r>
                      <a:endParaRPr kumimoji="0" lang="en-US" sz="1000" b="0" i="0" u="none" strike="noStrike" cap="none" normalizeH="0" baseline="0" dirty="0">
                        <a:ln>
                          <a:noFill/>
                        </a:ln>
                        <a:solidFill>
                          <a:schemeClr val="tx1"/>
                        </a:solidFill>
                        <a:effectLst/>
                        <a:latin typeface="Calibri" charset="0"/>
                        <a:ea typeface="Times New Roman" charset="0"/>
                        <a:cs typeface="Tahoma" charset="0"/>
                      </a:endParaRPr>
                    </a:p>
                    <a:p>
                      <a:pPr marL="342900" marR="0" lvl="0" indent="-342900" algn="l" defTabSz="895350" rtl="0" eaLnBrk="0" fontAlgn="base" latinLnBrk="0" hangingPunct="0">
                        <a:lnSpc>
                          <a:spcPct val="100000"/>
                        </a:lnSpc>
                        <a:spcBef>
                          <a:spcPct val="0"/>
                        </a:spcBef>
                        <a:spcAft>
                          <a:spcPct val="0"/>
                        </a:spcAft>
                        <a:buClrTx/>
                        <a:buSzTx/>
                        <a:buFont typeface="Sylfaen" charset="0"/>
                        <a:buChar char="-"/>
                        <a:tabLst>
                          <a:tab pos="228600" algn="l"/>
                        </a:tabLst>
                      </a:pPr>
                      <a:r>
                        <a:rPr kumimoji="0" lang="en-ZA" sz="1000" b="1" i="0" u="none" strike="noStrike" cap="none" normalizeH="0" baseline="0" dirty="0">
                          <a:ln>
                            <a:noFill/>
                          </a:ln>
                          <a:solidFill>
                            <a:schemeClr val="tx1"/>
                          </a:solidFill>
                          <a:effectLst/>
                          <a:latin typeface="Calibri" charset="0"/>
                          <a:ea typeface="Times New Roman" charset="0"/>
                          <a:cs typeface="Tahoma" charset="0"/>
                        </a:rPr>
                        <a:t>Corporate Communication </a:t>
                      </a:r>
                      <a:endParaRPr kumimoji="0" lang="en-ZA" sz="1000" b="0" i="0" u="none" strike="noStrike" cap="none" normalizeH="0" baseline="0" dirty="0">
                        <a:ln>
                          <a:noFill/>
                        </a:ln>
                        <a:solidFill>
                          <a:schemeClr val="tx1"/>
                        </a:solidFill>
                        <a:effectLst/>
                        <a:latin typeface="Calibri" charset="0"/>
                        <a:ea typeface="Times New Roman" charset="0"/>
                        <a:cs typeface="Tahoma" charset="0"/>
                      </a:endParaRPr>
                    </a:p>
                  </a:txBody>
                  <a:tcPr marT="45702" marB="457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vMerge="1">
                  <a:txBody>
                    <a:bodyPr/>
                    <a:lstStyle/>
                    <a:p>
                      <a:endParaRPr lang="en-US"/>
                    </a:p>
                  </a:txBody>
                  <a:tcPr/>
                </a:tc>
                <a:extLst>
                  <a:ext uri="{0D108BD9-81ED-4DB2-BD59-A6C34878D82A}">
                    <a16:rowId xmlns="" xmlns:a16="http://schemas.microsoft.com/office/drawing/2014/main" val="10002"/>
                  </a:ext>
                </a:extLst>
              </a:tr>
            </a:tbl>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79"/>
          <p:cNvSpPr>
            <a:spLocks noGrp="1" noChangeArrowheads="1"/>
          </p:cNvSpPr>
          <p:nvPr>
            <p:ph type="title" idx="4294967295"/>
          </p:nvPr>
        </p:nvSpPr>
        <p:spPr>
          <a:xfrm>
            <a:off x="481013" y="204788"/>
            <a:ext cx="6194425" cy="369887"/>
          </a:xfrm>
        </p:spPr>
        <p:txBody>
          <a:bodyPr/>
          <a:lstStyle/>
          <a:p>
            <a:r>
              <a:rPr lang="en-US" altLang="en-US" sz="2400" smtClean="0">
                <a:latin typeface="Calibri" panose="020F0502020204030204" pitchFamily="34" charset="0"/>
              </a:rPr>
              <a:t>CONTI….</a:t>
            </a:r>
          </a:p>
        </p:txBody>
      </p:sp>
      <p:graphicFrame>
        <p:nvGraphicFramePr>
          <p:cNvPr id="61655" name="Group 215"/>
          <p:cNvGraphicFramePr>
            <a:graphicFrameLocks noGrp="1"/>
          </p:cNvGraphicFramePr>
          <p:nvPr>
            <p:ph idx="4294967295"/>
          </p:nvPr>
        </p:nvGraphicFramePr>
        <p:xfrm>
          <a:off x="468313" y="873125"/>
          <a:ext cx="7789862" cy="4633996"/>
        </p:xfrm>
        <a:graphic>
          <a:graphicData uri="http://schemas.openxmlformats.org/drawingml/2006/table">
            <a:tbl>
              <a:tblPr/>
              <a:tblGrid>
                <a:gridCol w="1320800">
                  <a:extLst>
                    <a:ext uri="{9D8B030D-6E8A-4147-A177-3AD203B41FA5}">
                      <a16:colId xmlns="" xmlns:a16="http://schemas.microsoft.com/office/drawing/2014/main" val="20000"/>
                    </a:ext>
                  </a:extLst>
                </a:gridCol>
                <a:gridCol w="1674812">
                  <a:extLst>
                    <a:ext uri="{9D8B030D-6E8A-4147-A177-3AD203B41FA5}">
                      <a16:colId xmlns="" xmlns:a16="http://schemas.microsoft.com/office/drawing/2014/main" val="20001"/>
                    </a:ext>
                  </a:extLst>
                </a:gridCol>
                <a:gridCol w="1498600">
                  <a:extLst>
                    <a:ext uri="{9D8B030D-6E8A-4147-A177-3AD203B41FA5}">
                      <a16:colId xmlns="" xmlns:a16="http://schemas.microsoft.com/office/drawing/2014/main" val="20002"/>
                    </a:ext>
                  </a:extLst>
                </a:gridCol>
                <a:gridCol w="1598613">
                  <a:extLst>
                    <a:ext uri="{9D8B030D-6E8A-4147-A177-3AD203B41FA5}">
                      <a16:colId xmlns="" xmlns:a16="http://schemas.microsoft.com/office/drawing/2014/main" val="20003"/>
                    </a:ext>
                  </a:extLst>
                </a:gridCol>
                <a:gridCol w="1697037">
                  <a:extLst>
                    <a:ext uri="{9D8B030D-6E8A-4147-A177-3AD203B41FA5}">
                      <a16:colId xmlns="" xmlns:a16="http://schemas.microsoft.com/office/drawing/2014/main" val="20004"/>
                    </a:ext>
                  </a:extLst>
                </a:gridCol>
              </a:tblGrid>
              <a:tr h="549171">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smtClean="0">
                          <a:ln>
                            <a:noFill/>
                          </a:ln>
                          <a:solidFill>
                            <a:schemeClr val="bg1"/>
                          </a:solidFill>
                          <a:effectLst/>
                          <a:latin typeface="Calibri" pitchFamily="34" charset="0"/>
                          <a:ea typeface="Times New Roman" pitchFamily="18" charset="0"/>
                        </a:rPr>
                        <a:t>STRATEGIC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smtClean="0">
                          <a:ln>
                            <a:noFill/>
                          </a:ln>
                          <a:solidFill>
                            <a:schemeClr val="bg1"/>
                          </a:solidFill>
                          <a:effectLst/>
                          <a:latin typeface="Calibri" pitchFamily="34" charset="0"/>
                          <a:ea typeface="Times New Roman" pitchFamily="18" charset="0"/>
                        </a:rPr>
                        <a:t>OUTCOME ORIENTED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smtClean="0">
                          <a:ln>
                            <a:noFill/>
                          </a:ln>
                          <a:solidFill>
                            <a:schemeClr val="bg1"/>
                          </a:solidFill>
                          <a:effectLst/>
                          <a:latin typeface="Calibri" pitchFamily="34" charset="0"/>
                          <a:ea typeface="Times New Roman" pitchFamily="18" charset="0"/>
                        </a:rPr>
                        <a:t>GOAL</a:t>
                      </a:r>
                      <a:endParaRPr kumimoji="0" lang="en-ZA" sz="1000" b="0" i="0" u="none" strike="noStrike" cap="none" normalizeH="0" baseline="0" dirty="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smtClean="0">
                          <a:ln>
                            <a:noFill/>
                          </a:ln>
                          <a:solidFill>
                            <a:schemeClr val="bg1"/>
                          </a:solidFill>
                          <a:effectLst/>
                          <a:latin typeface="Calibri" pitchFamily="34" charset="0"/>
                          <a:ea typeface="Times New Roman" pitchFamily="18" charset="0"/>
                        </a:rPr>
                        <a:t>GOAL STATEMENT</a:t>
                      </a:r>
                      <a:endParaRPr kumimoji="0" lang="en-ZA" sz="1000" b="0" i="0" u="none" strike="noStrike" cap="none" normalizeH="0" baseline="0" dirty="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smtClean="0">
                          <a:ln>
                            <a:noFill/>
                          </a:ln>
                          <a:solidFill>
                            <a:schemeClr val="bg1"/>
                          </a:solidFill>
                          <a:effectLst/>
                          <a:latin typeface="Calibri" pitchFamily="34" charset="0"/>
                          <a:ea typeface="Times New Roman" pitchFamily="18" charset="0"/>
                        </a:rPr>
                        <a:t>PROGRAMME </a:t>
                      </a:r>
                      <a:endParaRPr kumimoji="0" lang="en-ZA" sz="1000" b="0" i="0" u="none" strike="noStrike" cap="none" normalizeH="0" baseline="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1" i="0" u="none" strike="noStrike" cap="none" normalizeH="0" baseline="0" dirty="0" smtClean="0">
                          <a:ln>
                            <a:noFill/>
                          </a:ln>
                          <a:solidFill>
                            <a:schemeClr val="bg1"/>
                          </a:solidFill>
                          <a:effectLst/>
                          <a:latin typeface="Calibri" pitchFamily="34" charset="0"/>
                          <a:ea typeface="Times New Roman" pitchFamily="18" charset="0"/>
                        </a:rPr>
                        <a:t>SUB-PROGRAMME</a:t>
                      </a:r>
                      <a:endParaRPr kumimoji="0" lang="en-ZA" sz="1000" b="0" i="0" u="none" strike="noStrike" cap="none" normalizeH="0" baseline="0" dirty="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rowSpan="4">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endParaRPr kumimoji="0" lang="en-ZA" sz="1000" b="0" i="0" u="none" strike="noStrike" cap="none" normalizeH="0" baseline="0" dirty="0" smtClean="0">
                        <a:ln>
                          <a:noFill/>
                        </a:ln>
                        <a:solidFill>
                          <a:schemeClr val="bg1"/>
                        </a:solidFill>
                        <a:effectLst/>
                        <a:latin typeface="Calibri" pitchFamily="34" charset="0"/>
                        <a:ea typeface="MS PGothic" pitchFamily="34" charset="-128"/>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extLst>
                  <a:ext uri="{0D108BD9-81ED-4DB2-BD59-A6C34878D82A}">
                    <a16:rowId xmlns="" xmlns:a16="http://schemas.microsoft.com/office/drawing/2014/main" val="10000"/>
                  </a:ext>
                </a:extLst>
              </a:tr>
              <a:tr h="244429">
                <a:tc gridSpan="3">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1" u="none" strike="noStrike" cap="none" normalizeH="0" baseline="0" dirty="0" smtClean="0">
                          <a:ln>
                            <a:noFill/>
                          </a:ln>
                          <a:solidFill>
                            <a:schemeClr val="bg1"/>
                          </a:solidFill>
                          <a:effectLst/>
                          <a:latin typeface="Calibri" pitchFamily="34" charset="0"/>
                          <a:ea typeface="Times New Roman" pitchFamily="18" charset="0"/>
                        </a:rPr>
                        <a:t>APP and Strategic Plan</a:t>
                      </a:r>
                      <a:endParaRPr kumimoji="0" lang="en-ZA" sz="1000" b="0" i="0" u="none" strike="noStrike" cap="none" normalizeH="0" baseline="0" dirty="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hMerge="1">
                  <a:txBody>
                    <a:bodyPr/>
                    <a:lstStyle/>
                    <a:p>
                      <a:endParaRPr lang="en-ZA"/>
                    </a:p>
                  </a:txBody>
                  <a:tcPr/>
                </a:tc>
                <a:tc hMerge="1">
                  <a:txBody>
                    <a:bodyPr/>
                    <a:lstStyle/>
                    <a:p>
                      <a:endParaRPr lang="en-ZA"/>
                    </a:p>
                  </a:txBody>
                  <a:tcPr/>
                </a:tc>
                <a:tc>
                  <a:txBody>
                    <a:bodyPr/>
                    <a:lstStyle/>
                    <a:p>
                      <a:pPr marL="342900" marR="0" lvl="0" indent="-342900" algn="ctr" defTabSz="895350" rtl="0" eaLnBrk="0" fontAlgn="base" latinLnBrk="0" hangingPunct="0">
                        <a:lnSpc>
                          <a:spcPct val="100000"/>
                        </a:lnSpc>
                        <a:spcBef>
                          <a:spcPct val="0"/>
                        </a:spcBef>
                        <a:spcAft>
                          <a:spcPct val="0"/>
                        </a:spcAft>
                        <a:buClrTx/>
                        <a:buSzTx/>
                        <a:buFontTx/>
                        <a:buNone/>
                        <a:tabLst/>
                      </a:pPr>
                      <a:r>
                        <a:rPr kumimoji="0" lang="en-ZA" sz="1000" b="1" i="1" u="none" strike="noStrike" cap="none" normalizeH="0" baseline="0" dirty="0" smtClean="0">
                          <a:ln>
                            <a:noFill/>
                          </a:ln>
                          <a:solidFill>
                            <a:schemeClr val="bg1"/>
                          </a:solidFill>
                          <a:effectLst/>
                          <a:latin typeface="Calibri" pitchFamily="34" charset="0"/>
                          <a:ea typeface="Times New Roman" pitchFamily="18" charset="0"/>
                        </a:rPr>
                        <a:t>APP </a:t>
                      </a:r>
                      <a:endParaRPr kumimoji="0" lang="en-ZA" sz="1000" b="0" i="0" u="none" strike="noStrike" cap="none" normalizeH="0" baseline="0" dirty="0" smtClean="0">
                        <a:ln>
                          <a:noFill/>
                        </a:ln>
                        <a:solidFill>
                          <a:schemeClr val="bg1"/>
                        </a:solidFill>
                        <a:effectLst/>
                        <a:latin typeface="Calibri" pitchFamily="34" charset="0"/>
                        <a:ea typeface="Times New Roman" pitchFamily="18"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tcPr>
                </a:tc>
                <a:tc vMerge="1">
                  <a:txBody>
                    <a:bodyPr/>
                    <a:lstStyle/>
                    <a:p>
                      <a:endParaRPr lang="en-ZA"/>
                    </a:p>
                  </a:txBody>
                  <a:tcPr/>
                </a:tc>
                <a:extLst>
                  <a:ext uri="{0D108BD9-81ED-4DB2-BD59-A6C34878D82A}">
                    <a16:rowId xmlns="" xmlns:a16="http://schemas.microsoft.com/office/drawing/2014/main" val="10001"/>
                  </a:ext>
                </a:extLst>
              </a:tr>
              <a:tr h="1920157">
                <a:tc>
                  <a:txBody>
                    <a:bodyPr/>
                    <a:lstStyle/>
                    <a:p>
                      <a:pPr marL="0" marR="0" lvl="0" indent="0" algn="l" defTabSz="895350" rtl="0" eaLnBrk="0" fontAlgn="base" latinLnBrk="0" hangingPunct="0">
                        <a:lnSpc>
                          <a:spcPct val="100000"/>
                        </a:lnSpc>
                        <a:spcBef>
                          <a:spcPct val="0"/>
                        </a:spcBef>
                        <a:spcAft>
                          <a:spcPct val="0"/>
                        </a:spcAft>
                        <a:buClrTx/>
                        <a:buSzTx/>
                        <a:buFontTx/>
                        <a:buAutoNum type="arabicPeriod" startAt="3"/>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 Enhanced sustainable social capital for young people between the age of 14 and 35 in South Africa.</a:t>
                      </a:r>
                      <a:endParaRPr kumimoji="0" lang="en-ZA"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Promote and maximize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initiatives for the active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participation of young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people through Social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cohesion, Sports &amp;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Recreation, Health and well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being, Information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provision, Community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participation activism  for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improved social conditions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of young people in South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dirty="0" smtClean="0">
                          <a:ln>
                            <a:noFill/>
                          </a:ln>
                          <a:solidFill>
                            <a:schemeClr val="tx1"/>
                          </a:solidFill>
                          <a:effectLst/>
                          <a:latin typeface="Calibri" pitchFamily="34" charset="0"/>
                          <a:ea typeface="Times New Roman" pitchFamily="18" charset="0"/>
                        </a:rPr>
                        <a:t>Africa (14 – 35) </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Social Cohesion </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Sports Recreation and Arts</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Health and Well-being </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National Youth Service</a:t>
                      </a:r>
                      <a:endParaRPr kumimoji="0" lang="en-ZA"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 typeface="Sylfaen" pitchFamily="18" charset="0"/>
                        <a:buChar char="-"/>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Community participation and activism</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vMerge="1">
                  <a:txBody>
                    <a:bodyPr/>
                    <a:lstStyle/>
                    <a:p>
                      <a:endParaRPr lang="en-ZA"/>
                    </a:p>
                  </a:txBody>
                  <a:tcPr/>
                </a:tc>
                <a:extLst>
                  <a:ext uri="{0D108BD9-81ED-4DB2-BD59-A6C34878D82A}">
                    <a16:rowId xmlns="" xmlns:a16="http://schemas.microsoft.com/office/drawing/2014/main" val="10002"/>
                  </a:ext>
                </a:extLst>
              </a:tr>
              <a:tr h="1920157">
                <a:tc>
                  <a:txBody>
                    <a:bodyPr/>
                    <a:lstStyle/>
                    <a:p>
                      <a:pPr marL="0" marR="0" lvl="0" indent="0" algn="l" defTabSz="895350" rtl="0" eaLnBrk="0" fontAlgn="base" latinLnBrk="0" hangingPunct="0">
                        <a:lnSpc>
                          <a:spcPct val="100000"/>
                        </a:lnSpc>
                        <a:spcBef>
                          <a:spcPct val="0"/>
                        </a:spcBef>
                        <a:spcAft>
                          <a:spcPct val="0"/>
                        </a:spcAft>
                        <a:buClrTx/>
                        <a:buSzTx/>
                        <a:buFontTx/>
                        <a:buAutoNum type="arabicPeriod" startAt="4"/>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 Maintaining an accountable, prudent and efficient centre for youth development</a:t>
                      </a:r>
                      <a:endParaRPr kumimoji="0" lang="en-ZA"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Efficient and effective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utilization of resources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through provision of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judicious governance,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technology and systems,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business operations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systems, human capital,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financial management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systems that adhere to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relevant legislative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requirements for public </a:t>
                      </a:r>
                    </a:p>
                    <a:p>
                      <a:pPr marL="342900" marR="0" lvl="0" indent="-342900" algn="l" defTabSz="895350" rtl="0" eaLnBrk="0" fontAlgn="base" latinLnBrk="0" hangingPunct="0">
                        <a:lnSpc>
                          <a:spcPct val="100000"/>
                        </a:lnSpc>
                        <a:spcBef>
                          <a:spcPct val="0"/>
                        </a:spcBef>
                        <a:spcAft>
                          <a:spcPct val="0"/>
                        </a:spcAft>
                        <a:buClrTx/>
                        <a:buSzTx/>
                        <a:buFontTx/>
                        <a:buNone/>
                        <a:tabLst/>
                      </a:pPr>
                      <a:r>
                        <a:rPr kumimoji="0" lang="en-ZA" sz="1000" b="0" i="0" u="none" strike="noStrike" cap="none" normalizeH="0" baseline="0" smtClean="0">
                          <a:ln>
                            <a:noFill/>
                          </a:ln>
                          <a:solidFill>
                            <a:schemeClr val="tx1"/>
                          </a:solidFill>
                          <a:effectLst/>
                          <a:latin typeface="Calibri" pitchFamily="34" charset="0"/>
                          <a:ea typeface="Times New Roman" pitchFamily="18" charset="0"/>
                        </a:rPr>
                        <a:t>funded entities.</a:t>
                      </a: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Governance and administration</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p>
                      <a:pPr marL="342900" marR="0" lvl="0" indent="-342900" algn="l" defTabSz="895350" rtl="0" eaLnBrk="0" fontAlgn="base" latinLnBrk="0" hangingPunct="0">
                        <a:lnSpc>
                          <a:spcPct val="100000"/>
                        </a:lnSpc>
                        <a:spcBef>
                          <a:spcPct val="0"/>
                        </a:spcBef>
                        <a:spcAft>
                          <a:spcPct val="0"/>
                        </a:spcAft>
                        <a:buClr>
                          <a:schemeClr val="tx1"/>
                        </a:buClr>
                        <a:buSzTx/>
                        <a:buFontTx/>
                        <a:buAutoNum type="arabicPeriod"/>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National Youth Fund</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a:txBody>
                    <a:bodyPr/>
                    <a:lstStyle/>
                    <a:p>
                      <a:pPr marL="342900" marR="0" lvl="0" indent="-342900" algn="l" defTabSz="895350" rtl="0" eaLnBrk="0" fontAlgn="base" latinLnBrk="0" hangingPunct="0">
                        <a:lnSpc>
                          <a:spcPct val="100000"/>
                        </a:lnSpc>
                        <a:spcBef>
                          <a:spcPct val="0"/>
                        </a:spcBef>
                        <a:spcAft>
                          <a:spcPct val="0"/>
                        </a:spcAft>
                        <a:buClrTx/>
                        <a:buSzTx/>
                        <a:buFont typeface="Sylfaen" pitchFamily="18" charset="0"/>
                        <a:buChar char="-"/>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Policies, Systems and HR</a:t>
                      </a:r>
                      <a:endParaRPr kumimoji="0" lang="en-US" sz="1000" b="0" i="0" u="none" strike="noStrike" cap="none" normalizeH="0" baseline="0" dirty="0" smtClean="0">
                        <a:ln>
                          <a:noFill/>
                        </a:ln>
                        <a:solidFill>
                          <a:schemeClr val="tx1"/>
                        </a:solidFill>
                        <a:effectLst/>
                        <a:latin typeface="Calibri" pitchFamily="34" charset="0"/>
                        <a:ea typeface="Times New Roman" pitchFamily="18" charset="0"/>
                      </a:endParaRPr>
                    </a:p>
                    <a:p>
                      <a:pPr marL="342900" marR="0" lvl="0" indent="-342900" algn="l" defTabSz="895350" rtl="0" eaLnBrk="0" fontAlgn="base" latinLnBrk="0" hangingPunct="0">
                        <a:lnSpc>
                          <a:spcPct val="100000"/>
                        </a:lnSpc>
                        <a:spcBef>
                          <a:spcPct val="0"/>
                        </a:spcBef>
                        <a:spcAft>
                          <a:spcPct val="0"/>
                        </a:spcAft>
                        <a:buClrTx/>
                        <a:buSzTx/>
                        <a:buFont typeface="Sylfaen" pitchFamily="18" charset="0"/>
                        <a:buChar char="-"/>
                        <a:tabLst>
                          <a:tab pos="228600" algn="l"/>
                        </a:tabLst>
                      </a:pPr>
                      <a:r>
                        <a:rPr kumimoji="0" lang="en-ZA" sz="1000" b="1" i="0" u="none" strike="noStrike" cap="none" normalizeH="0" baseline="0" dirty="0" smtClean="0">
                          <a:ln>
                            <a:noFill/>
                          </a:ln>
                          <a:solidFill>
                            <a:schemeClr val="tx1"/>
                          </a:solidFill>
                          <a:effectLst/>
                          <a:latin typeface="Calibri" pitchFamily="34" charset="0"/>
                          <a:ea typeface="Times New Roman" pitchFamily="18" charset="0"/>
                        </a:rPr>
                        <a:t>Resource Mobilization</a:t>
                      </a:r>
                      <a:endParaRPr kumimoji="0" lang="en-ZA" sz="1000" b="0" i="0" u="none" strike="noStrike" cap="none" normalizeH="0" baseline="0" dirty="0" smtClean="0">
                        <a:ln>
                          <a:noFill/>
                        </a:ln>
                        <a:solidFill>
                          <a:schemeClr val="tx1"/>
                        </a:solidFill>
                        <a:effectLst/>
                        <a:latin typeface="Calibri" pitchFamily="34" charset="0"/>
                        <a:ea typeface="Times New Roman" pitchFamily="18" charset="0"/>
                      </a:endParaRPr>
                    </a:p>
                  </a:txBody>
                  <a:tcPr marT="45699" marB="4569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lin ang="2700000" scaled="1"/>
                      <a:tileRect/>
                    </a:gradFill>
                  </a:tcPr>
                </a:tc>
                <a:tc vMerge="1">
                  <a:txBody>
                    <a:bodyPr/>
                    <a:lstStyle/>
                    <a:p>
                      <a:endParaRPr lang="en-ZA"/>
                    </a:p>
                  </a:txBody>
                  <a:tcPr/>
                </a:tc>
                <a:extLst>
                  <a:ext uri="{0D108BD9-81ED-4DB2-BD59-A6C34878D82A}">
                    <a16:rowId xmlns="" xmlns:a16="http://schemas.microsoft.com/office/drawing/2014/main" val="10003"/>
                  </a:ext>
                </a:extLst>
              </a:tr>
            </a:tbl>
          </a:graphicData>
        </a:graphic>
      </p:graphicFrame>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gt;&lt;version val=&quot;17220&quot;/&gt;&lt;partner val=&quot;536&quot;/&gt;&lt;CPresentation id=&quot;1&quot;&gt;&lt;m_defprecNumber idref=&quot;2&quot;/&gt;&lt;m_defprecPercent idref=&quot;3&quot;/&gt;&lt;m_defprecDate idref=&quot;4&quot;/&gt;&lt;m_defprecYear idref=&quot;5&quot;/&gt;&lt;m_defprecQuarter idref=&quot;6&quot;/&gt;&lt;m_defprecMonth idref=&quot;7&quot;/&gt;&lt;m_defprecWeek idref=&quot;8&quot;/&gt;&lt;m_defprecDay idref=&quot;9&quot;/&gt;&lt;m_eweekdayFirstOfWeek val=&quot;2&quot;/&gt;&lt;m_mruColor&gt;&lt;m_vecMRU length=&quot;0&quot;/&gt;&lt;/m_mruColor&gt;&lt;/CPresentation&gt;&lt;CDefaultPrec id=&quot;9&quot;&gt;&lt;m_precDefault/&gt;&lt;/CDefaultPrec&gt;&lt;CDefaultPrec id=&quot;8&quot;&gt;&lt;m_precDefault/&gt;&lt;/CDefaultPrec&gt;&lt;CDefaultPrec id=&quot;7&quot;&gt;&lt;m_precDefault/&gt;&lt;/CDefaultPrec&gt;&lt;CDefaultPrec id=&quot;6&quot;&gt;&lt;m_precDefault/&gt;&lt;/CDefaultPrec&gt;&lt;CDefaultPrec id=&quot;5&quot;&gt;&lt;m_precDefault/&gt;&lt;/CDefaultPrec&gt;&lt;CDefaultPrec id=&quot;4&quot;&gt;&lt;m_precDefault/&gt;&lt;/CDefaultPrec&gt;&lt;CDefaultPrec id=&quot;3&quot;&gt;&lt;m_precDefault/&gt;&lt;/CDefaultPrec&gt;&lt;CDefaultPrec id=&quot;2&quot;&gt;&lt;m_precDefault&gt;&lt;m_chDecimalSymbol&gt;.&lt;/m_chDecimalSymbol&gt;&lt;m_nGroupingDigits val=&quot;3&quot;/&gt;&lt;m_chGroupingSymbol&gt;,&lt;/m_chGroupingSymbol&gt;&lt;/m_precDefault&gt;&lt;/CDefaultPrec&gt;&lt;/root&gt;"/>
  <p:tag name="THINKCELLUNDODONOTDELETE" val="142"/>
</p:tagLst>
</file>

<file path=ppt/tags/tag10.xml><?xml version="1.0" encoding="utf-8"?>
<p:tagLst xmlns:a="http://schemas.openxmlformats.org/drawingml/2006/main" xmlns:r="http://schemas.openxmlformats.org/officeDocument/2006/relationships" xmlns:p="http://schemas.openxmlformats.org/presentationml/2006/main">
  <p:tag name="NAME" val="MoonShap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11.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2.xml><?xml version="1.0" encoding="utf-8"?>
<p:tagLst xmlns:a="http://schemas.openxmlformats.org/drawingml/2006/main" xmlns:r="http://schemas.openxmlformats.org/officeDocument/2006/relationships" xmlns:p="http://schemas.openxmlformats.org/presentationml/2006/main">
  <p:tag name="NAME" val="MoonShape"/>
</p:tagLst>
</file>

<file path=ppt/tags/tag13.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14.xml><?xml version="1.0" encoding="utf-8"?>
<p:tagLst xmlns:a="http://schemas.openxmlformats.org/drawingml/2006/main" xmlns:r="http://schemas.openxmlformats.org/officeDocument/2006/relationships" xmlns:p="http://schemas.openxmlformats.org/presentationml/2006/main">
  <p:tag name="NAME" val="MoonShape"/>
</p:tagLst>
</file>

<file path=ppt/tags/tag1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im9aRf2FBk29ZhQXOlXb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fJLO9RVbEeBTQe2_xb4V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fP76rhcwtEyDz3ODn1MAY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K0VRzQXHHkGdbqZGwOuOj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XG7Tp5jBgkOTsYbqp4RrF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22.xml><?xml version="1.0" encoding="utf-8"?>
<p:tagLst xmlns:a="http://schemas.openxmlformats.org/drawingml/2006/main" xmlns:r="http://schemas.openxmlformats.org/officeDocument/2006/relationships" xmlns:p="http://schemas.openxmlformats.org/presentationml/2006/main">
  <p:tag name="NAME" val="Moon"/>
</p:tagLst>
</file>

<file path=ppt/tags/tag23.xml><?xml version="1.0" encoding="utf-8"?>
<p:tagLst xmlns:a="http://schemas.openxmlformats.org/drawingml/2006/main" xmlns:r="http://schemas.openxmlformats.org/officeDocument/2006/relationships" xmlns:p="http://schemas.openxmlformats.org/presentationml/2006/main">
  <p:tag name="NAME" val="Moon"/>
</p:tagLst>
</file>

<file path=ppt/tags/tag24.xml><?xml version="1.0" encoding="utf-8"?>
<p:tagLst xmlns:a="http://schemas.openxmlformats.org/drawingml/2006/main" xmlns:r="http://schemas.openxmlformats.org/officeDocument/2006/relationships" xmlns:p="http://schemas.openxmlformats.org/presentationml/2006/main">
  <p:tag name="NAME" val="Moon"/>
</p:tagLst>
</file>

<file path=ppt/tags/tag25.xml><?xml version="1.0" encoding="utf-8"?>
<p:tagLst xmlns:a="http://schemas.openxmlformats.org/drawingml/2006/main" xmlns:r="http://schemas.openxmlformats.org/officeDocument/2006/relationships" xmlns:p="http://schemas.openxmlformats.org/presentationml/2006/main">
  <p:tag name="NAME" val="MoonShape"/>
</p:tagLst>
</file>

<file path=ppt/tags/tag26.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7.xml><?xml version="1.0" encoding="utf-8"?>
<p:tagLst xmlns:a="http://schemas.openxmlformats.org/drawingml/2006/main" xmlns:r="http://schemas.openxmlformats.org/officeDocument/2006/relationships" xmlns:p="http://schemas.openxmlformats.org/presentationml/2006/main">
  <p:tag name="NAME" val="MoonShape"/>
</p:tagLst>
</file>

<file path=ppt/tags/tag28.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29.xml><?xml version="1.0" encoding="utf-8"?>
<p:tagLst xmlns:a="http://schemas.openxmlformats.org/drawingml/2006/main" xmlns:r="http://schemas.openxmlformats.org/officeDocument/2006/relationships" xmlns:p="http://schemas.openxmlformats.org/presentationml/2006/main">
  <p:tag name="NAME" val="MoonShap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AhpnQ4eEoEO.w6.Lp9bmkw"/>
</p:tagLst>
</file>

<file path=ppt/tags/tag30.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Aiq6CyFXQkCxqtgXqmcpV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AhpnQ4eEoEO.w6.Lp9bmk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Aiq6CyFXQkCxqtgXqmcpV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K0VRzQXHHkGdbqZGwOuOj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XG7Tp5jBgkOTsYbqp4RrFg"/>
</p:tagLst>
</file>

<file path=ppt/tags/tag46.xml><?xml version="1.0" encoding="utf-8"?>
<p:tagLst xmlns:a="http://schemas.openxmlformats.org/drawingml/2006/main" xmlns:r="http://schemas.openxmlformats.org/officeDocument/2006/relationships" xmlns:p="http://schemas.openxmlformats.org/presentationml/2006/main">
  <p:tag name="NAME" val="Moon"/>
</p:tagLst>
</file>

<file path=ppt/tags/tag47.xml><?xml version="1.0" encoding="utf-8"?>
<p:tagLst xmlns:a="http://schemas.openxmlformats.org/drawingml/2006/main" xmlns:r="http://schemas.openxmlformats.org/officeDocument/2006/relationships" xmlns:p="http://schemas.openxmlformats.org/presentationml/2006/main">
  <p:tag name="NAME" val="Moon"/>
</p:tagLst>
</file>

<file path=ppt/tags/tag48.xml><?xml version="1.0" encoding="utf-8"?>
<p:tagLst xmlns:a="http://schemas.openxmlformats.org/drawingml/2006/main" xmlns:r="http://schemas.openxmlformats.org/officeDocument/2006/relationships" xmlns:p="http://schemas.openxmlformats.org/presentationml/2006/main">
  <p:tag name="NAME" val="Moon"/>
</p:tagLst>
</file>

<file path=ppt/tags/tag49.xml><?xml version="1.0" encoding="utf-8"?>
<p:tagLst xmlns:a="http://schemas.openxmlformats.org/drawingml/2006/main" xmlns:r="http://schemas.openxmlformats.org/officeDocument/2006/relationships" xmlns:p="http://schemas.openxmlformats.org/presentationml/2006/main">
  <p:tag name="NAME" val="MoonShap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0VRzQXHHkGdbqZGwOuOjA"/>
</p:tagLst>
</file>

<file path=ppt/tags/tag50.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51.xml><?xml version="1.0" encoding="utf-8"?>
<p:tagLst xmlns:a="http://schemas.openxmlformats.org/drawingml/2006/main" xmlns:r="http://schemas.openxmlformats.org/officeDocument/2006/relationships" xmlns:p="http://schemas.openxmlformats.org/presentationml/2006/main">
  <p:tag name="NAME" val="MoonShape"/>
</p:tagLst>
</file>

<file path=ppt/tags/tag52.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53.xml><?xml version="1.0" encoding="utf-8"?>
<p:tagLst xmlns:a="http://schemas.openxmlformats.org/drawingml/2006/main" xmlns:r="http://schemas.openxmlformats.org/officeDocument/2006/relationships" xmlns:p="http://schemas.openxmlformats.org/presentationml/2006/main">
  <p:tag name="NAME" val="MoonShape"/>
</p:tagLst>
</file>

<file path=ppt/tags/tag54.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im9aRf2FBk29ZhQXOlXbN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gfJLO9RVbEeBTQe2_xb4V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fP76rhcwtEyDz3ODn1MAY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G7Tp5jBgkOTsYbqp4RrFg"/>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AhpnQ4eEoEO.w6.Lp9bmkw"/>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Aiq6CyFXQkCxqtgXqmcpV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K0VRzQXHHkGdbqZGwOuOj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XG7Tp5jBgkOTsYbqp4RrFg"/>
</p:tagLst>
</file>

<file path=ppt/tags/tag73.xml><?xml version="1.0" encoding="utf-8"?>
<p:tagLst xmlns:a="http://schemas.openxmlformats.org/drawingml/2006/main" xmlns:r="http://schemas.openxmlformats.org/officeDocument/2006/relationships" xmlns:p="http://schemas.openxmlformats.org/presentationml/2006/main">
  <p:tag name="NAME" val="Moon"/>
</p:tagLst>
</file>

<file path=ppt/tags/tag74.xml><?xml version="1.0" encoding="utf-8"?>
<p:tagLst xmlns:a="http://schemas.openxmlformats.org/drawingml/2006/main" xmlns:r="http://schemas.openxmlformats.org/officeDocument/2006/relationships" xmlns:p="http://schemas.openxmlformats.org/presentationml/2006/main">
  <p:tag name="NAME" val="Moon"/>
</p:tagLst>
</file>

<file path=ppt/tags/tag75.xml><?xml version="1.0" encoding="utf-8"?>
<p:tagLst xmlns:a="http://schemas.openxmlformats.org/drawingml/2006/main" xmlns:r="http://schemas.openxmlformats.org/officeDocument/2006/relationships" xmlns:p="http://schemas.openxmlformats.org/presentationml/2006/main">
  <p:tag name="NAME" val="Moon"/>
</p:tagLst>
</file>

<file path=ppt/tags/tag76.xml><?xml version="1.0" encoding="utf-8"?>
<p:tagLst xmlns:a="http://schemas.openxmlformats.org/drawingml/2006/main" xmlns:r="http://schemas.openxmlformats.org/officeDocument/2006/relationships" xmlns:p="http://schemas.openxmlformats.org/presentationml/2006/main">
  <p:tag name="NAME" val="MoonShape"/>
</p:tagLst>
</file>

<file path=ppt/tags/tag77.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78.xml><?xml version="1.0" encoding="utf-8"?>
<p:tagLst xmlns:a="http://schemas.openxmlformats.org/drawingml/2006/main" xmlns:r="http://schemas.openxmlformats.org/officeDocument/2006/relationships" xmlns:p="http://schemas.openxmlformats.org/presentationml/2006/main">
  <p:tag name="NAME" val="MoonShape"/>
</p:tagLst>
</file>

<file path=ppt/tags/tag79.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NAME" val="MoonShape"/>
</p:tagLst>
</file>

<file path=ppt/tags/tag81.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im9aRf2FBk29ZhQXOlXbN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gfJLO9RVbEeBTQe2_xb4V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fP76rhcwtEyDz3ODn1MAYg"/>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K0VRzQXHHkGdbqZGwOuOj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XG7Tp5jBgkOTsYbqp4RrFg"/>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88.xml><?xml version="1.0" encoding="utf-8"?>
<p:tagLst xmlns:a="http://schemas.openxmlformats.org/drawingml/2006/main" xmlns:r="http://schemas.openxmlformats.org/officeDocument/2006/relationships" xmlns:p="http://schemas.openxmlformats.org/presentationml/2006/main">
  <p:tag name="NAME" val="Moon"/>
</p:tagLst>
</file>

<file path=ppt/tags/tag89.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NAME" val="Moon"/>
</p:tagLst>
</file>

<file path=ppt/tags/tag91.xml><?xml version="1.0" encoding="utf-8"?>
<p:tagLst xmlns:a="http://schemas.openxmlformats.org/drawingml/2006/main" xmlns:r="http://schemas.openxmlformats.org/officeDocument/2006/relationships" xmlns:p="http://schemas.openxmlformats.org/presentationml/2006/main">
  <p:tag name="NAME" val="MoonShape"/>
</p:tagLst>
</file>

<file path=ppt/tags/tag92.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93.xml><?xml version="1.0" encoding="utf-8"?>
<p:tagLst xmlns:a="http://schemas.openxmlformats.org/drawingml/2006/main" xmlns:r="http://schemas.openxmlformats.org/officeDocument/2006/relationships" xmlns:p="http://schemas.openxmlformats.org/presentationml/2006/main">
  <p:tag name="NAME" val="MoonShape"/>
</p:tagLst>
</file>

<file path=ppt/tags/tag94.xml><?xml version="1.0" encoding="utf-8"?>
<p:tagLst xmlns:a="http://schemas.openxmlformats.org/drawingml/2006/main" xmlns:r="http://schemas.openxmlformats.org/officeDocument/2006/relationships" xmlns:p="http://schemas.openxmlformats.org/presentationml/2006/main">
  <p:tag name="NAME" val="MoonHalfShape"/>
  <p:tag name="ANGLE" val="3"/>
</p:tagLst>
</file>

<file path=ppt/tags/tag95.xml><?xml version="1.0" encoding="utf-8"?>
<p:tagLst xmlns:a="http://schemas.openxmlformats.org/drawingml/2006/main" xmlns:r="http://schemas.openxmlformats.org/officeDocument/2006/relationships" xmlns:p="http://schemas.openxmlformats.org/presentationml/2006/main">
  <p:tag name="NAME" val="MoonShape"/>
</p:tagLst>
</file>

<file path=ppt/tags/tag96.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XyvY2B4vHkedC2h.GkIxpw"/>
</p:tagLst>
</file>

<file path=ppt/theme/theme1.xml><?xml version="1.0" encoding="utf-8"?>
<a:theme xmlns:a="http://schemas.openxmlformats.org/drawingml/2006/main" name="Transnet template">
  <a:themeElements>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fontScheme name="Transnet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ansnet template 1">
        <a:dk1>
          <a:srgbClr val="000000"/>
        </a:dk1>
        <a:lt1>
          <a:srgbClr val="FFFFFF"/>
        </a:lt1>
        <a:dk2>
          <a:srgbClr val="D42E12"/>
        </a:dk2>
        <a:lt2>
          <a:srgbClr val="FFFFFF"/>
        </a:lt2>
        <a:accent1>
          <a:srgbClr val="FFFFFF"/>
        </a:accent1>
        <a:accent2>
          <a:srgbClr val="7DBA00"/>
        </a:accent2>
        <a:accent3>
          <a:srgbClr val="FFFFFF"/>
        </a:accent3>
        <a:accent4>
          <a:srgbClr val="000000"/>
        </a:accent4>
        <a:accent5>
          <a:srgbClr val="FFFFFF"/>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YDA PRODUCTS AND SERVICES 20170605" id="{1D5279A2-FBBB-4DE3-A997-015EEA593A36}" vid="{74D4AE04-DD95-4276-8187-E9780478985D}"/>
    </a:ext>
  </a:extLst>
</a:theme>
</file>

<file path=ppt/theme/theme2.xml><?xml version="1.0" encoding="utf-8"?>
<a:theme xmlns:a="http://schemas.openxmlformats.org/drawingml/2006/main" name="1_Transnet template">
  <a:themeElements>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fontScheme name="Transnet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ansnet template 1">
        <a:dk1>
          <a:srgbClr val="000000"/>
        </a:dk1>
        <a:lt1>
          <a:srgbClr val="FFFFFF"/>
        </a:lt1>
        <a:dk2>
          <a:srgbClr val="D42E12"/>
        </a:dk2>
        <a:lt2>
          <a:srgbClr val="FFFFFF"/>
        </a:lt2>
        <a:accent1>
          <a:srgbClr val="FFFFFF"/>
        </a:accent1>
        <a:accent2>
          <a:srgbClr val="7DBA00"/>
        </a:accent2>
        <a:accent3>
          <a:srgbClr val="FFFFFF"/>
        </a:accent3>
        <a:accent4>
          <a:srgbClr val="000000"/>
        </a:accent4>
        <a:accent5>
          <a:srgbClr val="FFFFFF"/>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YDA PRODUCTS AND SERVICES 20170605" id="{1D5279A2-FBBB-4DE3-A997-015EEA593A36}" vid="{65AD1A20-6669-45E7-9724-81F0A83FF329}"/>
    </a:ext>
  </a:extLst>
</a:theme>
</file>

<file path=ppt/theme/theme3.xml><?xml version="1.0" encoding="utf-8"?>
<a:theme xmlns:a="http://schemas.openxmlformats.org/drawingml/2006/main" name="2_Transnet template">
  <a:themeElements>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fontScheme name="Transnet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ransnet template 1">
        <a:dk1>
          <a:srgbClr val="000000"/>
        </a:dk1>
        <a:lt1>
          <a:srgbClr val="FFFFFF"/>
        </a:lt1>
        <a:dk2>
          <a:srgbClr val="D42E12"/>
        </a:dk2>
        <a:lt2>
          <a:srgbClr val="FFFFFF"/>
        </a:lt2>
        <a:accent1>
          <a:srgbClr val="FFFFFF"/>
        </a:accent1>
        <a:accent2>
          <a:srgbClr val="7DBA00"/>
        </a:accent2>
        <a:accent3>
          <a:srgbClr val="FFFFFF"/>
        </a:accent3>
        <a:accent4>
          <a:srgbClr val="000000"/>
        </a:accent4>
        <a:accent5>
          <a:srgbClr val="FFFFFF"/>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NYDA PRODUCTS AND SERVICES 20170605" id="{1D5279A2-FBBB-4DE3-A997-015EEA593A36}" vid="{71F541A6-7951-4F8C-BE12-B59925CCC5EE}"/>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000000"/>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fontScheme name="Transnet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Transnet template 2">
    <a:dk1>
      <a:srgbClr val="000000"/>
    </a:dk1>
    <a:lt1>
      <a:srgbClr val="FFFFFF"/>
    </a:lt1>
    <a:dk2>
      <a:srgbClr val="D42E12"/>
    </a:dk2>
    <a:lt2>
      <a:srgbClr val="FFFFFF"/>
    </a:lt2>
    <a:accent1>
      <a:srgbClr val="0079A1"/>
    </a:accent1>
    <a:accent2>
      <a:srgbClr val="7DBA00"/>
    </a:accent2>
    <a:accent3>
      <a:srgbClr val="FFFFFF"/>
    </a:accent3>
    <a:accent4>
      <a:srgbClr val="000000"/>
    </a:accent4>
    <a:accent5>
      <a:srgbClr val="AABECD"/>
    </a:accent5>
    <a:accent6>
      <a:srgbClr val="71A800"/>
    </a:accent6>
    <a:hlink>
      <a:srgbClr val="7D8F29"/>
    </a:hlink>
    <a:folHlink>
      <a:srgbClr val="D42E12"/>
    </a:folHlink>
  </a:clrScheme>
  <a:fontScheme name="Transnet 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NYDA PRODUCTS AND SERVICES 20170605</Template>
  <TotalTime>0</TotalTime>
  <Words>1429</Words>
  <Application>Microsoft Office PowerPoint</Application>
  <PresentationFormat>On-screen Show (4:3)</PresentationFormat>
  <Paragraphs>377</Paragraphs>
  <Slides>26</Slides>
  <Notes>3</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26</vt:i4>
      </vt:variant>
    </vt:vector>
  </HeadingPairs>
  <TitlesOfParts>
    <vt:vector size="30" baseType="lpstr">
      <vt:lpstr>Transnet template</vt:lpstr>
      <vt:lpstr>1_Transnet template</vt:lpstr>
      <vt:lpstr>2_Transnet template</vt:lpstr>
      <vt:lpstr>Chart</vt:lpstr>
      <vt:lpstr>Slide 0</vt:lpstr>
      <vt:lpstr>PRESENTATION OUTLINE</vt:lpstr>
      <vt:lpstr>Slide 2</vt:lpstr>
      <vt:lpstr>Slide 3</vt:lpstr>
      <vt:lpstr>Slide 4</vt:lpstr>
      <vt:lpstr>NYDA OVERARCHING GOALS</vt:lpstr>
      <vt:lpstr>KEY PERFORMANCE AREAS: 2017/2018</vt:lpstr>
      <vt:lpstr>NYDA Programmes and  Contribution to Government Programme of Action</vt:lpstr>
      <vt:lpstr>CONTI….</vt:lpstr>
      <vt:lpstr>Slide 9</vt:lpstr>
      <vt:lpstr>Economic Participation:  </vt:lpstr>
      <vt:lpstr>Education and Skills Development </vt:lpstr>
      <vt:lpstr>National Youth Service and Social Cohesion Strategic objectives</vt:lpstr>
      <vt:lpstr>3. RESEARCH AND POLICY  </vt:lpstr>
      <vt:lpstr>Information Services </vt:lpstr>
      <vt:lpstr>Partnerships and Stakeholder Management</vt:lpstr>
      <vt:lpstr>Slide 16</vt:lpstr>
      <vt:lpstr>Slide 17</vt:lpstr>
      <vt:lpstr>NYDA PRODUCTS AND SERVICES - GEOGRAPHIC</vt:lpstr>
      <vt:lpstr>NYDA PRODUCTS AND SERVICES - GEOGRAPHIC</vt:lpstr>
      <vt:lpstr>Slide 20</vt:lpstr>
      <vt:lpstr>NYDA PRODUCTS AND SERVICES - GEOGRAPHIC</vt:lpstr>
      <vt:lpstr>GENERAL YOUTH POPULATION</vt:lpstr>
      <vt:lpstr>CONTI…</vt:lpstr>
      <vt:lpstr>YOUTH UNEMPLOYMENT FIGURES</vt:lpstr>
      <vt:lpstr>CONTI..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Mahlodi Moffat</dc:creator>
  <cp:keywords>Message Universal Template A4</cp:keywords>
  <dc:description>Version 1.1</dc:description>
  <cp:lastModifiedBy>PUMZA</cp:lastModifiedBy>
  <cp:revision>2</cp:revision>
  <cp:lastPrinted>2008-05-14T06:51:47Z</cp:lastPrinted>
  <dcterms:created xsi:type="dcterms:W3CDTF">2017-06-05T11:48:06Z</dcterms:created>
  <dcterms:modified xsi:type="dcterms:W3CDTF">2017-06-09T08:14:58Z</dcterms:modified>
  <cp:category>POT - A4</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niversal Objects">
    <vt:bool>true</vt:bool>
  </property>
  <property fmtid="{D5CDD505-2E9C-101B-9397-08002B2CF9AE}" pid="3" name="McKPaperSize">
    <vt:lpwstr>A4</vt:lpwstr>
  </property>
  <property fmtid="{D5CDD505-2E9C-101B-9397-08002B2CF9AE}" pid="4" name="NotesPageLayout">
    <vt:lpwstr>Message</vt:lpwstr>
  </property>
  <property fmtid="{D5CDD505-2E9C-101B-9397-08002B2CF9AE}" pid="5" name="Event">
    <vt:lpwstr/>
  </property>
  <property fmtid="{D5CDD505-2E9C-101B-9397-08002B2CF9AE}" pid="6" name="Delivery Date">
    <vt:lpwstr/>
  </property>
  <property fmtid="{D5CDD505-2E9C-101B-9397-08002B2CF9AE}" pid="7" name="Title">
    <vt:lpwstr>HEADING. TAHOMA, BOLD 20 PT</vt:lpwstr>
  </property>
  <property fmtid="{D5CDD505-2E9C-101B-9397-08002B2CF9AE}" pid="8" name="Final">
    <vt:bool>false</vt:bool>
  </property>
  <property fmtid="{D5CDD505-2E9C-101B-9397-08002B2CF9AE}" pid="9" name="DocID">
    <vt:lpwstr/>
  </property>
  <property fmtid="{D5CDD505-2E9C-101B-9397-08002B2CF9AE}" pid="10" name="DocIDinTitle">
    <vt:bool>true</vt:bool>
  </property>
  <property fmtid="{D5CDD505-2E9C-101B-9397-08002B2CF9AE}" pid="11" name="DocIDinSlide">
    <vt:bool>false</vt:bool>
  </property>
  <property fmtid="{D5CDD505-2E9C-101B-9397-08002B2CF9AE}" pid="12" name="DocIDPosition">
    <vt:i4>0</vt:i4>
  </property>
</Properties>
</file>