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699" r:id="rId3"/>
    <p:sldMasterId id="2147483727" r:id="rId4"/>
    <p:sldMasterId id="2147483749" r:id="rId5"/>
    <p:sldMasterId id="2147483756" r:id="rId6"/>
  </p:sldMasterIdLst>
  <p:notesMasterIdLst>
    <p:notesMasterId r:id="rId29"/>
  </p:notesMasterIdLst>
  <p:sldIdLst>
    <p:sldId id="257" r:id="rId7"/>
    <p:sldId id="258" r:id="rId8"/>
    <p:sldId id="293" r:id="rId9"/>
    <p:sldId id="291" r:id="rId10"/>
    <p:sldId id="292" r:id="rId11"/>
    <p:sldId id="294" r:id="rId12"/>
    <p:sldId id="295" r:id="rId13"/>
    <p:sldId id="263" r:id="rId14"/>
    <p:sldId id="296" r:id="rId15"/>
    <p:sldId id="305" r:id="rId16"/>
    <p:sldId id="306" r:id="rId17"/>
    <p:sldId id="307" r:id="rId18"/>
    <p:sldId id="315" r:id="rId19"/>
    <p:sldId id="314" r:id="rId20"/>
    <p:sldId id="311" r:id="rId21"/>
    <p:sldId id="310" r:id="rId22"/>
    <p:sldId id="309" r:id="rId23"/>
    <p:sldId id="316" r:id="rId24"/>
    <p:sldId id="317" r:id="rId25"/>
    <p:sldId id="287" r:id="rId26"/>
    <p:sldId id="313" r:id="rId27"/>
    <p:sldId id="31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34" autoAdjust="0"/>
  </p:normalViewPr>
  <p:slideViewPr>
    <p:cSldViewPr snapToGrid="0">
      <p:cViewPr varScale="1">
        <p:scale>
          <a:sx n="53" d="100"/>
          <a:sy n="53" d="100"/>
        </p:scale>
        <p:origin x="177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noFill/>
            <a:ln>
              <a:noFill/>
            </a:ln>
            <a:effectLst/>
          </c:spPr>
          <c:invertIfNegative val="0"/>
          <c:cat>
            <c:strRef>
              <c:f>Sheet1!$A$2:$A$7</c:f>
              <c:strCache>
                <c:ptCount val="6"/>
                <c:pt idx="0">
                  <c:v>2014 Average</c:v>
                </c:pt>
                <c:pt idx="1">
                  <c:v>2016 Average</c:v>
                </c:pt>
                <c:pt idx="2">
                  <c:v>Further reductions due
to Reformulation, DLZ*
growth, Fruit Juice,
Water and Other</c:v>
                </c:pt>
                <c:pt idx="3">
                  <c:v>2017 Average</c:v>
                </c:pt>
                <c:pt idx="4">
                  <c:v>End 2017 run rate</c:v>
                </c:pt>
                <c:pt idx="5">
                  <c:v>2018 Annualised</c:v>
                </c:pt>
              </c:strCache>
            </c:strRef>
          </c:cat>
          <c:val>
            <c:numRef>
              <c:f>Sheet1!$B$2:$B$7</c:f>
              <c:numCache>
                <c:formatCode>General</c:formatCode>
                <c:ptCount val="6"/>
                <c:pt idx="2">
                  <c:v>88</c:v>
                </c:pt>
              </c:numCache>
            </c:numRef>
          </c:val>
        </c:ser>
        <c:ser>
          <c:idx val="1"/>
          <c:order val="1"/>
          <c:tx>
            <c:strRef>
              <c:f>Sheet1!$C$1</c:f>
              <c:strCache>
                <c:ptCount val="1"/>
                <c:pt idx="0">
                  <c:v>Series 1</c:v>
                </c:pt>
              </c:strCache>
            </c:strRef>
          </c:tx>
          <c:spPr>
            <a:solidFill>
              <a:schemeClr val="tx2"/>
            </a:solidFill>
            <a:ln>
              <a:noFill/>
            </a:ln>
            <a:effectLst/>
          </c:spPr>
          <c:invertIfNegative val="0"/>
          <c:cat>
            <c:strRef>
              <c:f>Sheet1!$A$2:$A$7</c:f>
              <c:strCache>
                <c:ptCount val="6"/>
                <c:pt idx="0">
                  <c:v>2014 Average</c:v>
                </c:pt>
                <c:pt idx="1">
                  <c:v>2016 Average</c:v>
                </c:pt>
                <c:pt idx="2">
                  <c:v>Further reductions due
to Reformulation, DLZ*
growth, Fruit Juice,
Water and Other</c:v>
                </c:pt>
                <c:pt idx="3">
                  <c:v>2017 Average</c:v>
                </c:pt>
                <c:pt idx="4">
                  <c:v>End 2017 run rate</c:v>
                </c:pt>
                <c:pt idx="5">
                  <c:v>2018 Annualised</c:v>
                </c:pt>
              </c:strCache>
            </c:strRef>
          </c:cat>
          <c:val>
            <c:numRef>
              <c:f>Sheet1!$C$2:$C$7</c:f>
              <c:numCache>
                <c:formatCode>General</c:formatCode>
                <c:ptCount val="6"/>
                <c:pt idx="0">
                  <c:v>97</c:v>
                </c:pt>
                <c:pt idx="1">
                  <c:v>94</c:v>
                </c:pt>
                <c:pt idx="2">
                  <c:v>6</c:v>
                </c:pt>
                <c:pt idx="3">
                  <c:v>86</c:v>
                </c:pt>
                <c:pt idx="4">
                  <c:v>80</c:v>
                </c:pt>
                <c:pt idx="5">
                  <c:v>75</c:v>
                </c:pt>
              </c:numCache>
            </c:numRef>
          </c:val>
        </c:ser>
        <c:dLbls>
          <c:showLegendKey val="0"/>
          <c:showVal val="0"/>
          <c:showCatName val="0"/>
          <c:showSerName val="0"/>
          <c:showPercent val="0"/>
          <c:showBubbleSize val="0"/>
        </c:dLbls>
        <c:gapWidth val="39"/>
        <c:overlap val="100"/>
        <c:axId val="440002768"/>
        <c:axId val="440003552"/>
      </c:barChart>
      <c:catAx>
        <c:axId val="440002768"/>
        <c:scaling>
          <c:orientation val="minMax"/>
        </c:scaling>
        <c:delete val="1"/>
        <c:axPos val="b"/>
        <c:numFmt formatCode="General" sourceLinked="1"/>
        <c:majorTickMark val="none"/>
        <c:minorTickMark val="none"/>
        <c:tickLblPos val="nextTo"/>
        <c:crossAx val="440003552"/>
        <c:crosses val="autoZero"/>
        <c:auto val="1"/>
        <c:lblAlgn val="ctr"/>
        <c:lblOffset val="100"/>
        <c:noMultiLvlLbl val="0"/>
      </c:catAx>
      <c:valAx>
        <c:axId val="44000355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00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48A61-0F17-47A4-8BBA-BE52D36079E7}" type="datetimeFigureOut">
              <a:rPr lang="en-ZA" smtClean="0"/>
              <a:t>05/06/2017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7BB92-B87A-4849-B913-0B48F980D936}" type="slidenum">
              <a:rPr lang="en-ZA" smtClean="0"/>
              <a:t>‹#›</a:t>
            </a:fld>
            <a:endParaRPr lang="en-ZA"/>
          </a:p>
        </p:txBody>
      </p:sp>
    </p:spTree>
    <p:extLst>
      <p:ext uri="{BB962C8B-B14F-4D97-AF65-F5344CB8AC3E}">
        <p14:creationId xmlns:p14="http://schemas.microsoft.com/office/powerpoint/2010/main" val="359625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056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2400" dirty="0" smtClean="0">
                <a:solidFill>
                  <a:schemeClr val="bg1"/>
                </a:solidFill>
                <a:latin typeface="VAG Rounded Std Light" panose="020F0502020204020204" pitchFamily="34" charset="0"/>
              </a:rPr>
              <a:t>McKinsey Global reports in addressing obesity states that:</a:t>
            </a:r>
          </a:p>
          <a:p>
            <a:pPr marL="171450" indent="-171450">
              <a:buFont typeface="Arial" charset="0"/>
              <a:buChar char="•"/>
            </a:pPr>
            <a:endParaRPr lang="en-US" sz="2400" dirty="0" smtClean="0">
              <a:solidFill>
                <a:schemeClr val="bg1"/>
              </a:solidFill>
              <a:latin typeface="VAG Rounded Std Light" panose="020F0502020204020204" pitchFamily="34" charset="0"/>
            </a:endParaRPr>
          </a:p>
          <a:p>
            <a:pPr marL="800100" lvl="1" indent="-342900">
              <a:lnSpc>
                <a:spcPct val="150000"/>
              </a:lnSpc>
              <a:buClr>
                <a:schemeClr val="tx2"/>
              </a:buClr>
              <a:buFont typeface="VAG Rounded Std Light" panose="020F0502020204020204" pitchFamily="34" charset="0"/>
              <a:buChar char="−"/>
            </a:pPr>
            <a:r>
              <a:rPr lang="en-US" sz="2400" dirty="0" smtClean="0">
                <a:solidFill>
                  <a:schemeClr val="bg1"/>
                </a:solidFill>
                <a:latin typeface="VAG Rounded Std Light" panose="020F0502020204020204" pitchFamily="34" charset="0"/>
              </a:rPr>
              <a:t>needs to be a portfolio of interventions</a:t>
            </a:r>
          </a:p>
          <a:p>
            <a:pPr marL="800100" lvl="1" indent="-342900">
              <a:lnSpc>
                <a:spcPct val="150000"/>
              </a:lnSpc>
              <a:buClr>
                <a:schemeClr val="tx2"/>
              </a:buClr>
              <a:buFont typeface="VAG Rounded Std Light" panose="020F0502020204020204" pitchFamily="34" charset="0"/>
              <a:buChar char="−"/>
            </a:pPr>
            <a:r>
              <a:rPr lang="en-GB" sz="2400" dirty="0" smtClean="0">
                <a:solidFill>
                  <a:schemeClr val="bg1"/>
                </a:solidFill>
                <a:latin typeface="VAG Rounded Std Light" panose="020F0502020204020204" pitchFamily="34" charset="0"/>
              </a:rPr>
              <a:t>Found that portion</a:t>
            </a:r>
            <a:r>
              <a:rPr lang="en-GB" sz="2400" baseline="0" dirty="0" smtClean="0">
                <a:solidFill>
                  <a:schemeClr val="bg1"/>
                </a:solidFill>
                <a:latin typeface="VAG Rounded Std Light" panose="020F0502020204020204" pitchFamily="34" charset="0"/>
              </a:rPr>
              <a:t> control is the most effective </a:t>
            </a:r>
            <a:r>
              <a:rPr lang="en-GB" sz="2400" dirty="0" smtClean="0">
                <a:solidFill>
                  <a:schemeClr val="bg1"/>
                </a:solidFill>
                <a:latin typeface="VAG Rounded Std Light" panose="020F0502020204020204" pitchFamily="34" charset="0"/>
              </a:rPr>
              <a:t>industry contribution, followed by reformulation of SSBs </a:t>
            </a:r>
          </a:p>
          <a:p>
            <a:pPr marL="800100" lvl="1" indent="-342900">
              <a:lnSpc>
                <a:spcPct val="150000"/>
              </a:lnSpc>
              <a:buClr>
                <a:schemeClr val="tx2"/>
              </a:buClr>
              <a:buFont typeface="VAG Rounded Std Light" panose="020F0502020204020204" pitchFamily="34" charset="0"/>
              <a:buChar char="−"/>
            </a:pPr>
            <a:r>
              <a:rPr lang="en-US" sz="2400" dirty="0" smtClean="0">
                <a:solidFill>
                  <a:schemeClr val="bg1"/>
                </a:solidFill>
                <a:latin typeface="VAG Rounded Std Light" panose="020F0502020204020204" pitchFamily="34" charset="0"/>
              </a:rPr>
              <a:t>Found that SSB taxes rank in the bottom quartile on their effectiveness </a:t>
            </a:r>
          </a:p>
          <a:p>
            <a:pPr marL="800100" marR="0" lvl="1" indent="-342900" algn="l" defTabSz="914400" rtl="0" eaLnBrk="1" fontAlgn="auto" latinLnBrk="0" hangingPunct="1">
              <a:lnSpc>
                <a:spcPct val="150000"/>
              </a:lnSpc>
              <a:spcBef>
                <a:spcPts val="0"/>
              </a:spcBef>
              <a:spcAft>
                <a:spcPts val="0"/>
              </a:spcAft>
              <a:buClr>
                <a:schemeClr val="tx2"/>
              </a:buClr>
              <a:buSzTx/>
              <a:buFont typeface="VAG Rounded Std Light" panose="020F0502020204020204" pitchFamily="34" charset="0"/>
              <a:buChar char="−"/>
              <a:tabLst/>
              <a:defRPr/>
            </a:pPr>
            <a:r>
              <a:rPr lang="en-ZA" sz="2400" dirty="0" smtClean="0">
                <a:solidFill>
                  <a:schemeClr val="bg1"/>
                </a:solidFill>
                <a:latin typeface="VAG Rounded Std Light" panose="020F0502020204020204" pitchFamily="34" charset="0"/>
              </a:rPr>
              <a:t>Some developed markets which introduced this type of tax are now reversing this, due to it’s failure to effectively address obesity (e.g. Finland and Denmark)</a:t>
            </a:r>
          </a:p>
          <a:p>
            <a:pPr marL="800100" lvl="1" indent="-342900">
              <a:lnSpc>
                <a:spcPct val="150000"/>
              </a:lnSpc>
              <a:buClr>
                <a:schemeClr val="tx2"/>
              </a:buClr>
              <a:buFont typeface="VAG Rounded Std Light" panose="020F0502020204020204" pitchFamily="34" charset="0"/>
              <a:buChar char="−"/>
            </a:pPr>
            <a:endParaRPr lang="en-US" sz="2400" dirty="0" smtClean="0">
              <a:solidFill>
                <a:schemeClr val="bg1"/>
              </a:solidFill>
              <a:latin typeface="VAG Rounded Std Light" panose="020F0502020204020204" pitchFamily="34" charset="0"/>
            </a:endParaRPr>
          </a:p>
          <a:p>
            <a:pPr marL="171450" lvl="0" indent="-171450">
              <a:buFont typeface="Arial" charset="0"/>
              <a:buChar char="•"/>
            </a:pPr>
            <a:endParaRPr lang="en-ZA" sz="2400" dirty="0" smtClean="0">
              <a:solidFill>
                <a:schemeClr val="bg1"/>
              </a:solidFill>
              <a:latin typeface="VAG Rounded Std Light" panose="020F0502020204020204" pitchFamily="34" charset="0"/>
            </a:endParaRPr>
          </a:p>
          <a:p>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10</a:t>
            </a:fld>
            <a:endParaRPr lang="en-ZA"/>
          </a:p>
        </p:txBody>
      </p:sp>
    </p:spTree>
    <p:extLst>
      <p:ext uri="{BB962C8B-B14F-4D97-AF65-F5344CB8AC3E}">
        <p14:creationId xmlns:p14="http://schemas.microsoft.com/office/powerpoint/2010/main" val="370432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2547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latin typeface="VAG Rounded Std Light" panose="020F0502020204020204" pitchFamily="34" charset="0"/>
              </a:rPr>
              <a:t>Focus on the actual drinks we make and how we sweeten them – the things that go inside the bottle </a:t>
            </a:r>
          </a:p>
          <a:p>
            <a:endParaRPr lang="en-US" dirty="0" smtClean="0">
              <a:solidFill>
                <a:schemeClr val="bg1"/>
              </a:solidFill>
              <a:latin typeface="VAG Rounded Std Light" panose="020F0502020204020204" pitchFamily="34" charset="0"/>
            </a:endParaRPr>
          </a:p>
          <a:p>
            <a:r>
              <a:rPr lang="en-US" b="1" dirty="0" smtClean="0">
                <a:solidFill>
                  <a:schemeClr val="bg1"/>
                </a:solidFill>
                <a:latin typeface="VAG Rounded Std Light" panose="020F0502020204020204" pitchFamily="34" charset="0"/>
              </a:rPr>
              <a:t>Reformulation</a:t>
            </a:r>
            <a:r>
              <a:rPr lang="en-US" b="1" baseline="0" dirty="0" smtClean="0">
                <a:solidFill>
                  <a:schemeClr val="bg1"/>
                </a:solidFill>
                <a:latin typeface="VAG Rounded Std Light" panose="020F0502020204020204" pitchFamily="34" charset="0"/>
              </a:rPr>
              <a:t> progress:</a:t>
            </a:r>
            <a:endParaRPr lang="en-US" b="1" dirty="0" smtClean="0">
              <a:solidFill>
                <a:schemeClr val="bg1"/>
              </a:solidFill>
              <a:latin typeface="VAG Rounded Std Light" panose="020F0502020204020204" pitchFamily="34" charset="0"/>
            </a:endParaRPr>
          </a:p>
          <a:p>
            <a:pPr marL="342900" indent="-342900">
              <a:buFont typeface="Arial" pitchFamily="34" charset="0"/>
              <a:buChar char="•"/>
            </a:pPr>
            <a:r>
              <a:rPr lang="en-US" sz="1200" dirty="0" smtClean="0">
                <a:solidFill>
                  <a:schemeClr val="accent1"/>
                </a:solidFill>
                <a:latin typeface="VAG Rounded Std Light" panose="020F0502020204020204" pitchFamily="34" charset="0"/>
              </a:rPr>
              <a:t>By </a:t>
            </a:r>
            <a:r>
              <a:rPr lang="en-US" sz="1200" b="1" dirty="0" smtClean="0">
                <a:solidFill>
                  <a:schemeClr val="accent1"/>
                </a:solidFill>
                <a:latin typeface="VAG Rounded Std Light" panose="020F0502020204020204" pitchFamily="34" charset="0"/>
              </a:rPr>
              <a:t>March 2017 </a:t>
            </a:r>
            <a:r>
              <a:rPr lang="en-US" sz="1200" dirty="0" smtClean="0">
                <a:solidFill>
                  <a:schemeClr val="accent1"/>
                </a:solidFill>
                <a:latin typeface="VAG Rounded Std Light" panose="020F0502020204020204" pitchFamily="34" charset="0"/>
              </a:rPr>
              <a:t>we reduced the sugar content in Fanta Orange and Fanta Grape by 20% and Stoney by 10%.</a:t>
            </a:r>
          </a:p>
          <a:p>
            <a:pPr marL="342900" indent="-342900">
              <a:buFont typeface="Arial" pitchFamily="34" charset="0"/>
              <a:buChar char="•"/>
            </a:pPr>
            <a:r>
              <a:rPr lang="en-US" sz="1200" dirty="0" smtClean="0">
                <a:solidFill>
                  <a:schemeClr val="accent1"/>
                </a:solidFill>
                <a:latin typeface="VAG Rounded Std Light" panose="020F0502020204020204" pitchFamily="34" charset="0"/>
              </a:rPr>
              <a:t>We will reduce sugar by between 10-70% in Sprite, Fanta Orange, </a:t>
            </a:r>
            <a:r>
              <a:rPr lang="en-ZA" sz="1200" dirty="0" smtClean="0">
                <a:solidFill>
                  <a:schemeClr val="accent1"/>
                </a:solidFill>
                <a:latin typeface="VAG Rounded Std Light" panose="020F0502020204020204" pitchFamily="34" charset="0"/>
              </a:rPr>
              <a:t>Fanta Grape, Fanta Pineapple, Stoney, </a:t>
            </a:r>
            <a:r>
              <a:rPr lang="en-ZA" sz="1200" dirty="0" err="1" smtClean="0">
                <a:solidFill>
                  <a:schemeClr val="accent1"/>
                </a:solidFill>
                <a:latin typeface="VAG Rounded Std Light" panose="020F0502020204020204" pitchFamily="34" charset="0"/>
              </a:rPr>
              <a:t>Sparletta</a:t>
            </a:r>
            <a:r>
              <a:rPr lang="en-ZA" sz="1200" dirty="0" smtClean="0">
                <a:solidFill>
                  <a:schemeClr val="accent1"/>
                </a:solidFill>
                <a:latin typeface="VAG Rounded Std Light" panose="020F0502020204020204" pitchFamily="34" charset="0"/>
              </a:rPr>
              <a:t>, Twist, Schweppes Lemonade, Schweppes Dry </a:t>
            </a:r>
            <a:r>
              <a:rPr lang="de-DE" sz="1200" dirty="0" smtClean="0">
                <a:solidFill>
                  <a:schemeClr val="accent1"/>
                </a:solidFill>
                <a:latin typeface="VAG Rounded Std Light" panose="020F0502020204020204" pitchFamily="34" charset="0"/>
              </a:rPr>
              <a:t>Lemon, Schweppes Gingerale and Schweppes </a:t>
            </a:r>
            <a:r>
              <a:rPr lang="en-US" sz="1200" dirty="0" smtClean="0">
                <a:solidFill>
                  <a:schemeClr val="accent1"/>
                </a:solidFill>
                <a:latin typeface="VAG Rounded Std Light" panose="020F0502020204020204" pitchFamily="34" charset="0"/>
              </a:rPr>
              <a:t>Tonic. This will be implemented between </a:t>
            </a:r>
            <a:r>
              <a:rPr lang="en-ZA" sz="1200" b="1" dirty="0" smtClean="0">
                <a:solidFill>
                  <a:schemeClr val="accent1"/>
                </a:solidFill>
                <a:latin typeface="VAG Rounded Std Light" panose="020F0502020204020204" pitchFamily="34" charset="0"/>
              </a:rPr>
              <a:t>September and December 2017</a:t>
            </a:r>
          </a:p>
          <a:p>
            <a:pPr marL="342900" indent="-342900">
              <a:buFont typeface="Arial" pitchFamily="34" charset="0"/>
              <a:buChar char="•"/>
            </a:pPr>
            <a:endParaRPr lang="en-ZA" sz="1200" b="1" dirty="0" smtClean="0">
              <a:solidFill>
                <a:schemeClr val="accent1"/>
              </a:solidFill>
              <a:latin typeface="VAG Rounded Std Light" panose="020F0502020204020204" pitchFamily="34" charset="0"/>
            </a:endParaRPr>
          </a:p>
          <a:p>
            <a:pPr marL="0" indent="0">
              <a:buFont typeface="Arial" pitchFamily="34" charset="0"/>
              <a:buNone/>
            </a:pPr>
            <a:r>
              <a:rPr lang="en-ZA" sz="1200" b="1" dirty="0" smtClean="0">
                <a:solidFill>
                  <a:schemeClr val="accent1"/>
                </a:solidFill>
                <a:latin typeface="VAG Rounded Std Light" panose="020F0502020204020204" pitchFamily="34" charset="0"/>
              </a:rPr>
              <a:t>Small Pack Conversion:</a:t>
            </a:r>
          </a:p>
          <a:p>
            <a:pPr marL="342900" indent="-342900">
              <a:buFont typeface="Arial" pitchFamily="34" charset="0"/>
              <a:buChar char="•"/>
            </a:pPr>
            <a:r>
              <a:rPr lang="en-ZA" sz="1200" dirty="0" smtClean="0">
                <a:solidFill>
                  <a:schemeClr val="accent1"/>
                </a:solidFill>
                <a:latin typeface="VAG Rounded Std Light" panose="020F0502020204020204" pitchFamily="34" charset="0"/>
              </a:rPr>
              <a:t>2.5 litre PET Coke discontinued (completed)</a:t>
            </a:r>
          </a:p>
          <a:p>
            <a:pPr marL="342900" indent="-342900">
              <a:buFont typeface="Arial" pitchFamily="34" charset="0"/>
              <a:buChar char="•"/>
            </a:pPr>
            <a:r>
              <a:rPr lang="nb-NO" sz="1200" dirty="0" smtClean="0">
                <a:solidFill>
                  <a:schemeClr val="accent1"/>
                </a:solidFill>
                <a:latin typeface="VAG Rounded Std Light" panose="020F0502020204020204" pitchFamily="34" charset="0"/>
              </a:rPr>
              <a:t>2.25 litre to 2 litre PET </a:t>
            </a:r>
            <a:r>
              <a:rPr lang="en-ZA" sz="1200" dirty="0" smtClean="0">
                <a:solidFill>
                  <a:schemeClr val="accent1"/>
                </a:solidFill>
                <a:latin typeface="VAG Rounded Std Light" panose="020F0502020204020204" pitchFamily="34" charset="0"/>
              </a:rPr>
              <a:t>Coke and Core Flavours (May 2017)</a:t>
            </a:r>
          </a:p>
          <a:p>
            <a:pPr marL="342900" indent="-342900">
              <a:buFont typeface="Arial" pitchFamily="34" charset="0"/>
              <a:buChar char="•"/>
            </a:pPr>
            <a:r>
              <a:rPr lang="en-US" sz="1200" dirty="0" smtClean="0">
                <a:solidFill>
                  <a:schemeClr val="accent1"/>
                </a:solidFill>
                <a:latin typeface="VAG Rounded Std Light" panose="020F0502020204020204" pitchFamily="34" charset="0"/>
              </a:rPr>
              <a:t>500ml PET to 440ml PET </a:t>
            </a:r>
            <a:r>
              <a:rPr lang="en-ZA" sz="1200" dirty="0" smtClean="0">
                <a:solidFill>
                  <a:schemeClr val="accent1"/>
                </a:solidFill>
                <a:latin typeface="VAG Rounded Std Light" panose="020F0502020204020204" pitchFamily="34" charset="0"/>
              </a:rPr>
              <a:t>(Aug 2017)</a:t>
            </a:r>
          </a:p>
          <a:p>
            <a:pPr marL="342900" indent="-342900">
              <a:buFont typeface="Arial" pitchFamily="34" charset="0"/>
              <a:buChar char="•"/>
            </a:pPr>
            <a:r>
              <a:rPr lang="en-US" sz="1200" dirty="0" smtClean="0">
                <a:solidFill>
                  <a:schemeClr val="accent1"/>
                </a:solidFill>
                <a:latin typeface="VAG Rounded Std Light" panose="020F0502020204020204" pitchFamily="34" charset="0"/>
              </a:rPr>
              <a:t>330ml PET to 300ml PET </a:t>
            </a:r>
            <a:r>
              <a:rPr lang="en-ZA" sz="1200" dirty="0" smtClean="0">
                <a:solidFill>
                  <a:schemeClr val="accent1"/>
                </a:solidFill>
                <a:latin typeface="VAG Rounded Std Light" panose="020F0502020204020204" pitchFamily="34" charset="0"/>
              </a:rPr>
              <a:t>(Aug 2017)</a:t>
            </a:r>
          </a:p>
          <a:p>
            <a:pPr marL="342900" indent="-342900">
              <a:buFont typeface="Arial" pitchFamily="34" charset="0"/>
              <a:buChar char="•"/>
            </a:pPr>
            <a:r>
              <a:rPr lang="en-US" sz="1200" dirty="0" smtClean="0">
                <a:solidFill>
                  <a:schemeClr val="accent1"/>
                </a:solidFill>
                <a:latin typeface="VAG Rounded Std Light" panose="020F0502020204020204" pitchFamily="34" charset="0"/>
              </a:rPr>
              <a:t>Expansion of 1.5 litre PET as an alterative to 2L </a:t>
            </a:r>
            <a:r>
              <a:rPr lang="en-ZA" sz="1200" dirty="0" smtClean="0">
                <a:solidFill>
                  <a:schemeClr val="accent1"/>
                </a:solidFill>
                <a:latin typeface="VAG Rounded Std Light" panose="020F0502020204020204" pitchFamily="34" charset="0"/>
              </a:rPr>
              <a:t>(June 2017)</a:t>
            </a:r>
            <a:endParaRPr lang="en-US" sz="1200" dirty="0" smtClean="0">
              <a:solidFill>
                <a:schemeClr val="accent1"/>
              </a:solidFill>
              <a:latin typeface="VAG Rounded Std Light" panose="020F0502020204020204" pitchFamily="34" charset="0"/>
            </a:endParaRPr>
          </a:p>
          <a:p>
            <a:pPr marL="342900" indent="-342900">
              <a:buFont typeface="Arial" pitchFamily="34" charset="0"/>
              <a:buChar char="•"/>
            </a:pPr>
            <a:endParaRPr lang="en-US" dirty="0" smtClean="0">
              <a:solidFill>
                <a:schemeClr val="bg1"/>
              </a:solidFill>
              <a:latin typeface="VAG Rounded Std Light" panose="020F0502020204020204" pitchFamily="34" charset="0"/>
            </a:endParaRPr>
          </a:p>
        </p:txBody>
      </p:sp>
      <p:sp>
        <p:nvSpPr>
          <p:cNvPr id="4" name="Slide Number Placeholder 3"/>
          <p:cNvSpPr>
            <a:spLocks noGrp="1"/>
          </p:cNvSpPr>
          <p:nvPr>
            <p:ph type="sldNum" sz="quarter" idx="10"/>
          </p:nvPr>
        </p:nvSpPr>
        <p:spPr/>
        <p:txBody>
          <a:bodyPr/>
          <a:lstStyle/>
          <a:p>
            <a:fld id="{0037BB92-B87A-4849-B913-0B48F980D936}" type="slidenum">
              <a:rPr lang="en-ZA" smtClean="0"/>
              <a:t>12</a:t>
            </a:fld>
            <a:endParaRPr lang="en-ZA"/>
          </a:p>
        </p:txBody>
      </p:sp>
    </p:spTree>
    <p:extLst>
      <p:ext uri="{BB962C8B-B14F-4D97-AF65-F5344CB8AC3E}">
        <p14:creationId xmlns:p14="http://schemas.microsoft.com/office/powerpoint/2010/main" val="326864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en-US" dirty="0" smtClean="0">
              <a:solidFill>
                <a:schemeClr val="bg1"/>
              </a:solidFill>
              <a:latin typeface="VAG Rounded Std Light" panose="020F0502020204020204" pitchFamily="34" charset="0"/>
            </a:endParaRPr>
          </a:p>
        </p:txBody>
      </p:sp>
      <p:sp>
        <p:nvSpPr>
          <p:cNvPr id="4" name="Slide Number Placeholder 3"/>
          <p:cNvSpPr>
            <a:spLocks noGrp="1"/>
          </p:cNvSpPr>
          <p:nvPr>
            <p:ph type="sldNum" sz="quarter" idx="10"/>
          </p:nvPr>
        </p:nvSpPr>
        <p:spPr/>
        <p:txBody>
          <a:bodyPr/>
          <a:lstStyle/>
          <a:p>
            <a:fld id="{0037BB92-B87A-4849-B913-0B48F980D936}"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val="77918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14</a:t>
            </a:fld>
            <a:endParaRPr lang="en-ZA"/>
          </a:p>
        </p:txBody>
      </p:sp>
    </p:spTree>
    <p:extLst>
      <p:ext uri="{BB962C8B-B14F-4D97-AF65-F5344CB8AC3E}">
        <p14:creationId xmlns:p14="http://schemas.microsoft.com/office/powerpoint/2010/main" val="289815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latin typeface="VAG Rounded Std Light"/>
              </a:rPr>
              <a:t>We have always invested in sports:</a:t>
            </a:r>
          </a:p>
          <a:p>
            <a:endParaRPr lang="en-ZA" sz="1200" dirty="0" smtClean="0">
              <a:solidFill>
                <a:schemeClr val="accent3">
                  <a:lumMod val="90000"/>
                  <a:lumOff val="10000"/>
                </a:schemeClr>
              </a:solidFill>
              <a:latin typeface="vag rounded "/>
            </a:endParaRPr>
          </a:p>
          <a:p>
            <a:r>
              <a:rPr lang="en-ZA" sz="1200" kern="1200" dirty="0" smtClean="0">
                <a:solidFill>
                  <a:schemeClr val="tx1"/>
                </a:solidFill>
                <a:effectLst/>
                <a:latin typeface="+mn-lt"/>
                <a:ea typeface="+mn-ea"/>
                <a:cs typeface="+mn-cs"/>
              </a:rPr>
              <a:t>Our wellbeing approach is designed to help address the public health challenge of obesity which affects our employees, stakeholders and community in generally. </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We help get peo­ple moving by supporting physical activity programmes in every coun­try where we do business. For over 10 years, we have continued to sup­port physical activity programmes, especially those focusing on improv­ing the health of young people and creating awareness of the impor­tance of active healthy living.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More than 300 000 youths have participated in its sporting activities such as the Copa Coca-Cola (where Lucas </a:t>
            </a:r>
            <a:r>
              <a:rPr lang="en-ZA" sz="1200" kern="1200" dirty="0" err="1" smtClean="0">
                <a:solidFill>
                  <a:schemeClr val="tx1"/>
                </a:solidFill>
                <a:effectLst/>
                <a:latin typeface="+mn-lt"/>
                <a:ea typeface="+mn-ea"/>
                <a:cs typeface="+mn-cs"/>
              </a:rPr>
              <a:t>Radebe</a:t>
            </a:r>
            <a:r>
              <a:rPr lang="en-ZA" sz="1200" kern="1200" dirty="0" smtClean="0">
                <a:solidFill>
                  <a:schemeClr val="tx1"/>
                </a:solidFill>
                <a:effectLst/>
                <a:latin typeface="+mn-lt"/>
                <a:ea typeface="+mn-ea"/>
                <a:cs typeface="+mn-cs"/>
              </a:rPr>
              <a:t> began playing), as well as cricket and rugby.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Together with our bottling part­ners, Coca-Cola Beverages South Africa and Coca- Cola Peninsula Beverages, we also sup­port non-mainstream, family-orientated, active, healthy living programmes. </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We support the </a:t>
            </a:r>
            <a:r>
              <a:rPr lang="en-ZA" sz="1200" b="1" kern="1200" dirty="0" smtClean="0">
                <a:solidFill>
                  <a:schemeClr val="tx1"/>
                </a:solidFill>
                <a:effectLst/>
                <a:latin typeface="+mn-lt"/>
                <a:ea typeface="+mn-ea"/>
                <a:cs typeface="+mn-cs"/>
              </a:rPr>
              <a:t>Big Walk</a:t>
            </a:r>
            <a:r>
              <a:rPr lang="en-ZA" sz="1200" kern="1200" dirty="0" smtClean="0">
                <a:solidFill>
                  <a:schemeClr val="tx1"/>
                </a:solidFill>
                <a:effectLst/>
                <a:latin typeface="+mn-lt"/>
                <a:ea typeface="+mn-ea"/>
                <a:cs typeface="+mn-cs"/>
              </a:rPr>
              <a:t>, which we host in partnership with the department of sport and recreation. The Big Walk promotes walking as a fun physical activity among the youth, women, and fami­lies. The event attracts over 16 000 participants in Pretoria each year since it was launched in 2015.</a:t>
            </a:r>
          </a:p>
          <a:p>
            <a:pPr marL="285750" indent="-285750">
              <a:lnSpc>
                <a:spcPct val="150000"/>
              </a:lnSpc>
              <a:spcBef>
                <a:spcPts val="1200"/>
              </a:spcBef>
              <a:buFont typeface="Arial" panose="020B0604020202020204" pitchFamily="34" charset="0"/>
              <a:buChar char="•"/>
              <a:tabLst>
                <a:tab pos="0" algn="l"/>
              </a:tabLst>
            </a:pPr>
            <a:endParaRPr lang="en-GB" sz="1200" dirty="0" smtClean="0">
              <a:solidFill>
                <a:schemeClr val="accent3">
                  <a:lumMod val="90000"/>
                  <a:lumOff val="10000"/>
                </a:schemeClr>
              </a:solidFill>
              <a:latin typeface="vag rounded "/>
            </a:endParaRPr>
          </a:p>
          <a:p>
            <a:pPr marL="285750" indent="-285750">
              <a:lnSpc>
                <a:spcPct val="150000"/>
              </a:lnSpc>
              <a:spcBef>
                <a:spcPts val="1200"/>
              </a:spcBef>
              <a:buFont typeface="Arial" panose="020B0604020202020204" pitchFamily="34" charset="0"/>
              <a:buChar char="•"/>
              <a:tabLst>
                <a:tab pos="0" algn="l"/>
              </a:tabLst>
            </a:pPr>
            <a:r>
              <a:rPr lang="en-GB" sz="1200" dirty="0" smtClean="0">
                <a:solidFill>
                  <a:schemeClr val="accent3">
                    <a:lumMod val="90000"/>
                    <a:lumOff val="10000"/>
                  </a:schemeClr>
                </a:solidFill>
                <a:latin typeface="vag rounded "/>
              </a:rPr>
              <a:t>This however is not enough, it needs to be a </a:t>
            </a:r>
            <a:r>
              <a:rPr lang="en-ZA" sz="1200" dirty="0" smtClean="0"/>
              <a:t> </a:t>
            </a:r>
            <a:r>
              <a:rPr lang="en-GB" sz="1200" dirty="0" smtClean="0">
                <a:solidFill>
                  <a:schemeClr val="bg1"/>
                </a:solidFill>
                <a:latin typeface="VAG Rounded Std Light"/>
              </a:rPr>
              <a:t>nationally driven initiative with Department of Health and Sports</a:t>
            </a:r>
          </a:p>
          <a:p>
            <a:pPr marL="285750" indent="-285750">
              <a:lnSpc>
                <a:spcPct val="150000"/>
              </a:lnSpc>
              <a:spcBef>
                <a:spcPts val="1200"/>
              </a:spcBef>
              <a:buFont typeface="Arial" panose="020B0604020202020204" pitchFamily="34" charset="0"/>
              <a:buChar char="•"/>
              <a:tabLst>
                <a:tab pos="0" algn="l"/>
              </a:tabLst>
            </a:pPr>
            <a:r>
              <a:rPr lang="en-GB" sz="1200" dirty="0" smtClean="0">
                <a:solidFill>
                  <a:schemeClr val="bg1"/>
                </a:solidFill>
                <a:latin typeface="VAG Rounded Std Light"/>
              </a:rPr>
              <a:t>We are willing to partner nationally through BEVSA with government</a:t>
            </a:r>
            <a:r>
              <a:rPr lang="en-GB" sz="1200" baseline="0" dirty="0" smtClean="0">
                <a:solidFill>
                  <a:schemeClr val="bg1"/>
                </a:solidFill>
                <a:latin typeface="VAG Rounded Std Light"/>
              </a:rPr>
              <a:t> and health practitioners to increase awareness and education of our consumers</a:t>
            </a:r>
            <a:endParaRPr lang="en-ZA" sz="1200" dirty="0" smtClean="0">
              <a:solidFill>
                <a:schemeClr val="bg1"/>
              </a:solidFill>
              <a:latin typeface="VAG Rounded Std Light"/>
            </a:endParaRPr>
          </a:p>
          <a:p>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15</a:t>
            </a:fld>
            <a:endParaRPr lang="en-ZA"/>
          </a:p>
        </p:txBody>
      </p:sp>
    </p:spTree>
    <p:extLst>
      <p:ext uri="{BB962C8B-B14F-4D97-AF65-F5344CB8AC3E}">
        <p14:creationId xmlns:p14="http://schemas.microsoft.com/office/powerpoint/2010/main" val="177661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Why so slow:</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VAG Rounded Std Light"/>
              </a:rPr>
              <a:t>Challenge is</a:t>
            </a:r>
            <a:r>
              <a:rPr lang="en-GB" baseline="0" dirty="0" smtClean="0">
                <a:solidFill>
                  <a:schemeClr val="bg1"/>
                </a:solidFill>
                <a:latin typeface="VAG Rounded Std Light"/>
              </a:rPr>
              <a:t> we are managing multiple stakeholders.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bg1"/>
                </a:solidFill>
                <a:latin typeface="VAG Rounded Std Light"/>
              </a:rPr>
              <a:t>This element is linked more with our community development than with selling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bg1"/>
                </a:solidFill>
                <a:latin typeface="VAG Rounded Std Light"/>
              </a:rPr>
              <a:t>The boards are asked for by the schools, so we can’t just remove them.  We first have to educate them and then take them out to rebrand and re-install.</a:t>
            </a:r>
          </a:p>
          <a:p>
            <a:r>
              <a:rPr lang="en-ZA" dirty="0" smtClean="0"/>
              <a:t>We do not</a:t>
            </a:r>
            <a:r>
              <a:rPr lang="en-ZA" baseline="0" dirty="0" smtClean="0"/>
              <a:t> service all schools directly. Most schools actually buy from the market (wholesalers and not us) so we have to work with the rest of the trade to educate. This will take time.</a:t>
            </a:r>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16</a:t>
            </a:fld>
            <a:endParaRPr lang="en-ZA"/>
          </a:p>
        </p:txBody>
      </p:sp>
    </p:spTree>
    <p:extLst>
      <p:ext uri="{BB962C8B-B14F-4D97-AF65-F5344CB8AC3E}">
        <p14:creationId xmlns:p14="http://schemas.microsoft.com/office/powerpoint/2010/main" val="13965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624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2</a:t>
            </a:fld>
            <a:endParaRPr lang="en-ZA"/>
          </a:p>
        </p:txBody>
      </p:sp>
    </p:spTree>
    <p:extLst>
      <p:ext uri="{BB962C8B-B14F-4D97-AF65-F5344CB8AC3E}">
        <p14:creationId xmlns:p14="http://schemas.microsoft.com/office/powerpoint/2010/main" val="192568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pPr marL="342900" indent="-342900">
              <a:buFont typeface="Arial" panose="020B0604020202020204" pitchFamily="34" charset="0"/>
              <a:buChar char="•"/>
            </a:pPr>
            <a:r>
              <a:rPr lang="en-US" sz="2400" dirty="0" smtClean="0">
                <a:latin typeface="VAG Rounded Std Light" panose="020F0502020204020204" pitchFamily="34" charset="0"/>
              </a:rPr>
              <a:t>Formed on 4 July 2016, merging 6</a:t>
            </a:r>
            <a:r>
              <a:rPr lang="en-US" sz="2400" baseline="0" dirty="0" smtClean="0">
                <a:latin typeface="VAG Rounded Std Light" panose="020F0502020204020204" pitchFamily="34" charset="0"/>
              </a:rPr>
              <a:t> separate franchise businesses of Coca-Cola in SA. (CCF, ABI, </a:t>
            </a:r>
            <a:r>
              <a:rPr lang="en-US" sz="2400" baseline="0" dirty="0" err="1" smtClean="0">
                <a:latin typeface="VAG Rounded Std Light" panose="020F0502020204020204" pitchFamily="34" charset="0"/>
              </a:rPr>
              <a:t>Shanduka</a:t>
            </a:r>
            <a:r>
              <a:rPr lang="en-US" sz="2400" baseline="0" dirty="0" smtClean="0">
                <a:latin typeface="VAG Rounded Std Light" panose="020F0502020204020204" pitchFamily="34" charset="0"/>
              </a:rPr>
              <a:t>, Appletiser, </a:t>
            </a:r>
            <a:r>
              <a:rPr lang="en-US" sz="2400" baseline="0" dirty="0" err="1" smtClean="0">
                <a:latin typeface="VAG Rounded Std Light" panose="020F0502020204020204" pitchFamily="34" charset="0"/>
              </a:rPr>
              <a:t>Valpre</a:t>
            </a:r>
            <a:r>
              <a:rPr lang="en-US" sz="2400" baseline="0" dirty="0" smtClean="0">
                <a:latin typeface="VAG Rounded Std Light" panose="020F0502020204020204" pitchFamily="34" charset="0"/>
              </a:rPr>
              <a:t>, Canners)</a:t>
            </a:r>
          </a:p>
          <a:p>
            <a:pPr marL="342900" indent="-342900">
              <a:buFont typeface="Arial" panose="020B0604020202020204" pitchFamily="34" charset="0"/>
              <a:buChar char="•"/>
            </a:pPr>
            <a:endParaRPr lang="en-US" sz="2400" dirty="0" smtClean="0">
              <a:latin typeface="VAG Rounded Std Light" panose="020F0502020204020204" pitchFamily="34" charset="0"/>
            </a:endParaRPr>
          </a:p>
          <a:p>
            <a:pPr marL="342900" indent="-342900">
              <a:buFont typeface="Arial" panose="020B0604020202020204" pitchFamily="34" charset="0"/>
              <a:buChar char="•"/>
            </a:pPr>
            <a:r>
              <a:rPr lang="en-US" sz="2400" dirty="0" smtClean="0">
                <a:latin typeface="VAG Rounded Std Light" panose="020F0502020204020204" pitchFamily="34" charset="0"/>
              </a:rPr>
              <a:t>89% owned by Coca-Cola Beverages Africa</a:t>
            </a:r>
            <a:r>
              <a:rPr lang="en-US" sz="2400" baseline="0" dirty="0" smtClean="0">
                <a:latin typeface="VAG Rounded Std Light" panose="020F0502020204020204" pitchFamily="34" charset="0"/>
              </a:rPr>
              <a:t>, l</a:t>
            </a:r>
            <a:r>
              <a:rPr lang="en-US" sz="2400" dirty="0" smtClean="0">
                <a:latin typeface="VAG Rounded Std Light" panose="020F0502020204020204" pitchFamily="34" charset="0"/>
              </a:rPr>
              <a:t>argest Coke Bottler in Africa (operating</a:t>
            </a:r>
            <a:r>
              <a:rPr lang="en-US" sz="2400" baseline="0" dirty="0" smtClean="0">
                <a:latin typeface="VAG Rounded Std Light" panose="020F0502020204020204" pitchFamily="34" charset="0"/>
              </a:rPr>
              <a:t> in 9 other African Countries)</a:t>
            </a:r>
            <a:endParaRPr lang="en-US" sz="2400" dirty="0" smtClean="0">
              <a:latin typeface="VAG Rounded Std Light" panose="020F0502020204020204" pitchFamily="34" charset="0"/>
            </a:endParaRPr>
          </a:p>
          <a:p>
            <a:pPr marL="457200" indent="-457200">
              <a:buFont typeface="Arial" panose="020B0604020202020204" pitchFamily="34" charset="0"/>
              <a:buChar char="•"/>
            </a:pPr>
            <a:endParaRPr lang="en-US" sz="2800" b="1" kern="1200" dirty="0" smtClean="0">
              <a:solidFill>
                <a:schemeClr val="tx2"/>
              </a:solidFill>
              <a:latin typeface="VAG Rounded Std Light" panose="020F0502020204020204" pitchFamily="34" charset="0"/>
              <a:ea typeface="+mn-ea"/>
              <a:cs typeface="+mn-cs"/>
            </a:endParaRPr>
          </a:p>
          <a:p>
            <a:pPr marL="457200" indent="-457200">
              <a:buFont typeface="Arial" panose="020B0604020202020204" pitchFamily="34" charset="0"/>
              <a:buChar char="•"/>
            </a:pPr>
            <a:r>
              <a:rPr lang="en-US" sz="2800" b="1" kern="1200" dirty="0" smtClean="0">
                <a:solidFill>
                  <a:schemeClr val="tx2"/>
                </a:solidFill>
                <a:latin typeface="VAG Rounded Std Light" panose="020F0502020204020204" pitchFamily="34" charset="0"/>
                <a:ea typeface="+mn-ea"/>
                <a:cs typeface="+mn-cs"/>
              </a:rPr>
              <a:t>67% </a:t>
            </a:r>
            <a:r>
              <a:rPr lang="en-US" sz="2400" dirty="0" smtClean="0">
                <a:latin typeface="VAG Rounded Std Light" panose="020F0502020204020204" pitchFamily="34" charset="0"/>
              </a:rPr>
              <a:t>of our procurement is </a:t>
            </a:r>
            <a:r>
              <a:rPr lang="en-US" sz="2800" b="1" kern="1200" dirty="0" smtClean="0">
                <a:solidFill>
                  <a:schemeClr val="tx1"/>
                </a:solidFill>
                <a:latin typeface="VAG Rounded Std Light" panose="020F0502020204020204" pitchFamily="34" charset="0"/>
                <a:ea typeface="+mn-ea"/>
                <a:cs typeface="+mn-cs"/>
              </a:rPr>
              <a:t>local</a:t>
            </a:r>
            <a:r>
              <a:rPr lang="en-US" sz="2400" dirty="0" smtClean="0">
                <a:solidFill>
                  <a:schemeClr val="tx1"/>
                </a:solidFill>
                <a:latin typeface="VAG Rounded Std Light" panose="020F0502020204020204" pitchFamily="34" charset="0"/>
              </a:rPr>
              <a:t> (85% of sugar bought locally and only about 15% from Swaziland)</a:t>
            </a:r>
          </a:p>
          <a:p>
            <a:pPr marL="457200" indent="-457200">
              <a:buFont typeface="Arial" panose="020B0604020202020204" pitchFamily="34" charset="0"/>
              <a:buChar char="•"/>
            </a:pPr>
            <a:r>
              <a:rPr lang="en-US" sz="2400" b="1" dirty="0" smtClean="0">
                <a:solidFill>
                  <a:schemeClr val="tx1"/>
                </a:solidFill>
                <a:latin typeface="VAG Rounded Std Light" panose="020F0502020204020204" pitchFamily="34" charset="0"/>
              </a:rPr>
              <a:t>Sugar makes</a:t>
            </a:r>
            <a:r>
              <a:rPr lang="en-US" sz="2400" b="1" baseline="0" dirty="0" smtClean="0">
                <a:solidFill>
                  <a:schemeClr val="tx1"/>
                </a:solidFill>
                <a:latin typeface="VAG Rounded Std Light" panose="020F0502020204020204" pitchFamily="34" charset="0"/>
              </a:rPr>
              <a:t> up</a:t>
            </a:r>
            <a:r>
              <a:rPr lang="en-US" sz="2400" b="1" dirty="0" smtClean="0">
                <a:solidFill>
                  <a:schemeClr val="tx1"/>
                </a:solidFill>
                <a:latin typeface="VAG Rounded Std Light" panose="020F0502020204020204" pitchFamily="34" charset="0"/>
              </a:rPr>
              <a:t> 23% of our local procurement</a:t>
            </a:r>
            <a:r>
              <a:rPr lang="en-US" sz="2400" b="1" baseline="0" dirty="0" smtClean="0">
                <a:solidFill>
                  <a:schemeClr val="tx1"/>
                </a:solidFill>
                <a:latin typeface="VAG Rounded Std Light" panose="020F0502020204020204" pitchFamily="34" charset="0"/>
              </a:rPr>
              <a:t> (R3.5b per annum)</a:t>
            </a:r>
          </a:p>
          <a:p>
            <a:pPr marL="457200" indent="-457200">
              <a:buFont typeface="Arial" panose="020B0604020202020204" pitchFamily="34" charset="0"/>
              <a:buChar char="•"/>
            </a:pPr>
            <a:endParaRPr lang="en-US" sz="2400" b="1" baseline="0" dirty="0" smtClean="0">
              <a:solidFill>
                <a:schemeClr val="tx1"/>
              </a:solidFill>
              <a:latin typeface="VAG Rounded Std Light" panose="020F0502020204020204" pitchFamily="34" charset="0"/>
            </a:endParaRPr>
          </a:p>
          <a:p>
            <a:pPr marL="457200" indent="-457200">
              <a:buFont typeface="Arial" panose="020B0604020202020204" pitchFamily="34" charset="0"/>
              <a:buChar char="•"/>
            </a:pPr>
            <a:r>
              <a:rPr lang="en-US" sz="2400" b="0" baseline="0" dirty="0" smtClean="0">
                <a:solidFill>
                  <a:schemeClr val="tx1"/>
                </a:solidFill>
                <a:latin typeface="VAG Rounded Std Light" panose="020F0502020204020204" pitchFamily="34" charset="0"/>
              </a:rPr>
              <a:t>Through our value chain we have created close </a:t>
            </a:r>
            <a:r>
              <a:rPr lang="en-US" sz="2400" b="1" baseline="0" dirty="0" smtClean="0">
                <a:solidFill>
                  <a:schemeClr val="tx1"/>
                </a:solidFill>
                <a:latin typeface="VAG Rounded Std Light" panose="020F0502020204020204" pitchFamily="34" charset="0"/>
              </a:rPr>
              <a:t>to 2000 jobs </a:t>
            </a:r>
            <a:r>
              <a:rPr lang="en-US" sz="2400" b="0" baseline="0" dirty="0" smtClean="0">
                <a:solidFill>
                  <a:schemeClr val="tx1"/>
                </a:solidFill>
                <a:latin typeface="VAG Rounded Std Light" panose="020F0502020204020204" pitchFamily="34" charset="0"/>
              </a:rPr>
              <a:t>in the last 2 years in the retail space through our market development activities and through our recycling efforts</a:t>
            </a:r>
          </a:p>
          <a:p>
            <a:pPr marL="457200" indent="-457200">
              <a:buFont typeface="Arial" panose="020B0604020202020204" pitchFamily="34" charset="0"/>
              <a:buChar char="•"/>
            </a:pPr>
            <a:endParaRPr lang="en-US" sz="2400" b="1" baseline="0" dirty="0" smtClean="0">
              <a:solidFill>
                <a:schemeClr val="tx1"/>
              </a:solidFill>
              <a:latin typeface="VAG Rounded Std Light" panose="020F0502020204020204" pitchFamily="34" charset="0"/>
            </a:endParaRPr>
          </a:p>
          <a:p>
            <a:pPr marL="342900" lvl="1" indent="-342900">
              <a:lnSpc>
                <a:spcPct val="100000"/>
              </a:lnSpc>
              <a:buFont typeface="Arial" panose="020B0604020202020204" pitchFamily="34" charset="0"/>
              <a:buChar char="•"/>
            </a:pPr>
            <a:r>
              <a:rPr lang="en-US" sz="2400" kern="100" dirty="0" smtClean="0">
                <a:latin typeface="VAG Rounded Std Light" panose="020F0502020204020204" pitchFamily="34" charset="0"/>
              </a:rPr>
              <a:t>Over </a:t>
            </a:r>
            <a:r>
              <a:rPr lang="en-US" sz="2800" b="1" dirty="0" smtClean="0">
                <a:latin typeface="VAG Rounded Std Light" panose="020F0502020204020204" pitchFamily="34" charset="0"/>
              </a:rPr>
              <a:t>R40m</a:t>
            </a:r>
            <a:r>
              <a:rPr lang="en-US" sz="2400" kern="100" dirty="0" smtClean="0">
                <a:latin typeface="VAG Rounded Std Light" panose="020F0502020204020204" pitchFamily="34" charset="0"/>
              </a:rPr>
              <a:t> is invested in the </a:t>
            </a:r>
            <a:r>
              <a:rPr lang="en-US" sz="2800" b="1" dirty="0" smtClean="0">
                <a:latin typeface="VAG Rounded Std Light" panose="020F0502020204020204" pitchFamily="34" charset="0"/>
              </a:rPr>
              <a:t>communities</a:t>
            </a:r>
            <a:r>
              <a:rPr lang="en-US" sz="2400" kern="100" dirty="0" smtClean="0">
                <a:latin typeface="VAG Rounded Std Light" panose="020F0502020204020204" pitchFamily="34" charset="0"/>
              </a:rPr>
              <a:t> annually </a:t>
            </a:r>
          </a:p>
          <a:p>
            <a:pPr marL="800100" lvl="2" indent="-342900">
              <a:lnSpc>
                <a:spcPct val="100000"/>
              </a:lnSpc>
              <a:buFont typeface="Arial" panose="020B0604020202020204" pitchFamily="34" charset="0"/>
              <a:buChar char="•"/>
            </a:pPr>
            <a:r>
              <a:rPr lang="en-US" sz="2400" kern="100" dirty="0" smtClean="0">
                <a:latin typeface="VAG Rounded Std Light" panose="020F0502020204020204" pitchFamily="34" charset="0"/>
              </a:rPr>
              <a:t>We run</a:t>
            </a:r>
            <a:r>
              <a:rPr lang="en-US" sz="2400" kern="100" baseline="0" dirty="0" smtClean="0">
                <a:latin typeface="VAG Rounded Std Light" panose="020F0502020204020204" pitchFamily="34" charset="0"/>
              </a:rPr>
              <a:t> the largest schools’ recycling </a:t>
            </a:r>
            <a:r>
              <a:rPr lang="en-US" sz="2400" kern="100" baseline="0" dirty="0" err="1" smtClean="0">
                <a:latin typeface="VAG Rounded Std Light" panose="020F0502020204020204" pitchFamily="34" charset="0"/>
              </a:rPr>
              <a:t>programme</a:t>
            </a:r>
            <a:r>
              <a:rPr lang="en-US" sz="2400" kern="100" baseline="0" dirty="0" smtClean="0">
                <a:latin typeface="VAG Rounded Std Light" panose="020F0502020204020204" pitchFamily="34" charset="0"/>
              </a:rPr>
              <a:t> in the country (over 800 000 young people participate)</a:t>
            </a:r>
          </a:p>
          <a:p>
            <a:pPr marL="800100" lvl="2" indent="-342900">
              <a:lnSpc>
                <a:spcPct val="100000"/>
              </a:lnSpc>
              <a:buFont typeface="Arial" panose="020B0604020202020204" pitchFamily="34" charset="0"/>
              <a:buChar char="•"/>
            </a:pPr>
            <a:r>
              <a:rPr lang="en-US" sz="2400" kern="100" baseline="0" dirty="0" smtClean="0">
                <a:latin typeface="VAG Rounded Std Light" panose="020F0502020204020204" pitchFamily="34" charset="0"/>
              </a:rPr>
              <a:t>Youth Owned and operated Outlets – </a:t>
            </a:r>
            <a:r>
              <a:rPr lang="en-US" sz="2400" kern="100" baseline="0" dirty="0" err="1" smtClean="0">
                <a:latin typeface="VAG Rounded Std Light" panose="020F0502020204020204" pitchFamily="34" charset="0"/>
              </a:rPr>
              <a:t>Spaza</a:t>
            </a:r>
            <a:r>
              <a:rPr lang="en-US" sz="2400" kern="100" baseline="0" dirty="0" smtClean="0">
                <a:latin typeface="VAG Rounded Std Light" panose="020F0502020204020204" pitchFamily="34" charset="0"/>
              </a:rPr>
              <a:t> Cafes</a:t>
            </a:r>
          </a:p>
          <a:p>
            <a:pPr marL="800100" lvl="2" indent="-342900">
              <a:lnSpc>
                <a:spcPct val="100000"/>
              </a:lnSpc>
              <a:buFont typeface="Arial" panose="020B0604020202020204" pitchFamily="34" charset="0"/>
              <a:buChar char="•"/>
            </a:pPr>
            <a:r>
              <a:rPr lang="en-US" sz="2400" kern="100" baseline="0" dirty="0" smtClean="0">
                <a:latin typeface="VAG Rounded Std Light" panose="020F0502020204020204" pitchFamily="34" charset="0"/>
              </a:rPr>
              <a:t>Over 5000 Grade 9,10 and 11 supported with </a:t>
            </a:r>
            <a:r>
              <a:rPr lang="en-US" sz="2400" kern="100" baseline="0" dirty="0" err="1" smtClean="0">
                <a:latin typeface="VAG Rounded Std Light" panose="020F0502020204020204" pitchFamily="34" charset="0"/>
              </a:rPr>
              <a:t>Maths</a:t>
            </a:r>
            <a:r>
              <a:rPr lang="en-US" sz="2400" kern="100" baseline="0" dirty="0" smtClean="0">
                <a:latin typeface="VAG Rounded Std Light" panose="020F0502020204020204" pitchFamily="34" charset="0"/>
              </a:rPr>
              <a:t>, Science and English extra classes.</a:t>
            </a:r>
            <a:endParaRPr lang="en-US" sz="2400" kern="100" dirty="0" smtClean="0">
              <a:latin typeface="VAG Rounded Std Light" panose="020F0502020204020204" pitchFamily="34" charset="0"/>
            </a:endParaRPr>
          </a:p>
          <a:p>
            <a:pPr marL="342900" lvl="1" indent="-342900">
              <a:lnSpc>
                <a:spcPct val="100000"/>
              </a:lnSpc>
              <a:buFont typeface="Arial" panose="020B0604020202020204" pitchFamily="34" charset="0"/>
              <a:buChar char="•"/>
            </a:pPr>
            <a:endParaRPr lang="en-US" sz="2400" kern="100" dirty="0" smtClean="0">
              <a:latin typeface="VAG Rounded Std Light" panose="020F0502020204020204" pitchFamily="34" charset="0"/>
            </a:endParaRPr>
          </a:p>
          <a:p>
            <a:pPr marL="457200" indent="-457200">
              <a:buFont typeface="Arial" panose="020B0604020202020204" pitchFamily="34" charset="0"/>
              <a:buChar char="•"/>
            </a:pPr>
            <a:endParaRPr lang="en-US" sz="2200" b="1" dirty="0" smtClean="0">
              <a:latin typeface="VAG Rounded Std Light" panose="020F0502020204020204" pitchFamily="34" charset="0"/>
            </a:endParaRPr>
          </a:p>
          <a:p>
            <a:pPr marL="342900" indent="-342900">
              <a:buFont typeface="Arial" panose="020B0604020202020204" pitchFamily="34" charset="0"/>
              <a:buChar char="•"/>
            </a:pPr>
            <a:endParaRPr lang="en-US" sz="2200" b="1" dirty="0" smtClean="0">
              <a:latin typeface="VAG Rounded Std Light" panose="020F0502020204020204" pitchFamily="34" charset="0"/>
            </a:endParaRPr>
          </a:p>
          <a:p>
            <a:endParaRPr lang="en-ZA"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C260550-DBF0-4AF5-8202-1FF2898D9F63}" type="slidenum">
              <a:rPr lang="en-US" altLang="en-US" smtClean="0">
                <a:solidFill>
                  <a:prstClr val="black"/>
                </a:solidFill>
              </a:rPr>
              <a:pPr/>
              <a:t>3</a:t>
            </a:fld>
            <a:endParaRPr lang="en-US" altLang="en-US" smtClean="0">
              <a:solidFill>
                <a:prstClr val="black"/>
              </a:solidFill>
            </a:endParaRPr>
          </a:p>
        </p:txBody>
      </p:sp>
    </p:spTree>
    <p:extLst>
      <p:ext uri="{BB962C8B-B14F-4D97-AF65-F5344CB8AC3E}">
        <p14:creationId xmlns:p14="http://schemas.microsoft.com/office/powerpoint/2010/main" val="157514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1200" b="1" dirty="0" smtClean="0">
              <a:latin typeface="VAG Rounded Std Light" panose="020F0502020204020204" pitchFamily="34" charset="0"/>
            </a:endParaRPr>
          </a:p>
          <a:p>
            <a:pPr marL="342900" indent="-342900">
              <a:buFont typeface="Arial" panose="020B0604020202020204" pitchFamily="34" charset="0"/>
              <a:buChar char="•"/>
            </a:pPr>
            <a:r>
              <a:rPr lang="en-ZA" dirty="0" smtClean="0"/>
              <a:t>Employ about</a:t>
            </a:r>
            <a:r>
              <a:rPr lang="en-ZA" baseline="0" dirty="0" smtClean="0"/>
              <a:t> 7500 employees, average service of 15 years (some have been with us for over 30 years).</a:t>
            </a:r>
            <a:endParaRPr lang="en-US" sz="1200" b="1" dirty="0" smtClean="0">
              <a:latin typeface="VAG Rounded Std Light" panose="020F0502020204020204" pitchFamily="34" charset="0"/>
            </a:endParaRPr>
          </a:p>
          <a:p>
            <a:pPr marL="342900" indent="-342900">
              <a:buFont typeface="Arial" panose="020B0604020202020204" pitchFamily="34" charset="0"/>
              <a:buChar char="•"/>
            </a:pPr>
            <a:r>
              <a:rPr lang="en-US" sz="1200" b="1" dirty="0" smtClean="0">
                <a:latin typeface="VAG Rounded Std Light" panose="020F0502020204020204" pitchFamily="34" charset="0"/>
              </a:rPr>
              <a:t>No retrenchment </a:t>
            </a:r>
            <a:r>
              <a:rPr lang="en-US" kern="100" dirty="0" smtClean="0">
                <a:latin typeface="VAG Rounded Std Light" panose="020F0502020204020204" pitchFamily="34" charset="0"/>
              </a:rPr>
              <a:t>in the last </a:t>
            </a:r>
            <a:r>
              <a:rPr lang="en-US" sz="1200" b="1" dirty="0" smtClean="0">
                <a:latin typeface="VAG Rounded Std Light" panose="020F0502020204020204" pitchFamily="34" charset="0"/>
              </a:rPr>
              <a:t>5 years (e</a:t>
            </a:r>
            <a:r>
              <a:rPr lang="en-US" sz="1200" b="1" baseline="0" dirty="0" smtClean="0">
                <a:latin typeface="VAG Rounded Std Light" panose="020F0502020204020204" pitchFamily="34" charset="0"/>
              </a:rPr>
              <a:t>ven during the most difficult trading environment).  In 2016 Sugar prices increased by 30%, profit declined by double digit, instead of retrenching we choose to not take increases as management but (R60m) saved our employees jobs. We did the same in 2015. </a:t>
            </a:r>
            <a:r>
              <a:rPr lang="en-US" sz="1200" b="1" baseline="0" dirty="0" err="1" smtClean="0">
                <a:latin typeface="VAG Rounded Std Light" panose="020F0502020204020204" pitchFamily="34" charset="0"/>
              </a:rPr>
              <a:t>PenBev</a:t>
            </a:r>
            <a:r>
              <a:rPr lang="en-US" sz="1200" b="1" baseline="0" dirty="0" smtClean="0">
                <a:latin typeface="VAG Rounded Std Light" panose="020F0502020204020204" pitchFamily="34" charset="0"/>
              </a:rPr>
              <a:t> (around for 76 years ,has never retrenched, not even once)</a:t>
            </a:r>
          </a:p>
          <a:p>
            <a:pPr marL="342900" indent="-342900">
              <a:buFont typeface="Arial" panose="020B0604020202020204" pitchFamily="34" charset="0"/>
              <a:buChar char="•"/>
            </a:pPr>
            <a:endParaRPr lang="en-US" sz="1200" b="1" dirty="0" smtClean="0">
              <a:latin typeface="VAG Rounded Std Light" panose="020F0502020204020204" pitchFamily="34" charset="0"/>
            </a:endParaRPr>
          </a:p>
        </p:txBody>
      </p:sp>
      <p:sp>
        <p:nvSpPr>
          <p:cNvPr id="4" name="Slide Number Placeholder 3"/>
          <p:cNvSpPr>
            <a:spLocks noGrp="1"/>
          </p:cNvSpPr>
          <p:nvPr>
            <p:ph type="sldNum" sz="quarter" idx="10"/>
          </p:nvPr>
        </p:nvSpPr>
        <p:spPr/>
        <p:txBody>
          <a:bodyPr/>
          <a:lstStyle/>
          <a:p>
            <a:fld id="{0037BB92-B87A-4849-B913-0B48F980D936}" type="slidenum">
              <a:rPr lang="en-ZA" smtClean="0"/>
              <a:t>4</a:t>
            </a:fld>
            <a:endParaRPr lang="en-ZA"/>
          </a:p>
        </p:txBody>
      </p:sp>
    </p:spTree>
    <p:extLst>
      <p:ext uri="{BB962C8B-B14F-4D97-AF65-F5344CB8AC3E}">
        <p14:creationId xmlns:p14="http://schemas.microsoft.com/office/powerpoint/2010/main" val="389369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pPr marL="171450" indent="-171450">
              <a:buFont typeface="Arial" panose="020B0604020202020204" pitchFamily="34" charset="0"/>
              <a:buChar char="•"/>
            </a:pPr>
            <a:r>
              <a:rPr lang="en-ZA" altLang="en-US" dirty="0" smtClean="0"/>
              <a:t>When</a:t>
            </a:r>
            <a:r>
              <a:rPr lang="en-ZA" altLang="en-US" baseline="0" dirty="0" smtClean="0"/>
              <a:t> it is alleged that ay TCCC globally has announced reduction of 10k jobs, that is the top part of the system</a:t>
            </a:r>
          </a:p>
          <a:p>
            <a:pPr marL="171450" indent="-171450">
              <a:buFont typeface="Arial" panose="020B0604020202020204" pitchFamily="34" charset="0"/>
              <a:buChar char="•"/>
            </a:pPr>
            <a:r>
              <a:rPr lang="en-ZA" altLang="en-US" baseline="0" dirty="0" smtClean="0"/>
              <a:t>The bottlers make up the bottom part of the system</a:t>
            </a:r>
          </a:p>
          <a:p>
            <a:pPr marL="171450" indent="-171450">
              <a:buFont typeface="Arial" panose="020B0604020202020204" pitchFamily="34" charset="0"/>
              <a:buChar char="•"/>
            </a:pPr>
            <a:r>
              <a:rPr lang="en-ZA" altLang="en-US" baseline="0" dirty="0" smtClean="0"/>
              <a:t>This is where jobs are created and are at risk (in sales, production and distribution</a:t>
            </a:r>
            <a:endParaRPr lang="en-ZA"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816BCF-EEB6-4815-A9AE-5AE2D02C7206}" type="slidenum">
              <a:rPr lang="en-US" altLang="en-US" smtClean="0">
                <a:solidFill>
                  <a:prstClr val="black"/>
                </a:solidFill>
              </a:rPr>
              <a:pPr/>
              <a:t>5</a:t>
            </a:fld>
            <a:endParaRPr lang="en-US" altLang="en-US" smtClean="0">
              <a:solidFill>
                <a:prstClr val="black"/>
              </a:solidFill>
            </a:endParaRPr>
          </a:p>
        </p:txBody>
      </p:sp>
    </p:spTree>
    <p:extLst>
      <p:ext uri="{BB962C8B-B14F-4D97-AF65-F5344CB8AC3E}">
        <p14:creationId xmlns:p14="http://schemas.microsoft.com/office/powerpoint/2010/main" val="50526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9056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are well</a:t>
            </a:r>
            <a:r>
              <a:rPr lang="en-ZA" baseline="0" dirty="0" smtClean="0"/>
              <a:t> on track to deliver these and we are submitting our first annual report by 9 June to the competition tribunal.</a:t>
            </a:r>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7</a:t>
            </a:fld>
            <a:endParaRPr lang="en-ZA"/>
          </a:p>
        </p:txBody>
      </p:sp>
    </p:spTree>
    <p:extLst>
      <p:ext uri="{BB962C8B-B14F-4D97-AF65-F5344CB8AC3E}">
        <p14:creationId xmlns:p14="http://schemas.microsoft.com/office/powerpoint/2010/main" val="234518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37BB92-B87A-4849-B913-0B48F980D936}" type="slidenum">
              <a:rPr lang="en-ZA" smtClean="0"/>
              <a:t>8</a:t>
            </a:fld>
            <a:endParaRPr lang="en-ZA"/>
          </a:p>
        </p:txBody>
      </p:sp>
    </p:spTree>
    <p:extLst>
      <p:ext uri="{BB962C8B-B14F-4D97-AF65-F5344CB8AC3E}">
        <p14:creationId xmlns:p14="http://schemas.microsoft.com/office/powerpoint/2010/main" val="232442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90567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file://localhost/Volumes/pta_work/COKE/CORPORATE/43821%20CCBA%20VIS%20development/Design/43821%20CCBA%20VIS%20Guide/PPT/PPT%20Jpgs/Base%20strip%20Africa.jpg"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file://localhost/Volumes/pta_work/COKE/CORPORATE/43821%20CCBA%20VIS%20development/Design/43821%20CCBA%20VIS%20Guide/PPT/PPT%20Jpgs/Base%20strip%20Africa.jpg" TargetMode="External"/></Relationships>
</file>

<file path=ppt/slideLayouts/_rels/slideLayout74.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file://localhost/Volumes/pta_work/COKE/CORPORATE/43821%20CCBA%20VIS%20development/Design/43821%20CCBA%20VIS%20Guide/PPT/PPT%20Jpgs/Base%20strip%20Africa.jpg" TargetMode="External"/><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364067"/>
            <a:ext cx="8382000" cy="3076456"/>
          </a:xfrm>
          <a:prstGeom prst="roundRect">
            <a:avLst>
              <a:gd name="adj" fmla="val 2771"/>
            </a:avLst>
          </a:prstGeom>
          <a:noFill/>
          <a:ln>
            <a:noFill/>
          </a:ln>
        </p:spPr>
        <p:txBody>
          <a:bodyPr lIns="320040" tIns="137160" rIns="320040" bIns="137160">
            <a:spAutoFit/>
          </a:bodyPr>
          <a:lstStyle>
            <a:lvl1pPr algn="l">
              <a:lnSpc>
                <a:spcPts val="7200"/>
              </a:lnSpc>
              <a:defRPr sz="6000" b="0">
                <a:solidFill>
                  <a:schemeClr val="tx1"/>
                </a:solidFill>
              </a:defRPr>
            </a:lvl1pPr>
          </a:lstStyle>
          <a:p>
            <a:r>
              <a:rPr lang="en-US" dirty="0" smtClean="0"/>
              <a:t>Presentation Title</a:t>
            </a:r>
            <a:br>
              <a:rPr lang="en-US" dirty="0" smtClean="0"/>
            </a:br>
            <a:r>
              <a:rPr lang="en-US" dirty="0" smtClean="0"/>
              <a:t>Title Cont’d</a:t>
            </a:r>
            <a:br>
              <a:rPr lang="en-US" dirty="0" smtClean="0"/>
            </a:br>
            <a:r>
              <a:rPr lang="en-US" dirty="0" err="1" smtClean="0"/>
              <a:t>mm.dd.yy</a:t>
            </a:r>
            <a:endParaRPr lang="en-US" dirty="0"/>
          </a:p>
        </p:txBody>
      </p:sp>
      <p:sp>
        <p:nvSpPr>
          <p:cNvPr id="6" name="Text Placeholder 5"/>
          <p:cNvSpPr>
            <a:spLocks noGrp="1"/>
          </p:cNvSpPr>
          <p:nvPr>
            <p:ph type="body" sz="quarter" idx="10" hasCustomPrompt="1"/>
          </p:nvPr>
        </p:nvSpPr>
        <p:spPr>
          <a:xfrm>
            <a:off x="368343" y="6158436"/>
            <a:ext cx="3505200" cy="159018"/>
          </a:xfrm>
          <a:prstGeom prst="rect">
            <a:avLst/>
          </a:prstGeom>
        </p:spPr>
        <p:txBody>
          <a:bodyPr wrap="square" lIns="0" tIns="0" rIns="0" bIns="0">
            <a:spAutoFit/>
          </a:bodyPr>
          <a:lstStyle>
            <a:lvl1pPr>
              <a:lnSpc>
                <a:spcPts val="1200"/>
              </a:lnSpc>
              <a:buNone/>
              <a:defRPr sz="1200">
                <a:solidFill>
                  <a:schemeClr val="bg1"/>
                </a:solidFill>
              </a:defRPr>
            </a:lvl1pPr>
          </a:lstStyle>
          <a:p>
            <a:pPr lvl="0"/>
            <a:r>
              <a:rPr lang="en-US" dirty="0" smtClean="0"/>
              <a:t>Presented by Name</a:t>
            </a:r>
          </a:p>
        </p:txBody>
      </p:sp>
    </p:spTree>
    <p:extLst>
      <p:ext uri="{BB962C8B-B14F-4D97-AF65-F5344CB8AC3E}">
        <p14:creationId xmlns:p14="http://schemas.microsoft.com/office/powerpoint/2010/main" val="20260664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pic>
        <p:nvPicPr>
          <p:cNvPr id="16" name="Picture 15"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8" name="Text Placeholder 23"/>
          <p:cNvSpPr>
            <a:spLocks noGrp="1"/>
          </p:cNvSpPr>
          <p:nvPr>
            <p:ph type="body" sz="quarter" idx="10"/>
          </p:nvPr>
        </p:nvSpPr>
        <p:spPr>
          <a:xfrm>
            <a:off x="361950" y="1114425"/>
            <a:ext cx="8439150" cy="4819650"/>
          </a:xfrm>
          <a:prstGeom prst="rect">
            <a:avLst/>
          </a:prstGeom>
        </p:spPr>
        <p:txBody>
          <a:bodyPr lIns="0" tIns="0" rIns="0" bIns="0">
            <a:noAutofit/>
          </a:bodyPr>
          <a:lstStyle>
            <a:lvl1pPr marL="347663" indent="-347663">
              <a:lnSpc>
                <a:spcPts val="2400"/>
              </a:lnSpc>
              <a:spcBef>
                <a:spcPts val="2000"/>
              </a:spcBef>
              <a:buFont typeface="+mj-lt"/>
              <a:buAutoNum type="arabicPeriod"/>
              <a:defRPr sz="2000">
                <a:solidFill>
                  <a:schemeClr val="bg1"/>
                </a:solidFill>
              </a:defRPr>
            </a:lvl1pPr>
          </a:lstStyle>
          <a:p>
            <a:pPr lvl="0"/>
            <a:r>
              <a:rPr lang="en-GB" smtClean="0"/>
              <a:t>Click to edit Master text styles</a:t>
            </a:r>
          </a:p>
        </p:txBody>
      </p: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3" name="Date Placeholder 7"/>
          <p:cNvSpPr>
            <a:spLocks noGrp="1"/>
          </p:cNvSpPr>
          <p:nvPr>
            <p:ph type="dt" sz="half" idx="15"/>
          </p:nvPr>
        </p:nvSpPr>
        <p:spPr>
          <a:xfrm>
            <a:off x="6858000" y="6305550"/>
            <a:ext cx="1219200" cy="365125"/>
          </a:xfrm>
        </p:spPr>
        <p:txBody>
          <a:bodyPr/>
          <a:lstStyle/>
          <a:p>
            <a:fld id="{BD7A1844-C01B-44A8-8CC1-FAFD7A91DC0D}" type="datetime1">
              <a:rPr lang="en-US" smtClean="0">
                <a:solidFill>
                  <a:srgbClr val="455560"/>
                </a:solidFill>
              </a:rPr>
              <a:t>6/5/2017</a:t>
            </a:fld>
            <a:endParaRPr dirty="0">
              <a:solidFill>
                <a:srgbClr val="455560"/>
              </a:solidFill>
            </a:endParaRPr>
          </a:p>
        </p:txBody>
      </p:sp>
      <p:sp>
        <p:nvSpPr>
          <p:cNvPr id="14"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5"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67183259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m To Lists">
    <p:spTree>
      <p:nvGrpSpPr>
        <p:cNvPr id="1" name=""/>
        <p:cNvGrpSpPr/>
        <p:nvPr/>
      </p:nvGrpSpPr>
      <p:grpSpPr>
        <a:xfrm>
          <a:off x="0" y="0"/>
          <a:ext cx="0" cy="0"/>
          <a:chOff x="0" y="0"/>
          <a:chExt cx="0" cy="0"/>
        </a:xfrm>
      </p:grpSpPr>
      <p:pic>
        <p:nvPicPr>
          <p:cNvPr id="27" name="Picture 26"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7" name="Text Placeholder 9"/>
          <p:cNvSpPr>
            <a:spLocks noGrp="1"/>
          </p:cNvSpPr>
          <p:nvPr>
            <p:ph type="body" sz="quarter" idx="13" hasCustomPrompt="1"/>
          </p:nvPr>
        </p:nvSpPr>
        <p:spPr>
          <a:xfrm>
            <a:off x="362857" y="1139076"/>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8" name="Text Placeholder 9"/>
          <p:cNvSpPr>
            <a:spLocks noGrp="1"/>
          </p:cNvSpPr>
          <p:nvPr>
            <p:ph type="body" sz="quarter" idx="14" hasCustomPrompt="1"/>
          </p:nvPr>
        </p:nvSpPr>
        <p:spPr>
          <a:xfrm>
            <a:off x="370000" y="2171593"/>
            <a:ext cx="8400143" cy="786342"/>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9" name="Text Placeholder 9"/>
          <p:cNvSpPr>
            <a:spLocks noGrp="1"/>
          </p:cNvSpPr>
          <p:nvPr>
            <p:ph type="body" sz="quarter" idx="15" hasCustomPrompt="1"/>
          </p:nvPr>
        </p:nvSpPr>
        <p:spPr>
          <a:xfrm>
            <a:off x="377197" y="3145173"/>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0" name="Text Placeholder 9"/>
          <p:cNvSpPr>
            <a:spLocks noGrp="1"/>
          </p:cNvSpPr>
          <p:nvPr>
            <p:ph type="body" sz="quarter" idx="16" hasCustomPrompt="1"/>
          </p:nvPr>
        </p:nvSpPr>
        <p:spPr>
          <a:xfrm>
            <a:off x="370057" y="4154024"/>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4" name="Text Placeholder 9"/>
          <p:cNvSpPr>
            <a:spLocks noGrp="1"/>
          </p:cNvSpPr>
          <p:nvPr>
            <p:ph type="body" sz="quarter" idx="17" hasCustomPrompt="1"/>
          </p:nvPr>
        </p:nvSpPr>
        <p:spPr>
          <a:xfrm>
            <a:off x="378124" y="5142139"/>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3" name="Title 1"/>
          <p:cNvSpPr>
            <a:spLocks noGrp="1"/>
          </p:cNvSpPr>
          <p:nvPr>
            <p:ph type="title"/>
          </p:nvPr>
        </p:nvSpPr>
        <p:spPr>
          <a:xfrm>
            <a:off x="371475" y="352425"/>
            <a:ext cx="8382000" cy="307777"/>
          </a:xfrm>
          <a:prstGeom prst="rect">
            <a:avLst/>
          </a:prstGeom>
        </p:spPr>
        <p:txBody>
          <a:bodyPr lIns="0" tIns="0" rIns="0" bIns="0" numCol="2"/>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6" name="Date Placeholder 7"/>
          <p:cNvSpPr>
            <a:spLocks noGrp="1"/>
          </p:cNvSpPr>
          <p:nvPr>
            <p:ph type="dt" sz="half" idx="18"/>
          </p:nvPr>
        </p:nvSpPr>
        <p:spPr>
          <a:xfrm>
            <a:off x="6858000" y="6305550"/>
            <a:ext cx="1219200" cy="365125"/>
          </a:xfrm>
        </p:spPr>
        <p:txBody>
          <a:bodyPr/>
          <a:lstStyle/>
          <a:p>
            <a:fld id="{C48B7C17-22EF-4CF8-8456-9433FA553B5D}" type="datetime1">
              <a:rPr lang="en-US" smtClean="0">
                <a:solidFill>
                  <a:srgbClr val="455560"/>
                </a:solidFill>
              </a:rPr>
              <a:t>6/5/2017</a:t>
            </a:fld>
            <a:endParaRPr dirty="0">
              <a:solidFill>
                <a:srgbClr val="455560"/>
              </a:solidFill>
            </a:endParaRPr>
          </a:p>
        </p:txBody>
      </p:sp>
      <p:sp>
        <p:nvSpPr>
          <p:cNvPr id="25" name="Slide Number Placeholder 8"/>
          <p:cNvSpPr>
            <a:spLocks noGrp="1"/>
          </p:cNvSpPr>
          <p:nvPr>
            <p:ph type="sldNum" sz="quarter" idx="19"/>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6" name="Footer Placeholder 9"/>
          <p:cNvSpPr>
            <a:spLocks noGrp="1"/>
          </p:cNvSpPr>
          <p:nvPr>
            <p:ph type="ftr" sz="quarter" idx="20"/>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7823365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ge Image with Supporting Text">
    <p:spTree>
      <p:nvGrpSpPr>
        <p:cNvPr id="1" name=""/>
        <p:cNvGrpSpPr/>
        <p:nvPr/>
      </p:nvGrpSpPr>
      <p:grpSpPr>
        <a:xfrm>
          <a:off x="0" y="0"/>
          <a:ext cx="0" cy="0"/>
          <a:chOff x="0" y="0"/>
          <a:chExt cx="0" cy="0"/>
        </a:xfrm>
      </p:grpSpPr>
      <p:pic>
        <p:nvPicPr>
          <p:cNvPr id="19" name="Picture 18"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0" name="Picture Placeholder 9"/>
          <p:cNvSpPr>
            <a:spLocks noGrp="1"/>
          </p:cNvSpPr>
          <p:nvPr>
            <p:ph type="pic" sz="quarter" idx="13" hasCustomPrompt="1"/>
          </p:nvPr>
        </p:nvSpPr>
        <p:spPr>
          <a:xfrm>
            <a:off x="372533" y="1168245"/>
            <a:ext cx="8390467" cy="4371447"/>
          </a:xfrm>
          <a:prstGeom prst="roundRect">
            <a:avLst>
              <a:gd name="adj" fmla="val 2069"/>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defRPr>
            </a:lvl1pPr>
          </a:lstStyle>
          <a:p>
            <a:r>
              <a:rPr lang="en-US" dirty="0" smtClean="0"/>
              <a:t>Click icon to add picture – the image will automatically crop and round the corners</a:t>
            </a:r>
            <a:endParaRPr lang="en-US" dirty="0"/>
          </a:p>
        </p:txBody>
      </p:sp>
      <p:sp>
        <p:nvSpPr>
          <p:cNvPr id="12" name="Text Placeholder 11"/>
          <p:cNvSpPr>
            <a:spLocks noGrp="1"/>
          </p:cNvSpPr>
          <p:nvPr>
            <p:ph type="body" sz="quarter" idx="14"/>
          </p:nvPr>
        </p:nvSpPr>
        <p:spPr>
          <a:xfrm>
            <a:off x="358028" y="5793441"/>
            <a:ext cx="8458200" cy="184666"/>
          </a:xfrm>
          <a:prstGeom prst="rect">
            <a:avLst/>
          </a:prstGeom>
        </p:spPr>
        <p:txBody>
          <a:bodyPr lIns="0" tIns="0" rIns="0" bIns="0">
            <a:noAutofit/>
          </a:bodyPr>
          <a:lstStyle>
            <a:lvl1pPr marL="0" indent="0">
              <a:lnSpc>
                <a:spcPct val="100000"/>
              </a:lnSpc>
              <a:buNone/>
              <a:tabLst/>
              <a:defRPr sz="1200">
                <a:solidFill>
                  <a:schemeClr val="bg1"/>
                </a:solidFill>
              </a:defRPr>
            </a:lvl1pPr>
          </a:lstStyle>
          <a:p>
            <a:pPr lvl="0"/>
            <a:r>
              <a:rPr lang="en-GB" smtClean="0"/>
              <a:t>Click to edit Master text styles</a:t>
            </a:r>
          </a:p>
        </p:txBody>
      </p:sp>
      <p:sp>
        <p:nvSpPr>
          <p:cNvPr id="14"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6" name="Date Placeholder 7"/>
          <p:cNvSpPr>
            <a:spLocks noGrp="1"/>
          </p:cNvSpPr>
          <p:nvPr>
            <p:ph type="dt" sz="half" idx="15"/>
          </p:nvPr>
        </p:nvSpPr>
        <p:spPr>
          <a:xfrm>
            <a:off x="6858000" y="6305550"/>
            <a:ext cx="1219200" cy="365125"/>
          </a:xfrm>
        </p:spPr>
        <p:txBody>
          <a:bodyPr/>
          <a:lstStyle/>
          <a:p>
            <a:fld id="{483F0D80-B4E2-4991-85FD-7218281BDD22}"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420963451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Multiple Sections Under One Topic">
    <p:spTree>
      <p:nvGrpSpPr>
        <p:cNvPr id="1" name=""/>
        <p:cNvGrpSpPr/>
        <p:nvPr/>
      </p:nvGrpSpPr>
      <p:grpSpPr>
        <a:xfrm>
          <a:off x="0" y="0"/>
          <a:ext cx="0" cy="0"/>
          <a:chOff x="0" y="0"/>
          <a:chExt cx="0" cy="0"/>
        </a:xfrm>
      </p:grpSpPr>
      <p:pic>
        <p:nvPicPr>
          <p:cNvPr id="23" name="Picture 22"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9" name="Text Placeholder 7"/>
          <p:cNvSpPr>
            <a:spLocks noGrp="1"/>
          </p:cNvSpPr>
          <p:nvPr>
            <p:ph type="body" sz="quarter" idx="13"/>
          </p:nvPr>
        </p:nvSpPr>
        <p:spPr>
          <a:xfrm>
            <a:off x="2590800" y="1167489"/>
            <a:ext cx="3962400" cy="2005314"/>
          </a:xfrm>
          <a:prstGeom prst="roundRect">
            <a:avLst>
              <a:gd name="adj" fmla="val 4276"/>
            </a:avLst>
          </a:prstGeom>
          <a:solidFill>
            <a:schemeClr val="tx2"/>
          </a:solidFill>
        </p:spPr>
        <p:txBody>
          <a:bodyPr anchor="ctr" anchorCtr="0">
            <a:normAutofit/>
          </a:bodyPr>
          <a:lstStyle>
            <a:lvl1pPr marL="0" indent="0" algn="ctr">
              <a:lnSpc>
                <a:spcPts val="3600"/>
              </a:lnSpc>
              <a:buNone/>
              <a:tabLst/>
              <a:defRPr sz="3600" b="1">
                <a:solidFill>
                  <a:srgbClr val="FFFFFF"/>
                </a:solidFill>
              </a:defRPr>
            </a:lvl1pPr>
          </a:lstStyle>
          <a:p>
            <a:pPr lvl="0"/>
            <a:r>
              <a:rPr lang="en-GB" smtClean="0"/>
              <a:t>Click to edit Master text styles</a:t>
            </a:r>
          </a:p>
        </p:txBody>
      </p:sp>
      <p:sp>
        <p:nvSpPr>
          <p:cNvPr id="12" name="Text Placeholder 7"/>
          <p:cNvSpPr>
            <a:spLocks noGrp="1"/>
          </p:cNvSpPr>
          <p:nvPr>
            <p:ph type="body" sz="quarter" idx="14"/>
          </p:nvPr>
        </p:nvSpPr>
        <p:spPr>
          <a:xfrm>
            <a:off x="381000" y="3505200"/>
            <a:ext cx="1981200" cy="1905000"/>
          </a:xfrm>
          <a:prstGeom prst="roundRect">
            <a:avLst>
              <a:gd name="adj" fmla="val 436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7" name="Text Placeholder 7"/>
          <p:cNvSpPr>
            <a:spLocks noGrp="1"/>
          </p:cNvSpPr>
          <p:nvPr>
            <p:ph type="body" sz="quarter" idx="19"/>
          </p:nvPr>
        </p:nvSpPr>
        <p:spPr>
          <a:xfrm>
            <a:off x="2514600" y="3505200"/>
            <a:ext cx="1981200" cy="1905000"/>
          </a:xfrm>
          <a:prstGeom prst="roundRect">
            <a:avLst>
              <a:gd name="adj" fmla="val 331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9" name="Text Placeholder 7"/>
          <p:cNvSpPr>
            <a:spLocks noGrp="1"/>
          </p:cNvSpPr>
          <p:nvPr>
            <p:ph type="body" sz="quarter" idx="20"/>
          </p:nvPr>
        </p:nvSpPr>
        <p:spPr>
          <a:xfrm>
            <a:off x="4629150" y="3505200"/>
            <a:ext cx="1981200" cy="1905000"/>
          </a:xfrm>
          <a:prstGeom prst="roundRect">
            <a:avLst>
              <a:gd name="adj" fmla="val 3990"/>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20" name="Text Placeholder 7"/>
          <p:cNvSpPr>
            <a:spLocks noGrp="1"/>
          </p:cNvSpPr>
          <p:nvPr>
            <p:ph type="body" sz="quarter" idx="21"/>
          </p:nvPr>
        </p:nvSpPr>
        <p:spPr>
          <a:xfrm>
            <a:off x="6743700" y="3505200"/>
            <a:ext cx="1981200" cy="1905000"/>
          </a:xfrm>
          <a:prstGeom prst="roundRect">
            <a:avLst>
              <a:gd name="adj" fmla="val 4493"/>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4"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8" name="Date Placeholder 7"/>
          <p:cNvSpPr>
            <a:spLocks noGrp="1"/>
          </p:cNvSpPr>
          <p:nvPr>
            <p:ph type="dt" sz="half" idx="15"/>
          </p:nvPr>
        </p:nvSpPr>
        <p:spPr>
          <a:xfrm>
            <a:off x="6858000" y="6305550"/>
            <a:ext cx="1219200" cy="365125"/>
          </a:xfrm>
        </p:spPr>
        <p:txBody>
          <a:bodyPr/>
          <a:lstStyle/>
          <a:p>
            <a:fld id="{CF1B1491-2B42-4B7C-9391-52C89B48E031}" type="datetime1">
              <a:rPr lang="en-US" smtClean="0">
                <a:solidFill>
                  <a:srgbClr val="455560"/>
                </a:solidFill>
              </a:rPr>
              <a:t>6/5/2017</a:t>
            </a:fld>
            <a:endParaRPr dirty="0">
              <a:solidFill>
                <a:srgbClr val="455560"/>
              </a:solidFill>
            </a:endParaRPr>
          </a:p>
        </p:txBody>
      </p:sp>
      <p:sp>
        <p:nvSpPr>
          <p:cNvPr id="21"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2"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32429476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Graphic with Call Out">
    <p:spTree>
      <p:nvGrpSpPr>
        <p:cNvPr id="1" name=""/>
        <p:cNvGrpSpPr/>
        <p:nvPr/>
      </p:nvGrpSpPr>
      <p:grpSpPr>
        <a:xfrm>
          <a:off x="0" y="0"/>
          <a:ext cx="0" cy="0"/>
          <a:chOff x="0" y="0"/>
          <a:chExt cx="0" cy="0"/>
        </a:xfrm>
      </p:grpSpPr>
      <p:pic>
        <p:nvPicPr>
          <p:cNvPr id="18" name="Picture 17"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3" name="Text Placeholder 11"/>
          <p:cNvSpPr>
            <a:spLocks noGrp="1"/>
          </p:cNvSpPr>
          <p:nvPr>
            <p:ph type="body" sz="quarter" idx="15"/>
          </p:nvPr>
        </p:nvSpPr>
        <p:spPr>
          <a:xfrm>
            <a:off x="5562600" y="1142999"/>
            <a:ext cx="3048000" cy="4829175"/>
          </a:xfrm>
          <a:prstGeom prst="rect">
            <a:avLst/>
          </a:prstGeom>
        </p:spPr>
        <p:txBody>
          <a:bodyPr lIns="0" tIns="0" rIns="0" bIns="0">
            <a:noAutofit/>
          </a:bodyPr>
          <a:lstStyle>
            <a:lvl1pPr marL="0" indent="0">
              <a:lnSpc>
                <a:spcPts val="2000"/>
              </a:lnSpc>
              <a:spcBef>
                <a:spcPts val="2000"/>
              </a:spcBef>
              <a:spcAft>
                <a:spcPts val="0"/>
              </a:spcAft>
              <a:buNone/>
              <a:tabLst/>
              <a:defRPr sz="1500">
                <a:solidFill>
                  <a:schemeClr val="bg1"/>
                </a:solidFill>
              </a:defRPr>
            </a:lvl1pPr>
          </a:lstStyle>
          <a:p>
            <a:pPr lvl="0"/>
            <a:r>
              <a:rPr lang="en-GB" smtClean="0"/>
              <a:t>Click to edit Master text styles</a:t>
            </a:r>
          </a:p>
        </p:txBody>
      </p:sp>
      <p:sp>
        <p:nvSpPr>
          <p:cNvPr id="15" name="SmartArt Placeholder 14"/>
          <p:cNvSpPr>
            <a:spLocks noGrp="1"/>
          </p:cNvSpPr>
          <p:nvPr>
            <p:ph type="dgm" sz="quarter" idx="16"/>
          </p:nvPr>
        </p:nvSpPr>
        <p:spPr>
          <a:xfrm>
            <a:off x="228600" y="1123949"/>
            <a:ext cx="5257800" cy="4848225"/>
          </a:xfrm>
          <a:prstGeom prst="rect">
            <a:avLst/>
          </a:prstGeom>
        </p:spPr>
        <p:txBody>
          <a:bodyPr lIns="0" tIns="0" rIns="0" bIns="0"/>
          <a:lstStyle>
            <a:lvl1pPr>
              <a:defRPr>
                <a:solidFill>
                  <a:schemeClr val="bg1"/>
                </a:solidFill>
              </a:defRPr>
            </a:lvl1pPr>
          </a:lstStyle>
          <a:p>
            <a:r>
              <a:rPr lang="en-GB" dirty="0" smtClean="0"/>
              <a:t>Click icon to add SmartArt graphic</a:t>
            </a:r>
            <a:endParaRPr lang="en-US" dirty="0"/>
          </a:p>
        </p:txBody>
      </p: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4" name="Date Placeholder 7"/>
          <p:cNvSpPr>
            <a:spLocks noGrp="1"/>
          </p:cNvSpPr>
          <p:nvPr>
            <p:ph type="dt" sz="half" idx="17"/>
          </p:nvPr>
        </p:nvSpPr>
        <p:spPr>
          <a:xfrm>
            <a:off x="6858000" y="6305550"/>
            <a:ext cx="1219200" cy="365125"/>
          </a:xfrm>
        </p:spPr>
        <p:txBody>
          <a:bodyPr/>
          <a:lstStyle/>
          <a:p>
            <a:fld id="{17FF509F-49AE-4B64-9DC2-EEF92D568675}" type="datetime1">
              <a:rPr lang="en-US" smtClean="0">
                <a:solidFill>
                  <a:srgbClr val="455560"/>
                </a:solidFill>
              </a:rPr>
              <a:t>6/5/2017</a:t>
            </a:fld>
            <a:endParaRPr dirty="0">
              <a:solidFill>
                <a:srgbClr val="455560"/>
              </a:solidFill>
            </a:endParaRPr>
          </a:p>
        </p:txBody>
      </p:sp>
      <p:sp>
        <p:nvSpPr>
          <p:cNvPr id="16" name="Slide Number Placeholder 8"/>
          <p:cNvSpPr>
            <a:spLocks noGrp="1"/>
          </p:cNvSpPr>
          <p:nvPr>
            <p:ph type="sldNum" sz="quarter" idx="18"/>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9"/>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50961669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Bullet Points">
    <p:spTree>
      <p:nvGrpSpPr>
        <p:cNvPr id="1" name=""/>
        <p:cNvGrpSpPr/>
        <p:nvPr/>
      </p:nvGrpSpPr>
      <p:grpSpPr>
        <a:xfrm>
          <a:off x="0" y="0"/>
          <a:ext cx="0" cy="0"/>
          <a:chOff x="0" y="0"/>
          <a:chExt cx="0" cy="0"/>
        </a:xfrm>
      </p:grpSpPr>
      <p:pic>
        <p:nvPicPr>
          <p:cNvPr id="18" name="Picture 17"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1" name="Chart Placeholder 10"/>
          <p:cNvSpPr>
            <a:spLocks noGrp="1"/>
          </p:cNvSpPr>
          <p:nvPr>
            <p:ph type="chart" sz="quarter" idx="15"/>
          </p:nvPr>
        </p:nvSpPr>
        <p:spPr>
          <a:xfrm>
            <a:off x="381000" y="1143000"/>
            <a:ext cx="3437965" cy="4693024"/>
          </a:xfrm>
          <a:prstGeom prst="rect">
            <a:avLst/>
          </a:prstGeom>
        </p:spPr>
        <p:txBody>
          <a:bodyPr/>
          <a:lstStyle>
            <a:lvl1pPr>
              <a:defRPr>
                <a:solidFill>
                  <a:schemeClr val="bg1"/>
                </a:solidFill>
              </a:defRPr>
            </a:lvl1pPr>
          </a:lstStyle>
          <a:p>
            <a:r>
              <a:rPr lang="en-GB" dirty="0" smtClean="0"/>
              <a:t>Click icon to add chart</a:t>
            </a:r>
            <a:endParaRPr lang="en-US" dirty="0"/>
          </a:p>
        </p:txBody>
      </p:sp>
      <p:sp>
        <p:nvSpPr>
          <p:cNvPr id="10" name="Text Placeholder 15"/>
          <p:cNvSpPr>
            <a:spLocks noGrp="1"/>
          </p:cNvSpPr>
          <p:nvPr>
            <p:ph type="body" sz="quarter" idx="17"/>
          </p:nvPr>
        </p:nvSpPr>
        <p:spPr>
          <a:xfrm>
            <a:off x="3962400" y="1107375"/>
            <a:ext cx="4800600" cy="481012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GB" smtClean="0"/>
              <a:t>Click to edit Master text styles</a:t>
            </a:r>
          </a:p>
        </p:txBody>
      </p:sp>
      <p:sp>
        <p:nvSpPr>
          <p:cNvPr id="12"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5" name="Date Placeholder 7"/>
          <p:cNvSpPr>
            <a:spLocks noGrp="1"/>
          </p:cNvSpPr>
          <p:nvPr>
            <p:ph type="dt" sz="half" idx="18"/>
          </p:nvPr>
        </p:nvSpPr>
        <p:spPr>
          <a:xfrm>
            <a:off x="6858000" y="6305550"/>
            <a:ext cx="1219200" cy="365125"/>
          </a:xfrm>
        </p:spPr>
        <p:txBody>
          <a:bodyPr/>
          <a:lstStyle/>
          <a:p>
            <a:fld id="{EEF6F503-F02C-4DB5-9CD9-68E8E6A9E6CA}" type="datetime1">
              <a:rPr lang="en-US" smtClean="0">
                <a:solidFill>
                  <a:srgbClr val="455560"/>
                </a:solidFill>
              </a:rPr>
              <a:t>6/5/2017</a:t>
            </a:fld>
            <a:endParaRPr dirty="0">
              <a:solidFill>
                <a:srgbClr val="455560"/>
              </a:solidFill>
            </a:endParaRPr>
          </a:p>
        </p:txBody>
      </p:sp>
      <p:sp>
        <p:nvSpPr>
          <p:cNvPr id="16"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9"/>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59025629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pic>
        <p:nvPicPr>
          <p:cNvPr id="20" name="Picture 19"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1" name="Chart Placeholder 10"/>
          <p:cNvSpPr>
            <a:spLocks noGrp="1"/>
          </p:cNvSpPr>
          <p:nvPr>
            <p:ph type="chart" sz="quarter" idx="15"/>
          </p:nvPr>
        </p:nvSpPr>
        <p:spPr>
          <a:xfrm>
            <a:off x="381000" y="1143000"/>
            <a:ext cx="8382000" cy="4953000"/>
          </a:xfrm>
          <a:prstGeom prst="rect">
            <a:avLst/>
          </a:prstGeom>
        </p:spPr>
        <p:txBody>
          <a:bodyPr/>
          <a:lstStyle>
            <a:lvl1pPr>
              <a:defRPr>
                <a:solidFill>
                  <a:schemeClr val="bg1"/>
                </a:solidFill>
              </a:defRPr>
            </a:lvl1pPr>
          </a:lstStyle>
          <a:p>
            <a:r>
              <a:rPr lang="en-GB" dirty="0" smtClean="0"/>
              <a:t>Click icon to add chart</a:t>
            </a:r>
            <a:endParaRPr lang="en-US" dirty="0"/>
          </a:p>
        </p:txBody>
      </p:sp>
      <p:sp>
        <p:nvSpPr>
          <p:cNvPr id="15"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7" name="Date Placeholder 7"/>
          <p:cNvSpPr>
            <a:spLocks noGrp="1"/>
          </p:cNvSpPr>
          <p:nvPr>
            <p:ph type="dt" sz="half" idx="16"/>
          </p:nvPr>
        </p:nvSpPr>
        <p:spPr>
          <a:xfrm>
            <a:off x="6858000" y="6305550"/>
            <a:ext cx="1219200" cy="365125"/>
          </a:xfrm>
        </p:spPr>
        <p:txBody>
          <a:bodyPr/>
          <a:lstStyle/>
          <a:p>
            <a:fld id="{07A4F963-0AE5-4D27-AB41-61D6F1ABDC95}" type="datetime1">
              <a:rPr lang="en-US" smtClean="0">
                <a:solidFill>
                  <a:srgbClr val="455560"/>
                </a:solidFill>
              </a:rPr>
              <a:t>6/5/2017</a:t>
            </a:fld>
            <a:endParaRPr dirty="0">
              <a:solidFill>
                <a:srgbClr val="455560"/>
              </a:solidFill>
            </a:endParaRPr>
          </a:p>
        </p:txBody>
      </p:sp>
      <p:sp>
        <p:nvSpPr>
          <p:cNvPr id="18" name="Slide Number Placeholder 8"/>
          <p:cNvSpPr>
            <a:spLocks noGrp="1"/>
          </p:cNvSpPr>
          <p:nvPr>
            <p:ph type="sldNum" sz="quarter" idx="17"/>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8"/>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25950031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rtArt graphic with Supporting Text">
    <p:spTree>
      <p:nvGrpSpPr>
        <p:cNvPr id="1" name=""/>
        <p:cNvGrpSpPr/>
        <p:nvPr/>
      </p:nvGrpSpPr>
      <p:grpSpPr>
        <a:xfrm>
          <a:off x="0" y="0"/>
          <a:ext cx="0" cy="0"/>
          <a:chOff x="0" y="0"/>
          <a:chExt cx="0" cy="0"/>
        </a:xfrm>
      </p:grpSpPr>
      <p:pic>
        <p:nvPicPr>
          <p:cNvPr id="20" name="Picture 19"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cxnSp>
        <p:nvCxnSpPr>
          <p:cNvPr id="7" name="Straight Connector 6"/>
          <p:cNvCxnSpPr/>
          <p:nvPr/>
        </p:nvCxnSpPr>
        <p:spPr>
          <a:xfrm>
            <a:off x="457200" y="6172200"/>
            <a:ext cx="83058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1"/>
          <p:cNvSpPr>
            <a:spLocks noGrp="1"/>
          </p:cNvSpPr>
          <p:nvPr>
            <p:ph type="body" sz="quarter" idx="15"/>
          </p:nvPr>
        </p:nvSpPr>
        <p:spPr>
          <a:xfrm>
            <a:off x="457200" y="5715000"/>
            <a:ext cx="8305800" cy="457200"/>
          </a:xfrm>
          <a:prstGeom prst="rect">
            <a:avLst/>
          </a:prstGeom>
        </p:spPr>
        <p:txBody>
          <a:bodyPr>
            <a:noAutofit/>
          </a:bodyPr>
          <a:lstStyle>
            <a:lvl1pPr marL="0" indent="0">
              <a:lnSpc>
                <a:spcPct val="125000"/>
              </a:lnSpc>
              <a:spcBef>
                <a:spcPts val="1200"/>
              </a:spcBef>
              <a:spcAft>
                <a:spcPts val="600"/>
              </a:spcAft>
              <a:buNone/>
              <a:tabLst/>
              <a:defRPr sz="1800"/>
            </a:lvl1pPr>
          </a:lstStyle>
          <a:p>
            <a:pPr lvl="0"/>
            <a:r>
              <a:rPr lang="en-GB" smtClean="0"/>
              <a:t>Click to edit Master text styles</a:t>
            </a:r>
          </a:p>
        </p:txBody>
      </p:sp>
      <p:sp>
        <p:nvSpPr>
          <p:cNvPr id="15" name="SmartArt Placeholder 14"/>
          <p:cNvSpPr>
            <a:spLocks noGrp="1"/>
          </p:cNvSpPr>
          <p:nvPr>
            <p:ph type="dgm" sz="quarter" idx="16"/>
          </p:nvPr>
        </p:nvSpPr>
        <p:spPr>
          <a:xfrm>
            <a:off x="1524000" y="1257300"/>
            <a:ext cx="6477000" cy="4343400"/>
          </a:xfrm>
          <a:prstGeom prst="rect">
            <a:avLst/>
          </a:prstGeom>
        </p:spPr>
        <p:txBody>
          <a:bodyPr/>
          <a:lstStyle>
            <a:lvl1pPr>
              <a:defRPr>
                <a:solidFill>
                  <a:schemeClr val="bg1"/>
                </a:solidFill>
              </a:defRPr>
            </a:lvl1pPr>
          </a:lstStyle>
          <a:p>
            <a:r>
              <a:rPr lang="en-GB" dirty="0" smtClean="0"/>
              <a:t>Click icon to add SmartArt graphic</a:t>
            </a:r>
            <a:endParaRPr lang="en-US" dirty="0"/>
          </a:p>
        </p:txBody>
      </p:sp>
      <p:sp>
        <p:nvSpPr>
          <p:cNvPr id="22"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2" name="Date Placeholder 7"/>
          <p:cNvSpPr>
            <a:spLocks noGrp="1"/>
          </p:cNvSpPr>
          <p:nvPr>
            <p:ph type="dt" sz="half" idx="17"/>
          </p:nvPr>
        </p:nvSpPr>
        <p:spPr>
          <a:xfrm>
            <a:off x="6858000" y="6305550"/>
            <a:ext cx="1219200" cy="365125"/>
          </a:xfrm>
        </p:spPr>
        <p:txBody>
          <a:bodyPr/>
          <a:lstStyle/>
          <a:p>
            <a:fld id="{19F81AC6-567A-4038-B856-62FE105B4B19}"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8"/>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9"/>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44441235"/>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1" name="Picture 20"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txBox="1">
            <a:spLocks/>
          </p:cNvSpPr>
          <p:nvPr/>
        </p:nvSpPr>
        <p:spPr>
          <a:xfrm>
            <a:off x="76962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solidFill>
                  <a:srgbClr val="FFFFFF">
                    <a:tint val="75000"/>
                  </a:srgbClr>
                </a:solidFill>
              </a:rPr>
              <a:t>Page </a:t>
            </a:r>
            <a:fld id="{E55CB928-7360-4C5A-A5AA-7B3F29607B21}" type="slidenum">
              <a:rPr lang="en-US" smtClean="0">
                <a:solidFill>
                  <a:srgbClr val="FFFFFF">
                    <a:tint val="75000"/>
                  </a:srgbClr>
                </a:solidFill>
              </a:rPr>
              <a:pPr>
                <a:defRPr/>
              </a:pPr>
              <a:t>‹#›</a:t>
            </a:fld>
            <a:endParaRPr lang="en-US" dirty="0" smtClean="0">
              <a:solidFill>
                <a:srgbClr val="FFFFFF">
                  <a:tint val="75000"/>
                </a:srgbClr>
              </a:solidFill>
            </a:endParaRPr>
          </a:p>
        </p:txBody>
      </p:sp>
      <p:sp>
        <p:nvSpPr>
          <p:cNvPr id="1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rgbClr val="F40009"/>
                </a:solidFill>
              </a:defRPr>
            </a:lvl1pPr>
          </a:lstStyle>
          <a:p>
            <a:r>
              <a:rPr lang="en-GB" smtClean="0"/>
              <a:t>Click to edit Master title style</a:t>
            </a:r>
            <a:endParaRPr lang="en-US" dirty="0"/>
          </a:p>
        </p:txBody>
      </p:sp>
      <p:sp>
        <p:nvSpPr>
          <p:cNvPr id="12" name="Date Placeholder 7"/>
          <p:cNvSpPr>
            <a:spLocks noGrp="1"/>
          </p:cNvSpPr>
          <p:nvPr>
            <p:ph type="dt" sz="half" idx="15"/>
          </p:nvPr>
        </p:nvSpPr>
        <p:spPr>
          <a:xfrm>
            <a:off x="6858000" y="6305550"/>
            <a:ext cx="1219200" cy="365125"/>
          </a:xfrm>
        </p:spPr>
        <p:txBody>
          <a:bodyPr/>
          <a:lstStyle/>
          <a:p>
            <a:fld id="{616F034C-A183-44C2-ACE7-A4F4E6576721}" type="datetime1">
              <a:rPr lang="en-US" smtClean="0">
                <a:solidFill>
                  <a:srgbClr val="455560"/>
                </a:solidFill>
              </a:rPr>
              <a:t>6/5/2017</a:t>
            </a:fld>
            <a:endParaRPr dirty="0">
              <a:solidFill>
                <a:srgbClr val="455560"/>
              </a:solidFill>
            </a:endParaRPr>
          </a:p>
        </p:txBody>
      </p:sp>
      <p:sp>
        <p:nvSpPr>
          <p:cNvPr id="13"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288416590"/>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cxnSp>
        <p:nvCxnSpPr>
          <p:cNvPr id="20" name="Straight Connector 19"/>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3" name="Date Placeholder 7"/>
          <p:cNvSpPr>
            <a:spLocks noGrp="1"/>
          </p:cNvSpPr>
          <p:nvPr>
            <p:ph type="dt" sz="half" idx="15"/>
          </p:nvPr>
        </p:nvSpPr>
        <p:spPr>
          <a:xfrm>
            <a:off x="6858000" y="6305550"/>
            <a:ext cx="1219200" cy="365125"/>
          </a:xfrm>
        </p:spPr>
        <p:txBody>
          <a:bodyPr/>
          <a:lstStyle/>
          <a:p>
            <a:fld id="{EF75AAB8-052A-4250-9536-965C9C0A4C28}" type="datetime1">
              <a:rPr lang="en-US" smtClean="0">
                <a:solidFill>
                  <a:srgbClr val="455560"/>
                </a:solidFill>
              </a:rPr>
              <a:t>6/5/2017</a:t>
            </a:fld>
            <a:endParaRPr dirty="0">
              <a:solidFill>
                <a:srgbClr val="455560"/>
              </a:solidFill>
            </a:endParaRPr>
          </a:p>
        </p:txBody>
      </p:sp>
      <p:sp>
        <p:nvSpPr>
          <p:cNvPr id="14"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5"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47504752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dirty="0" smtClean="0"/>
              <a:t>Presentation Title</a:t>
            </a:r>
          </a:p>
          <a:p>
            <a:pPr lvl="0"/>
            <a:r>
              <a:rPr lang="en-US" dirty="0" err="1" smtClean="0"/>
              <a:t>mm.dd.yy</a:t>
            </a:r>
            <a:endParaRPr lang="en-US" dirty="0" smtClean="0"/>
          </a:p>
          <a:p>
            <a:pPr lvl="0"/>
            <a:endParaRPr lang="en-US" dirty="0" smtClean="0"/>
          </a:p>
        </p:txBody>
      </p:sp>
      <p:sp>
        <p:nvSpPr>
          <p:cNvPr id="9" name="Picture Placeholder 9"/>
          <p:cNvSpPr>
            <a:spLocks noGrp="1"/>
          </p:cNvSpPr>
          <p:nvPr>
            <p:ph type="pic" sz="quarter" idx="14" hasCustomPrompt="1"/>
          </p:nvPr>
        </p:nvSpPr>
        <p:spPr>
          <a:xfrm>
            <a:off x="380246" y="381000"/>
            <a:ext cx="8382754" cy="3181351"/>
          </a:xfrm>
          <a:prstGeom prst="roundRect">
            <a:avLst>
              <a:gd name="adj" fmla="val 2304"/>
            </a:avLst>
          </a:prstGeom>
          <a:solidFill>
            <a:schemeClr val="tx1"/>
          </a:solidFill>
        </p:spPr>
        <p:txBody>
          <a:bodyPr lIns="320040" tIns="320040" rIns="320040" bIns="320040" anchor="ctr" anchorCtr="1">
            <a:noAutofit/>
          </a:bodyPr>
          <a:lstStyle>
            <a:lvl1pPr marL="0" indent="0">
              <a:lnSpc>
                <a:spcPct val="150000"/>
              </a:lnSpc>
              <a:buNone/>
              <a:defRPr baseline="0">
                <a:solidFill>
                  <a:schemeClr val="tx2"/>
                </a:solidFill>
              </a:defRPr>
            </a:lvl1pPr>
          </a:lstStyle>
          <a:p>
            <a:r>
              <a:rPr lang="en-US" dirty="0" smtClean="0"/>
              <a:t>Click icon to add picture – the image will automatically crop and round the corners. If this box is too small or large, resize it before inserting your image.</a:t>
            </a:r>
            <a:endParaRPr lang="en-US" dirty="0"/>
          </a:p>
        </p:txBody>
      </p:sp>
      <p:sp>
        <p:nvSpPr>
          <p:cNvPr id="10" name="Text Placeholder 5"/>
          <p:cNvSpPr>
            <a:spLocks noGrp="1"/>
          </p:cNvSpPr>
          <p:nvPr>
            <p:ph type="body" sz="quarter" idx="10" hasCustomPrompt="1"/>
          </p:nvPr>
        </p:nvSpPr>
        <p:spPr>
          <a:xfrm>
            <a:off x="368343" y="6158436"/>
            <a:ext cx="3505200" cy="15901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dirty="0" smtClean="0"/>
              <a:t>Presented by Name</a:t>
            </a:r>
          </a:p>
        </p:txBody>
      </p:sp>
    </p:spTree>
    <p:extLst>
      <p:ext uri="{BB962C8B-B14F-4D97-AF65-F5344CB8AC3E}">
        <p14:creationId xmlns:p14="http://schemas.microsoft.com/office/powerpoint/2010/main" val="10035346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ltGray">
          <a:xfrm>
            <a:off x="1" y="1"/>
            <a:ext cx="9140760" cy="6859620"/>
            <a:chOff x="0" y="0"/>
            <a:chExt cx="5643" cy="4235"/>
          </a:xfrm>
        </p:grpSpPr>
        <p:sp>
          <p:nvSpPr>
            <p:cNvPr id="9" name="McK Document type"/>
            <p:cNvSpPr txBox="1">
              <a:spLocks noChangeArrowheads="1"/>
            </p:cNvSpPr>
            <p:nvPr/>
          </p:nvSpPr>
          <p:spPr bwMode="lt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lt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ltGray">
            <a:xfrm>
              <a:off x="1663" y="3714"/>
              <a:ext cx="32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00" dirty="0">
                  <a:solidFill>
                    <a:srgbClr val="000000"/>
                  </a:solidFill>
                </a:rPr>
                <a:t>CONFIDENTIAL AND PROPRIETARY</a:t>
              </a:r>
            </a:p>
            <a:p>
              <a:pPr defTabSz="821202" eaLnBrk="0" fontAlgn="base" hangingPunct="0">
                <a:spcBef>
                  <a:spcPct val="0"/>
                </a:spcBef>
                <a:spcAft>
                  <a:spcPct val="0"/>
                </a:spcAft>
              </a:pPr>
              <a:r>
                <a:rPr lang="en-US" sz="800" dirty="0">
                  <a:solidFill>
                    <a:srgbClr val="000000"/>
                  </a:solidFill>
                </a:rPr>
                <a:t>Any use of this material without specific permission of McKinsey &amp; Company is strictly prohibited</a:t>
              </a:r>
            </a:p>
          </p:txBody>
        </p:sp>
        <p:sp>
          <p:nvSpPr>
            <p:cNvPr id="12" name="TitleBottomPlaceholder"/>
            <p:cNvSpPr>
              <a:spLocks noChangeArrowheads="1"/>
            </p:cNvSpPr>
            <p:nvPr/>
          </p:nvSpPr>
          <p:spPr bwMode="ltGray">
            <a:xfrm>
              <a:off x="0" y="1410"/>
              <a:ext cx="1382" cy="2825"/>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0" y="0"/>
              <a:ext cx="1382" cy="141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14" name="Rectangle 1189"/>
            <p:cNvSpPr>
              <a:spLocks noChangeArrowheads="1"/>
            </p:cNvSpPr>
            <p:nvPr/>
          </p:nvSpPr>
          <p:spPr bwMode="ltGray">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13314" name="Rectangle 1026"/>
          <p:cNvSpPr>
            <a:spLocks noGrp="1" noChangeArrowheads="1"/>
          </p:cNvSpPr>
          <p:nvPr>
            <p:ph type="ctrTitle"/>
          </p:nvPr>
        </p:nvSpPr>
        <p:spPr bwMode="auto">
          <a:xfrm>
            <a:off x="2693795" y="2176938"/>
            <a:ext cx="5036084" cy="1015663"/>
          </a:xfrm>
          <a:prstGeom prst="rect">
            <a:avLst/>
          </a:prstGeom>
        </p:spPr>
        <p:txBody>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5" y="3945699"/>
            <a:ext cx="5036084"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5"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35755542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6284433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106"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4003639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2124467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97305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13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0" y="0"/>
                        <a:ext cx="161984" cy="161974"/>
                      </a:xfrm>
                      <a:prstGeom prst="rect">
                        <a:avLst/>
                      </a:prstGeom>
                    </p:spPr>
                  </p:pic>
                </p:oleObj>
              </mc:Fallback>
            </mc:AlternateContent>
          </a:graphicData>
        </a:graphic>
      </p:graphicFrame>
      <p:sp>
        <p:nvSpPr>
          <p:cNvPr id="3" name="Title 2"/>
          <p:cNvSpPr>
            <a:spLocks noGrp="1"/>
          </p:cNvSpPr>
          <p:nvPr>
            <p:ph type="title"/>
          </p:nvPr>
        </p:nvSpPr>
        <p:spPr>
          <a:xfrm>
            <a:off x="121489" y="234863"/>
            <a:ext cx="8794113" cy="307777"/>
          </a:xfrm>
        </p:spPr>
        <p:txBody>
          <a:bodyPr/>
          <a:lstStyle>
            <a:lvl1pPr>
              <a:defRPr sz="2000"/>
            </a:lvl1pPr>
          </a:lstStyle>
          <a:p>
            <a:r>
              <a:rPr lang="en-US" dirty="0"/>
              <a:t>Click to edit Master title style</a:t>
            </a:r>
            <a:endParaRPr lang="es-ES" dirty="0"/>
          </a:p>
        </p:txBody>
      </p:sp>
      <p:sp>
        <p:nvSpPr>
          <p:cNvPr id="4"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16106986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23637461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1458442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600" y="364067"/>
            <a:ext cx="8382000" cy="3076456"/>
          </a:xfrm>
          <a:prstGeom prst="roundRect">
            <a:avLst>
              <a:gd name="adj" fmla="val 2771"/>
            </a:avLst>
          </a:prstGeom>
          <a:noFill/>
          <a:ln>
            <a:noFill/>
          </a:ln>
        </p:spPr>
        <p:txBody>
          <a:bodyPr lIns="320040" tIns="137160" rIns="320040" bIns="137160">
            <a:spAutoFit/>
          </a:bodyPr>
          <a:lstStyle>
            <a:lvl1pPr algn="l">
              <a:lnSpc>
                <a:spcPts val="7200"/>
              </a:lnSpc>
              <a:defRPr sz="6000" b="0">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68343" y="6158436"/>
            <a:ext cx="3505200" cy="159018"/>
          </a:xfrm>
          <a:prstGeom prst="rect">
            <a:avLst/>
          </a:prstGeom>
        </p:spPr>
        <p:txBody>
          <a:bodyPr wrap="square" lIns="0" tIns="0" rIns="0" bIns="0">
            <a:spAutoFit/>
          </a:bodyPr>
          <a:lstStyle>
            <a:lvl1pPr>
              <a:lnSpc>
                <a:spcPts val="1200"/>
              </a:lnSpc>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586028261"/>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9"/>
          <p:cNvSpPr>
            <a:spLocks noGrp="1"/>
          </p:cNvSpPr>
          <p:nvPr>
            <p:ph type="pic" sz="quarter" idx="14"/>
          </p:nvPr>
        </p:nvSpPr>
        <p:spPr>
          <a:xfrm>
            <a:off x="380246" y="381000"/>
            <a:ext cx="8382754" cy="3181351"/>
          </a:xfrm>
          <a:prstGeom prst="roundRect">
            <a:avLst>
              <a:gd name="adj" fmla="val 2304"/>
            </a:avLst>
          </a:prstGeom>
          <a:solidFill>
            <a:schemeClr val="tx1"/>
          </a:solidFill>
        </p:spPr>
        <p:txBody>
          <a:bodyPr lIns="320040" tIns="320040" rIns="320040" bIns="320040" anchor="ctr" anchorCtr="1">
            <a:noAutofit/>
          </a:bodyPr>
          <a:lstStyle>
            <a:lvl1pPr marL="0" indent="0">
              <a:lnSpc>
                <a:spcPct val="150000"/>
              </a:lnSpc>
              <a:buNone/>
              <a:defRPr baseline="0">
                <a:solidFill>
                  <a:schemeClr val="tx2"/>
                </a:solidFill>
              </a:defRPr>
            </a:lvl1pPr>
          </a:lstStyle>
          <a:p>
            <a:pPr lvl="0"/>
            <a:r>
              <a:rPr lang="en-US" noProof="0" smtClean="0"/>
              <a:t>Click icon to add picture</a:t>
            </a:r>
            <a:endParaRPr lang="en-US" noProof="0" dirty="0"/>
          </a:p>
        </p:txBody>
      </p:sp>
      <p:sp>
        <p:nvSpPr>
          <p:cNvPr id="10" name="Text Placeholder 5"/>
          <p:cNvSpPr>
            <a:spLocks noGrp="1"/>
          </p:cNvSpPr>
          <p:nvPr>
            <p:ph type="body" sz="quarter" idx="10"/>
          </p:nvPr>
        </p:nvSpPr>
        <p:spPr>
          <a:xfrm>
            <a:off x="368343" y="6158436"/>
            <a:ext cx="3505200" cy="15901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smtClean="0"/>
              <a:t>Click to edit Master text styles</a:t>
            </a:r>
          </a:p>
        </p:txBody>
      </p:sp>
    </p:spTree>
    <p:extLst>
      <p:ext uri="{BB962C8B-B14F-4D97-AF65-F5344CB8AC3E}">
        <p14:creationId xmlns:p14="http://schemas.microsoft.com/office/powerpoint/2010/main" val="1639096605"/>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3"/>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smtClean="0"/>
              <a:t>Click to edit Master text styles</a:t>
            </a:r>
          </a:p>
          <a:p>
            <a:pPr lvl="1"/>
            <a:r>
              <a:rPr lang="en-US" smtClean="0"/>
              <a:t>Second level</a:t>
            </a:r>
          </a:p>
          <a:p>
            <a:pPr lvl="2"/>
            <a:r>
              <a:rPr lang="en-US" smtClean="0"/>
              <a:t>Third level</a:t>
            </a:r>
          </a:p>
        </p:txBody>
      </p:sp>
      <p:sp>
        <p:nvSpPr>
          <p:cNvPr id="5" name="Text Placeholder 5"/>
          <p:cNvSpPr>
            <a:spLocks noGrp="1"/>
          </p:cNvSpPr>
          <p:nvPr>
            <p:ph type="body" sz="quarter" idx="10"/>
          </p:nvPr>
        </p:nvSpPr>
        <p:spPr>
          <a:xfrm>
            <a:off x="368343" y="6158436"/>
            <a:ext cx="3505200" cy="15901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smtClean="0"/>
              <a:t>Click to edit Master text styles</a:t>
            </a:r>
          </a:p>
        </p:txBody>
      </p:sp>
    </p:spTree>
    <p:extLst>
      <p:ext uri="{BB962C8B-B14F-4D97-AF65-F5344CB8AC3E}">
        <p14:creationId xmlns:p14="http://schemas.microsoft.com/office/powerpoint/2010/main" val="406445477"/>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3"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8"/>
          <p:cNvSpPr>
            <a:spLocks noGrp="1"/>
          </p:cNvSpPr>
          <p:nvPr>
            <p:ph type="body" sz="quarter" idx="12"/>
          </p:nvPr>
        </p:nvSpPr>
        <p:spPr>
          <a:xfrm>
            <a:off x="380246" y="371192"/>
            <a:ext cx="8388441" cy="5575674"/>
          </a:xfrm>
          <a:prstGeom prst="roundRect">
            <a:avLst>
              <a:gd name="adj" fmla="val 1642"/>
            </a:avLst>
          </a:prstGeom>
          <a:solidFill>
            <a:schemeClr val="tx2"/>
          </a:solidFill>
        </p:spPr>
        <p:txBody>
          <a:bodyPr lIns="320040" tIns="484632" rIns="320040" bIns="484632">
            <a:noAutofit/>
          </a:bodyPr>
          <a:lstStyle>
            <a:lvl1pPr marL="0" marR="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sz="3600" b="0">
                <a:solidFill>
                  <a:srgbClr val="FFFFFF"/>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4" name="Date Placeholder 7"/>
          <p:cNvSpPr>
            <a:spLocks noGrp="1"/>
          </p:cNvSpPr>
          <p:nvPr>
            <p:ph type="dt" sz="half" idx="13"/>
          </p:nvPr>
        </p:nvSpPr>
        <p:spPr/>
        <p:txBody>
          <a:bodyPr/>
          <a:lstStyle>
            <a:lvl1pPr defTabSz="457200" eaLnBrk="0" fontAlgn="base" hangingPunct="0">
              <a:spcBef>
                <a:spcPct val="0"/>
              </a:spcBef>
              <a:spcAft>
                <a:spcPct val="0"/>
              </a:spcAft>
              <a:defRPr/>
            </a:lvl1pPr>
          </a:lstStyle>
          <a:p>
            <a:pPr>
              <a:defRPr/>
            </a:pPr>
            <a:fld id="{D679CCC6-5AB8-46D3-B3BC-1989D973A6BB}" type="datetime1">
              <a:rPr lang="en-US" smtClean="0"/>
              <a:t>6/5/2017</a:t>
            </a:fld>
            <a:endParaRPr dirty="0"/>
          </a:p>
        </p:txBody>
      </p:sp>
      <p:sp>
        <p:nvSpPr>
          <p:cNvPr id="5" name="Slide Number Placeholder 8"/>
          <p:cNvSpPr>
            <a:spLocks noGrp="1"/>
          </p:cNvSpPr>
          <p:nvPr>
            <p:ph type="sldNum" sz="quarter" idx="14"/>
          </p:nvPr>
        </p:nvSpPr>
        <p:spPr/>
        <p:txBody>
          <a:bodyPr/>
          <a:lstStyle>
            <a:lvl1pPr defTabSz="457200" eaLnBrk="0" hangingPunct="0">
              <a:defRPr>
                <a:latin typeface="Calibri" pitchFamily="34" charset="0"/>
              </a:defRPr>
            </a:lvl1pPr>
          </a:lstStyle>
          <a:p>
            <a:r>
              <a:rPr lang="en-US"/>
              <a:t>Page </a:t>
            </a:r>
            <a:fld id="{3C3394A6-A652-4B79-9B33-0912675523B8}" type="slidenum">
              <a:rPr lang="en-US"/>
              <a:pPr/>
              <a:t>‹#›</a:t>
            </a:fld>
            <a:endParaRPr lang="en-US"/>
          </a:p>
        </p:txBody>
      </p:sp>
      <p:sp>
        <p:nvSpPr>
          <p:cNvPr id="6" name="Footer Placeholder 9"/>
          <p:cNvSpPr>
            <a:spLocks noGrp="1"/>
          </p:cNvSpPr>
          <p:nvPr>
            <p:ph type="ftr" sz="quarter" idx="15"/>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64045026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dirty="0" smtClean="0"/>
              <a:t>Presentation Title</a:t>
            </a:r>
          </a:p>
          <a:p>
            <a:pPr lvl="0"/>
            <a:r>
              <a:rPr lang="en-US" dirty="0" err="1" smtClean="0"/>
              <a:t>mm.dd.yy</a:t>
            </a:r>
            <a:endParaRPr lang="en-US" dirty="0" smtClean="0"/>
          </a:p>
          <a:p>
            <a:pPr lvl="0"/>
            <a:endParaRPr lang="en-US" dirty="0" smtClean="0"/>
          </a:p>
        </p:txBody>
      </p:sp>
      <p:sp>
        <p:nvSpPr>
          <p:cNvPr id="5" name="Text Placeholder 5"/>
          <p:cNvSpPr>
            <a:spLocks noGrp="1"/>
          </p:cNvSpPr>
          <p:nvPr>
            <p:ph type="body" sz="quarter" idx="10" hasCustomPrompt="1"/>
          </p:nvPr>
        </p:nvSpPr>
        <p:spPr>
          <a:xfrm>
            <a:off x="368343" y="6158436"/>
            <a:ext cx="3505200" cy="15901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dirty="0" smtClean="0"/>
              <a:t>Presented by Name</a:t>
            </a:r>
          </a:p>
        </p:txBody>
      </p:sp>
    </p:spTree>
    <p:extLst>
      <p:ext uri="{BB962C8B-B14F-4D97-AF65-F5344CB8AC3E}">
        <p14:creationId xmlns:p14="http://schemas.microsoft.com/office/powerpoint/2010/main" val="3963968607"/>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pic>
        <p:nvPicPr>
          <p:cNvPr id="4"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1"/>
          <p:cNvSpPr>
            <a:spLocks noGrp="1"/>
          </p:cNvSpPr>
          <p:nvPr>
            <p:ph type="pic" sz="quarter" idx="13"/>
          </p:nvPr>
        </p:nvSpPr>
        <p:spPr>
          <a:xfrm>
            <a:off x="380246" y="371192"/>
            <a:ext cx="8392523" cy="5572408"/>
          </a:xfrm>
          <a:prstGeom prst="roundRect">
            <a:avLst>
              <a:gd name="adj" fmla="val 1516"/>
            </a:avLst>
          </a:prstGeom>
          <a:solidFill>
            <a:schemeClr val="tx2"/>
          </a:solidFill>
        </p:spPr>
        <p:txBody>
          <a:bodyPr lIns="320040" tIns="320040" rIns="320040" bIns="320040" anchor="ctr" anchorCtr="1">
            <a:noAutofit/>
          </a:bodyPr>
          <a:lstStyle>
            <a:lvl1pPr marL="0" indent="0">
              <a:buNone/>
              <a:defRPr baseline="0">
                <a:solidFill>
                  <a:schemeClr val="tx1"/>
                </a:solidFill>
              </a:defRPr>
            </a:lvl1pPr>
          </a:lstStyle>
          <a:p>
            <a:pPr lvl="0"/>
            <a:r>
              <a:rPr lang="en-US" noProof="0" smtClean="0"/>
              <a:t>Click icon to add picture</a:t>
            </a:r>
            <a:endParaRPr lang="en-US" noProof="0" dirty="0"/>
          </a:p>
        </p:txBody>
      </p:sp>
      <p:sp>
        <p:nvSpPr>
          <p:cNvPr id="9" name="Text Placeholder 8"/>
          <p:cNvSpPr>
            <a:spLocks noGrp="1"/>
          </p:cNvSpPr>
          <p:nvPr>
            <p:ph type="body" sz="quarter" idx="12"/>
          </p:nvPr>
        </p:nvSpPr>
        <p:spPr>
          <a:xfrm>
            <a:off x="657225" y="666749"/>
            <a:ext cx="3745442" cy="1551517"/>
          </a:xfrm>
          <a:prstGeom prst="rect">
            <a:avLst/>
          </a:prstGeom>
        </p:spPr>
        <p:txBody>
          <a:bodyPr>
            <a:noAutofit/>
          </a:bodyPr>
          <a:lstStyle>
            <a:lvl1pPr marL="0" indent="0">
              <a:lnSpc>
                <a:spcPts val="4000"/>
              </a:lnSpc>
              <a:buNone/>
              <a:tabLst>
                <a:tab pos="0" algn="l"/>
              </a:tabLst>
              <a:defRPr sz="3600" b="0">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smtClean="0"/>
              <a:t>Click to edit Master text styles</a:t>
            </a:r>
          </a:p>
        </p:txBody>
      </p:sp>
      <p:sp>
        <p:nvSpPr>
          <p:cNvPr id="5" name="Date Placeholder 7"/>
          <p:cNvSpPr>
            <a:spLocks noGrp="1"/>
          </p:cNvSpPr>
          <p:nvPr>
            <p:ph type="dt" sz="half" idx="14"/>
          </p:nvPr>
        </p:nvSpPr>
        <p:spPr/>
        <p:txBody>
          <a:bodyPr/>
          <a:lstStyle>
            <a:lvl1pPr defTabSz="457200" eaLnBrk="0" fontAlgn="base" hangingPunct="0">
              <a:spcBef>
                <a:spcPct val="0"/>
              </a:spcBef>
              <a:spcAft>
                <a:spcPct val="0"/>
              </a:spcAft>
              <a:defRPr/>
            </a:lvl1pPr>
          </a:lstStyle>
          <a:p>
            <a:pPr>
              <a:defRPr/>
            </a:pPr>
            <a:fld id="{638B5C4D-8C05-4DD5-A820-649A7B281F96}" type="datetime1">
              <a:rPr lang="en-US" smtClean="0"/>
              <a:t>6/5/2017</a:t>
            </a:fld>
            <a:endParaRPr dirty="0"/>
          </a:p>
        </p:txBody>
      </p:sp>
      <p:sp>
        <p:nvSpPr>
          <p:cNvPr id="6" name="Slide Number Placeholder 8"/>
          <p:cNvSpPr>
            <a:spLocks noGrp="1"/>
          </p:cNvSpPr>
          <p:nvPr>
            <p:ph type="sldNum" sz="quarter" idx="15"/>
          </p:nvPr>
        </p:nvSpPr>
        <p:spPr/>
        <p:txBody>
          <a:bodyPr/>
          <a:lstStyle>
            <a:lvl1pPr defTabSz="457200" eaLnBrk="0" hangingPunct="0">
              <a:defRPr>
                <a:latin typeface="Calibri" pitchFamily="34" charset="0"/>
              </a:defRPr>
            </a:lvl1pPr>
          </a:lstStyle>
          <a:p>
            <a:r>
              <a:rPr lang="en-US"/>
              <a:t>Page </a:t>
            </a:r>
            <a:fld id="{C22F34E0-5AE3-4069-B537-FBE371550E28}" type="slidenum">
              <a:rPr lang="en-US"/>
              <a:pPr/>
              <a:t>‹#›</a:t>
            </a:fld>
            <a:endParaRPr lang="en-US"/>
          </a:p>
        </p:txBody>
      </p:sp>
      <p:sp>
        <p:nvSpPr>
          <p:cNvPr id="7" name="Footer Placeholder 9"/>
          <p:cNvSpPr>
            <a:spLocks noGrp="1"/>
          </p:cNvSpPr>
          <p:nvPr>
            <p:ph type="ftr" sz="quarter" idx="16"/>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96493573"/>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Break with Image">
    <p:spTree>
      <p:nvGrpSpPr>
        <p:cNvPr id="1" name=""/>
        <p:cNvGrpSpPr/>
        <p:nvPr/>
      </p:nvGrpSpPr>
      <p:grpSpPr>
        <a:xfrm>
          <a:off x="0" y="0"/>
          <a:ext cx="0" cy="0"/>
          <a:chOff x="0" y="0"/>
          <a:chExt cx="0" cy="0"/>
        </a:xfrm>
      </p:grpSpPr>
      <p:pic>
        <p:nvPicPr>
          <p:cNvPr id="3"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ARMA_final_image_moms_leisure_at_home_african_american_impulse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843"/>
            <a:ext cx="8372486" cy="5585593"/>
          </a:xfrm>
          <a:prstGeom prst="roundRect">
            <a:avLst>
              <a:gd name="adj" fmla="val 3817"/>
            </a:avLst>
          </a:prstGeom>
          <a:solidFill>
            <a:srgbClr val="FFFFFF">
              <a:shade val="85000"/>
            </a:srgbClr>
          </a:solidFill>
          <a:ln>
            <a:noFill/>
          </a:ln>
          <a:effectLst/>
        </p:spPr>
      </p:pic>
      <p:sp>
        <p:nvSpPr>
          <p:cNvPr id="9" name="Text Placeholder 8"/>
          <p:cNvSpPr>
            <a:spLocks noGrp="1"/>
          </p:cNvSpPr>
          <p:nvPr>
            <p:ph type="body" sz="quarter" idx="12"/>
          </p:nvPr>
        </p:nvSpPr>
        <p:spPr>
          <a:xfrm>
            <a:off x="657224" y="666749"/>
            <a:ext cx="3686175" cy="1602317"/>
          </a:xfrm>
          <a:prstGeom prst="rect">
            <a:avLst/>
          </a:prstGeom>
        </p:spPr>
        <p:txBody>
          <a:bodyPr>
            <a:noAutofit/>
          </a:bodyPr>
          <a:lstStyle>
            <a:lvl1pPr marL="0" indent="0">
              <a:lnSpc>
                <a:spcPts val="4000"/>
              </a:lnSpc>
              <a:buNone/>
              <a:tabLst>
                <a:tab pos="0" algn="l"/>
              </a:tabLst>
              <a:defRPr sz="3600" b="1">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smtClean="0"/>
              <a:t>Click to edit Master text styles</a:t>
            </a:r>
          </a:p>
        </p:txBody>
      </p:sp>
      <p:sp>
        <p:nvSpPr>
          <p:cNvPr id="5" name="Date Placeholder 7"/>
          <p:cNvSpPr>
            <a:spLocks noGrp="1"/>
          </p:cNvSpPr>
          <p:nvPr>
            <p:ph type="dt" sz="half" idx="13"/>
          </p:nvPr>
        </p:nvSpPr>
        <p:spPr/>
        <p:txBody>
          <a:bodyPr/>
          <a:lstStyle>
            <a:lvl1pPr defTabSz="457200" eaLnBrk="0" fontAlgn="base" hangingPunct="0">
              <a:spcBef>
                <a:spcPct val="0"/>
              </a:spcBef>
              <a:spcAft>
                <a:spcPct val="0"/>
              </a:spcAft>
              <a:defRPr/>
            </a:lvl1pPr>
          </a:lstStyle>
          <a:p>
            <a:pPr>
              <a:defRPr/>
            </a:pPr>
            <a:fld id="{DE48683E-FF44-4945-B04D-01761B1DF254}" type="datetime1">
              <a:rPr lang="en-US" smtClean="0"/>
              <a:t>6/5/2017</a:t>
            </a:fld>
            <a:endParaRPr dirty="0"/>
          </a:p>
        </p:txBody>
      </p:sp>
      <p:sp>
        <p:nvSpPr>
          <p:cNvPr id="6" name="Slide Number Placeholder 8"/>
          <p:cNvSpPr>
            <a:spLocks noGrp="1"/>
          </p:cNvSpPr>
          <p:nvPr>
            <p:ph type="sldNum" sz="quarter" idx="14"/>
          </p:nvPr>
        </p:nvSpPr>
        <p:spPr/>
        <p:txBody>
          <a:bodyPr/>
          <a:lstStyle>
            <a:lvl1pPr defTabSz="457200" eaLnBrk="0" hangingPunct="0">
              <a:defRPr>
                <a:latin typeface="Calibri" pitchFamily="34" charset="0"/>
              </a:defRPr>
            </a:lvl1pPr>
          </a:lstStyle>
          <a:p>
            <a:r>
              <a:rPr lang="en-US"/>
              <a:t>Page </a:t>
            </a:r>
            <a:fld id="{6FFFB075-00DF-424A-8658-AB3FD7BCD7A6}" type="slidenum">
              <a:rPr lang="en-US"/>
              <a:pPr/>
              <a:t>‹#›</a:t>
            </a:fld>
            <a:endParaRPr lang="en-US"/>
          </a:p>
        </p:txBody>
      </p:sp>
      <p:sp>
        <p:nvSpPr>
          <p:cNvPr id="7" name="Footer Placeholder 9"/>
          <p:cNvSpPr>
            <a:spLocks noGrp="1"/>
          </p:cNvSpPr>
          <p:nvPr>
            <p:ph type="ftr" sz="quarter" idx="15"/>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2313389"/>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pic>
        <p:nvPicPr>
          <p:cNvPr id="4"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3"/>
          <p:cNvSpPr>
            <a:spLocks noGrp="1"/>
          </p:cNvSpPr>
          <p:nvPr>
            <p:ph type="body" sz="quarter" idx="10"/>
          </p:nvPr>
        </p:nvSpPr>
        <p:spPr>
          <a:xfrm>
            <a:off x="361950" y="1114425"/>
            <a:ext cx="8439150" cy="4819650"/>
          </a:xfrm>
          <a:prstGeom prst="rect">
            <a:avLst/>
          </a:prstGeom>
        </p:spPr>
        <p:txBody>
          <a:bodyPr lIns="0" tIns="0" rIns="0" bIns="0">
            <a:noAutofit/>
          </a:bodyPr>
          <a:lstStyle>
            <a:lvl1pPr marL="347663" indent="-347663">
              <a:lnSpc>
                <a:spcPts val="2400"/>
              </a:lnSpc>
              <a:spcBef>
                <a:spcPts val="2000"/>
              </a:spcBef>
              <a:buFont typeface="+mj-lt"/>
              <a:buAutoNum type="arabicPeriod"/>
              <a:defRPr sz="2000">
                <a:solidFill>
                  <a:schemeClr val="bg1"/>
                </a:solidFill>
              </a:defRPr>
            </a:lvl1pPr>
          </a:lstStyle>
          <a:p>
            <a:pPr lvl="0"/>
            <a:r>
              <a:rPr lang="en-GB"/>
              <a:t>Click to edit Master text styles</a:t>
            </a:r>
          </a:p>
        </p:txBody>
      </p: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5" name="Date Placeholder 7"/>
          <p:cNvSpPr>
            <a:spLocks noGrp="1"/>
          </p:cNvSpPr>
          <p:nvPr>
            <p:ph type="dt" sz="half" idx="11"/>
          </p:nvPr>
        </p:nvSpPr>
        <p:spPr/>
        <p:txBody>
          <a:bodyPr/>
          <a:lstStyle>
            <a:lvl1pPr defTabSz="457200" eaLnBrk="0" fontAlgn="base" hangingPunct="0">
              <a:spcBef>
                <a:spcPct val="0"/>
              </a:spcBef>
              <a:spcAft>
                <a:spcPct val="0"/>
              </a:spcAft>
              <a:defRPr/>
            </a:lvl1pPr>
          </a:lstStyle>
          <a:p>
            <a:pPr>
              <a:defRPr/>
            </a:pPr>
            <a:fld id="{9A668E7A-0EBE-4EB0-A08F-807140B6DD7B}" type="datetime1">
              <a:rPr lang="en-US" smtClean="0"/>
              <a:t>6/5/2017</a:t>
            </a:fld>
            <a:endParaRPr dirty="0"/>
          </a:p>
        </p:txBody>
      </p:sp>
      <p:sp>
        <p:nvSpPr>
          <p:cNvPr id="6" name="Slide Number Placeholder 8"/>
          <p:cNvSpPr>
            <a:spLocks noGrp="1"/>
          </p:cNvSpPr>
          <p:nvPr>
            <p:ph type="sldNum" sz="quarter" idx="12"/>
          </p:nvPr>
        </p:nvSpPr>
        <p:spPr/>
        <p:txBody>
          <a:bodyPr/>
          <a:lstStyle>
            <a:lvl1pPr defTabSz="457200" eaLnBrk="0" hangingPunct="0">
              <a:defRPr>
                <a:latin typeface="Calibri" pitchFamily="34" charset="0"/>
              </a:defRPr>
            </a:lvl1pPr>
          </a:lstStyle>
          <a:p>
            <a:r>
              <a:rPr lang="en-US"/>
              <a:t>Page </a:t>
            </a:r>
            <a:fld id="{F3E3AA48-BEA1-4D75-A3C6-308CED17F2EA}" type="slidenum">
              <a:rPr lang="en-US"/>
              <a:pPr/>
              <a:t>‹#›</a:t>
            </a:fld>
            <a:endParaRPr lang="en-US"/>
          </a:p>
        </p:txBody>
      </p:sp>
      <p:sp>
        <p:nvSpPr>
          <p:cNvPr id="7" name="Footer Placeholder 9"/>
          <p:cNvSpPr>
            <a:spLocks noGrp="1"/>
          </p:cNvSpPr>
          <p:nvPr>
            <p:ph type="ftr" sz="quarter" idx="13"/>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41648628"/>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m To Lists">
    <p:spTree>
      <p:nvGrpSpPr>
        <p:cNvPr id="1" name=""/>
        <p:cNvGrpSpPr/>
        <p:nvPr/>
      </p:nvGrpSpPr>
      <p:grpSpPr>
        <a:xfrm>
          <a:off x="0" y="0"/>
          <a:ext cx="0" cy="0"/>
          <a:chOff x="0" y="0"/>
          <a:chExt cx="0" cy="0"/>
        </a:xfrm>
      </p:grpSpPr>
      <p:pic>
        <p:nvPicPr>
          <p:cNvPr id="8"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9"/>
          <p:cNvSpPr>
            <a:spLocks noGrp="1"/>
          </p:cNvSpPr>
          <p:nvPr>
            <p:ph type="body" sz="quarter" idx="13"/>
          </p:nvPr>
        </p:nvSpPr>
        <p:spPr>
          <a:xfrm>
            <a:off x="362857" y="1139076"/>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smtClean="0"/>
              <a:t>Click to edit Master text styles</a:t>
            </a:r>
          </a:p>
        </p:txBody>
      </p:sp>
      <p:sp>
        <p:nvSpPr>
          <p:cNvPr id="18" name="Text Placeholder 9"/>
          <p:cNvSpPr>
            <a:spLocks noGrp="1"/>
          </p:cNvSpPr>
          <p:nvPr>
            <p:ph type="body" sz="quarter" idx="14"/>
          </p:nvPr>
        </p:nvSpPr>
        <p:spPr>
          <a:xfrm>
            <a:off x="370000" y="2171593"/>
            <a:ext cx="8400143" cy="786342"/>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smtClean="0"/>
              <a:t>Click to edit Master text styles</a:t>
            </a:r>
          </a:p>
        </p:txBody>
      </p:sp>
      <p:sp>
        <p:nvSpPr>
          <p:cNvPr id="19" name="Text Placeholder 9"/>
          <p:cNvSpPr>
            <a:spLocks noGrp="1"/>
          </p:cNvSpPr>
          <p:nvPr>
            <p:ph type="body" sz="quarter" idx="15"/>
          </p:nvPr>
        </p:nvSpPr>
        <p:spPr>
          <a:xfrm>
            <a:off x="377197" y="3145173"/>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smtClean="0"/>
              <a:t>Click to edit Master text styles</a:t>
            </a:r>
          </a:p>
        </p:txBody>
      </p:sp>
      <p:sp>
        <p:nvSpPr>
          <p:cNvPr id="20" name="Text Placeholder 9"/>
          <p:cNvSpPr>
            <a:spLocks noGrp="1"/>
          </p:cNvSpPr>
          <p:nvPr>
            <p:ph type="body" sz="quarter" idx="16"/>
          </p:nvPr>
        </p:nvSpPr>
        <p:spPr>
          <a:xfrm>
            <a:off x="370057" y="4154024"/>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smtClean="0"/>
              <a:t>Click to edit Master text styles</a:t>
            </a:r>
          </a:p>
        </p:txBody>
      </p:sp>
      <p:sp>
        <p:nvSpPr>
          <p:cNvPr id="24" name="Text Placeholder 9"/>
          <p:cNvSpPr>
            <a:spLocks noGrp="1"/>
          </p:cNvSpPr>
          <p:nvPr>
            <p:ph type="body" sz="quarter" idx="17"/>
          </p:nvPr>
        </p:nvSpPr>
        <p:spPr>
          <a:xfrm>
            <a:off x="378124" y="5142139"/>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smtClean="0"/>
              <a:t>Click to edit Master text styles</a:t>
            </a:r>
          </a:p>
        </p:txBody>
      </p:sp>
      <p:sp>
        <p:nvSpPr>
          <p:cNvPr id="13" name="Title 1"/>
          <p:cNvSpPr>
            <a:spLocks noGrp="1"/>
          </p:cNvSpPr>
          <p:nvPr>
            <p:ph type="title"/>
          </p:nvPr>
        </p:nvSpPr>
        <p:spPr>
          <a:xfrm>
            <a:off x="371475" y="352425"/>
            <a:ext cx="8382000" cy="307777"/>
          </a:xfrm>
          <a:prstGeom prst="rect">
            <a:avLst/>
          </a:prstGeom>
        </p:spPr>
        <p:txBody>
          <a:bodyPr lIns="0" tIns="0" rIns="0" bIns="0" numCol="2"/>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9" name="Date Placeholder 7"/>
          <p:cNvSpPr>
            <a:spLocks noGrp="1"/>
          </p:cNvSpPr>
          <p:nvPr>
            <p:ph type="dt" sz="half" idx="18"/>
          </p:nvPr>
        </p:nvSpPr>
        <p:spPr/>
        <p:txBody>
          <a:bodyPr/>
          <a:lstStyle>
            <a:lvl1pPr defTabSz="457200" eaLnBrk="0" fontAlgn="base" hangingPunct="0">
              <a:spcBef>
                <a:spcPct val="0"/>
              </a:spcBef>
              <a:spcAft>
                <a:spcPct val="0"/>
              </a:spcAft>
              <a:defRPr/>
            </a:lvl1pPr>
          </a:lstStyle>
          <a:p>
            <a:pPr>
              <a:defRPr/>
            </a:pPr>
            <a:fld id="{20357FA2-02AC-48E9-AFC7-A3EA628B3BE4}" type="datetime1">
              <a:rPr lang="en-US" smtClean="0"/>
              <a:t>6/5/2017</a:t>
            </a:fld>
            <a:endParaRPr dirty="0"/>
          </a:p>
        </p:txBody>
      </p:sp>
      <p:sp>
        <p:nvSpPr>
          <p:cNvPr id="10" name="Slide Number Placeholder 8"/>
          <p:cNvSpPr>
            <a:spLocks noGrp="1"/>
          </p:cNvSpPr>
          <p:nvPr>
            <p:ph type="sldNum" sz="quarter" idx="19"/>
          </p:nvPr>
        </p:nvSpPr>
        <p:spPr/>
        <p:txBody>
          <a:bodyPr/>
          <a:lstStyle>
            <a:lvl1pPr defTabSz="457200" eaLnBrk="0" hangingPunct="0">
              <a:defRPr>
                <a:latin typeface="Calibri" pitchFamily="34" charset="0"/>
              </a:defRPr>
            </a:lvl1pPr>
          </a:lstStyle>
          <a:p>
            <a:r>
              <a:rPr lang="en-US"/>
              <a:t>Page </a:t>
            </a:r>
            <a:fld id="{AB6A2A6E-E09A-4AE2-B176-218E751BEB72}" type="slidenum">
              <a:rPr lang="en-US"/>
              <a:pPr/>
              <a:t>‹#›</a:t>
            </a:fld>
            <a:endParaRPr lang="en-US"/>
          </a:p>
        </p:txBody>
      </p:sp>
      <p:sp>
        <p:nvSpPr>
          <p:cNvPr id="11" name="Footer Placeholder 9"/>
          <p:cNvSpPr>
            <a:spLocks noGrp="1"/>
          </p:cNvSpPr>
          <p:nvPr>
            <p:ph type="ftr" sz="quarter" idx="2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525811725"/>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ith Multiple Sections Under One Topic">
    <p:spTree>
      <p:nvGrpSpPr>
        <p:cNvPr id="1" name=""/>
        <p:cNvGrpSpPr/>
        <p:nvPr/>
      </p:nvGrpSpPr>
      <p:grpSpPr>
        <a:xfrm>
          <a:off x="0" y="0"/>
          <a:ext cx="0" cy="0"/>
          <a:chOff x="0" y="0"/>
          <a:chExt cx="0" cy="0"/>
        </a:xfrm>
      </p:grpSpPr>
      <p:pic>
        <p:nvPicPr>
          <p:cNvPr id="8"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p:cNvSpPr>
            <a:spLocks noGrp="1"/>
          </p:cNvSpPr>
          <p:nvPr>
            <p:ph type="body" sz="quarter" idx="13"/>
          </p:nvPr>
        </p:nvSpPr>
        <p:spPr>
          <a:xfrm>
            <a:off x="2590800" y="1167489"/>
            <a:ext cx="3962400" cy="2005314"/>
          </a:xfrm>
          <a:prstGeom prst="roundRect">
            <a:avLst>
              <a:gd name="adj" fmla="val 4276"/>
            </a:avLst>
          </a:prstGeom>
          <a:solidFill>
            <a:schemeClr val="tx2"/>
          </a:solidFill>
        </p:spPr>
        <p:txBody>
          <a:bodyPr anchor="ctr" anchorCtr="0">
            <a:normAutofit/>
          </a:bodyPr>
          <a:lstStyle>
            <a:lvl1pPr marL="0" indent="0" algn="ctr">
              <a:lnSpc>
                <a:spcPts val="3600"/>
              </a:lnSpc>
              <a:buNone/>
              <a:tabLst/>
              <a:defRPr sz="3600" b="1">
                <a:solidFill>
                  <a:srgbClr val="FFFFFF"/>
                </a:solidFill>
              </a:defRPr>
            </a:lvl1pPr>
          </a:lstStyle>
          <a:p>
            <a:pPr lvl="0"/>
            <a:r>
              <a:rPr lang="en-GB"/>
              <a:t>Click to edit Master text styles</a:t>
            </a:r>
          </a:p>
        </p:txBody>
      </p:sp>
      <p:sp>
        <p:nvSpPr>
          <p:cNvPr id="12" name="Text Placeholder 7"/>
          <p:cNvSpPr>
            <a:spLocks noGrp="1"/>
          </p:cNvSpPr>
          <p:nvPr>
            <p:ph type="body" sz="quarter" idx="14"/>
          </p:nvPr>
        </p:nvSpPr>
        <p:spPr>
          <a:xfrm>
            <a:off x="381000" y="3505200"/>
            <a:ext cx="1981200" cy="1905000"/>
          </a:xfrm>
          <a:prstGeom prst="roundRect">
            <a:avLst>
              <a:gd name="adj" fmla="val 436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a:t>Click to edit Master text styles</a:t>
            </a:r>
          </a:p>
        </p:txBody>
      </p:sp>
      <p:sp>
        <p:nvSpPr>
          <p:cNvPr id="17" name="Text Placeholder 7"/>
          <p:cNvSpPr>
            <a:spLocks noGrp="1"/>
          </p:cNvSpPr>
          <p:nvPr>
            <p:ph type="body" sz="quarter" idx="19"/>
          </p:nvPr>
        </p:nvSpPr>
        <p:spPr>
          <a:xfrm>
            <a:off x="2514600" y="3505200"/>
            <a:ext cx="1981200" cy="1905000"/>
          </a:xfrm>
          <a:prstGeom prst="roundRect">
            <a:avLst>
              <a:gd name="adj" fmla="val 331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a:t>Click to edit Master text styles</a:t>
            </a:r>
          </a:p>
        </p:txBody>
      </p:sp>
      <p:sp>
        <p:nvSpPr>
          <p:cNvPr id="19" name="Text Placeholder 7"/>
          <p:cNvSpPr>
            <a:spLocks noGrp="1"/>
          </p:cNvSpPr>
          <p:nvPr>
            <p:ph type="body" sz="quarter" idx="20"/>
          </p:nvPr>
        </p:nvSpPr>
        <p:spPr>
          <a:xfrm>
            <a:off x="4629150" y="3505200"/>
            <a:ext cx="1981200" cy="1905000"/>
          </a:xfrm>
          <a:prstGeom prst="roundRect">
            <a:avLst>
              <a:gd name="adj" fmla="val 3990"/>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a:t>Click to edit Master text styles</a:t>
            </a:r>
          </a:p>
        </p:txBody>
      </p:sp>
      <p:sp>
        <p:nvSpPr>
          <p:cNvPr id="20" name="Text Placeholder 7"/>
          <p:cNvSpPr>
            <a:spLocks noGrp="1"/>
          </p:cNvSpPr>
          <p:nvPr>
            <p:ph type="body" sz="quarter" idx="21"/>
          </p:nvPr>
        </p:nvSpPr>
        <p:spPr>
          <a:xfrm>
            <a:off x="6743700" y="3505200"/>
            <a:ext cx="1981200" cy="1905000"/>
          </a:xfrm>
          <a:prstGeom prst="roundRect">
            <a:avLst>
              <a:gd name="adj" fmla="val 4493"/>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a:t>Click to edit Master text styles</a:t>
            </a:r>
          </a:p>
        </p:txBody>
      </p:sp>
      <p:sp>
        <p:nvSpPr>
          <p:cNvPr id="14"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10" name="Date Placeholder 7"/>
          <p:cNvSpPr>
            <a:spLocks noGrp="1"/>
          </p:cNvSpPr>
          <p:nvPr>
            <p:ph type="dt" sz="half" idx="22"/>
          </p:nvPr>
        </p:nvSpPr>
        <p:spPr/>
        <p:txBody>
          <a:bodyPr/>
          <a:lstStyle>
            <a:lvl1pPr defTabSz="457200" eaLnBrk="0" fontAlgn="base" hangingPunct="0">
              <a:spcBef>
                <a:spcPct val="0"/>
              </a:spcBef>
              <a:spcAft>
                <a:spcPct val="0"/>
              </a:spcAft>
              <a:defRPr/>
            </a:lvl1pPr>
          </a:lstStyle>
          <a:p>
            <a:pPr>
              <a:defRPr/>
            </a:pPr>
            <a:fld id="{ED58A4BC-CCD5-4CAD-A997-0C75799644CC}" type="datetime1">
              <a:rPr lang="en-US" smtClean="0"/>
              <a:t>6/5/2017</a:t>
            </a:fld>
            <a:endParaRPr dirty="0"/>
          </a:p>
        </p:txBody>
      </p:sp>
      <p:sp>
        <p:nvSpPr>
          <p:cNvPr id="11" name="Slide Number Placeholder 8"/>
          <p:cNvSpPr>
            <a:spLocks noGrp="1"/>
          </p:cNvSpPr>
          <p:nvPr>
            <p:ph type="sldNum" sz="quarter" idx="23"/>
          </p:nvPr>
        </p:nvSpPr>
        <p:spPr/>
        <p:txBody>
          <a:bodyPr/>
          <a:lstStyle>
            <a:lvl1pPr defTabSz="457200" eaLnBrk="0" hangingPunct="0">
              <a:defRPr>
                <a:latin typeface="Calibri" pitchFamily="34" charset="0"/>
              </a:defRPr>
            </a:lvl1pPr>
          </a:lstStyle>
          <a:p>
            <a:r>
              <a:rPr lang="en-US"/>
              <a:t>Page </a:t>
            </a:r>
            <a:fld id="{15606258-34DB-4DC9-896F-00EE16E17DB1}" type="slidenum">
              <a:rPr lang="en-US"/>
              <a:pPr/>
              <a:t>‹#›</a:t>
            </a:fld>
            <a:endParaRPr lang="en-US"/>
          </a:p>
        </p:txBody>
      </p:sp>
      <p:sp>
        <p:nvSpPr>
          <p:cNvPr id="13" name="Footer Placeholder 9"/>
          <p:cNvSpPr>
            <a:spLocks noGrp="1"/>
          </p:cNvSpPr>
          <p:nvPr>
            <p:ph type="ftr" sz="quarter" idx="24"/>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838682862"/>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rtArt Graphic with Call Out">
    <p:spTree>
      <p:nvGrpSpPr>
        <p:cNvPr id="1" name=""/>
        <p:cNvGrpSpPr/>
        <p:nvPr/>
      </p:nvGrpSpPr>
      <p:grpSpPr>
        <a:xfrm>
          <a:off x="0" y="0"/>
          <a:ext cx="0" cy="0"/>
          <a:chOff x="0" y="0"/>
          <a:chExt cx="0" cy="0"/>
        </a:xfrm>
      </p:grpSpPr>
      <p:pic>
        <p:nvPicPr>
          <p:cNvPr id="5"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5"/>
          </p:nvPr>
        </p:nvSpPr>
        <p:spPr>
          <a:xfrm>
            <a:off x="5562600" y="1142999"/>
            <a:ext cx="3048000" cy="4829175"/>
          </a:xfrm>
          <a:prstGeom prst="rect">
            <a:avLst/>
          </a:prstGeom>
        </p:spPr>
        <p:txBody>
          <a:bodyPr lIns="0" tIns="0" rIns="0" bIns="0">
            <a:noAutofit/>
          </a:bodyPr>
          <a:lstStyle>
            <a:lvl1pPr marL="0" indent="0">
              <a:lnSpc>
                <a:spcPts val="2000"/>
              </a:lnSpc>
              <a:spcBef>
                <a:spcPts val="2000"/>
              </a:spcBef>
              <a:spcAft>
                <a:spcPts val="0"/>
              </a:spcAft>
              <a:buNone/>
              <a:tabLst/>
              <a:defRPr sz="1500">
                <a:solidFill>
                  <a:schemeClr val="bg1"/>
                </a:solidFill>
              </a:defRPr>
            </a:lvl1pPr>
          </a:lstStyle>
          <a:p>
            <a:pPr lvl="0"/>
            <a:r>
              <a:rPr lang="en-GB"/>
              <a:t>Click to edit Master text styles</a:t>
            </a:r>
          </a:p>
        </p:txBody>
      </p:sp>
      <p:sp>
        <p:nvSpPr>
          <p:cNvPr id="15" name="SmartArt Placeholder 14"/>
          <p:cNvSpPr>
            <a:spLocks noGrp="1"/>
          </p:cNvSpPr>
          <p:nvPr>
            <p:ph type="dgm" sz="quarter" idx="16"/>
          </p:nvPr>
        </p:nvSpPr>
        <p:spPr>
          <a:xfrm>
            <a:off x="228600" y="1123949"/>
            <a:ext cx="5257800" cy="4848225"/>
          </a:xfrm>
          <a:prstGeom prst="rect">
            <a:avLst/>
          </a:prstGeom>
        </p:spPr>
        <p:txBody>
          <a:bodyPr lIns="0" tIns="0" rIns="0" bIns="0"/>
          <a:lstStyle>
            <a:lvl1pPr>
              <a:defRPr>
                <a:solidFill>
                  <a:schemeClr val="bg1"/>
                </a:solidFill>
              </a:defRPr>
            </a:lvl1pPr>
          </a:lstStyle>
          <a:p>
            <a:pPr lvl="0"/>
            <a:r>
              <a:rPr lang="en-GB" noProof="0"/>
              <a:t>Click icon to add SmartArt graphic</a:t>
            </a:r>
            <a:endParaRPr lang="en-US" noProof="0" dirty="0"/>
          </a:p>
        </p:txBody>
      </p: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6" name="Date Placeholder 7"/>
          <p:cNvSpPr>
            <a:spLocks noGrp="1"/>
          </p:cNvSpPr>
          <p:nvPr>
            <p:ph type="dt" sz="half" idx="17"/>
          </p:nvPr>
        </p:nvSpPr>
        <p:spPr/>
        <p:txBody>
          <a:bodyPr/>
          <a:lstStyle>
            <a:lvl1pPr defTabSz="457200" eaLnBrk="0" fontAlgn="base" hangingPunct="0">
              <a:spcBef>
                <a:spcPct val="0"/>
              </a:spcBef>
              <a:spcAft>
                <a:spcPct val="0"/>
              </a:spcAft>
              <a:defRPr/>
            </a:lvl1pPr>
          </a:lstStyle>
          <a:p>
            <a:pPr>
              <a:defRPr/>
            </a:pPr>
            <a:fld id="{83F8A123-5737-4B11-BF92-7394109E5F75}" type="datetime1">
              <a:rPr lang="en-US" smtClean="0"/>
              <a:t>6/5/2017</a:t>
            </a:fld>
            <a:endParaRPr dirty="0"/>
          </a:p>
        </p:txBody>
      </p:sp>
      <p:sp>
        <p:nvSpPr>
          <p:cNvPr id="7" name="Slide Number Placeholder 8"/>
          <p:cNvSpPr>
            <a:spLocks noGrp="1"/>
          </p:cNvSpPr>
          <p:nvPr>
            <p:ph type="sldNum" sz="quarter" idx="18"/>
          </p:nvPr>
        </p:nvSpPr>
        <p:spPr/>
        <p:txBody>
          <a:bodyPr/>
          <a:lstStyle>
            <a:lvl1pPr defTabSz="457200" eaLnBrk="0" hangingPunct="0">
              <a:defRPr>
                <a:latin typeface="Calibri" pitchFamily="34" charset="0"/>
              </a:defRPr>
            </a:lvl1pPr>
          </a:lstStyle>
          <a:p>
            <a:r>
              <a:rPr lang="en-US"/>
              <a:t>Page </a:t>
            </a:r>
            <a:fld id="{EDABCA6F-B28B-4706-9074-571ADE18DC60}" type="slidenum">
              <a:rPr lang="en-US"/>
              <a:pPr/>
              <a:t>‹#›</a:t>
            </a:fld>
            <a:endParaRPr lang="en-US"/>
          </a:p>
        </p:txBody>
      </p:sp>
      <p:sp>
        <p:nvSpPr>
          <p:cNvPr id="8" name="Footer Placeholder 9"/>
          <p:cNvSpPr>
            <a:spLocks noGrp="1"/>
          </p:cNvSpPr>
          <p:nvPr>
            <p:ph type="ftr" sz="quarter" idx="19"/>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714114239"/>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Bullet Points">
    <p:spTree>
      <p:nvGrpSpPr>
        <p:cNvPr id="1" name=""/>
        <p:cNvGrpSpPr/>
        <p:nvPr/>
      </p:nvGrpSpPr>
      <p:grpSpPr>
        <a:xfrm>
          <a:off x="0" y="0"/>
          <a:ext cx="0" cy="0"/>
          <a:chOff x="0" y="0"/>
          <a:chExt cx="0" cy="0"/>
        </a:xfrm>
      </p:grpSpPr>
      <p:pic>
        <p:nvPicPr>
          <p:cNvPr id="5"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hart Placeholder 10"/>
          <p:cNvSpPr>
            <a:spLocks noGrp="1"/>
          </p:cNvSpPr>
          <p:nvPr>
            <p:ph type="chart" sz="quarter" idx="15"/>
          </p:nvPr>
        </p:nvSpPr>
        <p:spPr>
          <a:xfrm>
            <a:off x="381000" y="1143000"/>
            <a:ext cx="3437965" cy="4693024"/>
          </a:xfrm>
          <a:prstGeom prst="rect">
            <a:avLst/>
          </a:prstGeom>
        </p:spPr>
        <p:txBody>
          <a:bodyPr/>
          <a:lstStyle>
            <a:lvl1pPr>
              <a:defRPr>
                <a:solidFill>
                  <a:schemeClr val="bg1"/>
                </a:solidFill>
              </a:defRPr>
            </a:lvl1pPr>
          </a:lstStyle>
          <a:p>
            <a:pPr lvl="0"/>
            <a:r>
              <a:rPr lang="en-GB" noProof="0"/>
              <a:t>Click icon to add chart</a:t>
            </a:r>
            <a:endParaRPr lang="en-US" noProof="0" dirty="0"/>
          </a:p>
        </p:txBody>
      </p:sp>
      <p:sp>
        <p:nvSpPr>
          <p:cNvPr id="10" name="Text Placeholder 15"/>
          <p:cNvSpPr>
            <a:spLocks noGrp="1"/>
          </p:cNvSpPr>
          <p:nvPr>
            <p:ph type="body" sz="quarter" idx="17"/>
          </p:nvPr>
        </p:nvSpPr>
        <p:spPr>
          <a:xfrm>
            <a:off x="3962400" y="1107375"/>
            <a:ext cx="4800600" cy="481012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GB"/>
              <a:t>Click to edit Master text styles</a:t>
            </a:r>
          </a:p>
        </p:txBody>
      </p:sp>
      <p:sp>
        <p:nvSpPr>
          <p:cNvPr id="12"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6" name="Date Placeholder 7"/>
          <p:cNvSpPr>
            <a:spLocks noGrp="1"/>
          </p:cNvSpPr>
          <p:nvPr>
            <p:ph type="dt" sz="half" idx="18"/>
          </p:nvPr>
        </p:nvSpPr>
        <p:spPr/>
        <p:txBody>
          <a:bodyPr/>
          <a:lstStyle>
            <a:lvl1pPr defTabSz="457200" eaLnBrk="0" fontAlgn="base" hangingPunct="0">
              <a:spcBef>
                <a:spcPct val="0"/>
              </a:spcBef>
              <a:spcAft>
                <a:spcPct val="0"/>
              </a:spcAft>
              <a:defRPr/>
            </a:lvl1pPr>
          </a:lstStyle>
          <a:p>
            <a:pPr>
              <a:defRPr/>
            </a:pPr>
            <a:fld id="{6796E9E6-B3FB-462F-9010-B776D471CE6F}" type="datetime1">
              <a:rPr lang="en-US" smtClean="0"/>
              <a:t>6/5/2017</a:t>
            </a:fld>
            <a:endParaRPr dirty="0"/>
          </a:p>
        </p:txBody>
      </p:sp>
      <p:sp>
        <p:nvSpPr>
          <p:cNvPr id="7" name="Slide Number Placeholder 8"/>
          <p:cNvSpPr>
            <a:spLocks noGrp="1"/>
          </p:cNvSpPr>
          <p:nvPr>
            <p:ph type="sldNum" sz="quarter" idx="19"/>
          </p:nvPr>
        </p:nvSpPr>
        <p:spPr/>
        <p:txBody>
          <a:bodyPr/>
          <a:lstStyle>
            <a:lvl1pPr defTabSz="457200" eaLnBrk="0" hangingPunct="0">
              <a:defRPr>
                <a:latin typeface="Calibri" pitchFamily="34" charset="0"/>
              </a:defRPr>
            </a:lvl1pPr>
          </a:lstStyle>
          <a:p>
            <a:r>
              <a:rPr lang="en-US"/>
              <a:t>Page </a:t>
            </a:r>
            <a:fld id="{FEECEB32-957A-494E-9B21-6F5C63BFF05A}" type="slidenum">
              <a:rPr lang="en-US"/>
              <a:pPr/>
              <a:t>‹#›</a:t>
            </a:fld>
            <a:endParaRPr lang="en-US"/>
          </a:p>
        </p:txBody>
      </p:sp>
      <p:sp>
        <p:nvSpPr>
          <p:cNvPr id="8" name="Footer Placeholder 9"/>
          <p:cNvSpPr>
            <a:spLocks noGrp="1"/>
          </p:cNvSpPr>
          <p:nvPr>
            <p:ph type="ftr" sz="quarter" idx="20"/>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549222235"/>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pic>
        <p:nvPicPr>
          <p:cNvPr id="4"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hart Placeholder 10"/>
          <p:cNvSpPr>
            <a:spLocks noGrp="1"/>
          </p:cNvSpPr>
          <p:nvPr>
            <p:ph type="chart" sz="quarter" idx="15"/>
          </p:nvPr>
        </p:nvSpPr>
        <p:spPr>
          <a:xfrm>
            <a:off x="381000" y="1143000"/>
            <a:ext cx="8382000" cy="4953000"/>
          </a:xfrm>
          <a:prstGeom prst="rect">
            <a:avLst/>
          </a:prstGeom>
        </p:spPr>
        <p:txBody>
          <a:bodyPr/>
          <a:lstStyle>
            <a:lvl1pPr>
              <a:defRPr>
                <a:solidFill>
                  <a:schemeClr val="bg1"/>
                </a:solidFill>
              </a:defRPr>
            </a:lvl1pPr>
          </a:lstStyle>
          <a:p>
            <a:pPr lvl="0"/>
            <a:r>
              <a:rPr lang="en-GB" noProof="0"/>
              <a:t>Click icon to add chart</a:t>
            </a:r>
            <a:endParaRPr lang="en-US" noProof="0"/>
          </a:p>
        </p:txBody>
      </p:sp>
      <p:sp>
        <p:nvSpPr>
          <p:cNvPr id="15"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5" name="Date Placeholder 7"/>
          <p:cNvSpPr>
            <a:spLocks noGrp="1"/>
          </p:cNvSpPr>
          <p:nvPr>
            <p:ph type="dt" sz="half" idx="16"/>
          </p:nvPr>
        </p:nvSpPr>
        <p:spPr/>
        <p:txBody>
          <a:bodyPr/>
          <a:lstStyle>
            <a:lvl1pPr defTabSz="457200" eaLnBrk="0" fontAlgn="base" hangingPunct="0">
              <a:spcBef>
                <a:spcPct val="0"/>
              </a:spcBef>
              <a:spcAft>
                <a:spcPct val="0"/>
              </a:spcAft>
              <a:defRPr/>
            </a:lvl1pPr>
          </a:lstStyle>
          <a:p>
            <a:pPr>
              <a:defRPr/>
            </a:pPr>
            <a:fld id="{99D154A3-EDE4-46AC-A3F4-C1584E52A24C}" type="datetime1">
              <a:rPr lang="en-US" smtClean="0"/>
              <a:t>6/5/2017</a:t>
            </a:fld>
            <a:endParaRPr dirty="0"/>
          </a:p>
        </p:txBody>
      </p:sp>
      <p:sp>
        <p:nvSpPr>
          <p:cNvPr id="6" name="Slide Number Placeholder 8"/>
          <p:cNvSpPr>
            <a:spLocks noGrp="1"/>
          </p:cNvSpPr>
          <p:nvPr>
            <p:ph type="sldNum" sz="quarter" idx="17"/>
          </p:nvPr>
        </p:nvSpPr>
        <p:spPr/>
        <p:txBody>
          <a:bodyPr/>
          <a:lstStyle>
            <a:lvl1pPr defTabSz="457200" eaLnBrk="0" hangingPunct="0">
              <a:defRPr>
                <a:latin typeface="Calibri" pitchFamily="34" charset="0"/>
              </a:defRPr>
            </a:lvl1pPr>
          </a:lstStyle>
          <a:p>
            <a:r>
              <a:rPr lang="en-US"/>
              <a:t>Page </a:t>
            </a:r>
            <a:fld id="{6BBC386C-6D9A-46C4-A1B6-7EA2027630A3}" type="slidenum">
              <a:rPr lang="en-US"/>
              <a:pPr/>
              <a:t>‹#›</a:t>
            </a:fld>
            <a:endParaRPr lang="en-US"/>
          </a:p>
        </p:txBody>
      </p:sp>
      <p:sp>
        <p:nvSpPr>
          <p:cNvPr id="7" name="Footer Placeholder 9"/>
          <p:cNvSpPr>
            <a:spLocks noGrp="1"/>
          </p:cNvSpPr>
          <p:nvPr>
            <p:ph type="ftr" sz="quarter" idx="18"/>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2790573289"/>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rtArt graphic with Supporting Text">
    <p:spTree>
      <p:nvGrpSpPr>
        <p:cNvPr id="1" name=""/>
        <p:cNvGrpSpPr/>
        <p:nvPr/>
      </p:nvGrpSpPr>
      <p:grpSpPr>
        <a:xfrm>
          <a:off x="0" y="0"/>
          <a:ext cx="0" cy="0"/>
          <a:chOff x="0" y="0"/>
          <a:chExt cx="0" cy="0"/>
        </a:xfrm>
      </p:grpSpPr>
      <p:pic>
        <p:nvPicPr>
          <p:cNvPr id="5"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57200" y="6172200"/>
            <a:ext cx="83058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1"/>
          <p:cNvSpPr>
            <a:spLocks noGrp="1"/>
          </p:cNvSpPr>
          <p:nvPr>
            <p:ph type="body" sz="quarter" idx="15"/>
          </p:nvPr>
        </p:nvSpPr>
        <p:spPr>
          <a:xfrm>
            <a:off x="457200" y="5715000"/>
            <a:ext cx="8305800" cy="457200"/>
          </a:xfrm>
          <a:prstGeom prst="rect">
            <a:avLst/>
          </a:prstGeom>
        </p:spPr>
        <p:txBody>
          <a:bodyPr>
            <a:noAutofit/>
          </a:bodyPr>
          <a:lstStyle>
            <a:lvl1pPr marL="0" indent="0">
              <a:lnSpc>
                <a:spcPct val="125000"/>
              </a:lnSpc>
              <a:spcBef>
                <a:spcPts val="1200"/>
              </a:spcBef>
              <a:spcAft>
                <a:spcPts val="600"/>
              </a:spcAft>
              <a:buNone/>
              <a:tabLst/>
              <a:defRPr sz="1800"/>
            </a:lvl1pPr>
          </a:lstStyle>
          <a:p>
            <a:pPr lvl="0"/>
            <a:r>
              <a:rPr lang="en-GB"/>
              <a:t>Click to edit Master text styles</a:t>
            </a:r>
          </a:p>
        </p:txBody>
      </p:sp>
      <p:sp>
        <p:nvSpPr>
          <p:cNvPr id="15" name="SmartArt Placeholder 14"/>
          <p:cNvSpPr>
            <a:spLocks noGrp="1"/>
          </p:cNvSpPr>
          <p:nvPr>
            <p:ph type="dgm" sz="quarter" idx="16"/>
          </p:nvPr>
        </p:nvSpPr>
        <p:spPr>
          <a:xfrm>
            <a:off x="1524000" y="1257300"/>
            <a:ext cx="6477000" cy="4343400"/>
          </a:xfrm>
          <a:prstGeom prst="rect">
            <a:avLst/>
          </a:prstGeom>
        </p:spPr>
        <p:txBody>
          <a:bodyPr/>
          <a:lstStyle>
            <a:lvl1pPr>
              <a:defRPr>
                <a:solidFill>
                  <a:schemeClr val="bg1"/>
                </a:solidFill>
              </a:defRPr>
            </a:lvl1pPr>
          </a:lstStyle>
          <a:p>
            <a:pPr lvl="0"/>
            <a:r>
              <a:rPr lang="en-GB" noProof="0"/>
              <a:t>Click icon to add SmartArt graphic</a:t>
            </a:r>
            <a:endParaRPr lang="en-US" noProof="0" dirty="0"/>
          </a:p>
        </p:txBody>
      </p:sp>
      <p:sp>
        <p:nvSpPr>
          <p:cNvPr id="22"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7" name="Date Placeholder 7"/>
          <p:cNvSpPr>
            <a:spLocks noGrp="1"/>
          </p:cNvSpPr>
          <p:nvPr>
            <p:ph type="dt" sz="half" idx="17"/>
          </p:nvPr>
        </p:nvSpPr>
        <p:spPr/>
        <p:txBody>
          <a:bodyPr/>
          <a:lstStyle>
            <a:lvl1pPr defTabSz="457200" eaLnBrk="0" fontAlgn="base" hangingPunct="0">
              <a:spcBef>
                <a:spcPct val="0"/>
              </a:spcBef>
              <a:spcAft>
                <a:spcPct val="0"/>
              </a:spcAft>
              <a:defRPr/>
            </a:lvl1pPr>
          </a:lstStyle>
          <a:p>
            <a:pPr>
              <a:defRPr/>
            </a:pPr>
            <a:fld id="{574DF41E-F98E-43CC-9C4E-1B04702B5447}" type="datetime1">
              <a:rPr lang="en-US" smtClean="0"/>
              <a:t>6/5/2017</a:t>
            </a:fld>
            <a:endParaRPr dirty="0"/>
          </a:p>
        </p:txBody>
      </p:sp>
      <p:sp>
        <p:nvSpPr>
          <p:cNvPr id="8" name="Slide Number Placeholder 8"/>
          <p:cNvSpPr>
            <a:spLocks noGrp="1"/>
          </p:cNvSpPr>
          <p:nvPr>
            <p:ph type="sldNum" sz="quarter" idx="18"/>
          </p:nvPr>
        </p:nvSpPr>
        <p:spPr/>
        <p:txBody>
          <a:bodyPr/>
          <a:lstStyle>
            <a:lvl1pPr defTabSz="457200" eaLnBrk="0" hangingPunct="0">
              <a:defRPr>
                <a:latin typeface="Calibri" pitchFamily="34" charset="0"/>
              </a:defRPr>
            </a:lvl1pPr>
          </a:lstStyle>
          <a:p>
            <a:r>
              <a:rPr lang="en-US"/>
              <a:t>Page </a:t>
            </a:r>
            <a:fld id="{E98A297B-D3FC-43D0-8265-08C0ED50A0FF}" type="slidenum">
              <a:rPr lang="en-US"/>
              <a:pPr/>
              <a:t>‹#›</a:t>
            </a:fld>
            <a:endParaRPr lang="en-US"/>
          </a:p>
        </p:txBody>
      </p:sp>
      <p:sp>
        <p:nvSpPr>
          <p:cNvPr id="9" name="Footer Placeholder 9"/>
          <p:cNvSpPr>
            <a:spLocks noGrp="1"/>
          </p:cNvSpPr>
          <p:nvPr>
            <p:ph type="ftr" sz="quarter" idx="19"/>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849437866"/>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7696200" y="6324600"/>
            <a:ext cx="990600" cy="365125"/>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fontAlgn="base">
              <a:spcBef>
                <a:spcPct val="0"/>
              </a:spcBef>
              <a:spcAft>
                <a:spcPct val="0"/>
              </a:spcAft>
            </a:pPr>
            <a:r>
              <a:rPr lang="en-US" sz="1200" smtClean="0">
                <a:solidFill>
                  <a:srgbClr val="FFFFFF"/>
                </a:solidFill>
                <a:latin typeface="Arial" pitchFamily="34" charset="0"/>
              </a:rPr>
              <a:t>Page </a:t>
            </a:r>
            <a:fld id="{B1CC553B-0694-44F7-9ED9-214A9374F0C2}" type="slidenum">
              <a:rPr lang="en-US" sz="1200" smtClean="0">
                <a:solidFill>
                  <a:srgbClr val="FFFFFF"/>
                </a:solidFill>
                <a:latin typeface="Arial" pitchFamily="34" charset="0"/>
              </a:rPr>
              <a:pPr algn="r" fontAlgn="base">
                <a:spcBef>
                  <a:spcPct val="0"/>
                </a:spcBef>
                <a:spcAft>
                  <a:spcPct val="0"/>
                </a:spcAft>
              </a:pPr>
              <a:t>‹#›</a:t>
            </a:fld>
            <a:endParaRPr lang="en-US" sz="1200" smtClean="0">
              <a:solidFill>
                <a:srgbClr val="FFFFFF"/>
              </a:solidFill>
              <a:latin typeface="Arial" pitchFamily="34" charset="0"/>
            </a:endParaRP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rgbClr val="F40009"/>
                </a:solidFill>
              </a:defRPr>
            </a:lvl1pPr>
          </a:lstStyle>
          <a:p>
            <a:r>
              <a:rPr lang="en-GB"/>
              <a:t>Click to edit Master title style</a:t>
            </a:r>
            <a:endParaRPr lang="en-US" dirty="0"/>
          </a:p>
        </p:txBody>
      </p:sp>
      <p:sp>
        <p:nvSpPr>
          <p:cNvPr id="7" name="Date Placeholder 7"/>
          <p:cNvSpPr>
            <a:spLocks noGrp="1"/>
          </p:cNvSpPr>
          <p:nvPr>
            <p:ph type="dt" sz="half" idx="10"/>
          </p:nvPr>
        </p:nvSpPr>
        <p:spPr/>
        <p:txBody>
          <a:bodyPr/>
          <a:lstStyle>
            <a:lvl1pPr defTabSz="457200" eaLnBrk="0" fontAlgn="base" hangingPunct="0">
              <a:spcBef>
                <a:spcPct val="0"/>
              </a:spcBef>
              <a:spcAft>
                <a:spcPct val="0"/>
              </a:spcAft>
              <a:defRPr/>
            </a:lvl1pPr>
          </a:lstStyle>
          <a:p>
            <a:pPr>
              <a:defRPr/>
            </a:pPr>
            <a:fld id="{44793E47-57E0-42A3-AEC1-23B46DC08710}" type="datetime1">
              <a:rPr lang="en-US" smtClean="0"/>
              <a:t>6/5/2017</a:t>
            </a:fld>
            <a:endParaRPr dirty="0"/>
          </a:p>
        </p:txBody>
      </p:sp>
      <p:sp>
        <p:nvSpPr>
          <p:cNvPr id="8" name="Slide Number Placeholder 8"/>
          <p:cNvSpPr>
            <a:spLocks noGrp="1"/>
          </p:cNvSpPr>
          <p:nvPr>
            <p:ph type="sldNum" sz="quarter" idx="11"/>
          </p:nvPr>
        </p:nvSpPr>
        <p:spPr/>
        <p:txBody>
          <a:bodyPr/>
          <a:lstStyle>
            <a:lvl1pPr defTabSz="457200" eaLnBrk="0" hangingPunct="0">
              <a:defRPr>
                <a:latin typeface="Calibri" pitchFamily="34" charset="0"/>
              </a:defRPr>
            </a:lvl1pPr>
          </a:lstStyle>
          <a:p>
            <a:r>
              <a:rPr lang="en-US"/>
              <a:t>Page </a:t>
            </a:r>
            <a:fld id="{FFD4A6E4-5055-4B13-A51B-CCBEA5BF72DD}" type="slidenum">
              <a:rPr lang="en-US"/>
              <a:pPr/>
              <a:t>‹#›</a:t>
            </a:fld>
            <a:endParaRPr lang="en-US"/>
          </a:p>
        </p:txBody>
      </p:sp>
      <p:sp>
        <p:nvSpPr>
          <p:cNvPr id="9" name="Footer Placeholder 9"/>
          <p:cNvSpPr>
            <a:spLocks noGrp="1"/>
          </p:cNvSpPr>
          <p:nvPr>
            <p:ph type="ftr"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84917447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4" name="Picture 13"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2" name="Text Placeholder 8"/>
          <p:cNvSpPr>
            <a:spLocks noGrp="1"/>
          </p:cNvSpPr>
          <p:nvPr>
            <p:ph type="body" sz="quarter" idx="12" hasCustomPrompt="1"/>
          </p:nvPr>
        </p:nvSpPr>
        <p:spPr>
          <a:xfrm>
            <a:off x="380246" y="371192"/>
            <a:ext cx="8388441" cy="5575674"/>
          </a:xfrm>
          <a:prstGeom prst="roundRect">
            <a:avLst>
              <a:gd name="adj" fmla="val 1642"/>
            </a:avLst>
          </a:prstGeom>
          <a:solidFill>
            <a:schemeClr val="tx2"/>
          </a:solidFill>
        </p:spPr>
        <p:txBody>
          <a:bodyPr lIns="320040" tIns="484632" rIns="320040" bIns="484632">
            <a:noAutofit/>
          </a:bodyPr>
          <a:lstStyle>
            <a:lvl1pPr marL="0" marR="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sz="3600" b="0">
                <a:solidFill>
                  <a:srgbClr val="FFFFFF"/>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marL="0" marR="0" lvl="0" indent="0" algn="l" defTabSz="914400" rtl="0" eaLnBrk="1" fontAlgn="auto" latinLnBrk="0" hangingPunct="1">
              <a:lnSpc>
                <a:spcPts val="2400"/>
              </a:lnSpc>
              <a:spcBef>
                <a:spcPts val="600"/>
              </a:spcBef>
              <a:spcAft>
                <a:spcPts val="2400"/>
              </a:spcAft>
              <a:buClrTx/>
              <a:buSzTx/>
              <a:buFont typeface="Arial" pitchFamily="34" charset="0"/>
              <a:buNone/>
              <a:tabLst>
                <a:tab pos="1828800" algn="l"/>
              </a:tabLst>
              <a:defRPr/>
            </a:pPr>
            <a:r>
              <a:rPr kumimoji="0" lang="en-US" sz="3600" b="0" i="0" u="none" strike="noStrike" kern="1200" cap="none" spc="0" normalizeH="0" baseline="0" noProof="0" dirty="0" smtClean="0">
                <a:ln>
                  <a:noFill/>
                </a:ln>
                <a:solidFill>
                  <a:srgbClr val="FFFFFF"/>
                </a:solidFill>
                <a:effectLst/>
                <a:uLnTx/>
                <a:uFillTx/>
                <a:latin typeface="+mn-lt"/>
                <a:ea typeface="+mn-ea"/>
                <a:cs typeface="+mn-cs"/>
              </a:rPr>
              <a:t>Table of Contents</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Mission	1</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Beliefs	5</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Strengths	8</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Growth	13</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Capabilities	112</a:t>
            </a:r>
            <a:endParaRPr lang="en-US" dirty="0"/>
          </a:p>
        </p:txBody>
      </p:sp>
      <p:sp>
        <p:nvSpPr>
          <p:cNvPr id="8" name="Date Placeholder 7"/>
          <p:cNvSpPr>
            <a:spLocks noGrp="1"/>
          </p:cNvSpPr>
          <p:nvPr>
            <p:ph type="dt" sz="half" idx="13"/>
          </p:nvPr>
        </p:nvSpPr>
        <p:spPr/>
        <p:txBody>
          <a:bodyPr/>
          <a:lstStyle/>
          <a:p>
            <a:fld id="{EFE878AF-A23E-4FF7-9C94-ECA958DB6617}" type="datetime1">
              <a:rPr lang="en-US" smtClean="0">
                <a:solidFill>
                  <a:srgbClr val="455560"/>
                </a:solidFill>
              </a:rPr>
              <a:t>6/5/2017</a:t>
            </a:fld>
            <a:endParaRPr dirty="0">
              <a:solidFill>
                <a:srgbClr val="455560"/>
              </a:solidFill>
            </a:endParaRPr>
          </a:p>
        </p:txBody>
      </p:sp>
      <p:sp>
        <p:nvSpPr>
          <p:cNvPr id="9" name="Slide Number Placeholder 8"/>
          <p:cNvSpPr>
            <a:spLocks noGrp="1"/>
          </p:cNvSpPr>
          <p:nvPr>
            <p:ph type="sldNum" sz="quarter" idx="14"/>
          </p:nvPr>
        </p:nvSpPr>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0" name="Footer Placeholder 9"/>
          <p:cNvSpPr>
            <a:spLocks noGrp="1"/>
          </p:cNvSpPr>
          <p:nvPr>
            <p:ph type="ftr" sz="quarter" idx="15"/>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851529580"/>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descr="Base strip South Afric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63" y="6103938"/>
            <a:ext cx="837088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381000" y="6142038"/>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a:t>Click to edit Master title style</a:t>
            </a:r>
            <a:endParaRPr lang="en-US" dirty="0"/>
          </a:p>
        </p:txBody>
      </p:sp>
      <p:sp>
        <p:nvSpPr>
          <p:cNvPr id="9" name="Date Placeholder 7"/>
          <p:cNvSpPr>
            <a:spLocks noGrp="1"/>
          </p:cNvSpPr>
          <p:nvPr>
            <p:ph type="dt" sz="half" idx="10"/>
          </p:nvPr>
        </p:nvSpPr>
        <p:spPr/>
        <p:txBody>
          <a:bodyPr/>
          <a:lstStyle>
            <a:lvl1pPr defTabSz="457200" eaLnBrk="0" fontAlgn="base" hangingPunct="0">
              <a:spcBef>
                <a:spcPct val="0"/>
              </a:spcBef>
              <a:spcAft>
                <a:spcPct val="0"/>
              </a:spcAft>
              <a:defRPr/>
            </a:lvl1pPr>
          </a:lstStyle>
          <a:p>
            <a:pPr>
              <a:defRPr/>
            </a:pPr>
            <a:fld id="{7E45413F-82F5-428F-A006-A5235DB9F760}" type="datetime1">
              <a:rPr lang="en-US" smtClean="0"/>
              <a:t>6/5/2017</a:t>
            </a:fld>
            <a:endParaRPr dirty="0"/>
          </a:p>
        </p:txBody>
      </p:sp>
      <p:sp>
        <p:nvSpPr>
          <p:cNvPr id="10" name="Slide Number Placeholder 8"/>
          <p:cNvSpPr>
            <a:spLocks noGrp="1"/>
          </p:cNvSpPr>
          <p:nvPr>
            <p:ph type="sldNum" sz="quarter" idx="11"/>
          </p:nvPr>
        </p:nvSpPr>
        <p:spPr/>
        <p:txBody>
          <a:bodyPr/>
          <a:lstStyle>
            <a:lvl1pPr defTabSz="457200" eaLnBrk="0" hangingPunct="0">
              <a:defRPr>
                <a:latin typeface="Calibri" pitchFamily="34" charset="0"/>
              </a:defRPr>
            </a:lvl1pPr>
          </a:lstStyle>
          <a:p>
            <a:r>
              <a:rPr lang="en-US"/>
              <a:t>Page </a:t>
            </a:r>
            <a:fld id="{10BCFBCF-DA97-4AC4-8F62-D015690BDA40}" type="slidenum">
              <a:rPr lang="en-US"/>
              <a:pPr/>
              <a:t>‹#›</a:t>
            </a:fld>
            <a:endParaRPr lang="en-US"/>
          </a:p>
        </p:txBody>
      </p:sp>
      <p:sp>
        <p:nvSpPr>
          <p:cNvPr id="11" name="Footer Placeholder 9"/>
          <p:cNvSpPr>
            <a:spLocks noGrp="1"/>
          </p:cNvSpPr>
          <p:nvPr>
            <p:ph type="ftr" sz="quarter" idx="12"/>
          </p:nvPr>
        </p:nvSpPr>
        <p:spPr/>
        <p:txBody>
          <a:bodyPr/>
          <a:lstStyle>
            <a:lvl1pPr defTabSz="457200" eaLnBrk="0" fontAlgn="base" hangingPunct="0">
              <a:spcBef>
                <a:spcPct val="0"/>
              </a:spcBef>
              <a:spcAft>
                <a:spcPct val="0"/>
              </a:spcAft>
              <a:defRPr>
                <a:latin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2090923399"/>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364067"/>
            <a:ext cx="8382000" cy="3076456"/>
          </a:xfrm>
          <a:prstGeom prst="roundRect">
            <a:avLst>
              <a:gd name="adj" fmla="val 2771"/>
            </a:avLst>
          </a:prstGeom>
          <a:noFill/>
          <a:ln>
            <a:noFill/>
          </a:ln>
        </p:spPr>
        <p:txBody>
          <a:bodyPr lIns="320040" tIns="137160" rIns="320040" bIns="137160">
            <a:spAutoFit/>
          </a:bodyPr>
          <a:lstStyle>
            <a:lvl1pPr algn="l">
              <a:lnSpc>
                <a:spcPts val="7200"/>
              </a:lnSpc>
              <a:defRPr sz="6000" b="0">
                <a:solidFill>
                  <a:schemeClr val="tx1"/>
                </a:solidFill>
              </a:defRPr>
            </a:lvl1pPr>
          </a:lstStyle>
          <a:p>
            <a:r>
              <a:rPr lang="en-US" dirty="0" smtClean="0"/>
              <a:t>Presentation Title</a:t>
            </a:r>
            <a:br>
              <a:rPr lang="en-US" dirty="0" smtClean="0"/>
            </a:br>
            <a:r>
              <a:rPr lang="en-US" dirty="0" smtClean="0"/>
              <a:t>Title Cont’d</a:t>
            </a:r>
            <a:br>
              <a:rPr lang="en-US" dirty="0" smtClean="0"/>
            </a:br>
            <a:r>
              <a:rPr lang="en-US" dirty="0" err="1" smtClean="0"/>
              <a:t>mm.dd.yy</a:t>
            </a:r>
            <a:endParaRPr lang="en-US" dirty="0"/>
          </a:p>
        </p:txBody>
      </p:sp>
      <p:sp>
        <p:nvSpPr>
          <p:cNvPr id="6"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chemeClr val="bg1"/>
                </a:solidFill>
              </a:defRPr>
            </a:lvl1pPr>
          </a:lstStyle>
          <a:p>
            <a:pPr lvl="0"/>
            <a:r>
              <a:rPr lang="en-US" dirty="0" smtClean="0"/>
              <a:t>Presented by Name</a:t>
            </a:r>
          </a:p>
        </p:txBody>
      </p:sp>
    </p:spTree>
    <p:extLst>
      <p:ext uri="{BB962C8B-B14F-4D97-AF65-F5344CB8AC3E}">
        <p14:creationId xmlns:p14="http://schemas.microsoft.com/office/powerpoint/2010/main" val="956676018"/>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dirty="0" smtClean="0"/>
              <a:t>Presentation Title</a:t>
            </a:r>
          </a:p>
          <a:p>
            <a:pPr lvl="0"/>
            <a:r>
              <a:rPr lang="en-US" dirty="0" err="1" smtClean="0"/>
              <a:t>mm.dd.yy</a:t>
            </a:r>
            <a:endParaRPr lang="en-US" dirty="0" smtClean="0"/>
          </a:p>
          <a:p>
            <a:pPr lvl="0"/>
            <a:endParaRPr lang="en-US" dirty="0" smtClean="0"/>
          </a:p>
        </p:txBody>
      </p:sp>
      <p:sp>
        <p:nvSpPr>
          <p:cNvPr id="9" name="Picture Placeholder 9"/>
          <p:cNvSpPr>
            <a:spLocks noGrp="1"/>
          </p:cNvSpPr>
          <p:nvPr>
            <p:ph type="pic" sz="quarter" idx="14" hasCustomPrompt="1"/>
          </p:nvPr>
        </p:nvSpPr>
        <p:spPr>
          <a:xfrm>
            <a:off x="380247" y="381004"/>
            <a:ext cx="8382754" cy="3181351"/>
          </a:xfrm>
          <a:prstGeom prst="roundRect">
            <a:avLst>
              <a:gd name="adj" fmla="val 2304"/>
            </a:avLst>
          </a:prstGeom>
          <a:solidFill>
            <a:schemeClr val="tx1"/>
          </a:solidFill>
        </p:spPr>
        <p:txBody>
          <a:bodyPr lIns="320040" tIns="320040" rIns="320040" bIns="320040" anchor="ctr" anchorCtr="1">
            <a:noAutofit/>
          </a:bodyPr>
          <a:lstStyle>
            <a:lvl1pPr marL="0" indent="0">
              <a:lnSpc>
                <a:spcPct val="150000"/>
              </a:lnSpc>
              <a:buNone/>
              <a:defRPr baseline="0">
                <a:solidFill>
                  <a:schemeClr val="tx2"/>
                </a:solidFill>
              </a:defRPr>
            </a:lvl1pPr>
          </a:lstStyle>
          <a:p>
            <a:r>
              <a:rPr lang="en-US" dirty="0" smtClean="0"/>
              <a:t>Click icon to add picture – the image will automatically crop and round the corners. If this box is too small or large, resize it before inserting your image.</a:t>
            </a:r>
            <a:endParaRPr lang="en-US" dirty="0"/>
          </a:p>
        </p:txBody>
      </p:sp>
      <p:sp>
        <p:nvSpPr>
          <p:cNvPr id="10"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dirty="0" smtClean="0"/>
              <a:t>Presented by Name</a:t>
            </a:r>
          </a:p>
        </p:txBody>
      </p:sp>
    </p:spTree>
    <p:extLst>
      <p:ext uri="{BB962C8B-B14F-4D97-AF65-F5344CB8AC3E}">
        <p14:creationId xmlns:p14="http://schemas.microsoft.com/office/powerpoint/2010/main" val="769976851"/>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dirty="0" smtClean="0"/>
              <a:t>Presentation Title</a:t>
            </a:r>
          </a:p>
          <a:p>
            <a:pPr lvl="0"/>
            <a:r>
              <a:rPr lang="en-US" dirty="0" err="1" smtClean="0"/>
              <a:t>mm.dd.yy</a:t>
            </a:r>
            <a:endParaRPr lang="en-US" dirty="0" smtClean="0"/>
          </a:p>
          <a:p>
            <a:pPr lvl="0"/>
            <a:endParaRPr lang="en-US" dirty="0" smtClean="0"/>
          </a:p>
        </p:txBody>
      </p:sp>
      <p:sp>
        <p:nvSpPr>
          <p:cNvPr id="5"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dirty="0" smtClean="0"/>
              <a:t>Presented by Name</a:t>
            </a:r>
          </a:p>
        </p:txBody>
      </p:sp>
    </p:spTree>
    <p:extLst>
      <p:ext uri="{BB962C8B-B14F-4D97-AF65-F5344CB8AC3E}">
        <p14:creationId xmlns:p14="http://schemas.microsoft.com/office/powerpoint/2010/main" val="2668106340"/>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1"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2" name="Text Placeholder 8"/>
          <p:cNvSpPr>
            <a:spLocks noGrp="1"/>
          </p:cNvSpPr>
          <p:nvPr>
            <p:ph type="body" sz="quarter" idx="12" hasCustomPrompt="1"/>
          </p:nvPr>
        </p:nvSpPr>
        <p:spPr>
          <a:xfrm>
            <a:off x="380247" y="371193"/>
            <a:ext cx="8388441" cy="5575675"/>
          </a:xfrm>
          <a:prstGeom prst="roundRect">
            <a:avLst>
              <a:gd name="adj" fmla="val 1642"/>
            </a:avLst>
          </a:prstGeom>
          <a:solidFill>
            <a:schemeClr val="tx2"/>
          </a:solidFill>
        </p:spPr>
        <p:txBody>
          <a:bodyPr lIns="320040" tIns="484632" rIns="320040" bIns="484632">
            <a:noAutofit/>
          </a:bodyPr>
          <a:lstStyle>
            <a:lvl1pPr marL="0" marR="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sz="3600" b="0">
                <a:solidFill>
                  <a:srgbClr val="FFFFFF"/>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marL="0" marR="0" lvl="0" indent="0" algn="l" defTabSz="914400" rtl="0" eaLnBrk="1" fontAlgn="auto" latinLnBrk="0" hangingPunct="1">
              <a:lnSpc>
                <a:spcPts val="2400"/>
              </a:lnSpc>
              <a:spcBef>
                <a:spcPts val="600"/>
              </a:spcBef>
              <a:spcAft>
                <a:spcPts val="2400"/>
              </a:spcAft>
              <a:buClrTx/>
              <a:buSzTx/>
              <a:buFont typeface="Arial" pitchFamily="34" charset="0"/>
              <a:buNone/>
              <a:tabLst>
                <a:tab pos="1828800" algn="l"/>
              </a:tabLst>
              <a:defRPr/>
            </a:pPr>
            <a:r>
              <a:rPr kumimoji="0" lang="en-US" sz="3600" b="0" i="0" u="none" strike="noStrike" kern="1200" cap="none" spc="0" normalizeH="0" baseline="0" noProof="0" dirty="0" smtClean="0">
                <a:ln>
                  <a:noFill/>
                </a:ln>
                <a:solidFill>
                  <a:srgbClr val="FFFFFF"/>
                </a:solidFill>
                <a:effectLst/>
                <a:uLnTx/>
                <a:uFillTx/>
                <a:latin typeface="+mn-lt"/>
                <a:ea typeface="+mn-ea"/>
                <a:cs typeface="+mn-cs"/>
              </a:rPr>
              <a:t>Table of Contents</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Mission	1</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Beliefs	5</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Strengths	8</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Growth	13</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Capabilities	112</a:t>
            </a:r>
            <a:endParaRPr lang="en-US" dirty="0"/>
          </a:p>
        </p:txBody>
      </p:sp>
      <p:sp>
        <p:nvSpPr>
          <p:cNvPr id="8" name="Date Placeholder 7"/>
          <p:cNvSpPr>
            <a:spLocks noGrp="1"/>
          </p:cNvSpPr>
          <p:nvPr>
            <p:ph type="dt" sz="half" idx="13"/>
          </p:nvPr>
        </p:nvSpPr>
        <p:spPr/>
        <p:txBody>
          <a:bodyPr/>
          <a:lstStyle/>
          <a:p>
            <a:fld id="{32A4CC1D-9B70-4674-A7AB-F26D2DC2C5C9}" type="datetime1">
              <a:rPr lang="en-US" smtClean="0">
                <a:solidFill>
                  <a:srgbClr val="455560"/>
                </a:solidFill>
              </a:rPr>
              <a:t>6/5/2017</a:t>
            </a:fld>
            <a:endParaRPr dirty="0">
              <a:solidFill>
                <a:srgbClr val="455560"/>
              </a:solidFill>
            </a:endParaRPr>
          </a:p>
        </p:txBody>
      </p:sp>
      <p:sp>
        <p:nvSpPr>
          <p:cNvPr id="9" name="Slide Number Placeholder 8"/>
          <p:cNvSpPr>
            <a:spLocks noGrp="1"/>
          </p:cNvSpPr>
          <p:nvPr>
            <p:ph type="sldNum" sz="quarter" idx="14"/>
          </p:nvPr>
        </p:nvSpPr>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0" name="Footer Placeholder 9"/>
          <p:cNvSpPr>
            <a:spLocks noGrp="1"/>
          </p:cNvSpPr>
          <p:nvPr>
            <p:ph type="ftr" sz="quarter" idx="15"/>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4100297880"/>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380249" y="371192"/>
            <a:ext cx="8392523" cy="5572408"/>
          </a:xfrm>
          <a:prstGeom prst="roundRect">
            <a:avLst>
              <a:gd name="adj" fmla="val 1516"/>
            </a:avLst>
          </a:prstGeom>
          <a:solidFill>
            <a:schemeClr val="tx2"/>
          </a:solidFill>
        </p:spPr>
        <p:txBody>
          <a:bodyPr lIns="320040" tIns="320040" rIns="320040" bIns="320040" anchor="ctr" anchorCtr="1">
            <a:noAutofit/>
          </a:bodyPr>
          <a:lstStyle>
            <a:lvl1pPr marL="0" indent="0">
              <a:buNone/>
              <a:defRPr baseline="0">
                <a:solidFill>
                  <a:schemeClr val="tx1"/>
                </a:solidFill>
              </a:defRPr>
            </a:lvl1pPr>
          </a:lstStyle>
          <a:p>
            <a:r>
              <a:rPr lang="en-US" dirty="0" smtClean="0"/>
              <a:t>Click icon to add picture – the image will automatically crop and round the corners</a:t>
            </a:r>
            <a:endParaRPr lang="en-US" dirty="0"/>
          </a:p>
        </p:txBody>
      </p:sp>
      <p:sp>
        <p:nvSpPr>
          <p:cNvPr id="9" name="Text Placeholder 8"/>
          <p:cNvSpPr>
            <a:spLocks noGrp="1"/>
          </p:cNvSpPr>
          <p:nvPr>
            <p:ph type="body" sz="quarter" idx="12" hasCustomPrompt="1"/>
          </p:nvPr>
        </p:nvSpPr>
        <p:spPr>
          <a:xfrm>
            <a:off x="657226" y="666756"/>
            <a:ext cx="3745442" cy="1551517"/>
          </a:xfrm>
          <a:prstGeom prst="rect">
            <a:avLst/>
          </a:prstGeom>
        </p:spPr>
        <p:txBody>
          <a:bodyPr>
            <a:noAutofit/>
          </a:bodyPr>
          <a:lstStyle>
            <a:lvl1pPr marL="0" indent="0">
              <a:lnSpc>
                <a:spcPts val="4000"/>
              </a:lnSpc>
              <a:buNone/>
              <a:tabLst>
                <a:tab pos="0" algn="l"/>
              </a:tabLst>
              <a:defRPr sz="3600" b="0">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pic>
        <p:nvPicPr>
          <p:cNvPr id="10"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1" name="Date Placeholder 7"/>
          <p:cNvSpPr>
            <a:spLocks noGrp="1"/>
          </p:cNvSpPr>
          <p:nvPr>
            <p:ph type="dt" sz="half" idx="14"/>
          </p:nvPr>
        </p:nvSpPr>
        <p:spPr>
          <a:xfrm>
            <a:off x="6858000" y="6305556"/>
            <a:ext cx="1219200" cy="365125"/>
          </a:xfrm>
        </p:spPr>
        <p:txBody>
          <a:bodyPr/>
          <a:lstStyle/>
          <a:p>
            <a:fld id="{AC9728A0-BB20-458C-A12F-BFD01769B596}" type="datetime1">
              <a:rPr lang="en-US" smtClean="0">
                <a:solidFill>
                  <a:srgbClr val="455560"/>
                </a:solidFill>
              </a:rPr>
              <a:t>6/5/2017</a:t>
            </a:fld>
            <a:endParaRPr dirty="0">
              <a:solidFill>
                <a:srgbClr val="455560"/>
              </a:solidFill>
            </a:endParaRPr>
          </a:p>
        </p:txBody>
      </p:sp>
      <p:sp>
        <p:nvSpPr>
          <p:cNvPr id="12" name="Slide Number Placeholder 8"/>
          <p:cNvSpPr>
            <a:spLocks noGrp="1"/>
          </p:cNvSpPr>
          <p:nvPr>
            <p:ph type="sldNum" sz="quarter" idx="15"/>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6"/>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547298706"/>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Break with Image">
    <p:spTree>
      <p:nvGrpSpPr>
        <p:cNvPr id="1" name=""/>
        <p:cNvGrpSpPr/>
        <p:nvPr/>
      </p:nvGrpSpPr>
      <p:grpSpPr>
        <a:xfrm>
          <a:off x="0" y="0"/>
          <a:ext cx="0" cy="0"/>
          <a:chOff x="0" y="0"/>
          <a:chExt cx="0" cy="0"/>
        </a:xfrm>
      </p:grpSpPr>
      <p:pic>
        <p:nvPicPr>
          <p:cNvPr id="8" name="Picture 7" descr="CARMA_final_image_moms_leisure_at_home_african_american_impulse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362851"/>
            <a:ext cx="8372486" cy="5585593"/>
          </a:xfrm>
          <a:prstGeom prst="roundRect">
            <a:avLst>
              <a:gd name="adj" fmla="val 3817"/>
            </a:avLst>
          </a:prstGeom>
          <a:solidFill>
            <a:srgbClr val="FFFFFF">
              <a:shade val="85000"/>
            </a:srgbClr>
          </a:solidFill>
          <a:ln>
            <a:noFill/>
          </a:ln>
          <a:effectLst/>
        </p:spPr>
      </p:pic>
      <p:sp>
        <p:nvSpPr>
          <p:cNvPr id="9" name="Text Placeholder 8"/>
          <p:cNvSpPr>
            <a:spLocks noGrp="1"/>
          </p:cNvSpPr>
          <p:nvPr>
            <p:ph type="body" sz="quarter" idx="12" hasCustomPrompt="1"/>
          </p:nvPr>
        </p:nvSpPr>
        <p:spPr>
          <a:xfrm>
            <a:off x="657224" y="666756"/>
            <a:ext cx="3686175" cy="1602317"/>
          </a:xfrm>
          <a:prstGeom prst="rect">
            <a:avLst/>
          </a:prstGeom>
        </p:spPr>
        <p:txBody>
          <a:bodyPr>
            <a:noAutofit/>
          </a:bodyPr>
          <a:lstStyle>
            <a:lvl1pPr marL="0" indent="0">
              <a:lnSpc>
                <a:spcPts val="4000"/>
              </a:lnSpc>
              <a:buNone/>
              <a:tabLst>
                <a:tab pos="0" algn="l"/>
              </a:tabLst>
              <a:defRPr sz="3600" b="1">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pic>
        <p:nvPicPr>
          <p:cNvPr id="10" name="Base strip Africa.jpg" descr="/Volumes/pta_work/COKE/CORPORATE/43821 CCBA VIS development/Design/43821 CCBA VIS Guide/PPT/PPT Jpgs/Base strip Africa.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1" name="Date Placeholder 7"/>
          <p:cNvSpPr>
            <a:spLocks noGrp="1"/>
          </p:cNvSpPr>
          <p:nvPr>
            <p:ph type="dt" sz="half" idx="14"/>
          </p:nvPr>
        </p:nvSpPr>
        <p:spPr>
          <a:xfrm>
            <a:off x="6858000" y="6305556"/>
            <a:ext cx="1219200" cy="365125"/>
          </a:xfrm>
        </p:spPr>
        <p:txBody>
          <a:bodyPr/>
          <a:lstStyle/>
          <a:p>
            <a:fld id="{871DA0F5-03D4-435E-ABC8-A05B92933EEB}" type="datetime1">
              <a:rPr lang="en-US" smtClean="0">
                <a:solidFill>
                  <a:srgbClr val="455560"/>
                </a:solidFill>
              </a:rPr>
              <a:t>6/5/2017</a:t>
            </a:fld>
            <a:endParaRPr dirty="0">
              <a:solidFill>
                <a:srgbClr val="455560"/>
              </a:solidFill>
            </a:endParaRPr>
          </a:p>
        </p:txBody>
      </p:sp>
      <p:sp>
        <p:nvSpPr>
          <p:cNvPr id="12" name="Slide Number Placeholder 8"/>
          <p:cNvSpPr>
            <a:spLocks noGrp="1"/>
          </p:cNvSpPr>
          <p:nvPr>
            <p:ph type="sldNum" sz="quarter" idx="15"/>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6"/>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524476555"/>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age with Large Statem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1059600"/>
            <a:ext cx="8382000" cy="553998"/>
          </a:xfrm>
          <a:prstGeom prst="rect">
            <a:avLst/>
          </a:prstGeom>
        </p:spPr>
        <p:txBody>
          <a:bodyPr wrap="square" lIns="0" tIns="0" rIns="0" bIns="0">
            <a:spAutoFit/>
          </a:bodyPr>
          <a:lstStyle>
            <a:lvl1pPr marL="0" indent="0">
              <a:lnSpc>
                <a:spcPct val="100000"/>
              </a:lnSpc>
              <a:buNone/>
              <a:tabLst/>
              <a:defRPr sz="3600" b="1">
                <a:solidFill>
                  <a:schemeClr val="bg1"/>
                </a:solidFill>
              </a:defRPr>
            </a:lvl1pPr>
            <a:lvl2pPr marL="0" indent="0">
              <a:lnSpc>
                <a:spcPct val="100000"/>
              </a:lnSpc>
              <a:buNone/>
              <a:defRPr sz="3600">
                <a:solidFill>
                  <a:srgbClr val="455560"/>
                </a:solidFill>
              </a:defRPr>
            </a:lvl2pPr>
            <a:lvl3pPr>
              <a:buNone/>
              <a:defRPr/>
            </a:lvl3pPr>
            <a:lvl4pPr>
              <a:buNone/>
              <a:defRPr/>
            </a:lvl4pPr>
            <a:lvl5pPr>
              <a:buNone/>
              <a:defRPr/>
            </a:lvl5pPr>
          </a:lstStyle>
          <a:p>
            <a:pPr lvl="0"/>
            <a:r>
              <a:rPr lang="en-US" dirty="0" smtClean="0"/>
              <a:t>Statement Headline:</a:t>
            </a:r>
          </a:p>
        </p:txBody>
      </p:sp>
      <p:sp>
        <p:nvSpPr>
          <p:cNvPr id="10"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3" name="Text Placeholder 12"/>
          <p:cNvSpPr>
            <a:spLocks noGrp="1"/>
          </p:cNvSpPr>
          <p:nvPr>
            <p:ph type="body" sz="quarter" idx="14" hasCustomPrompt="1"/>
          </p:nvPr>
        </p:nvSpPr>
        <p:spPr>
          <a:xfrm>
            <a:off x="365127" y="1633537"/>
            <a:ext cx="8386763" cy="4297363"/>
          </a:xfrm>
          <a:prstGeom prst="rect">
            <a:avLst/>
          </a:prstGeom>
        </p:spPr>
        <p:txBody>
          <a:bodyPr lIns="0" tIns="0" rIns="0" bIns="0"/>
          <a:lstStyle>
            <a:lvl1pPr marL="0" indent="0">
              <a:lnSpc>
                <a:spcPts val="3900"/>
              </a:lnSpc>
              <a:buFont typeface="Arial" pitchFamily="34" charset="0"/>
              <a:buNone/>
              <a:defRPr sz="3600" baseline="0">
                <a:solidFill>
                  <a:schemeClr val="bg1"/>
                </a:solidFill>
              </a:defRPr>
            </a:lvl1pPr>
          </a:lstStyle>
          <a:p>
            <a:pPr lvl="0"/>
            <a:r>
              <a:rPr lang="en-US" dirty="0" smtClean="0"/>
              <a:t>Insert Statement Text Here</a:t>
            </a:r>
          </a:p>
        </p:txBody>
      </p:sp>
      <p:pic>
        <p:nvPicPr>
          <p:cNvPr id="15"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6" name="Date Placeholder 7"/>
          <p:cNvSpPr>
            <a:spLocks noGrp="1"/>
          </p:cNvSpPr>
          <p:nvPr>
            <p:ph type="dt" sz="half" idx="15"/>
          </p:nvPr>
        </p:nvSpPr>
        <p:spPr>
          <a:xfrm>
            <a:off x="6858000" y="6305556"/>
            <a:ext cx="1219200" cy="365125"/>
          </a:xfrm>
        </p:spPr>
        <p:txBody>
          <a:bodyPr/>
          <a:lstStyle/>
          <a:p>
            <a:fld id="{6A78BF70-624D-4E50-976F-1AC59A2A3E18}"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1"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39459769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ullet Boints with Two Small Horizontal Images">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381003" y="1159327"/>
            <a:ext cx="3990975" cy="2286000"/>
          </a:xfrm>
          <a:prstGeom prst="roundRect">
            <a:avLst>
              <a:gd name="adj" fmla="val 3657"/>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defRPr>
            </a:lvl1pPr>
          </a:lstStyle>
          <a:p>
            <a:r>
              <a:rPr lang="en-US" dirty="0" smtClean="0"/>
              <a:t>Click icon to add picture – the image will automatically crop and round the corners</a:t>
            </a:r>
            <a:endParaRPr lang="en-US" dirty="0"/>
          </a:p>
        </p:txBody>
      </p:sp>
      <p:sp>
        <p:nvSpPr>
          <p:cNvPr id="12" name="Picture Placeholder 9"/>
          <p:cNvSpPr>
            <a:spLocks noGrp="1"/>
          </p:cNvSpPr>
          <p:nvPr>
            <p:ph type="pic" sz="quarter" idx="16" hasCustomPrompt="1"/>
          </p:nvPr>
        </p:nvSpPr>
        <p:spPr>
          <a:xfrm>
            <a:off x="381003" y="3733800"/>
            <a:ext cx="3990975" cy="2209800"/>
          </a:xfrm>
          <a:prstGeom prst="roundRect">
            <a:avLst>
              <a:gd name="adj" fmla="val 3393"/>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defRPr>
            </a:lvl1pPr>
          </a:lstStyle>
          <a:p>
            <a:r>
              <a:rPr lang="en-US" dirty="0" smtClean="0"/>
              <a:t>Click icon to add picture – the image will automatically crop and round the corners</a:t>
            </a:r>
            <a:endParaRPr lang="en-US" dirty="0"/>
          </a:p>
        </p:txBody>
      </p:sp>
      <p:sp>
        <p:nvSpPr>
          <p:cNvPr id="14" name="Text Placeholder 15"/>
          <p:cNvSpPr>
            <a:spLocks noGrp="1"/>
          </p:cNvSpPr>
          <p:nvPr>
            <p:ph type="body" sz="quarter" idx="15"/>
          </p:nvPr>
        </p:nvSpPr>
        <p:spPr>
          <a:xfrm>
            <a:off x="4762500" y="1123956"/>
            <a:ext cx="4000500" cy="482917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GB" smtClean="0"/>
              <a:t>Click to edit Master text styles</a:t>
            </a:r>
          </a:p>
        </p:txBody>
      </p:sp>
      <p:sp>
        <p:nvSpPr>
          <p:cNvPr id="17"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5"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6" name="Date Placeholder 7"/>
          <p:cNvSpPr>
            <a:spLocks noGrp="1"/>
          </p:cNvSpPr>
          <p:nvPr>
            <p:ph type="dt" sz="half" idx="17"/>
          </p:nvPr>
        </p:nvSpPr>
        <p:spPr>
          <a:xfrm>
            <a:off x="6858000" y="6305556"/>
            <a:ext cx="1219200" cy="365125"/>
          </a:xfrm>
        </p:spPr>
        <p:txBody>
          <a:bodyPr/>
          <a:lstStyle/>
          <a:p>
            <a:fld id="{226C90B6-32A3-4499-B1A0-172835BCCFB4}" type="datetime1">
              <a:rPr lang="en-US" smtClean="0">
                <a:solidFill>
                  <a:srgbClr val="455560"/>
                </a:solidFill>
              </a:rPr>
              <a:t>6/5/2017</a:t>
            </a:fld>
            <a:endParaRPr dirty="0">
              <a:solidFill>
                <a:srgbClr val="455560"/>
              </a:solidFill>
            </a:endParaRPr>
          </a:p>
        </p:txBody>
      </p:sp>
      <p:sp>
        <p:nvSpPr>
          <p:cNvPr id="18" name="Slide Number Placeholder 8"/>
          <p:cNvSpPr>
            <a:spLocks noGrp="1"/>
          </p:cNvSpPr>
          <p:nvPr>
            <p:ph type="sldNum" sz="quarter" idx="18"/>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94945853"/>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sp>
        <p:nvSpPr>
          <p:cNvPr id="18" name="Text Placeholder 23"/>
          <p:cNvSpPr>
            <a:spLocks noGrp="1"/>
          </p:cNvSpPr>
          <p:nvPr>
            <p:ph type="body" sz="quarter" idx="10"/>
          </p:nvPr>
        </p:nvSpPr>
        <p:spPr>
          <a:xfrm>
            <a:off x="361950" y="1114424"/>
            <a:ext cx="8439150" cy="4819651"/>
          </a:xfrm>
          <a:prstGeom prst="rect">
            <a:avLst/>
          </a:prstGeom>
        </p:spPr>
        <p:txBody>
          <a:bodyPr lIns="0" tIns="0" rIns="0" bIns="0">
            <a:noAutofit/>
          </a:bodyPr>
          <a:lstStyle>
            <a:lvl1pPr marL="347663" indent="-347663">
              <a:lnSpc>
                <a:spcPts val="2400"/>
              </a:lnSpc>
              <a:spcBef>
                <a:spcPts val="2000"/>
              </a:spcBef>
              <a:buFont typeface="+mj-lt"/>
              <a:buAutoNum type="arabicPeriod"/>
              <a:defRPr sz="2000">
                <a:solidFill>
                  <a:schemeClr val="bg1"/>
                </a:solidFill>
              </a:defRPr>
            </a:lvl1pPr>
          </a:lstStyle>
          <a:p>
            <a:pPr lvl="0"/>
            <a:r>
              <a:rPr lang="en-GB" smtClean="0"/>
              <a:t>Click to edit Master text styles</a:t>
            </a:r>
          </a:p>
        </p:txBody>
      </p:sp>
      <p:sp>
        <p:nvSpPr>
          <p:cNvPr id="10"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2"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3" name="Date Placeholder 7"/>
          <p:cNvSpPr>
            <a:spLocks noGrp="1"/>
          </p:cNvSpPr>
          <p:nvPr>
            <p:ph type="dt" sz="half" idx="15"/>
          </p:nvPr>
        </p:nvSpPr>
        <p:spPr>
          <a:xfrm>
            <a:off x="6858000" y="6305556"/>
            <a:ext cx="1219200" cy="365125"/>
          </a:xfrm>
        </p:spPr>
        <p:txBody>
          <a:bodyPr/>
          <a:lstStyle/>
          <a:p>
            <a:fld id="{6C1578FC-0563-4092-854D-7083B99B27B0}" type="datetime1">
              <a:rPr lang="en-US" smtClean="0">
                <a:solidFill>
                  <a:srgbClr val="455560"/>
                </a:solidFill>
              </a:rPr>
              <a:t>6/5/2017</a:t>
            </a:fld>
            <a:endParaRPr dirty="0">
              <a:solidFill>
                <a:srgbClr val="455560"/>
              </a:solidFill>
            </a:endParaRPr>
          </a:p>
        </p:txBody>
      </p:sp>
      <p:sp>
        <p:nvSpPr>
          <p:cNvPr id="14"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5"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66450571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pic>
        <p:nvPicPr>
          <p:cNvPr id="19" name="Picture 18"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3" name="Picture Placeholder 11"/>
          <p:cNvSpPr>
            <a:spLocks noGrp="1"/>
          </p:cNvSpPr>
          <p:nvPr>
            <p:ph type="pic" sz="quarter" idx="13" hasCustomPrompt="1"/>
          </p:nvPr>
        </p:nvSpPr>
        <p:spPr>
          <a:xfrm>
            <a:off x="380246" y="371192"/>
            <a:ext cx="8392523" cy="5572408"/>
          </a:xfrm>
          <a:prstGeom prst="roundRect">
            <a:avLst>
              <a:gd name="adj" fmla="val 1516"/>
            </a:avLst>
          </a:prstGeom>
          <a:solidFill>
            <a:schemeClr val="tx2"/>
          </a:solidFill>
        </p:spPr>
        <p:txBody>
          <a:bodyPr lIns="320040" tIns="320040" rIns="320040" bIns="320040" anchor="ctr" anchorCtr="1">
            <a:noAutofit/>
          </a:bodyPr>
          <a:lstStyle>
            <a:lvl1pPr marL="0" indent="0">
              <a:buNone/>
              <a:defRPr baseline="0">
                <a:solidFill>
                  <a:schemeClr val="tx1"/>
                </a:solidFill>
              </a:defRPr>
            </a:lvl1pPr>
          </a:lstStyle>
          <a:p>
            <a:r>
              <a:rPr lang="en-US" dirty="0" smtClean="0"/>
              <a:t>Click icon to add picture – the image will automatically crop and round the corners</a:t>
            </a:r>
            <a:endParaRPr lang="en-US" dirty="0"/>
          </a:p>
        </p:txBody>
      </p:sp>
      <p:sp>
        <p:nvSpPr>
          <p:cNvPr id="9" name="Text Placeholder 8"/>
          <p:cNvSpPr>
            <a:spLocks noGrp="1"/>
          </p:cNvSpPr>
          <p:nvPr>
            <p:ph type="body" sz="quarter" idx="12" hasCustomPrompt="1"/>
          </p:nvPr>
        </p:nvSpPr>
        <p:spPr>
          <a:xfrm>
            <a:off x="657225" y="666749"/>
            <a:ext cx="3745442" cy="1551517"/>
          </a:xfrm>
          <a:prstGeom prst="rect">
            <a:avLst/>
          </a:prstGeom>
        </p:spPr>
        <p:txBody>
          <a:bodyPr>
            <a:noAutofit/>
          </a:bodyPr>
          <a:lstStyle>
            <a:lvl1pPr marL="0" indent="0">
              <a:lnSpc>
                <a:spcPts val="4000"/>
              </a:lnSpc>
              <a:buNone/>
              <a:tabLst>
                <a:tab pos="0" algn="l"/>
              </a:tabLst>
              <a:defRPr sz="3600" b="0">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sp>
        <p:nvSpPr>
          <p:cNvPr id="11" name="Date Placeholder 7"/>
          <p:cNvSpPr>
            <a:spLocks noGrp="1"/>
          </p:cNvSpPr>
          <p:nvPr>
            <p:ph type="dt" sz="half" idx="14"/>
          </p:nvPr>
        </p:nvSpPr>
        <p:spPr>
          <a:xfrm>
            <a:off x="6858000" y="6305550"/>
            <a:ext cx="1219200" cy="365125"/>
          </a:xfrm>
        </p:spPr>
        <p:txBody>
          <a:bodyPr/>
          <a:lstStyle/>
          <a:p>
            <a:fld id="{C20FEA40-BD16-4838-99B2-867D16511B6A}" type="datetime1">
              <a:rPr lang="en-US" smtClean="0">
                <a:solidFill>
                  <a:srgbClr val="455560"/>
                </a:solidFill>
              </a:rPr>
              <a:t>6/5/2017</a:t>
            </a:fld>
            <a:endParaRPr dirty="0">
              <a:solidFill>
                <a:srgbClr val="455560"/>
              </a:solidFill>
            </a:endParaRPr>
          </a:p>
        </p:txBody>
      </p:sp>
      <p:sp>
        <p:nvSpPr>
          <p:cNvPr id="12" name="Slide Number Placeholder 8"/>
          <p:cNvSpPr>
            <a:spLocks noGrp="1"/>
          </p:cNvSpPr>
          <p:nvPr>
            <p:ph type="sldNum" sz="quarter" idx="15"/>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6"/>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081498041"/>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rom To Lists">
    <p:spTree>
      <p:nvGrpSpPr>
        <p:cNvPr id="1" name=""/>
        <p:cNvGrpSpPr/>
        <p:nvPr/>
      </p:nvGrpSpPr>
      <p:grpSpPr>
        <a:xfrm>
          <a:off x="0" y="0"/>
          <a:ext cx="0" cy="0"/>
          <a:chOff x="0" y="0"/>
          <a:chExt cx="0" cy="0"/>
        </a:xfrm>
      </p:grpSpPr>
      <p:sp>
        <p:nvSpPr>
          <p:cNvPr id="17" name="Text Placeholder 9"/>
          <p:cNvSpPr>
            <a:spLocks noGrp="1"/>
          </p:cNvSpPr>
          <p:nvPr>
            <p:ph type="body" sz="quarter" idx="13" hasCustomPrompt="1"/>
          </p:nvPr>
        </p:nvSpPr>
        <p:spPr>
          <a:xfrm>
            <a:off x="362859" y="1139079"/>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8" name="Text Placeholder 9"/>
          <p:cNvSpPr>
            <a:spLocks noGrp="1"/>
          </p:cNvSpPr>
          <p:nvPr>
            <p:ph type="body" sz="quarter" idx="14" hasCustomPrompt="1"/>
          </p:nvPr>
        </p:nvSpPr>
        <p:spPr>
          <a:xfrm>
            <a:off x="370002" y="2171598"/>
            <a:ext cx="8400143" cy="786343"/>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9" name="Text Placeholder 9"/>
          <p:cNvSpPr>
            <a:spLocks noGrp="1"/>
          </p:cNvSpPr>
          <p:nvPr>
            <p:ph type="body" sz="quarter" idx="15" hasCustomPrompt="1"/>
          </p:nvPr>
        </p:nvSpPr>
        <p:spPr>
          <a:xfrm>
            <a:off x="377199" y="3145175"/>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0" name="Text Placeholder 9"/>
          <p:cNvSpPr>
            <a:spLocks noGrp="1"/>
          </p:cNvSpPr>
          <p:nvPr>
            <p:ph type="body" sz="quarter" idx="16" hasCustomPrompt="1"/>
          </p:nvPr>
        </p:nvSpPr>
        <p:spPr>
          <a:xfrm>
            <a:off x="370059" y="4154027"/>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4" name="Text Placeholder 9"/>
          <p:cNvSpPr>
            <a:spLocks noGrp="1"/>
          </p:cNvSpPr>
          <p:nvPr>
            <p:ph type="body" sz="quarter" idx="17" hasCustomPrompt="1"/>
          </p:nvPr>
        </p:nvSpPr>
        <p:spPr>
          <a:xfrm>
            <a:off x="378126" y="5142139"/>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3" name="Title 1"/>
          <p:cNvSpPr>
            <a:spLocks noGrp="1"/>
          </p:cNvSpPr>
          <p:nvPr>
            <p:ph type="title"/>
          </p:nvPr>
        </p:nvSpPr>
        <p:spPr>
          <a:xfrm>
            <a:off x="371475" y="352430"/>
            <a:ext cx="8382000" cy="307777"/>
          </a:xfrm>
          <a:prstGeom prst="rect">
            <a:avLst/>
          </a:prstGeom>
        </p:spPr>
        <p:txBody>
          <a:bodyPr lIns="0" tIns="0" rIns="0" bIns="0" numCol="2"/>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5"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6" name="Date Placeholder 7"/>
          <p:cNvSpPr>
            <a:spLocks noGrp="1"/>
          </p:cNvSpPr>
          <p:nvPr>
            <p:ph type="dt" sz="half" idx="18"/>
          </p:nvPr>
        </p:nvSpPr>
        <p:spPr>
          <a:xfrm>
            <a:off x="6858000" y="6305556"/>
            <a:ext cx="1219200" cy="365125"/>
          </a:xfrm>
        </p:spPr>
        <p:txBody>
          <a:bodyPr/>
          <a:lstStyle/>
          <a:p>
            <a:fld id="{5E3841E4-3E31-41AC-8760-BC4899463EC7}" type="datetime1">
              <a:rPr lang="en-US" smtClean="0">
                <a:solidFill>
                  <a:srgbClr val="455560"/>
                </a:solidFill>
              </a:rPr>
              <a:t>6/5/2017</a:t>
            </a:fld>
            <a:endParaRPr dirty="0">
              <a:solidFill>
                <a:srgbClr val="455560"/>
              </a:solidFill>
            </a:endParaRPr>
          </a:p>
        </p:txBody>
      </p:sp>
      <p:sp>
        <p:nvSpPr>
          <p:cNvPr id="25" name="Slide Number Placeholder 8"/>
          <p:cNvSpPr>
            <a:spLocks noGrp="1"/>
          </p:cNvSpPr>
          <p:nvPr>
            <p:ph type="sldNum" sz="quarter" idx="19"/>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6" name="Footer Placeholder 9"/>
          <p:cNvSpPr>
            <a:spLocks noGrp="1"/>
          </p:cNvSpPr>
          <p:nvPr>
            <p:ph type="ftr" sz="quarter" idx="20"/>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2389620382"/>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with Multiple Sections Under One Topic">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2590800" y="1167488"/>
            <a:ext cx="3962400" cy="2005315"/>
          </a:xfrm>
          <a:prstGeom prst="roundRect">
            <a:avLst>
              <a:gd name="adj" fmla="val 4276"/>
            </a:avLst>
          </a:prstGeom>
          <a:solidFill>
            <a:schemeClr val="tx2"/>
          </a:solidFill>
        </p:spPr>
        <p:txBody>
          <a:bodyPr anchor="ctr" anchorCtr="0">
            <a:normAutofit/>
          </a:bodyPr>
          <a:lstStyle>
            <a:lvl1pPr marL="0" indent="0" algn="ctr">
              <a:lnSpc>
                <a:spcPts val="3600"/>
              </a:lnSpc>
              <a:buNone/>
              <a:tabLst/>
              <a:defRPr sz="3600" b="1">
                <a:solidFill>
                  <a:srgbClr val="FFFFFF"/>
                </a:solidFill>
              </a:defRPr>
            </a:lvl1pPr>
          </a:lstStyle>
          <a:p>
            <a:pPr lvl="0"/>
            <a:r>
              <a:rPr lang="en-GB" smtClean="0"/>
              <a:t>Click to edit Master text styles</a:t>
            </a:r>
          </a:p>
        </p:txBody>
      </p:sp>
      <p:sp>
        <p:nvSpPr>
          <p:cNvPr id="12" name="Text Placeholder 7"/>
          <p:cNvSpPr>
            <a:spLocks noGrp="1"/>
          </p:cNvSpPr>
          <p:nvPr>
            <p:ph type="body" sz="quarter" idx="14"/>
          </p:nvPr>
        </p:nvSpPr>
        <p:spPr>
          <a:xfrm>
            <a:off x="381000" y="3505200"/>
            <a:ext cx="1981200" cy="1905000"/>
          </a:xfrm>
          <a:prstGeom prst="roundRect">
            <a:avLst>
              <a:gd name="adj" fmla="val 436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7" name="Text Placeholder 7"/>
          <p:cNvSpPr>
            <a:spLocks noGrp="1"/>
          </p:cNvSpPr>
          <p:nvPr>
            <p:ph type="body" sz="quarter" idx="19"/>
          </p:nvPr>
        </p:nvSpPr>
        <p:spPr>
          <a:xfrm>
            <a:off x="2514600" y="3505200"/>
            <a:ext cx="1981200" cy="1905000"/>
          </a:xfrm>
          <a:prstGeom prst="roundRect">
            <a:avLst>
              <a:gd name="adj" fmla="val 331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9" name="Text Placeholder 7"/>
          <p:cNvSpPr>
            <a:spLocks noGrp="1"/>
          </p:cNvSpPr>
          <p:nvPr>
            <p:ph type="body" sz="quarter" idx="20"/>
          </p:nvPr>
        </p:nvSpPr>
        <p:spPr>
          <a:xfrm>
            <a:off x="4629150" y="3505200"/>
            <a:ext cx="1981200" cy="1905000"/>
          </a:xfrm>
          <a:prstGeom prst="roundRect">
            <a:avLst>
              <a:gd name="adj" fmla="val 3990"/>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20" name="Text Placeholder 7"/>
          <p:cNvSpPr>
            <a:spLocks noGrp="1"/>
          </p:cNvSpPr>
          <p:nvPr>
            <p:ph type="body" sz="quarter" idx="21"/>
          </p:nvPr>
        </p:nvSpPr>
        <p:spPr>
          <a:xfrm>
            <a:off x="6743700" y="3505200"/>
            <a:ext cx="1981200" cy="1905000"/>
          </a:xfrm>
          <a:prstGeom prst="roundRect">
            <a:avLst>
              <a:gd name="adj" fmla="val 4493"/>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4"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6"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8" name="Date Placeholder 7"/>
          <p:cNvSpPr>
            <a:spLocks noGrp="1"/>
          </p:cNvSpPr>
          <p:nvPr>
            <p:ph type="dt" sz="half" idx="15"/>
          </p:nvPr>
        </p:nvSpPr>
        <p:spPr>
          <a:xfrm>
            <a:off x="6858000" y="6305556"/>
            <a:ext cx="1219200" cy="365125"/>
          </a:xfrm>
        </p:spPr>
        <p:txBody>
          <a:bodyPr/>
          <a:lstStyle/>
          <a:p>
            <a:fld id="{54B8BDC8-A13F-428F-BCD0-F5C9A6702745}" type="datetime1">
              <a:rPr lang="en-US" smtClean="0">
                <a:solidFill>
                  <a:srgbClr val="455560"/>
                </a:solidFill>
              </a:rPr>
              <a:t>6/5/2017</a:t>
            </a:fld>
            <a:endParaRPr dirty="0">
              <a:solidFill>
                <a:srgbClr val="455560"/>
              </a:solidFill>
            </a:endParaRPr>
          </a:p>
        </p:txBody>
      </p:sp>
      <p:sp>
        <p:nvSpPr>
          <p:cNvPr id="21"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2"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983189830"/>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rtArt Graphic with Call Out">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5562600" y="1143008"/>
            <a:ext cx="3048000" cy="4829175"/>
          </a:xfrm>
          <a:prstGeom prst="rect">
            <a:avLst/>
          </a:prstGeom>
        </p:spPr>
        <p:txBody>
          <a:bodyPr lIns="0" tIns="0" rIns="0" bIns="0">
            <a:noAutofit/>
          </a:bodyPr>
          <a:lstStyle>
            <a:lvl1pPr marL="0" indent="0">
              <a:lnSpc>
                <a:spcPts val="2000"/>
              </a:lnSpc>
              <a:spcBef>
                <a:spcPts val="2000"/>
              </a:spcBef>
              <a:spcAft>
                <a:spcPts val="0"/>
              </a:spcAft>
              <a:buNone/>
              <a:tabLst/>
              <a:defRPr sz="1500">
                <a:solidFill>
                  <a:schemeClr val="bg1"/>
                </a:solidFill>
              </a:defRPr>
            </a:lvl1pPr>
          </a:lstStyle>
          <a:p>
            <a:pPr lvl="0"/>
            <a:r>
              <a:rPr lang="en-GB" smtClean="0"/>
              <a:t>Click to edit Master text styles</a:t>
            </a:r>
          </a:p>
        </p:txBody>
      </p:sp>
      <p:sp>
        <p:nvSpPr>
          <p:cNvPr id="15" name="SmartArt Placeholder 14"/>
          <p:cNvSpPr>
            <a:spLocks noGrp="1"/>
          </p:cNvSpPr>
          <p:nvPr>
            <p:ph type="dgm" sz="quarter" idx="16"/>
          </p:nvPr>
        </p:nvSpPr>
        <p:spPr>
          <a:xfrm>
            <a:off x="228600" y="1123958"/>
            <a:ext cx="5257800" cy="4848225"/>
          </a:xfrm>
          <a:prstGeom prst="rect">
            <a:avLst/>
          </a:prstGeom>
        </p:spPr>
        <p:txBody>
          <a:bodyPr lIns="0" tIns="0" rIns="0" bIns="0"/>
          <a:lstStyle>
            <a:lvl1pPr>
              <a:defRPr>
                <a:solidFill>
                  <a:schemeClr val="bg1"/>
                </a:solidFill>
              </a:defRPr>
            </a:lvl1pPr>
          </a:lstStyle>
          <a:p>
            <a:r>
              <a:rPr lang="en-GB" smtClean="0"/>
              <a:t>Click icon to add SmartArt graphic</a:t>
            </a:r>
            <a:endParaRPr lang="en-US" dirty="0"/>
          </a:p>
        </p:txBody>
      </p:sp>
      <p:sp>
        <p:nvSpPr>
          <p:cNvPr id="10"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2"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4" name="Date Placeholder 7"/>
          <p:cNvSpPr>
            <a:spLocks noGrp="1"/>
          </p:cNvSpPr>
          <p:nvPr>
            <p:ph type="dt" sz="half" idx="17"/>
          </p:nvPr>
        </p:nvSpPr>
        <p:spPr>
          <a:xfrm>
            <a:off x="6858000" y="6305556"/>
            <a:ext cx="1219200" cy="365125"/>
          </a:xfrm>
        </p:spPr>
        <p:txBody>
          <a:bodyPr/>
          <a:lstStyle/>
          <a:p>
            <a:fld id="{D84E2FEE-E8F9-4993-9173-FB43C1646BAF}" type="datetime1">
              <a:rPr lang="en-US" smtClean="0">
                <a:solidFill>
                  <a:srgbClr val="455560"/>
                </a:solidFill>
              </a:rPr>
              <a:t>6/5/2017</a:t>
            </a:fld>
            <a:endParaRPr dirty="0">
              <a:solidFill>
                <a:srgbClr val="455560"/>
              </a:solidFill>
            </a:endParaRPr>
          </a:p>
        </p:txBody>
      </p:sp>
      <p:sp>
        <p:nvSpPr>
          <p:cNvPr id="16" name="Slide Number Placeholder 8"/>
          <p:cNvSpPr>
            <a:spLocks noGrp="1"/>
          </p:cNvSpPr>
          <p:nvPr>
            <p:ph type="sldNum" sz="quarter" idx="18"/>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73854227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with Bullet Points">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381004" y="1143000"/>
            <a:ext cx="3437965" cy="4693024"/>
          </a:xfrm>
          <a:prstGeom prst="rect">
            <a:avLst/>
          </a:prstGeom>
        </p:spPr>
        <p:txBody>
          <a:bodyPr/>
          <a:lstStyle>
            <a:lvl1pPr>
              <a:defRPr>
                <a:solidFill>
                  <a:schemeClr val="bg1"/>
                </a:solidFill>
              </a:defRPr>
            </a:lvl1pPr>
          </a:lstStyle>
          <a:p>
            <a:r>
              <a:rPr lang="en-GB" smtClean="0"/>
              <a:t>Click icon to add chart</a:t>
            </a:r>
            <a:endParaRPr lang="en-US" dirty="0"/>
          </a:p>
        </p:txBody>
      </p:sp>
      <p:sp>
        <p:nvSpPr>
          <p:cNvPr id="10" name="Text Placeholder 15"/>
          <p:cNvSpPr>
            <a:spLocks noGrp="1"/>
          </p:cNvSpPr>
          <p:nvPr>
            <p:ph type="body" sz="quarter" idx="17"/>
          </p:nvPr>
        </p:nvSpPr>
        <p:spPr>
          <a:xfrm>
            <a:off x="3962400" y="1107379"/>
            <a:ext cx="4800600" cy="481012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GB" smtClean="0"/>
              <a:t>Click to edit Master text styles</a:t>
            </a:r>
          </a:p>
        </p:txBody>
      </p:sp>
      <p:sp>
        <p:nvSpPr>
          <p:cNvPr id="12"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4"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5" name="Date Placeholder 7"/>
          <p:cNvSpPr>
            <a:spLocks noGrp="1"/>
          </p:cNvSpPr>
          <p:nvPr>
            <p:ph type="dt" sz="half" idx="18"/>
          </p:nvPr>
        </p:nvSpPr>
        <p:spPr>
          <a:xfrm>
            <a:off x="6858000" y="6305556"/>
            <a:ext cx="1219200" cy="365125"/>
          </a:xfrm>
        </p:spPr>
        <p:txBody>
          <a:bodyPr/>
          <a:lstStyle/>
          <a:p>
            <a:fld id="{6DEA0520-7A53-40AF-A9AB-65ACA251AB2D}" type="datetime1">
              <a:rPr lang="en-US" smtClean="0">
                <a:solidFill>
                  <a:srgbClr val="455560"/>
                </a:solidFill>
              </a:rPr>
              <a:t>6/5/2017</a:t>
            </a:fld>
            <a:endParaRPr dirty="0">
              <a:solidFill>
                <a:srgbClr val="455560"/>
              </a:solidFill>
            </a:endParaRPr>
          </a:p>
        </p:txBody>
      </p:sp>
      <p:sp>
        <p:nvSpPr>
          <p:cNvPr id="16"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816231015"/>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381000" y="1143000"/>
            <a:ext cx="8382000" cy="4953000"/>
          </a:xfrm>
          <a:prstGeom prst="rect">
            <a:avLst/>
          </a:prstGeom>
        </p:spPr>
        <p:txBody>
          <a:bodyPr/>
          <a:lstStyle>
            <a:lvl1pPr>
              <a:defRPr>
                <a:solidFill>
                  <a:schemeClr val="bg1"/>
                </a:solidFill>
              </a:defRPr>
            </a:lvl1pPr>
          </a:lstStyle>
          <a:p>
            <a:r>
              <a:rPr lang="en-GB" smtClean="0"/>
              <a:t>Click icon to add chart</a:t>
            </a:r>
            <a:endParaRPr lang="en-US"/>
          </a:p>
        </p:txBody>
      </p:sp>
      <p:sp>
        <p:nvSpPr>
          <p:cNvPr id="15"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3"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7" name="Date Placeholder 7"/>
          <p:cNvSpPr>
            <a:spLocks noGrp="1"/>
          </p:cNvSpPr>
          <p:nvPr>
            <p:ph type="dt" sz="half" idx="16"/>
          </p:nvPr>
        </p:nvSpPr>
        <p:spPr>
          <a:xfrm>
            <a:off x="6858000" y="6305556"/>
            <a:ext cx="1219200" cy="365125"/>
          </a:xfrm>
        </p:spPr>
        <p:txBody>
          <a:bodyPr/>
          <a:lstStyle/>
          <a:p>
            <a:fld id="{19321ED7-E8B7-4F14-B1F7-7C7FD0AAFBAB}" type="datetime1">
              <a:rPr lang="en-US" smtClean="0">
                <a:solidFill>
                  <a:srgbClr val="455560"/>
                </a:solidFill>
              </a:rPr>
              <a:t>6/5/2017</a:t>
            </a:fld>
            <a:endParaRPr dirty="0">
              <a:solidFill>
                <a:srgbClr val="455560"/>
              </a:solidFill>
            </a:endParaRPr>
          </a:p>
        </p:txBody>
      </p:sp>
      <p:sp>
        <p:nvSpPr>
          <p:cNvPr id="18" name="Slide Number Placeholder 8"/>
          <p:cNvSpPr>
            <a:spLocks noGrp="1"/>
          </p:cNvSpPr>
          <p:nvPr>
            <p:ph type="sldNum" sz="quarter" idx="17"/>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8"/>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854019620"/>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rtArt graphic with Supporting Text">
    <p:spTree>
      <p:nvGrpSpPr>
        <p:cNvPr id="1" name=""/>
        <p:cNvGrpSpPr/>
        <p:nvPr/>
      </p:nvGrpSpPr>
      <p:grpSpPr>
        <a:xfrm>
          <a:off x="0" y="0"/>
          <a:ext cx="0" cy="0"/>
          <a:chOff x="0" y="0"/>
          <a:chExt cx="0" cy="0"/>
        </a:xfrm>
      </p:grpSpPr>
      <p:cxnSp>
        <p:nvCxnSpPr>
          <p:cNvPr id="7" name="Straight Connector 6"/>
          <p:cNvCxnSpPr/>
          <p:nvPr/>
        </p:nvCxnSpPr>
        <p:spPr>
          <a:xfrm>
            <a:off x="457200" y="6172200"/>
            <a:ext cx="83058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1"/>
          <p:cNvSpPr>
            <a:spLocks noGrp="1"/>
          </p:cNvSpPr>
          <p:nvPr>
            <p:ph type="body" sz="quarter" idx="15"/>
          </p:nvPr>
        </p:nvSpPr>
        <p:spPr>
          <a:xfrm>
            <a:off x="457200" y="5715000"/>
            <a:ext cx="8305800" cy="457200"/>
          </a:xfrm>
          <a:prstGeom prst="rect">
            <a:avLst/>
          </a:prstGeom>
        </p:spPr>
        <p:txBody>
          <a:bodyPr>
            <a:noAutofit/>
          </a:bodyPr>
          <a:lstStyle>
            <a:lvl1pPr marL="0" indent="0">
              <a:lnSpc>
                <a:spcPct val="125000"/>
              </a:lnSpc>
              <a:spcBef>
                <a:spcPts val="1200"/>
              </a:spcBef>
              <a:spcAft>
                <a:spcPts val="600"/>
              </a:spcAft>
              <a:buNone/>
              <a:tabLst/>
              <a:defRPr sz="1800"/>
            </a:lvl1pPr>
          </a:lstStyle>
          <a:p>
            <a:pPr lvl="0"/>
            <a:r>
              <a:rPr lang="en-GB" smtClean="0"/>
              <a:t>Click to edit Master text styles</a:t>
            </a:r>
          </a:p>
        </p:txBody>
      </p:sp>
      <p:sp>
        <p:nvSpPr>
          <p:cNvPr id="15" name="SmartArt Placeholder 14"/>
          <p:cNvSpPr>
            <a:spLocks noGrp="1"/>
          </p:cNvSpPr>
          <p:nvPr>
            <p:ph type="dgm" sz="quarter" idx="16"/>
          </p:nvPr>
        </p:nvSpPr>
        <p:spPr>
          <a:xfrm>
            <a:off x="1524000" y="1257300"/>
            <a:ext cx="6477000" cy="4343400"/>
          </a:xfrm>
          <a:prstGeom prst="rect">
            <a:avLst/>
          </a:prstGeom>
        </p:spPr>
        <p:txBody>
          <a:bodyPr/>
          <a:lstStyle>
            <a:lvl1pPr>
              <a:defRPr>
                <a:solidFill>
                  <a:schemeClr val="bg1"/>
                </a:solidFill>
              </a:defRPr>
            </a:lvl1pPr>
          </a:lstStyle>
          <a:p>
            <a:r>
              <a:rPr lang="en-GB" smtClean="0"/>
              <a:t>Click icon to add SmartArt graphic</a:t>
            </a:r>
            <a:endParaRPr lang="en-US" dirty="0"/>
          </a:p>
        </p:txBody>
      </p:sp>
      <p:sp>
        <p:nvSpPr>
          <p:cNvPr id="22"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1"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2" name="Date Placeholder 7"/>
          <p:cNvSpPr>
            <a:spLocks noGrp="1"/>
          </p:cNvSpPr>
          <p:nvPr>
            <p:ph type="dt" sz="half" idx="17"/>
          </p:nvPr>
        </p:nvSpPr>
        <p:spPr>
          <a:xfrm>
            <a:off x="6858000" y="6305556"/>
            <a:ext cx="1219200" cy="365125"/>
          </a:xfrm>
        </p:spPr>
        <p:txBody>
          <a:bodyPr/>
          <a:lstStyle/>
          <a:p>
            <a:fld id="{FDAE8B89-1F48-4D07-B0BA-8AF55F17B4A3}"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8"/>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44976993"/>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3"/>
          <p:cNvSpPr>
            <a:spLocks noGrp="1"/>
          </p:cNvSpPr>
          <p:nvPr>
            <p:ph sz="half" idx="2"/>
          </p:nvPr>
        </p:nvSpPr>
        <p:spPr>
          <a:xfrm>
            <a:off x="4648200" y="1600205"/>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txBox="1">
            <a:spLocks/>
          </p:cNvSpPr>
          <p:nvPr/>
        </p:nvSpPr>
        <p:spPr>
          <a:xfrm>
            <a:off x="7696200" y="6324604"/>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solidFill>
                  <a:srgbClr val="FFFFFF">
                    <a:tint val="75000"/>
                  </a:srgbClr>
                </a:solidFill>
              </a:rPr>
              <a:t>Page </a:t>
            </a:r>
            <a:fld id="{E55CB928-7360-4C5A-A5AA-7B3F29607B21}" type="slidenum">
              <a:rPr lang="en-US" smtClean="0">
                <a:solidFill>
                  <a:srgbClr val="FFFFFF">
                    <a:tint val="75000"/>
                  </a:srgbClr>
                </a:solidFill>
              </a:rPr>
              <a:pPr>
                <a:defRPr/>
              </a:pPr>
              <a:t>‹#›</a:t>
            </a:fld>
            <a:endParaRPr lang="en-US" dirty="0" smtClean="0">
              <a:solidFill>
                <a:srgbClr val="FFFFFF">
                  <a:tint val="75000"/>
                </a:srgbClr>
              </a:solidFill>
            </a:endParaRPr>
          </a:p>
        </p:txBody>
      </p:sp>
      <p:sp>
        <p:nvSpPr>
          <p:cNvPr id="19"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rgbClr val="F40009"/>
                </a:solidFill>
              </a:defRPr>
            </a:lvl1pPr>
          </a:lstStyle>
          <a:p>
            <a:r>
              <a:rPr lang="en-GB" smtClean="0"/>
              <a:t>Click to edit Master title style</a:t>
            </a:r>
            <a:endParaRPr lang="en-US" dirty="0"/>
          </a:p>
        </p:txBody>
      </p:sp>
      <p:pic>
        <p:nvPicPr>
          <p:cNvPr id="11"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2" name="Date Placeholder 7"/>
          <p:cNvSpPr>
            <a:spLocks noGrp="1"/>
          </p:cNvSpPr>
          <p:nvPr>
            <p:ph type="dt" sz="half" idx="15"/>
          </p:nvPr>
        </p:nvSpPr>
        <p:spPr>
          <a:xfrm>
            <a:off x="6858000" y="6305556"/>
            <a:ext cx="1219200" cy="365125"/>
          </a:xfrm>
        </p:spPr>
        <p:txBody>
          <a:bodyPr/>
          <a:lstStyle/>
          <a:p>
            <a:fld id="{8A08F3BD-1192-4FE1-AAA6-3826C1E99AFE}" type="datetime1">
              <a:rPr lang="en-US" smtClean="0">
                <a:solidFill>
                  <a:srgbClr val="455560"/>
                </a:solidFill>
              </a:rPr>
              <a:t>6/5/2017</a:t>
            </a:fld>
            <a:endParaRPr dirty="0">
              <a:solidFill>
                <a:srgbClr val="455560"/>
              </a:solidFill>
            </a:endParaRPr>
          </a:p>
        </p:txBody>
      </p:sp>
      <p:sp>
        <p:nvSpPr>
          <p:cNvPr id="13"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14333316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cxnSp>
        <p:nvCxnSpPr>
          <p:cNvPr id="20" name="Straight Connector 19"/>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pic>
        <p:nvPicPr>
          <p:cNvPr id="12"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3" name="Date Placeholder 7"/>
          <p:cNvSpPr>
            <a:spLocks noGrp="1"/>
          </p:cNvSpPr>
          <p:nvPr>
            <p:ph type="dt" sz="half" idx="15"/>
          </p:nvPr>
        </p:nvSpPr>
        <p:spPr>
          <a:xfrm>
            <a:off x="6858000" y="6305556"/>
            <a:ext cx="1219200" cy="365125"/>
          </a:xfrm>
        </p:spPr>
        <p:txBody>
          <a:bodyPr/>
          <a:lstStyle/>
          <a:p>
            <a:fld id="{EB9265B0-9AF8-4D56-913F-4A8B0455D7C0}" type="datetime1">
              <a:rPr lang="en-US" smtClean="0">
                <a:solidFill>
                  <a:srgbClr val="455560"/>
                </a:solidFill>
              </a:rPr>
              <a:t>6/5/2017</a:t>
            </a:fld>
            <a:endParaRPr dirty="0">
              <a:solidFill>
                <a:srgbClr val="455560"/>
              </a:solidFill>
            </a:endParaRPr>
          </a:p>
        </p:txBody>
      </p:sp>
      <p:sp>
        <p:nvSpPr>
          <p:cNvPr id="14"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5"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610162424"/>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579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C7E26-B421-45AF-8C9E-C805DE5888F1}" type="datetime1">
              <a:rPr lang="en-US" smtClean="0">
                <a:solidFill>
                  <a:srgbClr val="455560"/>
                </a:solidFill>
              </a:rPr>
              <a:t>6/5/2017</a:t>
            </a:fld>
            <a:endParaRPr>
              <a:solidFill>
                <a:srgbClr val="455560"/>
              </a:solidFill>
            </a:endParaRPr>
          </a:p>
        </p:txBody>
      </p:sp>
      <p:sp>
        <p:nvSpPr>
          <p:cNvPr id="5" name="Footer Placeholder 4"/>
          <p:cNvSpPr>
            <a:spLocks noGrp="1"/>
          </p:cNvSpPr>
          <p:nvPr>
            <p:ph type="ftr" sz="quarter" idx="11"/>
          </p:nvPr>
        </p:nvSpPr>
        <p:spPr/>
        <p:txBody>
          <a:bodyPr/>
          <a:lstStyle/>
          <a:p>
            <a:endParaRPr lang="en-US" dirty="0">
              <a:solidFill>
                <a:srgbClr val="455560"/>
              </a:solidFill>
            </a:endParaRPr>
          </a:p>
        </p:txBody>
      </p:sp>
      <p:sp>
        <p:nvSpPr>
          <p:cNvPr id="6" name="Slide Number Placeholder 5"/>
          <p:cNvSpPr>
            <a:spLocks noGrp="1"/>
          </p:cNvSpPr>
          <p:nvPr>
            <p:ph type="sldNum" sz="quarter" idx="12"/>
          </p:nvPr>
        </p:nvSpPr>
        <p:spPr/>
        <p:txBody>
          <a:bodyPr/>
          <a:lstStyle/>
          <a:p>
            <a:fld id="{48B4B280-9441-4749-A841-9A1F889F0345}" type="slidenum">
              <a:rPr lang="en-US" smtClean="0">
                <a:solidFill>
                  <a:srgbClr val="455560"/>
                </a:solidFill>
              </a:rPr>
              <a:pPr/>
              <a:t>‹#›</a:t>
            </a:fld>
            <a:endParaRPr lang="en-US">
              <a:solidFill>
                <a:srgbClr val="455560"/>
              </a:solidFill>
            </a:endParaRPr>
          </a:p>
        </p:txBody>
      </p:sp>
    </p:spTree>
    <p:extLst>
      <p:ext uri="{BB962C8B-B14F-4D97-AF65-F5344CB8AC3E}">
        <p14:creationId xmlns:p14="http://schemas.microsoft.com/office/powerpoint/2010/main" val="32202639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Break with Image">
    <p:spTree>
      <p:nvGrpSpPr>
        <p:cNvPr id="1" name=""/>
        <p:cNvGrpSpPr/>
        <p:nvPr/>
      </p:nvGrpSpPr>
      <p:grpSpPr>
        <a:xfrm>
          <a:off x="0" y="0"/>
          <a:ext cx="0" cy="0"/>
          <a:chOff x="0" y="0"/>
          <a:chExt cx="0" cy="0"/>
        </a:xfrm>
      </p:grpSpPr>
      <p:pic>
        <p:nvPicPr>
          <p:cNvPr id="14" name="Picture 13"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pic>
        <p:nvPicPr>
          <p:cNvPr id="8" name="Picture 7" descr="CARMA_final_image_moms_leisure_at_home_african_american_impulse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843"/>
            <a:ext cx="8372486" cy="5585593"/>
          </a:xfrm>
          <a:prstGeom prst="roundRect">
            <a:avLst>
              <a:gd name="adj" fmla="val 3817"/>
            </a:avLst>
          </a:prstGeom>
          <a:solidFill>
            <a:srgbClr val="FFFFFF">
              <a:shade val="85000"/>
            </a:srgbClr>
          </a:solidFill>
          <a:ln>
            <a:noFill/>
          </a:ln>
          <a:effectLst/>
        </p:spPr>
      </p:pic>
      <p:sp>
        <p:nvSpPr>
          <p:cNvPr id="9" name="Text Placeholder 8"/>
          <p:cNvSpPr>
            <a:spLocks noGrp="1"/>
          </p:cNvSpPr>
          <p:nvPr>
            <p:ph type="body" sz="quarter" idx="12" hasCustomPrompt="1"/>
          </p:nvPr>
        </p:nvSpPr>
        <p:spPr>
          <a:xfrm>
            <a:off x="657224" y="666749"/>
            <a:ext cx="3686175" cy="1602317"/>
          </a:xfrm>
          <a:prstGeom prst="rect">
            <a:avLst/>
          </a:prstGeom>
        </p:spPr>
        <p:txBody>
          <a:bodyPr>
            <a:noAutofit/>
          </a:bodyPr>
          <a:lstStyle>
            <a:lvl1pPr marL="0" indent="0">
              <a:lnSpc>
                <a:spcPts val="4000"/>
              </a:lnSpc>
              <a:buNone/>
              <a:tabLst>
                <a:tab pos="0" algn="l"/>
              </a:tabLst>
              <a:defRPr sz="3600" b="1">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sp>
        <p:nvSpPr>
          <p:cNvPr id="11" name="Date Placeholder 7"/>
          <p:cNvSpPr>
            <a:spLocks noGrp="1"/>
          </p:cNvSpPr>
          <p:nvPr>
            <p:ph type="dt" sz="half" idx="14"/>
          </p:nvPr>
        </p:nvSpPr>
        <p:spPr>
          <a:xfrm>
            <a:off x="6858000" y="6305550"/>
            <a:ext cx="1219200" cy="365125"/>
          </a:xfrm>
        </p:spPr>
        <p:txBody>
          <a:bodyPr/>
          <a:lstStyle/>
          <a:p>
            <a:fld id="{E9298893-A092-47A8-96A7-3E78F7D426C4}" type="datetime1">
              <a:rPr lang="en-US" smtClean="0">
                <a:solidFill>
                  <a:srgbClr val="455560"/>
                </a:solidFill>
              </a:rPr>
              <a:t>6/5/2017</a:t>
            </a:fld>
            <a:endParaRPr dirty="0">
              <a:solidFill>
                <a:srgbClr val="455560"/>
              </a:solidFill>
            </a:endParaRPr>
          </a:p>
        </p:txBody>
      </p:sp>
      <p:sp>
        <p:nvSpPr>
          <p:cNvPr id="12" name="Slide Number Placeholder 8"/>
          <p:cNvSpPr>
            <a:spLocks noGrp="1"/>
          </p:cNvSpPr>
          <p:nvPr>
            <p:ph type="sldNum" sz="quarter" idx="15"/>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6"/>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951867609"/>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6269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Full Page Image with Supporting Text">
    <p:spTree>
      <p:nvGrpSpPr>
        <p:cNvPr id="1" name=""/>
        <p:cNvGrpSpPr/>
        <p:nvPr/>
      </p:nvGrpSpPr>
      <p:grpSpPr>
        <a:xfrm>
          <a:off x="0" y="0"/>
          <a:ext cx="0" cy="0"/>
          <a:chOff x="0" y="0"/>
          <a:chExt cx="0" cy="0"/>
        </a:xfrm>
      </p:grpSpPr>
      <p:pic>
        <p:nvPicPr>
          <p:cNvPr id="19" name="Picture 18"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0" name="Picture Placeholder 9"/>
          <p:cNvSpPr>
            <a:spLocks noGrp="1"/>
          </p:cNvSpPr>
          <p:nvPr>
            <p:ph type="pic" sz="quarter" idx="13" hasCustomPrompt="1"/>
          </p:nvPr>
        </p:nvSpPr>
        <p:spPr>
          <a:xfrm>
            <a:off x="372536" y="1168252"/>
            <a:ext cx="8390467" cy="4371447"/>
          </a:xfrm>
          <a:prstGeom prst="roundRect">
            <a:avLst>
              <a:gd name="adj" fmla="val 2069"/>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latin typeface="vag rounded "/>
              </a:defRPr>
            </a:lvl1pPr>
          </a:lstStyle>
          <a:p>
            <a:r>
              <a:rPr lang="en-US" dirty="0" smtClean="0"/>
              <a:t>Click icon to add picture – the image will automatically crop and round the corners</a:t>
            </a:r>
            <a:endParaRPr lang="en-US" dirty="0"/>
          </a:p>
        </p:txBody>
      </p:sp>
      <p:sp>
        <p:nvSpPr>
          <p:cNvPr id="12" name="Text Placeholder 11"/>
          <p:cNvSpPr>
            <a:spLocks noGrp="1"/>
          </p:cNvSpPr>
          <p:nvPr>
            <p:ph type="body" sz="quarter" idx="14"/>
          </p:nvPr>
        </p:nvSpPr>
        <p:spPr>
          <a:xfrm>
            <a:off x="358028" y="5793441"/>
            <a:ext cx="8458200" cy="184667"/>
          </a:xfrm>
          <a:prstGeom prst="rect">
            <a:avLst/>
          </a:prstGeom>
        </p:spPr>
        <p:txBody>
          <a:bodyPr lIns="0" tIns="0" rIns="0" bIns="0">
            <a:noAutofit/>
          </a:bodyPr>
          <a:lstStyle>
            <a:lvl1pPr marL="0" indent="0">
              <a:lnSpc>
                <a:spcPct val="100000"/>
              </a:lnSpc>
              <a:buNone/>
              <a:tabLst/>
              <a:defRPr sz="1200">
                <a:solidFill>
                  <a:schemeClr val="bg1"/>
                </a:solidFill>
                <a:latin typeface="vag rounded "/>
              </a:defRPr>
            </a:lvl1pPr>
          </a:lstStyle>
          <a:p>
            <a:pPr lvl="0"/>
            <a:r>
              <a:rPr lang="en-GB" dirty="0" smtClean="0"/>
              <a:t>Click to edit Master text styles</a:t>
            </a:r>
          </a:p>
        </p:txBody>
      </p:sp>
      <p:sp>
        <p:nvSpPr>
          <p:cNvPr id="14"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latin typeface="vag rounded "/>
              </a:defRPr>
            </a:lvl1pPr>
          </a:lstStyle>
          <a:p>
            <a:r>
              <a:rPr lang="en-GB" dirty="0" smtClean="0"/>
              <a:t>Click to edit Master title style</a:t>
            </a:r>
            <a:endParaRPr lang="en-US" dirty="0"/>
          </a:p>
        </p:txBody>
      </p:sp>
    </p:spTree>
    <p:extLst>
      <p:ext uri="{BB962C8B-B14F-4D97-AF65-F5344CB8AC3E}">
        <p14:creationId xmlns:p14="http://schemas.microsoft.com/office/powerpoint/2010/main" val="1572052910"/>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ltGray">
          <a:xfrm>
            <a:off x="1" y="1"/>
            <a:ext cx="9140760" cy="6859620"/>
            <a:chOff x="0" y="0"/>
            <a:chExt cx="5643" cy="4235"/>
          </a:xfrm>
        </p:grpSpPr>
        <p:sp>
          <p:nvSpPr>
            <p:cNvPr id="9" name="McK Document type"/>
            <p:cNvSpPr txBox="1">
              <a:spLocks noChangeArrowheads="1"/>
            </p:cNvSpPr>
            <p:nvPr/>
          </p:nvSpPr>
          <p:spPr bwMode="lt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lt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ltGray">
            <a:xfrm>
              <a:off x="1663" y="3714"/>
              <a:ext cx="32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00" dirty="0">
                  <a:solidFill>
                    <a:srgbClr val="000000"/>
                  </a:solidFill>
                </a:rPr>
                <a:t>CONFIDENTIAL AND PROPRIETARY</a:t>
              </a:r>
            </a:p>
            <a:p>
              <a:pPr defTabSz="821202" eaLnBrk="0" fontAlgn="base" hangingPunct="0">
                <a:spcBef>
                  <a:spcPct val="0"/>
                </a:spcBef>
                <a:spcAft>
                  <a:spcPct val="0"/>
                </a:spcAft>
              </a:pPr>
              <a:r>
                <a:rPr lang="en-US" sz="800" dirty="0">
                  <a:solidFill>
                    <a:srgbClr val="000000"/>
                  </a:solidFill>
                </a:rPr>
                <a:t>Any use of this material without specific permission of McKinsey &amp; Company is strictly prohibited</a:t>
              </a:r>
            </a:p>
          </p:txBody>
        </p:sp>
        <p:sp>
          <p:nvSpPr>
            <p:cNvPr id="12" name="TitleBottomPlaceholder"/>
            <p:cNvSpPr>
              <a:spLocks noChangeArrowheads="1"/>
            </p:cNvSpPr>
            <p:nvPr/>
          </p:nvSpPr>
          <p:spPr bwMode="ltGray">
            <a:xfrm>
              <a:off x="0" y="1410"/>
              <a:ext cx="1382" cy="2825"/>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0" y="0"/>
              <a:ext cx="1382" cy="141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14" name="Rectangle 1189"/>
            <p:cNvSpPr>
              <a:spLocks noChangeArrowheads="1"/>
            </p:cNvSpPr>
            <p:nvPr/>
          </p:nvSpPr>
          <p:spPr bwMode="ltGray">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13314" name="Rectangle 1026"/>
          <p:cNvSpPr>
            <a:spLocks noGrp="1" noChangeArrowheads="1"/>
          </p:cNvSpPr>
          <p:nvPr>
            <p:ph type="ctrTitle"/>
          </p:nvPr>
        </p:nvSpPr>
        <p:spPr bwMode="auto">
          <a:xfrm>
            <a:off x="2693795" y="2176938"/>
            <a:ext cx="5036084" cy="1015663"/>
          </a:xfrm>
          <a:prstGeom prst="rect">
            <a:avLst/>
          </a:prstGeom>
        </p:spPr>
        <p:txBody>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5" y="3945699"/>
            <a:ext cx="5036084"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5"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166409865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6156"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23308016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201590763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18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0" y="0"/>
                        <a:ext cx="161984" cy="161974"/>
                      </a:xfrm>
                      <a:prstGeom prst="rect">
                        <a:avLst/>
                      </a:prstGeom>
                    </p:spPr>
                  </p:pic>
                </p:oleObj>
              </mc:Fallback>
            </mc:AlternateContent>
          </a:graphicData>
        </a:graphic>
      </p:graphicFrame>
      <p:sp>
        <p:nvSpPr>
          <p:cNvPr id="3" name="Title 2"/>
          <p:cNvSpPr>
            <a:spLocks noGrp="1"/>
          </p:cNvSpPr>
          <p:nvPr>
            <p:ph type="title"/>
          </p:nvPr>
        </p:nvSpPr>
        <p:spPr>
          <a:xfrm>
            <a:off x="121489" y="234863"/>
            <a:ext cx="8794113" cy="307777"/>
          </a:xfrm>
        </p:spPr>
        <p:txBody>
          <a:bodyPr/>
          <a:lstStyle>
            <a:lvl1pPr>
              <a:defRPr sz="2000"/>
            </a:lvl1pPr>
          </a:lstStyle>
          <a:p>
            <a:r>
              <a:rPr lang="en-US" dirty="0"/>
              <a:t>Click to edit Master title style</a:t>
            </a:r>
            <a:endParaRPr lang="es-ES" dirty="0"/>
          </a:p>
        </p:txBody>
      </p:sp>
      <p:sp>
        <p:nvSpPr>
          <p:cNvPr id="4"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230128041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397035433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366934"/>
                </a:solidFill>
              </a:rPr>
              <a:pPr fontAlgn="base">
                <a:spcBef>
                  <a:spcPct val="0"/>
                </a:spcBef>
                <a:spcAft>
                  <a:spcPct val="0"/>
                </a:spcAft>
              </a:pPr>
              <a:t>‹#›</a:t>
            </a:fld>
            <a:endParaRPr lang="en-US" dirty="0">
              <a:solidFill>
                <a:srgbClr val="366934"/>
              </a:solidFill>
            </a:endParaRPr>
          </a:p>
        </p:txBody>
      </p:sp>
    </p:spTree>
    <p:extLst>
      <p:ext uri="{BB962C8B-B14F-4D97-AF65-F5344CB8AC3E}">
        <p14:creationId xmlns:p14="http://schemas.microsoft.com/office/powerpoint/2010/main" val="115164725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364067"/>
            <a:ext cx="8382000" cy="3076456"/>
          </a:xfrm>
          <a:prstGeom prst="roundRect">
            <a:avLst>
              <a:gd name="adj" fmla="val 2771"/>
            </a:avLst>
          </a:prstGeom>
          <a:noFill/>
          <a:ln>
            <a:noFill/>
          </a:ln>
        </p:spPr>
        <p:txBody>
          <a:bodyPr lIns="320040" tIns="137160" rIns="320040" bIns="137160">
            <a:spAutoFit/>
          </a:bodyPr>
          <a:lstStyle>
            <a:lvl1pPr algn="l">
              <a:lnSpc>
                <a:spcPts val="7200"/>
              </a:lnSpc>
              <a:defRPr sz="6000" b="0">
                <a:solidFill>
                  <a:schemeClr val="tx1"/>
                </a:solidFill>
              </a:defRPr>
            </a:lvl1pPr>
          </a:lstStyle>
          <a:p>
            <a:r>
              <a:rPr lang="en-US" dirty="0" smtClean="0"/>
              <a:t>Presentation Title</a:t>
            </a:r>
            <a:br>
              <a:rPr lang="en-US" dirty="0" smtClean="0"/>
            </a:br>
            <a:r>
              <a:rPr lang="en-US" dirty="0" smtClean="0"/>
              <a:t>Title Cont’d</a:t>
            </a:r>
            <a:br>
              <a:rPr lang="en-US" dirty="0" smtClean="0"/>
            </a:br>
            <a:r>
              <a:rPr lang="en-US" dirty="0" err="1" smtClean="0"/>
              <a:t>mm.dd.yy</a:t>
            </a:r>
            <a:endParaRPr lang="en-US" dirty="0"/>
          </a:p>
        </p:txBody>
      </p:sp>
      <p:sp>
        <p:nvSpPr>
          <p:cNvPr id="6"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chemeClr val="bg1"/>
                </a:solidFill>
              </a:defRPr>
            </a:lvl1pPr>
          </a:lstStyle>
          <a:p>
            <a:pPr lvl="0"/>
            <a:r>
              <a:rPr lang="en-US" dirty="0" smtClean="0"/>
              <a:t>Presented by Name</a:t>
            </a:r>
          </a:p>
        </p:txBody>
      </p:sp>
    </p:spTree>
    <p:extLst>
      <p:ext uri="{BB962C8B-B14F-4D97-AF65-F5344CB8AC3E}">
        <p14:creationId xmlns:p14="http://schemas.microsoft.com/office/powerpoint/2010/main" val="1368217144"/>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dirty="0" smtClean="0"/>
              <a:t>Presentation Title</a:t>
            </a:r>
          </a:p>
          <a:p>
            <a:pPr lvl="0"/>
            <a:r>
              <a:rPr lang="en-US" dirty="0" err="1" smtClean="0"/>
              <a:t>mm.dd.yy</a:t>
            </a:r>
            <a:endParaRPr lang="en-US" dirty="0" smtClean="0"/>
          </a:p>
          <a:p>
            <a:pPr lvl="0"/>
            <a:endParaRPr lang="en-US" dirty="0" smtClean="0"/>
          </a:p>
        </p:txBody>
      </p:sp>
      <p:sp>
        <p:nvSpPr>
          <p:cNvPr id="9" name="Picture Placeholder 9"/>
          <p:cNvSpPr>
            <a:spLocks noGrp="1"/>
          </p:cNvSpPr>
          <p:nvPr>
            <p:ph type="pic" sz="quarter" idx="14" hasCustomPrompt="1"/>
          </p:nvPr>
        </p:nvSpPr>
        <p:spPr>
          <a:xfrm>
            <a:off x="380247" y="381004"/>
            <a:ext cx="8382754" cy="3181351"/>
          </a:xfrm>
          <a:prstGeom prst="roundRect">
            <a:avLst>
              <a:gd name="adj" fmla="val 2304"/>
            </a:avLst>
          </a:prstGeom>
          <a:solidFill>
            <a:schemeClr val="tx1"/>
          </a:solidFill>
        </p:spPr>
        <p:txBody>
          <a:bodyPr lIns="320040" tIns="320040" rIns="320040" bIns="320040" anchor="ctr" anchorCtr="1">
            <a:noAutofit/>
          </a:bodyPr>
          <a:lstStyle>
            <a:lvl1pPr marL="0" indent="0">
              <a:lnSpc>
                <a:spcPct val="150000"/>
              </a:lnSpc>
              <a:buNone/>
              <a:defRPr baseline="0">
                <a:solidFill>
                  <a:schemeClr val="tx2"/>
                </a:solidFill>
              </a:defRPr>
            </a:lvl1pPr>
          </a:lstStyle>
          <a:p>
            <a:r>
              <a:rPr lang="en-US" dirty="0" smtClean="0"/>
              <a:t>Click icon to add picture – the image will automatically crop and round the corners. If this box is too small or large, resize it before inserting your image.</a:t>
            </a:r>
            <a:endParaRPr lang="en-US" dirty="0"/>
          </a:p>
        </p:txBody>
      </p:sp>
      <p:sp>
        <p:nvSpPr>
          <p:cNvPr id="10"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dirty="0" smtClean="0"/>
              <a:t>Presented by Name</a:t>
            </a:r>
          </a:p>
        </p:txBody>
      </p:sp>
    </p:spTree>
    <p:extLst>
      <p:ext uri="{BB962C8B-B14F-4D97-AF65-F5344CB8AC3E}">
        <p14:creationId xmlns:p14="http://schemas.microsoft.com/office/powerpoint/2010/main" val="396131784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with Large Statement">
    <p:spTree>
      <p:nvGrpSpPr>
        <p:cNvPr id="1" name=""/>
        <p:cNvGrpSpPr/>
        <p:nvPr/>
      </p:nvGrpSpPr>
      <p:grpSpPr>
        <a:xfrm>
          <a:off x="0" y="0"/>
          <a:ext cx="0" cy="0"/>
          <a:chOff x="0" y="0"/>
          <a:chExt cx="0" cy="0"/>
        </a:xfrm>
      </p:grpSpPr>
      <p:pic>
        <p:nvPicPr>
          <p:cNvPr id="22" name="Picture 21"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2" name="Text Placeholder 11"/>
          <p:cNvSpPr>
            <a:spLocks noGrp="1"/>
          </p:cNvSpPr>
          <p:nvPr>
            <p:ph type="body" sz="quarter" idx="13" hasCustomPrompt="1"/>
          </p:nvPr>
        </p:nvSpPr>
        <p:spPr>
          <a:xfrm>
            <a:off x="381000" y="1059600"/>
            <a:ext cx="8382000" cy="553998"/>
          </a:xfrm>
          <a:prstGeom prst="rect">
            <a:avLst/>
          </a:prstGeom>
        </p:spPr>
        <p:txBody>
          <a:bodyPr wrap="square" lIns="0" tIns="0" rIns="0" bIns="0">
            <a:spAutoFit/>
          </a:bodyPr>
          <a:lstStyle>
            <a:lvl1pPr marL="0" indent="0">
              <a:lnSpc>
                <a:spcPct val="100000"/>
              </a:lnSpc>
              <a:buNone/>
              <a:tabLst/>
              <a:defRPr sz="3600" b="1">
                <a:solidFill>
                  <a:schemeClr val="bg1"/>
                </a:solidFill>
              </a:defRPr>
            </a:lvl1pPr>
            <a:lvl2pPr marL="0" indent="0">
              <a:lnSpc>
                <a:spcPct val="100000"/>
              </a:lnSpc>
              <a:buNone/>
              <a:defRPr sz="3600">
                <a:solidFill>
                  <a:srgbClr val="455560"/>
                </a:solidFill>
              </a:defRPr>
            </a:lvl2pPr>
            <a:lvl3pPr>
              <a:buNone/>
              <a:defRPr/>
            </a:lvl3pPr>
            <a:lvl4pPr>
              <a:buNone/>
              <a:defRPr/>
            </a:lvl4pPr>
            <a:lvl5pPr>
              <a:buNone/>
              <a:defRPr/>
            </a:lvl5pPr>
          </a:lstStyle>
          <a:p>
            <a:pPr lvl="0"/>
            <a:r>
              <a:rPr lang="en-US" dirty="0" smtClean="0"/>
              <a:t>Statement Headline:</a:t>
            </a:r>
          </a:p>
        </p:txBody>
      </p: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3" name="Text Placeholder 12"/>
          <p:cNvSpPr>
            <a:spLocks noGrp="1"/>
          </p:cNvSpPr>
          <p:nvPr>
            <p:ph type="body" sz="quarter" idx="14" hasCustomPrompt="1"/>
          </p:nvPr>
        </p:nvSpPr>
        <p:spPr>
          <a:xfrm>
            <a:off x="365125" y="1633538"/>
            <a:ext cx="8386763" cy="4297362"/>
          </a:xfrm>
          <a:prstGeom prst="rect">
            <a:avLst/>
          </a:prstGeom>
        </p:spPr>
        <p:txBody>
          <a:bodyPr lIns="0" tIns="0" rIns="0" bIns="0"/>
          <a:lstStyle>
            <a:lvl1pPr marL="0" indent="0">
              <a:lnSpc>
                <a:spcPts val="3900"/>
              </a:lnSpc>
              <a:buFont typeface="Arial" pitchFamily="34" charset="0"/>
              <a:buNone/>
              <a:defRPr sz="3600" baseline="0">
                <a:solidFill>
                  <a:schemeClr val="bg1"/>
                </a:solidFill>
              </a:defRPr>
            </a:lvl1pPr>
          </a:lstStyle>
          <a:p>
            <a:pPr lvl="0"/>
            <a:r>
              <a:rPr lang="en-US" dirty="0" smtClean="0"/>
              <a:t>Insert Statement Text Here</a:t>
            </a:r>
          </a:p>
        </p:txBody>
      </p:sp>
      <p:sp>
        <p:nvSpPr>
          <p:cNvPr id="16" name="Date Placeholder 7"/>
          <p:cNvSpPr>
            <a:spLocks noGrp="1"/>
          </p:cNvSpPr>
          <p:nvPr>
            <p:ph type="dt" sz="half" idx="15"/>
          </p:nvPr>
        </p:nvSpPr>
        <p:spPr>
          <a:xfrm>
            <a:off x="6858000" y="6305550"/>
            <a:ext cx="1219200" cy="365125"/>
          </a:xfrm>
        </p:spPr>
        <p:txBody>
          <a:bodyPr/>
          <a:lstStyle/>
          <a:p>
            <a:fld id="{6321FBB3-3C31-4746-8410-0B1F47BD00FC}"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1"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706649233"/>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rgbClr val="455560"/>
                </a:solidFill>
                <a:latin typeface="+mn-lt"/>
                <a:ea typeface="+mn-ea"/>
                <a:cs typeface="+mn-cs"/>
              </a:defRPr>
            </a:lvl1pPr>
          </a:lstStyle>
          <a:p>
            <a:pPr lvl="0"/>
            <a:r>
              <a:rPr lang="en-US" dirty="0" smtClean="0"/>
              <a:t>Presentation Title</a:t>
            </a:r>
          </a:p>
          <a:p>
            <a:pPr lvl="0"/>
            <a:r>
              <a:rPr lang="en-US" dirty="0" err="1" smtClean="0"/>
              <a:t>mm.dd.yy</a:t>
            </a:r>
            <a:endParaRPr lang="en-US" dirty="0" smtClean="0"/>
          </a:p>
          <a:p>
            <a:pPr lvl="0"/>
            <a:endParaRPr lang="en-US" dirty="0" smtClean="0"/>
          </a:p>
        </p:txBody>
      </p:sp>
      <p:sp>
        <p:nvSpPr>
          <p:cNvPr id="5"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rgbClr val="455560"/>
                </a:solidFill>
              </a:defRPr>
            </a:lvl1pPr>
          </a:lstStyle>
          <a:p>
            <a:pPr lvl="0"/>
            <a:r>
              <a:rPr lang="en-US" dirty="0" smtClean="0"/>
              <a:t>Presented by Name</a:t>
            </a:r>
          </a:p>
        </p:txBody>
      </p:sp>
    </p:spTree>
    <p:extLst>
      <p:ext uri="{BB962C8B-B14F-4D97-AF65-F5344CB8AC3E}">
        <p14:creationId xmlns:p14="http://schemas.microsoft.com/office/powerpoint/2010/main" val="4272422685"/>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1"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2" name="Text Placeholder 8"/>
          <p:cNvSpPr>
            <a:spLocks noGrp="1"/>
          </p:cNvSpPr>
          <p:nvPr>
            <p:ph type="body" sz="quarter" idx="12" hasCustomPrompt="1"/>
          </p:nvPr>
        </p:nvSpPr>
        <p:spPr>
          <a:xfrm>
            <a:off x="380247" y="371193"/>
            <a:ext cx="8388441" cy="5575675"/>
          </a:xfrm>
          <a:prstGeom prst="roundRect">
            <a:avLst>
              <a:gd name="adj" fmla="val 1642"/>
            </a:avLst>
          </a:prstGeom>
          <a:solidFill>
            <a:schemeClr val="tx2"/>
          </a:solidFill>
        </p:spPr>
        <p:txBody>
          <a:bodyPr lIns="320040" tIns="484632" rIns="320040" bIns="484632">
            <a:noAutofit/>
          </a:bodyPr>
          <a:lstStyle>
            <a:lvl1pPr marL="0" marR="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sz="3600" b="0">
                <a:solidFill>
                  <a:srgbClr val="FFFFFF"/>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marL="0" marR="0" lvl="0" indent="0" algn="l" defTabSz="914400" rtl="0" eaLnBrk="1" fontAlgn="auto" latinLnBrk="0" hangingPunct="1">
              <a:lnSpc>
                <a:spcPts val="2400"/>
              </a:lnSpc>
              <a:spcBef>
                <a:spcPts val="600"/>
              </a:spcBef>
              <a:spcAft>
                <a:spcPts val="2400"/>
              </a:spcAft>
              <a:buClrTx/>
              <a:buSzTx/>
              <a:buFont typeface="Arial" pitchFamily="34" charset="0"/>
              <a:buNone/>
              <a:tabLst>
                <a:tab pos="1828800" algn="l"/>
              </a:tabLst>
              <a:defRPr/>
            </a:pPr>
            <a:r>
              <a:rPr kumimoji="0" lang="en-US" sz="3600" b="0" i="0" u="none" strike="noStrike" kern="1200" cap="none" spc="0" normalizeH="0" baseline="0" noProof="0" dirty="0" smtClean="0">
                <a:ln>
                  <a:noFill/>
                </a:ln>
                <a:solidFill>
                  <a:srgbClr val="FFFFFF"/>
                </a:solidFill>
                <a:effectLst/>
                <a:uLnTx/>
                <a:uFillTx/>
                <a:latin typeface="+mn-lt"/>
                <a:ea typeface="+mn-ea"/>
                <a:cs typeface="+mn-cs"/>
              </a:rPr>
              <a:t>Table of Contents</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Mission	1</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Beliefs	5</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Strengths	8</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Growth	13</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Capabilities	112</a:t>
            </a:r>
            <a:endParaRPr lang="en-US" dirty="0"/>
          </a:p>
        </p:txBody>
      </p:sp>
      <p:sp>
        <p:nvSpPr>
          <p:cNvPr id="8" name="Date Placeholder 7"/>
          <p:cNvSpPr>
            <a:spLocks noGrp="1"/>
          </p:cNvSpPr>
          <p:nvPr>
            <p:ph type="dt" sz="half" idx="13"/>
          </p:nvPr>
        </p:nvSpPr>
        <p:spPr/>
        <p:txBody>
          <a:bodyPr/>
          <a:lstStyle/>
          <a:p>
            <a:fld id="{7EC46686-624E-4975-B5CA-DC77286F464E}" type="datetime1">
              <a:rPr lang="en-US" smtClean="0">
                <a:solidFill>
                  <a:srgbClr val="455560"/>
                </a:solidFill>
              </a:rPr>
              <a:t>6/5/2017</a:t>
            </a:fld>
            <a:endParaRPr dirty="0">
              <a:solidFill>
                <a:srgbClr val="455560"/>
              </a:solidFill>
            </a:endParaRPr>
          </a:p>
        </p:txBody>
      </p:sp>
      <p:sp>
        <p:nvSpPr>
          <p:cNvPr id="9" name="Slide Number Placeholder 8"/>
          <p:cNvSpPr>
            <a:spLocks noGrp="1"/>
          </p:cNvSpPr>
          <p:nvPr>
            <p:ph type="sldNum" sz="quarter" idx="14"/>
          </p:nvPr>
        </p:nvSpPr>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0" name="Footer Placeholder 9"/>
          <p:cNvSpPr>
            <a:spLocks noGrp="1"/>
          </p:cNvSpPr>
          <p:nvPr>
            <p:ph type="ftr" sz="quarter" idx="15"/>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963952892"/>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380249" y="371192"/>
            <a:ext cx="8392523" cy="5572408"/>
          </a:xfrm>
          <a:prstGeom prst="roundRect">
            <a:avLst>
              <a:gd name="adj" fmla="val 1516"/>
            </a:avLst>
          </a:prstGeom>
          <a:solidFill>
            <a:schemeClr val="tx2"/>
          </a:solidFill>
        </p:spPr>
        <p:txBody>
          <a:bodyPr lIns="320040" tIns="320040" rIns="320040" bIns="320040" anchor="ctr" anchorCtr="1">
            <a:noAutofit/>
          </a:bodyPr>
          <a:lstStyle>
            <a:lvl1pPr marL="0" indent="0">
              <a:buNone/>
              <a:defRPr baseline="0">
                <a:solidFill>
                  <a:schemeClr val="tx1"/>
                </a:solidFill>
              </a:defRPr>
            </a:lvl1pPr>
          </a:lstStyle>
          <a:p>
            <a:r>
              <a:rPr lang="en-US" dirty="0" smtClean="0"/>
              <a:t>Click icon to add picture – the image will automatically crop and round the corners</a:t>
            </a:r>
            <a:endParaRPr lang="en-US" dirty="0"/>
          </a:p>
        </p:txBody>
      </p:sp>
      <p:sp>
        <p:nvSpPr>
          <p:cNvPr id="9" name="Text Placeholder 8"/>
          <p:cNvSpPr>
            <a:spLocks noGrp="1"/>
          </p:cNvSpPr>
          <p:nvPr>
            <p:ph type="body" sz="quarter" idx="12" hasCustomPrompt="1"/>
          </p:nvPr>
        </p:nvSpPr>
        <p:spPr>
          <a:xfrm>
            <a:off x="657226" y="666756"/>
            <a:ext cx="3745442" cy="1551517"/>
          </a:xfrm>
          <a:prstGeom prst="rect">
            <a:avLst/>
          </a:prstGeom>
        </p:spPr>
        <p:txBody>
          <a:bodyPr>
            <a:noAutofit/>
          </a:bodyPr>
          <a:lstStyle>
            <a:lvl1pPr marL="0" indent="0">
              <a:lnSpc>
                <a:spcPts val="4000"/>
              </a:lnSpc>
              <a:buNone/>
              <a:tabLst>
                <a:tab pos="0" algn="l"/>
              </a:tabLst>
              <a:defRPr sz="3600" b="0">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pic>
        <p:nvPicPr>
          <p:cNvPr id="10"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1" name="Date Placeholder 7"/>
          <p:cNvSpPr>
            <a:spLocks noGrp="1"/>
          </p:cNvSpPr>
          <p:nvPr>
            <p:ph type="dt" sz="half" idx="14"/>
          </p:nvPr>
        </p:nvSpPr>
        <p:spPr>
          <a:xfrm>
            <a:off x="6858000" y="6305556"/>
            <a:ext cx="1219200" cy="365125"/>
          </a:xfrm>
        </p:spPr>
        <p:txBody>
          <a:bodyPr/>
          <a:lstStyle/>
          <a:p>
            <a:fld id="{0668DD45-CCC5-41CF-B5E6-816909643C50}" type="datetime1">
              <a:rPr lang="en-US" smtClean="0">
                <a:solidFill>
                  <a:srgbClr val="455560"/>
                </a:solidFill>
              </a:rPr>
              <a:t>6/5/2017</a:t>
            </a:fld>
            <a:endParaRPr dirty="0">
              <a:solidFill>
                <a:srgbClr val="455560"/>
              </a:solidFill>
            </a:endParaRPr>
          </a:p>
        </p:txBody>
      </p:sp>
      <p:sp>
        <p:nvSpPr>
          <p:cNvPr id="12" name="Slide Number Placeholder 8"/>
          <p:cNvSpPr>
            <a:spLocks noGrp="1"/>
          </p:cNvSpPr>
          <p:nvPr>
            <p:ph type="sldNum" sz="quarter" idx="15"/>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6"/>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2929279164"/>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Break with Image">
    <p:spTree>
      <p:nvGrpSpPr>
        <p:cNvPr id="1" name=""/>
        <p:cNvGrpSpPr/>
        <p:nvPr/>
      </p:nvGrpSpPr>
      <p:grpSpPr>
        <a:xfrm>
          <a:off x="0" y="0"/>
          <a:ext cx="0" cy="0"/>
          <a:chOff x="0" y="0"/>
          <a:chExt cx="0" cy="0"/>
        </a:xfrm>
      </p:grpSpPr>
      <p:pic>
        <p:nvPicPr>
          <p:cNvPr id="8" name="Picture 7" descr="CARMA_final_image_moms_leisure_at_home_african_american_impulse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362851"/>
            <a:ext cx="8372486" cy="5585593"/>
          </a:xfrm>
          <a:prstGeom prst="roundRect">
            <a:avLst>
              <a:gd name="adj" fmla="val 3817"/>
            </a:avLst>
          </a:prstGeom>
          <a:solidFill>
            <a:srgbClr val="FFFFFF">
              <a:shade val="85000"/>
            </a:srgbClr>
          </a:solidFill>
          <a:ln>
            <a:noFill/>
          </a:ln>
          <a:effectLst/>
        </p:spPr>
      </p:pic>
      <p:sp>
        <p:nvSpPr>
          <p:cNvPr id="9" name="Text Placeholder 8"/>
          <p:cNvSpPr>
            <a:spLocks noGrp="1"/>
          </p:cNvSpPr>
          <p:nvPr>
            <p:ph type="body" sz="quarter" idx="12" hasCustomPrompt="1"/>
          </p:nvPr>
        </p:nvSpPr>
        <p:spPr>
          <a:xfrm>
            <a:off x="657224" y="666756"/>
            <a:ext cx="3686175" cy="1602317"/>
          </a:xfrm>
          <a:prstGeom prst="rect">
            <a:avLst/>
          </a:prstGeom>
        </p:spPr>
        <p:txBody>
          <a:bodyPr>
            <a:noAutofit/>
          </a:bodyPr>
          <a:lstStyle>
            <a:lvl1pPr marL="0" indent="0">
              <a:lnSpc>
                <a:spcPts val="4000"/>
              </a:lnSpc>
              <a:buNone/>
              <a:tabLst>
                <a:tab pos="0" algn="l"/>
              </a:tabLst>
              <a:defRPr sz="3600" b="1">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pic>
        <p:nvPicPr>
          <p:cNvPr id="10" name="Base strip Africa.jpg" descr="/Volumes/pta_work/COKE/CORPORATE/43821 CCBA VIS development/Design/43821 CCBA VIS Guide/PPT/PPT Jpgs/Base strip Africa.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1" name="Date Placeholder 7"/>
          <p:cNvSpPr>
            <a:spLocks noGrp="1"/>
          </p:cNvSpPr>
          <p:nvPr>
            <p:ph type="dt" sz="half" idx="14"/>
          </p:nvPr>
        </p:nvSpPr>
        <p:spPr>
          <a:xfrm>
            <a:off x="6858000" y="6305556"/>
            <a:ext cx="1219200" cy="365125"/>
          </a:xfrm>
        </p:spPr>
        <p:txBody>
          <a:bodyPr/>
          <a:lstStyle/>
          <a:p>
            <a:fld id="{DD0460FC-DB69-47DC-96BC-9902A1B4C44E}" type="datetime1">
              <a:rPr lang="en-US" smtClean="0">
                <a:solidFill>
                  <a:srgbClr val="455560"/>
                </a:solidFill>
              </a:rPr>
              <a:t>6/5/2017</a:t>
            </a:fld>
            <a:endParaRPr dirty="0">
              <a:solidFill>
                <a:srgbClr val="455560"/>
              </a:solidFill>
            </a:endParaRPr>
          </a:p>
        </p:txBody>
      </p:sp>
      <p:sp>
        <p:nvSpPr>
          <p:cNvPr id="12" name="Slide Number Placeholder 8"/>
          <p:cNvSpPr>
            <a:spLocks noGrp="1"/>
          </p:cNvSpPr>
          <p:nvPr>
            <p:ph type="sldNum" sz="quarter" idx="15"/>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8" name="Footer Placeholder 9"/>
          <p:cNvSpPr>
            <a:spLocks noGrp="1"/>
          </p:cNvSpPr>
          <p:nvPr>
            <p:ph type="ftr" sz="quarter" idx="16"/>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379703208"/>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age with Large Statem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1059600"/>
            <a:ext cx="8382000" cy="553998"/>
          </a:xfrm>
          <a:prstGeom prst="rect">
            <a:avLst/>
          </a:prstGeom>
        </p:spPr>
        <p:txBody>
          <a:bodyPr wrap="square" lIns="0" tIns="0" rIns="0" bIns="0">
            <a:spAutoFit/>
          </a:bodyPr>
          <a:lstStyle>
            <a:lvl1pPr marL="0" indent="0">
              <a:lnSpc>
                <a:spcPct val="100000"/>
              </a:lnSpc>
              <a:buNone/>
              <a:tabLst/>
              <a:defRPr sz="3600" b="1">
                <a:solidFill>
                  <a:schemeClr val="bg1"/>
                </a:solidFill>
              </a:defRPr>
            </a:lvl1pPr>
            <a:lvl2pPr marL="0" indent="0">
              <a:lnSpc>
                <a:spcPct val="100000"/>
              </a:lnSpc>
              <a:buNone/>
              <a:defRPr sz="3600">
                <a:solidFill>
                  <a:srgbClr val="455560"/>
                </a:solidFill>
              </a:defRPr>
            </a:lvl2pPr>
            <a:lvl3pPr>
              <a:buNone/>
              <a:defRPr/>
            </a:lvl3pPr>
            <a:lvl4pPr>
              <a:buNone/>
              <a:defRPr/>
            </a:lvl4pPr>
            <a:lvl5pPr>
              <a:buNone/>
              <a:defRPr/>
            </a:lvl5pPr>
          </a:lstStyle>
          <a:p>
            <a:pPr lvl="0"/>
            <a:r>
              <a:rPr lang="en-US" dirty="0" smtClean="0"/>
              <a:t>Statement Headline:</a:t>
            </a:r>
          </a:p>
        </p:txBody>
      </p:sp>
      <p:sp>
        <p:nvSpPr>
          <p:cNvPr id="10"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3" name="Text Placeholder 12"/>
          <p:cNvSpPr>
            <a:spLocks noGrp="1"/>
          </p:cNvSpPr>
          <p:nvPr>
            <p:ph type="body" sz="quarter" idx="14" hasCustomPrompt="1"/>
          </p:nvPr>
        </p:nvSpPr>
        <p:spPr>
          <a:xfrm>
            <a:off x="365127" y="1633537"/>
            <a:ext cx="8386763" cy="4297363"/>
          </a:xfrm>
          <a:prstGeom prst="rect">
            <a:avLst/>
          </a:prstGeom>
        </p:spPr>
        <p:txBody>
          <a:bodyPr lIns="0" tIns="0" rIns="0" bIns="0"/>
          <a:lstStyle>
            <a:lvl1pPr marL="0" indent="0">
              <a:lnSpc>
                <a:spcPts val="3900"/>
              </a:lnSpc>
              <a:buFont typeface="Arial" pitchFamily="34" charset="0"/>
              <a:buNone/>
              <a:defRPr sz="3600" baseline="0">
                <a:solidFill>
                  <a:schemeClr val="bg1"/>
                </a:solidFill>
              </a:defRPr>
            </a:lvl1pPr>
          </a:lstStyle>
          <a:p>
            <a:pPr lvl="0"/>
            <a:r>
              <a:rPr lang="en-US" dirty="0" smtClean="0"/>
              <a:t>Insert Statement Text Here</a:t>
            </a:r>
          </a:p>
        </p:txBody>
      </p:sp>
      <p:pic>
        <p:nvPicPr>
          <p:cNvPr id="15"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6" name="Date Placeholder 7"/>
          <p:cNvSpPr>
            <a:spLocks noGrp="1"/>
          </p:cNvSpPr>
          <p:nvPr>
            <p:ph type="dt" sz="half" idx="15"/>
          </p:nvPr>
        </p:nvSpPr>
        <p:spPr>
          <a:xfrm>
            <a:off x="6858000" y="6305556"/>
            <a:ext cx="1219200" cy="365125"/>
          </a:xfrm>
        </p:spPr>
        <p:txBody>
          <a:bodyPr/>
          <a:lstStyle/>
          <a:p>
            <a:fld id="{37B99C95-B33F-4E3F-AEE0-485DA37A274E}"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1"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43063910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ullet Boints with Two Small Horizontal Images">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381003" y="1159327"/>
            <a:ext cx="3990975" cy="2286000"/>
          </a:xfrm>
          <a:prstGeom prst="roundRect">
            <a:avLst>
              <a:gd name="adj" fmla="val 3657"/>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defRPr>
            </a:lvl1pPr>
          </a:lstStyle>
          <a:p>
            <a:r>
              <a:rPr lang="en-US" dirty="0" smtClean="0"/>
              <a:t>Click icon to add picture – the image will automatically crop and round the corners</a:t>
            </a:r>
            <a:endParaRPr lang="en-US" dirty="0"/>
          </a:p>
        </p:txBody>
      </p:sp>
      <p:sp>
        <p:nvSpPr>
          <p:cNvPr id="12" name="Picture Placeholder 9"/>
          <p:cNvSpPr>
            <a:spLocks noGrp="1"/>
          </p:cNvSpPr>
          <p:nvPr>
            <p:ph type="pic" sz="quarter" idx="16" hasCustomPrompt="1"/>
          </p:nvPr>
        </p:nvSpPr>
        <p:spPr>
          <a:xfrm>
            <a:off x="381003" y="3733800"/>
            <a:ext cx="3990975" cy="2209800"/>
          </a:xfrm>
          <a:prstGeom prst="roundRect">
            <a:avLst>
              <a:gd name="adj" fmla="val 3393"/>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defRPr>
            </a:lvl1pPr>
          </a:lstStyle>
          <a:p>
            <a:r>
              <a:rPr lang="en-US" dirty="0" smtClean="0"/>
              <a:t>Click icon to add picture – the image will automatically crop and round the corners</a:t>
            </a:r>
            <a:endParaRPr lang="en-US" dirty="0"/>
          </a:p>
        </p:txBody>
      </p:sp>
      <p:sp>
        <p:nvSpPr>
          <p:cNvPr id="14" name="Text Placeholder 15"/>
          <p:cNvSpPr>
            <a:spLocks noGrp="1"/>
          </p:cNvSpPr>
          <p:nvPr>
            <p:ph type="body" sz="quarter" idx="15"/>
          </p:nvPr>
        </p:nvSpPr>
        <p:spPr>
          <a:xfrm>
            <a:off x="4762500" y="1123956"/>
            <a:ext cx="4000500" cy="482917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GB" smtClean="0"/>
              <a:t>Click to edit Master text styles</a:t>
            </a:r>
          </a:p>
        </p:txBody>
      </p:sp>
      <p:sp>
        <p:nvSpPr>
          <p:cNvPr id="17"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5"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6" name="Date Placeholder 7"/>
          <p:cNvSpPr>
            <a:spLocks noGrp="1"/>
          </p:cNvSpPr>
          <p:nvPr>
            <p:ph type="dt" sz="half" idx="17"/>
          </p:nvPr>
        </p:nvSpPr>
        <p:spPr>
          <a:xfrm>
            <a:off x="6858000" y="6305556"/>
            <a:ext cx="1219200" cy="365125"/>
          </a:xfrm>
        </p:spPr>
        <p:txBody>
          <a:bodyPr/>
          <a:lstStyle/>
          <a:p>
            <a:fld id="{9C4A9B94-2AEC-4581-8F0A-363D020E173B}" type="datetime1">
              <a:rPr lang="en-US" smtClean="0">
                <a:solidFill>
                  <a:srgbClr val="455560"/>
                </a:solidFill>
              </a:rPr>
              <a:t>6/5/2017</a:t>
            </a:fld>
            <a:endParaRPr dirty="0">
              <a:solidFill>
                <a:srgbClr val="455560"/>
              </a:solidFill>
            </a:endParaRPr>
          </a:p>
        </p:txBody>
      </p:sp>
      <p:sp>
        <p:nvSpPr>
          <p:cNvPr id="18" name="Slide Number Placeholder 8"/>
          <p:cNvSpPr>
            <a:spLocks noGrp="1"/>
          </p:cNvSpPr>
          <p:nvPr>
            <p:ph type="sldNum" sz="quarter" idx="18"/>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619762085"/>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sp>
        <p:nvSpPr>
          <p:cNvPr id="18" name="Text Placeholder 23"/>
          <p:cNvSpPr>
            <a:spLocks noGrp="1"/>
          </p:cNvSpPr>
          <p:nvPr>
            <p:ph type="body" sz="quarter" idx="10"/>
          </p:nvPr>
        </p:nvSpPr>
        <p:spPr>
          <a:xfrm>
            <a:off x="361950" y="1114424"/>
            <a:ext cx="8439150" cy="4819651"/>
          </a:xfrm>
          <a:prstGeom prst="rect">
            <a:avLst/>
          </a:prstGeom>
        </p:spPr>
        <p:txBody>
          <a:bodyPr lIns="0" tIns="0" rIns="0" bIns="0">
            <a:noAutofit/>
          </a:bodyPr>
          <a:lstStyle>
            <a:lvl1pPr marL="347663" indent="-347663">
              <a:lnSpc>
                <a:spcPts val="2400"/>
              </a:lnSpc>
              <a:spcBef>
                <a:spcPts val="2000"/>
              </a:spcBef>
              <a:buFont typeface="+mj-lt"/>
              <a:buAutoNum type="arabicPeriod"/>
              <a:defRPr sz="2000">
                <a:solidFill>
                  <a:schemeClr val="bg1"/>
                </a:solidFill>
              </a:defRPr>
            </a:lvl1pPr>
          </a:lstStyle>
          <a:p>
            <a:pPr lvl="0"/>
            <a:r>
              <a:rPr lang="en-GB" smtClean="0"/>
              <a:t>Click to edit Master text styles</a:t>
            </a:r>
          </a:p>
        </p:txBody>
      </p:sp>
      <p:sp>
        <p:nvSpPr>
          <p:cNvPr id="10"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2"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3" name="Date Placeholder 7"/>
          <p:cNvSpPr>
            <a:spLocks noGrp="1"/>
          </p:cNvSpPr>
          <p:nvPr>
            <p:ph type="dt" sz="half" idx="15"/>
          </p:nvPr>
        </p:nvSpPr>
        <p:spPr>
          <a:xfrm>
            <a:off x="6858000" y="6305556"/>
            <a:ext cx="1219200" cy="365125"/>
          </a:xfrm>
        </p:spPr>
        <p:txBody>
          <a:bodyPr/>
          <a:lstStyle/>
          <a:p>
            <a:fld id="{BB4689E9-046F-4C1E-A17B-0665FFDD2CD1}" type="datetime1">
              <a:rPr lang="en-US" smtClean="0">
                <a:solidFill>
                  <a:srgbClr val="455560"/>
                </a:solidFill>
              </a:rPr>
              <a:t>6/5/2017</a:t>
            </a:fld>
            <a:endParaRPr dirty="0">
              <a:solidFill>
                <a:srgbClr val="455560"/>
              </a:solidFill>
            </a:endParaRPr>
          </a:p>
        </p:txBody>
      </p:sp>
      <p:sp>
        <p:nvSpPr>
          <p:cNvPr id="14"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5"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237307141"/>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rom To Lists">
    <p:spTree>
      <p:nvGrpSpPr>
        <p:cNvPr id="1" name=""/>
        <p:cNvGrpSpPr/>
        <p:nvPr/>
      </p:nvGrpSpPr>
      <p:grpSpPr>
        <a:xfrm>
          <a:off x="0" y="0"/>
          <a:ext cx="0" cy="0"/>
          <a:chOff x="0" y="0"/>
          <a:chExt cx="0" cy="0"/>
        </a:xfrm>
      </p:grpSpPr>
      <p:sp>
        <p:nvSpPr>
          <p:cNvPr id="17" name="Text Placeholder 9"/>
          <p:cNvSpPr>
            <a:spLocks noGrp="1"/>
          </p:cNvSpPr>
          <p:nvPr>
            <p:ph type="body" sz="quarter" idx="13" hasCustomPrompt="1"/>
          </p:nvPr>
        </p:nvSpPr>
        <p:spPr>
          <a:xfrm>
            <a:off x="362859" y="1139079"/>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8" name="Text Placeholder 9"/>
          <p:cNvSpPr>
            <a:spLocks noGrp="1"/>
          </p:cNvSpPr>
          <p:nvPr>
            <p:ph type="body" sz="quarter" idx="14" hasCustomPrompt="1"/>
          </p:nvPr>
        </p:nvSpPr>
        <p:spPr>
          <a:xfrm>
            <a:off x="370002" y="2171598"/>
            <a:ext cx="8400143" cy="786343"/>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9" name="Text Placeholder 9"/>
          <p:cNvSpPr>
            <a:spLocks noGrp="1"/>
          </p:cNvSpPr>
          <p:nvPr>
            <p:ph type="body" sz="quarter" idx="15" hasCustomPrompt="1"/>
          </p:nvPr>
        </p:nvSpPr>
        <p:spPr>
          <a:xfrm>
            <a:off x="377199" y="3145175"/>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0" name="Text Placeholder 9"/>
          <p:cNvSpPr>
            <a:spLocks noGrp="1"/>
          </p:cNvSpPr>
          <p:nvPr>
            <p:ph type="body" sz="quarter" idx="16" hasCustomPrompt="1"/>
          </p:nvPr>
        </p:nvSpPr>
        <p:spPr>
          <a:xfrm>
            <a:off x="370059" y="4154027"/>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4" name="Text Placeholder 9"/>
          <p:cNvSpPr>
            <a:spLocks noGrp="1"/>
          </p:cNvSpPr>
          <p:nvPr>
            <p:ph type="body" sz="quarter" idx="17" hasCustomPrompt="1"/>
          </p:nvPr>
        </p:nvSpPr>
        <p:spPr>
          <a:xfrm>
            <a:off x="378126" y="5142139"/>
            <a:ext cx="8400143" cy="810620"/>
          </a:xfrm>
          <a:prstGeom prst="roundRect">
            <a:avLst>
              <a:gd name="adj" fmla="val 12963"/>
            </a:avLst>
          </a:prstGeom>
          <a:solidFill>
            <a:schemeClr val="tx2"/>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3" name="Title 1"/>
          <p:cNvSpPr>
            <a:spLocks noGrp="1"/>
          </p:cNvSpPr>
          <p:nvPr>
            <p:ph type="title"/>
          </p:nvPr>
        </p:nvSpPr>
        <p:spPr>
          <a:xfrm>
            <a:off x="371475" y="352430"/>
            <a:ext cx="8382000" cy="307777"/>
          </a:xfrm>
          <a:prstGeom prst="rect">
            <a:avLst/>
          </a:prstGeom>
        </p:spPr>
        <p:txBody>
          <a:bodyPr lIns="0" tIns="0" rIns="0" bIns="0" numCol="2"/>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5"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6" name="Date Placeholder 7"/>
          <p:cNvSpPr>
            <a:spLocks noGrp="1"/>
          </p:cNvSpPr>
          <p:nvPr>
            <p:ph type="dt" sz="half" idx="18"/>
          </p:nvPr>
        </p:nvSpPr>
        <p:spPr>
          <a:xfrm>
            <a:off x="6858000" y="6305556"/>
            <a:ext cx="1219200" cy="365125"/>
          </a:xfrm>
        </p:spPr>
        <p:txBody>
          <a:bodyPr/>
          <a:lstStyle/>
          <a:p>
            <a:fld id="{6219691F-5DF0-4F0B-BE0E-5D0D2287D20A}" type="datetime1">
              <a:rPr lang="en-US" smtClean="0">
                <a:solidFill>
                  <a:srgbClr val="455560"/>
                </a:solidFill>
              </a:rPr>
              <a:t>6/5/2017</a:t>
            </a:fld>
            <a:endParaRPr dirty="0">
              <a:solidFill>
                <a:srgbClr val="455560"/>
              </a:solidFill>
            </a:endParaRPr>
          </a:p>
        </p:txBody>
      </p:sp>
      <p:sp>
        <p:nvSpPr>
          <p:cNvPr id="25" name="Slide Number Placeholder 8"/>
          <p:cNvSpPr>
            <a:spLocks noGrp="1"/>
          </p:cNvSpPr>
          <p:nvPr>
            <p:ph type="sldNum" sz="quarter" idx="19"/>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6" name="Footer Placeholder 9"/>
          <p:cNvSpPr>
            <a:spLocks noGrp="1"/>
          </p:cNvSpPr>
          <p:nvPr>
            <p:ph type="ftr" sz="quarter" idx="20"/>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2194019041"/>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 with Multiple Sections Under One Topic">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2590800" y="1167488"/>
            <a:ext cx="3962400" cy="2005315"/>
          </a:xfrm>
          <a:prstGeom prst="roundRect">
            <a:avLst>
              <a:gd name="adj" fmla="val 4276"/>
            </a:avLst>
          </a:prstGeom>
          <a:solidFill>
            <a:schemeClr val="tx2"/>
          </a:solidFill>
        </p:spPr>
        <p:txBody>
          <a:bodyPr anchor="ctr" anchorCtr="0">
            <a:normAutofit/>
          </a:bodyPr>
          <a:lstStyle>
            <a:lvl1pPr marL="0" indent="0" algn="ctr">
              <a:lnSpc>
                <a:spcPts val="3600"/>
              </a:lnSpc>
              <a:buNone/>
              <a:tabLst/>
              <a:defRPr sz="3600" b="1">
                <a:solidFill>
                  <a:srgbClr val="FFFFFF"/>
                </a:solidFill>
              </a:defRPr>
            </a:lvl1pPr>
          </a:lstStyle>
          <a:p>
            <a:pPr lvl="0"/>
            <a:r>
              <a:rPr lang="en-GB" smtClean="0"/>
              <a:t>Click to edit Master text styles</a:t>
            </a:r>
          </a:p>
        </p:txBody>
      </p:sp>
      <p:sp>
        <p:nvSpPr>
          <p:cNvPr id="12" name="Text Placeholder 7"/>
          <p:cNvSpPr>
            <a:spLocks noGrp="1"/>
          </p:cNvSpPr>
          <p:nvPr>
            <p:ph type="body" sz="quarter" idx="14"/>
          </p:nvPr>
        </p:nvSpPr>
        <p:spPr>
          <a:xfrm>
            <a:off x="381000" y="3505200"/>
            <a:ext cx="1981200" cy="1905000"/>
          </a:xfrm>
          <a:prstGeom prst="roundRect">
            <a:avLst>
              <a:gd name="adj" fmla="val 436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7" name="Text Placeholder 7"/>
          <p:cNvSpPr>
            <a:spLocks noGrp="1"/>
          </p:cNvSpPr>
          <p:nvPr>
            <p:ph type="body" sz="quarter" idx="19"/>
          </p:nvPr>
        </p:nvSpPr>
        <p:spPr>
          <a:xfrm>
            <a:off x="2514600" y="3505200"/>
            <a:ext cx="1981200" cy="1905000"/>
          </a:xfrm>
          <a:prstGeom prst="roundRect">
            <a:avLst>
              <a:gd name="adj" fmla="val 3318"/>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9" name="Text Placeholder 7"/>
          <p:cNvSpPr>
            <a:spLocks noGrp="1"/>
          </p:cNvSpPr>
          <p:nvPr>
            <p:ph type="body" sz="quarter" idx="20"/>
          </p:nvPr>
        </p:nvSpPr>
        <p:spPr>
          <a:xfrm>
            <a:off x="4629150" y="3505200"/>
            <a:ext cx="1981200" cy="1905000"/>
          </a:xfrm>
          <a:prstGeom prst="roundRect">
            <a:avLst>
              <a:gd name="adj" fmla="val 3990"/>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20" name="Text Placeholder 7"/>
          <p:cNvSpPr>
            <a:spLocks noGrp="1"/>
          </p:cNvSpPr>
          <p:nvPr>
            <p:ph type="body" sz="quarter" idx="21"/>
          </p:nvPr>
        </p:nvSpPr>
        <p:spPr>
          <a:xfrm>
            <a:off x="6743700" y="3505200"/>
            <a:ext cx="1981200" cy="1905000"/>
          </a:xfrm>
          <a:prstGeom prst="roundRect">
            <a:avLst>
              <a:gd name="adj" fmla="val 4493"/>
            </a:avLst>
          </a:prstGeom>
          <a:solidFill>
            <a:srgbClr val="455560"/>
          </a:solidFill>
        </p:spPr>
        <p:txBody>
          <a:bodyPr anchor="t" anchorCtr="0">
            <a:noAutofit/>
          </a:bodyPr>
          <a:lstStyle>
            <a:lvl1pPr marL="0" indent="0" algn="l">
              <a:lnSpc>
                <a:spcPts val="2000"/>
              </a:lnSpc>
              <a:buNone/>
              <a:tabLst/>
              <a:defRPr sz="1500" b="1">
                <a:solidFill>
                  <a:srgbClr val="FFFFFF"/>
                </a:solidFill>
              </a:defRPr>
            </a:lvl1pPr>
          </a:lstStyle>
          <a:p>
            <a:pPr lvl="0"/>
            <a:r>
              <a:rPr lang="en-GB" smtClean="0"/>
              <a:t>Click to edit Master text styles</a:t>
            </a:r>
          </a:p>
        </p:txBody>
      </p:sp>
      <p:sp>
        <p:nvSpPr>
          <p:cNvPr id="14"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6"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8" name="Date Placeholder 7"/>
          <p:cNvSpPr>
            <a:spLocks noGrp="1"/>
          </p:cNvSpPr>
          <p:nvPr>
            <p:ph type="dt" sz="half" idx="15"/>
          </p:nvPr>
        </p:nvSpPr>
        <p:spPr>
          <a:xfrm>
            <a:off x="6858000" y="6305556"/>
            <a:ext cx="1219200" cy="365125"/>
          </a:xfrm>
        </p:spPr>
        <p:txBody>
          <a:bodyPr/>
          <a:lstStyle/>
          <a:p>
            <a:fld id="{9A56A814-3036-480D-B9B1-93AFCF39D40F}" type="datetime1">
              <a:rPr lang="en-US" smtClean="0">
                <a:solidFill>
                  <a:srgbClr val="455560"/>
                </a:solidFill>
              </a:rPr>
              <a:t>6/5/2017</a:t>
            </a:fld>
            <a:endParaRPr dirty="0">
              <a:solidFill>
                <a:srgbClr val="455560"/>
              </a:solidFill>
            </a:endParaRPr>
          </a:p>
        </p:txBody>
      </p:sp>
      <p:sp>
        <p:nvSpPr>
          <p:cNvPr id="21"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2"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738973694"/>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martArt Graphic with Call Out">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5562600" y="1143008"/>
            <a:ext cx="3048000" cy="4829175"/>
          </a:xfrm>
          <a:prstGeom prst="rect">
            <a:avLst/>
          </a:prstGeom>
        </p:spPr>
        <p:txBody>
          <a:bodyPr lIns="0" tIns="0" rIns="0" bIns="0">
            <a:noAutofit/>
          </a:bodyPr>
          <a:lstStyle>
            <a:lvl1pPr marL="0" indent="0">
              <a:lnSpc>
                <a:spcPts val="2000"/>
              </a:lnSpc>
              <a:spcBef>
                <a:spcPts val="2000"/>
              </a:spcBef>
              <a:spcAft>
                <a:spcPts val="0"/>
              </a:spcAft>
              <a:buNone/>
              <a:tabLst/>
              <a:defRPr sz="1500">
                <a:solidFill>
                  <a:schemeClr val="bg1"/>
                </a:solidFill>
              </a:defRPr>
            </a:lvl1pPr>
          </a:lstStyle>
          <a:p>
            <a:pPr lvl="0"/>
            <a:r>
              <a:rPr lang="en-GB" smtClean="0"/>
              <a:t>Click to edit Master text styles</a:t>
            </a:r>
          </a:p>
        </p:txBody>
      </p:sp>
      <p:sp>
        <p:nvSpPr>
          <p:cNvPr id="15" name="SmartArt Placeholder 14"/>
          <p:cNvSpPr>
            <a:spLocks noGrp="1"/>
          </p:cNvSpPr>
          <p:nvPr>
            <p:ph type="dgm" sz="quarter" idx="16"/>
          </p:nvPr>
        </p:nvSpPr>
        <p:spPr>
          <a:xfrm>
            <a:off x="228600" y="1123958"/>
            <a:ext cx="5257800" cy="4848225"/>
          </a:xfrm>
          <a:prstGeom prst="rect">
            <a:avLst/>
          </a:prstGeom>
        </p:spPr>
        <p:txBody>
          <a:bodyPr lIns="0" tIns="0" rIns="0" bIns="0"/>
          <a:lstStyle>
            <a:lvl1pPr>
              <a:defRPr>
                <a:solidFill>
                  <a:schemeClr val="bg1"/>
                </a:solidFill>
              </a:defRPr>
            </a:lvl1pPr>
          </a:lstStyle>
          <a:p>
            <a:r>
              <a:rPr lang="en-GB" smtClean="0"/>
              <a:t>Click icon to add SmartArt graphic</a:t>
            </a:r>
            <a:endParaRPr lang="en-US" dirty="0"/>
          </a:p>
        </p:txBody>
      </p:sp>
      <p:sp>
        <p:nvSpPr>
          <p:cNvPr id="10"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2"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4" name="Date Placeholder 7"/>
          <p:cNvSpPr>
            <a:spLocks noGrp="1"/>
          </p:cNvSpPr>
          <p:nvPr>
            <p:ph type="dt" sz="half" idx="17"/>
          </p:nvPr>
        </p:nvSpPr>
        <p:spPr>
          <a:xfrm>
            <a:off x="6858000" y="6305556"/>
            <a:ext cx="1219200" cy="365125"/>
          </a:xfrm>
        </p:spPr>
        <p:txBody>
          <a:bodyPr/>
          <a:lstStyle/>
          <a:p>
            <a:fld id="{59E82A6E-8957-4F81-ABBB-2AC1FB29914A}" type="datetime1">
              <a:rPr lang="en-US" smtClean="0">
                <a:solidFill>
                  <a:srgbClr val="455560"/>
                </a:solidFill>
              </a:rPr>
              <a:t>6/5/2017</a:t>
            </a:fld>
            <a:endParaRPr dirty="0">
              <a:solidFill>
                <a:srgbClr val="455560"/>
              </a:solidFill>
            </a:endParaRPr>
          </a:p>
        </p:txBody>
      </p:sp>
      <p:sp>
        <p:nvSpPr>
          <p:cNvPr id="16" name="Slide Number Placeholder 8"/>
          <p:cNvSpPr>
            <a:spLocks noGrp="1"/>
          </p:cNvSpPr>
          <p:nvPr>
            <p:ph type="sldNum" sz="quarter" idx="18"/>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09066086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of Bullet Points">
    <p:spTree>
      <p:nvGrpSpPr>
        <p:cNvPr id="1" name=""/>
        <p:cNvGrpSpPr/>
        <p:nvPr/>
      </p:nvGrpSpPr>
      <p:grpSpPr>
        <a:xfrm>
          <a:off x="0" y="0"/>
          <a:ext cx="0" cy="0"/>
          <a:chOff x="0" y="0"/>
          <a:chExt cx="0" cy="0"/>
        </a:xfrm>
      </p:grpSpPr>
      <p:pic>
        <p:nvPicPr>
          <p:cNvPr id="23" name="Picture 22"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26" y="6101175"/>
            <a:ext cx="8371332" cy="566928"/>
          </a:xfrm>
          <a:prstGeom prst="rect">
            <a:avLst/>
          </a:prstGeom>
        </p:spPr>
      </p:pic>
      <p:sp>
        <p:nvSpPr>
          <p:cNvPr id="24" name="Text Placeholder 23"/>
          <p:cNvSpPr>
            <a:spLocks noGrp="1"/>
          </p:cNvSpPr>
          <p:nvPr>
            <p:ph type="body" sz="quarter" idx="10"/>
          </p:nvPr>
        </p:nvSpPr>
        <p:spPr>
          <a:xfrm>
            <a:off x="361950" y="1114425"/>
            <a:ext cx="8439150" cy="4819650"/>
          </a:xfrm>
          <a:prstGeom prst="rect">
            <a:avLst/>
          </a:prstGeom>
        </p:spPr>
        <p:txBody>
          <a:bodyPr lIns="0" tIns="0" rIns="0" bIns="0">
            <a:noAutofit/>
          </a:bodyPr>
          <a:lstStyle>
            <a:lvl1pPr marL="228600" indent="-228600">
              <a:lnSpc>
                <a:spcPts val="2400"/>
              </a:lnSpc>
              <a:spcBef>
                <a:spcPts val="2000"/>
              </a:spcBef>
              <a:buFont typeface="Arial" pitchFamily="34" charset="0"/>
              <a:buChar char="•"/>
              <a:defRPr sz="2000">
                <a:solidFill>
                  <a:schemeClr val="bg1"/>
                </a:solidFill>
              </a:defRPr>
            </a:lvl1pPr>
          </a:lstStyle>
          <a:p>
            <a:pPr lvl="0"/>
            <a:r>
              <a:rPr lang="en-GB" smtClean="0"/>
              <a:t>Click to edit Master text styles</a:t>
            </a:r>
          </a:p>
        </p:txBody>
      </p:sp>
      <p:sp>
        <p:nvSpPr>
          <p:cNvPr id="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6" name="Date Placeholder 7"/>
          <p:cNvSpPr>
            <a:spLocks noGrp="1"/>
          </p:cNvSpPr>
          <p:nvPr>
            <p:ph type="dt" sz="half" idx="14"/>
          </p:nvPr>
        </p:nvSpPr>
        <p:spPr>
          <a:xfrm>
            <a:off x="6858000" y="6305550"/>
            <a:ext cx="1219200" cy="365125"/>
          </a:xfrm>
        </p:spPr>
        <p:txBody>
          <a:bodyPr/>
          <a:lstStyle/>
          <a:p>
            <a:fld id="{E220555C-BE94-41B1-9EBA-D9EBCC854E0F}" type="datetime1">
              <a:rPr lang="en-US" smtClean="0">
                <a:solidFill>
                  <a:srgbClr val="455560"/>
                </a:solidFill>
              </a:rPr>
              <a:t>6/5/2017</a:t>
            </a:fld>
            <a:endParaRPr dirty="0">
              <a:solidFill>
                <a:srgbClr val="455560"/>
              </a:solidFill>
            </a:endParaRPr>
          </a:p>
        </p:txBody>
      </p:sp>
      <p:sp>
        <p:nvSpPr>
          <p:cNvPr id="21" name="Slide Number Placeholder 8"/>
          <p:cNvSpPr>
            <a:spLocks noGrp="1"/>
          </p:cNvSpPr>
          <p:nvPr>
            <p:ph type="sldNum" sz="quarter" idx="15"/>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22" name="Footer Placeholder 9"/>
          <p:cNvSpPr>
            <a:spLocks noGrp="1"/>
          </p:cNvSpPr>
          <p:nvPr>
            <p:ph type="ftr" sz="quarter" idx="16"/>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04430757"/>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with Bullet Points">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381004" y="1143000"/>
            <a:ext cx="3437965" cy="4693024"/>
          </a:xfrm>
          <a:prstGeom prst="rect">
            <a:avLst/>
          </a:prstGeom>
        </p:spPr>
        <p:txBody>
          <a:bodyPr/>
          <a:lstStyle>
            <a:lvl1pPr>
              <a:defRPr>
                <a:solidFill>
                  <a:schemeClr val="bg1"/>
                </a:solidFill>
              </a:defRPr>
            </a:lvl1pPr>
          </a:lstStyle>
          <a:p>
            <a:r>
              <a:rPr lang="en-GB" smtClean="0"/>
              <a:t>Click icon to add chart</a:t>
            </a:r>
            <a:endParaRPr lang="en-US" dirty="0"/>
          </a:p>
        </p:txBody>
      </p:sp>
      <p:sp>
        <p:nvSpPr>
          <p:cNvPr id="10" name="Text Placeholder 15"/>
          <p:cNvSpPr>
            <a:spLocks noGrp="1"/>
          </p:cNvSpPr>
          <p:nvPr>
            <p:ph type="body" sz="quarter" idx="17"/>
          </p:nvPr>
        </p:nvSpPr>
        <p:spPr>
          <a:xfrm>
            <a:off x="3962400" y="1107379"/>
            <a:ext cx="4800600" cy="481012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GB" smtClean="0"/>
              <a:t>Click to edit Master text styles</a:t>
            </a:r>
          </a:p>
        </p:txBody>
      </p:sp>
      <p:sp>
        <p:nvSpPr>
          <p:cNvPr id="12"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4"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5" name="Date Placeholder 7"/>
          <p:cNvSpPr>
            <a:spLocks noGrp="1"/>
          </p:cNvSpPr>
          <p:nvPr>
            <p:ph type="dt" sz="half" idx="18"/>
          </p:nvPr>
        </p:nvSpPr>
        <p:spPr>
          <a:xfrm>
            <a:off x="6858000" y="6305556"/>
            <a:ext cx="1219200" cy="365125"/>
          </a:xfrm>
        </p:spPr>
        <p:txBody>
          <a:bodyPr/>
          <a:lstStyle/>
          <a:p>
            <a:fld id="{7D1F4D5C-2CEA-4C4A-8DC9-83C4B2923086}" type="datetime1">
              <a:rPr lang="en-US" smtClean="0">
                <a:solidFill>
                  <a:srgbClr val="455560"/>
                </a:solidFill>
              </a:rPr>
              <a:t>6/5/2017</a:t>
            </a:fld>
            <a:endParaRPr dirty="0">
              <a:solidFill>
                <a:srgbClr val="455560"/>
              </a:solidFill>
            </a:endParaRPr>
          </a:p>
        </p:txBody>
      </p:sp>
      <p:sp>
        <p:nvSpPr>
          <p:cNvPr id="16"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2485546701"/>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381000" y="1143000"/>
            <a:ext cx="8382000" cy="4953000"/>
          </a:xfrm>
          <a:prstGeom prst="rect">
            <a:avLst/>
          </a:prstGeom>
        </p:spPr>
        <p:txBody>
          <a:bodyPr/>
          <a:lstStyle>
            <a:lvl1pPr>
              <a:defRPr>
                <a:solidFill>
                  <a:schemeClr val="bg1"/>
                </a:solidFill>
              </a:defRPr>
            </a:lvl1pPr>
          </a:lstStyle>
          <a:p>
            <a:r>
              <a:rPr lang="en-GB" smtClean="0"/>
              <a:t>Click icon to add chart</a:t>
            </a:r>
            <a:endParaRPr lang="en-US"/>
          </a:p>
        </p:txBody>
      </p:sp>
      <p:sp>
        <p:nvSpPr>
          <p:cNvPr id="15"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3"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7" name="Date Placeholder 7"/>
          <p:cNvSpPr>
            <a:spLocks noGrp="1"/>
          </p:cNvSpPr>
          <p:nvPr>
            <p:ph type="dt" sz="half" idx="16"/>
          </p:nvPr>
        </p:nvSpPr>
        <p:spPr>
          <a:xfrm>
            <a:off x="6858000" y="6305556"/>
            <a:ext cx="1219200" cy="365125"/>
          </a:xfrm>
        </p:spPr>
        <p:txBody>
          <a:bodyPr/>
          <a:lstStyle/>
          <a:p>
            <a:fld id="{2026F928-5796-481E-855A-435722814616}" type="datetime1">
              <a:rPr lang="en-US" smtClean="0">
                <a:solidFill>
                  <a:srgbClr val="455560"/>
                </a:solidFill>
              </a:rPr>
              <a:t>6/5/2017</a:t>
            </a:fld>
            <a:endParaRPr dirty="0">
              <a:solidFill>
                <a:srgbClr val="455560"/>
              </a:solidFill>
            </a:endParaRPr>
          </a:p>
        </p:txBody>
      </p:sp>
      <p:sp>
        <p:nvSpPr>
          <p:cNvPr id="18" name="Slide Number Placeholder 8"/>
          <p:cNvSpPr>
            <a:spLocks noGrp="1"/>
          </p:cNvSpPr>
          <p:nvPr>
            <p:ph type="sldNum" sz="quarter" idx="17"/>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8"/>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604805488"/>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martArt graphic with Supporting Text">
    <p:spTree>
      <p:nvGrpSpPr>
        <p:cNvPr id="1" name=""/>
        <p:cNvGrpSpPr/>
        <p:nvPr/>
      </p:nvGrpSpPr>
      <p:grpSpPr>
        <a:xfrm>
          <a:off x="0" y="0"/>
          <a:ext cx="0" cy="0"/>
          <a:chOff x="0" y="0"/>
          <a:chExt cx="0" cy="0"/>
        </a:xfrm>
      </p:grpSpPr>
      <p:cxnSp>
        <p:nvCxnSpPr>
          <p:cNvPr id="7" name="Straight Connector 6"/>
          <p:cNvCxnSpPr/>
          <p:nvPr/>
        </p:nvCxnSpPr>
        <p:spPr>
          <a:xfrm>
            <a:off x="457200" y="6172200"/>
            <a:ext cx="83058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1"/>
          <p:cNvSpPr>
            <a:spLocks noGrp="1"/>
          </p:cNvSpPr>
          <p:nvPr>
            <p:ph type="body" sz="quarter" idx="15"/>
          </p:nvPr>
        </p:nvSpPr>
        <p:spPr>
          <a:xfrm>
            <a:off x="457200" y="5715000"/>
            <a:ext cx="8305800" cy="457200"/>
          </a:xfrm>
          <a:prstGeom prst="rect">
            <a:avLst/>
          </a:prstGeom>
        </p:spPr>
        <p:txBody>
          <a:bodyPr>
            <a:noAutofit/>
          </a:bodyPr>
          <a:lstStyle>
            <a:lvl1pPr marL="0" indent="0">
              <a:lnSpc>
                <a:spcPct val="125000"/>
              </a:lnSpc>
              <a:spcBef>
                <a:spcPts val="1200"/>
              </a:spcBef>
              <a:spcAft>
                <a:spcPts val="600"/>
              </a:spcAft>
              <a:buNone/>
              <a:tabLst/>
              <a:defRPr sz="1800"/>
            </a:lvl1pPr>
          </a:lstStyle>
          <a:p>
            <a:pPr lvl="0"/>
            <a:r>
              <a:rPr lang="en-GB" smtClean="0"/>
              <a:t>Click to edit Master text styles</a:t>
            </a:r>
          </a:p>
        </p:txBody>
      </p:sp>
      <p:sp>
        <p:nvSpPr>
          <p:cNvPr id="15" name="SmartArt Placeholder 14"/>
          <p:cNvSpPr>
            <a:spLocks noGrp="1"/>
          </p:cNvSpPr>
          <p:nvPr>
            <p:ph type="dgm" sz="quarter" idx="16"/>
          </p:nvPr>
        </p:nvSpPr>
        <p:spPr>
          <a:xfrm>
            <a:off x="1524000" y="1257300"/>
            <a:ext cx="6477000" cy="4343400"/>
          </a:xfrm>
          <a:prstGeom prst="rect">
            <a:avLst/>
          </a:prstGeom>
        </p:spPr>
        <p:txBody>
          <a:bodyPr/>
          <a:lstStyle>
            <a:lvl1pPr>
              <a:defRPr>
                <a:solidFill>
                  <a:schemeClr val="bg1"/>
                </a:solidFill>
              </a:defRPr>
            </a:lvl1pPr>
          </a:lstStyle>
          <a:p>
            <a:r>
              <a:rPr lang="en-GB" smtClean="0"/>
              <a:t>Click icon to add SmartArt graphic</a:t>
            </a:r>
            <a:endParaRPr lang="en-US" dirty="0"/>
          </a:p>
        </p:txBody>
      </p:sp>
      <p:sp>
        <p:nvSpPr>
          <p:cNvPr id="22"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pic>
        <p:nvPicPr>
          <p:cNvPr id="11"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2" name="Date Placeholder 7"/>
          <p:cNvSpPr>
            <a:spLocks noGrp="1"/>
          </p:cNvSpPr>
          <p:nvPr>
            <p:ph type="dt" sz="half" idx="17"/>
          </p:nvPr>
        </p:nvSpPr>
        <p:spPr>
          <a:xfrm>
            <a:off x="6858000" y="6305556"/>
            <a:ext cx="1219200" cy="365125"/>
          </a:xfrm>
        </p:spPr>
        <p:txBody>
          <a:bodyPr/>
          <a:lstStyle/>
          <a:p>
            <a:fld id="{B4579CF4-714D-4505-BF3C-DFA7E0B879D0}"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8"/>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9"/>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799770189"/>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3"/>
          <p:cNvSpPr>
            <a:spLocks noGrp="1"/>
          </p:cNvSpPr>
          <p:nvPr>
            <p:ph sz="half" idx="2"/>
          </p:nvPr>
        </p:nvSpPr>
        <p:spPr>
          <a:xfrm>
            <a:off x="4648200" y="1600205"/>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txBox="1">
            <a:spLocks/>
          </p:cNvSpPr>
          <p:nvPr/>
        </p:nvSpPr>
        <p:spPr>
          <a:xfrm>
            <a:off x="7696200" y="6324604"/>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solidFill>
                  <a:srgbClr val="FFFFFF">
                    <a:tint val="75000"/>
                  </a:srgbClr>
                </a:solidFill>
              </a:rPr>
              <a:t>Page </a:t>
            </a:r>
            <a:fld id="{E55CB928-7360-4C5A-A5AA-7B3F29607B21}" type="slidenum">
              <a:rPr lang="en-US" smtClean="0">
                <a:solidFill>
                  <a:srgbClr val="FFFFFF">
                    <a:tint val="75000"/>
                  </a:srgbClr>
                </a:solidFill>
              </a:rPr>
              <a:pPr>
                <a:defRPr/>
              </a:pPr>
              <a:t>‹#›</a:t>
            </a:fld>
            <a:endParaRPr lang="en-US" dirty="0" smtClean="0">
              <a:solidFill>
                <a:srgbClr val="FFFFFF">
                  <a:tint val="75000"/>
                </a:srgbClr>
              </a:solidFill>
            </a:endParaRPr>
          </a:p>
        </p:txBody>
      </p:sp>
      <p:sp>
        <p:nvSpPr>
          <p:cNvPr id="19"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rgbClr val="F40009"/>
                </a:solidFill>
              </a:defRPr>
            </a:lvl1pPr>
          </a:lstStyle>
          <a:p>
            <a:r>
              <a:rPr lang="en-GB" smtClean="0"/>
              <a:t>Click to edit Master title style</a:t>
            </a:r>
            <a:endParaRPr lang="en-US" dirty="0"/>
          </a:p>
        </p:txBody>
      </p:sp>
      <p:pic>
        <p:nvPicPr>
          <p:cNvPr id="11"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2" name="Date Placeholder 7"/>
          <p:cNvSpPr>
            <a:spLocks noGrp="1"/>
          </p:cNvSpPr>
          <p:nvPr>
            <p:ph type="dt" sz="half" idx="15"/>
          </p:nvPr>
        </p:nvSpPr>
        <p:spPr>
          <a:xfrm>
            <a:off x="6858000" y="6305556"/>
            <a:ext cx="1219200" cy="365125"/>
          </a:xfrm>
        </p:spPr>
        <p:txBody>
          <a:bodyPr/>
          <a:lstStyle/>
          <a:p>
            <a:fld id="{59427650-B19A-4F6E-A71B-CC0D13FA1CF2}" type="datetime1">
              <a:rPr lang="en-US" smtClean="0">
                <a:solidFill>
                  <a:srgbClr val="455560"/>
                </a:solidFill>
              </a:rPr>
              <a:t>6/5/2017</a:t>
            </a:fld>
            <a:endParaRPr dirty="0">
              <a:solidFill>
                <a:srgbClr val="455560"/>
              </a:solidFill>
            </a:endParaRPr>
          </a:p>
        </p:txBody>
      </p:sp>
      <p:sp>
        <p:nvSpPr>
          <p:cNvPr id="13"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7"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1672096114"/>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cxnSp>
        <p:nvCxnSpPr>
          <p:cNvPr id="20" name="Straight Connector 19"/>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pic>
        <p:nvPicPr>
          <p:cNvPr id="12" name="Base strip Africa.jpg" descr="/Volumes/pta_work/COKE/CORPORATE/43821 CCBA VIS development/Design/43821 CCBA VIS Guide/PPT/PPT Jpgs/Base strip Afric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81000" y="6103675"/>
            <a:ext cx="8371332" cy="566928"/>
          </a:xfrm>
          <a:prstGeom prst="rect">
            <a:avLst/>
          </a:prstGeom>
        </p:spPr>
      </p:pic>
      <p:sp>
        <p:nvSpPr>
          <p:cNvPr id="13" name="Date Placeholder 7"/>
          <p:cNvSpPr>
            <a:spLocks noGrp="1"/>
          </p:cNvSpPr>
          <p:nvPr>
            <p:ph type="dt" sz="half" idx="15"/>
          </p:nvPr>
        </p:nvSpPr>
        <p:spPr>
          <a:xfrm>
            <a:off x="6858000" y="6305556"/>
            <a:ext cx="1219200" cy="365125"/>
          </a:xfrm>
        </p:spPr>
        <p:txBody>
          <a:bodyPr/>
          <a:lstStyle/>
          <a:p>
            <a:fld id="{ABCC9E9C-79CF-47FC-BE6A-83030F7BD7AD}" type="datetime1">
              <a:rPr lang="en-US" smtClean="0">
                <a:solidFill>
                  <a:srgbClr val="455560"/>
                </a:solidFill>
              </a:rPr>
              <a:t>6/5/2017</a:t>
            </a:fld>
            <a:endParaRPr dirty="0">
              <a:solidFill>
                <a:srgbClr val="455560"/>
              </a:solidFill>
            </a:endParaRPr>
          </a:p>
        </p:txBody>
      </p:sp>
      <p:sp>
        <p:nvSpPr>
          <p:cNvPr id="14" name="Slide Number Placeholder 8"/>
          <p:cNvSpPr>
            <a:spLocks noGrp="1"/>
          </p:cNvSpPr>
          <p:nvPr>
            <p:ph type="sldNum" sz="quarter" idx="16"/>
          </p:nvPr>
        </p:nvSpPr>
        <p:spPr>
          <a:xfrm>
            <a:off x="8068240" y="6299956"/>
            <a:ext cx="762000" cy="381000"/>
          </a:xfrm>
        </p:spPr>
        <p:txBody>
          <a:bodyPr/>
          <a:lstStyle/>
          <a:p>
            <a:r>
              <a:rPr lang="en-US"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5" name="Footer Placeholder 9"/>
          <p:cNvSpPr>
            <a:spLocks noGrp="1"/>
          </p:cNvSpPr>
          <p:nvPr>
            <p:ph type="ftr" sz="quarter" idx="17"/>
          </p:nvPr>
        </p:nvSpPr>
        <p:spPr>
          <a:xfrm>
            <a:off x="2909294" y="6311348"/>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179325101"/>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32890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CE189-9198-4998-A0B2-66330B159904}" type="datetime1">
              <a:rPr lang="en-US" smtClean="0">
                <a:solidFill>
                  <a:srgbClr val="455560"/>
                </a:solidFill>
              </a:rPr>
              <a:t>6/5/2017</a:t>
            </a:fld>
            <a:endParaRPr>
              <a:solidFill>
                <a:srgbClr val="455560"/>
              </a:solidFill>
            </a:endParaRPr>
          </a:p>
        </p:txBody>
      </p:sp>
      <p:sp>
        <p:nvSpPr>
          <p:cNvPr id="5" name="Footer Placeholder 4"/>
          <p:cNvSpPr>
            <a:spLocks noGrp="1"/>
          </p:cNvSpPr>
          <p:nvPr>
            <p:ph type="ftr" sz="quarter" idx="11"/>
          </p:nvPr>
        </p:nvSpPr>
        <p:spPr/>
        <p:txBody>
          <a:bodyPr/>
          <a:lstStyle/>
          <a:p>
            <a:endParaRPr lang="en-US" dirty="0">
              <a:solidFill>
                <a:srgbClr val="455560"/>
              </a:solidFill>
            </a:endParaRPr>
          </a:p>
        </p:txBody>
      </p:sp>
      <p:sp>
        <p:nvSpPr>
          <p:cNvPr id="6" name="Slide Number Placeholder 5"/>
          <p:cNvSpPr>
            <a:spLocks noGrp="1"/>
          </p:cNvSpPr>
          <p:nvPr>
            <p:ph type="sldNum" sz="quarter" idx="12"/>
          </p:nvPr>
        </p:nvSpPr>
        <p:spPr/>
        <p:txBody>
          <a:bodyPr/>
          <a:lstStyle/>
          <a:p>
            <a:fld id="{48B4B280-9441-4749-A841-9A1F889F0345}" type="slidenum">
              <a:rPr lang="en-US" smtClean="0">
                <a:solidFill>
                  <a:srgbClr val="455560"/>
                </a:solidFill>
              </a:rPr>
              <a:pPr/>
              <a:t>‹#›</a:t>
            </a:fld>
            <a:endParaRPr lang="en-US">
              <a:solidFill>
                <a:srgbClr val="455560"/>
              </a:solidFill>
            </a:endParaRPr>
          </a:p>
        </p:txBody>
      </p:sp>
    </p:spTree>
    <p:extLst>
      <p:ext uri="{BB962C8B-B14F-4D97-AF65-F5344CB8AC3E}">
        <p14:creationId xmlns:p14="http://schemas.microsoft.com/office/powerpoint/2010/main" val="1302902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91342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Full Page Image with Supporting Text">
    <p:spTree>
      <p:nvGrpSpPr>
        <p:cNvPr id="1" name=""/>
        <p:cNvGrpSpPr/>
        <p:nvPr/>
      </p:nvGrpSpPr>
      <p:grpSpPr>
        <a:xfrm>
          <a:off x="0" y="0"/>
          <a:ext cx="0" cy="0"/>
          <a:chOff x="0" y="0"/>
          <a:chExt cx="0" cy="0"/>
        </a:xfrm>
      </p:grpSpPr>
      <p:pic>
        <p:nvPicPr>
          <p:cNvPr id="19" name="Picture 18"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10" name="Picture Placeholder 9"/>
          <p:cNvSpPr>
            <a:spLocks noGrp="1"/>
          </p:cNvSpPr>
          <p:nvPr>
            <p:ph type="pic" sz="quarter" idx="13" hasCustomPrompt="1"/>
          </p:nvPr>
        </p:nvSpPr>
        <p:spPr>
          <a:xfrm>
            <a:off x="372536" y="1168252"/>
            <a:ext cx="8390467" cy="4371447"/>
          </a:xfrm>
          <a:prstGeom prst="roundRect">
            <a:avLst>
              <a:gd name="adj" fmla="val 2069"/>
            </a:avLst>
          </a:prstGeom>
          <a:solidFill>
            <a:schemeClr val="tx2"/>
          </a:solidFill>
        </p:spPr>
        <p:txBody>
          <a:bodyPr lIns="320040" tIns="320040" rIns="320040" bIns="320040" anchor="ctr" anchorCtr="1"/>
          <a:lstStyle>
            <a:lvl1pPr marL="0" indent="0">
              <a:lnSpc>
                <a:spcPts val="2000"/>
              </a:lnSpc>
              <a:spcBef>
                <a:spcPts val="2000"/>
              </a:spcBef>
              <a:buNone/>
              <a:defRPr sz="2000">
                <a:solidFill>
                  <a:schemeClr val="tx1"/>
                </a:solidFill>
                <a:latin typeface="vag rounded "/>
              </a:defRPr>
            </a:lvl1pPr>
          </a:lstStyle>
          <a:p>
            <a:r>
              <a:rPr lang="en-US" dirty="0" smtClean="0"/>
              <a:t>Click icon to add picture – the image will automatically crop and round the corners</a:t>
            </a:r>
            <a:endParaRPr lang="en-US" dirty="0"/>
          </a:p>
        </p:txBody>
      </p:sp>
      <p:sp>
        <p:nvSpPr>
          <p:cNvPr id="12" name="Text Placeholder 11"/>
          <p:cNvSpPr>
            <a:spLocks noGrp="1"/>
          </p:cNvSpPr>
          <p:nvPr>
            <p:ph type="body" sz="quarter" idx="14"/>
          </p:nvPr>
        </p:nvSpPr>
        <p:spPr>
          <a:xfrm>
            <a:off x="358028" y="5793441"/>
            <a:ext cx="8458200" cy="184667"/>
          </a:xfrm>
          <a:prstGeom prst="rect">
            <a:avLst/>
          </a:prstGeom>
        </p:spPr>
        <p:txBody>
          <a:bodyPr lIns="0" tIns="0" rIns="0" bIns="0">
            <a:noAutofit/>
          </a:bodyPr>
          <a:lstStyle>
            <a:lvl1pPr marL="0" indent="0">
              <a:lnSpc>
                <a:spcPct val="100000"/>
              </a:lnSpc>
              <a:buNone/>
              <a:tabLst/>
              <a:defRPr sz="1200">
                <a:solidFill>
                  <a:schemeClr val="bg1"/>
                </a:solidFill>
                <a:latin typeface="vag rounded "/>
              </a:defRPr>
            </a:lvl1pPr>
          </a:lstStyle>
          <a:p>
            <a:pPr lvl="0"/>
            <a:r>
              <a:rPr lang="en-GB" dirty="0" smtClean="0"/>
              <a:t>Click to edit Master text styles</a:t>
            </a:r>
          </a:p>
        </p:txBody>
      </p:sp>
      <p:sp>
        <p:nvSpPr>
          <p:cNvPr id="14" name="Title 1"/>
          <p:cNvSpPr>
            <a:spLocks noGrp="1"/>
          </p:cNvSpPr>
          <p:nvPr>
            <p:ph type="title"/>
          </p:nvPr>
        </p:nvSpPr>
        <p:spPr>
          <a:xfrm>
            <a:off x="371475" y="352430"/>
            <a:ext cx="8382000" cy="307777"/>
          </a:xfrm>
          <a:prstGeom prst="rect">
            <a:avLst/>
          </a:prstGeom>
        </p:spPr>
        <p:txBody>
          <a:bodyPr lIns="0" tIns="0" rIns="0" bIns="0"/>
          <a:lstStyle>
            <a:lvl1pPr>
              <a:lnSpc>
                <a:spcPts val="2400"/>
              </a:lnSpc>
              <a:spcBef>
                <a:spcPts val="2000"/>
              </a:spcBef>
              <a:defRPr>
                <a:solidFill>
                  <a:schemeClr val="tx2"/>
                </a:solidFill>
                <a:latin typeface="vag rounded "/>
              </a:defRPr>
            </a:lvl1pPr>
          </a:lstStyle>
          <a:p>
            <a:r>
              <a:rPr lang="en-GB" dirty="0" smtClean="0"/>
              <a:t>Click to edit Master title style</a:t>
            </a:r>
            <a:endParaRPr lang="en-US" dirty="0"/>
          </a:p>
        </p:txBody>
      </p:sp>
    </p:spTree>
    <p:extLst>
      <p:ext uri="{BB962C8B-B14F-4D97-AF65-F5344CB8AC3E}">
        <p14:creationId xmlns:p14="http://schemas.microsoft.com/office/powerpoint/2010/main" val="2847087680"/>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lumns of Bullet Points">
    <p:spTree>
      <p:nvGrpSpPr>
        <p:cNvPr id="1" name=""/>
        <p:cNvGrpSpPr/>
        <p:nvPr/>
      </p:nvGrpSpPr>
      <p:grpSpPr>
        <a:xfrm>
          <a:off x="0" y="0"/>
          <a:ext cx="0" cy="0"/>
          <a:chOff x="0" y="0"/>
          <a:chExt cx="0" cy="0"/>
        </a:xfrm>
      </p:grpSpPr>
      <p:pic>
        <p:nvPicPr>
          <p:cNvPr id="20" name="Picture 19" descr="Base strip South Afric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533" y="6103675"/>
            <a:ext cx="8371332" cy="566928"/>
          </a:xfrm>
          <a:prstGeom prst="rect">
            <a:avLst/>
          </a:prstGeom>
        </p:spPr>
      </p:pic>
      <p:sp>
        <p:nvSpPr>
          <p:cNvPr id="21" name="Text Placeholder 20"/>
          <p:cNvSpPr>
            <a:spLocks noGrp="1"/>
          </p:cNvSpPr>
          <p:nvPr>
            <p:ph type="body" sz="quarter" idx="13"/>
          </p:nvPr>
        </p:nvSpPr>
        <p:spPr>
          <a:xfrm>
            <a:off x="372694" y="1106695"/>
            <a:ext cx="3999281" cy="4791837"/>
          </a:xfrm>
          <a:prstGeom prst="rect">
            <a:avLst/>
          </a:prstGeom>
        </p:spPr>
        <p:txBody>
          <a:bodyPr lIns="0" tIns="0" rIns="0" bIns="0">
            <a:noAutofit/>
          </a:bodyPr>
          <a:lstStyle>
            <a:lvl1pPr marL="400050" marR="0" indent="-400050" algn="l" defTabSz="914400" rtl="0" eaLnBrk="1" fontAlgn="auto" latinLnBrk="0" hangingPunct="1">
              <a:lnSpc>
                <a:spcPts val="2400"/>
              </a:lnSpc>
              <a:spcBef>
                <a:spcPts val="2000"/>
              </a:spcBef>
              <a:spcAft>
                <a:spcPts val="0"/>
              </a:spcAft>
              <a:buClrTx/>
              <a:buSzTx/>
              <a:buFont typeface="Arial" pitchFamily="34" charset="0"/>
              <a:buChar char="•"/>
              <a:tabLst/>
              <a:defRPr sz="2000">
                <a:solidFill>
                  <a:schemeClr val="bg1"/>
                </a:solidFill>
              </a:defRPr>
            </a:lvl1pPr>
          </a:lstStyle>
          <a:p>
            <a:pPr lvl="0"/>
            <a:r>
              <a:rPr lang="en-GB" smtClean="0"/>
              <a:t>Click to edit Master text styles</a:t>
            </a:r>
          </a:p>
        </p:txBody>
      </p:sp>
      <p:sp>
        <p:nvSpPr>
          <p:cNvPr id="22" name="Text Placeholder 20"/>
          <p:cNvSpPr>
            <a:spLocks noGrp="1"/>
          </p:cNvSpPr>
          <p:nvPr>
            <p:ph type="body" sz="quarter" idx="14"/>
          </p:nvPr>
        </p:nvSpPr>
        <p:spPr>
          <a:xfrm>
            <a:off x="4762681" y="1107458"/>
            <a:ext cx="4000319" cy="4781550"/>
          </a:xfrm>
          <a:prstGeom prst="rect">
            <a:avLst/>
          </a:prstGeom>
        </p:spPr>
        <p:txBody>
          <a:bodyPr lIns="0" tIns="0" rIns="0" bIns="0">
            <a:noAutofit/>
          </a:bodyPr>
          <a:lstStyle>
            <a:lvl1pPr marL="457200" marR="0" indent="-457200" algn="l" defTabSz="914400" rtl="0" eaLnBrk="1" fontAlgn="auto" latinLnBrk="0" hangingPunct="1">
              <a:lnSpc>
                <a:spcPts val="2400"/>
              </a:lnSpc>
              <a:spcBef>
                <a:spcPts val="2000"/>
              </a:spcBef>
              <a:spcAft>
                <a:spcPts val="0"/>
              </a:spcAft>
              <a:buClrTx/>
              <a:buSzTx/>
              <a:buFont typeface="Arial" pitchFamily="34" charset="0"/>
              <a:buChar char="•"/>
              <a:tabLst/>
              <a:defRPr sz="2000">
                <a:solidFill>
                  <a:schemeClr val="bg1"/>
                </a:solidFill>
              </a:defRPr>
            </a:lvl1pPr>
          </a:lstStyle>
          <a:p>
            <a:pPr lvl="0"/>
            <a:r>
              <a:rPr lang="en-GB" smtClean="0"/>
              <a:t>Click to edit Master text styles</a:t>
            </a:r>
          </a:p>
        </p:txBody>
      </p:sp>
      <p:sp>
        <p:nvSpPr>
          <p:cNvPr id="11"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tx2"/>
                </a:solidFill>
              </a:defRPr>
            </a:lvl1pPr>
          </a:lstStyle>
          <a:p>
            <a:r>
              <a:rPr lang="en-GB" smtClean="0"/>
              <a:t>Click to edit Master title style</a:t>
            </a:r>
            <a:endParaRPr lang="en-US" dirty="0"/>
          </a:p>
        </p:txBody>
      </p:sp>
      <p:sp>
        <p:nvSpPr>
          <p:cNvPr id="13" name="Date Placeholder 7"/>
          <p:cNvSpPr>
            <a:spLocks noGrp="1"/>
          </p:cNvSpPr>
          <p:nvPr>
            <p:ph type="dt" sz="half" idx="15"/>
          </p:nvPr>
        </p:nvSpPr>
        <p:spPr>
          <a:xfrm>
            <a:off x="6858000" y="6305550"/>
            <a:ext cx="1219200" cy="365125"/>
          </a:xfrm>
        </p:spPr>
        <p:txBody>
          <a:bodyPr/>
          <a:lstStyle/>
          <a:p>
            <a:fld id="{7265DE18-6BFC-4297-8C4C-8F1F1C88F28F}" type="datetime1">
              <a:rPr lang="en-US" smtClean="0">
                <a:solidFill>
                  <a:srgbClr val="455560"/>
                </a:solidFill>
              </a:rPr>
              <a:t>6/5/2017</a:t>
            </a:fld>
            <a:endParaRPr dirty="0">
              <a:solidFill>
                <a:srgbClr val="455560"/>
              </a:solidFill>
            </a:endParaRPr>
          </a:p>
        </p:txBody>
      </p:sp>
      <p:sp>
        <p:nvSpPr>
          <p:cNvPr id="17" name="Slide Number Placeholder 8"/>
          <p:cNvSpPr>
            <a:spLocks noGrp="1"/>
          </p:cNvSpPr>
          <p:nvPr>
            <p:ph type="sldNum" sz="quarter" idx="16"/>
          </p:nvPr>
        </p:nvSpPr>
        <p:spPr>
          <a:xfrm>
            <a:off x="8068240" y="6299956"/>
            <a:ext cx="762000" cy="381000"/>
          </a:xfrm>
        </p:spPr>
        <p:txBody>
          <a:body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9" name="Footer Placeholder 9"/>
          <p:cNvSpPr>
            <a:spLocks noGrp="1"/>
          </p:cNvSpPr>
          <p:nvPr>
            <p:ph type="ftr" sz="quarter" idx="17"/>
          </p:nvPr>
        </p:nvSpPr>
        <p:spPr>
          <a:xfrm>
            <a:off x="2909294" y="6311343"/>
            <a:ext cx="2895600" cy="365125"/>
          </a:xfrm>
        </p:spPr>
        <p:txBody>
          <a:bodyPr/>
          <a:lstStyle/>
          <a:p>
            <a:endParaRPr lang="en-US" dirty="0">
              <a:solidFill>
                <a:srgbClr val="455560"/>
              </a:solidFill>
            </a:endParaRPr>
          </a:p>
        </p:txBody>
      </p:sp>
    </p:spTree>
    <p:extLst>
      <p:ext uri="{BB962C8B-B14F-4D97-AF65-F5344CB8AC3E}">
        <p14:creationId xmlns:p14="http://schemas.microsoft.com/office/powerpoint/2010/main" val="333998219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image" Target="../media/image6.emf"/><Relationship Id="rId3" Type="http://schemas.openxmlformats.org/officeDocument/2006/relationships/slideLayout" Target="../slideLayouts/slideLayout22.xml"/><Relationship Id="rId21" Type="http://schemas.openxmlformats.org/officeDocument/2006/relationships/tags" Target="../tags/tag13.xml"/><Relationship Id="rId7" Type="http://schemas.openxmlformats.org/officeDocument/2006/relationships/theme" Target="../theme/theme2.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oleObject" Target="../embeddings/oleObject1.bin"/><Relationship Id="rId2" Type="http://schemas.openxmlformats.org/officeDocument/2006/relationships/slideLayout" Target="../slideLayouts/slideLayout21.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24.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23.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4.v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6.emf"/><Relationship Id="rId3" Type="http://schemas.openxmlformats.org/officeDocument/2006/relationships/slideLayout" Target="../slideLayouts/slideLayout64.xml"/><Relationship Id="rId21" Type="http://schemas.openxmlformats.org/officeDocument/2006/relationships/tags" Target="../tags/tag31.xml"/><Relationship Id="rId7" Type="http://schemas.openxmlformats.org/officeDocument/2006/relationships/theme" Target="../theme/theme5.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4.bin"/><Relationship Id="rId2" Type="http://schemas.openxmlformats.org/officeDocument/2006/relationships/slideLayout" Target="../slideLayouts/slideLayout63.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ags" Target="../tags/tag21.xml"/><Relationship Id="rId24" Type="http://schemas.openxmlformats.org/officeDocument/2006/relationships/tags" Target="../tags/tag34.xml"/><Relationship Id="rId5" Type="http://schemas.openxmlformats.org/officeDocument/2006/relationships/slideLayout" Target="../slideLayouts/slideLayout66.xml"/><Relationship Id="rId15" Type="http://schemas.openxmlformats.org/officeDocument/2006/relationships/tags" Target="../tags/tag25.xml"/><Relationship Id="rId23" Type="http://schemas.openxmlformats.org/officeDocument/2006/relationships/tags" Target="../tags/tag33.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slideLayout" Target="../slideLayouts/slideLayout65.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909295" y="6311343"/>
            <a:ext cx="2895600" cy="365125"/>
          </a:xfrm>
          <a:prstGeom prst="rect">
            <a:avLst/>
          </a:prstGeom>
        </p:spPr>
        <p:txBody>
          <a:bodyPr vert="horz" lIns="91440" tIns="45720" rIns="91440" bIns="45720" rtlCol="0" anchor="ctr"/>
          <a:lstStyle>
            <a:lvl1pPr algn="l">
              <a:defRPr sz="1000" b="1">
                <a:solidFill>
                  <a:schemeClr val="bg1"/>
                </a:solidFill>
              </a:defRPr>
            </a:lvl1pPr>
          </a:lstStyle>
          <a:p>
            <a:endParaRPr lang="en-US" dirty="0">
              <a:solidFill>
                <a:srgbClr val="455560"/>
              </a:solidFill>
            </a:endParaRPr>
          </a:p>
        </p:txBody>
      </p:sp>
      <p:sp>
        <p:nvSpPr>
          <p:cNvPr id="6" name="Slide Number Placeholder 5"/>
          <p:cNvSpPr>
            <a:spLocks noGrp="1"/>
          </p:cNvSpPr>
          <p:nvPr>
            <p:ph type="sldNum" sz="quarter" idx="4"/>
          </p:nvPr>
        </p:nvSpPr>
        <p:spPr>
          <a:xfrm>
            <a:off x="8068240" y="6299956"/>
            <a:ext cx="762000" cy="381000"/>
          </a:xfrm>
          <a:prstGeom prst="rect">
            <a:avLst/>
          </a:prstGeom>
        </p:spPr>
        <p:txBody>
          <a:bodyPr vert="horz" lIns="91440" tIns="45720" rIns="91440" bIns="45720" rtlCol="0" anchor="ctr"/>
          <a:lstStyle>
            <a:lvl1pPr algn="r">
              <a:defRPr sz="900" b="0">
                <a:solidFill>
                  <a:schemeClr val="bg1"/>
                </a:solidFill>
              </a:defRPr>
            </a:lvl1p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3" name="Date Placeholder 12"/>
          <p:cNvSpPr>
            <a:spLocks noGrp="1"/>
          </p:cNvSpPr>
          <p:nvPr>
            <p:ph type="dt" sz="half" idx="2"/>
          </p:nvPr>
        </p:nvSpPr>
        <p:spPr>
          <a:xfrm>
            <a:off x="6858000" y="6305550"/>
            <a:ext cx="1219200" cy="365125"/>
          </a:xfrm>
          <a:prstGeom prst="rect">
            <a:avLst/>
          </a:prstGeom>
        </p:spPr>
        <p:txBody>
          <a:bodyPr vert="horz" lIns="91440" tIns="45720" rIns="91440" bIns="45720" rtlCol="0" anchor="ctr"/>
          <a:lstStyle>
            <a:lvl1pPr algn="r">
              <a:defRPr lang="en-US" sz="900" b="0" kern="1200" smtClean="0">
                <a:solidFill>
                  <a:schemeClr val="bg1"/>
                </a:solidFill>
                <a:latin typeface="+mn-lt"/>
                <a:ea typeface="+mn-ea"/>
                <a:cs typeface="+mn-cs"/>
              </a:defRPr>
            </a:lvl1pPr>
          </a:lstStyle>
          <a:p>
            <a:fld id="{D2BE08A8-5DE7-4786-B358-E080E5AD4C7F}" type="datetime1">
              <a:rPr lang="en-US" smtClean="0">
                <a:solidFill>
                  <a:srgbClr val="455560"/>
                </a:solidFill>
              </a:rPr>
              <a:t>6/5/2017</a:t>
            </a:fld>
            <a:endParaRPr dirty="0">
              <a:solidFill>
                <a:srgbClr val="455560"/>
              </a:solidFill>
            </a:endParaRPr>
          </a:p>
        </p:txBody>
      </p:sp>
    </p:spTree>
    <p:extLst>
      <p:ext uri="{BB962C8B-B14F-4D97-AF65-F5344CB8AC3E}">
        <p14:creationId xmlns:p14="http://schemas.microsoft.com/office/powerpoint/2010/main" val="3877985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spd="med">
    <p:fade/>
  </p:transition>
  <p:hf hdr="0" ftr="0"/>
  <p:txStyles>
    <p:titleStyle>
      <a:lvl1pPr algn="l" defTabSz="914400" rtl="0" eaLnBrk="1" latinLnBrk="0" hangingPunct="1">
        <a:spcBef>
          <a:spcPct val="0"/>
        </a:spcBef>
        <a:buNone/>
        <a:defRPr sz="2400" b="1" kern="1200">
          <a:solidFill>
            <a:srgbClr val="F40000"/>
          </a:solidFill>
          <a:latin typeface="+mj-lt"/>
          <a:ea typeface="+mj-ea"/>
          <a:cs typeface="+mj-cs"/>
        </a:defRPr>
      </a:lvl1pPr>
    </p:titleStyle>
    <p:bodyStyle>
      <a:lvl1pPr marL="342900" indent="-342900" algn="l" defTabSz="914400" rtl="0" eaLnBrk="1" latinLnBrk="0" hangingPunct="1">
        <a:lnSpc>
          <a:spcPts val="7200"/>
        </a:lnSpc>
        <a:spcBef>
          <a:spcPts val="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lnSpc>
          <a:spcPts val="7200"/>
        </a:lnSpc>
        <a:spcBef>
          <a:spcPts val="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lnSpc>
          <a:spcPts val="7200"/>
        </a:lnSpc>
        <a:spcBef>
          <a:spcPts val="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01664867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85"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68"/>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89"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21489" y="6203623"/>
            <a:ext cx="8722840" cy="518318"/>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000000"/>
                  </a:solidFill>
                </a:rPr>
                <a:t>SOURCE: Source</a:t>
              </a:r>
            </a:p>
          </p:txBody>
        </p:sp>
      </p:grpSp>
      <p:grpSp>
        <p:nvGrpSpPr>
          <p:cNvPr id="15" name="ACET" hidden="1"/>
          <p:cNvGrpSpPr>
            <a:grpSpLocks/>
          </p:cNvGrpSpPr>
          <p:nvPr/>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22" name="LegendBoxes" hidden="1"/>
          <p:cNvGrpSpPr>
            <a:grpSpLocks/>
          </p:cNvGrpSpPr>
          <p:nvPr/>
        </p:nvGrpSpPr>
        <p:grpSpPr bwMode="auto">
          <a:xfrm>
            <a:off x="8136458" y="290477"/>
            <a:ext cx="779144" cy="1017201"/>
            <a:chOff x="4936" y="176"/>
            <a:chExt cx="481" cy="628"/>
          </a:xfrm>
        </p:grpSpPr>
        <p:sp>
          <p:nvSpPr>
            <p:cNvPr id="23"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5"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1" name="LegendLines" hidden="1"/>
          <p:cNvGrpSpPr>
            <a:grpSpLocks/>
          </p:cNvGrpSpPr>
          <p:nvPr/>
        </p:nvGrpSpPr>
        <p:grpSpPr bwMode="auto">
          <a:xfrm>
            <a:off x="7822210" y="290476"/>
            <a:ext cx="1093393" cy="745084"/>
            <a:chOff x="4750" y="176"/>
            <a:chExt cx="675"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36"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37"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grpSp>
      <p:grpSp>
        <p:nvGrpSpPr>
          <p:cNvPr id="38" name="McKSticker" hidden="1"/>
          <p:cNvGrpSpPr/>
          <p:nvPr/>
        </p:nvGrpSpPr>
        <p:grpSpPr bwMode="auto">
          <a:xfrm>
            <a:off x="7826973" y="290475"/>
            <a:ext cx="1088629" cy="216680"/>
            <a:chOff x="7673881" y="285750"/>
            <a:chExt cx="1066894" cy="212366"/>
          </a:xfrm>
        </p:grpSpPr>
        <p:sp>
          <p:nvSpPr>
            <p:cNvPr id="39"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429" fontAlgn="base">
                <a:spcBef>
                  <a:spcPct val="0"/>
                </a:spcBef>
                <a:spcAft>
                  <a:spcPct val="0"/>
                </a:spcAft>
                <a:buClr>
                  <a:srgbClr val="FF0000"/>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8068255" y="290475"/>
            <a:ext cx="847347" cy="1333054"/>
            <a:chOff x="7769225" y="2105025"/>
            <a:chExt cx="830430" cy="1306516"/>
          </a:xfrm>
        </p:grpSpPr>
        <p:grpSp>
          <p:nvGrpSpPr>
            <p:cNvPr id="43" name="MoonLegend1"/>
            <p:cNvGrpSpPr>
              <a:grpSpLocks noChangeAspect="1"/>
            </p:cNvGrpSpPr>
            <p:nvPr>
              <p:custDataLst>
                <p:tags r:id="rId10"/>
              </p:custDataLst>
            </p:nvPr>
          </p:nvGrpSpPr>
          <p:grpSpPr bwMode="auto">
            <a:xfrm>
              <a:off x="7769225" y="2105025"/>
              <a:ext cx="209550" cy="209551"/>
              <a:chOff x="4533" y="183"/>
              <a:chExt cx="144" cy="144"/>
            </a:xfrm>
          </p:grpSpPr>
          <p:sp>
            <p:nvSpPr>
              <p:cNvPr id="61"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4" name="MoonLegend2"/>
            <p:cNvGrpSpPr>
              <a:grpSpLocks noChangeAspect="1"/>
            </p:cNvGrpSpPr>
            <p:nvPr>
              <p:custDataLst>
                <p:tags r:id="rId11"/>
              </p:custDataLst>
            </p:nvPr>
          </p:nvGrpSpPr>
          <p:grpSpPr bwMode="auto">
            <a:xfrm>
              <a:off x="7769225" y="2379266"/>
              <a:ext cx="209550" cy="209551"/>
              <a:chOff x="1694" y="2044"/>
              <a:chExt cx="160" cy="160"/>
            </a:xfrm>
          </p:grpSpPr>
          <p:sp>
            <p:nvSpPr>
              <p:cNvPr id="59"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2"/>
              <p:cNvSpPr>
                <a:spLocks noChangeAspect="1"/>
              </p:cNvSpPr>
              <p:nvPr>
                <p:custDataLst>
                  <p:tags r:id="rId22"/>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5" name="MoonLegend4"/>
            <p:cNvGrpSpPr>
              <a:grpSpLocks noChangeAspect="1"/>
            </p:cNvGrpSpPr>
            <p:nvPr>
              <p:custDataLst>
                <p:tags r:id="rId12"/>
              </p:custDataLst>
            </p:nvPr>
          </p:nvGrpSpPr>
          <p:grpSpPr bwMode="auto">
            <a:xfrm>
              <a:off x="7769225" y="2927748"/>
              <a:ext cx="209550" cy="209551"/>
              <a:chOff x="4495" y="1198"/>
              <a:chExt cx="160" cy="160"/>
            </a:xfrm>
          </p:grpSpPr>
          <p:sp>
            <p:nvSpPr>
              <p:cNvPr id="57"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5"/>
            <p:cNvGrpSpPr>
              <a:grpSpLocks noChangeAspect="1"/>
            </p:cNvGrpSpPr>
            <p:nvPr>
              <p:custDataLst>
                <p:tags r:id="rId13"/>
              </p:custDataLst>
            </p:nvPr>
          </p:nvGrpSpPr>
          <p:grpSpPr bwMode="auto">
            <a:xfrm>
              <a:off x="7769225" y="3201990"/>
              <a:ext cx="209550" cy="209551"/>
              <a:chOff x="4495" y="1440"/>
              <a:chExt cx="160" cy="160"/>
            </a:xfrm>
          </p:grpSpPr>
          <p:sp>
            <p:nvSpPr>
              <p:cNvPr id="55"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7" name="Legend1"/>
            <p:cNvSpPr>
              <a:spLocks noChangeArrowheads="1"/>
            </p:cNvSpPr>
            <p:nvPr/>
          </p:nvSpPr>
          <p:spPr bwMode="auto">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48" name="Legend2"/>
            <p:cNvSpPr>
              <a:spLocks noChangeArrowheads="1"/>
            </p:cNvSpPr>
            <p:nvPr/>
          </p:nvSpPr>
          <p:spPr bwMode="auto">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49" name="Legend3"/>
            <p:cNvSpPr>
              <a:spLocks noChangeArrowheads="1"/>
            </p:cNvSpPr>
            <p:nvPr/>
          </p:nvSpPr>
          <p:spPr bwMode="auto">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50" name="Legend4"/>
            <p:cNvSpPr>
              <a:spLocks noChangeArrowheads="1"/>
            </p:cNvSpPr>
            <p:nvPr/>
          </p:nvSpPr>
          <p:spPr bwMode="auto">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51" name="Legend5"/>
            <p:cNvSpPr>
              <a:spLocks noChangeArrowheads="1"/>
            </p:cNvSpPr>
            <p:nvPr/>
          </p:nvSpPr>
          <p:spPr bwMode="auto">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grpSp>
          <p:nvGrpSpPr>
            <p:cNvPr id="52" name="MoonLegend3"/>
            <p:cNvGrpSpPr>
              <a:grpSpLocks noChangeAspect="1"/>
            </p:cNvGrpSpPr>
            <p:nvPr>
              <p:custDataLst>
                <p:tags r:id="rId14"/>
              </p:custDataLst>
            </p:nvPr>
          </p:nvGrpSpPr>
          <p:grpSpPr bwMode="auto">
            <a:xfrm>
              <a:off x="7769225" y="2653507"/>
              <a:ext cx="209550" cy="209551"/>
              <a:chOff x="4495" y="1198"/>
              <a:chExt cx="160" cy="160"/>
            </a:xfrm>
          </p:grpSpPr>
          <p:sp>
            <p:nvSpPr>
              <p:cNvPr id="5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4"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37996921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iming>
    <p:tnLst>
      <p:par>
        <p:cTn id="1" dur="indefinite" restart="never" nodeType="tmRoot"/>
      </p:par>
    </p:tnLst>
  </p:timing>
  <p:hf hdr="0" ftr="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909888" y="6311900"/>
            <a:ext cx="2895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000" b="1">
                <a:solidFill>
                  <a:srgbClr val="455560"/>
                </a:solidFill>
                <a:latin typeface="Arial"/>
              </a:defRPr>
            </a:lvl1pPr>
          </a:lstStyle>
          <a:p>
            <a:pPr>
              <a:defRPr/>
            </a:pPr>
            <a:endParaRPr lang="en-US">
              <a:ea typeface="MS PGothic" pitchFamily="34" charset="-128"/>
            </a:endParaRPr>
          </a:p>
        </p:txBody>
      </p:sp>
      <p:sp>
        <p:nvSpPr>
          <p:cNvPr id="6" name="Slide Number Placeholder 5"/>
          <p:cNvSpPr>
            <a:spLocks noGrp="1"/>
          </p:cNvSpPr>
          <p:nvPr>
            <p:ph type="sldNum" sz="quarter" idx="4"/>
          </p:nvPr>
        </p:nvSpPr>
        <p:spPr>
          <a:xfrm>
            <a:off x="8067675" y="6299200"/>
            <a:ext cx="762000" cy="381000"/>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900">
                <a:solidFill>
                  <a:srgbClr val="455560"/>
                </a:solidFill>
                <a:latin typeface="Arial" pitchFamily="34" charset="0"/>
              </a:defRPr>
            </a:lvl1pPr>
          </a:lstStyle>
          <a:p>
            <a:pPr fontAlgn="base">
              <a:spcBef>
                <a:spcPct val="0"/>
              </a:spcBef>
              <a:spcAft>
                <a:spcPct val="0"/>
              </a:spcAft>
            </a:pPr>
            <a:r>
              <a:rPr lang="en-US" smtClean="0">
                <a:ea typeface="MS PGothic" pitchFamily="34" charset="-128"/>
              </a:rPr>
              <a:t>Page </a:t>
            </a:r>
            <a:fld id="{87BA1596-2D2E-415B-924D-2049E85AF984}" type="slidenum">
              <a:rPr lang="en-US" smtClean="0">
                <a:ea typeface="MS PGothic" pitchFamily="34" charset="-128"/>
              </a:rPr>
              <a:pPr fontAlgn="base">
                <a:spcBef>
                  <a:spcPct val="0"/>
                </a:spcBef>
                <a:spcAft>
                  <a:spcPct val="0"/>
                </a:spcAft>
              </a:pPr>
              <a:t>‹#›</a:t>
            </a:fld>
            <a:endParaRPr lang="en-US" smtClean="0">
              <a:ea typeface="MS PGothic" pitchFamily="34" charset="-128"/>
            </a:endParaRPr>
          </a:p>
        </p:txBody>
      </p:sp>
      <p:sp>
        <p:nvSpPr>
          <p:cNvPr id="13" name="Date Placeholder 12"/>
          <p:cNvSpPr>
            <a:spLocks noGrp="1"/>
          </p:cNvSpPr>
          <p:nvPr>
            <p:ph type="dt" sz="half" idx="2"/>
          </p:nvPr>
        </p:nvSpPr>
        <p:spPr>
          <a:xfrm>
            <a:off x="6858000" y="6305550"/>
            <a:ext cx="12192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lang="en-US" sz="900" b="0" kern="1200">
                <a:solidFill>
                  <a:srgbClr val="455560"/>
                </a:solidFill>
                <a:latin typeface="+mn-lt"/>
                <a:ea typeface="+mn-ea"/>
                <a:cs typeface="+mn-cs"/>
              </a:defRPr>
            </a:lvl1pPr>
          </a:lstStyle>
          <a:p>
            <a:pPr>
              <a:defRPr/>
            </a:pPr>
            <a:fld id="{B63C0084-07C2-4CAD-8B38-1C2802C2AFEA}" type="datetime1">
              <a:rPr lang="en-US" smtClean="0"/>
              <a:t>6/5/2017</a:t>
            </a:fld>
            <a:endParaRPr dirty="0"/>
          </a:p>
        </p:txBody>
      </p:sp>
    </p:spTree>
    <p:extLst>
      <p:ext uri="{BB962C8B-B14F-4D97-AF65-F5344CB8AC3E}">
        <p14:creationId xmlns:p14="http://schemas.microsoft.com/office/powerpoint/2010/main" val="26391654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spd="med">
    <p:fade/>
  </p:transition>
  <p:timing>
    <p:tnLst>
      <p:par>
        <p:cTn id="1" dur="indefinite" restart="never" nodeType="tmRoot"/>
      </p:par>
    </p:tnLst>
  </p:timing>
  <p:hf hdr="0" ftr="0"/>
  <p:txStyles>
    <p:titleStyle>
      <a:lvl1pPr algn="l" rtl="0" eaLnBrk="0" fontAlgn="base" hangingPunct="0">
        <a:spcBef>
          <a:spcPct val="0"/>
        </a:spcBef>
        <a:spcAft>
          <a:spcPct val="0"/>
        </a:spcAft>
        <a:defRPr sz="2400" b="1" kern="1200">
          <a:solidFill>
            <a:srgbClr val="F40000"/>
          </a:solidFill>
          <a:latin typeface="+mj-lt"/>
          <a:ea typeface="+mj-ea"/>
          <a:cs typeface="+mj-cs"/>
        </a:defRPr>
      </a:lvl1pPr>
      <a:lvl2pPr algn="l" rtl="0" eaLnBrk="0" fontAlgn="base" hangingPunct="0">
        <a:spcBef>
          <a:spcPct val="0"/>
        </a:spcBef>
        <a:spcAft>
          <a:spcPct val="0"/>
        </a:spcAft>
        <a:defRPr sz="2400" b="1">
          <a:solidFill>
            <a:srgbClr val="F40000"/>
          </a:solidFill>
          <a:latin typeface="Arial" panose="020B0604020202020204" pitchFamily="34" charset="0"/>
        </a:defRPr>
      </a:lvl2pPr>
      <a:lvl3pPr algn="l" rtl="0" eaLnBrk="0" fontAlgn="base" hangingPunct="0">
        <a:spcBef>
          <a:spcPct val="0"/>
        </a:spcBef>
        <a:spcAft>
          <a:spcPct val="0"/>
        </a:spcAft>
        <a:defRPr sz="2400" b="1">
          <a:solidFill>
            <a:srgbClr val="F40000"/>
          </a:solidFill>
          <a:latin typeface="Arial" panose="020B0604020202020204" pitchFamily="34" charset="0"/>
        </a:defRPr>
      </a:lvl3pPr>
      <a:lvl4pPr algn="l" rtl="0" eaLnBrk="0" fontAlgn="base" hangingPunct="0">
        <a:spcBef>
          <a:spcPct val="0"/>
        </a:spcBef>
        <a:spcAft>
          <a:spcPct val="0"/>
        </a:spcAft>
        <a:defRPr sz="2400" b="1">
          <a:solidFill>
            <a:srgbClr val="F40000"/>
          </a:solidFill>
          <a:latin typeface="Arial" panose="020B0604020202020204" pitchFamily="34" charset="0"/>
        </a:defRPr>
      </a:lvl4pPr>
      <a:lvl5pPr algn="l" rtl="0" eaLnBrk="0" fontAlgn="base" hangingPunct="0">
        <a:spcBef>
          <a:spcPct val="0"/>
        </a:spcBef>
        <a:spcAft>
          <a:spcPct val="0"/>
        </a:spcAft>
        <a:defRPr sz="2400" b="1">
          <a:solidFill>
            <a:srgbClr val="F40000"/>
          </a:solidFill>
          <a:latin typeface="Arial" panose="020B0604020202020204" pitchFamily="34" charset="0"/>
        </a:defRPr>
      </a:lvl5pPr>
      <a:lvl6pPr marL="457200" algn="l" rtl="0" fontAlgn="base">
        <a:spcBef>
          <a:spcPct val="0"/>
        </a:spcBef>
        <a:spcAft>
          <a:spcPct val="0"/>
        </a:spcAft>
        <a:defRPr sz="2400" b="1">
          <a:solidFill>
            <a:srgbClr val="F40000"/>
          </a:solidFill>
          <a:latin typeface="Arial" panose="020B0604020202020204" pitchFamily="34" charset="0"/>
        </a:defRPr>
      </a:lvl6pPr>
      <a:lvl7pPr marL="914400" algn="l" rtl="0" fontAlgn="base">
        <a:spcBef>
          <a:spcPct val="0"/>
        </a:spcBef>
        <a:spcAft>
          <a:spcPct val="0"/>
        </a:spcAft>
        <a:defRPr sz="2400" b="1">
          <a:solidFill>
            <a:srgbClr val="F40000"/>
          </a:solidFill>
          <a:latin typeface="Arial" panose="020B0604020202020204" pitchFamily="34" charset="0"/>
        </a:defRPr>
      </a:lvl7pPr>
      <a:lvl8pPr marL="1371600" algn="l" rtl="0" fontAlgn="base">
        <a:spcBef>
          <a:spcPct val="0"/>
        </a:spcBef>
        <a:spcAft>
          <a:spcPct val="0"/>
        </a:spcAft>
        <a:defRPr sz="2400" b="1">
          <a:solidFill>
            <a:srgbClr val="F40000"/>
          </a:solidFill>
          <a:latin typeface="Arial" panose="020B0604020202020204" pitchFamily="34" charset="0"/>
        </a:defRPr>
      </a:lvl8pPr>
      <a:lvl9pPr marL="1828800" algn="l" rtl="0" fontAlgn="base">
        <a:spcBef>
          <a:spcPct val="0"/>
        </a:spcBef>
        <a:spcAft>
          <a:spcPct val="0"/>
        </a:spcAft>
        <a:defRPr sz="2400" b="1">
          <a:solidFill>
            <a:srgbClr val="F40000"/>
          </a:solidFill>
          <a:latin typeface="Arial" panose="020B0604020202020204" pitchFamily="34" charset="0"/>
        </a:defRPr>
      </a:lvl9pPr>
    </p:titleStyle>
    <p:bodyStyle>
      <a:lvl1pPr marL="342900" indent="-342900" algn="l" rtl="0" eaLnBrk="0" fontAlgn="base" hangingPunct="0">
        <a:lnSpc>
          <a:spcPts val="7200"/>
        </a:lnSpc>
        <a:spcBef>
          <a:spcPct val="0"/>
        </a:spcBef>
        <a:spcAft>
          <a:spcPct val="0"/>
        </a:spcAft>
        <a:buFont typeface="Arial" pitchFamily="34" charset="0"/>
        <a:buChar char="•"/>
        <a:defRPr sz="3200" kern="1200">
          <a:solidFill>
            <a:srgbClr val="455560"/>
          </a:solidFill>
          <a:latin typeface="+mn-lt"/>
          <a:ea typeface="+mn-ea"/>
          <a:cs typeface="+mn-cs"/>
        </a:defRPr>
      </a:lvl1pPr>
      <a:lvl2pPr marL="742950" indent="-285750" algn="l" rtl="0" eaLnBrk="0" fontAlgn="base" hangingPunct="0">
        <a:lnSpc>
          <a:spcPts val="7200"/>
        </a:lnSpc>
        <a:spcBef>
          <a:spcPct val="0"/>
        </a:spcBef>
        <a:spcAft>
          <a:spcPct val="0"/>
        </a:spcAft>
        <a:buFont typeface="Arial" pitchFamily="34" charset="0"/>
        <a:buChar char="–"/>
        <a:defRPr sz="2800" kern="1200">
          <a:solidFill>
            <a:srgbClr val="455560"/>
          </a:solidFill>
          <a:latin typeface="+mn-lt"/>
          <a:ea typeface="+mn-ea"/>
          <a:cs typeface="+mn-cs"/>
        </a:defRPr>
      </a:lvl2pPr>
      <a:lvl3pPr marL="1143000" indent="-228600" algn="l" rtl="0" eaLnBrk="0" fontAlgn="base" hangingPunct="0">
        <a:lnSpc>
          <a:spcPts val="7200"/>
        </a:lnSpc>
        <a:spcBef>
          <a:spcPct val="0"/>
        </a:spcBef>
        <a:spcAft>
          <a:spcPct val="0"/>
        </a:spcAft>
        <a:buFont typeface="Arial" pitchFamily="34" charset="0"/>
        <a:buChar char="•"/>
        <a:defRPr sz="2400" kern="1200">
          <a:solidFill>
            <a:srgbClr val="455560"/>
          </a:solidFill>
          <a:latin typeface="+mn-lt"/>
          <a:ea typeface="+mn-ea"/>
          <a:cs typeface="+mn-cs"/>
        </a:defRPr>
      </a:lvl3pPr>
      <a:lvl4pPr marL="1600200" indent="-228600" algn="l" rtl="0" eaLnBrk="0" fontAlgn="base" hangingPunct="0">
        <a:lnSpc>
          <a:spcPts val="7200"/>
        </a:lnSpc>
        <a:spcBef>
          <a:spcPct val="0"/>
        </a:spcBef>
        <a:spcAft>
          <a:spcPct val="0"/>
        </a:spcAft>
        <a:buFont typeface="Arial" pitchFamily="34" charset="0"/>
        <a:buChar char="–"/>
        <a:defRPr sz="2000" kern="1200">
          <a:solidFill>
            <a:srgbClr val="455560"/>
          </a:solidFill>
          <a:latin typeface="+mn-lt"/>
          <a:ea typeface="+mn-ea"/>
          <a:cs typeface="+mn-cs"/>
        </a:defRPr>
      </a:lvl4pPr>
      <a:lvl5pPr marL="2057400" indent="-228600" algn="l" rtl="0" eaLnBrk="0" fontAlgn="base" hangingPunct="0">
        <a:lnSpc>
          <a:spcPts val="7200"/>
        </a:lnSpc>
        <a:spcBef>
          <a:spcPct val="0"/>
        </a:spcBef>
        <a:spcAft>
          <a:spcPct val="0"/>
        </a:spcAft>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909295" y="6311348"/>
            <a:ext cx="2895600" cy="365125"/>
          </a:xfrm>
          <a:prstGeom prst="rect">
            <a:avLst/>
          </a:prstGeom>
        </p:spPr>
        <p:txBody>
          <a:bodyPr vert="horz" lIns="91440" tIns="45720" rIns="91440" bIns="45720" rtlCol="0" anchor="ctr"/>
          <a:lstStyle>
            <a:lvl1pPr algn="l">
              <a:defRPr sz="1000" b="1">
                <a:solidFill>
                  <a:schemeClr val="bg1"/>
                </a:solidFill>
              </a:defRPr>
            </a:lvl1pPr>
          </a:lstStyle>
          <a:p>
            <a:endParaRPr lang="en-US" dirty="0">
              <a:solidFill>
                <a:srgbClr val="455560"/>
              </a:solidFill>
            </a:endParaRPr>
          </a:p>
        </p:txBody>
      </p:sp>
      <p:sp>
        <p:nvSpPr>
          <p:cNvPr id="6" name="Slide Number Placeholder 5"/>
          <p:cNvSpPr>
            <a:spLocks noGrp="1"/>
          </p:cNvSpPr>
          <p:nvPr>
            <p:ph type="sldNum" sz="quarter" idx="4"/>
          </p:nvPr>
        </p:nvSpPr>
        <p:spPr>
          <a:xfrm>
            <a:off x="8068240" y="6299956"/>
            <a:ext cx="762000" cy="381000"/>
          </a:xfrm>
          <a:prstGeom prst="rect">
            <a:avLst/>
          </a:prstGeom>
        </p:spPr>
        <p:txBody>
          <a:bodyPr vert="horz" lIns="91440" tIns="45720" rIns="91440" bIns="45720" rtlCol="0" anchor="ctr"/>
          <a:lstStyle>
            <a:lvl1pPr algn="r">
              <a:defRPr sz="900" b="0">
                <a:solidFill>
                  <a:schemeClr val="bg1"/>
                </a:solidFill>
              </a:defRPr>
            </a:lvl1p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3" name="Date Placeholder 12"/>
          <p:cNvSpPr>
            <a:spLocks noGrp="1"/>
          </p:cNvSpPr>
          <p:nvPr>
            <p:ph type="dt" sz="half" idx="2"/>
          </p:nvPr>
        </p:nvSpPr>
        <p:spPr>
          <a:xfrm>
            <a:off x="6858000" y="6305556"/>
            <a:ext cx="1219200" cy="365125"/>
          </a:xfrm>
          <a:prstGeom prst="rect">
            <a:avLst/>
          </a:prstGeom>
        </p:spPr>
        <p:txBody>
          <a:bodyPr vert="horz" lIns="91440" tIns="45720" rIns="91440" bIns="45720" rtlCol="0" anchor="ctr"/>
          <a:lstStyle>
            <a:lvl1pPr algn="r">
              <a:defRPr lang="en-US" sz="900" b="0" kern="1200" smtClean="0">
                <a:solidFill>
                  <a:schemeClr val="bg1"/>
                </a:solidFill>
                <a:latin typeface="+mn-lt"/>
                <a:ea typeface="+mn-ea"/>
                <a:cs typeface="+mn-cs"/>
              </a:defRPr>
            </a:lvl1pPr>
          </a:lstStyle>
          <a:p>
            <a:fld id="{7BB6BE63-0406-4504-A8CF-A9C0C8AF55CF}" type="datetime1">
              <a:rPr lang="en-US" smtClean="0">
                <a:solidFill>
                  <a:srgbClr val="455560"/>
                </a:solidFill>
              </a:rPr>
              <a:t>6/5/2017</a:t>
            </a:fld>
            <a:endParaRPr dirty="0">
              <a:solidFill>
                <a:srgbClr val="455560"/>
              </a:solidFill>
            </a:endParaRPr>
          </a:p>
        </p:txBody>
      </p:sp>
    </p:spTree>
    <p:extLst>
      <p:ext uri="{BB962C8B-B14F-4D97-AF65-F5344CB8AC3E}">
        <p14:creationId xmlns:p14="http://schemas.microsoft.com/office/powerpoint/2010/main" val="259227826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ransition spd="med">
    <p:fade/>
  </p:transition>
  <p:timing>
    <p:tnLst>
      <p:par>
        <p:cTn id="1" dur="indefinite" restart="never" nodeType="tmRoot"/>
      </p:par>
    </p:tnLst>
  </p:timing>
  <p:hf hdr="0" ftr="0"/>
  <p:txStyles>
    <p:titleStyle>
      <a:lvl1pPr algn="l" defTabSz="914400" rtl="0" eaLnBrk="1" latinLnBrk="0" hangingPunct="1">
        <a:spcBef>
          <a:spcPct val="0"/>
        </a:spcBef>
        <a:buNone/>
        <a:defRPr sz="2400" b="1" kern="1200">
          <a:solidFill>
            <a:srgbClr val="F40000"/>
          </a:solidFill>
          <a:latin typeface="+mj-lt"/>
          <a:ea typeface="+mj-ea"/>
          <a:cs typeface="+mj-cs"/>
        </a:defRPr>
      </a:lvl1pPr>
    </p:titleStyle>
    <p:bodyStyle>
      <a:lvl1pPr marL="342900" indent="-342900" algn="l" defTabSz="914400" rtl="0" eaLnBrk="1" latinLnBrk="0" hangingPunct="1">
        <a:lnSpc>
          <a:spcPts val="7200"/>
        </a:lnSpc>
        <a:spcBef>
          <a:spcPts val="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lnSpc>
          <a:spcPts val="7200"/>
        </a:lnSpc>
        <a:spcBef>
          <a:spcPts val="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lnSpc>
          <a:spcPts val="7200"/>
        </a:lnSpc>
        <a:spcBef>
          <a:spcPts val="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135"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68"/>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89"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21489" y="6203623"/>
            <a:ext cx="8722840" cy="518318"/>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000000"/>
                  </a:solidFill>
                </a:rPr>
                <a:t>SOURCE: Source</a:t>
              </a:r>
            </a:p>
          </p:txBody>
        </p:sp>
      </p:grpSp>
      <p:grpSp>
        <p:nvGrpSpPr>
          <p:cNvPr id="15" name="ACET" hidden="1"/>
          <p:cNvGrpSpPr>
            <a:grpSpLocks/>
          </p:cNvGrpSpPr>
          <p:nvPr/>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22" name="LegendBoxes" hidden="1"/>
          <p:cNvGrpSpPr>
            <a:grpSpLocks/>
          </p:cNvGrpSpPr>
          <p:nvPr/>
        </p:nvGrpSpPr>
        <p:grpSpPr bwMode="auto">
          <a:xfrm>
            <a:off x="8136458" y="290477"/>
            <a:ext cx="779144" cy="1017201"/>
            <a:chOff x="4936" y="176"/>
            <a:chExt cx="481" cy="628"/>
          </a:xfrm>
        </p:grpSpPr>
        <p:sp>
          <p:nvSpPr>
            <p:cNvPr id="23"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5"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1" name="LegendLines" hidden="1"/>
          <p:cNvGrpSpPr>
            <a:grpSpLocks/>
          </p:cNvGrpSpPr>
          <p:nvPr/>
        </p:nvGrpSpPr>
        <p:grpSpPr bwMode="auto">
          <a:xfrm>
            <a:off x="7822210" y="290476"/>
            <a:ext cx="1093393" cy="745084"/>
            <a:chOff x="4750" y="176"/>
            <a:chExt cx="675"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36"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37"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grpSp>
      <p:grpSp>
        <p:nvGrpSpPr>
          <p:cNvPr id="38" name="McKSticker" hidden="1"/>
          <p:cNvGrpSpPr/>
          <p:nvPr/>
        </p:nvGrpSpPr>
        <p:grpSpPr bwMode="auto">
          <a:xfrm>
            <a:off x="7826973" y="290475"/>
            <a:ext cx="1088629" cy="216680"/>
            <a:chOff x="7673881" y="285750"/>
            <a:chExt cx="1066894" cy="212366"/>
          </a:xfrm>
        </p:grpSpPr>
        <p:sp>
          <p:nvSpPr>
            <p:cNvPr id="39"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429" fontAlgn="base">
                <a:spcBef>
                  <a:spcPct val="0"/>
                </a:spcBef>
                <a:spcAft>
                  <a:spcPct val="0"/>
                </a:spcAft>
                <a:buClr>
                  <a:srgbClr val="FF0000"/>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8068255" y="290475"/>
            <a:ext cx="847347" cy="1333054"/>
            <a:chOff x="7769225" y="2105025"/>
            <a:chExt cx="830430" cy="1306516"/>
          </a:xfrm>
        </p:grpSpPr>
        <p:grpSp>
          <p:nvGrpSpPr>
            <p:cNvPr id="43" name="MoonLegend1"/>
            <p:cNvGrpSpPr>
              <a:grpSpLocks noChangeAspect="1"/>
            </p:cNvGrpSpPr>
            <p:nvPr>
              <p:custDataLst>
                <p:tags r:id="rId10"/>
              </p:custDataLst>
            </p:nvPr>
          </p:nvGrpSpPr>
          <p:grpSpPr bwMode="auto">
            <a:xfrm>
              <a:off x="7769225" y="2105025"/>
              <a:ext cx="209550" cy="209551"/>
              <a:chOff x="4533" y="183"/>
              <a:chExt cx="144" cy="144"/>
            </a:xfrm>
          </p:grpSpPr>
          <p:sp>
            <p:nvSpPr>
              <p:cNvPr id="61"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4" name="MoonLegend2"/>
            <p:cNvGrpSpPr>
              <a:grpSpLocks noChangeAspect="1"/>
            </p:cNvGrpSpPr>
            <p:nvPr>
              <p:custDataLst>
                <p:tags r:id="rId11"/>
              </p:custDataLst>
            </p:nvPr>
          </p:nvGrpSpPr>
          <p:grpSpPr bwMode="auto">
            <a:xfrm>
              <a:off x="7769225" y="2379266"/>
              <a:ext cx="209550" cy="209551"/>
              <a:chOff x="1694" y="2044"/>
              <a:chExt cx="160" cy="160"/>
            </a:xfrm>
          </p:grpSpPr>
          <p:sp>
            <p:nvSpPr>
              <p:cNvPr id="59"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2"/>
              <p:cNvSpPr>
                <a:spLocks noChangeAspect="1"/>
              </p:cNvSpPr>
              <p:nvPr>
                <p:custDataLst>
                  <p:tags r:id="rId22"/>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5" name="MoonLegend4"/>
            <p:cNvGrpSpPr>
              <a:grpSpLocks noChangeAspect="1"/>
            </p:cNvGrpSpPr>
            <p:nvPr>
              <p:custDataLst>
                <p:tags r:id="rId12"/>
              </p:custDataLst>
            </p:nvPr>
          </p:nvGrpSpPr>
          <p:grpSpPr bwMode="auto">
            <a:xfrm>
              <a:off x="7769225" y="2927748"/>
              <a:ext cx="209550" cy="209551"/>
              <a:chOff x="4495" y="1198"/>
              <a:chExt cx="160" cy="160"/>
            </a:xfrm>
          </p:grpSpPr>
          <p:sp>
            <p:nvSpPr>
              <p:cNvPr id="57"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5"/>
            <p:cNvGrpSpPr>
              <a:grpSpLocks noChangeAspect="1"/>
            </p:cNvGrpSpPr>
            <p:nvPr>
              <p:custDataLst>
                <p:tags r:id="rId13"/>
              </p:custDataLst>
            </p:nvPr>
          </p:nvGrpSpPr>
          <p:grpSpPr bwMode="auto">
            <a:xfrm>
              <a:off x="7769225" y="3201990"/>
              <a:ext cx="209550" cy="209551"/>
              <a:chOff x="4495" y="1440"/>
              <a:chExt cx="160" cy="160"/>
            </a:xfrm>
          </p:grpSpPr>
          <p:sp>
            <p:nvSpPr>
              <p:cNvPr id="55"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7" name="Legend1"/>
            <p:cNvSpPr>
              <a:spLocks noChangeArrowheads="1"/>
            </p:cNvSpPr>
            <p:nvPr/>
          </p:nvSpPr>
          <p:spPr bwMode="auto">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48" name="Legend2"/>
            <p:cNvSpPr>
              <a:spLocks noChangeArrowheads="1"/>
            </p:cNvSpPr>
            <p:nvPr/>
          </p:nvSpPr>
          <p:spPr bwMode="auto">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49" name="Legend3"/>
            <p:cNvSpPr>
              <a:spLocks noChangeArrowheads="1"/>
            </p:cNvSpPr>
            <p:nvPr/>
          </p:nvSpPr>
          <p:spPr bwMode="auto">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50" name="Legend4"/>
            <p:cNvSpPr>
              <a:spLocks noChangeArrowheads="1"/>
            </p:cNvSpPr>
            <p:nvPr/>
          </p:nvSpPr>
          <p:spPr bwMode="auto">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sp>
          <p:nvSpPr>
            <p:cNvPr id="51" name="Legend5"/>
            <p:cNvSpPr>
              <a:spLocks noChangeArrowheads="1"/>
            </p:cNvSpPr>
            <p:nvPr/>
          </p:nvSpPr>
          <p:spPr bwMode="auto">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FF0000"/>
                </a:buClr>
              </a:pPr>
              <a:r>
                <a:rPr lang="en-US" sz="1200" dirty="0">
                  <a:solidFill>
                    <a:srgbClr val="000000"/>
                  </a:solidFill>
                </a:rPr>
                <a:t>Legend</a:t>
              </a:r>
            </a:p>
          </p:txBody>
        </p:sp>
        <p:grpSp>
          <p:nvGrpSpPr>
            <p:cNvPr id="52" name="MoonLegend3"/>
            <p:cNvGrpSpPr>
              <a:grpSpLocks noChangeAspect="1"/>
            </p:cNvGrpSpPr>
            <p:nvPr>
              <p:custDataLst>
                <p:tags r:id="rId14"/>
              </p:custDataLst>
            </p:nvPr>
          </p:nvGrpSpPr>
          <p:grpSpPr bwMode="auto">
            <a:xfrm>
              <a:off x="7769225" y="2653507"/>
              <a:ext cx="209550" cy="209551"/>
              <a:chOff x="4495" y="1198"/>
              <a:chExt cx="160" cy="160"/>
            </a:xfrm>
          </p:grpSpPr>
          <p:sp>
            <p:nvSpPr>
              <p:cNvPr id="5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4"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21303076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iming>
    <p:tnLst>
      <p:par>
        <p:cTn id="1" dur="indefinite" restart="never" nodeType="tmRoot"/>
      </p:par>
    </p:tnLst>
  </p:timing>
  <p:hf hdr="0" ftr="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909295" y="6311348"/>
            <a:ext cx="2895600" cy="365125"/>
          </a:xfrm>
          <a:prstGeom prst="rect">
            <a:avLst/>
          </a:prstGeom>
        </p:spPr>
        <p:txBody>
          <a:bodyPr vert="horz" lIns="91440" tIns="45720" rIns="91440" bIns="45720" rtlCol="0" anchor="ctr"/>
          <a:lstStyle>
            <a:lvl1pPr algn="l">
              <a:defRPr sz="1000" b="1">
                <a:solidFill>
                  <a:schemeClr val="bg1"/>
                </a:solidFill>
              </a:defRPr>
            </a:lvl1pPr>
          </a:lstStyle>
          <a:p>
            <a:endParaRPr lang="en-US" dirty="0">
              <a:solidFill>
                <a:srgbClr val="455560"/>
              </a:solidFill>
            </a:endParaRPr>
          </a:p>
        </p:txBody>
      </p:sp>
      <p:sp>
        <p:nvSpPr>
          <p:cNvPr id="6" name="Slide Number Placeholder 5"/>
          <p:cNvSpPr>
            <a:spLocks noGrp="1"/>
          </p:cNvSpPr>
          <p:nvPr>
            <p:ph type="sldNum" sz="quarter" idx="4"/>
          </p:nvPr>
        </p:nvSpPr>
        <p:spPr>
          <a:xfrm>
            <a:off x="8068240" y="6299956"/>
            <a:ext cx="762000" cy="381000"/>
          </a:xfrm>
          <a:prstGeom prst="rect">
            <a:avLst/>
          </a:prstGeom>
        </p:spPr>
        <p:txBody>
          <a:bodyPr vert="horz" lIns="91440" tIns="45720" rIns="91440" bIns="45720" rtlCol="0" anchor="ctr"/>
          <a:lstStyle>
            <a:lvl1pPr algn="r">
              <a:defRPr sz="900" b="0">
                <a:solidFill>
                  <a:schemeClr val="bg1"/>
                </a:solidFill>
              </a:defRPr>
            </a:lvl1pPr>
          </a:lstStyle>
          <a:p>
            <a:r>
              <a:rPr lang="en-US" dirty="0" smtClean="0">
                <a:solidFill>
                  <a:srgbClr val="455560"/>
                </a:solidFill>
              </a:rPr>
              <a:t>Page </a:t>
            </a:r>
            <a:fld id="{E55CB928-7360-4C5A-A5AA-7B3F29607B21}" type="slidenum">
              <a:rPr lang="en-US" smtClean="0">
                <a:solidFill>
                  <a:srgbClr val="455560"/>
                </a:solidFill>
              </a:rPr>
              <a:pPr/>
              <a:t>‹#›</a:t>
            </a:fld>
            <a:endParaRPr lang="en-US" dirty="0">
              <a:solidFill>
                <a:srgbClr val="455560"/>
              </a:solidFill>
            </a:endParaRPr>
          </a:p>
        </p:txBody>
      </p:sp>
      <p:sp>
        <p:nvSpPr>
          <p:cNvPr id="13" name="Date Placeholder 12"/>
          <p:cNvSpPr>
            <a:spLocks noGrp="1"/>
          </p:cNvSpPr>
          <p:nvPr>
            <p:ph type="dt" sz="half" idx="2"/>
          </p:nvPr>
        </p:nvSpPr>
        <p:spPr>
          <a:xfrm>
            <a:off x="6858000" y="6305556"/>
            <a:ext cx="1219200" cy="365125"/>
          </a:xfrm>
          <a:prstGeom prst="rect">
            <a:avLst/>
          </a:prstGeom>
        </p:spPr>
        <p:txBody>
          <a:bodyPr vert="horz" lIns="91440" tIns="45720" rIns="91440" bIns="45720" rtlCol="0" anchor="ctr"/>
          <a:lstStyle>
            <a:lvl1pPr algn="r">
              <a:defRPr lang="en-US" sz="900" b="0" kern="1200" smtClean="0">
                <a:solidFill>
                  <a:schemeClr val="bg1"/>
                </a:solidFill>
                <a:latin typeface="+mn-lt"/>
                <a:ea typeface="+mn-ea"/>
                <a:cs typeface="+mn-cs"/>
              </a:defRPr>
            </a:lvl1pPr>
          </a:lstStyle>
          <a:p>
            <a:fld id="{869C2F64-5332-41A9-8983-8A64C687DC34}" type="datetime1">
              <a:rPr lang="en-US" smtClean="0">
                <a:solidFill>
                  <a:srgbClr val="455560"/>
                </a:solidFill>
              </a:rPr>
              <a:t>6/5/2017</a:t>
            </a:fld>
            <a:endParaRPr dirty="0">
              <a:solidFill>
                <a:srgbClr val="455560"/>
              </a:solidFill>
            </a:endParaRPr>
          </a:p>
        </p:txBody>
      </p:sp>
    </p:spTree>
    <p:extLst>
      <p:ext uri="{BB962C8B-B14F-4D97-AF65-F5344CB8AC3E}">
        <p14:creationId xmlns:p14="http://schemas.microsoft.com/office/powerpoint/2010/main" val="7186295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Lst>
  <p:transition spd="med">
    <p:fade/>
  </p:transition>
  <p:timing>
    <p:tnLst>
      <p:par>
        <p:cTn id="1" dur="indefinite" restart="never" nodeType="tmRoot"/>
      </p:par>
    </p:tnLst>
  </p:timing>
  <p:hf hdr="0" ftr="0"/>
  <p:txStyles>
    <p:titleStyle>
      <a:lvl1pPr algn="l" defTabSz="914400" rtl="0" eaLnBrk="1" latinLnBrk="0" hangingPunct="1">
        <a:spcBef>
          <a:spcPct val="0"/>
        </a:spcBef>
        <a:buNone/>
        <a:defRPr sz="2400" b="1" kern="1200">
          <a:solidFill>
            <a:srgbClr val="F40000"/>
          </a:solidFill>
          <a:latin typeface="+mj-lt"/>
          <a:ea typeface="+mj-ea"/>
          <a:cs typeface="+mj-cs"/>
        </a:defRPr>
      </a:lvl1pPr>
    </p:titleStyle>
    <p:bodyStyle>
      <a:lvl1pPr marL="342900" indent="-342900" algn="l" defTabSz="914400" rtl="0" eaLnBrk="1" latinLnBrk="0" hangingPunct="1">
        <a:lnSpc>
          <a:spcPts val="7200"/>
        </a:lnSpc>
        <a:spcBef>
          <a:spcPts val="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lnSpc>
          <a:spcPts val="7200"/>
        </a:lnSpc>
        <a:spcBef>
          <a:spcPts val="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lnSpc>
          <a:spcPts val="7200"/>
        </a:lnSpc>
        <a:spcBef>
          <a:spcPts val="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chart" Target="../charts/chart1.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8.emf"/><Relationship Id="rId2" Type="http://schemas.openxmlformats.org/officeDocument/2006/relationships/tags" Target="../tags/tag37.xml"/><Relationship Id="rId1" Type="http://schemas.openxmlformats.org/officeDocument/2006/relationships/vmlDrawing" Target="../drawings/vmlDrawing7.vml"/><Relationship Id="rId6" Type="http://schemas.openxmlformats.org/officeDocument/2006/relationships/tags" Target="../tags/tag41.xml"/><Relationship Id="rId11" Type="http://schemas.openxmlformats.org/officeDocument/2006/relationships/oleObject" Target="../embeddings/oleObject7.bin"/><Relationship Id="rId5" Type="http://schemas.openxmlformats.org/officeDocument/2006/relationships/tags" Target="../tags/tag40.xml"/><Relationship Id="rId10" Type="http://schemas.openxmlformats.org/officeDocument/2006/relationships/notesSlide" Target="../notesSlides/notesSlide14.xml"/><Relationship Id="rId4" Type="http://schemas.openxmlformats.org/officeDocument/2006/relationships/tags" Target="../tags/tag39.xml"/><Relationship Id="rId9"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8589" y="360171"/>
            <a:ext cx="8382000" cy="3511510"/>
          </a:xfrm>
        </p:spPr>
        <p:txBody>
          <a:bodyPr/>
          <a:lstStyle/>
          <a:p>
            <a:pPr algn="ctr">
              <a:lnSpc>
                <a:spcPct val="100000"/>
              </a:lnSpc>
            </a:pPr>
            <a:r>
              <a:rPr lang="en-US" sz="2800" dirty="0">
                <a:latin typeface="VAG Rounded Std Light" panose="020F0502020204020204" pitchFamily="34" charset="0"/>
              </a:rPr>
              <a:t>Submission to the </a:t>
            </a:r>
            <a:r>
              <a:rPr lang="en-US" sz="2800" dirty="0" smtClean="0">
                <a:latin typeface="VAG Rounded Std Light" panose="020F0502020204020204" pitchFamily="34" charset="0"/>
              </a:rPr>
              <a:t>Standing Committee on Finance and the Portfolio Committee on Health</a:t>
            </a:r>
            <a:r>
              <a:rPr lang="en-US" sz="2800" dirty="0">
                <a:latin typeface="VAG Rounded Std Light" panose="020F0502020204020204" pitchFamily="34" charset="0"/>
              </a:rPr>
              <a:t/>
            </a:r>
            <a:br>
              <a:rPr lang="en-US" sz="2800" dirty="0">
                <a:latin typeface="VAG Rounded Std Light" panose="020F0502020204020204" pitchFamily="34" charset="0"/>
              </a:rPr>
            </a:b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r>
              <a:rPr lang="en-US" sz="2000" dirty="0" smtClean="0">
                <a:latin typeface="vag rounded "/>
              </a:rPr>
              <a:t>Comments </a:t>
            </a:r>
            <a:r>
              <a:rPr lang="en-US" sz="2000" dirty="0">
                <a:latin typeface="vag rounded "/>
              </a:rPr>
              <a:t>on the Draft Rates and Monetary Amounts and Amendment of Revenue Laws </a:t>
            </a:r>
            <a:r>
              <a:rPr lang="en-US" sz="2000" dirty="0" smtClean="0">
                <a:latin typeface="vag rounded "/>
              </a:rPr>
              <a:t>Bill: Proposed Health Levy</a:t>
            </a:r>
            <a:br>
              <a:rPr lang="en-US" sz="2000" dirty="0" smtClean="0">
                <a:latin typeface="vag rounded "/>
              </a:rPr>
            </a:b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endParaRPr lang="en-US" sz="2800" dirty="0">
              <a:latin typeface="VAG Rounded Std Light" panose="020F0502020204020204" pitchFamily="34" charset="0"/>
            </a:endParaRPr>
          </a:p>
        </p:txBody>
      </p:sp>
      <p:sp>
        <p:nvSpPr>
          <p:cNvPr id="4" name="Text Placeholder 3"/>
          <p:cNvSpPr>
            <a:spLocks noGrp="1"/>
          </p:cNvSpPr>
          <p:nvPr>
            <p:ph type="body" sz="quarter" idx="10"/>
          </p:nvPr>
        </p:nvSpPr>
        <p:spPr>
          <a:xfrm>
            <a:off x="215151" y="4655739"/>
            <a:ext cx="7678313" cy="1723549"/>
          </a:xfrm>
        </p:spPr>
        <p:txBody>
          <a:bodyPr/>
          <a:lstStyle/>
          <a:p>
            <a:r>
              <a:rPr lang="en-US" sz="1800" b="1" dirty="0">
                <a:latin typeface="VAG Rounded Std Light" panose="020F0502020204020204" pitchFamily="34" charset="0"/>
              </a:rPr>
              <a:t>PRESENTED BY </a:t>
            </a:r>
          </a:p>
          <a:p>
            <a:pPr>
              <a:lnSpc>
                <a:spcPct val="150000"/>
              </a:lnSpc>
            </a:pPr>
            <a:r>
              <a:rPr lang="en-US" sz="2000" b="1" dirty="0" smtClean="0">
                <a:solidFill>
                  <a:srgbClr val="FF0000"/>
                </a:solidFill>
                <a:latin typeface="VAG Rounded Std Light" panose="020F0502020204020204" pitchFamily="34" charset="0"/>
              </a:rPr>
              <a:t>VELAPHI</a:t>
            </a:r>
            <a:r>
              <a:rPr lang="en-US" dirty="0" smtClean="0">
                <a:latin typeface="VAG Rounded Std Light" panose="020F0502020204020204" pitchFamily="34" charset="0"/>
              </a:rPr>
              <a:t> </a:t>
            </a:r>
            <a:r>
              <a:rPr lang="en-US" sz="2000" b="1" dirty="0" smtClean="0">
                <a:solidFill>
                  <a:srgbClr val="FF0000"/>
                </a:solidFill>
                <a:latin typeface="VAG Rounded Std Light" panose="020F0502020204020204" pitchFamily="34" charset="0"/>
              </a:rPr>
              <a:t>RATSHEFOLA – MD</a:t>
            </a:r>
          </a:p>
          <a:p>
            <a:pPr>
              <a:lnSpc>
                <a:spcPct val="150000"/>
              </a:lnSpc>
            </a:pPr>
            <a:r>
              <a:rPr lang="en-US" sz="2400" b="1" dirty="0" smtClean="0">
                <a:solidFill>
                  <a:srgbClr val="FF0000"/>
                </a:solidFill>
                <a:latin typeface="VAG Rounded Std Light" panose="020F0502020204020204" pitchFamily="34" charset="0"/>
              </a:rPr>
              <a:t>COCA-COLA BEVERAGES SOUTH AFRICA  </a:t>
            </a:r>
          </a:p>
          <a:p>
            <a:pPr>
              <a:lnSpc>
                <a:spcPct val="150000"/>
              </a:lnSpc>
            </a:pPr>
            <a:r>
              <a:rPr lang="en-US" sz="2400" b="1" dirty="0" smtClean="0">
                <a:solidFill>
                  <a:srgbClr val="FF0000"/>
                </a:solidFill>
                <a:latin typeface="VAG Rounded Std Light" panose="020F0502020204020204" pitchFamily="34" charset="0"/>
              </a:rPr>
              <a:t>6 JUNE 2017</a:t>
            </a:r>
            <a:endParaRPr lang="en-US" sz="2400" b="1" dirty="0">
              <a:solidFill>
                <a:srgbClr val="FF0000"/>
              </a:solidFill>
              <a:latin typeface="VAG Rounded Std Light" panose="020F0502020204020204" pitchFamily="34" charset="0"/>
            </a:endParaRPr>
          </a:p>
        </p:txBody>
      </p:sp>
    </p:spTree>
    <p:extLst>
      <p:ext uri="{BB962C8B-B14F-4D97-AF65-F5344CB8AC3E}">
        <p14:creationId xmlns:p14="http://schemas.microsoft.com/office/powerpoint/2010/main" val="379298615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996454" y="84893"/>
            <a:ext cx="7119938" cy="536971"/>
          </a:xfrm>
          <a:prstGeom prst="rect">
            <a:avLst/>
          </a:prstGeom>
        </p:spPr>
        <p:txBody>
          <a:bodyPr lIns="80465" tIns="40232" rIns="80465" bIns="40232"/>
          <a:lstStyle>
            <a:lvl1pPr algn="l" defTabSz="478896" rtl="0" eaLnBrk="0" fontAlgn="base" hangingPunct="0">
              <a:spcBef>
                <a:spcPct val="0"/>
              </a:spcBef>
              <a:spcAft>
                <a:spcPct val="0"/>
              </a:spcAft>
              <a:defRPr sz="2500" b="1" kern="1200">
                <a:solidFill>
                  <a:srgbClr val="DC1C2F"/>
                </a:solidFill>
                <a:latin typeface="+mj-lt"/>
                <a:ea typeface="ＭＳ Ｐゴシック" charset="-128"/>
                <a:cs typeface="ＭＳ Ｐゴシック" charset="-128"/>
              </a:defRPr>
            </a:lvl1pPr>
            <a:lvl2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2pPr>
            <a:lvl3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3pPr>
            <a:lvl4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4pPr>
            <a:lvl5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5pPr>
            <a:lvl6pPr marL="478896" algn="ctr" defTabSz="478896" rtl="0" fontAlgn="base">
              <a:spcBef>
                <a:spcPct val="0"/>
              </a:spcBef>
              <a:spcAft>
                <a:spcPct val="0"/>
              </a:spcAft>
              <a:defRPr sz="4600">
                <a:solidFill>
                  <a:schemeClr val="tx1"/>
                </a:solidFill>
                <a:latin typeface="Calibri" pitchFamily="34" charset="0"/>
              </a:defRPr>
            </a:lvl6pPr>
            <a:lvl7pPr marL="957792" algn="ctr" defTabSz="478896" rtl="0" fontAlgn="base">
              <a:spcBef>
                <a:spcPct val="0"/>
              </a:spcBef>
              <a:spcAft>
                <a:spcPct val="0"/>
              </a:spcAft>
              <a:defRPr sz="4600">
                <a:solidFill>
                  <a:schemeClr val="tx1"/>
                </a:solidFill>
                <a:latin typeface="Calibri" pitchFamily="34" charset="0"/>
              </a:defRPr>
            </a:lvl7pPr>
            <a:lvl8pPr marL="1436688" algn="ctr" defTabSz="478896" rtl="0" fontAlgn="base">
              <a:spcBef>
                <a:spcPct val="0"/>
              </a:spcBef>
              <a:spcAft>
                <a:spcPct val="0"/>
              </a:spcAft>
              <a:defRPr sz="4600">
                <a:solidFill>
                  <a:schemeClr val="tx1"/>
                </a:solidFill>
                <a:latin typeface="Calibri" pitchFamily="34" charset="0"/>
              </a:defRPr>
            </a:lvl8pPr>
            <a:lvl9pPr marL="1915584" algn="ctr" defTabSz="478896" rtl="0" fontAlgn="base">
              <a:spcBef>
                <a:spcPct val="0"/>
              </a:spcBef>
              <a:spcAft>
                <a:spcPct val="0"/>
              </a:spcAft>
              <a:defRPr sz="4600">
                <a:solidFill>
                  <a:schemeClr val="tx1"/>
                </a:solidFill>
                <a:latin typeface="Calibri" pitchFamily="34" charset="0"/>
              </a:defRPr>
            </a:lvl9pPr>
          </a:lstStyle>
          <a:p>
            <a:pPr algn="ctr" eaLnBrk="1" hangingPunct="1"/>
            <a:endParaRPr lang="en-US" sz="4050" dirty="0">
              <a:solidFill>
                <a:srgbClr val="C6CECE"/>
              </a:solidFill>
              <a:latin typeface="Gotham-Bold" charset="0"/>
              <a:cs typeface="Gotham-Bold" charset="0"/>
            </a:endParaRPr>
          </a:p>
        </p:txBody>
      </p:sp>
      <p:sp>
        <p:nvSpPr>
          <p:cNvPr id="15" name="TextBox 14"/>
          <p:cNvSpPr txBox="1"/>
          <p:nvPr/>
        </p:nvSpPr>
        <p:spPr>
          <a:xfrm>
            <a:off x="962029" y="6017359"/>
            <a:ext cx="200025" cy="219291"/>
          </a:xfrm>
          <a:prstGeom prst="rect">
            <a:avLst/>
          </a:prstGeom>
          <a:noFill/>
        </p:spPr>
        <p:txBody>
          <a:bodyPr wrap="square" rtlCol="0">
            <a:spAutoFit/>
          </a:bodyPr>
          <a:lstStyle/>
          <a:p>
            <a:r>
              <a:rPr lang="en-US" sz="825" dirty="0">
                <a:solidFill>
                  <a:srgbClr val="455560">
                    <a:lumMod val="40000"/>
                    <a:lumOff val="60000"/>
                  </a:srgbClr>
                </a:solidFill>
              </a:rPr>
              <a:t>8</a:t>
            </a:r>
          </a:p>
        </p:txBody>
      </p:sp>
      <p:sp>
        <p:nvSpPr>
          <p:cNvPr id="16" name="Title 1"/>
          <p:cNvSpPr txBox="1">
            <a:spLocks/>
          </p:cNvSpPr>
          <p:nvPr/>
        </p:nvSpPr>
        <p:spPr>
          <a:xfrm>
            <a:off x="1012033" y="81842"/>
            <a:ext cx="7119938" cy="536971"/>
          </a:xfrm>
          <a:prstGeom prst="rect">
            <a:avLst/>
          </a:prstGeom>
        </p:spPr>
        <p:txBody>
          <a:bodyPr lIns="80465" tIns="40232" rIns="80465" bIns="40232"/>
          <a:lstStyle>
            <a:lvl1pPr algn="l" defTabSz="478896" rtl="0" eaLnBrk="0" fontAlgn="base" hangingPunct="0">
              <a:spcBef>
                <a:spcPct val="0"/>
              </a:spcBef>
              <a:spcAft>
                <a:spcPct val="0"/>
              </a:spcAft>
              <a:defRPr sz="2500" b="1" kern="1200">
                <a:solidFill>
                  <a:srgbClr val="DC1C2F"/>
                </a:solidFill>
                <a:latin typeface="+mj-lt"/>
                <a:ea typeface="ＭＳ Ｐゴシック" charset="-128"/>
                <a:cs typeface="ＭＳ Ｐゴシック" charset="-128"/>
              </a:defRPr>
            </a:lvl1pPr>
            <a:lvl2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2pPr>
            <a:lvl3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3pPr>
            <a:lvl4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4pPr>
            <a:lvl5pPr algn="l" defTabSz="478896" rtl="0" eaLnBrk="0" fontAlgn="base" hangingPunct="0">
              <a:spcBef>
                <a:spcPct val="0"/>
              </a:spcBef>
              <a:spcAft>
                <a:spcPct val="0"/>
              </a:spcAft>
              <a:defRPr sz="2500" b="1">
                <a:solidFill>
                  <a:srgbClr val="008100"/>
                </a:solidFill>
                <a:latin typeface="Calibri" pitchFamily="34" charset="0"/>
                <a:ea typeface="ＭＳ Ｐゴシック" charset="-128"/>
                <a:cs typeface="ＭＳ Ｐゴシック" charset="-128"/>
              </a:defRPr>
            </a:lvl5pPr>
            <a:lvl6pPr marL="478896" algn="ctr" defTabSz="478896" rtl="0" fontAlgn="base">
              <a:spcBef>
                <a:spcPct val="0"/>
              </a:spcBef>
              <a:spcAft>
                <a:spcPct val="0"/>
              </a:spcAft>
              <a:defRPr sz="4600">
                <a:solidFill>
                  <a:schemeClr val="tx1"/>
                </a:solidFill>
                <a:latin typeface="Calibri" pitchFamily="34" charset="0"/>
              </a:defRPr>
            </a:lvl6pPr>
            <a:lvl7pPr marL="957792" algn="ctr" defTabSz="478896" rtl="0" fontAlgn="base">
              <a:spcBef>
                <a:spcPct val="0"/>
              </a:spcBef>
              <a:spcAft>
                <a:spcPct val="0"/>
              </a:spcAft>
              <a:defRPr sz="4600">
                <a:solidFill>
                  <a:schemeClr val="tx1"/>
                </a:solidFill>
                <a:latin typeface="Calibri" pitchFamily="34" charset="0"/>
              </a:defRPr>
            </a:lvl7pPr>
            <a:lvl8pPr marL="1436688" algn="ctr" defTabSz="478896" rtl="0" fontAlgn="base">
              <a:spcBef>
                <a:spcPct val="0"/>
              </a:spcBef>
              <a:spcAft>
                <a:spcPct val="0"/>
              </a:spcAft>
              <a:defRPr sz="4600">
                <a:solidFill>
                  <a:schemeClr val="tx1"/>
                </a:solidFill>
                <a:latin typeface="Calibri" pitchFamily="34" charset="0"/>
              </a:defRPr>
            </a:lvl8pPr>
            <a:lvl9pPr marL="1915584" algn="ctr" defTabSz="478896" rtl="0" fontAlgn="base">
              <a:spcBef>
                <a:spcPct val="0"/>
              </a:spcBef>
              <a:spcAft>
                <a:spcPct val="0"/>
              </a:spcAft>
              <a:defRPr sz="4600">
                <a:solidFill>
                  <a:schemeClr val="tx1"/>
                </a:solidFill>
                <a:latin typeface="Calibri" pitchFamily="34" charset="0"/>
              </a:defRPr>
            </a:lvl9pPr>
          </a:lstStyle>
          <a:p>
            <a:pPr algn="ctr" eaLnBrk="1" hangingPunct="1"/>
            <a:endParaRPr lang="en-US" sz="4050" dirty="0">
              <a:solidFill>
                <a:srgbClr val="C6CECE"/>
              </a:solidFill>
              <a:latin typeface="Gotham-Bold" charset="0"/>
              <a:cs typeface="Gotham-Bold" charset="0"/>
            </a:endParaRPr>
          </a:p>
        </p:txBody>
      </p:sp>
      <p:sp>
        <p:nvSpPr>
          <p:cNvPr id="12" name="Rectangle 11"/>
          <p:cNvSpPr/>
          <p:nvPr/>
        </p:nvSpPr>
        <p:spPr>
          <a:xfrm>
            <a:off x="-19878" y="-3777"/>
            <a:ext cx="9144001" cy="1369502"/>
          </a:xfrm>
          <a:prstGeom prst="rect">
            <a:avLst/>
          </a:prstGeom>
          <a:solidFill>
            <a:srgbClr val="DC1C2F"/>
          </a:solidFill>
          <a:ln w="9525" cap="flat" cmpd="sng" algn="ctr">
            <a:noFill/>
            <a:prstDash val="solid"/>
          </a:ln>
          <a:effectLst/>
        </p:spPr>
        <p:txBody>
          <a:bodyPr anchor="ctr"/>
          <a:lstStyle/>
          <a:p>
            <a:pPr algn="ctr">
              <a:defRPr/>
            </a:pPr>
            <a:endParaRPr lang="en-US" kern="0" dirty="0">
              <a:solidFill>
                <a:srgbClr val="404040"/>
              </a:solidFill>
              <a:ea typeface="MS PGothic" pitchFamily="34" charset="-128"/>
            </a:endParaRPr>
          </a:p>
        </p:txBody>
      </p:sp>
      <p:sp>
        <p:nvSpPr>
          <p:cNvPr id="18" name="Title 2"/>
          <p:cNvSpPr txBox="1">
            <a:spLocks/>
          </p:cNvSpPr>
          <p:nvPr/>
        </p:nvSpPr>
        <p:spPr>
          <a:xfrm>
            <a:off x="-24366" y="-39071"/>
            <a:ext cx="9143999" cy="1419909"/>
          </a:xfrm>
          <a:prstGeom prst="rect">
            <a:avLst/>
          </a:prstGeom>
        </p:spPr>
        <p:txBody>
          <a:bodyPr/>
          <a:lstStyle>
            <a:lvl1pPr algn="l" defTabSz="914400" rtl="0" eaLnBrk="1" latinLnBrk="0" hangingPunct="1">
              <a:spcBef>
                <a:spcPct val="0"/>
              </a:spcBef>
              <a:buNone/>
              <a:defRPr sz="2400" b="1" kern="1200">
                <a:solidFill>
                  <a:srgbClr val="F40000"/>
                </a:solidFill>
                <a:latin typeface="+mj-lt"/>
                <a:ea typeface="+mj-ea"/>
                <a:cs typeface="+mj-cs"/>
              </a:defRPr>
            </a:lvl1pPr>
          </a:lstStyle>
          <a:p>
            <a:pPr algn="ctr"/>
            <a:r>
              <a:rPr lang="en-US" sz="2200" b="0" dirty="0" smtClean="0">
                <a:solidFill>
                  <a:schemeClr val="tx1"/>
                </a:solidFill>
                <a:latin typeface="VAG Rounded Std Light" panose="020F0502020204020204" pitchFamily="34" charset="0"/>
              </a:rPr>
              <a:t>Obesity is a complex health and lifestyle challenge that require a multi-pronged approached. </a:t>
            </a:r>
            <a:r>
              <a:rPr lang="en-US" sz="2200" b="0" dirty="0">
                <a:solidFill>
                  <a:schemeClr val="tx1"/>
                </a:solidFill>
                <a:latin typeface="VAG Rounded Std Light" panose="020F0502020204020204" pitchFamily="34" charset="0"/>
              </a:rPr>
              <a:t>The </a:t>
            </a:r>
            <a:r>
              <a:rPr lang="en-US" sz="2200" b="0" dirty="0" err="1">
                <a:solidFill>
                  <a:schemeClr val="tx1"/>
                </a:solidFill>
                <a:latin typeface="VAG Rounded Std Light" panose="020F0502020204020204" pitchFamily="34" charset="0"/>
              </a:rPr>
              <a:t>Mckinsey</a:t>
            </a:r>
            <a:r>
              <a:rPr lang="en-US" sz="2200" b="0" dirty="0">
                <a:solidFill>
                  <a:schemeClr val="tx1"/>
                </a:solidFill>
                <a:latin typeface="VAG Rounded Std Light" panose="020F0502020204020204" pitchFamily="34" charset="0"/>
              </a:rPr>
              <a:t> Global  Institute report on obesity (2014)  indicates that portion control followed by reformulation are the most effective in reducing obesity. SSB Tax are not as effective.  </a:t>
            </a:r>
            <a:endParaRPr lang="en-ZA" sz="2200" b="0" dirty="0">
              <a:solidFill>
                <a:schemeClr val="tx1"/>
              </a:solidFill>
              <a:latin typeface="VAG Rounded Std Light" panose="020F0502020204020204" pitchFamily="34" charset="0"/>
            </a:endParaRPr>
          </a:p>
          <a:p>
            <a:pPr algn="ctr"/>
            <a:endParaRPr lang="en-ZA" sz="2200" dirty="0">
              <a:solidFill>
                <a:schemeClr val="tx1"/>
              </a:solidFill>
              <a:latin typeface="VAG Rounded Std Light" panose="020F0502020204020204" pitchFamily="34" charset="0"/>
            </a:endParaRPr>
          </a:p>
        </p:txBody>
      </p:sp>
      <p:pic>
        <p:nvPicPr>
          <p:cNvPr id="2" name="Picture 1"/>
          <p:cNvPicPr>
            <a:picLocks noChangeAspect="1"/>
          </p:cNvPicPr>
          <p:nvPr/>
        </p:nvPicPr>
        <p:blipFill>
          <a:blip r:embed="rId3"/>
          <a:stretch>
            <a:fillRect/>
          </a:stretch>
        </p:blipFill>
        <p:spPr>
          <a:xfrm>
            <a:off x="992464" y="1416429"/>
            <a:ext cx="8055453" cy="4820836"/>
          </a:xfrm>
          <a:prstGeom prst="rect">
            <a:avLst/>
          </a:prstGeom>
        </p:spPr>
      </p:pic>
      <p:sp>
        <p:nvSpPr>
          <p:cNvPr id="3" name="Right Arrow 2"/>
          <p:cNvSpPr/>
          <p:nvPr/>
        </p:nvSpPr>
        <p:spPr>
          <a:xfrm>
            <a:off x="213199" y="5258605"/>
            <a:ext cx="962029" cy="42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ight Arrow 9"/>
          <p:cNvSpPr/>
          <p:nvPr/>
        </p:nvSpPr>
        <p:spPr>
          <a:xfrm>
            <a:off x="200935" y="3008107"/>
            <a:ext cx="962029" cy="39296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a:off x="609601" y="1434359"/>
            <a:ext cx="563793" cy="448230"/>
          </a:xfrm>
          <a:prstGeom prst="rect">
            <a:avLst/>
          </a:prstGeom>
          <a:noFill/>
        </p:spPr>
        <p:txBody>
          <a:bodyPr vert="horz" wrap="non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ZA" sz="2400" b="0" i="0" u="none" strike="noStrike" kern="1200" cap="none" spc="0" normalizeH="0" baseline="0" noProof="0" dirty="0" smtClean="0">
                <a:ln>
                  <a:noFill/>
                </a:ln>
                <a:solidFill>
                  <a:schemeClr val="accent6">
                    <a:lumMod val="10000"/>
                  </a:schemeClr>
                </a:solidFill>
                <a:effectLst/>
                <a:uLnTx/>
                <a:uFillTx/>
                <a:latin typeface="+mn-lt"/>
                <a:ea typeface="+mn-ea"/>
                <a:cs typeface="+mn-cs"/>
              </a:rPr>
              <a:t>*</a:t>
            </a:r>
          </a:p>
        </p:txBody>
      </p:sp>
      <p:sp>
        <p:nvSpPr>
          <p:cNvPr id="11" name="TextBox 10"/>
          <p:cNvSpPr txBox="1"/>
          <p:nvPr/>
        </p:nvSpPr>
        <p:spPr>
          <a:xfrm>
            <a:off x="0" y="6290786"/>
            <a:ext cx="6643604" cy="621350"/>
          </a:xfrm>
          <a:prstGeom prst="rect">
            <a:avLst/>
          </a:prstGeom>
          <a:noFill/>
          <a:ln>
            <a:noFill/>
          </a:ln>
        </p:spPr>
        <p:txBody>
          <a:bodyPr vert="horz" wrap="none" lIns="320040" tIns="137160" rIns="320040" bIns="137160" rtlCol="0">
            <a:noAutofit/>
          </a:bodyPr>
          <a:lstStyle/>
          <a:p>
            <a:pPr>
              <a:lnSpc>
                <a:spcPts val="2000"/>
              </a:lnSpc>
              <a:spcBef>
                <a:spcPts val="1200"/>
              </a:spcBef>
              <a:tabLst>
                <a:tab pos="0" algn="l"/>
              </a:tabLst>
            </a:pPr>
            <a:r>
              <a:rPr kumimoji="0" lang="en-ZA" sz="2000" b="0" i="0" u="none" strike="noStrike" kern="1200" cap="none" spc="0" normalizeH="0" baseline="0" noProof="0" dirty="0" smtClean="0">
                <a:ln>
                  <a:noFill/>
                </a:ln>
                <a:solidFill>
                  <a:schemeClr val="accent6">
                    <a:lumMod val="10000"/>
                  </a:schemeClr>
                </a:solidFill>
                <a:effectLst/>
                <a:uLnTx/>
                <a:uFillTx/>
                <a:latin typeface="+mn-lt"/>
                <a:ea typeface="+mn-ea"/>
                <a:cs typeface="+mn-cs"/>
              </a:rPr>
              <a:t>*</a:t>
            </a:r>
            <a:r>
              <a:rPr lang="en-US" sz="1000" i="1" dirty="0">
                <a:solidFill>
                  <a:srgbClr val="FF0000"/>
                </a:solidFill>
              </a:rPr>
              <a:t>An initial economic </a:t>
            </a:r>
            <a:r>
              <a:rPr lang="en-US" sz="1000" i="1" dirty="0" smtClean="0">
                <a:solidFill>
                  <a:srgbClr val="FF0000"/>
                </a:solidFill>
              </a:rPr>
              <a:t>analysis: Overcoming </a:t>
            </a:r>
            <a:r>
              <a:rPr lang="en-US" sz="1000" i="1" dirty="0">
                <a:solidFill>
                  <a:srgbClr val="FF0000"/>
                </a:solidFill>
              </a:rPr>
              <a:t>obesity</a:t>
            </a:r>
            <a:r>
              <a:rPr lang="en-US" sz="1000" i="1" dirty="0" smtClean="0">
                <a:solidFill>
                  <a:srgbClr val="FF0000"/>
                </a:solidFill>
              </a:rPr>
              <a:t>: McKinsey Global Institute (GBI) November 2014</a:t>
            </a:r>
            <a:endParaRPr lang="en-ZA" sz="1000" i="1" dirty="0">
              <a:solidFill>
                <a:srgbClr val="FF0000"/>
              </a:solidFill>
            </a:endParaRPr>
          </a:p>
        </p:txBody>
      </p:sp>
    </p:spTree>
    <p:extLst>
      <p:ext uri="{BB962C8B-B14F-4D97-AF65-F5344CB8AC3E}">
        <p14:creationId xmlns:p14="http://schemas.microsoft.com/office/powerpoint/2010/main" val="9544429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8589" y="360171"/>
            <a:ext cx="8382000" cy="2019895"/>
          </a:xfrm>
        </p:spPr>
        <p:txBody>
          <a:bodyPr/>
          <a:lstStyle/>
          <a:p>
            <a:pPr>
              <a:lnSpc>
                <a:spcPct val="100000"/>
              </a:lnSpc>
            </a:pPr>
            <a:r>
              <a:rPr lang="en-US" sz="2800" dirty="0" smtClean="0">
                <a:latin typeface="VAG Rounded Std Light" panose="020F0502020204020204" pitchFamily="34" charset="0"/>
              </a:rPr>
              <a:t>COCA-COLA BEVERAGES SOUTH AFRICA’S PROPOSED SOLUTIONS</a:t>
            </a:r>
            <a:br>
              <a:rPr lang="en-US" sz="2800" dirty="0" smtClean="0">
                <a:latin typeface="VAG Rounded Std Light" panose="020F0502020204020204" pitchFamily="34" charset="0"/>
              </a:rPr>
            </a:b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endParaRPr lang="en-US" sz="2800" dirty="0">
              <a:latin typeface="VAG Rounded Std Light" panose="020F0502020204020204" pitchFamily="34" charset="0"/>
            </a:endParaRPr>
          </a:p>
        </p:txBody>
      </p:sp>
    </p:spTree>
    <p:extLst>
      <p:ext uri="{BB962C8B-B14F-4D97-AF65-F5344CB8AC3E}">
        <p14:creationId xmlns:p14="http://schemas.microsoft.com/office/powerpoint/2010/main" val="168663285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89798" y="1"/>
            <a:ext cx="8291513" cy="1370373"/>
          </a:xfrm>
          <a:prstGeom prst="rect">
            <a:avLst/>
          </a:prstGeom>
          <a:solidFill>
            <a:srgbClr val="DC1C2F"/>
          </a:solidFill>
          <a:ln w="9525" cap="flat" cmpd="sng" algn="ctr">
            <a:noFill/>
            <a:prstDash val="solid"/>
          </a:ln>
          <a:effectLst/>
        </p:spPr>
        <p:txBody>
          <a:bodyPr anchor="ctr"/>
          <a:lstStyle/>
          <a:p>
            <a:pPr algn="ctr">
              <a:defRPr/>
            </a:pPr>
            <a:r>
              <a:rPr lang="en-GB" sz="2400" dirty="0" smtClean="0">
                <a:latin typeface="vag rounded "/>
                <a:cs typeface="Calibri"/>
                <a:sym typeface="HelveticaNeueLT Std Lt Cn" panose="020B0406020202030204" pitchFamily="34" charset="0"/>
              </a:rPr>
              <a:t>Drive </a:t>
            </a:r>
            <a:r>
              <a:rPr lang="en-GB" sz="2400" dirty="0">
                <a:latin typeface="vag rounded "/>
                <a:cs typeface="Calibri"/>
                <a:sym typeface="HelveticaNeueLT Std Lt Cn" panose="020B0406020202030204" pitchFamily="34" charset="0"/>
              </a:rPr>
              <a:t>overall change in social </a:t>
            </a:r>
            <a:r>
              <a:rPr lang="en-GB" sz="2400" dirty="0" smtClean="0">
                <a:latin typeface="vag rounded "/>
                <a:cs typeface="Calibri"/>
                <a:sym typeface="HelveticaNeueLT Std Lt Cn" panose="020B0406020202030204" pitchFamily="34" charset="0"/>
              </a:rPr>
              <a:t>behaviour encouraging reduced consumption </a:t>
            </a:r>
            <a:r>
              <a:rPr lang="en-GB" sz="2400" dirty="0">
                <a:latin typeface="vag rounded "/>
                <a:cs typeface="Calibri"/>
                <a:sym typeface="HelveticaNeueLT Std Lt Cn" panose="020B0406020202030204" pitchFamily="34" charset="0"/>
              </a:rPr>
              <a:t>of sugar </a:t>
            </a:r>
            <a:r>
              <a:rPr lang="en-GB" sz="2400" dirty="0" smtClean="0">
                <a:latin typeface="vag rounded "/>
                <a:cs typeface="Calibri"/>
                <a:sym typeface="HelveticaNeueLT Std Lt Cn" panose="020B0406020202030204" pitchFamily="34" charset="0"/>
              </a:rPr>
              <a:t>by </a:t>
            </a:r>
            <a:r>
              <a:rPr lang="en-ZA" sz="2400" b="1" dirty="0" smtClean="0">
                <a:solidFill>
                  <a:schemeClr val="accent3">
                    <a:lumMod val="90000"/>
                    <a:lumOff val="10000"/>
                  </a:schemeClr>
                </a:solidFill>
                <a:latin typeface="vag rounded "/>
                <a:cs typeface="Calibri"/>
                <a:sym typeface="HelveticaNeueLT Std Lt Cn" panose="020B0406020202030204" pitchFamily="34" charset="0"/>
              </a:rPr>
              <a:t>increasing </a:t>
            </a:r>
            <a:r>
              <a:rPr lang="en-US" sz="2400" b="1" kern="0" dirty="0" smtClean="0">
                <a:solidFill>
                  <a:schemeClr val="accent3">
                    <a:lumMod val="90000"/>
                    <a:lumOff val="10000"/>
                  </a:schemeClr>
                </a:solidFill>
                <a:latin typeface="vag rounded "/>
                <a:ea typeface="MS PGothic" pitchFamily="34" charset="-128"/>
              </a:rPr>
              <a:t>marketing </a:t>
            </a:r>
            <a:r>
              <a:rPr lang="en-US" sz="2400" b="1" kern="0" dirty="0">
                <a:solidFill>
                  <a:schemeClr val="accent3">
                    <a:lumMod val="90000"/>
                    <a:lumOff val="10000"/>
                  </a:schemeClr>
                </a:solidFill>
                <a:latin typeface="vag rounded "/>
                <a:ea typeface="MS PGothic" pitchFamily="34" charset="-128"/>
              </a:rPr>
              <a:t>of </a:t>
            </a:r>
            <a:r>
              <a:rPr lang="en-US" sz="2400" b="1" kern="0" dirty="0" smtClean="0">
                <a:solidFill>
                  <a:schemeClr val="accent3">
                    <a:lumMod val="90000"/>
                    <a:lumOff val="10000"/>
                  </a:schemeClr>
                </a:solidFill>
                <a:latin typeface="vag rounded "/>
                <a:ea typeface="MS PGothic" pitchFamily="34" charset="-128"/>
              </a:rPr>
              <a:t>Diets, Lights and Zeroes </a:t>
            </a:r>
            <a:endParaRPr lang="en-US" sz="2400" b="1" kern="0" dirty="0">
              <a:solidFill>
                <a:schemeClr val="accent3">
                  <a:lumMod val="90000"/>
                  <a:lumOff val="10000"/>
                </a:schemeClr>
              </a:solidFill>
              <a:latin typeface="vag rounded "/>
              <a:ea typeface="MS PGothic" pitchFamily="34" charset="-128"/>
            </a:endParaRPr>
          </a:p>
        </p:txBody>
      </p:sp>
      <p:sp>
        <p:nvSpPr>
          <p:cNvPr id="22" name="8-Point Star 21"/>
          <p:cNvSpPr/>
          <p:nvPr/>
        </p:nvSpPr>
        <p:spPr>
          <a:xfrm>
            <a:off x="-17929" y="250703"/>
            <a:ext cx="914400" cy="914400"/>
          </a:xfrm>
          <a:prstGeom prst="star8">
            <a:avLst/>
          </a:prstGeom>
          <a:solidFill>
            <a:schemeClr val="accent6">
              <a:lumMod val="2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smtClean="0"/>
              <a:t>1</a:t>
            </a:r>
            <a:endParaRPr lang="en-ZA" b="1" dirty="0"/>
          </a:p>
        </p:txBody>
      </p:sp>
      <p:pic>
        <p:nvPicPr>
          <p:cNvPr id="30" name="Picture 2" descr="C:\Users\cbezuid\AppData\Local\Microsoft\Windows\Temporary Internet Files\Content.Outlook\TAMTQJC5\TCCC zero Sugar options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72" r="10652"/>
          <a:stretch/>
        </p:blipFill>
        <p:spPr bwMode="auto">
          <a:xfrm>
            <a:off x="29185" y="1867400"/>
            <a:ext cx="4587690" cy="354493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4616874" y="2195500"/>
            <a:ext cx="4500844" cy="3170099"/>
          </a:xfrm>
          <a:prstGeom prst="rect">
            <a:avLst/>
          </a:prstGeom>
        </p:spPr>
        <p:txBody>
          <a:bodyPr wrap="square">
            <a:spAutoFit/>
          </a:bodyPr>
          <a:lstStyle/>
          <a:p>
            <a:pPr marL="285750" indent="-285750">
              <a:lnSpc>
                <a:spcPts val="2000"/>
              </a:lnSpc>
              <a:spcBef>
                <a:spcPts val="1200"/>
              </a:spcBef>
              <a:buFont typeface="VAG Rounded Std Light" panose="020F0502020204020204" pitchFamily="34" charset="0"/>
              <a:buChar char="−"/>
              <a:tabLst>
                <a:tab pos="350838" algn="l"/>
              </a:tabLst>
            </a:pPr>
            <a:r>
              <a:rPr lang="en-ZA" sz="2000" dirty="0" smtClean="0">
                <a:solidFill>
                  <a:srgbClr val="FF0000"/>
                </a:solidFill>
                <a:latin typeface="VAG Rounded Std Light"/>
              </a:rPr>
              <a:t>Increase zero offering </a:t>
            </a:r>
            <a:r>
              <a:rPr lang="en-ZA" sz="2000" dirty="0" smtClean="0">
                <a:solidFill>
                  <a:schemeClr val="bg1">
                    <a:lumMod val="75000"/>
                  </a:schemeClr>
                </a:solidFill>
                <a:latin typeface="VAG Rounded Std Light"/>
              </a:rPr>
              <a:t>in other  </a:t>
            </a:r>
            <a:r>
              <a:rPr lang="en-ZA" sz="2000" dirty="0" smtClean="0">
                <a:solidFill>
                  <a:schemeClr val="bg1">
                    <a:lumMod val="75000"/>
                  </a:schemeClr>
                </a:solidFill>
                <a:latin typeface="VAG Rounded Std Light"/>
              </a:rPr>
              <a:t>various </a:t>
            </a:r>
            <a:r>
              <a:rPr lang="en-ZA" sz="2000" dirty="0" smtClean="0">
                <a:solidFill>
                  <a:schemeClr val="bg1">
                    <a:lumMod val="75000"/>
                  </a:schemeClr>
                </a:solidFill>
                <a:latin typeface="VAG Rounded Std Light"/>
              </a:rPr>
              <a:t>brands</a:t>
            </a:r>
          </a:p>
          <a:p>
            <a:pPr marL="285750" indent="-285750">
              <a:lnSpc>
                <a:spcPts val="2000"/>
              </a:lnSpc>
              <a:spcBef>
                <a:spcPts val="1200"/>
              </a:spcBef>
              <a:buFont typeface="VAG Rounded Std Light" panose="020F0502020204020204" pitchFamily="34" charset="0"/>
              <a:buChar char="−"/>
              <a:tabLst>
                <a:tab pos="350838" algn="l"/>
              </a:tabLst>
            </a:pPr>
            <a:endParaRPr lang="en-ZA" sz="2000" dirty="0" smtClean="0">
              <a:solidFill>
                <a:schemeClr val="bg1"/>
              </a:solidFill>
              <a:latin typeface="VAG Rounded Std Light"/>
            </a:endParaRPr>
          </a:p>
          <a:p>
            <a:pPr marL="285750" indent="-285750">
              <a:lnSpc>
                <a:spcPts val="2000"/>
              </a:lnSpc>
              <a:spcBef>
                <a:spcPts val="1200"/>
              </a:spcBef>
              <a:buFont typeface="VAG Rounded Std Light" panose="020F0502020204020204" pitchFamily="34" charset="0"/>
              <a:buChar char="−"/>
              <a:tabLst>
                <a:tab pos="350838" algn="l"/>
              </a:tabLst>
            </a:pPr>
            <a:r>
              <a:rPr lang="en-ZA" sz="2000" dirty="0" smtClean="0">
                <a:solidFill>
                  <a:srgbClr val="FF0000"/>
                </a:solidFill>
                <a:latin typeface="VAG Rounded Std Light"/>
              </a:rPr>
              <a:t>Cheaper pricing</a:t>
            </a:r>
            <a:r>
              <a:rPr lang="en-ZA" sz="2000" dirty="0" smtClean="0">
                <a:solidFill>
                  <a:schemeClr val="bg1"/>
                </a:solidFill>
                <a:latin typeface="VAG Rounded Std Light"/>
              </a:rPr>
              <a:t> </a:t>
            </a:r>
            <a:r>
              <a:rPr lang="en-ZA" sz="2000" dirty="0" smtClean="0">
                <a:solidFill>
                  <a:schemeClr val="bg1">
                    <a:lumMod val="75000"/>
                  </a:schemeClr>
                </a:solidFill>
                <a:latin typeface="VAG Rounded Std Light"/>
              </a:rPr>
              <a:t>for </a:t>
            </a:r>
            <a:r>
              <a:rPr lang="en-ZA" sz="2000" dirty="0" smtClean="0">
                <a:solidFill>
                  <a:schemeClr val="bg1">
                    <a:lumMod val="75000"/>
                  </a:schemeClr>
                </a:solidFill>
                <a:latin typeface="VAG Rounded Std Light"/>
              </a:rPr>
              <a:t>Diets, Lights, and Zeroes</a:t>
            </a:r>
          </a:p>
          <a:p>
            <a:pPr marL="285750" indent="-285750">
              <a:lnSpc>
                <a:spcPts val="2000"/>
              </a:lnSpc>
              <a:spcBef>
                <a:spcPts val="1200"/>
              </a:spcBef>
              <a:buFont typeface="VAG Rounded Std Light" panose="020F0502020204020204" pitchFamily="34" charset="0"/>
              <a:buChar char="−"/>
              <a:tabLst>
                <a:tab pos="350838" algn="l"/>
              </a:tabLst>
            </a:pPr>
            <a:endParaRPr lang="en-ZA" sz="2000" dirty="0" smtClean="0">
              <a:solidFill>
                <a:schemeClr val="bg1"/>
              </a:solidFill>
              <a:latin typeface="VAG Rounded Std Light"/>
            </a:endParaRPr>
          </a:p>
          <a:p>
            <a:pPr marL="285750" indent="-285750">
              <a:lnSpc>
                <a:spcPts val="2000"/>
              </a:lnSpc>
              <a:spcBef>
                <a:spcPts val="1200"/>
              </a:spcBef>
              <a:buFont typeface="VAG Rounded Std Light" panose="020F0502020204020204" pitchFamily="34" charset="0"/>
              <a:buChar char="−"/>
              <a:tabLst>
                <a:tab pos="350838" algn="l"/>
              </a:tabLst>
            </a:pPr>
            <a:r>
              <a:rPr lang="en-ZA" sz="2000" dirty="0" smtClean="0">
                <a:solidFill>
                  <a:srgbClr val="FF0000"/>
                </a:solidFill>
                <a:latin typeface="VAG Rounded Std Light"/>
              </a:rPr>
              <a:t>Over indexing on merchanding </a:t>
            </a:r>
            <a:r>
              <a:rPr lang="en-ZA" sz="2000" dirty="0" smtClean="0">
                <a:solidFill>
                  <a:schemeClr val="bg1">
                    <a:lumMod val="75000"/>
                  </a:schemeClr>
                </a:solidFill>
                <a:latin typeface="VAG Rounded Std Light"/>
              </a:rPr>
              <a:t>of </a:t>
            </a:r>
            <a:r>
              <a:rPr lang="en-ZA" sz="2000" dirty="0" smtClean="0">
                <a:solidFill>
                  <a:schemeClr val="bg1">
                    <a:lumMod val="75000"/>
                  </a:schemeClr>
                </a:solidFill>
                <a:latin typeface="VAG Rounded Std Light"/>
              </a:rPr>
              <a:t>Diets, Lights and Zeroes </a:t>
            </a:r>
            <a:r>
              <a:rPr lang="en-ZA" sz="2000" dirty="0" smtClean="0">
                <a:solidFill>
                  <a:schemeClr val="bg1">
                    <a:lumMod val="75000"/>
                  </a:schemeClr>
                </a:solidFill>
                <a:latin typeface="VAG Rounded Std Light"/>
              </a:rPr>
              <a:t>in outlets</a:t>
            </a:r>
          </a:p>
          <a:p>
            <a:pPr marL="285750" indent="-285750">
              <a:lnSpc>
                <a:spcPts val="2000"/>
              </a:lnSpc>
              <a:spcBef>
                <a:spcPts val="1200"/>
              </a:spcBef>
              <a:buFont typeface="VAG Rounded Std Light" panose="020F0502020204020204" pitchFamily="34" charset="0"/>
              <a:buChar char="−"/>
              <a:tabLst>
                <a:tab pos="350838" algn="l"/>
              </a:tabLst>
            </a:pPr>
            <a:endParaRPr lang="en-ZA" sz="2000" dirty="0">
              <a:solidFill>
                <a:schemeClr val="bg1"/>
              </a:solidFill>
              <a:latin typeface="VAG Rounded Std Light"/>
            </a:endParaRPr>
          </a:p>
        </p:txBody>
      </p:sp>
      <p:sp>
        <p:nvSpPr>
          <p:cNvPr id="3" name="Date Placeholder 2"/>
          <p:cNvSpPr>
            <a:spLocks noGrp="1"/>
          </p:cNvSpPr>
          <p:nvPr>
            <p:ph type="dt" sz="half" idx="15"/>
          </p:nvPr>
        </p:nvSpPr>
        <p:spPr/>
        <p:txBody>
          <a:bodyPr/>
          <a:lstStyle/>
          <a:p>
            <a:fld id="{722E2233-E9B4-44CB-8735-1D4D7875F2CA}" type="datetime1">
              <a:rPr lang="en-US" smtClean="0">
                <a:solidFill>
                  <a:srgbClr val="455560"/>
                </a:solidFill>
              </a:rPr>
              <a:t>6/5/2017</a:t>
            </a:fld>
            <a:endParaRPr lang="en-US">
              <a:solidFill>
                <a:srgbClr val="455560"/>
              </a:solidFill>
            </a:endParaRPr>
          </a:p>
        </p:txBody>
      </p:sp>
      <p:sp>
        <p:nvSpPr>
          <p:cNvPr id="5" name="Slide Number Placeholder 4"/>
          <p:cNvSpPr>
            <a:spLocks noGrp="1"/>
          </p:cNvSpPr>
          <p:nvPr>
            <p:ph type="sldNum" sz="quarter" idx="16"/>
          </p:nvPr>
        </p:nvSpPr>
        <p:spPr/>
        <p:txBody>
          <a:bodyPr/>
          <a:lstStyle/>
          <a:p>
            <a:fld id="{48B4B280-9441-4749-A841-9A1F889F0345}" type="slidenum">
              <a:rPr lang="en-US" smtClean="0">
                <a:solidFill>
                  <a:srgbClr val="455560"/>
                </a:solidFill>
              </a:rPr>
              <a:pPr/>
              <a:t>12</a:t>
            </a:fld>
            <a:endParaRPr lang="en-US">
              <a:solidFill>
                <a:srgbClr val="455560"/>
              </a:solidFill>
            </a:endParaRPr>
          </a:p>
        </p:txBody>
      </p:sp>
    </p:spTree>
    <p:extLst>
      <p:ext uri="{BB962C8B-B14F-4D97-AF65-F5344CB8AC3E}">
        <p14:creationId xmlns:p14="http://schemas.microsoft.com/office/powerpoint/2010/main" val="97048131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43893"/>
            <a:ext cx="8291513" cy="1103593"/>
          </a:xfrm>
          <a:prstGeom prst="rect">
            <a:avLst/>
          </a:prstGeom>
          <a:solidFill>
            <a:srgbClr val="DC1C2F"/>
          </a:solidFill>
          <a:ln w="9525" cap="flat" cmpd="sng" algn="ctr">
            <a:noFill/>
            <a:prstDash val="solid"/>
          </a:ln>
          <a:effectLst/>
        </p:spPr>
        <p:txBody>
          <a:bodyPr anchor="ctr"/>
          <a:lstStyle/>
          <a:p>
            <a:pPr algn="ctr"/>
            <a:r>
              <a:rPr lang="en-GB" sz="2400" dirty="0">
                <a:latin typeface="vag rounded "/>
                <a:cs typeface="Calibri"/>
                <a:sym typeface="HelveticaNeueLT Std Lt Cn" panose="020B0406020202030204" pitchFamily="34" charset="0"/>
              </a:rPr>
              <a:t>Drive overall change in social behaviour encouraging reduced consumption of sugar </a:t>
            </a:r>
            <a:r>
              <a:rPr lang="en-GB" sz="2400" dirty="0" smtClean="0">
                <a:latin typeface="vag rounded "/>
                <a:cs typeface="Calibri"/>
                <a:sym typeface="HelveticaNeueLT Std Lt Cn" panose="020B0406020202030204" pitchFamily="34" charset="0"/>
              </a:rPr>
              <a:t>through </a:t>
            </a:r>
            <a:r>
              <a:rPr lang="en-GB" sz="2400" b="1" dirty="0" smtClean="0">
                <a:solidFill>
                  <a:schemeClr val="accent2">
                    <a:lumMod val="75000"/>
                  </a:schemeClr>
                </a:solidFill>
                <a:latin typeface="vag rounded "/>
                <a:cs typeface="Calibri"/>
                <a:sym typeface="HelveticaNeueLT Std Lt Cn" panose="020B0406020202030204" pitchFamily="34" charset="0"/>
              </a:rPr>
              <a:t>promotion of  </a:t>
            </a:r>
            <a:r>
              <a:rPr lang="en-GB" sz="2400" b="1" dirty="0">
                <a:solidFill>
                  <a:schemeClr val="accent2">
                    <a:lumMod val="75000"/>
                  </a:schemeClr>
                </a:solidFill>
                <a:latin typeface="vag rounded "/>
                <a:cs typeface="Calibri"/>
                <a:sym typeface="HelveticaNeueLT Std Lt Cn" panose="020B0406020202030204" pitchFamily="34" charset="0"/>
              </a:rPr>
              <a:t>portion control by introducing smaller packs</a:t>
            </a:r>
            <a:endParaRPr lang="en-US" sz="2800" b="1" dirty="0">
              <a:solidFill>
                <a:schemeClr val="accent2">
                  <a:lumMod val="75000"/>
                </a:schemeClr>
              </a:solidFill>
              <a:latin typeface="vag rounded "/>
              <a:cs typeface="Calibri"/>
            </a:endParaRPr>
          </a:p>
        </p:txBody>
      </p:sp>
      <p:sp>
        <p:nvSpPr>
          <p:cNvPr id="31" name="Rectangle 30"/>
          <p:cNvSpPr/>
          <p:nvPr/>
        </p:nvSpPr>
        <p:spPr>
          <a:xfrm>
            <a:off x="3550024" y="1516333"/>
            <a:ext cx="5428275" cy="3785652"/>
          </a:xfrm>
          <a:prstGeom prst="rect">
            <a:avLst/>
          </a:prstGeom>
          <a:solidFill>
            <a:schemeClr val="tx1">
              <a:lumMod val="85000"/>
            </a:schemeClr>
          </a:solidFill>
        </p:spPr>
        <p:txBody>
          <a:bodyPr wrap="square">
            <a:spAutoFit/>
          </a:bodyPr>
          <a:lstStyle/>
          <a:p>
            <a:pPr>
              <a:lnSpc>
                <a:spcPts val="2000"/>
              </a:lnSpc>
              <a:spcBef>
                <a:spcPts val="1200"/>
              </a:spcBef>
              <a:tabLst>
                <a:tab pos="0" algn="l"/>
              </a:tabLst>
            </a:pPr>
            <a:r>
              <a:rPr lang="en-GB" sz="2000" dirty="0" smtClean="0">
                <a:solidFill>
                  <a:srgbClr val="FF0000"/>
                </a:solidFill>
                <a:latin typeface="VAG Rounded Std Light" panose="020F0502020204020204" pitchFamily="34" charset="0"/>
              </a:rPr>
              <a:t>We </a:t>
            </a:r>
            <a:r>
              <a:rPr lang="en-GB" sz="2000" dirty="0" smtClean="0">
                <a:solidFill>
                  <a:srgbClr val="FF0000"/>
                </a:solidFill>
                <a:latin typeface="VAG Rounded Std Light" panose="020F0502020204020204" pitchFamily="34" charset="0"/>
              </a:rPr>
              <a:t>continue to introduce numerous </a:t>
            </a:r>
            <a:r>
              <a:rPr lang="en-GB" sz="2000" dirty="0">
                <a:solidFill>
                  <a:srgbClr val="FF0000"/>
                </a:solidFill>
                <a:latin typeface="VAG Rounded Std Light" panose="020F0502020204020204" pitchFamily="34" charset="0"/>
              </a:rPr>
              <a:t>smaller pack sizes </a:t>
            </a:r>
            <a:endParaRPr lang="en-GB" sz="2000" dirty="0" smtClean="0">
              <a:solidFill>
                <a:srgbClr val="FF0000"/>
              </a:solidFill>
              <a:latin typeface="VAG Rounded Std Light" panose="020F0502020204020204" pitchFamily="34" charset="0"/>
            </a:endParaRPr>
          </a:p>
          <a:p>
            <a:pPr>
              <a:lnSpc>
                <a:spcPts val="2000"/>
              </a:lnSpc>
              <a:spcBef>
                <a:spcPts val="1200"/>
              </a:spcBef>
              <a:tabLst>
                <a:tab pos="0" algn="l"/>
              </a:tabLst>
            </a:pPr>
            <a:endParaRPr lang="en-GB" sz="2000" dirty="0" smtClean="0">
              <a:solidFill>
                <a:srgbClr val="455560"/>
              </a:solidFill>
              <a:latin typeface="VAG Rounded Std Light" panose="020F0502020204020204" pitchFamily="34" charset="0"/>
            </a:endParaRPr>
          </a:p>
          <a:p>
            <a:pPr marL="342900" indent="-342900">
              <a:lnSpc>
                <a:spcPct val="150000"/>
              </a:lnSpc>
              <a:buFont typeface="Arial" pitchFamily="34" charset="0"/>
              <a:buChar char="•"/>
            </a:pPr>
            <a:r>
              <a:rPr lang="en-ZA" sz="2000" dirty="0" smtClean="0">
                <a:solidFill>
                  <a:schemeClr val="bg1">
                    <a:lumMod val="75000"/>
                  </a:schemeClr>
                </a:solidFill>
                <a:latin typeface="VAG Rounded Std Light" panose="020F0502020204020204" pitchFamily="34" charset="0"/>
              </a:rPr>
              <a:t>2.5 </a:t>
            </a:r>
            <a:r>
              <a:rPr lang="en-ZA" sz="2000" dirty="0">
                <a:solidFill>
                  <a:schemeClr val="bg1">
                    <a:lumMod val="75000"/>
                  </a:schemeClr>
                </a:solidFill>
                <a:latin typeface="VAG Rounded Std Light" panose="020F0502020204020204" pitchFamily="34" charset="0"/>
              </a:rPr>
              <a:t>litre PET Coke </a:t>
            </a:r>
            <a:r>
              <a:rPr lang="en-ZA" sz="2000" dirty="0" smtClean="0">
                <a:solidFill>
                  <a:schemeClr val="bg1">
                    <a:lumMod val="75000"/>
                  </a:schemeClr>
                </a:solidFill>
                <a:latin typeface="VAG Rounded Std Light" panose="020F0502020204020204" pitchFamily="34" charset="0"/>
              </a:rPr>
              <a:t>discontinued -  </a:t>
            </a:r>
            <a:r>
              <a:rPr lang="en-ZA" sz="2000" dirty="0" smtClean="0">
                <a:solidFill>
                  <a:schemeClr val="tx2"/>
                </a:solidFill>
                <a:latin typeface="VAG Rounded Std Light" panose="020F0502020204020204" pitchFamily="34" charset="0"/>
              </a:rPr>
              <a:t>completed</a:t>
            </a:r>
            <a:endParaRPr lang="en-ZA" sz="2000" dirty="0">
              <a:solidFill>
                <a:schemeClr val="tx2"/>
              </a:solidFill>
              <a:latin typeface="VAG Rounded Std Light" panose="020F0502020204020204" pitchFamily="34" charset="0"/>
            </a:endParaRPr>
          </a:p>
          <a:p>
            <a:pPr marL="342900" indent="-342900">
              <a:lnSpc>
                <a:spcPct val="150000"/>
              </a:lnSpc>
              <a:buFont typeface="Arial" pitchFamily="34" charset="0"/>
              <a:buChar char="•"/>
            </a:pPr>
            <a:r>
              <a:rPr lang="nb-NO" sz="2000" dirty="0">
                <a:solidFill>
                  <a:schemeClr val="bg1">
                    <a:lumMod val="75000"/>
                  </a:schemeClr>
                </a:solidFill>
                <a:latin typeface="VAG Rounded Std Light" panose="020F0502020204020204" pitchFamily="34" charset="0"/>
              </a:rPr>
              <a:t>2.25 litre to 2 litre PET </a:t>
            </a:r>
            <a:r>
              <a:rPr lang="en-ZA" sz="2000" dirty="0">
                <a:solidFill>
                  <a:schemeClr val="bg1">
                    <a:lumMod val="75000"/>
                  </a:schemeClr>
                </a:solidFill>
                <a:latin typeface="VAG Rounded Std Light" panose="020F0502020204020204" pitchFamily="34" charset="0"/>
              </a:rPr>
              <a:t>Coke and Core Flavours </a:t>
            </a:r>
            <a:r>
              <a:rPr lang="en-ZA" sz="2000" dirty="0" smtClean="0">
                <a:solidFill>
                  <a:schemeClr val="tx2"/>
                </a:solidFill>
                <a:latin typeface="VAG Rounded Std Light" panose="020F0502020204020204" pitchFamily="34" charset="0"/>
              </a:rPr>
              <a:t>May 2017</a:t>
            </a:r>
            <a:endParaRPr lang="en-ZA" sz="2000" dirty="0">
              <a:solidFill>
                <a:schemeClr val="tx2"/>
              </a:solidFill>
              <a:latin typeface="VAG Rounded Std Light" panose="020F0502020204020204" pitchFamily="34" charset="0"/>
            </a:endParaRPr>
          </a:p>
          <a:p>
            <a:pPr marL="342900" indent="-342900">
              <a:lnSpc>
                <a:spcPct val="150000"/>
              </a:lnSpc>
              <a:buFont typeface="Arial" pitchFamily="34" charset="0"/>
              <a:buChar char="•"/>
            </a:pPr>
            <a:r>
              <a:rPr lang="en-US" sz="2000" dirty="0">
                <a:solidFill>
                  <a:schemeClr val="bg1">
                    <a:lumMod val="75000"/>
                  </a:schemeClr>
                </a:solidFill>
                <a:latin typeface="VAG Rounded Std Light" panose="020F0502020204020204" pitchFamily="34" charset="0"/>
              </a:rPr>
              <a:t>500ml PET to 440ml PET </a:t>
            </a:r>
            <a:r>
              <a:rPr lang="en-ZA" sz="2000" dirty="0" smtClean="0">
                <a:solidFill>
                  <a:schemeClr val="bg1">
                    <a:lumMod val="75000"/>
                  </a:schemeClr>
                </a:solidFill>
                <a:latin typeface="VAG Rounded Std Light" panose="020F0502020204020204" pitchFamily="34" charset="0"/>
              </a:rPr>
              <a:t>- </a:t>
            </a:r>
            <a:r>
              <a:rPr lang="en-ZA" sz="2000" dirty="0" smtClean="0">
                <a:solidFill>
                  <a:schemeClr val="tx2"/>
                </a:solidFill>
                <a:latin typeface="VAG Rounded Std Light" panose="020F0502020204020204" pitchFamily="34" charset="0"/>
              </a:rPr>
              <a:t>Aug 2017</a:t>
            </a:r>
            <a:endParaRPr lang="en-ZA" sz="2000" dirty="0">
              <a:solidFill>
                <a:schemeClr val="tx2"/>
              </a:solidFill>
              <a:latin typeface="VAG Rounded Std Light" panose="020F0502020204020204" pitchFamily="34" charset="0"/>
            </a:endParaRPr>
          </a:p>
          <a:p>
            <a:pPr marL="342900" indent="-342900">
              <a:lnSpc>
                <a:spcPct val="150000"/>
              </a:lnSpc>
              <a:buFont typeface="Arial" pitchFamily="34" charset="0"/>
              <a:buChar char="•"/>
            </a:pPr>
            <a:r>
              <a:rPr lang="en-US" sz="2000" dirty="0">
                <a:solidFill>
                  <a:schemeClr val="bg1">
                    <a:lumMod val="75000"/>
                  </a:schemeClr>
                </a:solidFill>
                <a:latin typeface="VAG Rounded Std Light" panose="020F0502020204020204" pitchFamily="34" charset="0"/>
              </a:rPr>
              <a:t>330ml PET to 300ml PET </a:t>
            </a:r>
            <a:r>
              <a:rPr lang="en-ZA" sz="2000" dirty="0" smtClean="0">
                <a:solidFill>
                  <a:schemeClr val="bg1">
                    <a:lumMod val="75000"/>
                  </a:schemeClr>
                </a:solidFill>
                <a:latin typeface="VAG Rounded Std Light" panose="020F0502020204020204" pitchFamily="34" charset="0"/>
              </a:rPr>
              <a:t>- </a:t>
            </a:r>
            <a:r>
              <a:rPr lang="en-ZA" sz="2000" dirty="0" smtClean="0">
                <a:solidFill>
                  <a:schemeClr val="tx2"/>
                </a:solidFill>
                <a:latin typeface="VAG Rounded Std Light" panose="020F0502020204020204" pitchFamily="34" charset="0"/>
              </a:rPr>
              <a:t>Aug 2017</a:t>
            </a:r>
            <a:endParaRPr lang="en-ZA" sz="2000" dirty="0">
              <a:solidFill>
                <a:schemeClr val="tx2"/>
              </a:solidFill>
              <a:latin typeface="VAG Rounded Std Light" panose="020F0502020204020204" pitchFamily="34" charset="0"/>
            </a:endParaRPr>
          </a:p>
          <a:p>
            <a:pPr marL="342900" indent="-342900">
              <a:lnSpc>
                <a:spcPct val="150000"/>
              </a:lnSpc>
              <a:buFont typeface="Arial" pitchFamily="34" charset="0"/>
              <a:buChar char="•"/>
            </a:pPr>
            <a:r>
              <a:rPr lang="en-US" sz="2000" dirty="0">
                <a:solidFill>
                  <a:schemeClr val="bg1">
                    <a:lumMod val="75000"/>
                  </a:schemeClr>
                </a:solidFill>
                <a:latin typeface="VAG Rounded Std Light" panose="020F0502020204020204" pitchFamily="34" charset="0"/>
              </a:rPr>
              <a:t>Expansion of 1.5 litre </a:t>
            </a:r>
            <a:r>
              <a:rPr lang="en-US" sz="2000" dirty="0" smtClean="0">
                <a:solidFill>
                  <a:schemeClr val="bg1">
                    <a:lumMod val="75000"/>
                  </a:schemeClr>
                </a:solidFill>
                <a:latin typeface="VAG Rounded Std Light" panose="020F0502020204020204" pitchFamily="34" charset="0"/>
              </a:rPr>
              <a:t>PET</a:t>
            </a:r>
            <a:endParaRPr lang="en-US" sz="2000" dirty="0">
              <a:solidFill>
                <a:schemeClr val="bg1">
                  <a:lumMod val="75000"/>
                </a:schemeClr>
              </a:solidFill>
              <a:latin typeface="VAG Rounded Std Light" panose="020F0502020204020204" pitchFamily="34" charset="0"/>
            </a:endParaRPr>
          </a:p>
        </p:txBody>
      </p:sp>
      <p:pic>
        <p:nvPicPr>
          <p:cNvPr id="5122"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r="14392"/>
          <a:stretch/>
        </p:blipFill>
        <p:spPr bwMode="auto">
          <a:xfrm>
            <a:off x="153300" y="1942374"/>
            <a:ext cx="2939483" cy="28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Point Star 8"/>
          <p:cNvSpPr/>
          <p:nvPr/>
        </p:nvSpPr>
        <p:spPr>
          <a:xfrm>
            <a:off x="-24602" y="99724"/>
            <a:ext cx="914400" cy="914400"/>
          </a:xfrm>
          <a:prstGeom prst="star8">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smtClean="0">
                <a:solidFill>
                  <a:schemeClr val="tx1"/>
                </a:solidFill>
              </a:rPr>
              <a:t>2</a:t>
            </a:r>
            <a:endParaRPr lang="en-ZA" b="1" dirty="0">
              <a:solidFill>
                <a:schemeClr val="tx1"/>
              </a:solidFill>
            </a:endParaRPr>
          </a:p>
        </p:txBody>
      </p:sp>
      <p:sp>
        <p:nvSpPr>
          <p:cNvPr id="2" name="Date Placeholder 1"/>
          <p:cNvSpPr>
            <a:spLocks noGrp="1"/>
          </p:cNvSpPr>
          <p:nvPr>
            <p:ph type="dt" sz="half" idx="17"/>
          </p:nvPr>
        </p:nvSpPr>
        <p:spPr/>
        <p:txBody>
          <a:bodyPr/>
          <a:lstStyle/>
          <a:p>
            <a:fld id="{D9F8DDEA-2F0C-4F3D-A53A-67458ED7942E}" type="datetime1">
              <a:rPr lang="en-US" smtClean="0">
                <a:solidFill>
                  <a:srgbClr val="455560"/>
                </a:solidFill>
              </a:rPr>
              <a:t>6/5/2017</a:t>
            </a:fld>
            <a:endParaRPr lang="en-US" dirty="0">
              <a:solidFill>
                <a:srgbClr val="455560"/>
              </a:solidFill>
            </a:endParaRPr>
          </a:p>
        </p:txBody>
      </p:sp>
      <p:sp>
        <p:nvSpPr>
          <p:cNvPr id="5" name="Slide Number Placeholder 4"/>
          <p:cNvSpPr>
            <a:spLocks noGrp="1"/>
          </p:cNvSpPr>
          <p:nvPr>
            <p:ph type="sldNum" sz="quarter" idx="18"/>
          </p:nvPr>
        </p:nvSpPr>
        <p:spPr/>
        <p:txBody>
          <a:bodyPr/>
          <a:lstStyle/>
          <a:p>
            <a:fld id="{48B4B280-9441-4749-A841-9A1F889F0345}" type="slidenum">
              <a:rPr lang="en-US" smtClean="0">
                <a:solidFill>
                  <a:srgbClr val="455560"/>
                </a:solidFill>
              </a:rPr>
              <a:pPr/>
              <a:t>13</a:t>
            </a:fld>
            <a:endParaRPr lang="en-US">
              <a:solidFill>
                <a:srgbClr val="455560"/>
              </a:solidFill>
            </a:endParaRPr>
          </a:p>
        </p:txBody>
      </p:sp>
    </p:spTree>
    <p:extLst>
      <p:ext uri="{BB962C8B-B14F-4D97-AF65-F5344CB8AC3E}">
        <p14:creationId xmlns:p14="http://schemas.microsoft.com/office/powerpoint/2010/main" val="41575536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8209" name="think-cell Slide" r:id="rId11" imgW="530" imgH="528" progId="TCLayout.ActiveDocument.1">
                  <p:embed/>
                </p:oleObj>
              </mc:Choice>
              <mc:Fallback>
                <p:oleObj name="think-cell Slide" r:id="rId11" imgW="530" imgH="528" progId="TCLayout.ActiveDocument.1">
                  <p:embed/>
                  <p:pic>
                    <p:nvPicPr>
                      <p:cNvPr id="0" name=""/>
                      <p:cNvPicPr/>
                      <p:nvPr/>
                    </p:nvPicPr>
                    <p:blipFill>
                      <a:blip r:embed="rId12"/>
                      <a:stretch>
                        <a:fillRect/>
                      </a:stretch>
                    </p:blipFill>
                    <p:spPr>
                      <a:xfrm>
                        <a:off x="1622" y="1622"/>
                        <a:ext cx="1619" cy="1619"/>
                      </a:xfrm>
                      <a:prstGeom prst="rect">
                        <a:avLst/>
                      </a:prstGeom>
                    </p:spPr>
                  </p:pic>
                </p:oleObj>
              </mc:Fallback>
            </mc:AlternateContent>
          </a:graphicData>
        </a:graphic>
      </p:graphicFrame>
      <p:sp>
        <p:nvSpPr>
          <p:cNvPr id="38" name="Rectangle 37" hidden="1"/>
          <p:cNvSpPr/>
          <p:nvPr>
            <p:custDataLst>
              <p:tags r:id="rId3"/>
            </p:custDataLst>
          </p:nvPr>
        </p:nvSpPr>
        <p:spPr bwMode="auto">
          <a:xfrm>
            <a:off x="0" y="0"/>
            <a:ext cx="161984" cy="161974"/>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lnSpc>
                <a:spcPct val="90000"/>
              </a:lnSpc>
              <a:spcBef>
                <a:spcPct val="0"/>
              </a:spcBef>
              <a:spcAft>
                <a:spcPct val="0"/>
              </a:spcAft>
            </a:pPr>
            <a:endParaRPr lang="en-ZA" sz="1200" dirty="0" err="1">
              <a:solidFill>
                <a:srgbClr val="000000"/>
              </a:solidFill>
              <a:sym typeface="+mn-lt"/>
            </a:endParaRPr>
          </a:p>
        </p:txBody>
      </p:sp>
      <p:sp>
        <p:nvSpPr>
          <p:cNvPr id="2" name="Title 1"/>
          <p:cNvSpPr>
            <a:spLocks noGrp="1"/>
          </p:cNvSpPr>
          <p:nvPr>
            <p:ph type="title"/>
          </p:nvPr>
        </p:nvSpPr>
        <p:spPr>
          <a:xfrm>
            <a:off x="376523" y="1351961"/>
            <a:ext cx="8516470" cy="5966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smtClean="0">
                <a:solidFill>
                  <a:srgbClr val="FF0000"/>
                </a:solidFill>
                <a:latin typeface="VAG Rounded Std Light"/>
              </a:rPr>
              <a:t>Coca-Cola system efforts </a:t>
            </a:r>
            <a:r>
              <a:rPr lang="en-GB" dirty="0">
                <a:solidFill>
                  <a:srgbClr val="FF0000"/>
                </a:solidFill>
                <a:latin typeface="VAG Rounded Std Light"/>
              </a:rPr>
              <a:t>will drive down average unit sugar content </a:t>
            </a:r>
            <a:r>
              <a:rPr lang="en-GB" dirty="0" smtClean="0">
                <a:solidFill>
                  <a:srgbClr val="FF0000"/>
                </a:solidFill>
                <a:latin typeface="VAG Rounded Std Light"/>
              </a:rPr>
              <a:t>22-24% </a:t>
            </a:r>
            <a:r>
              <a:rPr lang="en-GB" dirty="0">
                <a:solidFill>
                  <a:srgbClr val="FF0000"/>
                </a:solidFill>
                <a:latin typeface="VAG Rounded Std Light"/>
              </a:rPr>
              <a:t>by the end of </a:t>
            </a:r>
            <a:r>
              <a:rPr lang="en-GB" dirty="0" smtClean="0">
                <a:solidFill>
                  <a:srgbClr val="FF0000"/>
                </a:solidFill>
                <a:latin typeface="VAG Rounded Std Light"/>
              </a:rPr>
              <a:t>2018</a:t>
            </a:r>
            <a:endParaRPr lang="en-GB" dirty="0">
              <a:solidFill>
                <a:srgbClr val="FF0000"/>
              </a:solidFill>
              <a:latin typeface="VAG Rounded Std Light"/>
            </a:endParaRPr>
          </a:p>
        </p:txBody>
      </p:sp>
      <p:graphicFrame>
        <p:nvGraphicFramePr>
          <p:cNvPr id="9" name="Chart 8"/>
          <p:cNvGraphicFramePr/>
          <p:nvPr>
            <p:extLst>
              <p:ext uri="{D42A27DB-BD31-4B8C-83A1-F6EECF244321}">
                <p14:modId xmlns:p14="http://schemas.microsoft.com/office/powerpoint/2010/main" val="2904327408"/>
              </p:ext>
            </p:extLst>
          </p:nvPr>
        </p:nvGraphicFramePr>
        <p:xfrm>
          <a:off x="338934" y="1944756"/>
          <a:ext cx="8554095" cy="3942645"/>
        </p:xfrm>
        <a:graphic>
          <a:graphicData uri="http://schemas.openxmlformats.org/drawingml/2006/chart">
            <c:chart xmlns:c="http://schemas.openxmlformats.org/drawingml/2006/chart" xmlns:r="http://schemas.openxmlformats.org/officeDocument/2006/relationships" r:id="rId13"/>
          </a:graphicData>
        </a:graphic>
      </p:graphicFrame>
      <p:sp>
        <p:nvSpPr>
          <p:cNvPr id="40" name="TextBox 39"/>
          <p:cNvSpPr txBox="1">
            <a:spLocks/>
          </p:cNvSpPr>
          <p:nvPr/>
        </p:nvSpPr>
        <p:spPr>
          <a:xfrm>
            <a:off x="3277743" y="5772840"/>
            <a:ext cx="1656052" cy="565251"/>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dirty="0">
                <a:solidFill>
                  <a:srgbClr val="E6E6E6">
                    <a:lumMod val="10000"/>
                  </a:srgbClr>
                </a:solidFill>
              </a:rPr>
              <a:t>Further reductions due to Reformulation, DLZ* growth, Fruit juice, Water and other</a:t>
            </a:r>
          </a:p>
        </p:txBody>
      </p:sp>
      <p:sp>
        <p:nvSpPr>
          <p:cNvPr id="41" name="TextBox 40"/>
          <p:cNvSpPr txBox="1">
            <a:spLocks/>
          </p:cNvSpPr>
          <p:nvPr/>
        </p:nvSpPr>
        <p:spPr>
          <a:xfrm>
            <a:off x="2467365" y="5750886"/>
            <a:ext cx="578549" cy="37683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dirty="0">
                <a:solidFill>
                  <a:srgbClr val="E6E6E6">
                    <a:lumMod val="10000"/>
                  </a:srgbClr>
                </a:solidFill>
              </a:rPr>
              <a:t>2016 Average</a:t>
            </a:r>
          </a:p>
        </p:txBody>
      </p:sp>
      <p:sp>
        <p:nvSpPr>
          <p:cNvPr id="42" name="TextBox 41"/>
          <p:cNvSpPr txBox="1">
            <a:spLocks/>
          </p:cNvSpPr>
          <p:nvPr/>
        </p:nvSpPr>
        <p:spPr>
          <a:xfrm>
            <a:off x="5167070" y="5761862"/>
            <a:ext cx="578553" cy="565251"/>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dirty="0">
                <a:solidFill>
                  <a:srgbClr val="E6E6E6">
                    <a:lumMod val="10000"/>
                  </a:srgbClr>
                </a:solidFill>
              </a:rPr>
              <a:t>2017 Average</a:t>
            </a:r>
          </a:p>
        </p:txBody>
      </p:sp>
      <p:sp>
        <p:nvSpPr>
          <p:cNvPr id="43" name="TextBox 42"/>
          <p:cNvSpPr txBox="1">
            <a:spLocks/>
          </p:cNvSpPr>
          <p:nvPr/>
        </p:nvSpPr>
        <p:spPr>
          <a:xfrm>
            <a:off x="6572884" y="5761862"/>
            <a:ext cx="578553" cy="565251"/>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dirty="0">
                <a:solidFill>
                  <a:srgbClr val="E6E6E6">
                    <a:lumMod val="10000"/>
                  </a:srgbClr>
                </a:solidFill>
              </a:rPr>
              <a:t>End 2017 run rate</a:t>
            </a:r>
          </a:p>
        </p:txBody>
      </p:sp>
      <p:sp>
        <p:nvSpPr>
          <p:cNvPr id="44" name="TextBox 43"/>
          <p:cNvSpPr txBox="1">
            <a:spLocks/>
          </p:cNvSpPr>
          <p:nvPr/>
        </p:nvSpPr>
        <p:spPr>
          <a:xfrm>
            <a:off x="1144417" y="5750887"/>
            <a:ext cx="578553" cy="565251"/>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dirty="0">
                <a:solidFill>
                  <a:srgbClr val="E6E6E6">
                    <a:lumMod val="10000"/>
                  </a:srgbClr>
                </a:solidFill>
              </a:rPr>
              <a:t>2014 Average</a:t>
            </a:r>
          </a:p>
        </p:txBody>
      </p:sp>
      <p:sp>
        <p:nvSpPr>
          <p:cNvPr id="45" name="TextBox 44"/>
          <p:cNvSpPr txBox="1">
            <a:spLocks/>
          </p:cNvSpPr>
          <p:nvPr/>
        </p:nvSpPr>
        <p:spPr>
          <a:xfrm>
            <a:off x="7649950" y="5772839"/>
            <a:ext cx="869244" cy="565251"/>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dirty="0" smtClean="0">
                <a:solidFill>
                  <a:srgbClr val="E6E6E6">
                    <a:lumMod val="10000"/>
                  </a:srgbClr>
                </a:solidFill>
              </a:rPr>
              <a:t>Annualised 2018</a:t>
            </a:r>
            <a:endParaRPr lang="en-GB" sz="1200" dirty="0">
              <a:solidFill>
                <a:srgbClr val="E6E6E6">
                  <a:lumMod val="10000"/>
                </a:srgbClr>
              </a:solidFill>
            </a:endParaRPr>
          </a:p>
        </p:txBody>
      </p:sp>
      <p:sp>
        <p:nvSpPr>
          <p:cNvPr id="47" name="TextBox 46"/>
          <p:cNvSpPr txBox="1">
            <a:spLocks/>
          </p:cNvSpPr>
          <p:nvPr/>
        </p:nvSpPr>
        <p:spPr>
          <a:xfrm>
            <a:off x="1194860" y="2151463"/>
            <a:ext cx="578553" cy="191696"/>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b="1" dirty="0" smtClean="0">
                <a:solidFill>
                  <a:srgbClr val="E6E6E6">
                    <a:lumMod val="10000"/>
                  </a:srgbClr>
                </a:solidFill>
              </a:rPr>
              <a:t>97</a:t>
            </a:r>
            <a:endParaRPr lang="en-GB" sz="1200" b="1" dirty="0">
              <a:solidFill>
                <a:srgbClr val="E6E6E6">
                  <a:lumMod val="10000"/>
                </a:srgbClr>
              </a:solidFill>
            </a:endParaRPr>
          </a:p>
        </p:txBody>
      </p:sp>
      <p:sp>
        <p:nvSpPr>
          <p:cNvPr id="48" name="TextBox 47"/>
          <p:cNvSpPr txBox="1">
            <a:spLocks/>
          </p:cNvSpPr>
          <p:nvPr/>
        </p:nvSpPr>
        <p:spPr>
          <a:xfrm>
            <a:off x="2521304" y="2520287"/>
            <a:ext cx="578553" cy="191696"/>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b="1" dirty="0" smtClean="0">
                <a:solidFill>
                  <a:srgbClr val="E6E6E6">
                    <a:lumMod val="10000"/>
                  </a:srgbClr>
                </a:solidFill>
              </a:rPr>
              <a:t>94</a:t>
            </a:r>
            <a:endParaRPr lang="en-GB" sz="1200" b="1" dirty="0">
              <a:solidFill>
                <a:srgbClr val="E6E6E6">
                  <a:lumMod val="10000"/>
                </a:srgbClr>
              </a:solidFill>
            </a:endParaRPr>
          </a:p>
        </p:txBody>
      </p:sp>
      <p:sp>
        <p:nvSpPr>
          <p:cNvPr id="49" name="TextBox 48"/>
          <p:cNvSpPr txBox="1">
            <a:spLocks/>
          </p:cNvSpPr>
          <p:nvPr/>
        </p:nvSpPr>
        <p:spPr>
          <a:xfrm>
            <a:off x="3837978" y="2520287"/>
            <a:ext cx="578553" cy="191696"/>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b="1" dirty="0" smtClean="0">
                <a:solidFill>
                  <a:srgbClr val="E6E6E6">
                    <a:lumMod val="10000"/>
                  </a:srgbClr>
                </a:solidFill>
              </a:rPr>
              <a:t>~7-5</a:t>
            </a:r>
            <a:endParaRPr lang="en-GB" sz="1200" b="1" dirty="0">
              <a:solidFill>
                <a:srgbClr val="E6E6E6">
                  <a:lumMod val="10000"/>
                </a:srgbClr>
              </a:solidFill>
            </a:endParaRPr>
          </a:p>
        </p:txBody>
      </p:sp>
      <p:sp>
        <p:nvSpPr>
          <p:cNvPr id="50" name="TextBox 49"/>
          <p:cNvSpPr txBox="1">
            <a:spLocks/>
          </p:cNvSpPr>
          <p:nvPr/>
        </p:nvSpPr>
        <p:spPr>
          <a:xfrm>
            <a:off x="5167069" y="3586783"/>
            <a:ext cx="578553" cy="191696"/>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b="1" dirty="0" smtClean="0">
                <a:solidFill>
                  <a:srgbClr val="E6E6E6">
                    <a:lumMod val="10000"/>
                  </a:srgbClr>
                </a:solidFill>
              </a:rPr>
              <a:t>86-87</a:t>
            </a:r>
            <a:endParaRPr lang="en-GB" sz="1200" b="1" dirty="0">
              <a:solidFill>
                <a:srgbClr val="E6E6E6">
                  <a:lumMod val="10000"/>
                </a:srgbClr>
              </a:solidFill>
            </a:endParaRPr>
          </a:p>
        </p:txBody>
      </p:sp>
      <p:sp>
        <p:nvSpPr>
          <p:cNvPr id="51" name="TextBox 50"/>
          <p:cNvSpPr txBox="1">
            <a:spLocks/>
          </p:cNvSpPr>
          <p:nvPr/>
        </p:nvSpPr>
        <p:spPr>
          <a:xfrm>
            <a:off x="6479357" y="4309167"/>
            <a:ext cx="578553" cy="191696"/>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b="1" dirty="0" smtClean="0">
                <a:solidFill>
                  <a:srgbClr val="E6E6E6">
                    <a:lumMod val="10000"/>
                  </a:srgbClr>
                </a:solidFill>
              </a:rPr>
              <a:t>79-81</a:t>
            </a:r>
            <a:endParaRPr lang="en-GB" sz="1200" b="1" dirty="0">
              <a:solidFill>
                <a:srgbClr val="E6E6E6">
                  <a:lumMod val="10000"/>
                </a:srgbClr>
              </a:solidFill>
            </a:endParaRPr>
          </a:p>
        </p:txBody>
      </p:sp>
      <p:sp>
        <p:nvSpPr>
          <p:cNvPr id="52" name="TextBox 51"/>
          <p:cNvSpPr txBox="1">
            <a:spLocks/>
          </p:cNvSpPr>
          <p:nvPr/>
        </p:nvSpPr>
        <p:spPr>
          <a:xfrm>
            <a:off x="7795295" y="4913122"/>
            <a:ext cx="578553" cy="191696"/>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FF0000"/>
              </a:buClr>
            </a:pPr>
            <a:r>
              <a:rPr lang="en-GB" sz="1200" b="1" dirty="0" smtClean="0">
                <a:solidFill>
                  <a:srgbClr val="E6E6E6">
                    <a:lumMod val="10000"/>
                  </a:srgbClr>
                </a:solidFill>
              </a:rPr>
              <a:t>74-75</a:t>
            </a:r>
            <a:endParaRPr lang="en-GB" sz="1200" b="1" dirty="0">
              <a:solidFill>
                <a:srgbClr val="E6E6E6">
                  <a:lumMod val="10000"/>
                </a:srgbClr>
              </a:solidFill>
            </a:endParaRPr>
          </a:p>
        </p:txBody>
      </p:sp>
      <p:cxnSp>
        <p:nvCxnSpPr>
          <p:cNvPr id="53" name="Straight Connector 52"/>
          <p:cNvCxnSpPr/>
          <p:nvPr>
            <p:custDataLst>
              <p:tags r:id="rId4"/>
            </p:custDataLst>
          </p:nvPr>
        </p:nvCxnSpPr>
        <p:spPr bwMode="gray">
          <a:xfrm>
            <a:off x="7218352" y="2514639"/>
            <a:ext cx="19438" cy="20328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5"/>
            </p:custDataLst>
          </p:nvPr>
        </p:nvCxnSpPr>
        <p:spPr bwMode="gray">
          <a:xfrm>
            <a:off x="1528725" y="2379786"/>
            <a:ext cx="7092000" cy="16224"/>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 Placeholder 2"/>
          <p:cNvSpPr>
            <a:spLocks noGrp="1"/>
          </p:cNvSpPr>
          <p:nvPr>
            <p:custDataLst>
              <p:tags r:id="rId6"/>
            </p:custDataLst>
          </p:nvPr>
        </p:nvSpPr>
        <p:spPr bwMode="auto">
          <a:xfrm>
            <a:off x="6727542" y="3418501"/>
            <a:ext cx="1020500" cy="239722"/>
          </a:xfrm>
          <a:prstGeom prst="ellipse">
            <a:avLst/>
          </a:prstGeom>
          <a:solidFill>
            <a:schemeClr val="accent1"/>
          </a:solidFill>
          <a:ln w="9525">
            <a:solidFill>
              <a:srgbClr val="FFFFFF"/>
            </a:solidFill>
          </a:ln>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FF0000"/>
              </a:buClr>
            </a:pPr>
            <a:r>
              <a:rPr lang="en-GB" altLang="en-US" sz="1200" b="1" dirty="0">
                <a:solidFill>
                  <a:srgbClr val="E6E6E6">
                    <a:lumMod val="10000"/>
                  </a:srgbClr>
                </a:solidFill>
              </a:rPr>
              <a:t>16%-18%</a:t>
            </a:r>
            <a:endParaRPr lang="en-GB" sz="1200" b="1" dirty="0">
              <a:solidFill>
                <a:srgbClr val="E6E6E6">
                  <a:lumMod val="10000"/>
                </a:srgbClr>
              </a:solidFill>
              <a:sym typeface="+mn-lt"/>
            </a:endParaRPr>
          </a:p>
        </p:txBody>
      </p:sp>
      <p:cxnSp>
        <p:nvCxnSpPr>
          <p:cNvPr id="56" name="Straight Connector 55"/>
          <p:cNvCxnSpPr/>
          <p:nvPr>
            <p:custDataLst>
              <p:tags r:id="rId7"/>
            </p:custDataLst>
          </p:nvPr>
        </p:nvCxnSpPr>
        <p:spPr bwMode="gray">
          <a:xfrm>
            <a:off x="8632971" y="2514638"/>
            <a:ext cx="19438" cy="262800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7" name="Text Placeholder 2"/>
          <p:cNvSpPr>
            <a:spLocks noGrp="1"/>
          </p:cNvSpPr>
          <p:nvPr>
            <p:custDataLst>
              <p:tags r:id="rId8"/>
            </p:custDataLst>
          </p:nvPr>
        </p:nvSpPr>
        <p:spPr bwMode="auto">
          <a:xfrm>
            <a:off x="8142161" y="3791037"/>
            <a:ext cx="1020500" cy="239722"/>
          </a:xfrm>
          <a:prstGeom prst="ellipse">
            <a:avLst/>
          </a:prstGeom>
          <a:solidFill>
            <a:schemeClr val="accent1"/>
          </a:solidFill>
          <a:ln w="9525">
            <a:solidFill>
              <a:srgbClr val="FFFFFF"/>
            </a:solidFill>
          </a:ln>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FF0000"/>
              </a:buClr>
            </a:pPr>
            <a:r>
              <a:rPr lang="en-GB" altLang="en-US" sz="1200" b="1" dirty="0" smtClean="0">
                <a:solidFill>
                  <a:srgbClr val="E6E6E6">
                    <a:lumMod val="10000"/>
                  </a:srgbClr>
                </a:solidFill>
              </a:rPr>
              <a:t>22%-24%</a:t>
            </a:r>
            <a:endParaRPr lang="en-GB" sz="1200" b="1" dirty="0">
              <a:solidFill>
                <a:srgbClr val="E6E6E6">
                  <a:lumMod val="10000"/>
                </a:srgbClr>
              </a:solidFill>
              <a:sym typeface="+mn-lt"/>
            </a:endParaRPr>
          </a:p>
        </p:txBody>
      </p:sp>
      <p:sp>
        <p:nvSpPr>
          <p:cNvPr id="26" name="Rectangle 25"/>
          <p:cNvSpPr/>
          <p:nvPr/>
        </p:nvSpPr>
        <p:spPr>
          <a:xfrm>
            <a:off x="889798" y="-35851"/>
            <a:ext cx="8291513" cy="1315999"/>
          </a:xfrm>
          <a:prstGeom prst="rect">
            <a:avLst/>
          </a:prstGeom>
          <a:solidFill>
            <a:srgbClr val="DC1C2F"/>
          </a:solidFill>
          <a:ln w="9525" cap="flat" cmpd="sng" algn="ctr">
            <a:noFill/>
            <a:prstDash val="solid"/>
          </a:ln>
          <a:effectLst/>
        </p:spPr>
        <p:txBody>
          <a:bodyPr anchor="ctr"/>
          <a:lstStyle/>
          <a:p>
            <a:pPr algn="ctr">
              <a:defRPr/>
            </a:pPr>
            <a:r>
              <a:rPr lang="en-GB" sz="2400" dirty="0" smtClean="0">
                <a:solidFill>
                  <a:schemeClr val="bg1"/>
                </a:solidFill>
                <a:latin typeface="vag rounded "/>
                <a:cs typeface="Calibri"/>
                <a:sym typeface="HelveticaNeueLT Std Lt Cn" panose="020B0406020202030204" pitchFamily="34" charset="0"/>
              </a:rPr>
              <a:t>Drive </a:t>
            </a:r>
            <a:r>
              <a:rPr lang="en-GB" sz="2400" dirty="0">
                <a:solidFill>
                  <a:schemeClr val="bg1"/>
                </a:solidFill>
                <a:latin typeface="vag rounded "/>
                <a:cs typeface="Calibri"/>
                <a:sym typeface="HelveticaNeueLT Std Lt Cn" panose="020B0406020202030204" pitchFamily="34" charset="0"/>
              </a:rPr>
              <a:t>overall change in social </a:t>
            </a:r>
            <a:r>
              <a:rPr lang="en-GB" sz="2400" dirty="0" smtClean="0">
                <a:solidFill>
                  <a:schemeClr val="bg1"/>
                </a:solidFill>
                <a:latin typeface="vag rounded "/>
                <a:cs typeface="Calibri"/>
                <a:sym typeface="HelveticaNeueLT Std Lt Cn" panose="020B0406020202030204" pitchFamily="34" charset="0"/>
              </a:rPr>
              <a:t>behaviour encouraging reduced consumption </a:t>
            </a:r>
            <a:r>
              <a:rPr lang="en-GB" sz="2400" dirty="0">
                <a:solidFill>
                  <a:schemeClr val="bg1"/>
                </a:solidFill>
                <a:latin typeface="vag rounded "/>
                <a:cs typeface="Calibri"/>
                <a:sym typeface="HelveticaNeueLT Std Lt Cn" panose="020B0406020202030204" pitchFamily="34" charset="0"/>
              </a:rPr>
              <a:t>of sugar </a:t>
            </a:r>
            <a:r>
              <a:rPr lang="en-GB" sz="2400" b="1" dirty="0" smtClean="0">
                <a:solidFill>
                  <a:schemeClr val="accent6">
                    <a:lumMod val="50000"/>
                  </a:schemeClr>
                </a:solidFill>
                <a:latin typeface="vag rounded "/>
                <a:cs typeface="Calibri"/>
                <a:sym typeface="HelveticaNeueLT Std Lt Cn" panose="020B0406020202030204" pitchFamily="34" charset="0"/>
              </a:rPr>
              <a:t>through reformulation of our brands</a:t>
            </a:r>
            <a:endParaRPr lang="en-US" sz="2400" b="1" kern="0" dirty="0">
              <a:solidFill>
                <a:schemeClr val="accent6">
                  <a:lumMod val="50000"/>
                </a:schemeClr>
              </a:solidFill>
              <a:latin typeface="vag rounded "/>
              <a:ea typeface="MS PGothic" pitchFamily="34" charset="-128"/>
            </a:endParaRPr>
          </a:p>
        </p:txBody>
      </p:sp>
      <p:sp>
        <p:nvSpPr>
          <p:cNvPr id="27" name="8-Point Star 26"/>
          <p:cNvSpPr/>
          <p:nvPr/>
        </p:nvSpPr>
        <p:spPr>
          <a:xfrm>
            <a:off x="-24602" y="99724"/>
            <a:ext cx="914400" cy="914400"/>
          </a:xfrm>
          <a:prstGeom prst="star8">
            <a:avLst/>
          </a:prstGeom>
          <a:solidFill>
            <a:schemeClr val="tx1">
              <a:lumMod val="75000"/>
              <a:lumOff val="2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smtClean="0">
                <a:solidFill>
                  <a:schemeClr val="bg1"/>
                </a:solidFill>
              </a:rPr>
              <a:t>3</a:t>
            </a:r>
            <a:endParaRPr lang="en-ZA" b="1" dirty="0">
              <a:solidFill>
                <a:schemeClr val="bg1"/>
              </a:solidFill>
            </a:endParaRPr>
          </a:p>
        </p:txBody>
      </p:sp>
      <p:sp>
        <p:nvSpPr>
          <p:cNvPr id="32" name="AutoShape 250"/>
          <p:cNvSpPr>
            <a:spLocks noChangeArrowheads="1"/>
          </p:cNvSpPr>
          <p:nvPr/>
        </p:nvSpPr>
        <p:spPr bwMode="gray">
          <a:xfrm>
            <a:off x="5966715" y="2050581"/>
            <a:ext cx="4350892" cy="20725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657"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b="1" dirty="0">
                <a:solidFill>
                  <a:srgbClr val="FF0000"/>
                </a:solidFill>
              </a:rPr>
              <a:t>Average added sugar content, </a:t>
            </a:r>
            <a:r>
              <a:rPr lang="en-GB" sz="1200" dirty="0">
                <a:solidFill>
                  <a:srgbClr val="FF0000"/>
                </a:solidFill>
              </a:rPr>
              <a:t>g/Litre</a:t>
            </a:r>
          </a:p>
        </p:txBody>
      </p:sp>
    </p:spTree>
    <p:extLst>
      <p:ext uri="{BB962C8B-B14F-4D97-AF65-F5344CB8AC3E}">
        <p14:creationId xmlns:p14="http://schemas.microsoft.com/office/powerpoint/2010/main" val="328858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4400" y="187325"/>
            <a:ext cx="8291513" cy="741363"/>
          </a:xfrm>
          <a:prstGeom prst="rect">
            <a:avLst/>
          </a:prstGeom>
          <a:solidFill>
            <a:srgbClr val="DC1C2F"/>
          </a:solidFill>
          <a:ln w="9525" cap="flat" cmpd="sng" algn="ctr">
            <a:noFill/>
            <a:prstDash val="solid"/>
          </a:ln>
          <a:effectLst/>
        </p:spPr>
        <p:txBody>
          <a:bodyPr anchor="ctr"/>
          <a:lstStyle/>
          <a:p>
            <a:pPr algn="ctr">
              <a:defRPr/>
            </a:pPr>
            <a:r>
              <a:rPr lang="en-US" sz="2400" dirty="0">
                <a:latin typeface="vag rounded "/>
                <a:cs typeface="Calibri"/>
              </a:rPr>
              <a:t>Increase percentage of the </a:t>
            </a:r>
            <a:r>
              <a:rPr lang="en-US" sz="2400" b="1" dirty="0">
                <a:solidFill>
                  <a:schemeClr val="accent2">
                    <a:lumMod val="75000"/>
                  </a:schemeClr>
                </a:solidFill>
                <a:latin typeface="vag rounded "/>
                <a:cs typeface="Calibri"/>
              </a:rPr>
              <a:t>population engaging in physical activity</a:t>
            </a:r>
            <a:endParaRPr lang="en-US" sz="2400" b="1" kern="0" dirty="0">
              <a:solidFill>
                <a:schemeClr val="accent2">
                  <a:lumMod val="75000"/>
                </a:schemeClr>
              </a:solidFill>
              <a:latin typeface="vag rounded "/>
              <a:ea typeface="MS PGothic" pitchFamily="34" charset="-128"/>
            </a:endParaRPr>
          </a:p>
        </p:txBody>
      </p:sp>
      <p:sp>
        <p:nvSpPr>
          <p:cNvPr id="22" name="8-Point Star 21"/>
          <p:cNvSpPr/>
          <p:nvPr/>
        </p:nvSpPr>
        <p:spPr>
          <a:xfrm>
            <a:off x="0" y="76102"/>
            <a:ext cx="914400" cy="914400"/>
          </a:xfrm>
          <a:prstGeom prst="star8">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4</a:t>
            </a:r>
            <a:endParaRPr lang="en-ZA" b="1" dirty="0">
              <a:solidFill>
                <a:schemeClr val="tx1"/>
              </a:solidFill>
            </a:endParaRPr>
          </a:p>
        </p:txBody>
      </p:sp>
      <p:pic>
        <p:nvPicPr>
          <p:cNvPr id="2" name="Picture 1"/>
          <p:cNvPicPr>
            <a:picLocks noChangeAspect="1"/>
          </p:cNvPicPr>
          <p:nvPr/>
        </p:nvPicPr>
        <p:blipFill>
          <a:blip r:embed="rId3"/>
          <a:stretch>
            <a:fillRect/>
          </a:stretch>
        </p:blipFill>
        <p:spPr>
          <a:xfrm>
            <a:off x="496110" y="1265418"/>
            <a:ext cx="3083668" cy="4142241"/>
          </a:xfrm>
          <a:prstGeom prst="rect">
            <a:avLst/>
          </a:prstGeom>
        </p:spPr>
      </p:pic>
      <p:sp>
        <p:nvSpPr>
          <p:cNvPr id="23" name="Rectangle 22"/>
          <p:cNvSpPr/>
          <p:nvPr/>
        </p:nvSpPr>
        <p:spPr>
          <a:xfrm>
            <a:off x="3618690" y="1054483"/>
            <a:ext cx="5466945" cy="4862870"/>
          </a:xfrm>
          <a:prstGeom prst="rect">
            <a:avLst/>
          </a:prstGeom>
        </p:spPr>
        <p:txBody>
          <a:bodyPr wrap="square">
            <a:spAutoFit/>
          </a:bodyPr>
          <a:lstStyle/>
          <a:p>
            <a:pPr marL="285750" indent="-285750">
              <a:lnSpc>
                <a:spcPct val="150000"/>
              </a:lnSpc>
              <a:spcBef>
                <a:spcPts val="1200"/>
              </a:spcBef>
              <a:buFont typeface="Arial" panose="020B0604020202020204" pitchFamily="34" charset="0"/>
              <a:buChar char="•"/>
              <a:tabLst>
                <a:tab pos="0" algn="l"/>
              </a:tabLst>
            </a:pPr>
            <a:r>
              <a:rPr lang="en-GB" sz="2000" dirty="0" smtClean="0">
                <a:solidFill>
                  <a:schemeClr val="bg1">
                    <a:lumMod val="75000"/>
                  </a:schemeClr>
                </a:solidFill>
                <a:latin typeface="VAG Rounded Std Light" panose="020F0502020204020204" pitchFamily="34" charset="0"/>
              </a:rPr>
              <a:t>The Copa </a:t>
            </a:r>
            <a:r>
              <a:rPr lang="en-GB" sz="2000" dirty="0">
                <a:solidFill>
                  <a:schemeClr val="bg1">
                    <a:lumMod val="75000"/>
                  </a:schemeClr>
                </a:solidFill>
                <a:latin typeface="VAG Rounded Std Light" panose="020F0502020204020204" pitchFamily="34" charset="0"/>
              </a:rPr>
              <a:t>Coca-Cola </a:t>
            </a:r>
            <a:r>
              <a:rPr lang="en-GB" sz="2000" dirty="0" smtClean="0">
                <a:solidFill>
                  <a:schemeClr val="bg1">
                    <a:lumMod val="75000"/>
                  </a:schemeClr>
                </a:solidFill>
                <a:latin typeface="VAG Rounded Std Light" panose="020F0502020204020204" pitchFamily="34" charset="0"/>
              </a:rPr>
              <a:t>Cup is </a:t>
            </a:r>
            <a:r>
              <a:rPr lang="en-GB" sz="2000" dirty="0" smtClean="0">
                <a:solidFill>
                  <a:schemeClr val="tx2"/>
                </a:solidFill>
                <a:latin typeface="VAG Rounded Std Light" panose="020F0502020204020204" pitchFamily="34" charset="0"/>
              </a:rPr>
              <a:t>over 10 years old</a:t>
            </a:r>
          </a:p>
          <a:p>
            <a:pPr marL="285750" indent="-285750">
              <a:lnSpc>
                <a:spcPct val="150000"/>
              </a:lnSpc>
              <a:spcBef>
                <a:spcPts val="1200"/>
              </a:spcBef>
              <a:buFont typeface="Arial" panose="020B0604020202020204" pitchFamily="34" charset="0"/>
              <a:buChar char="•"/>
              <a:tabLst>
                <a:tab pos="0" algn="l"/>
              </a:tabLst>
            </a:pPr>
            <a:r>
              <a:rPr lang="en-ZA" sz="2000" dirty="0">
                <a:solidFill>
                  <a:schemeClr val="bg1">
                    <a:lumMod val="75000"/>
                  </a:schemeClr>
                </a:solidFill>
                <a:latin typeface="VAG Rounded Std Light" panose="020F0502020204020204" pitchFamily="34" charset="0"/>
              </a:rPr>
              <a:t>More than </a:t>
            </a:r>
            <a:r>
              <a:rPr lang="en-ZA" sz="2000" dirty="0">
                <a:solidFill>
                  <a:schemeClr val="tx2"/>
                </a:solidFill>
                <a:latin typeface="VAG Rounded Std Light" panose="020F0502020204020204" pitchFamily="34" charset="0"/>
              </a:rPr>
              <a:t>300 000 </a:t>
            </a:r>
            <a:r>
              <a:rPr lang="en-ZA" sz="2000" dirty="0">
                <a:solidFill>
                  <a:schemeClr val="bg1">
                    <a:lumMod val="75000"/>
                  </a:schemeClr>
                </a:solidFill>
                <a:latin typeface="VAG Rounded Std Light" panose="020F0502020204020204" pitchFamily="34" charset="0"/>
              </a:rPr>
              <a:t>youths </a:t>
            </a:r>
            <a:r>
              <a:rPr lang="en-ZA" sz="2000" dirty="0">
                <a:solidFill>
                  <a:schemeClr val="bg1">
                    <a:lumMod val="75000"/>
                  </a:schemeClr>
                </a:solidFill>
                <a:latin typeface="VAG Rounded Std Light" panose="020F0502020204020204" pitchFamily="34" charset="0"/>
              </a:rPr>
              <a:t>participated  in Coca-Cola funded sporting activities</a:t>
            </a:r>
          </a:p>
          <a:p>
            <a:pPr marL="285750" indent="-285750">
              <a:lnSpc>
                <a:spcPct val="150000"/>
              </a:lnSpc>
              <a:spcBef>
                <a:spcPts val="1200"/>
              </a:spcBef>
              <a:buFont typeface="Arial" panose="020B0604020202020204" pitchFamily="34" charset="0"/>
              <a:buChar char="•"/>
              <a:tabLst>
                <a:tab pos="0" algn="l"/>
              </a:tabLst>
            </a:pPr>
            <a:r>
              <a:rPr lang="en-ZA" sz="2000" dirty="0">
                <a:solidFill>
                  <a:schemeClr val="bg1">
                    <a:lumMod val="75000"/>
                  </a:schemeClr>
                </a:solidFill>
                <a:latin typeface="VAG Rounded Std Light" panose="020F0502020204020204" pitchFamily="34" charset="0"/>
              </a:rPr>
              <a:t>Since 2014, we have been supporting the </a:t>
            </a:r>
            <a:r>
              <a:rPr lang="en-ZA" sz="2000" dirty="0" smtClean="0">
                <a:solidFill>
                  <a:schemeClr val="tx2"/>
                </a:solidFill>
                <a:latin typeface="VAG Rounded Std Light" panose="020F0502020204020204" pitchFamily="34" charset="0"/>
              </a:rPr>
              <a:t>National Big Walk. </a:t>
            </a:r>
          </a:p>
          <a:p>
            <a:pPr marL="342900" indent="-342900">
              <a:buFont typeface="Arial" panose="020B0604020202020204" pitchFamily="34" charset="0"/>
              <a:buChar char="•"/>
            </a:pPr>
            <a:endParaRPr lang="en-ZA" sz="2000" dirty="0" smtClean="0">
              <a:solidFill>
                <a:schemeClr val="accent3">
                  <a:lumMod val="90000"/>
                  <a:lumOff val="10000"/>
                </a:schemeClr>
              </a:solidFill>
              <a:latin typeface="VAG Rounded Std Light" panose="020F0502020204020204" pitchFamily="34" charset="0"/>
            </a:endParaRPr>
          </a:p>
          <a:p>
            <a:pPr marL="342900" indent="-342900">
              <a:buFont typeface="Arial" panose="020B0604020202020204" pitchFamily="34" charset="0"/>
              <a:buChar char="•"/>
            </a:pPr>
            <a:r>
              <a:rPr lang="en-ZA" sz="2000" dirty="0">
                <a:solidFill>
                  <a:schemeClr val="bg1">
                    <a:lumMod val="75000"/>
                  </a:schemeClr>
                </a:solidFill>
                <a:latin typeface="VAG Rounded Std Light" panose="020F0502020204020204" pitchFamily="34" charset="0"/>
              </a:rPr>
              <a:t>The </a:t>
            </a:r>
            <a:r>
              <a:rPr lang="en-ZA" sz="2000" dirty="0">
                <a:solidFill>
                  <a:schemeClr val="bg1">
                    <a:lumMod val="75000"/>
                  </a:schemeClr>
                </a:solidFill>
                <a:latin typeface="VAG Rounded Std Light" panose="020F0502020204020204" pitchFamily="34" charset="0"/>
              </a:rPr>
              <a:t>event attracts over</a:t>
            </a:r>
            <a:r>
              <a:rPr lang="en-ZA" sz="2000" dirty="0">
                <a:solidFill>
                  <a:schemeClr val="accent3">
                    <a:lumMod val="90000"/>
                    <a:lumOff val="10000"/>
                  </a:schemeClr>
                </a:solidFill>
                <a:latin typeface="VAG Rounded Std Light" panose="020F0502020204020204" pitchFamily="34" charset="0"/>
              </a:rPr>
              <a:t> </a:t>
            </a:r>
            <a:r>
              <a:rPr lang="en-ZA" sz="2000" dirty="0">
                <a:solidFill>
                  <a:schemeClr val="tx2"/>
                </a:solidFill>
                <a:latin typeface="VAG Rounded Std Light" panose="020F0502020204020204" pitchFamily="34" charset="0"/>
              </a:rPr>
              <a:t>16 000 </a:t>
            </a:r>
            <a:r>
              <a:rPr lang="en-ZA" sz="2000" dirty="0">
                <a:solidFill>
                  <a:schemeClr val="bg1">
                    <a:lumMod val="75000"/>
                  </a:schemeClr>
                </a:solidFill>
                <a:latin typeface="VAG Rounded Std Light" panose="020F0502020204020204" pitchFamily="34" charset="0"/>
              </a:rPr>
              <a:t>participants in </a:t>
            </a:r>
            <a:r>
              <a:rPr lang="en-ZA" sz="2000" dirty="0">
                <a:solidFill>
                  <a:schemeClr val="bg1">
                    <a:lumMod val="75000"/>
                  </a:schemeClr>
                </a:solidFill>
                <a:latin typeface="VAG Rounded Std Light" panose="020F0502020204020204" pitchFamily="34" charset="0"/>
              </a:rPr>
              <a:t>Pretoria annually</a:t>
            </a:r>
          </a:p>
          <a:p>
            <a:pPr marL="342900" indent="-342900">
              <a:buFont typeface="Arial" panose="020B0604020202020204" pitchFamily="34" charset="0"/>
              <a:buChar char="•"/>
            </a:pPr>
            <a:endParaRPr lang="en-ZA" sz="2000" dirty="0" smtClean="0">
              <a:solidFill>
                <a:schemeClr val="accent3">
                  <a:lumMod val="90000"/>
                  <a:lumOff val="10000"/>
                </a:schemeClr>
              </a:solidFill>
              <a:latin typeface="VAG Rounded Std Light" panose="020F0502020204020204" pitchFamily="34" charset="0"/>
            </a:endParaRPr>
          </a:p>
          <a:p>
            <a:pPr marL="342900" indent="-342900">
              <a:buFont typeface="Arial" panose="020B0604020202020204" pitchFamily="34" charset="0"/>
              <a:buChar char="•"/>
            </a:pPr>
            <a:r>
              <a:rPr lang="en-ZA" sz="2000" dirty="0">
                <a:solidFill>
                  <a:schemeClr val="bg1">
                    <a:lumMod val="75000"/>
                  </a:schemeClr>
                </a:solidFill>
                <a:latin typeface="VAG Rounded Std Light" panose="020F0502020204020204" pitchFamily="34" charset="0"/>
              </a:rPr>
              <a:t>It’s aimed at </a:t>
            </a:r>
            <a:r>
              <a:rPr lang="en-ZA" sz="2000" dirty="0" smtClean="0">
                <a:solidFill>
                  <a:schemeClr val="tx2"/>
                </a:solidFill>
                <a:latin typeface="VAG Rounded Std Light" panose="020F0502020204020204" pitchFamily="34" charset="0"/>
              </a:rPr>
              <a:t>promoting </a:t>
            </a:r>
            <a:r>
              <a:rPr lang="en-ZA" sz="2000" dirty="0">
                <a:solidFill>
                  <a:schemeClr val="tx2"/>
                </a:solidFill>
                <a:latin typeface="VAG Rounded Std Light" panose="020F0502020204020204" pitchFamily="34" charset="0"/>
              </a:rPr>
              <a:t>walking as a fun physical activity</a:t>
            </a:r>
            <a:r>
              <a:rPr lang="en-ZA" sz="2000" dirty="0">
                <a:solidFill>
                  <a:schemeClr val="accent3">
                    <a:lumMod val="90000"/>
                    <a:lumOff val="10000"/>
                  </a:schemeClr>
                </a:solidFill>
                <a:latin typeface="VAG Rounded Std Light" panose="020F0502020204020204" pitchFamily="34" charset="0"/>
              </a:rPr>
              <a:t> </a:t>
            </a:r>
            <a:r>
              <a:rPr lang="en-ZA" sz="2000" dirty="0">
                <a:solidFill>
                  <a:schemeClr val="bg1">
                    <a:lumMod val="75000"/>
                  </a:schemeClr>
                </a:solidFill>
                <a:latin typeface="VAG Rounded Std Light" panose="020F0502020204020204" pitchFamily="34" charset="0"/>
              </a:rPr>
              <a:t>among the youth, women, and </a:t>
            </a:r>
            <a:r>
              <a:rPr lang="en-ZA" sz="2000" dirty="0">
                <a:solidFill>
                  <a:schemeClr val="bg1">
                    <a:lumMod val="75000"/>
                  </a:schemeClr>
                </a:solidFill>
                <a:latin typeface="VAG Rounded Std Light" panose="020F0502020204020204" pitchFamily="34" charset="0"/>
              </a:rPr>
              <a:t>fami­lies</a:t>
            </a:r>
            <a:endParaRPr lang="en-ZA" sz="2000" dirty="0">
              <a:solidFill>
                <a:schemeClr val="bg1">
                  <a:lumMod val="75000"/>
                </a:schemeClr>
              </a:solidFill>
              <a:latin typeface="VAG Rounded Std Light" panose="020F0502020204020204" pitchFamily="34" charset="0"/>
            </a:endParaRPr>
          </a:p>
        </p:txBody>
      </p:sp>
      <p:sp>
        <p:nvSpPr>
          <p:cNvPr id="8" name="Date Placeholder 7"/>
          <p:cNvSpPr>
            <a:spLocks noGrp="1"/>
          </p:cNvSpPr>
          <p:nvPr>
            <p:ph type="dt" sz="half" idx="15"/>
          </p:nvPr>
        </p:nvSpPr>
        <p:spPr/>
        <p:txBody>
          <a:bodyPr/>
          <a:lstStyle/>
          <a:p>
            <a:fld id="{992FF21D-E669-4343-A8DF-3506D5498E68}" type="datetime1">
              <a:rPr lang="en-US" smtClean="0">
                <a:solidFill>
                  <a:srgbClr val="455560"/>
                </a:solidFill>
              </a:rPr>
              <a:t>6/5/2017</a:t>
            </a:fld>
            <a:endParaRPr lang="en-US" dirty="0">
              <a:solidFill>
                <a:srgbClr val="455560"/>
              </a:solidFill>
            </a:endParaRPr>
          </a:p>
        </p:txBody>
      </p:sp>
      <p:sp>
        <p:nvSpPr>
          <p:cNvPr id="9" name="Slide Number Placeholder 8"/>
          <p:cNvSpPr>
            <a:spLocks noGrp="1"/>
          </p:cNvSpPr>
          <p:nvPr>
            <p:ph type="sldNum" sz="quarter" idx="16"/>
          </p:nvPr>
        </p:nvSpPr>
        <p:spPr/>
        <p:txBody>
          <a:bodyPr/>
          <a:lstStyle/>
          <a:p>
            <a:r>
              <a:rPr lang="en-US" smtClean="0">
                <a:solidFill>
                  <a:srgbClr val="455560"/>
                </a:solidFill>
              </a:rPr>
              <a:t>Page </a:t>
            </a:r>
            <a:fld id="{E55CB928-7360-4C5A-A5AA-7B3F29607B21}" type="slidenum">
              <a:rPr lang="en-US" smtClean="0">
                <a:solidFill>
                  <a:srgbClr val="455560"/>
                </a:solidFill>
              </a:rPr>
              <a:pPr/>
              <a:t>15</a:t>
            </a:fld>
            <a:endParaRPr lang="en-US" dirty="0">
              <a:solidFill>
                <a:srgbClr val="455560"/>
              </a:solidFill>
            </a:endParaRPr>
          </a:p>
        </p:txBody>
      </p:sp>
    </p:spTree>
    <p:extLst>
      <p:ext uri="{BB962C8B-B14F-4D97-AF65-F5344CB8AC3E}">
        <p14:creationId xmlns:p14="http://schemas.microsoft.com/office/powerpoint/2010/main" val="132712426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294207"/>
            <a:ext cx="8291513" cy="741363"/>
          </a:xfrm>
          <a:prstGeom prst="rect">
            <a:avLst/>
          </a:prstGeom>
          <a:solidFill>
            <a:srgbClr val="DC1C2F"/>
          </a:solidFill>
          <a:ln w="9525" cap="flat" cmpd="sng" algn="ctr">
            <a:noFill/>
            <a:prstDash val="solid"/>
          </a:ln>
          <a:effectLst/>
        </p:spPr>
        <p:txBody>
          <a:bodyPr anchor="ctr"/>
          <a:lstStyle/>
          <a:p>
            <a:pPr algn="ctr"/>
            <a:r>
              <a:rPr lang="en-US" sz="2400" dirty="0">
                <a:latin typeface="Calibri"/>
                <a:cs typeface="Calibri"/>
              </a:rPr>
              <a:t>Support </a:t>
            </a:r>
            <a:r>
              <a:rPr lang="en-US" sz="2400" b="1" dirty="0">
                <a:solidFill>
                  <a:schemeClr val="accent2">
                    <a:lumMod val="75000"/>
                  </a:schemeClr>
                </a:solidFill>
                <a:latin typeface="Calibri"/>
                <a:cs typeface="Calibri"/>
              </a:rPr>
              <a:t>obesity prevention in early childhood</a:t>
            </a:r>
            <a:endParaRPr lang="en-US" sz="2400" b="1" dirty="0">
              <a:solidFill>
                <a:schemeClr val="accent2">
                  <a:lumMod val="75000"/>
                </a:schemeClr>
              </a:solidFill>
              <a:latin typeface="Calibri"/>
              <a:cs typeface="Calibri"/>
            </a:endParaRPr>
          </a:p>
        </p:txBody>
      </p:sp>
      <p:sp>
        <p:nvSpPr>
          <p:cNvPr id="18" name="Rectangle 17"/>
          <p:cNvSpPr/>
          <p:nvPr/>
        </p:nvSpPr>
        <p:spPr>
          <a:xfrm>
            <a:off x="6090473" y="1692523"/>
            <a:ext cx="2905753" cy="954107"/>
          </a:xfrm>
          <a:prstGeom prst="rect">
            <a:avLst/>
          </a:prstGeom>
        </p:spPr>
        <p:txBody>
          <a:bodyPr wrap="square">
            <a:spAutoFit/>
          </a:bodyPr>
          <a:lstStyle/>
          <a:p>
            <a:pPr marL="0" lvl="1">
              <a:spcAft>
                <a:spcPct val="30000"/>
              </a:spcAft>
              <a:buClr>
                <a:srgbClr val="366934"/>
              </a:buClr>
            </a:pPr>
            <a:r>
              <a:rPr lang="en-GB" sz="1400" b="1" dirty="0"/>
              <a:t>No marketing to school children </a:t>
            </a:r>
            <a:r>
              <a:rPr lang="en-GB" sz="1400" dirty="0"/>
              <a:t>(12 or younger) with replacement of primary school signage (by Oct. 2017)</a:t>
            </a:r>
          </a:p>
        </p:txBody>
      </p:sp>
      <p:sp>
        <p:nvSpPr>
          <p:cNvPr id="11" name="8-Point Star 10"/>
          <p:cNvSpPr/>
          <p:nvPr/>
        </p:nvSpPr>
        <p:spPr>
          <a:xfrm>
            <a:off x="0" y="207688"/>
            <a:ext cx="914400" cy="914400"/>
          </a:xfrm>
          <a:prstGeom prst="star8">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5</a:t>
            </a:r>
            <a:endParaRPr lang="en-ZA" b="1" dirty="0">
              <a:solidFill>
                <a:schemeClr val="tx1"/>
              </a:solidFill>
            </a:endParaRPr>
          </a:p>
        </p:txBody>
      </p:sp>
      <p:pic>
        <p:nvPicPr>
          <p:cNvPr id="22" name="Picture 21"/>
          <p:cNvPicPr>
            <a:picLocks noChangeAspect="1"/>
          </p:cNvPicPr>
          <p:nvPr/>
        </p:nvPicPr>
        <p:blipFill rotWithShape="1">
          <a:blip r:embed="rId3"/>
          <a:srcRect l="57589"/>
          <a:stretch/>
        </p:blipFill>
        <p:spPr>
          <a:xfrm>
            <a:off x="958257" y="1375804"/>
            <a:ext cx="1728494" cy="4482242"/>
          </a:xfrm>
          <a:prstGeom prst="rect">
            <a:avLst/>
          </a:prstGeom>
        </p:spPr>
      </p:pic>
      <p:sp>
        <p:nvSpPr>
          <p:cNvPr id="2" name="Rectangle 1"/>
          <p:cNvSpPr/>
          <p:nvPr/>
        </p:nvSpPr>
        <p:spPr>
          <a:xfrm>
            <a:off x="2794326" y="1412381"/>
            <a:ext cx="6001966" cy="4247317"/>
          </a:xfrm>
          <a:prstGeom prst="rect">
            <a:avLst/>
          </a:prstGeom>
        </p:spPr>
        <p:txBody>
          <a:bodyPr wrap="square">
            <a:spAutoFit/>
          </a:bodyPr>
          <a:lstStyle/>
          <a:p>
            <a:pPr marL="342900" indent="-342900">
              <a:lnSpc>
                <a:spcPct val="150000"/>
              </a:lnSpc>
              <a:spcBef>
                <a:spcPts val="1200"/>
              </a:spcBef>
              <a:buFont typeface="Arial" panose="020B0604020202020204" pitchFamily="34" charset="0"/>
              <a:buChar char="•"/>
              <a:tabLst>
                <a:tab pos="0" algn="l"/>
              </a:tabLst>
            </a:pPr>
            <a:r>
              <a:rPr lang="en-GB" sz="2000" dirty="0" smtClean="0">
                <a:solidFill>
                  <a:schemeClr val="bg1"/>
                </a:solidFill>
                <a:latin typeface="VAG Rounded Std Light" panose="020F0502020204020204" pitchFamily="34" charset="0"/>
              </a:rPr>
              <a:t>Primary Schools make up </a:t>
            </a:r>
            <a:r>
              <a:rPr lang="en-GB" sz="2000" dirty="0" smtClean="0">
                <a:solidFill>
                  <a:schemeClr val="tx2"/>
                </a:solidFill>
                <a:latin typeface="VAG Rounded Std Light" panose="020F0502020204020204" pitchFamily="34" charset="0"/>
              </a:rPr>
              <a:t>4.6%</a:t>
            </a:r>
            <a:r>
              <a:rPr lang="en-GB" sz="2000" dirty="0" smtClean="0">
                <a:solidFill>
                  <a:schemeClr val="bg1"/>
                </a:solidFill>
                <a:latin typeface="VAG Rounded Std Light" panose="020F0502020204020204" pitchFamily="34" charset="0"/>
              </a:rPr>
              <a:t> of our volume</a:t>
            </a:r>
          </a:p>
          <a:p>
            <a:pPr marL="342900" indent="-342900">
              <a:lnSpc>
                <a:spcPct val="150000"/>
              </a:lnSpc>
              <a:spcBef>
                <a:spcPts val="1200"/>
              </a:spcBef>
              <a:buFont typeface="Arial" panose="020B0604020202020204" pitchFamily="34" charset="0"/>
              <a:buChar char="•"/>
              <a:tabLst>
                <a:tab pos="0" algn="l"/>
              </a:tabLst>
            </a:pPr>
            <a:r>
              <a:rPr lang="en-GB" sz="2000" dirty="0" smtClean="0">
                <a:solidFill>
                  <a:schemeClr val="bg1"/>
                </a:solidFill>
                <a:latin typeface="VAG Rounded Std Light" panose="020F0502020204020204" pitchFamily="34" charset="0"/>
              </a:rPr>
              <a:t>We have </a:t>
            </a:r>
            <a:r>
              <a:rPr lang="en-GB" sz="2000" dirty="0" smtClean="0">
                <a:solidFill>
                  <a:schemeClr val="tx2"/>
                </a:solidFill>
                <a:latin typeface="VAG Rounded Std Light" panose="020F0502020204020204" pitchFamily="34" charset="0"/>
              </a:rPr>
              <a:t>started with education of our Sales force </a:t>
            </a:r>
            <a:r>
              <a:rPr lang="en-GB" sz="2000" dirty="0" smtClean="0">
                <a:solidFill>
                  <a:schemeClr val="bg1"/>
                </a:solidFill>
                <a:latin typeface="VAG Rounded Std Light" panose="020F0502020204020204" pitchFamily="34" charset="0"/>
              </a:rPr>
              <a:t>to comply with TCCC Schools’ Beverage Guidelines</a:t>
            </a:r>
          </a:p>
          <a:p>
            <a:pPr marL="342900" indent="-342900">
              <a:lnSpc>
                <a:spcPct val="150000"/>
              </a:lnSpc>
              <a:spcBef>
                <a:spcPts val="1200"/>
              </a:spcBef>
              <a:buFont typeface="Arial" panose="020B0604020202020204" pitchFamily="34" charset="0"/>
              <a:buChar char="•"/>
              <a:tabLst>
                <a:tab pos="0" algn="l"/>
              </a:tabLst>
            </a:pPr>
            <a:r>
              <a:rPr lang="en-GB" sz="2000" dirty="0" smtClean="0">
                <a:solidFill>
                  <a:schemeClr val="bg1"/>
                </a:solidFill>
                <a:latin typeface="VAG Rounded Std Light" panose="020F0502020204020204" pitchFamily="34" charset="0"/>
              </a:rPr>
              <a:t>From July, we will </a:t>
            </a:r>
            <a:r>
              <a:rPr lang="en-GB" sz="2000" dirty="0" smtClean="0">
                <a:solidFill>
                  <a:schemeClr val="tx2"/>
                </a:solidFill>
                <a:latin typeface="VAG Rounded Std Light" panose="020F0502020204020204" pitchFamily="34" charset="0"/>
              </a:rPr>
              <a:t>offer only juice, water and zero products</a:t>
            </a:r>
            <a:r>
              <a:rPr lang="en-GB" sz="2000" dirty="0" smtClean="0">
                <a:solidFill>
                  <a:schemeClr val="bg1"/>
                </a:solidFill>
                <a:latin typeface="VAG Rounded Std Light" panose="020F0502020204020204" pitchFamily="34" charset="0"/>
              </a:rPr>
              <a:t> in Primary </a:t>
            </a:r>
            <a:r>
              <a:rPr lang="en-GB" sz="2000" dirty="0" smtClean="0">
                <a:solidFill>
                  <a:schemeClr val="bg1"/>
                </a:solidFill>
                <a:latin typeface="VAG Rounded Std Light" panose="020F0502020204020204" pitchFamily="34" charset="0"/>
              </a:rPr>
              <a:t>Schools </a:t>
            </a:r>
            <a:r>
              <a:rPr lang="en-GB" sz="2000" dirty="0" smtClean="0">
                <a:solidFill>
                  <a:schemeClr val="bg1"/>
                </a:solidFill>
                <a:latin typeface="VAG Rounded Std Light" panose="020F0502020204020204" pitchFamily="34" charset="0"/>
              </a:rPr>
              <a:t>we sell directly to.</a:t>
            </a:r>
          </a:p>
          <a:p>
            <a:pPr marL="342900" indent="-342900">
              <a:lnSpc>
                <a:spcPct val="150000"/>
              </a:lnSpc>
              <a:spcBef>
                <a:spcPts val="1200"/>
              </a:spcBef>
              <a:buFont typeface="Arial" panose="020B0604020202020204" pitchFamily="34" charset="0"/>
              <a:buChar char="•"/>
              <a:tabLst>
                <a:tab pos="0" algn="l"/>
              </a:tabLst>
            </a:pPr>
            <a:r>
              <a:rPr lang="en-GB" sz="2000" dirty="0" smtClean="0">
                <a:solidFill>
                  <a:schemeClr val="bg1"/>
                </a:solidFill>
                <a:latin typeface="VAG Rounded Std Light" panose="020F0502020204020204" pitchFamily="34" charset="0"/>
              </a:rPr>
              <a:t>We will start re-branding school boards to remove our products name. This will be concluded </a:t>
            </a:r>
            <a:r>
              <a:rPr lang="en-GB" sz="2000" dirty="0" smtClean="0">
                <a:solidFill>
                  <a:schemeClr val="bg1"/>
                </a:solidFill>
                <a:latin typeface="VAG Rounded Std Light" panose="020F0502020204020204" pitchFamily="34" charset="0"/>
              </a:rPr>
              <a:t>by </a:t>
            </a:r>
            <a:r>
              <a:rPr lang="en-GB" sz="2000" dirty="0" smtClean="0">
                <a:solidFill>
                  <a:schemeClr val="bg1"/>
                </a:solidFill>
                <a:latin typeface="VAG Rounded Std Light" panose="020F0502020204020204" pitchFamily="34" charset="0"/>
              </a:rPr>
              <a:t>October 2017</a:t>
            </a:r>
          </a:p>
        </p:txBody>
      </p:sp>
      <p:sp>
        <p:nvSpPr>
          <p:cNvPr id="3" name="Date Placeholder 2"/>
          <p:cNvSpPr>
            <a:spLocks noGrp="1"/>
          </p:cNvSpPr>
          <p:nvPr>
            <p:ph type="dt" sz="half" idx="15"/>
          </p:nvPr>
        </p:nvSpPr>
        <p:spPr/>
        <p:txBody>
          <a:bodyPr/>
          <a:lstStyle/>
          <a:p>
            <a:fld id="{35D15BB8-160E-4F94-82F7-4305CF65835F}" type="datetime1">
              <a:rPr lang="en-US" smtClean="0">
                <a:solidFill>
                  <a:srgbClr val="455560"/>
                </a:solidFill>
              </a:rPr>
              <a:t>6/5/2017</a:t>
            </a:fld>
            <a:endParaRPr lang="en-US">
              <a:solidFill>
                <a:srgbClr val="455560"/>
              </a:solidFill>
            </a:endParaRPr>
          </a:p>
        </p:txBody>
      </p:sp>
      <p:sp>
        <p:nvSpPr>
          <p:cNvPr id="5" name="Slide Number Placeholder 4"/>
          <p:cNvSpPr>
            <a:spLocks noGrp="1"/>
          </p:cNvSpPr>
          <p:nvPr>
            <p:ph type="sldNum" sz="quarter" idx="16"/>
          </p:nvPr>
        </p:nvSpPr>
        <p:spPr/>
        <p:txBody>
          <a:bodyPr/>
          <a:lstStyle/>
          <a:p>
            <a:fld id="{48B4B280-9441-4749-A841-9A1F889F0345}" type="slidenum">
              <a:rPr lang="en-US" smtClean="0">
                <a:solidFill>
                  <a:srgbClr val="455560"/>
                </a:solidFill>
              </a:rPr>
              <a:pPr/>
              <a:t>16</a:t>
            </a:fld>
            <a:endParaRPr lang="en-US">
              <a:solidFill>
                <a:srgbClr val="455560"/>
              </a:solidFill>
            </a:endParaRPr>
          </a:p>
        </p:txBody>
      </p:sp>
    </p:spTree>
    <p:extLst>
      <p:ext uri="{BB962C8B-B14F-4D97-AF65-F5344CB8AC3E}">
        <p14:creationId xmlns:p14="http://schemas.microsoft.com/office/powerpoint/2010/main" val="400692301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2684" y="187325"/>
            <a:ext cx="8291513" cy="954710"/>
          </a:xfrm>
          <a:prstGeom prst="rect">
            <a:avLst/>
          </a:prstGeom>
          <a:solidFill>
            <a:srgbClr val="DC1C2F"/>
          </a:solidFill>
          <a:ln w="9525" cap="flat" cmpd="sng" algn="ctr">
            <a:noFill/>
            <a:prstDash val="solid"/>
          </a:ln>
          <a:effectLst/>
        </p:spPr>
        <p:txBody>
          <a:bodyPr anchor="ctr"/>
          <a:lstStyle/>
          <a:p>
            <a:pPr algn="ctr">
              <a:defRPr/>
            </a:pPr>
            <a:r>
              <a:rPr lang="en-US" sz="2400" dirty="0">
                <a:latin typeface="VAG Rounded Std Light" panose="020F0502020204020204" pitchFamily="34" charset="0"/>
                <a:cs typeface="Calibri"/>
              </a:rPr>
              <a:t>Driving </a:t>
            </a:r>
            <a:r>
              <a:rPr lang="en-US" sz="2400" b="1" dirty="0">
                <a:solidFill>
                  <a:schemeClr val="accent2">
                    <a:lumMod val="75000"/>
                  </a:schemeClr>
                </a:solidFill>
                <a:latin typeface="VAG Rounded Std Light" panose="020F0502020204020204" pitchFamily="34" charset="0"/>
                <a:cs typeface="Calibri"/>
              </a:rPr>
              <a:t>education of healthy food </a:t>
            </a:r>
            <a:r>
              <a:rPr lang="en-US" sz="2400" b="1" dirty="0" smtClean="0">
                <a:solidFill>
                  <a:schemeClr val="accent2">
                    <a:lumMod val="75000"/>
                  </a:schemeClr>
                </a:solidFill>
                <a:latin typeface="VAG Rounded Std Light" panose="020F0502020204020204" pitchFamily="34" charset="0"/>
                <a:cs typeface="Calibri"/>
              </a:rPr>
              <a:t>choices</a:t>
            </a:r>
            <a:endParaRPr lang="en-US" sz="2400" b="1" kern="0" dirty="0">
              <a:solidFill>
                <a:schemeClr val="accent2">
                  <a:lumMod val="75000"/>
                </a:schemeClr>
              </a:solidFill>
              <a:latin typeface="VAG Rounded Std Light" panose="020F0502020204020204" pitchFamily="34" charset="0"/>
              <a:ea typeface="MS PGothic" pitchFamily="34" charset="-128"/>
            </a:endParaRPr>
          </a:p>
        </p:txBody>
      </p:sp>
      <p:sp>
        <p:nvSpPr>
          <p:cNvPr id="19" name="Rectangle 18"/>
          <p:cNvSpPr/>
          <p:nvPr/>
        </p:nvSpPr>
        <p:spPr>
          <a:xfrm>
            <a:off x="4037150" y="1276339"/>
            <a:ext cx="4970663" cy="4801314"/>
          </a:xfrm>
          <a:prstGeom prst="rect">
            <a:avLst/>
          </a:prstGeom>
        </p:spPr>
        <p:txBody>
          <a:bodyPr wrap="square">
            <a:spAutoFit/>
          </a:bodyPr>
          <a:lstStyle/>
          <a:p>
            <a:pPr marL="347072" lvl="1" indent="-347072">
              <a:spcAft>
                <a:spcPct val="40000"/>
              </a:spcAft>
              <a:buClr>
                <a:srgbClr val="366934"/>
              </a:buClr>
              <a:buFont typeface="Lucida Grande"/>
              <a:buChar char="-"/>
            </a:pPr>
            <a:r>
              <a:rPr lang="en-US" dirty="0" smtClean="0">
                <a:solidFill>
                  <a:schemeClr val="bg1"/>
                </a:solidFill>
                <a:latin typeface="VAG Rounded Std Light" panose="020F0502020204020204" pitchFamily="34" charset="0"/>
              </a:rPr>
              <a:t>We are </a:t>
            </a:r>
            <a:r>
              <a:rPr lang="en-US" b="1" dirty="0">
                <a:solidFill>
                  <a:schemeClr val="tx2"/>
                </a:solidFill>
                <a:latin typeface="VAG Rounded Std Light" panose="020F0502020204020204" pitchFamily="34" charset="0"/>
              </a:rPr>
              <a:t>one of the first companies in SA</a:t>
            </a:r>
            <a:r>
              <a:rPr lang="en-US" dirty="0">
                <a:solidFill>
                  <a:schemeClr val="bg1"/>
                </a:solidFill>
                <a:latin typeface="VAG Rounded Std Light" panose="020F0502020204020204" pitchFamily="34" charset="0"/>
              </a:rPr>
              <a:t> to </a:t>
            </a:r>
            <a:r>
              <a:rPr lang="en-US" b="1" dirty="0">
                <a:solidFill>
                  <a:schemeClr val="tx2"/>
                </a:solidFill>
                <a:latin typeface="VAG Rounded Std Light" panose="020F0502020204020204" pitchFamily="34" charset="0"/>
              </a:rPr>
              <a:t>voluntarily put nutrition </a:t>
            </a:r>
            <a:r>
              <a:rPr lang="en-US" b="1" dirty="0" smtClean="0">
                <a:solidFill>
                  <a:schemeClr val="tx2"/>
                </a:solidFill>
                <a:latin typeface="VAG Rounded Std Light" panose="020F0502020204020204" pitchFamily="34" charset="0"/>
              </a:rPr>
              <a:t>labelling </a:t>
            </a:r>
            <a:r>
              <a:rPr lang="en-US" dirty="0" smtClean="0">
                <a:solidFill>
                  <a:schemeClr val="bg1"/>
                </a:solidFill>
                <a:latin typeface="VAG Rounded Std Light" panose="020F0502020204020204" pitchFamily="34" charset="0"/>
              </a:rPr>
              <a:t>over 8 years ago.</a:t>
            </a:r>
          </a:p>
          <a:p>
            <a:pPr marL="347072" lvl="1" indent="-347072">
              <a:spcAft>
                <a:spcPct val="40000"/>
              </a:spcAft>
              <a:buClr>
                <a:srgbClr val="366934"/>
              </a:buClr>
              <a:buFont typeface="Lucida Grande"/>
              <a:buChar char="-"/>
            </a:pPr>
            <a:endParaRPr lang="en-US" dirty="0" smtClean="0">
              <a:solidFill>
                <a:schemeClr val="bg1"/>
              </a:solidFill>
              <a:latin typeface="VAG Rounded Std Light" panose="020F0502020204020204" pitchFamily="34" charset="0"/>
            </a:endParaRPr>
          </a:p>
          <a:p>
            <a:pPr marL="347072" lvl="1" indent="-347072">
              <a:spcAft>
                <a:spcPct val="40000"/>
              </a:spcAft>
              <a:buClr>
                <a:srgbClr val="366934"/>
              </a:buClr>
              <a:buFont typeface="Lucida Grande"/>
              <a:buChar char="-"/>
            </a:pPr>
            <a:r>
              <a:rPr lang="en-US" dirty="0" smtClean="0">
                <a:solidFill>
                  <a:schemeClr val="bg1"/>
                </a:solidFill>
                <a:latin typeface="VAG Rounded Std Light" panose="020F0502020204020204" pitchFamily="34" charset="0"/>
              </a:rPr>
              <a:t>Since 2011, we have included </a:t>
            </a:r>
            <a:r>
              <a:rPr lang="en-US" b="1" dirty="0" smtClean="0">
                <a:solidFill>
                  <a:schemeClr val="tx2"/>
                </a:solidFill>
                <a:latin typeface="VAG Rounded Std Light" panose="020F0502020204020204" pitchFamily="34" charset="0"/>
              </a:rPr>
              <a:t>Fact-based </a:t>
            </a:r>
            <a:r>
              <a:rPr lang="en-US" b="1" dirty="0" smtClean="0">
                <a:solidFill>
                  <a:schemeClr val="tx2"/>
                </a:solidFill>
                <a:latin typeface="VAG Rounded Std Light" panose="020F0502020204020204" pitchFamily="34" charset="0"/>
              </a:rPr>
              <a:t>Guideline Daily Amount </a:t>
            </a:r>
            <a:r>
              <a:rPr lang="en-US" b="1" dirty="0" smtClean="0">
                <a:solidFill>
                  <a:schemeClr val="tx2"/>
                </a:solidFill>
                <a:latin typeface="VAG Rounded Std Light" panose="020F0502020204020204" pitchFamily="34" charset="0"/>
              </a:rPr>
              <a:t>(GDA) Labelling</a:t>
            </a:r>
          </a:p>
          <a:p>
            <a:pPr marL="347072" lvl="1" indent="-347072">
              <a:spcAft>
                <a:spcPct val="40000"/>
              </a:spcAft>
              <a:buClr>
                <a:srgbClr val="366934"/>
              </a:buClr>
              <a:buFont typeface="Lucida Grande"/>
              <a:buChar char="-"/>
            </a:pPr>
            <a:endParaRPr lang="en-GB" b="1" dirty="0">
              <a:solidFill>
                <a:schemeClr val="tx2"/>
              </a:solidFill>
              <a:latin typeface="VAG Rounded Std Light" panose="020F0502020204020204" pitchFamily="34" charset="0"/>
            </a:endParaRPr>
          </a:p>
          <a:p>
            <a:pPr marL="347072" lvl="1" indent="-347072">
              <a:spcAft>
                <a:spcPct val="40000"/>
              </a:spcAft>
              <a:buClr>
                <a:srgbClr val="366934"/>
              </a:buClr>
              <a:buFont typeface="Lucida Grande"/>
              <a:buChar char="-"/>
            </a:pPr>
            <a:r>
              <a:rPr lang="en-GB" dirty="0">
                <a:solidFill>
                  <a:schemeClr val="bg1"/>
                </a:solidFill>
                <a:latin typeface="VAG Rounded Std Light" panose="020F0502020204020204" pitchFamily="34" charset="0"/>
              </a:rPr>
              <a:t>However, </a:t>
            </a:r>
            <a:r>
              <a:rPr lang="en-GB" b="1" dirty="0" smtClean="0">
                <a:solidFill>
                  <a:schemeClr val="tx2"/>
                </a:solidFill>
                <a:latin typeface="VAG Rounded Std Light" panose="020F0502020204020204" pitchFamily="34" charset="0"/>
              </a:rPr>
              <a:t>in the absence of a </a:t>
            </a:r>
            <a:r>
              <a:rPr lang="en-GB" b="1" dirty="0">
                <a:solidFill>
                  <a:schemeClr val="tx2"/>
                </a:solidFill>
                <a:latin typeface="VAG Rounded Std Light" panose="020F0502020204020204" pitchFamily="34" charset="0"/>
              </a:rPr>
              <a:t>massive nationally led consumer education campaign </a:t>
            </a:r>
            <a:r>
              <a:rPr lang="en-GB" dirty="0">
                <a:solidFill>
                  <a:schemeClr val="bg1"/>
                </a:solidFill>
                <a:latin typeface="VAG Rounded Std Light" panose="020F0502020204020204" pitchFamily="34" charset="0"/>
              </a:rPr>
              <a:t>Informing consumers about their sugar </a:t>
            </a:r>
            <a:r>
              <a:rPr lang="en-GB" dirty="0" smtClean="0">
                <a:solidFill>
                  <a:schemeClr val="bg1"/>
                </a:solidFill>
                <a:latin typeface="VAG Rounded Std Light" panose="020F0502020204020204" pitchFamily="34" charset="0"/>
              </a:rPr>
              <a:t>intake, this information is not easily understood. </a:t>
            </a:r>
          </a:p>
          <a:p>
            <a:pPr marL="347072" lvl="1" indent="-347072">
              <a:spcAft>
                <a:spcPct val="40000"/>
              </a:spcAft>
              <a:buClr>
                <a:srgbClr val="366934"/>
              </a:buClr>
              <a:buFont typeface="Lucida Grande"/>
              <a:buChar char="-"/>
            </a:pPr>
            <a:r>
              <a:rPr lang="en-GB" dirty="0" smtClean="0">
                <a:solidFill>
                  <a:schemeClr val="bg1"/>
                </a:solidFill>
                <a:latin typeface="VAG Rounded Std Light" panose="020F0502020204020204" pitchFamily="34" charset="0"/>
              </a:rPr>
              <a:t>We call upon the </a:t>
            </a:r>
            <a:r>
              <a:rPr lang="en-GB" b="1" dirty="0" smtClean="0">
                <a:solidFill>
                  <a:schemeClr val="tx2"/>
                </a:solidFill>
                <a:latin typeface="VAG Rounded Std Light" panose="020F0502020204020204" pitchFamily="34" charset="0"/>
              </a:rPr>
              <a:t>Department of Health to work with us </a:t>
            </a:r>
            <a:r>
              <a:rPr lang="en-GB" dirty="0" smtClean="0">
                <a:solidFill>
                  <a:schemeClr val="bg1"/>
                </a:solidFill>
                <a:latin typeface="VAG Rounded Std Light" panose="020F0502020204020204" pitchFamily="34" charset="0"/>
              </a:rPr>
              <a:t>to educate and inform our people</a:t>
            </a:r>
          </a:p>
        </p:txBody>
      </p:sp>
      <p:sp>
        <p:nvSpPr>
          <p:cNvPr id="11" name="8-Point Star 10"/>
          <p:cNvSpPr/>
          <p:nvPr/>
        </p:nvSpPr>
        <p:spPr>
          <a:xfrm>
            <a:off x="-77821" y="187325"/>
            <a:ext cx="914400" cy="914400"/>
          </a:xfrm>
          <a:prstGeom prst="star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rPr>
              <a:t>4</a:t>
            </a:r>
            <a:endParaRPr lang="en-ZA" b="1" dirty="0">
              <a:solidFill>
                <a:schemeClr val="tx1"/>
              </a:solidFill>
            </a:endParaRPr>
          </a:p>
        </p:txBody>
      </p:sp>
      <p:pic>
        <p:nvPicPr>
          <p:cNvPr id="3" name="Picture 2"/>
          <p:cNvPicPr>
            <a:picLocks noChangeAspect="1"/>
          </p:cNvPicPr>
          <p:nvPr/>
        </p:nvPicPr>
        <p:blipFill>
          <a:blip r:embed="rId2"/>
          <a:stretch>
            <a:fillRect/>
          </a:stretch>
        </p:blipFill>
        <p:spPr>
          <a:xfrm>
            <a:off x="182952" y="1902464"/>
            <a:ext cx="3854198" cy="2928189"/>
          </a:xfrm>
          <a:prstGeom prst="rect">
            <a:avLst/>
          </a:prstGeom>
        </p:spPr>
      </p:pic>
      <p:sp>
        <p:nvSpPr>
          <p:cNvPr id="2" name="Date Placeholder 1"/>
          <p:cNvSpPr>
            <a:spLocks noGrp="1"/>
          </p:cNvSpPr>
          <p:nvPr>
            <p:ph type="dt" sz="half" idx="15"/>
          </p:nvPr>
        </p:nvSpPr>
        <p:spPr/>
        <p:txBody>
          <a:bodyPr/>
          <a:lstStyle/>
          <a:p>
            <a:fld id="{E1923E85-48D3-4DD8-AB59-537FDD449E1A}" type="datetime1">
              <a:rPr lang="en-US" smtClean="0">
                <a:solidFill>
                  <a:srgbClr val="455560"/>
                </a:solidFill>
              </a:rPr>
              <a:t>6/5/2017</a:t>
            </a:fld>
            <a:endParaRPr lang="en-US">
              <a:solidFill>
                <a:srgbClr val="455560"/>
              </a:solidFill>
            </a:endParaRPr>
          </a:p>
        </p:txBody>
      </p:sp>
      <p:sp>
        <p:nvSpPr>
          <p:cNvPr id="5" name="Slide Number Placeholder 4"/>
          <p:cNvSpPr>
            <a:spLocks noGrp="1"/>
          </p:cNvSpPr>
          <p:nvPr>
            <p:ph type="sldNum" sz="quarter" idx="16"/>
          </p:nvPr>
        </p:nvSpPr>
        <p:spPr/>
        <p:txBody>
          <a:bodyPr/>
          <a:lstStyle/>
          <a:p>
            <a:fld id="{48B4B280-9441-4749-A841-9A1F889F0345}" type="slidenum">
              <a:rPr lang="en-US" smtClean="0">
                <a:solidFill>
                  <a:srgbClr val="455560"/>
                </a:solidFill>
              </a:rPr>
              <a:pPr/>
              <a:t>17</a:t>
            </a:fld>
            <a:endParaRPr lang="en-US">
              <a:solidFill>
                <a:srgbClr val="455560"/>
              </a:solidFill>
            </a:endParaRPr>
          </a:p>
        </p:txBody>
      </p:sp>
    </p:spTree>
    <p:extLst>
      <p:ext uri="{BB962C8B-B14F-4D97-AF65-F5344CB8AC3E}">
        <p14:creationId xmlns:p14="http://schemas.microsoft.com/office/powerpoint/2010/main" val="156779011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8589" y="360171"/>
            <a:ext cx="8382000" cy="3325058"/>
          </a:xfrm>
        </p:spPr>
        <p:txBody>
          <a:bodyPr/>
          <a:lstStyle/>
          <a:p>
            <a:pPr>
              <a:lnSpc>
                <a:spcPct val="100000"/>
              </a:lnSpc>
            </a:pPr>
            <a:r>
              <a:rPr lang="en-US" sz="2800" dirty="0" smtClean="0">
                <a:latin typeface="VAG Rounded Std Light" panose="020F0502020204020204" pitchFamily="34" charset="0"/>
              </a:rPr>
              <a:t>COCA-COLA BEVERAGES SOUTH </a:t>
            </a:r>
            <a:r>
              <a:rPr lang="en-US" sz="2800" dirty="0" smtClean="0">
                <a:latin typeface="VAG Rounded Std Light" panose="020F0502020204020204" pitchFamily="34" charset="0"/>
              </a:rPr>
              <a:t>AFRICA’S</a:t>
            </a:r>
            <a:br>
              <a:rPr lang="en-US" sz="2800" dirty="0" smtClean="0">
                <a:latin typeface="VAG Rounded Std Light" panose="020F0502020204020204" pitchFamily="34" charset="0"/>
              </a:rPr>
            </a:br>
            <a:r>
              <a:rPr lang="en-US" sz="2800" dirty="0" smtClean="0">
                <a:latin typeface="VAG Rounded Std Light" panose="020F0502020204020204" pitchFamily="34" charset="0"/>
              </a:rPr>
              <a:t>Our </a:t>
            </a:r>
            <a:r>
              <a:rPr lang="en-ZA" sz="2800" dirty="0" smtClean="0">
                <a:latin typeface="VAG Rounded Std Light" panose="020F0502020204020204" pitchFamily="34" charset="0"/>
              </a:rPr>
              <a:t>position </a:t>
            </a:r>
            <a:r>
              <a:rPr lang="en-ZA" sz="2800" dirty="0">
                <a:latin typeface="VAG Rounded Std Light" panose="020F0502020204020204" pitchFamily="34" charset="0"/>
              </a:rPr>
              <a:t>on the proposed health levy and conclusion</a:t>
            </a:r>
            <a:br>
              <a:rPr lang="en-ZA" sz="2800" dirty="0">
                <a:latin typeface="VAG Rounded Std Light" panose="020F0502020204020204" pitchFamily="34" charset="0"/>
              </a:rPr>
            </a:br>
            <a:r>
              <a:rPr lang="en-US" sz="2800" b="1" kern="0" dirty="0">
                <a:latin typeface="VAG Rounded Std Light" panose="020F0502020204020204" pitchFamily="34" charset="0"/>
                <a:ea typeface="MS PGothic" pitchFamily="34" charset="-128"/>
              </a:rPr>
              <a:t/>
            </a:r>
            <a:br>
              <a:rPr lang="en-US" sz="2800" b="1" kern="0" dirty="0">
                <a:latin typeface="VAG Rounded Std Light" panose="020F0502020204020204" pitchFamily="34" charset="0"/>
                <a:ea typeface="MS PGothic" pitchFamily="34" charset="-128"/>
              </a:rPr>
            </a:b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r>
              <a:rPr lang="en-US" sz="2800" dirty="0">
                <a:latin typeface="VAG Rounded Std Light" panose="020F0502020204020204" pitchFamily="34" charset="0"/>
              </a:rPr>
              <a:t/>
            </a:r>
            <a:br>
              <a:rPr lang="en-US" sz="2800" dirty="0">
                <a:latin typeface="VAG Rounded Std Light" panose="020F0502020204020204" pitchFamily="34" charset="0"/>
              </a:rPr>
            </a:br>
            <a:endParaRPr lang="en-US" sz="2800" dirty="0">
              <a:latin typeface="VAG Rounded Std Light" panose="020F0502020204020204" pitchFamily="34" charset="0"/>
            </a:endParaRPr>
          </a:p>
        </p:txBody>
      </p:sp>
    </p:spTree>
    <p:extLst>
      <p:ext uri="{BB962C8B-B14F-4D97-AF65-F5344CB8AC3E}">
        <p14:creationId xmlns:p14="http://schemas.microsoft.com/office/powerpoint/2010/main" val="177621163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ZA"/>
          </a:p>
        </p:txBody>
      </p:sp>
      <p:sp>
        <p:nvSpPr>
          <p:cNvPr id="4" name="Date Placeholder 3"/>
          <p:cNvSpPr>
            <a:spLocks noGrp="1"/>
          </p:cNvSpPr>
          <p:nvPr>
            <p:ph type="dt" sz="half" idx="16"/>
          </p:nvPr>
        </p:nvSpPr>
        <p:spPr>
          <a:xfrm>
            <a:off x="6911788" y="6215714"/>
            <a:ext cx="1326672" cy="454962"/>
          </a:xfrm>
        </p:spPr>
        <p:txBody>
          <a:bodyPr/>
          <a:lstStyle/>
          <a:p>
            <a:fld id="{90A9ECD9-767B-4197-B9C3-948DD6D23A1E}" type="datetime1">
              <a:rPr lang="en-US" smtClean="0">
                <a:solidFill>
                  <a:srgbClr val="455560"/>
                </a:solidFill>
                <a:latin typeface="VAG Rounded Std Light" panose="020F0502020204020204" pitchFamily="34" charset="0"/>
              </a:rPr>
              <a:t>6/5/2017</a:t>
            </a:fld>
            <a:endParaRPr lang="en-ZA" dirty="0">
              <a:solidFill>
                <a:srgbClr val="455560"/>
              </a:solidFill>
              <a:latin typeface="VAG Rounded Std Light" panose="020F0502020204020204" pitchFamily="34" charset="0"/>
            </a:endParaRPr>
          </a:p>
        </p:txBody>
      </p:sp>
      <p:sp>
        <p:nvSpPr>
          <p:cNvPr id="5" name="Slide Number Placeholder 4"/>
          <p:cNvSpPr>
            <a:spLocks noGrp="1"/>
          </p:cNvSpPr>
          <p:nvPr>
            <p:ph type="sldNum" sz="quarter" idx="17"/>
          </p:nvPr>
        </p:nvSpPr>
        <p:spPr>
          <a:xfrm>
            <a:off x="8122028" y="6206213"/>
            <a:ext cx="829170" cy="474743"/>
          </a:xfrm>
        </p:spPr>
        <p:txBody>
          <a:bodyPr/>
          <a:lstStyle/>
          <a:p>
            <a:r>
              <a:rPr lang="en-US" smtClean="0">
                <a:solidFill>
                  <a:srgbClr val="455560"/>
                </a:solidFill>
                <a:latin typeface="VAG Rounded Std Light" panose="020F0502020204020204" pitchFamily="34" charset="0"/>
              </a:rPr>
              <a:t>Page </a:t>
            </a:r>
            <a:fld id="{E55CB928-7360-4C5A-A5AA-7B3F29607B21}" type="slidenum">
              <a:rPr lang="en-US" smtClean="0">
                <a:solidFill>
                  <a:srgbClr val="455560"/>
                </a:solidFill>
                <a:latin typeface="VAG Rounded Std Light" panose="020F0502020204020204" pitchFamily="34" charset="0"/>
              </a:rPr>
              <a:pPr/>
              <a:t>19</a:t>
            </a:fld>
            <a:endParaRPr lang="en-US" dirty="0">
              <a:solidFill>
                <a:srgbClr val="455560"/>
              </a:solidFill>
              <a:latin typeface="VAG Rounded Std Light" panose="020F0502020204020204" pitchFamily="34" charset="0"/>
            </a:endParaRPr>
          </a:p>
        </p:txBody>
      </p:sp>
      <p:sp>
        <p:nvSpPr>
          <p:cNvPr id="2" name="TextBox 1"/>
          <p:cNvSpPr txBox="1"/>
          <p:nvPr/>
        </p:nvSpPr>
        <p:spPr>
          <a:xfrm>
            <a:off x="0" y="987693"/>
            <a:ext cx="9126082" cy="4975797"/>
          </a:xfrm>
          <a:prstGeom prst="rect">
            <a:avLst/>
          </a:prstGeom>
          <a:noFill/>
          <a:ln>
            <a:solidFill>
              <a:schemeClr val="tx1"/>
            </a:solidFill>
          </a:ln>
        </p:spPr>
        <p:txBody>
          <a:bodyPr vert="horz" wrap="square" lIns="320040" tIns="137160" rIns="320040" bIns="137160" rtlCol="0">
            <a:noAutofit/>
          </a:bodyPr>
          <a:lstStyle/>
          <a:p>
            <a:pPr marL="285750" indent="-285750">
              <a:lnSpc>
                <a:spcPct val="150000"/>
              </a:lnSpc>
              <a:spcBef>
                <a:spcPts val="1200"/>
              </a:spcBef>
              <a:buFont typeface="Arial" panose="020B0604020202020204" pitchFamily="34" charset="0"/>
              <a:buChar char="•"/>
              <a:tabLst>
                <a:tab pos="268288" algn="l"/>
              </a:tabLst>
            </a:pPr>
            <a:r>
              <a:rPr lang="en-US" sz="2000" dirty="0" smtClean="0">
                <a:solidFill>
                  <a:schemeClr val="bg1"/>
                </a:solidFill>
                <a:latin typeface="VAG Rounded Std Light" panose="020F0502020204020204" pitchFamily="34" charset="0"/>
              </a:rPr>
              <a:t>We </a:t>
            </a:r>
            <a:r>
              <a:rPr lang="en-US" sz="2000" dirty="0">
                <a:solidFill>
                  <a:srgbClr val="FF0000"/>
                </a:solidFill>
                <a:latin typeface="VAG Rounded Std Light" panose="020F0502020204020204" pitchFamily="34" charset="0"/>
              </a:rPr>
              <a:t>question the effectiveness of SSB tax</a:t>
            </a:r>
            <a:r>
              <a:rPr lang="en-US" sz="2000" dirty="0">
                <a:solidFill>
                  <a:schemeClr val="bg1"/>
                </a:solidFill>
                <a:latin typeface="VAG Rounded Std Light" panose="020F0502020204020204" pitchFamily="34" charset="0"/>
              </a:rPr>
              <a:t>, </a:t>
            </a:r>
            <a:r>
              <a:rPr lang="en-US" sz="2000" dirty="0" smtClean="0">
                <a:solidFill>
                  <a:schemeClr val="bg1"/>
                </a:solidFill>
                <a:latin typeface="VAG Rounded Std Light" panose="020F0502020204020204" pitchFamily="34" charset="0"/>
              </a:rPr>
              <a:t>aimed at singling </a:t>
            </a:r>
            <a:r>
              <a:rPr lang="en-US" sz="2000" dirty="0">
                <a:solidFill>
                  <a:schemeClr val="bg1"/>
                </a:solidFill>
                <a:latin typeface="VAG Rounded Std Light" panose="020F0502020204020204" pitchFamily="34" charset="0"/>
              </a:rPr>
              <a:t>out one food item in addressing this complex </a:t>
            </a:r>
            <a:r>
              <a:rPr lang="en-US" sz="2000" dirty="0" smtClean="0">
                <a:solidFill>
                  <a:schemeClr val="bg1"/>
                </a:solidFill>
                <a:latin typeface="VAG Rounded Std Light" panose="020F0502020204020204" pitchFamily="34" charset="0"/>
              </a:rPr>
              <a:t>and challenging issue, </a:t>
            </a:r>
            <a:r>
              <a:rPr lang="en-US" sz="2000" dirty="0">
                <a:solidFill>
                  <a:schemeClr val="bg1"/>
                </a:solidFill>
                <a:latin typeface="VAG Rounded Std Light" panose="020F0502020204020204" pitchFamily="34" charset="0"/>
              </a:rPr>
              <a:t>at the risk of other critical socio-economic </a:t>
            </a:r>
            <a:r>
              <a:rPr lang="en-US" sz="2000" dirty="0" smtClean="0">
                <a:solidFill>
                  <a:schemeClr val="bg1"/>
                </a:solidFill>
                <a:latin typeface="VAG Rounded Std Light" panose="020F0502020204020204" pitchFamily="34" charset="0"/>
              </a:rPr>
              <a:t>factors.</a:t>
            </a:r>
            <a:endParaRPr lang="en-US" sz="2000" dirty="0">
              <a:solidFill>
                <a:schemeClr val="bg1"/>
              </a:solidFill>
              <a:latin typeface="VAG Rounded Std Light" panose="020F0502020204020204" pitchFamily="34" charset="0"/>
            </a:endParaRPr>
          </a:p>
          <a:p>
            <a:pPr marL="285750" indent="-285750">
              <a:lnSpc>
                <a:spcPct val="150000"/>
              </a:lnSpc>
              <a:spcBef>
                <a:spcPts val="1200"/>
              </a:spcBef>
              <a:buFont typeface="Arial" panose="020B0604020202020204" pitchFamily="34" charset="0"/>
              <a:buChar char="•"/>
              <a:tabLst>
                <a:tab pos="268288" algn="l"/>
              </a:tabLst>
            </a:pPr>
            <a:r>
              <a:rPr lang="en-ZA" sz="2000" dirty="0" smtClean="0">
                <a:solidFill>
                  <a:schemeClr val="tx2"/>
                </a:solidFill>
                <a:latin typeface="VAG Rounded Std Light" panose="020F0502020204020204" pitchFamily="34" charset="0"/>
              </a:rPr>
              <a:t>There’s a better way </a:t>
            </a:r>
            <a:r>
              <a:rPr lang="en-ZA" sz="2000" dirty="0" smtClean="0">
                <a:solidFill>
                  <a:schemeClr val="accent6">
                    <a:lumMod val="25000"/>
                  </a:schemeClr>
                </a:solidFill>
                <a:latin typeface="VAG Rounded Std Light" panose="020F0502020204020204" pitchFamily="34" charset="0"/>
              </a:rPr>
              <a:t>- We  are </a:t>
            </a:r>
            <a:r>
              <a:rPr lang="en-ZA" sz="2000" dirty="0">
                <a:solidFill>
                  <a:schemeClr val="accent6">
                    <a:lumMod val="25000"/>
                  </a:schemeClr>
                </a:solidFill>
                <a:latin typeface="VAG Rounded Std Light" panose="020F0502020204020204" pitchFamily="34" charset="0"/>
              </a:rPr>
              <a:t>asking government for an </a:t>
            </a:r>
            <a:r>
              <a:rPr lang="en-ZA" sz="2000" dirty="0">
                <a:solidFill>
                  <a:schemeClr val="tx2"/>
                </a:solidFill>
                <a:latin typeface="VAG Rounded Std Light" panose="020F0502020204020204" pitchFamily="34" charset="0"/>
              </a:rPr>
              <a:t>enabling regulatory framework and not punitive and regressive tax</a:t>
            </a:r>
          </a:p>
          <a:p>
            <a:pPr marL="800100" lvl="1" indent="-342900">
              <a:spcBef>
                <a:spcPts val="1200"/>
              </a:spcBef>
              <a:buFont typeface="VAG Rounded Std Light" panose="020F0502020204020204" pitchFamily="34" charset="0"/>
              <a:buChar char="−"/>
              <a:tabLst>
                <a:tab pos="0" algn="l"/>
              </a:tabLst>
            </a:pPr>
            <a:r>
              <a:rPr lang="en-ZA" sz="2000" dirty="0">
                <a:solidFill>
                  <a:schemeClr val="accent2">
                    <a:lumMod val="75000"/>
                  </a:schemeClr>
                </a:solidFill>
                <a:latin typeface="VAG Rounded Std Light" panose="020F0502020204020204" pitchFamily="34" charset="0"/>
              </a:rPr>
              <a:t>Regulate amount of sugar in SSB’s per 100mls</a:t>
            </a:r>
          </a:p>
          <a:p>
            <a:pPr marL="800100" lvl="1" indent="-342900">
              <a:spcBef>
                <a:spcPts val="1200"/>
              </a:spcBef>
              <a:buFont typeface="VAG Rounded Std Light" panose="020F0502020204020204" pitchFamily="34" charset="0"/>
              <a:buChar char="−"/>
              <a:tabLst>
                <a:tab pos="0" algn="l"/>
              </a:tabLst>
            </a:pPr>
            <a:r>
              <a:rPr lang="en-ZA" sz="2000" dirty="0">
                <a:solidFill>
                  <a:schemeClr val="accent2">
                    <a:lumMod val="75000"/>
                  </a:schemeClr>
                </a:solidFill>
                <a:latin typeface="VAG Rounded Std Light" panose="020F0502020204020204" pitchFamily="34" charset="0"/>
              </a:rPr>
              <a:t>Institute external and independent monitoring</a:t>
            </a:r>
          </a:p>
          <a:p>
            <a:pPr marL="800100" lvl="1" indent="-342900">
              <a:spcBef>
                <a:spcPts val="1200"/>
              </a:spcBef>
              <a:buFont typeface="VAG Rounded Std Light" panose="020F0502020204020204" pitchFamily="34" charset="0"/>
              <a:buChar char="−"/>
              <a:tabLst>
                <a:tab pos="0" algn="l"/>
              </a:tabLst>
            </a:pPr>
            <a:r>
              <a:rPr lang="en-ZA" sz="2000" dirty="0">
                <a:solidFill>
                  <a:schemeClr val="accent2">
                    <a:lumMod val="75000"/>
                  </a:schemeClr>
                </a:solidFill>
                <a:latin typeface="VAG Rounded Std Light" panose="020F0502020204020204" pitchFamily="34" charset="0"/>
              </a:rPr>
              <a:t>Put a timeframe for </a:t>
            </a:r>
            <a:r>
              <a:rPr lang="en-ZA" sz="2000" dirty="0" smtClean="0">
                <a:solidFill>
                  <a:schemeClr val="accent2">
                    <a:lumMod val="75000"/>
                  </a:schemeClr>
                </a:solidFill>
                <a:latin typeface="VAG Rounded Std Light" panose="020F0502020204020204" pitchFamily="34" charset="0"/>
              </a:rPr>
              <a:t>execution and compliance</a:t>
            </a:r>
          </a:p>
          <a:p>
            <a:pPr marL="800100" lvl="1" indent="-342900">
              <a:spcBef>
                <a:spcPts val="1200"/>
              </a:spcBef>
              <a:buFont typeface="VAG Rounded Std Light" panose="020F0502020204020204" pitchFamily="34" charset="0"/>
              <a:buChar char="−"/>
              <a:tabLst>
                <a:tab pos="0" algn="l"/>
              </a:tabLst>
            </a:pPr>
            <a:r>
              <a:rPr lang="en-ZA" sz="2000" dirty="0" smtClean="0">
                <a:solidFill>
                  <a:schemeClr val="accent2">
                    <a:lumMod val="75000"/>
                  </a:schemeClr>
                </a:solidFill>
                <a:latin typeface="VAG Rounded Std Light" panose="020F0502020204020204" pitchFamily="34" charset="0"/>
              </a:rPr>
              <a:t> Introduce </a:t>
            </a:r>
            <a:r>
              <a:rPr lang="en-ZA" sz="2000" dirty="0">
                <a:solidFill>
                  <a:schemeClr val="accent2">
                    <a:lumMod val="75000"/>
                  </a:schemeClr>
                </a:solidFill>
                <a:latin typeface="VAG Rounded Std Light" panose="020F0502020204020204" pitchFamily="34" charset="0"/>
              </a:rPr>
              <a:t>fiscal penalty for failure to comply</a:t>
            </a:r>
          </a:p>
          <a:p>
            <a:pPr marL="285750" indent="-285750">
              <a:spcBef>
                <a:spcPts val="1200"/>
              </a:spcBef>
              <a:buFont typeface="Arial" panose="020B0604020202020204" pitchFamily="34" charset="0"/>
              <a:buChar char="•"/>
              <a:tabLst>
                <a:tab pos="0" algn="l"/>
              </a:tabLst>
            </a:pPr>
            <a:endParaRPr lang="en-ZA" sz="2000" dirty="0" smtClean="0">
              <a:solidFill>
                <a:schemeClr val="bg1"/>
              </a:solidFill>
              <a:latin typeface="VAG Rounded Std Light" panose="020F0502020204020204" pitchFamily="34" charset="0"/>
            </a:endParaRPr>
          </a:p>
        </p:txBody>
      </p:sp>
      <p:sp>
        <p:nvSpPr>
          <p:cNvPr id="8" name="Rectangle 7"/>
          <p:cNvSpPr/>
          <p:nvPr/>
        </p:nvSpPr>
        <p:spPr>
          <a:xfrm>
            <a:off x="0" y="1"/>
            <a:ext cx="9205913" cy="987692"/>
          </a:xfrm>
          <a:prstGeom prst="rect">
            <a:avLst/>
          </a:prstGeom>
          <a:solidFill>
            <a:srgbClr val="DC1C2F"/>
          </a:solidFill>
          <a:ln w="9525" cap="flat" cmpd="sng" algn="ctr">
            <a:noFill/>
            <a:prstDash val="solid"/>
          </a:ln>
          <a:effectLst/>
        </p:spPr>
        <p:txBody>
          <a:bodyPr anchor="ctr"/>
          <a:lstStyle/>
          <a:p>
            <a:pPr algn="ctr">
              <a:defRPr/>
            </a:pPr>
            <a:r>
              <a:rPr lang="en-ZA" sz="2800" dirty="0">
                <a:latin typeface="VAG Rounded Std Light" panose="020F0502020204020204" pitchFamily="34" charset="0"/>
              </a:rPr>
              <a:t>CCBSA’s position on the proposed health </a:t>
            </a:r>
            <a:r>
              <a:rPr lang="en-ZA" sz="2800" dirty="0" smtClean="0">
                <a:latin typeface="VAG Rounded Std Light" panose="020F0502020204020204" pitchFamily="34" charset="0"/>
              </a:rPr>
              <a:t>levy</a:t>
            </a:r>
            <a:endParaRPr lang="en-US" sz="2800" b="1" kern="0" dirty="0">
              <a:latin typeface="VAG Rounded Std Light" panose="020F0502020204020204" pitchFamily="34" charset="0"/>
              <a:ea typeface="MS PGothic" pitchFamily="34" charset="-128"/>
            </a:endParaRPr>
          </a:p>
        </p:txBody>
      </p:sp>
    </p:spTree>
    <p:extLst>
      <p:ext uri="{BB962C8B-B14F-4D97-AF65-F5344CB8AC3E}">
        <p14:creationId xmlns:p14="http://schemas.microsoft.com/office/powerpoint/2010/main" val="300700380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94991" y="5098146"/>
            <a:ext cx="7724877" cy="870781"/>
          </a:xfrm>
          <a:prstGeom prst="roundRect">
            <a:avLst>
              <a:gd name="adj" fmla="val 43216"/>
            </a:avLst>
          </a:prstGeom>
          <a:solidFill>
            <a:schemeClr val="tx1">
              <a:alpha val="40000"/>
            </a:schemeClr>
          </a:solidFill>
          <a:ln w="28575">
            <a:solidFill>
              <a:schemeClr val="accent1"/>
            </a:solidFill>
          </a:ln>
        </p:spPr>
        <p:txBody>
          <a:bodyPr wrap="square" lIns="828000" anchor="ctr">
            <a:noAutofit/>
          </a:bodyPr>
          <a:lstStyle/>
          <a:p>
            <a:r>
              <a:rPr lang="en-US" sz="2400" dirty="0" smtClean="0">
                <a:solidFill>
                  <a:srgbClr val="455560"/>
                </a:solidFill>
                <a:latin typeface="VAG Rounded Std Light" panose="020F0502020204020204" pitchFamily="34" charset="0"/>
              </a:rPr>
              <a:t>Our Position on the proposed heath levy and </a:t>
            </a:r>
            <a:r>
              <a:rPr lang="en-US" sz="2400" dirty="0" smtClean="0">
                <a:solidFill>
                  <a:srgbClr val="455560"/>
                </a:solidFill>
                <a:latin typeface="VAG Rounded Std Light" panose="020F0502020204020204" pitchFamily="34" charset="0"/>
              </a:rPr>
              <a:t>Conclusion</a:t>
            </a:r>
            <a:endParaRPr lang="en-US" sz="2400" dirty="0">
              <a:solidFill>
                <a:srgbClr val="455560"/>
              </a:solidFill>
              <a:latin typeface="VAG Rounded Std Light" panose="020F0502020204020204" pitchFamily="34" charset="0"/>
            </a:endParaRPr>
          </a:p>
        </p:txBody>
      </p:sp>
      <p:sp>
        <p:nvSpPr>
          <p:cNvPr id="10" name="Rounded Rectangle 9"/>
          <p:cNvSpPr/>
          <p:nvPr/>
        </p:nvSpPr>
        <p:spPr>
          <a:xfrm>
            <a:off x="1094991" y="4025180"/>
            <a:ext cx="7724877" cy="1001246"/>
          </a:xfrm>
          <a:prstGeom prst="roundRect">
            <a:avLst>
              <a:gd name="adj" fmla="val 43216"/>
            </a:avLst>
          </a:prstGeom>
          <a:solidFill>
            <a:schemeClr val="tx1">
              <a:alpha val="40000"/>
            </a:schemeClr>
          </a:solidFill>
          <a:ln w="28575">
            <a:solidFill>
              <a:schemeClr val="accent1"/>
            </a:solidFill>
          </a:ln>
        </p:spPr>
        <p:txBody>
          <a:bodyPr wrap="square" lIns="828000" anchor="ctr">
            <a:noAutofit/>
          </a:bodyPr>
          <a:lstStyle/>
          <a:p>
            <a:r>
              <a:rPr lang="en-US" sz="2400" dirty="0" smtClean="0">
                <a:solidFill>
                  <a:srgbClr val="455560"/>
                </a:solidFill>
                <a:latin typeface="VAG Rounded Std Light" panose="020F0502020204020204" pitchFamily="34" charset="0"/>
              </a:rPr>
              <a:t>CCBSA’s Proposed Solution and Progress to date</a:t>
            </a:r>
            <a:endParaRPr lang="en-US" sz="2400" dirty="0">
              <a:solidFill>
                <a:srgbClr val="455560"/>
              </a:solidFill>
              <a:latin typeface="VAG Rounded Std Light" panose="020F0502020204020204" pitchFamily="34" charset="0"/>
            </a:endParaRPr>
          </a:p>
        </p:txBody>
      </p:sp>
      <p:sp>
        <p:nvSpPr>
          <p:cNvPr id="3" name="Title 2"/>
          <p:cNvSpPr>
            <a:spLocks noGrp="1"/>
          </p:cNvSpPr>
          <p:nvPr>
            <p:ph type="title"/>
          </p:nvPr>
        </p:nvSpPr>
        <p:spPr>
          <a:xfrm>
            <a:off x="437868" y="339546"/>
            <a:ext cx="8382000" cy="307777"/>
          </a:xfrm>
        </p:spPr>
        <p:txBody>
          <a:bodyPr/>
          <a:lstStyle/>
          <a:p>
            <a:r>
              <a:rPr lang="en-ZA" sz="2800" dirty="0" smtClean="0">
                <a:latin typeface="VAG Rounded Std Light" panose="020F0502020204020204" pitchFamily="34" charset="0"/>
              </a:rPr>
              <a:t>Presentation Outline</a:t>
            </a:r>
            <a:endParaRPr lang="en-ZA" sz="2800" dirty="0">
              <a:latin typeface="VAG Rounded Std Light" panose="020F0502020204020204" pitchFamily="34" charset="0"/>
            </a:endParaRPr>
          </a:p>
        </p:txBody>
      </p:sp>
      <p:sp>
        <p:nvSpPr>
          <p:cNvPr id="6" name="Rounded Rectangle 5"/>
          <p:cNvSpPr/>
          <p:nvPr/>
        </p:nvSpPr>
        <p:spPr>
          <a:xfrm>
            <a:off x="1094991" y="1169630"/>
            <a:ext cx="7724877" cy="829944"/>
          </a:xfrm>
          <a:prstGeom prst="roundRect">
            <a:avLst>
              <a:gd name="adj" fmla="val 43216"/>
            </a:avLst>
          </a:prstGeom>
          <a:solidFill>
            <a:schemeClr val="tx1">
              <a:alpha val="40000"/>
            </a:schemeClr>
          </a:solidFill>
          <a:ln w="28575">
            <a:solidFill>
              <a:schemeClr val="accent1"/>
            </a:solidFill>
          </a:ln>
        </p:spPr>
        <p:txBody>
          <a:bodyPr wrap="square" lIns="828000" anchor="ctr">
            <a:noAutofit/>
          </a:bodyPr>
          <a:lstStyle/>
          <a:p>
            <a:r>
              <a:rPr lang="en-US" sz="2400" dirty="0">
                <a:solidFill>
                  <a:srgbClr val="455560"/>
                </a:solidFill>
                <a:latin typeface="VAG Rounded Std Light" panose="020F0502020204020204" pitchFamily="34" charset="0"/>
              </a:rPr>
              <a:t>About Coca-Cola Beverages South Africa (CCBSA)</a:t>
            </a:r>
          </a:p>
        </p:txBody>
      </p:sp>
      <p:sp>
        <p:nvSpPr>
          <p:cNvPr id="7" name="Rounded Rectangle 6"/>
          <p:cNvSpPr/>
          <p:nvPr/>
        </p:nvSpPr>
        <p:spPr>
          <a:xfrm>
            <a:off x="1094991" y="2071439"/>
            <a:ext cx="7724877" cy="878216"/>
          </a:xfrm>
          <a:prstGeom prst="roundRect">
            <a:avLst>
              <a:gd name="adj" fmla="val 41859"/>
            </a:avLst>
          </a:prstGeom>
          <a:solidFill>
            <a:schemeClr val="tx1">
              <a:alpha val="40000"/>
            </a:schemeClr>
          </a:solidFill>
          <a:ln w="28575">
            <a:solidFill>
              <a:schemeClr val="accent1"/>
            </a:solidFill>
          </a:ln>
        </p:spPr>
        <p:txBody>
          <a:bodyPr wrap="square" lIns="828000" anchor="ctr">
            <a:noAutofit/>
          </a:bodyPr>
          <a:lstStyle/>
          <a:p>
            <a:r>
              <a:rPr lang="en-US" sz="2400" dirty="0" smtClean="0">
                <a:solidFill>
                  <a:srgbClr val="455560"/>
                </a:solidFill>
                <a:latin typeface="VAG Rounded Std Light" panose="020F0502020204020204" pitchFamily="34" charset="0"/>
              </a:rPr>
              <a:t>CCBSA’S Public Interest Commitments</a:t>
            </a:r>
            <a:endParaRPr lang="en-US" sz="2400" dirty="0">
              <a:solidFill>
                <a:srgbClr val="455560"/>
              </a:solidFill>
              <a:latin typeface="VAG Rounded Std Light" panose="020F0502020204020204" pitchFamily="34" charset="0"/>
            </a:endParaRPr>
          </a:p>
        </p:txBody>
      </p:sp>
      <p:sp>
        <p:nvSpPr>
          <p:cNvPr id="9" name="Rounded Rectangle 8"/>
          <p:cNvSpPr/>
          <p:nvPr/>
        </p:nvSpPr>
        <p:spPr>
          <a:xfrm>
            <a:off x="1094991" y="3049448"/>
            <a:ext cx="7724877" cy="893873"/>
          </a:xfrm>
          <a:prstGeom prst="roundRect">
            <a:avLst>
              <a:gd name="adj" fmla="val 44573"/>
            </a:avLst>
          </a:prstGeom>
          <a:solidFill>
            <a:schemeClr val="tx1">
              <a:alpha val="40000"/>
            </a:schemeClr>
          </a:solidFill>
          <a:ln w="28575">
            <a:solidFill>
              <a:schemeClr val="accent1"/>
            </a:solidFill>
          </a:ln>
        </p:spPr>
        <p:txBody>
          <a:bodyPr wrap="square" lIns="828000" anchor="ctr">
            <a:noAutofit/>
          </a:bodyPr>
          <a:lstStyle/>
          <a:p>
            <a:r>
              <a:rPr lang="en-US" sz="2400" dirty="0" smtClean="0">
                <a:solidFill>
                  <a:srgbClr val="455560"/>
                </a:solidFill>
                <a:latin typeface="VAG Rounded Std Light" panose="020F0502020204020204" pitchFamily="34" charset="0"/>
              </a:rPr>
              <a:t>CCCBSA’s response to health concerns</a:t>
            </a:r>
            <a:endParaRPr lang="en-US" sz="2400" dirty="0">
              <a:solidFill>
                <a:srgbClr val="455560"/>
              </a:solidFill>
              <a:latin typeface="VAG Rounded Std Light" panose="020F0502020204020204" pitchFamily="34"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16119" b="91080" l="26327" r="41939">
                        <a14:foregroundMark x1="30102" y1="35368" x2="31327" y2="23631"/>
                        <a14:foregroundMark x1="31429" y1="24726" x2="31939" y2="15806"/>
                        <a14:foregroundMark x1="32041" y1="16745" x2="38367" y2="16119"/>
                        <a14:foregroundMark x1="38367" y1="17058" x2="38367" y2="24257"/>
                        <a14:foregroundMark x1="38367" y1="24726" x2="38265" y2="28169"/>
                        <a14:foregroundMark x1="38367" y1="28795" x2="39184" y2="33803"/>
                        <a14:foregroundMark x1="39184" y1="34116" x2="40000" y2="38185"/>
                        <a14:foregroundMark x1="40306" y1="39437" x2="40306" y2="39437"/>
                        <a14:foregroundMark x1="40204" y1="40063" x2="41224" y2="45070"/>
                        <a14:foregroundMark x1="41429" y1="45383" x2="41531" y2="59937"/>
                        <a14:foregroundMark x1="41939" y1="60407" x2="40612" y2="75117"/>
                        <a14:foregroundMark x1="40714" y1="75743" x2="41531" y2="86385"/>
                        <a14:foregroundMark x1="41327" y1="87480" x2="39184" y2="91080"/>
                        <a14:foregroundMark x1="30102" y1="35211" x2="27653" y2="53521"/>
                        <a14:foregroundMark x1="27653" y1="53365" x2="29184" y2="73865"/>
                        <a14:foregroundMark x1="29388" y1="74335" x2="27959" y2="85759"/>
                        <a14:foregroundMark x1="28061" y1="86072" x2="29082" y2="89045"/>
                        <a14:foregroundMark x1="29184" y1="89828" x2="39796" y2="89984"/>
                        <a14:backgroundMark x1="37551" y1="16432" x2="39490" y2="23005"/>
                        <a14:backgroundMark x1="38776" y1="21596" x2="38265" y2="23474"/>
                        <a14:backgroundMark x1="38061" y1="23787" x2="38061" y2="26135"/>
                        <a14:backgroundMark x1="38265" y1="27074" x2="38776" y2="30203"/>
                        <a14:backgroundMark x1="38878" y1="31455" x2="40408" y2="39124"/>
                        <a14:backgroundMark x1="41122" y1="42879" x2="41122" y2="46009"/>
                        <a14:backgroundMark x1="41122" y1="46948" x2="41633" y2="49296"/>
                        <a14:backgroundMark x1="41531" y1="49922" x2="41633" y2="51956"/>
                        <a14:backgroundMark x1="41633" y1="52582" x2="41735" y2="55399"/>
                        <a14:backgroundMark x1="41939" y1="54773" x2="41633" y2="57433"/>
                        <a14:backgroundMark x1="41735" y1="56338" x2="41531" y2="59155"/>
                        <a14:backgroundMark x1="41633" y1="58372" x2="41429" y2="61972"/>
                        <a14:backgroundMark x1="41531" y1="60720" x2="41224" y2="64163"/>
                        <a14:backgroundMark x1="41429" y1="63224" x2="40918" y2="66510"/>
                        <a14:backgroundMark x1="41327" y1="65415" x2="40816" y2="68858"/>
                        <a14:backgroundMark x1="41020" y1="67449" x2="40714" y2="69953"/>
                        <a14:backgroundMark x1="40816" y1="68858" x2="40816" y2="71831"/>
                        <a14:backgroundMark x1="40816" y1="70736" x2="40816" y2="72926"/>
                        <a14:backgroundMark x1="40918" y1="72300" x2="40816" y2="75430"/>
                        <a14:backgroundMark x1="40714" y1="74022" x2="41122" y2="79030"/>
                        <a14:backgroundMark x1="41531" y1="71518" x2="41531" y2="71518"/>
                        <a14:backgroundMark x1="41633" y1="71205" x2="41633" y2="67293"/>
                        <a14:backgroundMark x1="41633" y1="69484" x2="41633" y2="61346"/>
                      </a14:backgroundRemoval>
                    </a14:imgEffect>
                  </a14:imgLayer>
                </a14:imgProps>
              </a:ext>
            </a:extLst>
          </a:blip>
          <a:srcRect l="24636" t="15302" r="58036" b="10424"/>
          <a:stretch/>
        </p:blipFill>
        <p:spPr>
          <a:xfrm>
            <a:off x="0" y="892595"/>
            <a:ext cx="2005445" cy="5113757"/>
          </a:xfrm>
          <a:prstGeom prst="rect">
            <a:avLst/>
          </a:prstGeom>
          <a:ln>
            <a:solidFill>
              <a:schemeClr val="tx1"/>
            </a:solidFill>
          </a:ln>
        </p:spPr>
      </p:pic>
      <p:sp>
        <p:nvSpPr>
          <p:cNvPr id="25" name="Date Placeholder 24"/>
          <p:cNvSpPr>
            <a:spLocks noGrp="1"/>
          </p:cNvSpPr>
          <p:nvPr>
            <p:ph type="dt" sz="half" idx="14"/>
          </p:nvPr>
        </p:nvSpPr>
        <p:spPr/>
        <p:txBody>
          <a:bodyPr/>
          <a:lstStyle/>
          <a:p>
            <a:fld id="{A60FACD9-F76D-4E05-B1B3-EB3D43E72286}" type="datetime1">
              <a:rPr lang="en-US" smtClean="0">
                <a:solidFill>
                  <a:srgbClr val="455560"/>
                </a:solidFill>
              </a:rPr>
              <a:t>6/5/2017</a:t>
            </a:fld>
            <a:endParaRPr lang="en-US" dirty="0">
              <a:solidFill>
                <a:srgbClr val="455560"/>
              </a:solidFill>
            </a:endParaRPr>
          </a:p>
        </p:txBody>
      </p:sp>
      <p:sp>
        <p:nvSpPr>
          <p:cNvPr id="27" name="Slide Number Placeholder 26"/>
          <p:cNvSpPr>
            <a:spLocks noGrp="1"/>
          </p:cNvSpPr>
          <p:nvPr>
            <p:ph type="sldNum" sz="quarter" idx="15"/>
          </p:nvPr>
        </p:nvSpPr>
        <p:spPr/>
        <p:txBody>
          <a:bodyPr/>
          <a:lstStyle/>
          <a:p>
            <a:r>
              <a:rPr lang="en-US" smtClean="0">
                <a:solidFill>
                  <a:srgbClr val="455560"/>
                </a:solidFill>
              </a:rPr>
              <a:t>Page </a:t>
            </a:r>
            <a:fld id="{E55CB928-7360-4C5A-A5AA-7B3F29607B21}" type="slidenum">
              <a:rPr lang="en-US" smtClean="0">
                <a:solidFill>
                  <a:srgbClr val="455560"/>
                </a:solidFill>
              </a:rPr>
              <a:pPr/>
              <a:t>2</a:t>
            </a:fld>
            <a:endParaRPr lang="en-US" dirty="0">
              <a:solidFill>
                <a:srgbClr val="455560"/>
              </a:solidFill>
            </a:endParaRPr>
          </a:p>
        </p:txBody>
      </p:sp>
    </p:spTree>
    <p:extLst>
      <p:ext uri="{BB962C8B-B14F-4D97-AF65-F5344CB8AC3E}">
        <p14:creationId xmlns:p14="http://schemas.microsoft.com/office/powerpoint/2010/main" val="391907328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ZA"/>
          </a:p>
        </p:txBody>
      </p:sp>
      <p:sp>
        <p:nvSpPr>
          <p:cNvPr id="4" name="Date Placeholder 3"/>
          <p:cNvSpPr>
            <a:spLocks noGrp="1"/>
          </p:cNvSpPr>
          <p:nvPr>
            <p:ph type="dt" sz="half" idx="16"/>
          </p:nvPr>
        </p:nvSpPr>
        <p:spPr>
          <a:xfrm>
            <a:off x="6911788" y="6215714"/>
            <a:ext cx="1326672" cy="454962"/>
          </a:xfrm>
        </p:spPr>
        <p:txBody>
          <a:bodyPr/>
          <a:lstStyle/>
          <a:p>
            <a:fld id="{3B4D489D-F738-4674-8565-17D86FC0C91D}" type="datetime1">
              <a:rPr lang="en-US" smtClean="0">
                <a:solidFill>
                  <a:srgbClr val="455560"/>
                </a:solidFill>
                <a:latin typeface="VAG Rounded Std Light" panose="020F0502020204020204" pitchFamily="34" charset="0"/>
              </a:rPr>
              <a:t>6/5/2017</a:t>
            </a:fld>
            <a:endParaRPr lang="en-ZA" dirty="0">
              <a:solidFill>
                <a:srgbClr val="455560"/>
              </a:solidFill>
              <a:latin typeface="VAG Rounded Std Light" panose="020F0502020204020204" pitchFamily="34" charset="0"/>
            </a:endParaRPr>
          </a:p>
        </p:txBody>
      </p:sp>
      <p:sp>
        <p:nvSpPr>
          <p:cNvPr id="5" name="Slide Number Placeholder 4"/>
          <p:cNvSpPr>
            <a:spLocks noGrp="1"/>
          </p:cNvSpPr>
          <p:nvPr>
            <p:ph type="sldNum" sz="quarter" idx="17"/>
          </p:nvPr>
        </p:nvSpPr>
        <p:spPr>
          <a:xfrm>
            <a:off x="8122028" y="6206213"/>
            <a:ext cx="829170" cy="474743"/>
          </a:xfrm>
        </p:spPr>
        <p:txBody>
          <a:bodyPr/>
          <a:lstStyle/>
          <a:p>
            <a:r>
              <a:rPr lang="en-US" smtClean="0">
                <a:solidFill>
                  <a:srgbClr val="455560"/>
                </a:solidFill>
                <a:latin typeface="VAG Rounded Std Light" panose="020F0502020204020204" pitchFamily="34" charset="0"/>
              </a:rPr>
              <a:t>Page </a:t>
            </a:r>
            <a:fld id="{E55CB928-7360-4C5A-A5AA-7B3F29607B21}" type="slidenum">
              <a:rPr lang="en-US" smtClean="0">
                <a:solidFill>
                  <a:srgbClr val="455560"/>
                </a:solidFill>
                <a:latin typeface="VAG Rounded Std Light" panose="020F0502020204020204" pitchFamily="34" charset="0"/>
              </a:rPr>
              <a:pPr/>
              <a:t>20</a:t>
            </a:fld>
            <a:endParaRPr lang="en-US" dirty="0">
              <a:solidFill>
                <a:srgbClr val="455560"/>
              </a:solidFill>
              <a:latin typeface="VAG Rounded Std Light" panose="020F0502020204020204" pitchFamily="34" charset="0"/>
            </a:endParaRPr>
          </a:p>
        </p:txBody>
      </p:sp>
      <p:sp>
        <p:nvSpPr>
          <p:cNvPr id="2" name="TextBox 1"/>
          <p:cNvSpPr txBox="1"/>
          <p:nvPr/>
        </p:nvSpPr>
        <p:spPr>
          <a:xfrm>
            <a:off x="-107571" y="660202"/>
            <a:ext cx="9197783" cy="5679330"/>
          </a:xfrm>
          <a:prstGeom prst="rect">
            <a:avLst/>
          </a:prstGeom>
          <a:noFill/>
          <a:ln>
            <a:solidFill>
              <a:schemeClr val="tx1"/>
            </a:solidFill>
          </a:ln>
        </p:spPr>
        <p:txBody>
          <a:bodyPr vert="horz" wrap="square" lIns="320040" tIns="137160" rIns="320040" bIns="137160" rtlCol="0">
            <a:noAutofit/>
          </a:bodyPr>
          <a:lstStyle/>
          <a:p>
            <a:pPr>
              <a:spcBef>
                <a:spcPts val="1200"/>
              </a:spcBef>
              <a:tabLst>
                <a:tab pos="0" algn="l"/>
              </a:tabLst>
            </a:pPr>
            <a:endParaRPr lang="en-ZA" sz="2000" dirty="0" smtClean="0">
              <a:solidFill>
                <a:schemeClr val="bg1"/>
              </a:solidFill>
              <a:latin typeface="VAG Rounded Std Light" panose="020F0502020204020204" pitchFamily="34" charset="0"/>
            </a:endParaRPr>
          </a:p>
          <a:p>
            <a:pPr marL="285750" indent="-285750">
              <a:spcBef>
                <a:spcPts val="1200"/>
              </a:spcBef>
              <a:buFont typeface="Arial" panose="020B0604020202020204" pitchFamily="34" charset="0"/>
              <a:buChar char="•"/>
              <a:tabLst>
                <a:tab pos="0" algn="l"/>
              </a:tabLst>
            </a:pPr>
            <a:r>
              <a:rPr lang="en-ZA" sz="2000" dirty="0" smtClean="0">
                <a:solidFill>
                  <a:schemeClr val="bg1">
                    <a:lumMod val="75000"/>
                  </a:schemeClr>
                </a:solidFill>
                <a:latin typeface="VAG Rounded Std Light" panose="020F0502020204020204" pitchFamily="34" charset="0"/>
              </a:rPr>
              <a:t>Benefits </a:t>
            </a:r>
            <a:r>
              <a:rPr lang="en-ZA" sz="2000" dirty="0" smtClean="0">
                <a:solidFill>
                  <a:schemeClr val="bg1">
                    <a:lumMod val="75000"/>
                  </a:schemeClr>
                </a:solidFill>
                <a:latin typeface="VAG Rounded Std Light" panose="020F0502020204020204" pitchFamily="34" charset="0"/>
              </a:rPr>
              <a:t>of </a:t>
            </a:r>
            <a:r>
              <a:rPr lang="en-ZA" sz="2000" dirty="0" smtClean="0">
                <a:solidFill>
                  <a:schemeClr val="bg1">
                    <a:lumMod val="75000"/>
                  </a:schemeClr>
                </a:solidFill>
                <a:latin typeface="VAG Rounded Std Light" panose="020F0502020204020204" pitchFamily="34" charset="0"/>
              </a:rPr>
              <a:t>the </a:t>
            </a:r>
            <a:r>
              <a:rPr lang="en-ZA" sz="2000" dirty="0" smtClean="0">
                <a:solidFill>
                  <a:schemeClr val="bg1">
                    <a:lumMod val="75000"/>
                  </a:schemeClr>
                </a:solidFill>
                <a:latin typeface="VAG Rounded Std Light" panose="020F0502020204020204" pitchFamily="34" charset="0"/>
              </a:rPr>
              <a:t>proposed </a:t>
            </a:r>
            <a:r>
              <a:rPr lang="en-ZA" sz="2000" dirty="0" smtClean="0">
                <a:solidFill>
                  <a:schemeClr val="bg1">
                    <a:lumMod val="75000"/>
                  </a:schemeClr>
                </a:solidFill>
                <a:latin typeface="VAG Rounded Std Light" panose="020F0502020204020204" pitchFamily="34" charset="0"/>
              </a:rPr>
              <a:t>regulatory </a:t>
            </a:r>
            <a:r>
              <a:rPr lang="en-ZA" sz="2000" dirty="0" smtClean="0">
                <a:solidFill>
                  <a:schemeClr val="bg1">
                    <a:lumMod val="75000"/>
                  </a:schemeClr>
                </a:solidFill>
                <a:latin typeface="VAG Rounded Std Light" panose="020F0502020204020204" pitchFamily="34" charset="0"/>
              </a:rPr>
              <a:t>framework:</a:t>
            </a:r>
          </a:p>
          <a:p>
            <a:pPr marL="800100" lvl="1" indent="-342900">
              <a:spcBef>
                <a:spcPts val="1200"/>
              </a:spcBef>
              <a:buFont typeface="VAG Rounded Std Light" panose="020F0502020204020204" pitchFamily="34" charset="0"/>
              <a:buChar char="−"/>
              <a:tabLst>
                <a:tab pos="0" algn="l"/>
              </a:tabLst>
            </a:pPr>
            <a:r>
              <a:rPr lang="en-ZA" sz="2000" dirty="0" smtClean="0">
                <a:solidFill>
                  <a:schemeClr val="tx2"/>
                </a:solidFill>
                <a:latin typeface="VAG Rounded Std Light" panose="020F0502020204020204" pitchFamily="34" charset="0"/>
              </a:rPr>
              <a:t>Manage </a:t>
            </a:r>
            <a:r>
              <a:rPr lang="en-ZA" sz="2000" dirty="0" smtClean="0">
                <a:solidFill>
                  <a:schemeClr val="tx2"/>
                </a:solidFill>
                <a:latin typeface="VAG Rounded Std Light" panose="020F0502020204020204" pitchFamily="34" charset="0"/>
              </a:rPr>
              <a:t>free riders </a:t>
            </a:r>
            <a:r>
              <a:rPr lang="en-ZA" sz="2000" dirty="0" smtClean="0">
                <a:solidFill>
                  <a:schemeClr val="bg1">
                    <a:lumMod val="75000"/>
                  </a:schemeClr>
                </a:solidFill>
                <a:latin typeface="VAG Rounded Std Light" panose="020F0502020204020204" pitchFamily="34" charset="0"/>
              </a:rPr>
              <a:t>(those players that are not part of the industry body)</a:t>
            </a:r>
          </a:p>
          <a:p>
            <a:pPr marL="800100" lvl="1" indent="-342900">
              <a:spcBef>
                <a:spcPts val="1200"/>
              </a:spcBef>
              <a:buFont typeface="VAG Rounded Std Light" panose="020F0502020204020204" pitchFamily="34" charset="0"/>
              <a:buChar char="−"/>
              <a:tabLst>
                <a:tab pos="0" algn="l"/>
              </a:tabLst>
            </a:pPr>
            <a:endParaRPr lang="en-ZA" sz="2000" dirty="0" smtClean="0">
              <a:solidFill>
                <a:schemeClr val="tx2"/>
              </a:solidFill>
              <a:latin typeface="VAG Rounded Std Light" panose="020F0502020204020204" pitchFamily="34" charset="0"/>
            </a:endParaRPr>
          </a:p>
          <a:p>
            <a:pPr marL="800100" lvl="1" indent="-342900">
              <a:spcBef>
                <a:spcPts val="1200"/>
              </a:spcBef>
              <a:buFont typeface="VAG Rounded Std Light" panose="020F0502020204020204" pitchFamily="34" charset="0"/>
              <a:buChar char="−"/>
              <a:tabLst>
                <a:tab pos="0" algn="l"/>
              </a:tabLst>
            </a:pPr>
            <a:r>
              <a:rPr lang="en-ZA" sz="2000" dirty="0" smtClean="0">
                <a:solidFill>
                  <a:schemeClr val="tx2"/>
                </a:solidFill>
                <a:latin typeface="VAG Rounded Std Light" panose="020F0502020204020204" pitchFamily="34" charset="0"/>
              </a:rPr>
              <a:t>Drive </a:t>
            </a:r>
            <a:r>
              <a:rPr lang="en-ZA" sz="2000" dirty="0" smtClean="0">
                <a:solidFill>
                  <a:schemeClr val="tx2"/>
                </a:solidFill>
                <a:latin typeface="VAG Rounded Std Light" panose="020F0502020204020204" pitchFamily="34" charset="0"/>
              </a:rPr>
              <a:t>collaborative</a:t>
            </a:r>
            <a:r>
              <a:rPr lang="en-ZA" sz="2000" dirty="0" smtClean="0">
                <a:solidFill>
                  <a:schemeClr val="bg1">
                    <a:lumMod val="75000"/>
                  </a:schemeClr>
                </a:solidFill>
                <a:latin typeface="VAG Rounded Std Light" panose="020F0502020204020204" pitchFamily="34" charset="0"/>
              </a:rPr>
              <a:t>, multi-stakeholder, multi-pronged solution that will </a:t>
            </a:r>
            <a:r>
              <a:rPr lang="en-ZA" sz="2000" dirty="0" smtClean="0">
                <a:solidFill>
                  <a:schemeClr val="tx2"/>
                </a:solidFill>
                <a:latin typeface="VAG Rounded Std Light" panose="020F0502020204020204" pitchFamily="34" charset="0"/>
              </a:rPr>
              <a:t>br</a:t>
            </a:r>
            <a:r>
              <a:rPr lang="en-ZA" sz="2000" dirty="0" smtClean="0">
                <a:solidFill>
                  <a:schemeClr val="tx2"/>
                </a:solidFill>
                <a:latin typeface="VAG Rounded Std Light" panose="020F0502020204020204" pitchFamily="34" charset="0"/>
              </a:rPr>
              <a:t>ing </a:t>
            </a:r>
            <a:r>
              <a:rPr lang="en-ZA" sz="2000" dirty="0">
                <a:solidFill>
                  <a:schemeClr val="tx2"/>
                </a:solidFill>
                <a:latin typeface="VAG Rounded Std Light" panose="020F0502020204020204" pitchFamily="34" charset="0"/>
              </a:rPr>
              <a:t>about </a:t>
            </a:r>
            <a:r>
              <a:rPr lang="en-ZA" sz="2000" dirty="0" smtClean="0">
                <a:solidFill>
                  <a:schemeClr val="tx2"/>
                </a:solidFill>
                <a:latin typeface="VAG Rounded Std Light" panose="020F0502020204020204" pitchFamily="34" charset="0"/>
              </a:rPr>
              <a:t>effective and sustainable </a:t>
            </a:r>
            <a:r>
              <a:rPr lang="en-ZA" sz="2000" dirty="0">
                <a:solidFill>
                  <a:schemeClr val="tx2"/>
                </a:solidFill>
                <a:latin typeface="VAG Rounded Std Light" panose="020F0502020204020204" pitchFamily="34" charset="0"/>
              </a:rPr>
              <a:t>health and economic </a:t>
            </a:r>
            <a:r>
              <a:rPr lang="en-ZA" sz="2000" dirty="0" smtClean="0">
                <a:solidFill>
                  <a:schemeClr val="tx2"/>
                </a:solidFill>
                <a:latin typeface="VAG Rounded Std Light" panose="020F0502020204020204" pitchFamily="34" charset="0"/>
              </a:rPr>
              <a:t>solution</a:t>
            </a:r>
          </a:p>
          <a:p>
            <a:pPr marL="800100" lvl="1" indent="-342900">
              <a:spcBef>
                <a:spcPts val="1200"/>
              </a:spcBef>
              <a:buFont typeface="VAG Rounded Std Light" panose="020F0502020204020204" pitchFamily="34" charset="0"/>
              <a:buChar char="−"/>
              <a:tabLst>
                <a:tab pos="0" algn="l"/>
              </a:tabLst>
            </a:pPr>
            <a:endParaRPr lang="en-ZA" sz="2000" dirty="0" smtClean="0">
              <a:solidFill>
                <a:schemeClr val="tx2"/>
              </a:solidFill>
              <a:latin typeface="VAG Rounded Std Light" panose="020F0502020204020204" pitchFamily="34" charset="0"/>
            </a:endParaRPr>
          </a:p>
          <a:p>
            <a:pPr marL="800100" lvl="1" indent="-342900">
              <a:spcBef>
                <a:spcPts val="1200"/>
              </a:spcBef>
              <a:buFont typeface="VAG Rounded Std Light" panose="020F0502020204020204" pitchFamily="34" charset="0"/>
              <a:buChar char="−"/>
              <a:tabLst>
                <a:tab pos="0" algn="l"/>
              </a:tabLst>
            </a:pPr>
            <a:r>
              <a:rPr lang="en-ZA" sz="2000" dirty="0" smtClean="0">
                <a:solidFill>
                  <a:schemeClr val="tx2"/>
                </a:solidFill>
                <a:latin typeface="VAG Rounded Std Light" panose="020F0502020204020204" pitchFamily="34" charset="0"/>
              </a:rPr>
              <a:t>Will delivery higher impact </a:t>
            </a:r>
            <a:r>
              <a:rPr lang="en-ZA" sz="2000" dirty="0" smtClean="0">
                <a:solidFill>
                  <a:schemeClr val="bg1">
                    <a:lumMod val="75000"/>
                  </a:schemeClr>
                </a:solidFill>
                <a:latin typeface="VAG Rounded Std Light" panose="020F0502020204020204" pitchFamily="34" charset="0"/>
              </a:rPr>
              <a:t>in addressing drivers of obesity as stipulated by health</a:t>
            </a:r>
          </a:p>
          <a:p>
            <a:pPr marL="800100" lvl="1" indent="-342900">
              <a:spcBef>
                <a:spcPts val="1200"/>
              </a:spcBef>
              <a:buFont typeface="VAG Rounded Std Light" panose="020F0502020204020204" pitchFamily="34" charset="0"/>
              <a:buChar char="−"/>
              <a:tabLst>
                <a:tab pos="0" algn="l"/>
              </a:tabLst>
            </a:pPr>
            <a:endParaRPr lang="en-ZA" sz="2000" dirty="0" smtClean="0">
              <a:solidFill>
                <a:schemeClr val="bg1">
                  <a:lumMod val="75000"/>
                </a:schemeClr>
              </a:solidFill>
              <a:latin typeface="VAG Rounded Std Light" panose="020F0502020204020204" pitchFamily="34" charset="0"/>
            </a:endParaRPr>
          </a:p>
          <a:p>
            <a:pPr marL="800100" lvl="1" indent="-342900">
              <a:spcBef>
                <a:spcPts val="1200"/>
              </a:spcBef>
              <a:buFont typeface="VAG Rounded Std Light" panose="020F0502020204020204" pitchFamily="34" charset="0"/>
              <a:buChar char="−"/>
              <a:tabLst>
                <a:tab pos="0" algn="l"/>
              </a:tabLst>
            </a:pPr>
            <a:r>
              <a:rPr lang="en-ZA" sz="2000" dirty="0" smtClean="0">
                <a:solidFill>
                  <a:schemeClr val="bg1">
                    <a:lumMod val="75000"/>
                  </a:schemeClr>
                </a:solidFill>
                <a:latin typeface="VAG Rounded Std Light" panose="020F0502020204020204" pitchFamily="34" charset="0"/>
              </a:rPr>
              <a:t>Without drastic impact on economic growth </a:t>
            </a:r>
            <a:r>
              <a:rPr lang="en-ZA" sz="2000" dirty="0" smtClean="0">
                <a:solidFill>
                  <a:schemeClr val="tx2"/>
                </a:solidFill>
                <a:latin typeface="VAG Rounded Std Light" panose="020F0502020204020204" pitchFamily="34" charset="0"/>
              </a:rPr>
              <a:t>of beverage sector while sustaining employment</a:t>
            </a:r>
            <a:endParaRPr lang="en-ZA" dirty="0">
              <a:solidFill>
                <a:schemeClr val="bg1"/>
              </a:solidFill>
              <a:latin typeface="VAG Rounded Std Light" panose="020F0502020204020204" pitchFamily="34" charset="0"/>
            </a:endParaRPr>
          </a:p>
        </p:txBody>
      </p:sp>
      <p:sp>
        <p:nvSpPr>
          <p:cNvPr id="8" name="Rectangle 7"/>
          <p:cNvSpPr/>
          <p:nvPr/>
        </p:nvSpPr>
        <p:spPr>
          <a:xfrm>
            <a:off x="0" y="1"/>
            <a:ext cx="9205913" cy="987692"/>
          </a:xfrm>
          <a:prstGeom prst="rect">
            <a:avLst/>
          </a:prstGeom>
          <a:solidFill>
            <a:srgbClr val="DC1C2F"/>
          </a:solidFill>
          <a:ln w="9525" cap="flat" cmpd="sng" algn="ctr">
            <a:noFill/>
            <a:prstDash val="solid"/>
          </a:ln>
          <a:effectLst/>
        </p:spPr>
        <p:txBody>
          <a:bodyPr anchor="ctr"/>
          <a:lstStyle/>
          <a:p>
            <a:pPr algn="ctr">
              <a:defRPr/>
            </a:pPr>
            <a:r>
              <a:rPr lang="en-ZA" sz="2800" dirty="0">
                <a:latin typeface="VAG Rounded Std Light" panose="020F0502020204020204" pitchFamily="34" charset="0"/>
              </a:rPr>
              <a:t>CCBSA’s position on the proposed health </a:t>
            </a:r>
            <a:r>
              <a:rPr lang="en-ZA" sz="2800" dirty="0" smtClean="0">
                <a:latin typeface="VAG Rounded Std Light" panose="020F0502020204020204" pitchFamily="34" charset="0"/>
              </a:rPr>
              <a:t>levy</a:t>
            </a:r>
            <a:endParaRPr lang="en-US" sz="2800" b="1" kern="0" dirty="0">
              <a:latin typeface="VAG Rounded Std Light" panose="020F0502020204020204" pitchFamily="34" charset="0"/>
              <a:ea typeface="MS PGothic" pitchFamily="34" charset="-128"/>
            </a:endParaRPr>
          </a:p>
        </p:txBody>
      </p:sp>
    </p:spTree>
    <p:extLst>
      <p:ext uri="{BB962C8B-B14F-4D97-AF65-F5344CB8AC3E}">
        <p14:creationId xmlns:p14="http://schemas.microsoft.com/office/powerpoint/2010/main" val="307210640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426324C2-DC54-4459-967C-BB9DD9FD511A}" type="datetime1">
              <a:rPr lang="en-US" smtClean="0">
                <a:solidFill>
                  <a:srgbClr val="455560"/>
                </a:solidFill>
              </a:rPr>
              <a:t>6/5/2017</a:t>
            </a:fld>
            <a:endParaRPr lang="en-ZA" dirty="0">
              <a:solidFill>
                <a:srgbClr val="455560"/>
              </a:solidFill>
            </a:endParaRPr>
          </a:p>
        </p:txBody>
      </p:sp>
      <p:sp>
        <p:nvSpPr>
          <p:cNvPr id="5" name="Slide Number Placeholder 4"/>
          <p:cNvSpPr>
            <a:spLocks noGrp="1"/>
          </p:cNvSpPr>
          <p:nvPr>
            <p:ph type="sldNum" sz="quarter" idx="15"/>
          </p:nvPr>
        </p:nvSpPr>
        <p:spPr/>
        <p:txBody>
          <a:bodyPr/>
          <a:lstStyle/>
          <a:p>
            <a:r>
              <a:rPr lang="en-US" smtClean="0">
                <a:solidFill>
                  <a:srgbClr val="455560"/>
                </a:solidFill>
              </a:rPr>
              <a:t>Page </a:t>
            </a:r>
            <a:fld id="{E55CB928-7360-4C5A-A5AA-7B3F29607B21}" type="slidenum">
              <a:rPr lang="en-US" smtClean="0">
                <a:solidFill>
                  <a:srgbClr val="455560"/>
                </a:solidFill>
              </a:rPr>
              <a:pPr/>
              <a:t>21</a:t>
            </a:fld>
            <a:endParaRPr lang="en-US" dirty="0">
              <a:solidFill>
                <a:srgbClr val="455560"/>
              </a:solidFill>
            </a:endParaRPr>
          </a:p>
        </p:txBody>
      </p:sp>
      <p:sp>
        <p:nvSpPr>
          <p:cNvPr id="27" name="Text Placeholder 1"/>
          <p:cNvSpPr>
            <a:spLocks noGrp="1"/>
          </p:cNvSpPr>
          <p:nvPr>
            <p:ph type="body" sz="quarter" idx="10"/>
          </p:nvPr>
        </p:nvSpPr>
        <p:spPr>
          <a:xfrm>
            <a:off x="349818" y="1040325"/>
            <a:ext cx="8439150" cy="4819650"/>
          </a:xfrm>
        </p:spPr>
        <p:txBody>
          <a:bodyPr/>
          <a:lstStyle/>
          <a:p>
            <a:pPr marL="0" indent="0">
              <a:spcBef>
                <a:spcPts val="0"/>
              </a:spcBef>
              <a:buNone/>
            </a:pPr>
            <a:r>
              <a:rPr lang="en-US" sz="1800" dirty="0" smtClean="0">
                <a:latin typeface="VAG Rounded Std Light" panose="020F0502020204020204" pitchFamily="34" charset="0"/>
              </a:rPr>
              <a:t/>
            </a:r>
            <a:br>
              <a:rPr lang="en-US" sz="1800" dirty="0" smtClean="0">
                <a:latin typeface="VAG Rounded Std Light" panose="020F0502020204020204" pitchFamily="34" charset="0"/>
              </a:rPr>
            </a:br>
            <a:r>
              <a:rPr lang="en-US" sz="1800" dirty="0" smtClean="0">
                <a:latin typeface="VAG Rounded Std Light" panose="020F0502020204020204" pitchFamily="34" charset="0"/>
              </a:rPr>
              <a:t>	</a:t>
            </a:r>
          </a:p>
          <a:p>
            <a:pPr>
              <a:spcBef>
                <a:spcPts val="0"/>
              </a:spcBef>
            </a:pPr>
            <a:endParaRPr lang="en-US" sz="1800" dirty="0">
              <a:latin typeface="VAG Rounded Std Light" panose="020F0502020204020204" pitchFamily="34" charset="0"/>
            </a:endParaRPr>
          </a:p>
          <a:p>
            <a:pPr>
              <a:spcBef>
                <a:spcPts val="0"/>
              </a:spcBef>
            </a:pPr>
            <a:endParaRPr lang="en-US" sz="1800" dirty="0" smtClean="0">
              <a:latin typeface="VAG Rounded Std Light" panose="020F0502020204020204" pitchFamily="34" charset="0"/>
            </a:endParaRPr>
          </a:p>
          <a:p>
            <a:pPr>
              <a:spcBef>
                <a:spcPts val="0"/>
              </a:spcBef>
            </a:pPr>
            <a:endParaRPr lang="en-US" sz="1800" dirty="0">
              <a:latin typeface="VAG Rounded Std Light" panose="020F0502020204020204" pitchFamily="34" charset="0"/>
            </a:endParaRPr>
          </a:p>
          <a:p>
            <a:pPr>
              <a:spcBef>
                <a:spcPts val="0"/>
              </a:spcBef>
            </a:pPr>
            <a:endParaRPr lang="en-US" sz="1800" dirty="0" smtClean="0">
              <a:latin typeface="VAG Rounded Std Light" panose="020F0502020204020204" pitchFamily="34" charset="0"/>
            </a:endParaRPr>
          </a:p>
          <a:p>
            <a:endParaRPr lang="en-US" sz="1800" dirty="0">
              <a:latin typeface="VAG Rounded Std Light" panose="020F0502020204020204" pitchFamily="34" charset="0"/>
            </a:endParaRPr>
          </a:p>
        </p:txBody>
      </p:sp>
      <p:sp>
        <p:nvSpPr>
          <p:cNvPr id="2" name="TextBox 1"/>
          <p:cNvSpPr txBox="1"/>
          <p:nvPr/>
        </p:nvSpPr>
        <p:spPr>
          <a:xfrm>
            <a:off x="0" y="1176368"/>
            <a:ext cx="9144000" cy="4844947"/>
          </a:xfrm>
          <a:prstGeom prst="rect">
            <a:avLst/>
          </a:prstGeom>
          <a:solidFill>
            <a:schemeClr val="tx1"/>
          </a:solidFill>
          <a:ln>
            <a:solidFill>
              <a:schemeClr val="tx1"/>
            </a:solidFill>
          </a:ln>
        </p:spPr>
        <p:txBody>
          <a:bodyPr vert="horz" wrap="square" lIns="320040" tIns="137160" rIns="320040" bIns="137160" rtlCol="0">
            <a:noAutofit/>
          </a:bodyPr>
          <a:lstStyle/>
          <a:p>
            <a:pPr marL="285750" marR="0" indent="-285750" algn="l" defTabSz="914400" rtl="0" eaLnBrk="1" fontAlgn="auto" latinLnBrk="0" hangingPunct="1">
              <a:lnSpc>
                <a:spcPts val="2000"/>
              </a:lnSpc>
              <a:spcBef>
                <a:spcPts val="1200"/>
              </a:spcBef>
              <a:spcAft>
                <a:spcPts val="0"/>
              </a:spcAft>
              <a:buClrTx/>
              <a:buSzTx/>
              <a:buFont typeface="Arial" panose="020B0604020202020204" pitchFamily="34" charset="0"/>
              <a:buChar char="•"/>
              <a:tabLst>
                <a:tab pos="0" algn="l"/>
              </a:tabLst>
            </a:pPr>
            <a:r>
              <a:rPr kumimoji="0" lang="en-GB" sz="2000" i="0" u="none" strike="noStrike" kern="1200" cap="none" spc="0" normalizeH="0" baseline="0" noProof="0" dirty="0" smtClean="0">
                <a:ln>
                  <a:noFill/>
                </a:ln>
                <a:solidFill>
                  <a:schemeClr val="bg1">
                    <a:lumMod val="75000"/>
                  </a:schemeClr>
                </a:solidFill>
                <a:effectLst/>
                <a:uLnTx/>
                <a:uFillTx/>
                <a:latin typeface="VAG Rounded Std Light"/>
              </a:rPr>
              <a:t>We</a:t>
            </a:r>
            <a:r>
              <a:rPr kumimoji="0" lang="en-GB" sz="2000" i="0" u="none" strike="noStrike" kern="1200" cap="none" spc="0" normalizeH="0" noProof="0" dirty="0" smtClean="0">
                <a:ln>
                  <a:noFill/>
                </a:ln>
                <a:solidFill>
                  <a:schemeClr val="bg1"/>
                </a:solidFill>
                <a:effectLst/>
                <a:uLnTx/>
                <a:uFillTx/>
                <a:latin typeface="VAG Rounded Std Light"/>
              </a:rPr>
              <a:t> </a:t>
            </a:r>
            <a:r>
              <a:rPr kumimoji="0" lang="en-GB" sz="2000" i="0" u="none" strike="noStrike" kern="1200" cap="none" spc="0" normalizeH="0" noProof="0" dirty="0" smtClean="0">
                <a:ln>
                  <a:noFill/>
                </a:ln>
                <a:solidFill>
                  <a:schemeClr val="tx2"/>
                </a:solidFill>
                <a:effectLst/>
                <a:uLnTx/>
                <a:uFillTx/>
                <a:latin typeface="VAG Rounded Std Light"/>
              </a:rPr>
              <a:t>acknowledge the challenges of obesity</a:t>
            </a:r>
            <a:r>
              <a:rPr kumimoji="0" lang="en-GB" sz="2000" i="0" u="none" strike="noStrike" kern="1200" cap="none" spc="0" normalizeH="0" noProof="0" dirty="0" smtClean="0">
                <a:ln>
                  <a:noFill/>
                </a:ln>
                <a:solidFill>
                  <a:schemeClr val="bg1"/>
                </a:solidFill>
                <a:effectLst/>
                <a:uLnTx/>
                <a:uFillTx/>
                <a:latin typeface="VAG Rounded Std Light"/>
              </a:rPr>
              <a:t> </a:t>
            </a:r>
            <a:r>
              <a:rPr kumimoji="0" lang="en-GB" sz="2000" i="0" u="none" strike="noStrike" kern="1200" cap="none" spc="0" normalizeH="0" noProof="0" dirty="0" smtClean="0">
                <a:ln>
                  <a:noFill/>
                </a:ln>
                <a:solidFill>
                  <a:schemeClr val="bg1">
                    <a:lumMod val="75000"/>
                  </a:schemeClr>
                </a:solidFill>
                <a:effectLst/>
                <a:uLnTx/>
                <a:uFillTx/>
                <a:latin typeface="VAG Rounded Std Light"/>
              </a:rPr>
              <a:t>and are committed to be part of the solution</a:t>
            </a:r>
          </a:p>
          <a:p>
            <a:pPr marL="285750" indent="-285750">
              <a:lnSpc>
                <a:spcPts val="2000"/>
              </a:lnSpc>
              <a:spcBef>
                <a:spcPts val="1200"/>
              </a:spcBef>
              <a:buFont typeface="Arial" panose="020B0604020202020204" pitchFamily="34" charset="0"/>
              <a:buChar char="•"/>
              <a:tabLst>
                <a:tab pos="0" algn="l"/>
              </a:tabLst>
            </a:pPr>
            <a:endParaRPr lang="en-GB" sz="2000" dirty="0" smtClean="0">
              <a:solidFill>
                <a:schemeClr val="bg1"/>
              </a:solidFill>
              <a:latin typeface="VAG Rounded Std Light"/>
            </a:endParaRPr>
          </a:p>
          <a:p>
            <a:pPr marL="285750" indent="-285750">
              <a:lnSpc>
                <a:spcPts val="2000"/>
              </a:lnSpc>
              <a:spcBef>
                <a:spcPts val="1200"/>
              </a:spcBef>
              <a:buFont typeface="Arial" panose="020B0604020202020204" pitchFamily="34" charset="0"/>
              <a:buChar char="•"/>
              <a:tabLst>
                <a:tab pos="0" algn="l"/>
              </a:tabLst>
            </a:pPr>
            <a:r>
              <a:rPr lang="en-GB" sz="2000" dirty="0" smtClean="0">
                <a:solidFill>
                  <a:schemeClr val="bg1">
                    <a:lumMod val="75000"/>
                  </a:schemeClr>
                </a:solidFill>
                <a:latin typeface="VAG Rounded Std Light"/>
              </a:rPr>
              <a:t>We undertake to </a:t>
            </a:r>
            <a:r>
              <a:rPr lang="en-GB" sz="2000" dirty="0" smtClean="0">
                <a:solidFill>
                  <a:schemeClr val="tx2"/>
                </a:solidFill>
                <a:latin typeface="VAG Rounded Std Light"/>
              </a:rPr>
              <a:t>fully implement our reformulation, portion control and expansion of diets, zeroes and lights.</a:t>
            </a:r>
            <a:endParaRPr kumimoji="0" lang="en-GB" sz="2000" i="0" u="none" strike="noStrike" kern="1200" cap="none" spc="0" normalizeH="0" noProof="0" dirty="0" smtClean="0">
              <a:ln>
                <a:noFill/>
              </a:ln>
              <a:solidFill>
                <a:schemeClr val="bg1"/>
              </a:solidFill>
              <a:effectLst/>
              <a:uLnTx/>
              <a:uFillTx/>
              <a:latin typeface="VAG Rounded Std Light"/>
            </a:endParaRPr>
          </a:p>
          <a:p>
            <a:pPr marR="0" algn="l" defTabSz="914400" rtl="0" eaLnBrk="1" fontAlgn="auto" latinLnBrk="0" hangingPunct="1">
              <a:lnSpc>
                <a:spcPts val="2000"/>
              </a:lnSpc>
              <a:spcBef>
                <a:spcPts val="1200"/>
              </a:spcBef>
              <a:spcAft>
                <a:spcPts val="0"/>
              </a:spcAft>
              <a:buClrTx/>
              <a:buSzTx/>
              <a:tabLst>
                <a:tab pos="0" algn="l"/>
              </a:tabLst>
            </a:pPr>
            <a:endParaRPr lang="en-GB" sz="2000" baseline="0" dirty="0" smtClean="0">
              <a:solidFill>
                <a:schemeClr val="bg1"/>
              </a:solidFill>
              <a:latin typeface="VAG Rounded Std Light"/>
            </a:endParaRPr>
          </a:p>
          <a:p>
            <a:pPr marL="285750" marR="0" indent="-285750" algn="l" defTabSz="914400" rtl="0" eaLnBrk="1" fontAlgn="auto" latinLnBrk="0" hangingPunct="1">
              <a:lnSpc>
                <a:spcPts val="2000"/>
              </a:lnSpc>
              <a:spcBef>
                <a:spcPts val="1200"/>
              </a:spcBef>
              <a:spcAft>
                <a:spcPts val="0"/>
              </a:spcAft>
              <a:buClrTx/>
              <a:buSzTx/>
              <a:buFont typeface="Arial" panose="020B0604020202020204" pitchFamily="34" charset="0"/>
              <a:buChar char="•"/>
              <a:tabLst>
                <a:tab pos="0" algn="l"/>
              </a:tabLst>
            </a:pPr>
            <a:r>
              <a:rPr lang="en-GB" sz="2000" baseline="0" dirty="0" smtClean="0">
                <a:solidFill>
                  <a:schemeClr val="bg1">
                    <a:lumMod val="75000"/>
                  </a:schemeClr>
                </a:solidFill>
                <a:latin typeface="VAG Rounded Std Light"/>
              </a:rPr>
              <a:t>As</a:t>
            </a:r>
            <a:r>
              <a:rPr lang="en-GB" sz="2000" dirty="0" smtClean="0">
                <a:solidFill>
                  <a:schemeClr val="bg1">
                    <a:lumMod val="75000"/>
                  </a:schemeClr>
                </a:solidFill>
                <a:latin typeface="VAG Rounded Std Light"/>
              </a:rPr>
              <a:t> a franchised Coca-Cola bottler in SA,</a:t>
            </a:r>
            <a:r>
              <a:rPr lang="en-GB" sz="2000" dirty="0" smtClean="0">
                <a:solidFill>
                  <a:schemeClr val="bg1"/>
                </a:solidFill>
                <a:latin typeface="VAG Rounded Std Light"/>
              </a:rPr>
              <a:t> </a:t>
            </a:r>
            <a:r>
              <a:rPr lang="en-GB" sz="2000" dirty="0" smtClean="0">
                <a:solidFill>
                  <a:schemeClr val="tx2"/>
                </a:solidFill>
                <a:latin typeface="VAG Rounded Std Light"/>
              </a:rPr>
              <a:t>we operate locally, we source predominantly locally, we employ locally. </a:t>
            </a:r>
            <a:r>
              <a:rPr lang="en-GB" sz="2000" dirty="0" smtClean="0">
                <a:solidFill>
                  <a:schemeClr val="bg1">
                    <a:lumMod val="75000"/>
                  </a:schemeClr>
                </a:solidFill>
                <a:latin typeface="VAG Rounded Std Light"/>
              </a:rPr>
              <a:t>We are committed to South Africa</a:t>
            </a:r>
          </a:p>
          <a:p>
            <a:pPr marL="285750" marR="0" indent="-285750" algn="l" defTabSz="914400" rtl="0" eaLnBrk="1" fontAlgn="auto" latinLnBrk="0" hangingPunct="1">
              <a:lnSpc>
                <a:spcPts val="2000"/>
              </a:lnSpc>
              <a:spcBef>
                <a:spcPts val="1200"/>
              </a:spcBef>
              <a:spcAft>
                <a:spcPts val="0"/>
              </a:spcAft>
              <a:buClrTx/>
              <a:buSzTx/>
              <a:buFont typeface="Arial" panose="020B0604020202020204" pitchFamily="34" charset="0"/>
              <a:buChar char="•"/>
              <a:tabLst>
                <a:tab pos="0" algn="l"/>
              </a:tabLst>
            </a:pPr>
            <a:endParaRPr lang="en-GB" sz="2000" dirty="0" smtClean="0">
              <a:solidFill>
                <a:schemeClr val="bg1"/>
              </a:solidFill>
              <a:latin typeface="VAG Rounded Std Light"/>
            </a:endParaRPr>
          </a:p>
          <a:p>
            <a:pPr marL="285750" marR="0" indent="-285750" algn="l" defTabSz="914400" rtl="0" eaLnBrk="1" fontAlgn="auto" latinLnBrk="0" hangingPunct="1">
              <a:lnSpc>
                <a:spcPts val="2000"/>
              </a:lnSpc>
              <a:spcBef>
                <a:spcPts val="1200"/>
              </a:spcBef>
              <a:spcAft>
                <a:spcPts val="0"/>
              </a:spcAft>
              <a:buClrTx/>
              <a:buSzTx/>
              <a:buFont typeface="Arial" panose="020B0604020202020204" pitchFamily="34" charset="0"/>
              <a:buChar char="•"/>
              <a:tabLst>
                <a:tab pos="0" algn="l"/>
              </a:tabLst>
            </a:pPr>
            <a:r>
              <a:rPr lang="en-GB" sz="2000" dirty="0" smtClean="0">
                <a:solidFill>
                  <a:schemeClr val="bg1">
                    <a:lumMod val="75000"/>
                  </a:schemeClr>
                </a:solidFill>
                <a:latin typeface="VAG Rounded Std Light"/>
              </a:rPr>
              <a:t>We are confident that </a:t>
            </a:r>
            <a:r>
              <a:rPr lang="en-GB" sz="2000" dirty="0" smtClean="0">
                <a:solidFill>
                  <a:schemeClr val="tx2"/>
                </a:solidFill>
                <a:latin typeface="VAG Rounded Std Light"/>
              </a:rPr>
              <a:t>our approach will have greater health benefits</a:t>
            </a:r>
            <a:r>
              <a:rPr lang="en-GB" sz="2000" dirty="0" smtClean="0">
                <a:solidFill>
                  <a:schemeClr val="bg1"/>
                </a:solidFill>
                <a:latin typeface="VAG Rounded Std Light"/>
              </a:rPr>
              <a:t> </a:t>
            </a:r>
            <a:r>
              <a:rPr lang="en-GB" sz="2000" dirty="0" smtClean="0">
                <a:solidFill>
                  <a:schemeClr val="bg1">
                    <a:lumMod val="75000"/>
                  </a:schemeClr>
                </a:solidFill>
                <a:latin typeface="VAG Rounded Std Light"/>
              </a:rPr>
              <a:t>than the proposed SSB tax, </a:t>
            </a:r>
            <a:r>
              <a:rPr lang="en-GB" sz="2000" dirty="0" smtClean="0">
                <a:solidFill>
                  <a:schemeClr val="tx2"/>
                </a:solidFill>
                <a:latin typeface="VAG Rounded Std Light"/>
              </a:rPr>
              <a:t>while providing economic opportunity, instead of economic risk</a:t>
            </a:r>
          </a:p>
        </p:txBody>
      </p:sp>
      <p:sp>
        <p:nvSpPr>
          <p:cNvPr id="8" name="Rectangle 7"/>
          <p:cNvSpPr/>
          <p:nvPr/>
        </p:nvSpPr>
        <p:spPr>
          <a:xfrm>
            <a:off x="0" y="298962"/>
            <a:ext cx="9205913" cy="741363"/>
          </a:xfrm>
          <a:prstGeom prst="rect">
            <a:avLst/>
          </a:prstGeom>
          <a:solidFill>
            <a:srgbClr val="DC1C2F"/>
          </a:solidFill>
          <a:ln w="9525" cap="flat" cmpd="sng" algn="ctr">
            <a:noFill/>
            <a:prstDash val="solid"/>
          </a:ln>
          <a:effectLst/>
        </p:spPr>
        <p:txBody>
          <a:bodyPr anchor="ctr"/>
          <a:lstStyle/>
          <a:p>
            <a:pPr algn="ctr">
              <a:defRPr/>
            </a:pPr>
            <a:endParaRPr lang="en-ZA" sz="2400" dirty="0" smtClean="0">
              <a:latin typeface="VAG Rounded Std Light" panose="020F0502020204020204" pitchFamily="34" charset="0"/>
            </a:endParaRPr>
          </a:p>
          <a:p>
            <a:pPr algn="ctr">
              <a:defRPr/>
            </a:pPr>
            <a:r>
              <a:rPr lang="en-ZA" sz="2800" dirty="0" smtClean="0">
                <a:latin typeface="VAG Rounded Std Light" panose="020F0502020204020204" pitchFamily="34" charset="0"/>
              </a:rPr>
              <a:t>CONCLUSION</a:t>
            </a:r>
            <a:r>
              <a:rPr lang="en-ZA" sz="2800" dirty="0">
                <a:latin typeface="VAG Rounded Std Light" panose="020F0502020204020204" pitchFamily="34" charset="0"/>
              </a:rPr>
              <a:t/>
            </a:r>
            <a:br>
              <a:rPr lang="en-ZA" sz="2800" dirty="0">
                <a:latin typeface="VAG Rounded Std Light" panose="020F0502020204020204" pitchFamily="34" charset="0"/>
              </a:rPr>
            </a:br>
            <a:endParaRPr lang="en-US" sz="2800" b="1" kern="0" dirty="0">
              <a:latin typeface="vag rounded "/>
              <a:ea typeface="MS PGothic" pitchFamily="34" charset="-128"/>
            </a:endParaRPr>
          </a:p>
        </p:txBody>
      </p:sp>
    </p:spTree>
    <p:extLst>
      <p:ext uri="{BB962C8B-B14F-4D97-AF65-F5344CB8AC3E}">
        <p14:creationId xmlns:p14="http://schemas.microsoft.com/office/powerpoint/2010/main" val="418742003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55600" y="364067"/>
            <a:ext cx="8382000" cy="1211937"/>
          </a:xfrm>
        </p:spPr>
        <p:txBody>
          <a:bodyPr/>
          <a:lstStyle/>
          <a:p>
            <a:r>
              <a:rPr lang="en-ZA" dirty="0" smtClean="0"/>
              <a:t>Thank you</a:t>
            </a:r>
            <a:endParaRPr lang="en-ZA" dirty="0"/>
          </a:p>
        </p:txBody>
      </p:sp>
    </p:spTree>
    <p:extLst>
      <p:ext uri="{BB962C8B-B14F-4D97-AF65-F5344CB8AC3E}">
        <p14:creationId xmlns:p14="http://schemas.microsoft.com/office/powerpoint/2010/main" val="256800774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38" y="66108"/>
            <a:ext cx="9205913" cy="846877"/>
          </a:xfrm>
          <a:prstGeom prst="rect">
            <a:avLst/>
          </a:prstGeom>
          <a:solidFill>
            <a:srgbClr val="DC1C2F"/>
          </a:solidFill>
          <a:ln w="9525" cap="flat" cmpd="sng" algn="ctr">
            <a:noFill/>
            <a:prstDash val="solid"/>
          </a:ln>
          <a:effectLst/>
        </p:spPr>
        <p:txBody>
          <a:bodyPr anchor="ctr"/>
          <a:lstStyle/>
          <a:p>
            <a:pPr algn="ctr">
              <a:defRPr/>
            </a:pPr>
            <a:endParaRPr lang="en-US" kern="0" dirty="0">
              <a:solidFill>
                <a:srgbClr val="404040"/>
              </a:solidFill>
              <a:latin typeface="VAG Rounded Std Light" panose="020F0502020204020204" pitchFamily="34" charset="0"/>
            </a:endParaRPr>
          </a:p>
        </p:txBody>
      </p:sp>
      <p:sp>
        <p:nvSpPr>
          <p:cNvPr id="78852" name="Title 6"/>
          <p:cNvSpPr txBox="1">
            <a:spLocks/>
          </p:cNvSpPr>
          <p:nvPr/>
        </p:nvSpPr>
        <p:spPr bwMode="auto">
          <a:xfrm>
            <a:off x="36513" y="12873"/>
            <a:ext cx="89154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lstStyle>
            <a:lvl1pPr defTabSz="47783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7783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77838">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77838">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77838">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b="1" dirty="0" smtClean="0">
                <a:latin typeface="VAG Rounded Std Light" panose="020F0502020204020204" pitchFamily="34" charset="0"/>
                <a:ea typeface="+mj-ea"/>
                <a:cs typeface="+mj-cs"/>
              </a:rPr>
              <a:t>Coca-Cola Beverages South Africa – newly merged franchised bottler of TCCC in SA</a:t>
            </a:r>
            <a:endParaRPr lang="en-US" altLang="en-US" sz="2800" b="1" dirty="0">
              <a:latin typeface="VAG Rounded Std Light" panose="020F0502020204020204" pitchFamily="34" charset="0"/>
              <a:ea typeface="+mj-ea"/>
              <a:cs typeface="+mj-cs"/>
            </a:endParaRPr>
          </a:p>
        </p:txBody>
      </p:sp>
      <p:sp>
        <p:nvSpPr>
          <p:cNvPr id="6" name="Text Placeholder 1"/>
          <p:cNvSpPr txBox="1">
            <a:spLocks/>
          </p:cNvSpPr>
          <p:nvPr/>
        </p:nvSpPr>
        <p:spPr>
          <a:xfrm>
            <a:off x="4662646" y="1428036"/>
            <a:ext cx="4509929" cy="4596251"/>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smtClean="0">
                <a:solidFill>
                  <a:srgbClr val="FF0000"/>
                </a:solidFill>
                <a:latin typeface="VAG Rounded Std Light" panose="020F0502020204020204" pitchFamily="34" charset="0"/>
              </a:rPr>
              <a:t>CCBA </a:t>
            </a:r>
            <a:r>
              <a:rPr lang="en-US" sz="2000" b="1" dirty="0" smtClean="0">
                <a:solidFill>
                  <a:srgbClr val="FF0000"/>
                </a:solidFill>
                <a:latin typeface="VAG Rounded Std Light" panose="020F0502020204020204" pitchFamily="34" charset="0"/>
              </a:rPr>
              <a:t>Head </a:t>
            </a:r>
            <a:r>
              <a:rPr lang="en-US" sz="2000" b="1" dirty="0">
                <a:solidFill>
                  <a:srgbClr val="FF0000"/>
                </a:solidFill>
                <a:latin typeface="VAG Rounded Std Light" panose="020F0502020204020204" pitchFamily="34" charset="0"/>
              </a:rPr>
              <a:t>quartered </a:t>
            </a:r>
            <a:r>
              <a:rPr lang="en-US" sz="2000" dirty="0">
                <a:solidFill>
                  <a:schemeClr val="bg1">
                    <a:lumMod val="75000"/>
                  </a:schemeClr>
                </a:solidFill>
                <a:latin typeface="VAG Rounded Std Light" panose="020F0502020204020204" pitchFamily="34" charset="0"/>
              </a:rPr>
              <a:t>in SA and Tax resident of SA</a:t>
            </a:r>
            <a:endParaRPr lang="en-US" sz="2000" dirty="0" smtClean="0">
              <a:solidFill>
                <a:schemeClr val="bg1">
                  <a:lumMod val="75000"/>
                </a:schemeClr>
              </a:solidFill>
              <a:latin typeface="VAG Rounded Std Light" panose="020F0502020204020204" pitchFamily="34" charset="0"/>
            </a:endParaRPr>
          </a:p>
          <a:p>
            <a:pPr marL="342900" indent="-342900">
              <a:buFont typeface="Arial" panose="020B0604020202020204" pitchFamily="34" charset="0"/>
              <a:buChar char="•"/>
            </a:pPr>
            <a:endParaRPr lang="en-US" sz="2000" dirty="0">
              <a:solidFill>
                <a:schemeClr val="accent6">
                  <a:lumMod val="25000"/>
                </a:schemeClr>
              </a:solidFill>
              <a:latin typeface="VAG Rounded Std Light" panose="020F0502020204020204" pitchFamily="34" charset="0"/>
            </a:endParaRPr>
          </a:p>
          <a:p>
            <a:pPr marL="342900" indent="-342900">
              <a:buFont typeface="Arial" panose="020B0604020202020204" pitchFamily="34" charset="0"/>
              <a:buChar char="•"/>
            </a:pPr>
            <a:r>
              <a:rPr lang="en-US" sz="2000" dirty="0" smtClean="0">
                <a:solidFill>
                  <a:schemeClr val="bg1">
                    <a:lumMod val="50000"/>
                  </a:schemeClr>
                </a:solidFill>
                <a:latin typeface="VAG Rounded Std Light" panose="020F0502020204020204" pitchFamily="34" charset="0"/>
              </a:rPr>
              <a:t>CCBA</a:t>
            </a:r>
            <a:r>
              <a:rPr lang="en-US" sz="2000" dirty="0" smtClean="0">
                <a:solidFill>
                  <a:schemeClr val="accent6">
                    <a:lumMod val="25000"/>
                  </a:schemeClr>
                </a:solidFill>
                <a:latin typeface="VAG Rounded Std Light" panose="020F0502020204020204" pitchFamily="34" charset="0"/>
              </a:rPr>
              <a:t> </a:t>
            </a:r>
            <a:r>
              <a:rPr lang="en-US" sz="2000" dirty="0" smtClean="0">
                <a:solidFill>
                  <a:srgbClr val="FF0000"/>
                </a:solidFill>
                <a:latin typeface="VAG Rounded Std Light" panose="020F0502020204020204" pitchFamily="34" charset="0"/>
              </a:rPr>
              <a:t>owns 89% CCBSA</a:t>
            </a:r>
          </a:p>
          <a:p>
            <a:pPr marL="342900" indent="-342900">
              <a:buFont typeface="Arial" panose="020B0604020202020204" pitchFamily="34" charset="0"/>
              <a:buChar char="•"/>
            </a:pPr>
            <a:endParaRPr lang="en-US" sz="2000" b="1" dirty="0" smtClean="0">
              <a:solidFill>
                <a:schemeClr val="accent6">
                  <a:lumMod val="25000"/>
                </a:schemeClr>
              </a:solidFill>
              <a:latin typeface="VAG Rounded Std Light" panose="020F0502020204020204" pitchFamily="34" charset="0"/>
              <a:ea typeface="+mj-ea"/>
              <a:cs typeface="+mj-cs"/>
            </a:endParaRPr>
          </a:p>
          <a:p>
            <a:pPr marL="357188" indent="-357188">
              <a:buFont typeface="Arial" panose="020B0604020202020204" pitchFamily="34" charset="0"/>
              <a:buChar char="•"/>
            </a:pPr>
            <a:r>
              <a:rPr lang="en-US" sz="2000" b="1" dirty="0" smtClean="0">
                <a:solidFill>
                  <a:srgbClr val="FF0000"/>
                </a:solidFill>
                <a:latin typeface="VAG Rounded Std Light" panose="020F0502020204020204" pitchFamily="34" charset="0"/>
                <a:ea typeface="+mj-ea"/>
                <a:cs typeface="+mj-cs"/>
              </a:rPr>
              <a:t>67% </a:t>
            </a:r>
            <a:r>
              <a:rPr lang="en-US" sz="2000" dirty="0" smtClean="0">
                <a:solidFill>
                  <a:schemeClr val="bg1">
                    <a:lumMod val="75000"/>
                  </a:schemeClr>
                </a:solidFill>
                <a:latin typeface="VAG Rounded Std Light" panose="020F0502020204020204" pitchFamily="34" charset="0"/>
              </a:rPr>
              <a:t>of our procurement is </a:t>
            </a:r>
            <a:r>
              <a:rPr lang="en-US" sz="2000" dirty="0" smtClean="0">
                <a:solidFill>
                  <a:schemeClr val="bg1">
                    <a:lumMod val="75000"/>
                  </a:schemeClr>
                </a:solidFill>
                <a:latin typeface="VAG Rounded Std Light" panose="020F0502020204020204" pitchFamily="34" charset="0"/>
                <a:ea typeface="+mj-ea"/>
                <a:cs typeface="+mj-cs"/>
              </a:rPr>
              <a:t>local</a:t>
            </a:r>
            <a:r>
              <a:rPr lang="en-US" sz="2000" dirty="0" smtClean="0">
                <a:solidFill>
                  <a:schemeClr val="bg1">
                    <a:lumMod val="75000"/>
                  </a:schemeClr>
                </a:solidFill>
                <a:latin typeface="VAG Rounded Std Light" panose="020F0502020204020204" pitchFamily="34" charset="0"/>
              </a:rPr>
              <a:t>, </a:t>
            </a:r>
            <a:r>
              <a:rPr lang="en-US" sz="2000" b="1" dirty="0">
                <a:solidFill>
                  <a:srgbClr val="FF0000"/>
                </a:solidFill>
                <a:latin typeface="VAG Rounded Std Light" panose="020F0502020204020204" pitchFamily="34" charset="0"/>
                <a:ea typeface="+mj-ea"/>
                <a:cs typeface="+mj-cs"/>
              </a:rPr>
              <a:t>(Sugar is 23% of this)</a:t>
            </a:r>
          </a:p>
          <a:p>
            <a:pPr marL="342900" indent="-342900">
              <a:buFont typeface="Arial" panose="020B0604020202020204" pitchFamily="34" charset="0"/>
              <a:buChar char="•"/>
            </a:pPr>
            <a:endParaRPr lang="en-US" sz="2000" b="1" dirty="0">
              <a:solidFill>
                <a:schemeClr val="accent6">
                  <a:lumMod val="25000"/>
                </a:schemeClr>
              </a:solidFill>
              <a:latin typeface="VAG Rounded Std Light" panose="020F0502020204020204" pitchFamily="34" charset="0"/>
            </a:endParaRPr>
          </a:p>
          <a:p>
            <a:pPr marL="342900" lvl="1" indent="-342900">
              <a:lnSpc>
                <a:spcPct val="100000"/>
              </a:lnSpc>
              <a:buFont typeface="Arial" panose="020B0604020202020204" pitchFamily="34" charset="0"/>
              <a:buChar char="•"/>
            </a:pPr>
            <a:r>
              <a:rPr lang="en-US" sz="2000" kern="100" dirty="0" smtClean="0">
                <a:solidFill>
                  <a:schemeClr val="bg1">
                    <a:lumMod val="75000"/>
                  </a:schemeClr>
                </a:solidFill>
                <a:latin typeface="VAG Rounded Std Light" panose="020F0502020204020204" pitchFamily="34" charset="0"/>
              </a:rPr>
              <a:t>We have </a:t>
            </a:r>
            <a:r>
              <a:rPr lang="en-US" sz="2000" b="1" dirty="0">
                <a:solidFill>
                  <a:srgbClr val="FF0000"/>
                </a:solidFill>
                <a:latin typeface="VAG Rounded Std Light" panose="020F0502020204020204" pitchFamily="34" charset="0"/>
                <a:ea typeface="+mj-ea"/>
                <a:cs typeface="+mj-cs"/>
              </a:rPr>
              <a:t>created close to 2000 jobs </a:t>
            </a:r>
            <a:r>
              <a:rPr lang="en-US" sz="2000" kern="100" dirty="0" smtClean="0">
                <a:solidFill>
                  <a:schemeClr val="bg1">
                    <a:lumMod val="75000"/>
                  </a:schemeClr>
                </a:solidFill>
                <a:latin typeface="VAG Rounded Std Light" panose="020F0502020204020204" pitchFamily="34" charset="0"/>
              </a:rPr>
              <a:t>in the last 4 years mainly in retail</a:t>
            </a:r>
          </a:p>
          <a:p>
            <a:pPr marL="342900" lvl="1" indent="-342900">
              <a:lnSpc>
                <a:spcPct val="100000"/>
              </a:lnSpc>
              <a:buFont typeface="Arial" panose="020B0604020202020204" pitchFamily="34" charset="0"/>
              <a:buChar char="•"/>
            </a:pPr>
            <a:endParaRPr lang="en-US" sz="2000" kern="100" dirty="0" smtClean="0">
              <a:solidFill>
                <a:schemeClr val="bg1">
                  <a:lumMod val="75000"/>
                </a:schemeClr>
              </a:solidFill>
              <a:latin typeface="VAG Rounded Std Light" panose="020F0502020204020204" pitchFamily="34" charset="0"/>
            </a:endParaRPr>
          </a:p>
          <a:p>
            <a:pPr marL="342900" lvl="1" indent="-342900">
              <a:lnSpc>
                <a:spcPct val="100000"/>
              </a:lnSpc>
              <a:buFont typeface="Arial" panose="020B0604020202020204" pitchFamily="34" charset="0"/>
              <a:buChar char="•"/>
            </a:pPr>
            <a:r>
              <a:rPr lang="en-US" sz="2000" kern="100" dirty="0" smtClean="0">
                <a:solidFill>
                  <a:schemeClr val="bg1">
                    <a:lumMod val="75000"/>
                  </a:schemeClr>
                </a:solidFill>
                <a:latin typeface="VAG Rounded Std Light" panose="020F0502020204020204" pitchFamily="34" charset="0"/>
              </a:rPr>
              <a:t>We invest over </a:t>
            </a:r>
            <a:r>
              <a:rPr lang="en-US" sz="2000" b="1" dirty="0">
                <a:solidFill>
                  <a:srgbClr val="FF0000"/>
                </a:solidFill>
                <a:latin typeface="VAG Rounded Std Light" panose="020F0502020204020204" pitchFamily="34" charset="0"/>
                <a:ea typeface="+mj-ea"/>
                <a:cs typeface="+mj-cs"/>
              </a:rPr>
              <a:t>R40m </a:t>
            </a:r>
            <a:r>
              <a:rPr lang="en-US" sz="2000" dirty="0">
                <a:solidFill>
                  <a:schemeClr val="bg1">
                    <a:lumMod val="75000"/>
                  </a:schemeClr>
                </a:solidFill>
                <a:latin typeface="VAG Rounded Std Light" panose="020F0502020204020204" pitchFamily="34" charset="0"/>
                <a:ea typeface="+mj-ea"/>
                <a:cs typeface="+mj-cs"/>
              </a:rPr>
              <a:t>annually</a:t>
            </a:r>
            <a:r>
              <a:rPr lang="en-US" sz="2000" b="1" dirty="0">
                <a:solidFill>
                  <a:schemeClr val="bg1">
                    <a:lumMod val="75000"/>
                  </a:schemeClr>
                </a:solidFill>
                <a:latin typeface="VAG Rounded Std Light" panose="020F0502020204020204" pitchFamily="34" charset="0"/>
                <a:ea typeface="+mj-ea"/>
                <a:cs typeface="+mj-cs"/>
              </a:rPr>
              <a:t> </a:t>
            </a:r>
            <a:r>
              <a:rPr lang="en-US" sz="2000" kern="100" dirty="0" smtClean="0">
                <a:solidFill>
                  <a:schemeClr val="bg1">
                    <a:lumMod val="75000"/>
                  </a:schemeClr>
                </a:solidFill>
                <a:latin typeface="VAG Rounded Std Light" panose="020F0502020204020204" pitchFamily="34" charset="0"/>
              </a:rPr>
              <a:t>in  </a:t>
            </a:r>
            <a:r>
              <a:rPr lang="en-US" sz="2000" dirty="0" smtClean="0">
                <a:solidFill>
                  <a:schemeClr val="bg1">
                    <a:lumMod val="75000"/>
                  </a:schemeClr>
                </a:solidFill>
                <a:latin typeface="VAG Rounded Std Light" panose="020F0502020204020204" pitchFamily="34" charset="0"/>
              </a:rPr>
              <a:t>communities</a:t>
            </a:r>
            <a:endParaRPr lang="en-US" sz="2000" kern="100" dirty="0" smtClean="0">
              <a:solidFill>
                <a:schemeClr val="bg1">
                  <a:lumMod val="75000"/>
                </a:schemeClr>
              </a:solidFill>
              <a:latin typeface="VAG Rounded Std Light" panose="020F0502020204020204" pitchFamily="34" charset="0"/>
            </a:endParaRPr>
          </a:p>
          <a:p>
            <a:endParaRPr lang="en-US" sz="2000" dirty="0" smtClean="0">
              <a:solidFill>
                <a:schemeClr val="accent6">
                  <a:lumMod val="25000"/>
                </a:schemeClr>
              </a:solidFill>
              <a:latin typeface="VAG Rounded Std Light" panose="020F0502020204020204" pitchFamily="34" charset="0"/>
            </a:endParaRPr>
          </a:p>
        </p:txBody>
      </p:sp>
      <p:pic>
        <p:nvPicPr>
          <p:cNvPr id="8" name="Picture 2"/>
          <p:cNvPicPr>
            <a:picLocks noChangeAspect="1"/>
          </p:cNvPicPr>
          <p:nvPr/>
        </p:nvPicPr>
        <p:blipFill rotWithShape="1">
          <a:blip r:embed="rId3">
            <a:extLst>
              <a:ext uri="{28A0092B-C50C-407E-A947-70E740481C1C}">
                <a14:useLocalDpi xmlns:a14="http://schemas.microsoft.com/office/drawing/2010/main" val="0"/>
              </a:ext>
            </a:extLst>
          </a:blip>
          <a:srcRect l="1799" t="5032" r="49164" b="2801"/>
          <a:stretch/>
        </p:blipFill>
        <p:spPr bwMode="auto">
          <a:xfrm>
            <a:off x="66396" y="1248737"/>
            <a:ext cx="4596250" cy="459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15"/>
          <p:cNvSpPr>
            <a:spLocks noGrp="1"/>
          </p:cNvSpPr>
          <p:nvPr>
            <p:ph type="dt" sz="half" idx="15"/>
          </p:nvPr>
        </p:nvSpPr>
        <p:spPr/>
        <p:txBody>
          <a:bodyPr/>
          <a:lstStyle/>
          <a:p>
            <a:fld id="{BFBEDEDD-1E98-41CB-8B5D-6E293F896F1A}" type="datetime1">
              <a:rPr lang="en-US" smtClean="0">
                <a:solidFill>
                  <a:srgbClr val="455560"/>
                </a:solidFill>
              </a:rPr>
              <a:t>6/5/2017</a:t>
            </a:fld>
            <a:endParaRPr lang="en-US" dirty="0">
              <a:solidFill>
                <a:srgbClr val="455560"/>
              </a:solidFill>
            </a:endParaRPr>
          </a:p>
        </p:txBody>
      </p:sp>
      <p:sp>
        <p:nvSpPr>
          <p:cNvPr id="18" name="Slide Number Placeholder 17"/>
          <p:cNvSpPr>
            <a:spLocks noGrp="1"/>
          </p:cNvSpPr>
          <p:nvPr>
            <p:ph type="sldNum" sz="quarter" idx="16"/>
          </p:nvPr>
        </p:nvSpPr>
        <p:spPr/>
        <p:txBody>
          <a:bodyPr/>
          <a:lstStyle/>
          <a:p>
            <a:r>
              <a:rPr lang="en-US" smtClean="0">
                <a:solidFill>
                  <a:srgbClr val="455560"/>
                </a:solidFill>
              </a:rPr>
              <a:t>Page </a:t>
            </a:r>
            <a:fld id="{E55CB928-7360-4C5A-A5AA-7B3F29607B21}" type="slidenum">
              <a:rPr lang="en-US" smtClean="0">
                <a:solidFill>
                  <a:srgbClr val="455560"/>
                </a:solidFill>
              </a:rPr>
              <a:pPr/>
              <a:t>3</a:t>
            </a:fld>
            <a:endParaRPr lang="en-US" dirty="0">
              <a:solidFill>
                <a:srgbClr val="455560"/>
              </a:solidFill>
            </a:endParaRPr>
          </a:p>
        </p:txBody>
      </p:sp>
    </p:spTree>
    <p:extLst>
      <p:ext uri="{BB962C8B-B14F-4D97-AF65-F5344CB8AC3E}">
        <p14:creationId xmlns:p14="http://schemas.microsoft.com/office/powerpoint/2010/main" val="32564436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7325"/>
            <a:ext cx="9205913" cy="741363"/>
          </a:xfrm>
          <a:prstGeom prst="rect">
            <a:avLst/>
          </a:prstGeom>
          <a:solidFill>
            <a:srgbClr val="DC1C2F"/>
          </a:solidFill>
          <a:ln w="9525" cap="flat" cmpd="sng" algn="ctr">
            <a:noFill/>
            <a:prstDash val="solid"/>
          </a:ln>
          <a:effectLst/>
        </p:spPr>
        <p:txBody>
          <a:bodyPr anchor="ctr"/>
          <a:lstStyle/>
          <a:p>
            <a:pPr algn="ctr">
              <a:defRPr/>
            </a:pPr>
            <a:endParaRPr lang="en-US" kern="0" dirty="0">
              <a:solidFill>
                <a:srgbClr val="404040"/>
              </a:solidFill>
              <a:ea typeface="MS PGothic" pitchFamily="34" charset="-128"/>
            </a:endParaRPr>
          </a:p>
        </p:txBody>
      </p:sp>
      <p:pic>
        <p:nvPicPr>
          <p:cNvPr id="64514" name="Picture 7"/>
          <p:cNvPicPr>
            <a:picLocks noChangeAspect="1"/>
          </p:cNvPicPr>
          <p:nvPr/>
        </p:nvPicPr>
        <p:blipFill rotWithShape="1">
          <a:blip r:embed="rId3">
            <a:extLst>
              <a:ext uri="{28A0092B-C50C-407E-A947-70E740481C1C}">
                <a14:useLocalDpi xmlns:a14="http://schemas.microsoft.com/office/drawing/2010/main" val="0"/>
              </a:ext>
            </a:extLst>
          </a:blip>
          <a:srcRect t="16373"/>
          <a:stretch/>
        </p:blipFill>
        <p:spPr bwMode="auto">
          <a:xfrm>
            <a:off x="245523" y="1040198"/>
            <a:ext cx="8658225" cy="479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itle 6"/>
          <p:cNvSpPr txBox="1">
            <a:spLocks/>
          </p:cNvSpPr>
          <p:nvPr/>
        </p:nvSpPr>
        <p:spPr bwMode="auto">
          <a:xfrm>
            <a:off x="144463" y="271184"/>
            <a:ext cx="8915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lstStyle>
            <a:lvl1pPr defTabSz="477838">
              <a:defRPr>
                <a:solidFill>
                  <a:schemeClr val="tx1"/>
                </a:solidFill>
                <a:latin typeface="Calibri" pitchFamily="34" charset="0"/>
                <a:ea typeface="MS PGothic" pitchFamily="34" charset="-128"/>
              </a:defRPr>
            </a:lvl1pPr>
            <a:lvl2pPr marL="742950" indent="-285750" defTabSz="477838">
              <a:defRPr>
                <a:solidFill>
                  <a:schemeClr val="tx1"/>
                </a:solidFill>
                <a:latin typeface="Calibri" pitchFamily="34" charset="0"/>
                <a:ea typeface="MS PGothic" pitchFamily="34" charset="-128"/>
              </a:defRPr>
            </a:lvl2pPr>
            <a:lvl3pPr marL="1143000" indent="-228600" defTabSz="477838">
              <a:defRPr>
                <a:solidFill>
                  <a:schemeClr val="tx1"/>
                </a:solidFill>
                <a:latin typeface="Calibri" pitchFamily="34" charset="0"/>
                <a:ea typeface="MS PGothic" pitchFamily="34" charset="-128"/>
              </a:defRPr>
            </a:lvl3pPr>
            <a:lvl4pPr marL="1600200" indent="-228600" defTabSz="477838">
              <a:defRPr>
                <a:solidFill>
                  <a:schemeClr val="tx1"/>
                </a:solidFill>
                <a:latin typeface="Calibri" pitchFamily="34" charset="0"/>
                <a:ea typeface="MS PGothic" pitchFamily="34" charset="-128"/>
              </a:defRPr>
            </a:lvl4pPr>
            <a:lvl5pPr marL="2057400" indent="-228600" defTabSz="477838">
              <a:defRPr>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0" fontAlgn="base" hangingPunct="0">
              <a:spcBef>
                <a:spcPct val="0"/>
              </a:spcBef>
              <a:spcAft>
                <a:spcPct val="0"/>
              </a:spcAft>
            </a:pPr>
            <a:r>
              <a:rPr lang="en-US" altLang="en-US" sz="2600" b="1" dirty="0" smtClean="0">
                <a:solidFill>
                  <a:srgbClr val="FFFFFF"/>
                </a:solidFill>
                <a:latin typeface="VAG Rounded Std Light" panose="020F0502020204020204" pitchFamily="34" charset="0"/>
              </a:rPr>
              <a:t>About Coca-Cola Beverages South Africa </a:t>
            </a:r>
          </a:p>
        </p:txBody>
      </p:sp>
      <p:sp>
        <p:nvSpPr>
          <p:cNvPr id="2" name="Date Placeholder 1"/>
          <p:cNvSpPr>
            <a:spLocks noGrp="1"/>
          </p:cNvSpPr>
          <p:nvPr>
            <p:ph type="dt" sz="half" idx="11"/>
          </p:nvPr>
        </p:nvSpPr>
        <p:spPr/>
        <p:txBody>
          <a:bodyPr/>
          <a:lstStyle/>
          <a:p>
            <a:pPr>
              <a:defRPr/>
            </a:pPr>
            <a:fld id="{1D8AAE11-5388-4D68-A8EA-C1AA365C0861}" type="datetime1">
              <a:rPr lang="en-US" smtClean="0"/>
              <a:t>6/5/2017</a:t>
            </a:fld>
            <a:endParaRPr lang="en-US" dirty="0"/>
          </a:p>
        </p:txBody>
      </p:sp>
      <p:sp>
        <p:nvSpPr>
          <p:cNvPr id="4" name="Slide Number Placeholder 3"/>
          <p:cNvSpPr>
            <a:spLocks noGrp="1"/>
          </p:cNvSpPr>
          <p:nvPr>
            <p:ph type="sldNum" sz="quarter" idx="12"/>
          </p:nvPr>
        </p:nvSpPr>
        <p:spPr/>
        <p:txBody>
          <a:bodyPr/>
          <a:lstStyle/>
          <a:p>
            <a:r>
              <a:rPr lang="en-US" smtClean="0"/>
              <a:t>Page </a:t>
            </a:r>
            <a:fld id="{F3E3AA48-BEA1-4D75-A3C6-308CED17F2EA}" type="slidenum">
              <a:rPr lang="en-US" smtClean="0"/>
              <a:pPr/>
              <a:t>4</a:t>
            </a:fld>
            <a:endParaRPr lang="en-US"/>
          </a:p>
        </p:txBody>
      </p:sp>
    </p:spTree>
    <p:extLst>
      <p:ext uri="{BB962C8B-B14F-4D97-AF65-F5344CB8AC3E}">
        <p14:creationId xmlns:p14="http://schemas.microsoft.com/office/powerpoint/2010/main" val="225305439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0814"/>
            <a:ext cx="9205913" cy="581025"/>
          </a:xfrm>
          <a:prstGeom prst="rect">
            <a:avLst/>
          </a:prstGeom>
          <a:solidFill>
            <a:srgbClr val="DC1C2F"/>
          </a:solidFill>
          <a:ln w="9525" cap="flat" cmpd="sng" algn="ctr">
            <a:noFill/>
            <a:prstDash val="solid"/>
          </a:ln>
          <a:effectLst/>
        </p:spPr>
        <p:txBody>
          <a:bodyPr anchor="ctr"/>
          <a:lstStyle/>
          <a:p>
            <a:pPr algn="ctr">
              <a:defRPr/>
            </a:pPr>
            <a:endParaRPr lang="en-US" kern="0" dirty="0">
              <a:solidFill>
                <a:srgbClr val="404040"/>
              </a:solidFill>
              <a:latin typeface="Arial"/>
            </a:endParaRPr>
          </a:p>
        </p:txBody>
      </p:sp>
      <p:sp>
        <p:nvSpPr>
          <p:cNvPr id="76804" name="Title 6"/>
          <p:cNvSpPr txBox="1">
            <a:spLocks/>
          </p:cNvSpPr>
          <p:nvPr/>
        </p:nvSpPr>
        <p:spPr bwMode="auto">
          <a:xfrm>
            <a:off x="27293" y="259407"/>
            <a:ext cx="8915400" cy="5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lstStyle>
            <a:lvl1pPr defTabSz="47783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7783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77838">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77838">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77838">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778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b="1" dirty="0">
                <a:latin typeface="VAG Rounded Std Light" panose="020F0502020204020204" pitchFamily="34" charset="0"/>
                <a:ea typeface="+mj-ea"/>
                <a:cs typeface="+mj-cs"/>
              </a:rPr>
              <a:t>Where</a:t>
            </a:r>
            <a:r>
              <a:rPr lang="en-US" altLang="en-US" sz="2800" b="1" dirty="0">
                <a:latin typeface="VAG Rounded Std Light" panose="020F0502020204020204" pitchFamily="34" charset="0"/>
              </a:rPr>
              <a:t> </a:t>
            </a:r>
            <a:r>
              <a:rPr lang="en-US" altLang="en-US" sz="2800" b="1" dirty="0">
                <a:latin typeface="VAG Rounded Std Light" panose="020F0502020204020204" pitchFamily="34" charset="0"/>
                <a:ea typeface="+mj-ea"/>
                <a:cs typeface="+mj-cs"/>
              </a:rPr>
              <a:t>does</a:t>
            </a:r>
            <a:r>
              <a:rPr lang="en-US" altLang="en-US" sz="2800" b="1" dirty="0">
                <a:latin typeface="VAG Rounded Std Light" panose="020F0502020204020204" pitchFamily="34" charset="0"/>
              </a:rPr>
              <a:t> </a:t>
            </a:r>
            <a:r>
              <a:rPr lang="en-US" altLang="en-US" sz="2800" b="1" dirty="0" smtClean="0">
                <a:latin typeface="VAG Rounded Std Light" panose="020F0502020204020204" pitchFamily="34" charset="0"/>
                <a:ea typeface="+mj-ea"/>
                <a:cs typeface="+mj-cs"/>
              </a:rPr>
              <a:t>CCBSA</a:t>
            </a:r>
            <a:r>
              <a:rPr lang="en-US" altLang="en-US" sz="2800" b="1" dirty="0" smtClean="0">
                <a:latin typeface="VAG Rounded Std Light" panose="020F0502020204020204" pitchFamily="34" charset="0"/>
              </a:rPr>
              <a:t> </a:t>
            </a:r>
            <a:r>
              <a:rPr lang="en-US" altLang="en-US" sz="2800" b="1" dirty="0">
                <a:latin typeface="VAG Rounded Std Light" panose="020F0502020204020204" pitchFamily="34" charset="0"/>
                <a:ea typeface="+mj-ea"/>
                <a:cs typeface="+mj-cs"/>
              </a:rPr>
              <a:t>fit</a:t>
            </a:r>
            <a:r>
              <a:rPr lang="en-US" altLang="en-US" sz="2800" b="1" dirty="0">
                <a:latin typeface="VAG Rounded Std Light" panose="020F0502020204020204" pitchFamily="34" charset="0"/>
              </a:rPr>
              <a:t> </a:t>
            </a:r>
            <a:r>
              <a:rPr lang="en-US" altLang="en-US" sz="2800" b="1" dirty="0">
                <a:latin typeface="VAG Rounded Std Light" panose="020F0502020204020204" pitchFamily="34" charset="0"/>
                <a:ea typeface="+mj-ea"/>
                <a:cs typeface="+mj-cs"/>
              </a:rPr>
              <a:t>into</a:t>
            </a:r>
            <a:r>
              <a:rPr lang="en-US" altLang="en-US" sz="2800" b="1" dirty="0">
                <a:latin typeface="VAG Rounded Std Light" panose="020F0502020204020204" pitchFamily="34" charset="0"/>
              </a:rPr>
              <a:t> </a:t>
            </a:r>
            <a:r>
              <a:rPr lang="en-US" altLang="en-US" sz="2800" b="1" dirty="0">
                <a:latin typeface="VAG Rounded Std Light" panose="020F0502020204020204" pitchFamily="34" charset="0"/>
                <a:ea typeface="+mj-ea"/>
                <a:cs typeface="+mj-cs"/>
              </a:rPr>
              <a:t>the</a:t>
            </a:r>
            <a:r>
              <a:rPr lang="en-US" altLang="en-US" sz="2800" b="1" dirty="0">
                <a:latin typeface="VAG Rounded Std Light" panose="020F0502020204020204" pitchFamily="34" charset="0"/>
              </a:rPr>
              <a:t> </a:t>
            </a:r>
            <a:r>
              <a:rPr lang="en-US" altLang="en-US" sz="2800" b="1" dirty="0">
                <a:latin typeface="VAG Rounded Std Light" panose="020F0502020204020204" pitchFamily="34" charset="0"/>
                <a:ea typeface="+mj-ea"/>
                <a:cs typeface="+mj-cs"/>
              </a:rPr>
              <a:t>Coca-Cola system?</a:t>
            </a:r>
          </a:p>
        </p:txBody>
      </p:sp>
      <p:grpSp>
        <p:nvGrpSpPr>
          <p:cNvPr id="4" name="Group 3"/>
          <p:cNvGrpSpPr/>
          <p:nvPr/>
        </p:nvGrpSpPr>
        <p:grpSpPr>
          <a:xfrm>
            <a:off x="116939" y="937888"/>
            <a:ext cx="8592678" cy="5287963"/>
            <a:chOff x="27293" y="1362715"/>
            <a:chExt cx="8592678" cy="5287963"/>
          </a:xfrm>
        </p:grpSpPr>
        <p:pic>
          <p:nvPicPr>
            <p:cNvPr id="76802" name="Picture 1"/>
            <p:cNvPicPr>
              <a:picLocks noChangeAspect="1"/>
            </p:cNvPicPr>
            <p:nvPr/>
          </p:nvPicPr>
          <p:blipFill rotWithShape="1">
            <a:blip r:embed="rId3">
              <a:extLst>
                <a:ext uri="{28A0092B-C50C-407E-A947-70E740481C1C}">
                  <a14:useLocalDpi xmlns:a14="http://schemas.microsoft.com/office/drawing/2010/main" val="0"/>
                </a:ext>
              </a:extLst>
            </a:blip>
            <a:srcRect l="633" r="-1"/>
            <a:stretch/>
          </p:blipFill>
          <p:spPr bwMode="auto">
            <a:xfrm>
              <a:off x="27293" y="1362715"/>
              <a:ext cx="857008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18057" y="2321452"/>
              <a:ext cx="5301914" cy="307777"/>
            </a:xfrm>
            <a:prstGeom prst="rect">
              <a:avLst/>
            </a:prstGeom>
            <a:solidFill>
              <a:srgbClr val="C00000"/>
            </a:solidFill>
          </p:spPr>
          <p:txBody>
            <a:bodyPr wrap="square" rtlCol="0">
              <a:spAutoFit/>
            </a:bodyPr>
            <a:lstStyle/>
            <a:p>
              <a:r>
                <a:rPr lang="en-ZA" sz="1400" b="1" dirty="0" smtClean="0">
                  <a:latin typeface="vag rounded "/>
                </a:rPr>
                <a:t>THE COCA-COLA COMPANY IS THE FRANCHISE HOLDER </a:t>
              </a:r>
              <a:endParaRPr lang="en-ZA" sz="1400" b="1" dirty="0">
                <a:latin typeface="vag rounded "/>
              </a:endParaRPr>
            </a:p>
          </p:txBody>
        </p:sp>
        <p:sp>
          <p:nvSpPr>
            <p:cNvPr id="6" name="TextBox 5"/>
            <p:cNvSpPr txBox="1"/>
            <p:nvPr/>
          </p:nvSpPr>
          <p:spPr>
            <a:xfrm>
              <a:off x="3515273" y="4388134"/>
              <a:ext cx="5037056" cy="307777"/>
            </a:xfrm>
            <a:prstGeom prst="rect">
              <a:avLst/>
            </a:prstGeom>
            <a:solidFill>
              <a:srgbClr val="C00000"/>
            </a:solidFill>
          </p:spPr>
          <p:txBody>
            <a:bodyPr wrap="square" rtlCol="0">
              <a:spAutoFit/>
            </a:bodyPr>
            <a:lstStyle/>
            <a:p>
              <a:r>
                <a:rPr lang="en-ZA" sz="1400" b="1" dirty="0" smtClean="0">
                  <a:latin typeface="vag rounded "/>
                </a:rPr>
                <a:t>CCBSA IS A SELLING AND DISTRIBUTING FRANCHISEE</a:t>
              </a:r>
              <a:endParaRPr lang="en-ZA" sz="1400" b="1" dirty="0">
                <a:latin typeface="vag rounded "/>
              </a:endParaRPr>
            </a:p>
          </p:txBody>
        </p:sp>
        <p:sp>
          <p:nvSpPr>
            <p:cNvPr id="3" name="TextBox 2"/>
            <p:cNvSpPr txBox="1"/>
            <p:nvPr/>
          </p:nvSpPr>
          <p:spPr>
            <a:xfrm>
              <a:off x="233089" y="2290674"/>
              <a:ext cx="3080299" cy="369332"/>
            </a:xfrm>
            <a:prstGeom prst="rect">
              <a:avLst/>
            </a:prstGeom>
            <a:solidFill>
              <a:schemeClr val="bg2"/>
            </a:solidFill>
          </p:spPr>
          <p:txBody>
            <a:bodyPr wrap="square" rtlCol="0">
              <a:spAutoFit/>
            </a:bodyPr>
            <a:lstStyle/>
            <a:p>
              <a:r>
                <a:rPr lang="en-ZA" dirty="0" smtClean="0">
                  <a:solidFill>
                    <a:schemeClr val="accent6">
                      <a:lumMod val="25000"/>
                    </a:schemeClr>
                  </a:solidFill>
                  <a:latin typeface="VAG Rounded Std Light" panose="020F0502020204020204" pitchFamily="34" charset="0"/>
                </a:rPr>
                <a:t>Coca-Cola Africa (PTY</a:t>
              </a:r>
              <a:r>
                <a:rPr lang="en-ZA" dirty="0" smtClean="0">
                  <a:solidFill>
                    <a:schemeClr val="accent6">
                      <a:lumMod val="25000"/>
                    </a:schemeClr>
                  </a:solidFill>
                  <a:latin typeface="vag rounded "/>
                </a:rPr>
                <a:t>)</a:t>
              </a:r>
              <a:endParaRPr lang="en-ZA" dirty="0">
                <a:solidFill>
                  <a:schemeClr val="accent6">
                    <a:lumMod val="25000"/>
                  </a:schemeClr>
                </a:solidFill>
                <a:latin typeface="vag rounded "/>
              </a:endParaRPr>
            </a:p>
          </p:txBody>
        </p:sp>
      </p:grpSp>
      <p:sp>
        <p:nvSpPr>
          <p:cNvPr id="12" name="Date Placeholder 11"/>
          <p:cNvSpPr>
            <a:spLocks noGrp="1"/>
          </p:cNvSpPr>
          <p:nvPr>
            <p:ph type="dt" sz="half" idx="15"/>
          </p:nvPr>
        </p:nvSpPr>
        <p:spPr/>
        <p:txBody>
          <a:bodyPr/>
          <a:lstStyle/>
          <a:p>
            <a:fld id="{997B0FE8-DDAD-4913-B1BD-3DBD5CEFC77D}" type="datetime1">
              <a:rPr lang="en-US" smtClean="0">
                <a:solidFill>
                  <a:srgbClr val="455560"/>
                </a:solidFill>
              </a:rPr>
              <a:t>6/5/2017</a:t>
            </a:fld>
            <a:endParaRPr lang="en-US" dirty="0">
              <a:solidFill>
                <a:srgbClr val="455560"/>
              </a:solidFill>
            </a:endParaRPr>
          </a:p>
        </p:txBody>
      </p:sp>
      <p:sp>
        <p:nvSpPr>
          <p:cNvPr id="13" name="Slide Number Placeholder 12"/>
          <p:cNvSpPr>
            <a:spLocks noGrp="1"/>
          </p:cNvSpPr>
          <p:nvPr>
            <p:ph type="sldNum" sz="quarter" idx="16"/>
          </p:nvPr>
        </p:nvSpPr>
        <p:spPr/>
        <p:txBody>
          <a:bodyPr/>
          <a:lstStyle/>
          <a:p>
            <a:r>
              <a:rPr lang="en-US" smtClean="0">
                <a:solidFill>
                  <a:srgbClr val="455560"/>
                </a:solidFill>
              </a:rPr>
              <a:t>Page </a:t>
            </a:r>
            <a:fld id="{E55CB928-7360-4C5A-A5AA-7B3F29607B21}" type="slidenum">
              <a:rPr lang="en-US" smtClean="0">
                <a:solidFill>
                  <a:srgbClr val="455560"/>
                </a:solidFill>
              </a:rPr>
              <a:pPr/>
              <a:t>5</a:t>
            </a:fld>
            <a:endParaRPr lang="en-US" dirty="0">
              <a:solidFill>
                <a:srgbClr val="455560"/>
              </a:solidFill>
            </a:endParaRPr>
          </a:p>
        </p:txBody>
      </p:sp>
    </p:spTree>
    <p:extLst>
      <p:ext uri="{BB962C8B-B14F-4D97-AF65-F5344CB8AC3E}">
        <p14:creationId xmlns:p14="http://schemas.microsoft.com/office/powerpoint/2010/main" val="345404444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8589" y="360171"/>
            <a:ext cx="8382000" cy="2144197"/>
          </a:xfrm>
        </p:spPr>
        <p:txBody>
          <a:bodyPr/>
          <a:lstStyle/>
          <a:p>
            <a:pPr>
              <a:lnSpc>
                <a:spcPct val="100000"/>
              </a:lnSpc>
            </a:pPr>
            <a:r>
              <a:rPr lang="en-US" sz="3200" b="1" dirty="0" smtClean="0">
                <a:latin typeface="VAG Rounded Std Light" panose="020F0502020204020204" pitchFamily="34" charset="0"/>
              </a:rPr>
              <a:t>COCA-COLA BEVERAGES SOUTH AFRICA PUBLIC INTEREST COMMITMENTS </a:t>
            </a: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r>
              <a:rPr lang="en-US" sz="2800" dirty="0" smtClean="0">
                <a:latin typeface="VAG Rounded Std Light" panose="020F0502020204020204" pitchFamily="34" charset="0"/>
              </a:rPr>
              <a:t/>
            </a:r>
            <a:br>
              <a:rPr lang="en-US" sz="2800" dirty="0" smtClean="0">
                <a:latin typeface="VAG Rounded Std Light" panose="020F0502020204020204" pitchFamily="34" charset="0"/>
              </a:rPr>
            </a:br>
            <a:endParaRPr lang="en-US" sz="2800" dirty="0">
              <a:latin typeface="VAG Rounded Std Light" panose="020F0502020204020204" pitchFamily="34" charset="0"/>
            </a:endParaRPr>
          </a:p>
        </p:txBody>
      </p:sp>
    </p:spTree>
    <p:extLst>
      <p:ext uri="{BB962C8B-B14F-4D97-AF65-F5344CB8AC3E}">
        <p14:creationId xmlns:p14="http://schemas.microsoft.com/office/powerpoint/2010/main" val="71108650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90945" y="1091045"/>
            <a:ext cx="8727549" cy="49121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151467"/>
            <a:ext cx="9205913" cy="903720"/>
          </a:xfrm>
          <a:prstGeom prst="rect">
            <a:avLst/>
          </a:prstGeom>
          <a:solidFill>
            <a:srgbClr val="DC1C2F"/>
          </a:solidFill>
          <a:ln w="9525" cap="flat" cmpd="sng" algn="ctr">
            <a:noFill/>
            <a:prstDash val="solid"/>
          </a:ln>
          <a:effectLst/>
        </p:spPr>
        <p:txBody>
          <a:bodyPr anchor="ctr"/>
          <a:lstStyle/>
          <a:p>
            <a:pPr algn="ctr">
              <a:defRPr/>
            </a:pPr>
            <a:endParaRPr lang="en-US" kern="0" dirty="0">
              <a:solidFill>
                <a:srgbClr val="404040"/>
              </a:solidFill>
              <a:ea typeface="MS PGothic" pitchFamily="34" charset="-128"/>
            </a:endParaRPr>
          </a:p>
        </p:txBody>
      </p:sp>
      <p:sp>
        <p:nvSpPr>
          <p:cNvPr id="2" name="Text Placeholder 1"/>
          <p:cNvSpPr>
            <a:spLocks noGrp="1"/>
          </p:cNvSpPr>
          <p:nvPr>
            <p:ph type="body" sz="quarter" idx="10"/>
          </p:nvPr>
        </p:nvSpPr>
        <p:spPr>
          <a:xfrm>
            <a:off x="383381" y="1183503"/>
            <a:ext cx="8439150" cy="4819650"/>
          </a:xfrm>
        </p:spPr>
        <p:txBody>
          <a:bodyPr/>
          <a:lstStyle/>
          <a:p>
            <a:pPr marL="0" indent="0">
              <a:spcBef>
                <a:spcPts val="0"/>
              </a:spcBef>
              <a:buNone/>
            </a:pPr>
            <a:endParaRPr lang="en-US" sz="2400" b="1" dirty="0" smtClean="0">
              <a:latin typeface="VAG Rounded Std Light" panose="020F0502020204020204" pitchFamily="34" charset="0"/>
            </a:endParaRPr>
          </a:p>
          <a:p>
            <a:pPr>
              <a:spcBef>
                <a:spcPts val="0"/>
              </a:spcBef>
              <a:spcAft>
                <a:spcPts val="600"/>
              </a:spcAft>
            </a:pPr>
            <a:r>
              <a:rPr lang="en-US" sz="2800" b="1" dirty="0">
                <a:solidFill>
                  <a:schemeClr val="tx2"/>
                </a:solidFill>
                <a:latin typeface="VAG Rounded Std Light" panose="020F0502020204020204" pitchFamily="34" charset="0"/>
                <a:ea typeface="+mj-ea"/>
                <a:cs typeface="+mj-cs"/>
              </a:rPr>
              <a:t>R400 </a:t>
            </a:r>
            <a:r>
              <a:rPr lang="en-US" sz="2800" b="1" dirty="0" smtClean="0">
                <a:solidFill>
                  <a:schemeClr val="tx2"/>
                </a:solidFill>
                <a:latin typeface="VAG Rounded Std Light" panose="020F0502020204020204" pitchFamily="34" charset="0"/>
                <a:ea typeface="+mj-ea"/>
                <a:cs typeface="+mj-cs"/>
              </a:rPr>
              <a:t>million fund </a:t>
            </a:r>
            <a:r>
              <a:rPr lang="en-US" sz="2400" dirty="0" smtClean="0">
                <a:latin typeface="VAG Rounded Std Light" panose="020F0502020204020204" pitchFamily="34" charset="0"/>
              </a:rPr>
              <a:t>for Supplier Development in the agricultural sector. </a:t>
            </a:r>
            <a:endParaRPr lang="en-US" sz="2400" dirty="0" smtClean="0">
              <a:solidFill>
                <a:srgbClr val="00B050"/>
              </a:solidFill>
              <a:latin typeface="VAG Rounded Std Light" panose="020F0502020204020204" pitchFamily="34" charset="0"/>
            </a:endParaRPr>
          </a:p>
          <a:p>
            <a:pPr lvl="1">
              <a:lnSpc>
                <a:spcPct val="100000"/>
              </a:lnSpc>
              <a:spcAft>
                <a:spcPts val="600"/>
              </a:spcAft>
            </a:pPr>
            <a:endParaRPr lang="en-US" sz="2400" dirty="0" smtClean="0">
              <a:latin typeface="VAG Rounded Std Light" panose="020F0502020204020204" pitchFamily="34" charset="0"/>
            </a:endParaRPr>
          </a:p>
          <a:p>
            <a:pPr>
              <a:spcBef>
                <a:spcPts val="0"/>
              </a:spcBef>
              <a:spcAft>
                <a:spcPts val="600"/>
              </a:spcAft>
            </a:pPr>
            <a:endParaRPr lang="en-US" sz="2800" b="1" dirty="0" smtClean="0">
              <a:solidFill>
                <a:schemeClr val="tx2"/>
              </a:solidFill>
              <a:latin typeface="VAG Rounded Std Light" panose="020F0502020204020204" pitchFamily="34" charset="0"/>
              <a:ea typeface="+mj-ea"/>
              <a:cs typeface="+mj-cs"/>
            </a:endParaRPr>
          </a:p>
          <a:p>
            <a:pPr>
              <a:spcBef>
                <a:spcPts val="0"/>
              </a:spcBef>
              <a:spcAft>
                <a:spcPts val="600"/>
              </a:spcAft>
            </a:pPr>
            <a:endParaRPr lang="en-US" sz="2800" b="1" dirty="0">
              <a:solidFill>
                <a:schemeClr val="tx2"/>
              </a:solidFill>
              <a:latin typeface="VAG Rounded Std Light" panose="020F0502020204020204" pitchFamily="34" charset="0"/>
              <a:ea typeface="+mj-ea"/>
              <a:cs typeface="+mj-cs"/>
            </a:endParaRPr>
          </a:p>
          <a:p>
            <a:pPr>
              <a:spcBef>
                <a:spcPts val="0"/>
              </a:spcBef>
              <a:spcAft>
                <a:spcPts val="600"/>
              </a:spcAft>
            </a:pPr>
            <a:r>
              <a:rPr lang="en-US" sz="2800" b="1" dirty="0" smtClean="0">
                <a:solidFill>
                  <a:schemeClr val="tx2"/>
                </a:solidFill>
                <a:latin typeface="VAG Rounded Std Light" panose="020F0502020204020204" pitchFamily="34" charset="0"/>
                <a:ea typeface="+mj-ea"/>
                <a:cs typeface="+mj-cs"/>
              </a:rPr>
              <a:t>R400 </a:t>
            </a:r>
            <a:r>
              <a:rPr lang="en-US" sz="2800" b="1" dirty="0">
                <a:solidFill>
                  <a:schemeClr val="tx2"/>
                </a:solidFill>
                <a:latin typeface="VAG Rounded Std Light" panose="020F0502020204020204" pitchFamily="34" charset="0"/>
                <a:ea typeface="+mj-ea"/>
                <a:cs typeface="+mj-cs"/>
              </a:rPr>
              <a:t>million </a:t>
            </a:r>
            <a:r>
              <a:rPr lang="en-US" sz="2400" dirty="0" smtClean="0">
                <a:latin typeface="VAG Rounded Std Light" panose="020F0502020204020204" pitchFamily="34" charset="0"/>
              </a:rPr>
              <a:t>for developing downstream distributors and retailers </a:t>
            </a:r>
          </a:p>
          <a:p>
            <a:pPr>
              <a:spcBef>
                <a:spcPts val="0"/>
              </a:spcBef>
              <a:spcAft>
                <a:spcPts val="600"/>
              </a:spcAft>
            </a:pPr>
            <a:endParaRPr lang="en-US" sz="2400" dirty="0" smtClean="0">
              <a:latin typeface="VAG Rounded Std Light" panose="020F0502020204020204" pitchFamily="34" charset="0"/>
            </a:endParaRPr>
          </a:p>
          <a:p>
            <a:pPr>
              <a:spcBef>
                <a:spcPts val="0"/>
              </a:spcBef>
              <a:spcAft>
                <a:spcPts val="600"/>
              </a:spcAft>
            </a:pPr>
            <a:endParaRPr lang="en-US" sz="2800" b="1" dirty="0" smtClean="0">
              <a:solidFill>
                <a:schemeClr val="tx2"/>
              </a:solidFill>
              <a:latin typeface="VAG Rounded Std Light" panose="020F0502020204020204" pitchFamily="34" charset="0"/>
              <a:ea typeface="+mj-ea"/>
              <a:cs typeface="+mj-cs"/>
            </a:endParaRPr>
          </a:p>
          <a:p>
            <a:pPr>
              <a:spcBef>
                <a:spcPts val="0"/>
              </a:spcBef>
              <a:spcAft>
                <a:spcPts val="600"/>
              </a:spcAft>
            </a:pPr>
            <a:endParaRPr lang="en-US" sz="2800" b="1" dirty="0">
              <a:solidFill>
                <a:schemeClr val="tx2"/>
              </a:solidFill>
              <a:latin typeface="VAG Rounded Std Light" panose="020F0502020204020204" pitchFamily="34" charset="0"/>
              <a:ea typeface="+mj-ea"/>
              <a:cs typeface="+mj-cs"/>
            </a:endParaRPr>
          </a:p>
          <a:p>
            <a:pPr>
              <a:spcBef>
                <a:spcPts val="0"/>
              </a:spcBef>
              <a:spcAft>
                <a:spcPts val="600"/>
              </a:spcAft>
            </a:pPr>
            <a:r>
              <a:rPr lang="en-US" sz="2800" b="1" dirty="0" smtClean="0">
                <a:solidFill>
                  <a:schemeClr val="tx2"/>
                </a:solidFill>
                <a:latin typeface="VAG Rounded Std Light" panose="020F0502020204020204" pitchFamily="34" charset="0"/>
                <a:ea typeface="+mj-ea"/>
                <a:cs typeface="+mj-cs"/>
              </a:rPr>
              <a:t>25 </a:t>
            </a:r>
            <a:r>
              <a:rPr lang="en-US" sz="2800" b="1" dirty="0">
                <a:solidFill>
                  <a:schemeClr val="tx2"/>
                </a:solidFill>
                <a:latin typeface="VAG Rounded Std Light" panose="020F0502020204020204" pitchFamily="34" charset="0"/>
                <a:ea typeface="+mj-ea"/>
                <a:cs typeface="+mj-cs"/>
              </a:rPr>
              <a:t>000 </a:t>
            </a:r>
            <a:r>
              <a:rPr lang="en-US" sz="2400" dirty="0" smtClean="0">
                <a:latin typeface="VAG Rounded Std Light" panose="020F0502020204020204" pitchFamily="34" charset="0"/>
              </a:rPr>
              <a:t>black retailers will receive skills training by 2020</a:t>
            </a:r>
          </a:p>
          <a:p>
            <a:pPr>
              <a:spcBef>
                <a:spcPts val="0"/>
              </a:spcBef>
              <a:spcAft>
                <a:spcPts val="600"/>
              </a:spcAft>
            </a:pPr>
            <a:endParaRPr lang="en-US" sz="2400" dirty="0">
              <a:latin typeface="VAG Rounded Std Light" panose="020F0502020204020204" pitchFamily="34" charset="0"/>
            </a:endParaRPr>
          </a:p>
        </p:txBody>
      </p:sp>
      <p:sp>
        <p:nvSpPr>
          <p:cNvPr id="3" name="Title 2"/>
          <p:cNvSpPr>
            <a:spLocks noGrp="1"/>
          </p:cNvSpPr>
          <p:nvPr>
            <p:ph type="title"/>
          </p:nvPr>
        </p:nvSpPr>
        <p:spPr>
          <a:xfrm>
            <a:off x="179292" y="169261"/>
            <a:ext cx="8875059" cy="888739"/>
          </a:xfrm>
        </p:spPr>
        <p:txBody>
          <a:bodyPr/>
          <a:lstStyle/>
          <a:p>
            <a:pPr>
              <a:lnSpc>
                <a:spcPct val="100000"/>
              </a:lnSpc>
            </a:pPr>
            <a:r>
              <a:rPr lang="en-US" dirty="0">
                <a:solidFill>
                  <a:schemeClr val="tx1"/>
                </a:solidFill>
                <a:latin typeface="VAG Rounded Std Light" panose="020F0502020204020204" pitchFamily="34" charset="0"/>
              </a:rPr>
              <a:t>As </a:t>
            </a:r>
            <a:r>
              <a:rPr lang="en-US" dirty="0" smtClean="0">
                <a:solidFill>
                  <a:schemeClr val="tx1"/>
                </a:solidFill>
                <a:latin typeface="VAG Rounded Std Light" panose="020F0502020204020204" pitchFamily="34" charset="0"/>
              </a:rPr>
              <a:t>a result of our </a:t>
            </a:r>
            <a:r>
              <a:rPr lang="en-US" dirty="0">
                <a:solidFill>
                  <a:schemeClr val="tx1"/>
                </a:solidFill>
                <a:latin typeface="VAG Rounded Std Light" panose="020F0502020204020204" pitchFamily="34" charset="0"/>
              </a:rPr>
              <a:t>recent merger, </a:t>
            </a:r>
            <a:r>
              <a:rPr lang="en-US" dirty="0" smtClean="0">
                <a:solidFill>
                  <a:schemeClr val="tx1"/>
                </a:solidFill>
                <a:latin typeface="VAG Rounded Std Light" panose="020F0502020204020204" pitchFamily="34" charset="0"/>
              </a:rPr>
              <a:t>CCBSA  has agreed to the </a:t>
            </a:r>
            <a:r>
              <a:rPr lang="en-US" dirty="0">
                <a:solidFill>
                  <a:schemeClr val="tx1"/>
                </a:solidFill>
                <a:latin typeface="VAG Rounded Std Light" panose="020F0502020204020204" pitchFamily="34" charset="0"/>
              </a:rPr>
              <a:t>following </a:t>
            </a:r>
            <a:r>
              <a:rPr lang="en-US" dirty="0" smtClean="0">
                <a:solidFill>
                  <a:schemeClr val="tx1"/>
                </a:solidFill>
                <a:latin typeface="VAG Rounded Std Light" panose="020F0502020204020204" pitchFamily="34" charset="0"/>
              </a:rPr>
              <a:t>Public Interest Commitments</a:t>
            </a:r>
            <a:r>
              <a:rPr lang="en-US" dirty="0">
                <a:solidFill>
                  <a:schemeClr val="tx1"/>
                </a:solidFill>
                <a:latin typeface="VAG Rounded Std Light" panose="020F0502020204020204" pitchFamily="34" charset="0"/>
              </a:rPr>
              <a:t>:</a:t>
            </a:r>
            <a:br>
              <a:rPr lang="en-US" dirty="0">
                <a:solidFill>
                  <a:schemeClr val="tx1"/>
                </a:solidFill>
                <a:latin typeface="VAG Rounded Std Light" panose="020F0502020204020204" pitchFamily="34" charset="0"/>
              </a:rPr>
            </a:br>
            <a:endParaRPr lang="en-ZA" dirty="0">
              <a:solidFill>
                <a:schemeClr val="tx1"/>
              </a:solidFill>
              <a:latin typeface="VAG Rounded Std Light" panose="020F0502020204020204" pitchFamily="34" charset="0"/>
            </a:endParaRPr>
          </a:p>
        </p:txBody>
      </p:sp>
      <p:sp>
        <p:nvSpPr>
          <p:cNvPr id="4" name="Date Placeholder 3"/>
          <p:cNvSpPr>
            <a:spLocks noGrp="1"/>
          </p:cNvSpPr>
          <p:nvPr>
            <p:ph type="dt" sz="half" idx="14"/>
          </p:nvPr>
        </p:nvSpPr>
        <p:spPr/>
        <p:txBody>
          <a:bodyPr/>
          <a:lstStyle/>
          <a:p>
            <a:fld id="{68DAC8CC-7161-4D91-9528-78D494D8C9DB}" type="datetime1">
              <a:rPr lang="en-US" smtClean="0">
                <a:solidFill>
                  <a:srgbClr val="455560"/>
                </a:solidFill>
              </a:rPr>
              <a:t>6/5/2017</a:t>
            </a:fld>
            <a:endParaRPr lang="en-ZA" dirty="0">
              <a:solidFill>
                <a:srgbClr val="455560"/>
              </a:solidFill>
            </a:endParaRPr>
          </a:p>
        </p:txBody>
      </p:sp>
      <p:sp>
        <p:nvSpPr>
          <p:cNvPr id="5" name="Slide Number Placeholder 4"/>
          <p:cNvSpPr>
            <a:spLocks noGrp="1"/>
          </p:cNvSpPr>
          <p:nvPr>
            <p:ph type="sldNum" sz="quarter" idx="15"/>
          </p:nvPr>
        </p:nvSpPr>
        <p:spPr/>
        <p:txBody>
          <a:bodyPr/>
          <a:lstStyle/>
          <a:p>
            <a:r>
              <a:rPr lang="en-US" smtClean="0">
                <a:solidFill>
                  <a:srgbClr val="455560"/>
                </a:solidFill>
              </a:rPr>
              <a:t>Page </a:t>
            </a:r>
            <a:fld id="{E55CB928-7360-4C5A-A5AA-7B3F29607B21}" type="slidenum">
              <a:rPr lang="en-US" smtClean="0">
                <a:solidFill>
                  <a:srgbClr val="455560"/>
                </a:solidFill>
              </a:rPr>
              <a:pPr/>
              <a:t>7</a:t>
            </a:fld>
            <a:endParaRPr lang="en-US" dirty="0">
              <a:solidFill>
                <a:srgbClr val="455560"/>
              </a:solidFill>
            </a:endParaRPr>
          </a:p>
        </p:txBody>
      </p:sp>
      <p:pic>
        <p:nvPicPr>
          <p:cNvPr id="10" name="Picture 9"/>
          <p:cNvPicPr>
            <a:picLocks noChangeAspect="1"/>
          </p:cNvPicPr>
          <p:nvPr/>
        </p:nvPicPr>
        <p:blipFill>
          <a:blip r:embed="rId3"/>
          <a:stretch>
            <a:fillRect/>
          </a:stretch>
        </p:blipFill>
        <p:spPr>
          <a:xfrm>
            <a:off x="3057060" y="1779206"/>
            <a:ext cx="933450" cy="552450"/>
          </a:xfrm>
          <a:prstGeom prst="rect">
            <a:avLst/>
          </a:prstGeom>
        </p:spPr>
      </p:pic>
      <p:pic>
        <p:nvPicPr>
          <p:cNvPr id="11" name="Picture 10"/>
          <p:cNvPicPr>
            <a:picLocks noChangeAspect="1"/>
          </p:cNvPicPr>
          <p:nvPr/>
        </p:nvPicPr>
        <p:blipFill>
          <a:blip r:embed="rId3"/>
          <a:stretch>
            <a:fillRect/>
          </a:stretch>
        </p:blipFill>
        <p:spPr>
          <a:xfrm>
            <a:off x="1808978" y="3665346"/>
            <a:ext cx="933450" cy="552450"/>
          </a:xfrm>
          <a:prstGeom prst="rect">
            <a:avLst/>
          </a:prstGeom>
        </p:spPr>
      </p:pic>
      <p:pic>
        <p:nvPicPr>
          <p:cNvPr id="12" name="Picture 11"/>
          <p:cNvPicPr>
            <a:picLocks noChangeAspect="1"/>
          </p:cNvPicPr>
          <p:nvPr/>
        </p:nvPicPr>
        <p:blipFill>
          <a:blip r:embed="rId3"/>
          <a:stretch>
            <a:fillRect/>
          </a:stretch>
        </p:blipFill>
        <p:spPr>
          <a:xfrm>
            <a:off x="7951102" y="5024304"/>
            <a:ext cx="933450" cy="552450"/>
          </a:xfrm>
          <a:prstGeom prst="rect">
            <a:avLst/>
          </a:prstGeom>
        </p:spPr>
      </p:pic>
    </p:spTree>
    <p:extLst>
      <p:ext uri="{BB962C8B-B14F-4D97-AF65-F5344CB8AC3E}">
        <p14:creationId xmlns:p14="http://schemas.microsoft.com/office/powerpoint/2010/main" val="94571320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4829" y="1019704"/>
            <a:ext cx="8853055" cy="50438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187325"/>
            <a:ext cx="9205913" cy="741363"/>
          </a:xfrm>
          <a:prstGeom prst="rect">
            <a:avLst/>
          </a:prstGeom>
          <a:solidFill>
            <a:srgbClr val="DC1C2F"/>
          </a:solidFill>
          <a:ln w="9525" cap="flat" cmpd="sng" algn="ctr">
            <a:noFill/>
            <a:prstDash val="solid"/>
          </a:ln>
          <a:effectLst/>
        </p:spPr>
        <p:txBody>
          <a:bodyPr anchor="ctr"/>
          <a:lstStyle/>
          <a:p>
            <a:pPr algn="ctr">
              <a:defRPr/>
            </a:pPr>
            <a:endParaRPr lang="en-US" kern="0" dirty="0">
              <a:solidFill>
                <a:srgbClr val="404040"/>
              </a:solidFill>
              <a:ea typeface="MS PGothic" pitchFamily="34" charset="-128"/>
            </a:endParaRPr>
          </a:p>
        </p:txBody>
      </p:sp>
      <p:sp>
        <p:nvSpPr>
          <p:cNvPr id="2" name="Text Placeholder 1"/>
          <p:cNvSpPr>
            <a:spLocks noGrp="1"/>
          </p:cNvSpPr>
          <p:nvPr>
            <p:ph type="body" sz="quarter" idx="10"/>
          </p:nvPr>
        </p:nvSpPr>
        <p:spPr>
          <a:xfrm>
            <a:off x="153618" y="1070959"/>
            <a:ext cx="8898676" cy="5305280"/>
          </a:xfrm>
        </p:spPr>
        <p:txBody>
          <a:bodyPr/>
          <a:lstStyle/>
          <a:p>
            <a:pPr marL="0" indent="0">
              <a:spcBef>
                <a:spcPts val="0"/>
              </a:spcBef>
              <a:buNone/>
            </a:pPr>
            <a:endParaRPr lang="en-US" sz="2400" b="1" dirty="0" smtClean="0">
              <a:latin typeface="VAG Rounded Std Light" panose="020F0502020204020204" pitchFamily="34" charset="0"/>
            </a:endParaRPr>
          </a:p>
          <a:p>
            <a:pPr marL="446088">
              <a:spcBef>
                <a:spcPts val="0"/>
              </a:spcBef>
              <a:spcAft>
                <a:spcPts val="600"/>
              </a:spcAft>
            </a:pPr>
            <a:r>
              <a:rPr lang="en-US" sz="2800" b="1" dirty="0" smtClean="0">
                <a:solidFill>
                  <a:schemeClr val="tx2"/>
                </a:solidFill>
                <a:latin typeface="VAG Rounded Std Light" panose="020F0502020204020204" pitchFamily="34" charset="0"/>
                <a:ea typeface="+mj-ea"/>
                <a:cs typeface="+mj-cs"/>
              </a:rPr>
              <a:t>20</a:t>
            </a:r>
            <a:r>
              <a:rPr lang="en-US" sz="2800" b="1" dirty="0">
                <a:solidFill>
                  <a:schemeClr val="tx2"/>
                </a:solidFill>
                <a:latin typeface="VAG Rounded Std Light" panose="020F0502020204020204" pitchFamily="34" charset="0"/>
                <a:ea typeface="+mj-ea"/>
                <a:cs typeface="+mj-cs"/>
              </a:rPr>
              <a:t>%</a:t>
            </a:r>
            <a:r>
              <a:rPr lang="en-US" sz="2400" dirty="0">
                <a:latin typeface="VAG Rounded Std Light" panose="020F0502020204020204" pitchFamily="34" charset="0"/>
              </a:rPr>
              <a:t> sale of Appletiser to black </a:t>
            </a:r>
            <a:r>
              <a:rPr lang="en-US" sz="2400" dirty="0" smtClean="0">
                <a:latin typeface="VAG Rounded Std Light" panose="020F0502020204020204" pitchFamily="34" charset="0"/>
              </a:rPr>
              <a:t>investors - at </a:t>
            </a:r>
            <a:r>
              <a:rPr lang="en-US" sz="2800" b="1" dirty="0">
                <a:solidFill>
                  <a:schemeClr val="tx2"/>
                </a:solidFill>
                <a:latin typeface="VAG Rounded Std Light" panose="020F0502020204020204" pitchFamily="34" charset="0"/>
                <a:ea typeface="+mj-ea"/>
                <a:cs typeface="+mj-cs"/>
              </a:rPr>
              <a:t>21.5</a:t>
            </a:r>
            <a:r>
              <a:rPr lang="en-US" sz="2800" b="1" dirty="0" smtClean="0">
                <a:solidFill>
                  <a:schemeClr val="tx2"/>
                </a:solidFill>
                <a:latin typeface="VAG Rounded Std Light" panose="020F0502020204020204" pitchFamily="34" charset="0"/>
                <a:ea typeface="+mj-ea"/>
                <a:cs typeface="+mj-cs"/>
              </a:rPr>
              <a:t>%</a:t>
            </a:r>
            <a:r>
              <a:rPr lang="en-US" sz="2400" dirty="0" smtClean="0">
                <a:latin typeface="VAG Rounded Std Light" panose="020F0502020204020204" pitchFamily="34" charset="0"/>
              </a:rPr>
              <a:t>)</a:t>
            </a:r>
          </a:p>
          <a:p>
            <a:pPr marL="446088">
              <a:spcBef>
                <a:spcPts val="0"/>
              </a:spcBef>
              <a:spcAft>
                <a:spcPts val="600"/>
              </a:spcAft>
            </a:pPr>
            <a:endParaRPr lang="en-US" sz="2400" dirty="0" smtClean="0">
              <a:latin typeface="VAG Rounded Std Light" panose="020F0502020204020204" pitchFamily="34" charset="0"/>
            </a:endParaRPr>
          </a:p>
          <a:p>
            <a:pPr marL="446088">
              <a:spcBef>
                <a:spcPts val="0"/>
              </a:spcBef>
              <a:spcAft>
                <a:spcPts val="600"/>
              </a:spcAft>
            </a:pPr>
            <a:endParaRPr lang="en-US" sz="2400" dirty="0" smtClean="0">
              <a:latin typeface="VAG Rounded Std Light" panose="020F0502020204020204" pitchFamily="34" charset="0"/>
            </a:endParaRPr>
          </a:p>
          <a:p>
            <a:pPr marL="446088">
              <a:spcBef>
                <a:spcPts val="0"/>
              </a:spcBef>
              <a:spcAft>
                <a:spcPts val="600"/>
              </a:spcAft>
            </a:pPr>
            <a:r>
              <a:rPr lang="en-US" sz="2400" dirty="0" smtClean="0">
                <a:latin typeface="VAG Rounded Std Light" panose="020F0502020204020204" pitchFamily="34" charset="0"/>
              </a:rPr>
              <a:t>ensuring </a:t>
            </a:r>
            <a:r>
              <a:rPr lang="en-US" sz="2800" b="1" dirty="0">
                <a:solidFill>
                  <a:schemeClr val="tx2"/>
                </a:solidFill>
                <a:latin typeface="VAG Rounded Std Light" panose="020F0502020204020204" pitchFamily="34" charset="0"/>
                <a:ea typeface="+mj-ea"/>
                <a:cs typeface="+mj-cs"/>
              </a:rPr>
              <a:t>cooler space </a:t>
            </a:r>
            <a:r>
              <a:rPr lang="en-US" sz="2400" dirty="0">
                <a:latin typeface="VAG Rounded Std Light" panose="020F0502020204020204" pitchFamily="34" charset="0"/>
              </a:rPr>
              <a:t>for smaller </a:t>
            </a:r>
            <a:r>
              <a:rPr lang="en-US" sz="2400" dirty="0" smtClean="0">
                <a:latin typeface="VAG Rounded Std Light" panose="020F0502020204020204" pitchFamily="34" charset="0"/>
              </a:rPr>
              <a:t>players</a:t>
            </a:r>
          </a:p>
          <a:p>
            <a:pPr marL="446088">
              <a:spcBef>
                <a:spcPts val="0"/>
              </a:spcBef>
              <a:spcAft>
                <a:spcPts val="600"/>
              </a:spcAft>
            </a:pPr>
            <a:endParaRPr lang="en-US" sz="2400" dirty="0">
              <a:latin typeface="VAG Rounded Std Light" panose="020F0502020204020204" pitchFamily="34" charset="0"/>
            </a:endParaRPr>
          </a:p>
          <a:p>
            <a:pPr marL="446088">
              <a:spcBef>
                <a:spcPts val="0"/>
              </a:spcBef>
              <a:spcAft>
                <a:spcPts val="600"/>
              </a:spcAft>
            </a:pPr>
            <a:endParaRPr lang="en-US" sz="2800" b="1" dirty="0" smtClean="0">
              <a:solidFill>
                <a:schemeClr val="tx2"/>
              </a:solidFill>
              <a:latin typeface="VAG Rounded Std Light" panose="020F0502020204020204" pitchFamily="34" charset="0"/>
              <a:ea typeface="+mj-ea"/>
              <a:cs typeface="+mj-cs"/>
            </a:endParaRPr>
          </a:p>
          <a:p>
            <a:pPr marL="446088">
              <a:spcBef>
                <a:spcPts val="0"/>
              </a:spcBef>
              <a:spcAft>
                <a:spcPts val="600"/>
              </a:spcAft>
            </a:pPr>
            <a:r>
              <a:rPr lang="en-US" sz="2800" b="1" dirty="0" smtClean="0">
                <a:solidFill>
                  <a:schemeClr val="tx2"/>
                </a:solidFill>
                <a:latin typeface="VAG Rounded Std Light" panose="020F0502020204020204" pitchFamily="34" charset="0"/>
                <a:ea typeface="+mj-ea"/>
                <a:cs typeface="+mj-cs"/>
              </a:rPr>
              <a:t>retaining</a:t>
            </a:r>
            <a:r>
              <a:rPr lang="en-US" sz="2400" dirty="0" smtClean="0">
                <a:latin typeface="VAG Rounded Std Light" panose="020F0502020204020204" pitchFamily="34" charset="0"/>
              </a:rPr>
              <a:t> </a:t>
            </a:r>
            <a:r>
              <a:rPr lang="en-US" sz="2800" b="1" dirty="0" smtClean="0">
                <a:solidFill>
                  <a:schemeClr val="tx2"/>
                </a:solidFill>
                <a:latin typeface="VAG Rounded Std Light" panose="020F0502020204020204" pitchFamily="34" charset="0"/>
                <a:ea typeface="+mj-ea"/>
                <a:cs typeface="+mj-cs"/>
              </a:rPr>
              <a:t>jobs</a:t>
            </a:r>
            <a:r>
              <a:rPr lang="en-US" sz="2400" dirty="0" smtClean="0">
                <a:latin typeface="VAG Rounded Std Light" panose="020F0502020204020204" pitchFamily="34" charset="0"/>
              </a:rPr>
              <a:t> as at prior to the merger – 7489 till 2019</a:t>
            </a:r>
          </a:p>
          <a:p>
            <a:pPr marL="217488" indent="0">
              <a:spcBef>
                <a:spcPts val="0"/>
              </a:spcBef>
              <a:spcAft>
                <a:spcPts val="600"/>
              </a:spcAft>
              <a:buNone/>
            </a:pPr>
            <a:endParaRPr lang="en-US" sz="2400" dirty="0" smtClean="0">
              <a:latin typeface="VAG Rounded Std Light" panose="020F0502020204020204" pitchFamily="34" charset="0"/>
            </a:endParaRPr>
          </a:p>
          <a:p>
            <a:pPr marL="446088">
              <a:lnSpc>
                <a:spcPct val="100000"/>
              </a:lnSpc>
              <a:spcBef>
                <a:spcPts val="0"/>
              </a:spcBef>
              <a:spcAft>
                <a:spcPts val="600"/>
              </a:spcAft>
            </a:pPr>
            <a:endParaRPr lang="en-US" sz="2400" dirty="0" smtClean="0">
              <a:latin typeface="VAG Rounded Std Light" panose="020F0502020204020204" pitchFamily="34" charset="0"/>
            </a:endParaRPr>
          </a:p>
          <a:p>
            <a:pPr marL="446088">
              <a:lnSpc>
                <a:spcPct val="100000"/>
              </a:lnSpc>
              <a:spcBef>
                <a:spcPts val="0"/>
              </a:spcBef>
              <a:spcAft>
                <a:spcPts val="600"/>
              </a:spcAft>
            </a:pPr>
            <a:r>
              <a:rPr lang="en-US" sz="2400" dirty="0" smtClean="0">
                <a:latin typeface="VAG Rounded Std Light" panose="020F0502020204020204" pitchFamily="34" charset="0"/>
              </a:rPr>
              <a:t>A </a:t>
            </a:r>
            <a:r>
              <a:rPr lang="en-US" sz="2400" dirty="0" smtClean="0">
                <a:latin typeface="VAG Rounded Std Light" panose="020F0502020204020204" pitchFamily="34" charset="0"/>
              </a:rPr>
              <a:t>broader </a:t>
            </a:r>
            <a:r>
              <a:rPr lang="en-US" sz="2800" b="1" dirty="0">
                <a:solidFill>
                  <a:schemeClr val="tx2"/>
                </a:solidFill>
                <a:latin typeface="VAG Rounded Std Light" panose="020F0502020204020204" pitchFamily="34" charset="0"/>
                <a:ea typeface="+mj-ea"/>
                <a:cs typeface="+mj-cs"/>
              </a:rPr>
              <a:t>CCBSA empowerment deal </a:t>
            </a:r>
            <a:r>
              <a:rPr lang="en-US" sz="2400" dirty="0" smtClean="0">
                <a:latin typeface="VAG Rounded Std Light" panose="020F0502020204020204" pitchFamily="34" charset="0"/>
              </a:rPr>
              <a:t>is </a:t>
            </a:r>
            <a:r>
              <a:rPr lang="en-US" sz="2400" dirty="0" smtClean="0">
                <a:latin typeface="VAG Rounded Std Light" panose="020F0502020204020204" pitchFamily="34" charset="0"/>
              </a:rPr>
              <a:t>currently in the design stage and will be concluded by </a:t>
            </a:r>
            <a:r>
              <a:rPr lang="en-US" sz="2800" b="1" dirty="0" smtClean="0">
                <a:solidFill>
                  <a:schemeClr val="tx2"/>
                </a:solidFill>
                <a:latin typeface="VAG Rounded Std Light" panose="020F0502020204020204" pitchFamily="34" charset="0"/>
                <a:ea typeface="+mj-ea"/>
                <a:cs typeface="+mj-cs"/>
              </a:rPr>
              <a:t>2020</a:t>
            </a:r>
            <a:endParaRPr lang="en-US" sz="1800" b="1" dirty="0" smtClean="0">
              <a:latin typeface="VAG Rounded Std Light" panose="020F0502020204020204" pitchFamily="34" charset="0"/>
            </a:endParaRPr>
          </a:p>
          <a:p>
            <a:pPr>
              <a:lnSpc>
                <a:spcPct val="100000"/>
              </a:lnSpc>
              <a:spcBef>
                <a:spcPts val="0"/>
              </a:spcBef>
            </a:pPr>
            <a:endParaRPr lang="en-US" sz="1800" dirty="0">
              <a:latin typeface="VAG Rounded Std Light" panose="020F0502020204020204" pitchFamily="34" charset="0"/>
            </a:endParaRPr>
          </a:p>
        </p:txBody>
      </p:sp>
      <p:sp>
        <p:nvSpPr>
          <p:cNvPr id="4" name="Date Placeholder 3"/>
          <p:cNvSpPr>
            <a:spLocks noGrp="1"/>
          </p:cNvSpPr>
          <p:nvPr>
            <p:ph type="dt" sz="half" idx="14"/>
          </p:nvPr>
        </p:nvSpPr>
        <p:spPr/>
        <p:txBody>
          <a:bodyPr/>
          <a:lstStyle/>
          <a:p>
            <a:fld id="{DD365117-4644-4865-AB7B-F60A250B4CC5}" type="datetime1">
              <a:rPr lang="en-US" smtClean="0">
                <a:solidFill>
                  <a:srgbClr val="455560"/>
                </a:solidFill>
              </a:rPr>
              <a:t>6/5/2017</a:t>
            </a:fld>
            <a:endParaRPr lang="en-ZA" dirty="0">
              <a:solidFill>
                <a:srgbClr val="455560"/>
              </a:solidFill>
            </a:endParaRPr>
          </a:p>
        </p:txBody>
      </p:sp>
      <p:sp>
        <p:nvSpPr>
          <p:cNvPr id="5" name="Slide Number Placeholder 4"/>
          <p:cNvSpPr>
            <a:spLocks noGrp="1"/>
          </p:cNvSpPr>
          <p:nvPr>
            <p:ph type="sldNum" sz="quarter" idx="15"/>
          </p:nvPr>
        </p:nvSpPr>
        <p:spPr/>
        <p:txBody>
          <a:bodyPr/>
          <a:lstStyle/>
          <a:p>
            <a:r>
              <a:rPr lang="en-US" smtClean="0">
                <a:solidFill>
                  <a:srgbClr val="455560"/>
                </a:solidFill>
              </a:rPr>
              <a:t>Page </a:t>
            </a:r>
            <a:fld id="{E55CB928-7360-4C5A-A5AA-7B3F29607B21}" type="slidenum">
              <a:rPr lang="en-US" smtClean="0">
                <a:solidFill>
                  <a:srgbClr val="455560"/>
                </a:solidFill>
              </a:rPr>
              <a:pPr/>
              <a:t>8</a:t>
            </a:fld>
            <a:endParaRPr lang="en-US" dirty="0">
              <a:solidFill>
                <a:srgbClr val="455560"/>
              </a:solidFill>
            </a:endParaRPr>
          </a:p>
        </p:txBody>
      </p:sp>
      <p:pic>
        <p:nvPicPr>
          <p:cNvPr id="9" name="Picture 8"/>
          <p:cNvPicPr>
            <a:picLocks noChangeAspect="1"/>
          </p:cNvPicPr>
          <p:nvPr/>
        </p:nvPicPr>
        <p:blipFill>
          <a:blip r:embed="rId3"/>
          <a:stretch>
            <a:fillRect/>
          </a:stretch>
        </p:blipFill>
        <p:spPr>
          <a:xfrm>
            <a:off x="7482104" y="1124038"/>
            <a:ext cx="933450" cy="552450"/>
          </a:xfrm>
          <a:prstGeom prst="rect">
            <a:avLst/>
          </a:prstGeom>
        </p:spPr>
      </p:pic>
      <p:pic>
        <p:nvPicPr>
          <p:cNvPr id="10" name="Picture 9"/>
          <p:cNvPicPr>
            <a:picLocks noChangeAspect="1"/>
          </p:cNvPicPr>
          <p:nvPr/>
        </p:nvPicPr>
        <p:blipFill>
          <a:blip r:embed="rId3"/>
          <a:stretch>
            <a:fillRect/>
          </a:stretch>
        </p:blipFill>
        <p:spPr>
          <a:xfrm>
            <a:off x="6534150" y="2349727"/>
            <a:ext cx="933450" cy="552450"/>
          </a:xfrm>
          <a:prstGeom prst="rect">
            <a:avLst/>
          </a:prstGeom>
        </p:spPr>
      </p:pic>
      <p:pic>
        <p:nvPicPr>
          <p:cNvPr id="11" name="Picture 10"/>
          <p:cNvPicPr>
            <a:picLocks noChangeAspect="1"/>
          </p:cNvPicPr>
          <p:nvPr/>
        </p:nvPicPr>
        <p:blipFill>
          <a:blip r:embed="rId3"/>
          <a:stretch>
            <a:fillRect/>
          </a:stretch>
        </p:blipFill>
        <p:spPr>
          <a:xfrm>
            <a:off x="7982854" y="3406361"/>
            <a:ext cx="933450" cy="552450"/>
          </a:xfrm>
          <a:prstGeom prst="rect">
            <a:avLst/>
          </a:prstGeom>
        </p:spPr>
      </p:pic>
      <p:sp>
        <p:nvSpPr>
          <p:cNvPr id="12" name="Title 2"/>
          <p:cNvSpPr txBox="1">
            <a:spLocks/>
          </p:cNvSpPr>
          <p:nvPr/>
        </p:nvSpPr>
        <p:spPr>
          <a:xfrm>
            <a:off x="370356" y="244916"/>
            <a:ext cx="8382000" cy="616407"/>
          </a:xfrm>
          <a:prstGeom prst="rect">
            <a:avLst/>
          </a:prstGeom>
        </p:spPr>
        <p:txBody>
          <a:bodyPr lIns="0" tIns="0" rIns="0" bIns="0"/>
          <a:lstStyle>
            <a:lvl1pPr algn="l" defTabSz="914400" rtl="0" eaLnBrk="1" latinLnBrk="0" hangingPunct="1">
              <a:lnSpc>
                <a:spcPts val="2400"/>
              </a:lnSpc>
              <a:spcBef>
                <a:spcPts val="2000"/>
              </a:spcBef>
              <a:buNone/>
              <a:defRPr sz="2400" b="1" kern="1200">
                <a:solidFill>
                  <a:schemeClr val="tx2"/>
                </a:solidFill>
                <a:latin typeface="+mj-lt"/>
                <a:ea typeface="+mj-ea"/>
                <a:cs typeface="+mj-cs"/>
              </a:defRPr>
            </a:lvl1pPr>
          </a:lstStyle>
          <a:p>
            <a:r>
              <a:rPr lang="en-US" dirty="0">
                <a:solidFill>
                  <a:schemeClr val="tx1"/>
                </a:solidFill>
                <a:latin typeface="VAG Rounded Std Light" panose="020F0502020204020204" pitchFamily="34" charset="0"/>
              </a:rPr>
              <a:t>As a result of our recent merger, CCBSA  has agreed to the following Public Interest Commitments:</a:t>
            </a:r>
            <a:br>
              <a:rPr lang="en-US" dirty="0">
                <a:solidFill>
                  <a:schemeClr val="tx1"/>
                </a:solidFill>
                <a:latin typeface="VAG Rounded Std Light" panose="020F0502020204020204" pitchFamily="34" charset="0"/>
              </a:rPr>
            </a:br>
            <a:endParaRPr lang="en-ZA" dirty="0">
              <a:solidFill>
                <a:schemeClr val="tx1"/>
              </a:solidFill>
              <a:latin typeface="VAG Rounded Std Light" panose="020F0502020204020204" pitchFamily="34" charset="0"/>
            </a:endParaRPr>
          </a:p>
        </p:txBody>
      </p:sp>
    </p:spTree>
    <p:extLst>
      <p:ext uri="{BB962C8B-B14F-4D97-AF65-F5344CB8AC3E}">
        <p14:creationId xmlns:p14="http://schemas.microsoft.com/office/powerpoint/2010/main" val="235786872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8589" y="360171"/>
            <a:ext cx="8382000" cy="2517100"/>
          </a:xfrm>
        </p:spPr>
        <p:txBody>
          <a:bodyPr/>
          <a:lstStyle/>
          <a:p>
            <a:pPr>
              <a:lnSpc>
                <a:spcPct val="100000"/>
              </a:lnSpc>
            </a:pPr>
            <a:r>
              <a:rPr lang="en-US" sz="2800" dirty="0" smtClean="0">
                <a:latin typeface="VAG Rounded Std Light" panose="020F0502020204020204" pitchFamily="34" charset="0"/>
              </a:rPr>
              <a:t>COCA-COLA BEVERAGES SOUTH AFRICA’S</a:t>
            </a:r>
            <a:br>
              <a:rPr lang="en-US" sz="2800" dirty="0" smtClean="0">
                <a:latin typeface="VAG Rounded Std Light" panose="020F0502020204020204" pitchFamily="34" charset="0"/>
              </a:rPr>
            </a:br>
            <a:r>
              <a:rPr lang="en-US" sz="3200" b="1" dirty="0">
                <a:latin typeface="VAG Rounded Std Light" panose="020F0502020204020204" pitchFamily="34" charset="0"/>
              </a:rPr>
              <a:t>Proposed Solution and Progress to date</a:t>
            </a:r>
            <a:r>
              <a:rPr lang="en-US" sz="2800" dirty="0">
                <a:latin typeface="VAG Rounded Std Light" panose="020F0502020204020204" pitchFamily="34" charset="0"/>
              </a:rPr>
              <a:t/>
            </a:r>
            <a:br>
              <a:rPr lang="en-US" sz="2800" dirty="0">
                <a:latin typeface="VAG Rounded Std Light" panose="020F0502020204020204" pitchFamily="34" charset="0"/>
              </a:rPr>
            </a:br>
            <a:r>
              <a:rPr lang="en-US" sz="2800" dirty="0">
                <a:latin typeface="VAG Rounded Std Light" panose="020F0502020204020204" pitchFamily="34" charset="0"/>
              </a:rPr>
              <a:t/>
            </a:r>
            <a:br>
              <a:rPr lang="en-US" sz="2800" dirty="0">
                <a:latin typeface="VAG Rounded Std Light" panose="020F0502020204020204" pitchFamily="34" charset="0"/>
              </a:rPr>
            </a:br>
            <a:r>
              <a:rPr lang="en-US" sz="2800" dirty="0">
                <a:latin typeface="VAG Rounded Std Light" panose="020F0502020204020204" pitchFamily="34" charset="0"/>
              </a:rPr>
              <a:t/>
            </a:r>
            <a:br>
              <a:rPr lang="en-US" sz="2800" dirty="0">
                <a:latin typeface="VAG Rounded Std Light" panose="020F0502020204020204" pitchFamily="34" charset="0"/>
              </a:rPr>
            </a:br>
            <a:endParaRPr lang="en-US" sz="2800" dirty="0">
              <a:latin typeface="VAG Rounded Std Light" panose="020F0502020204020204" pitchFamily="34" charset="0"/>
            </a:endParaRPr>
          </a:p>
        </p:txBody>
      </p:sp>
    </p:spTree>
    <p:extLst>
      <p:ext uri="{BB962C8B-B14F-4D97-AF65-F5344CB8AC3E}">
        <p14:creationId xmlns:p14="http://schemas.microsoft.com/office/powerpoint/2010/main" val="3146269832"/>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VjKzukuSVOAfcxMc0_lI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j0wv6QVTkKFAyLLlcC79A"/>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_LWqszvRZafyfxs8zi.6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5XrA9ZIkRECQkjveMzGK4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j0wv6QVTkKFAyLLlcC79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XrA9ZIkRECQkjveMzGK4g"/>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The Coca-Cola Company Coca-Cola Brand Template">
  <a:themeElements>
    <a:clrScheme name="Coca Cola Red">
      <a:dk1>
        <a:srgbClr val="FFFFFF"/>
      </a:dk1>
      <a:lt1>
        <a:srgbClr val="455560"/>
      </a:lt1>
      <a:dk2>
        <a:srgbClr val="F40009"/>
      </a:dk2>
      <a:lt2>
        <a:srgbClr val="FFFFFF"/>
      </a:lt2>
      <a:accent1>
        <a:srgbClr val="F40009"/>
      </a:accent1>
      <a:accent2>
        <a:srgbClr val="455560"/>
      </a:accent2>
      <a:accent3>
        <a:srgbClr val="20272B"/>
      </a:accent3>
      <a:accent4>
        <a:srgbClr val="909FA0"/>
      </a:accent4>
      <a:accent5>
        <a:srgbClr val="C6CECE"/>
      </a:accent5>
      <a:accent6>
        <a:srgbClr val="D9E2E1"/>
      </a:accent6>
      <a:hlink>
        <a:srgbClr val="455560"/>
      </a:hlink>
      <a:folHlink>
        <a:srgbClr val="F40009"/>
      </a:folHlink>
    </a:clrScheme>
    <a:fontScheme name="Coca C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solidFill>
      </a:spPr>
      <a:bodyPr vert="horz" lIns="320040" tIns="137160" rIns="320040" bIns="137160" rtlCol="0">
        <a:noAutofit/>
      </a:bodyPr>
      <a:lstStyle>
        <a:def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defRPr kumimoji="0" sz="3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SZZ276">
  <a:themeElements>
    <a:clrScheme name="Current">
      <a:dk1>
        <a:srgbClr val="000000"/>
      </a:dk1>
      <a:lt1>
        <a:srgbClr val="FFFFFF"/>
      </a:lt1>
      <a:dk2>
        <a:srgbClr val="FF0000"/>
      </a:dk2>
      <a:lt2>
        <a:srgbClr val="FFFFFF"/>
      </a:lt2>
      <a:accent1>
        <a:srgbClr val="E6E6E6"/>
      </a:accent1>
      <a:accent2>
        <a:srgbClr val="F79BA2"/>
      </a:accent2>
      <a:accent3>
        <a:srgbClr val="FF4F4F"/>
      </a:accent3>
      <a:accent4>
        <a:srgbClr val="FF0000"/>
      </a:accent4>
      <a:accent5>
        <a:srgbClr val="970000"/>
      </a:accent5>
      <a:accent6>
        <a:srgbClr val="808080"/>
      </a:accent6>
      <a:hlink>
        <a:srgbClr val="FF4F4F"/>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FF0000"/>
        </a:dk2>
        <a:lt2>
          <a:srgbClr val="FFFFFF"/>
        </a:lt2>
        <a:accent1>
          <a:srgbClr val="E6E6E6"/>
        </a:accent1>
        <a:accent2>
          <a:srgbClr val="F79BA2"/>
        </a:accent2>
        <a:accent3>
          <a:srgbClr val="FF4F4F"/>
        </a:accent3>
        <a:accent4>
          <a:srgbClr val="FF0000"/>
        </a:accent4>
        <a:accent5>
          <a:srgbClr val="970000"/>
        </a:accent5>
        <a:accent6>
          <a:srgbClr val="808080"/>
        </a:accent6>
        <a:hlink>
          <a:srgbClr val="FF4F4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 Coca-Cola Company Coca-Cola Brand Template">
  <a:themeElements>
    <a:clrScheme name="Coca Cola Red">
      <a:dk1>
        <a:srgbClr val="FFFFFF"/>
      </a:dk1>
      <a:lt1>
        <a:srgbClr val="455560"/>
      </a:lt1>
      <a:dk2>
        <a:srgbClr val="F40009"/>
      </a:dk2>
      <a:lt2>
        <a:srgbClr val="FFFFFF"/>
      </a:lt2>
      <a:accent1>
        <a:srgbClr val="F40009"/>
      </a:accent1>
      <a:accent2>
        <a:srgbClr val="455560"/>
      </a:accent2>
      <a:accent3>
        <a:srgbClr val="20272B"/>
      </a:accent3>
      <a:accent4>
        <a:srgbClr val="909FA0"/>
      </a:accent4>
      <a:accent5>
        <a:srgbClr val="C6CECE"/>
      </a:accent5>
      <a:accent6>
        <a:srgbClr val="D9E2E1"/>
      </a:accent6>
      <a:hlink>
        <a:srgbClr val="455560"/>
      </a:hlink>
      <a:folHlink>
        <a:srgbClr val="F40009"/>
      </a:folHlink>
    </a:clrScheme>
    <a:fontScheme name="Coca C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solidFill>
      </a:spPr>
      <a:bodyPr vert="horz" lIns="320040" tIns="137160" rIns="320040" bIns="137160" rtlCol="0">
        <a:noAutofit/>
      </a:bodyPr>
      <a:lstStyle>
        <a:def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defRPr kumimoji="0" sz="3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2_The Coca-Cola Company Coca-Cola Brand Template">
  <a:themeElements>
    <a:clrScheme name="Coca Cola Red">
      <a:dk1>
        <a:srgbClr val="FFFFFF"/>
      </a:dk1>
      <a:lt1>
        <a:srgbClr val="455560"/>
      </a:lt1>
      <a:dk2>
        <a:srgbClr val="F40009"/>
      </a:dk2>
      <a:lt2>
        <a:srgbClr val="FFFFFF"/>
      </a:lt2>
      <a:accent1>
        <a:srgbClr val="F40009"/>
      </a:accent1>
      <a:accent2>
        <a:srgbClr val="455560"/>
      </a:accent2>
      <a:accent3>
        <a:srgbClr val="20272B"/>
      </a:accent3>
      <a:accent4>
        <a:srgbClr val="909FA0"/>
      </a:accent4>
      <a:accent5>
        <a:srgbClr val="C6CECE"/>
      </a:accent5>
      <a:accent6>
        <a:srgbClr val="D9E2E1"/>
      </a:accent6>
      <a:hlink>
        <a:srgbClr val="455560"/>
      </a:hlink>
      <a:folHlink>
        <a:srgbClr val="F40009"/>
      </a:folHlink>
    </a:clrScheme>
    <a:fontScheme name="Coca C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solidFill>
      </a:spPr>
      <a:bodyPr vert="horz" lIns="320040" tIns="137160" rIns="320040" bIns="137160" rtlCol="0">
        <a:noAutofit/>
      </a:bodyPr>
      <a:lstStyle>
        <a:def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defRPr kumimoji="0" sz="3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1_SZZ276">
  <a:themeElements>
    <a:clrScheme name="Current">
      <a:dk1>
        <a:srgbClr val="000000"/>
      </a:dk1>
      <a:lt1>
        <a:srgbClr val="FFFFFF"/>
      </a:lt1>
      <a:dk2>
        <a:srgbClr val="FF0000"/>
      </a:dk2>
      <a:lt2>
        <a:srgbClr val="FFFFFF"/>
      </a:lt2>
      <a:accent1>
        <a:srgbClr val="E6E6E6"/>
      </a:accent1>
      <a:accent2>
        <a:srgbClr val="F79BA2"/>
      </a:accent2>
      <a:accent3>
        <a:srgbClr val="FF4F4F"/>
      </a:accent3>
      <a:accent4>
        <a:srgbClr val="FF0000"/>
      </a:accent4>
      <a:accent5>
        <a:srgbClr val="970000"/>
      </a:accent5>
      <a:accent6>
        <a:srgbClr val="808080"/>
      </a:accent6>
      <a:hlink>
        <a:srgbClr val="FF4F4F"/>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FF0000"/>
        </a:dk2>
        <a:lt2>
          <a:srgbClr val="FFFFFF"/>
        </a:lt2>
        <a:accent1>
          <a:srgbClr val="E6E6E6"/>
        </a:accent1>
        <a:accent2>
          <a:srgbClr val="F79BA2"/>
        </a:accent2>
        <a:accent3>
          <a:srgbClr val="FF4F4F"/>
        </a:accent3>
        <a:accent4>
          <a:srgbClr val="FF0000"/>
        </a:accent4>
        <a:accent5>
          <a:srgbClr val="970000"/>
        </a:accent5>
        <a:accent6>
          <a:srgbClr val="808080"/>
        </a:accent6>
        <a:hlink>
          <a:srgbClr val="FF4F4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he Coca-Cola Company Coca-Cola Brand Template">
  <a:themeElements>
    <a:clrScheme name="Coca Cola Red">
      <a:dk1>
        <a:srgbClr val="FFFFFF"/>
      </a:dk1>
      <a:lt1>
        <a:srgbClr val="455560"/>
      </a:lt1>
      <a:dk2>
        <a:srgbClr val="F40009"/>
      </a:dk2>
      <a:lt2>
        <a:srgbClr val="FFFFFF"/>
      </a:lt2>
      <a:accent1>
        <a:srgbClr val="F40009"/>
      </a:accent1>
      <a:accent2>
        <a:srgbClr val="455560"/>
      </a:accent2>
      <a:accent3>
        <a:srgbClr val="20272B"/>
      </a:accent3>
      <a:accent4>
        <a:srgbClr val="909FA0"/>
      </a:accent4>
      <a:accent5>
        <a:srgbClr val="C6CECE"/>
      </a:accent5>
      <a:accent6>
        <a:srgbClr val="D9E2E1"/>
      </a:accent6>
      <a:hlink>
        <a:srgbClr val="455560"/>
      </a:hlink>
      <a:folHlink>
        <a:srgbClr val="F40009"/>
      </a:folHlink>
    </a:clrScheme>
    <a:fontScheme name="Coca C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solidFill>
      </a:spPr>
      <a:bodyPr vert="horz" lIns="320040" tIns="137160" rIns="320040" bIns="137160" rtlCol="0">
        <a:noAutofit/>
      </a:bodyPr>
      <a:lstStyle>
        <a:def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defRPr kumimoji="0" sz="3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3340</TotalTime>
  <Words>1853</Words>
  <Application>Microsoft Office PowerPoint</Application>
  <PresentationFormat>On-screen Show (4:3)</PresentationFormat>
  <Paragraphs>253</Paragraphs>
  <Slides>22</Slides>
  <Notes>17</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38" baseType="lpstr">
      <vt:lpstr>ＭＳ Ｐゴシック</vt:lpstr>
      <vt:lpstr>ＭＳ Ｐゴシック</vt:lpstr>
      <vt:lpstr>Arial</vt:lpstr>
      <vt:lpstr>Calibri</vt:lpstr>
      <vt:lpstr>Gotham-Bold</vt:lpstr>
      <vt:lpstr>HelveticaNeueLT Std Lt Cn</vt:lpstr>
      <vt:lpstr>Lucida Grande</vt:lpstr>
      <vt:lpstr>vag rounded </vt:lpstr>
      <vt:lpstr>VAG Rounded Std Light</vt:lpstr>
      <vt:lpstr>The Coca-Cola Company Coca-Cola Brand Template</vt:lpstr>
      <vt:lpstr>SZZ276</vt:lpstr>
      <vt:lpstr>1_The Coca-Cola Company Coca-Cola Brand Template</vt:lpstr>
      <vt:lpstr>2_The Coca-Cola Company Coca-Cola Brand Template</vt:lpstr>
      <vt:lpstr>1_SZZ276</vt:lpstr>
      <vt:lpstr>3_The Coca-Cola Company Coca-Cola Brand Template</vt:lpstr>
      <vt:lpstr>think-cell Slide</vt:lpstr>
      <vt:lpstr>Submission to the Standing Committee on Finance and the Portfolio Committee on Health   Comments on the Draft Rates and Monetary Amounts and Amendment of Revenue Laws Bill: Proposed Health Levy  </vt:lpstr>
      <vt:lpstr>Presentation Outline</vt:lpstr>
      <vt:lpstr>PowerPoint Presentation</vt:lpstr>
      <vt:lpstr>PowerPoint Presentation</vt:lpstr>
      <vt:lpstr>PowerPoint Presentation</vt:lpstr>
      <vt:lpstr>COCA-COLA BEVERAGES SOUTH AFRICA PUBLIC INTEREST COMMITMENTS   </vt:lpstr>
      <vt:lpstr>As a result of our recent merger, CCBSA  has agreed to the following Public Interest Commitments: </vt:lpstr>
      <vt:lpstr>PowerPoint Presentation</vt:lpstr>
      <vt:lpstr>COCA-COLA BEVERAGES SOUTH AFRICA’S Proposed Solution and Progress to date   </vt:lpstr>
      <vt:lpstr>PowerPoint Presentation</vt:lpstr>
      <vt:lpstr>COCA-COLA BEVERAGES SOUTH AFRICA’S PROPOSED SOLUTIONS  </vt:lpstr>
      <vt:lpstr>PowerPoint Presentation</vt:lpstr>
      <vt:lpstr>PowerPoint Presentation</vt:lpstr>
      <vt:lpstr>Coca-Cola system efforts will drive down average unit sugar content 22-24% by the end of 2018</vt:lpstr>
      <vt:lpstr>PowerPoint Presentation</vt:lpstr>
      <vt:lpstr>PowerPoint Presentation</vt:lpstr>
      <vt:lpstr>PowerPoint Presentation</vt:lpstr>
      <vt:lpstr>COCA-COLA BEVERAGES SOUTH AFRICA’S Our position on the proposed health levy and conclusion    </vt:lpstr>
      <vt:lpstr>PowerPoint Presentation</vt:lpstr>
      <vt:lpstr>PowerPoint Presentation</vt:lpstr>
      <vt:lpstr>PowerPoint Presentation</vt:lpstr>
      <vt:lpstr>Thank you</vt:lpstr>
    </vt:vector>
  </TitlesOfParts>
  <Company>SAB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to the National Treasury:   Comments on the Draft Rates and Monetary Amounts and Amendment of Revenue Laws Bill - 22 February 2017</dc:title>
  <dc:creator>Billy Kaspersen - STN</dc:creator>
  <cp:lastModifiedBy>Tshidi Ramogase - STN</cp:lastModifiedBy>
  <cp:revision>135</cp:revision>
  <dcterms:created xsi:type="dcterms:W3CDTF">2017-04-24T15:49:41Z</dcterms:created>
  <dcterms:modified xsi:type="dcterms:W3CDTF">2017-06-05T21:36:52Z</dcterms:modified>
</cp:coreProperties>
</file>