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Layouts/slideLayout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tags/tag4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diagrams/drawing3.xml" ContentType="application/vnd.ms-office.drawingml.diagramDrawing+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diagrams/data3.xml" ContentType="application/vnd.openxmlformats-officedocument.drawingml.diagramData+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diagrams/data1.xml" ContentType="application/vnd.openxmlformats-officedocument.drawingml.diagramData+xml"/>
  <Override PartName="/ppt/tags/tag11.xml" ContentType="application/vnd.openxmlformats-officedocument.presentationml.tags+xml"/>
  <Override PartName="/ppt/diagrams/colors3.xml" ContentType="application/vnd.openxmlformats-officedocument.drawingml.diagramColors+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tags/tag89.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713" r:id="rId3"/>
    <p:sldMasterId id="2147483726" r:id="rId4"/>
    <p:sldMasterId id="2147483739" r:id="rId5"/>
  </p:sldMasterIdLst>
  <p:notesMasterIdLst>
    <p:notesMasterId r:id="rId30"/>
  </p:notesMasterIdLst>
  <p:handoutMasterIdLst>
    <p:handoutMasterId r:id="rId31"/>
  </p:handoutMasterIdLst>
  <p:sldIdLst>
    <p:sldId id="271" r:id="rId6"/>
    <p:sldId id="396" r:id="rId7"/>
    <p:sldId id="451" r:id="rId8"/>
    <p:sldId id="397" r:id="rId9"/>
    <p:sldId id="401" r:id="rId10"/>
    <p:sldId id="402" r:id="rId11"/>
    <p:sldId id="404" r:id="rId12"/>
    <p:sldId id="438" r:id="rId13"/>
    <p:sldId id="452" r:id="rId14"/>
    <p:sldId id="439" r:id="rId15"/>
    <p:sldId id="440" r:id="rId16"/>
    <p:sldId id="441" r:id="rId17"/>
    <p:sldId id="453" r:id="rId18"/>
    <p:sldId id="442" r:id="rId19"/>
    <p:sldId id="443" r:id="rId20"/>
    <p:sldId id="444" r:id="rId21"/>
    <p:sldId id="447" r:id="rId22"/>
    <p:sldId id="445" r:id="rId23"/>
    <p:sldId id="446" r:id="rId24"/>
    <p:sldId id="454" r:id="rId25"/>
    <p:sldId id="449" r:id="rId26"/>
    <p:sldId id="448" r:id="rId27"/>
    <p:sldId id="455" r:id="rId28"/>
    <p:sldId id="456"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nel Uys" initials="CU" lastIdx="13" clrIdx="0"/>
  <p:cmAuthor id="1" name="Vernon John" initials="VJ" lastIdx="38" clrIdx="1"/>
  <p:cmAuthor id="2" name="Amanda Haggett" initials="AH" lastIdx="3" clrIdx="2"/>
  <p:cmAuthor id="3" name="Erskine Du Toit" initials="EDT" lastIdx="0" clrIdx="3">
    <p:extLst/>
  </p:cmAuthor>
  <p:cmAuthor id="4" name="Rajann" initials="R" lastIdx="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a:srgbClr val="FF9999"/>
    <a:srgbClr val="0078D2"/>
    <a:srgbClr val="666CE0"/>
    <a:srgbClr val="666699"/>
    <a:srgbClr val="0066FF"/>
    <a:srgbClr val="2F491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2" autoAdjust="0"/>
    <p:restoredTop sz="75670" autoAdjust="0"/>
  </p:normalViewPr>
  <p:slideViewPr>
    <p:cSldViewPr>
      <p:cViewPr varScale="1">
        <p:scale>
          <a:sx n="87" d="100"/>
          <a:sy n="87" d="100"/>
        </p:scale>
        <p:origin x="-2358" y="-8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71CD1-A95D-4036-806E-B95C8BA1539D}" type="doc">
      <dgm:prSet loTypeId="urn:microsoft.com/office/officeart/2005/8/layout/cycle8" loCatId="cycle" qsTypeId="urn:microsoft.com/office/officeart/2005/8/quickstyle/3d3" qsCatId="3D" csTypeId="urn:microsoft.com/office/officeart/2005/8/colors/colorful5" csCatId="colorful" phldr="1"/>
      <dgm:spPr/>
    </dgm:pt>
    <dgm:pt modelId="{A1A20D11-A906-4ACF-9F43-A92A4C6DF009}">
      <dgm:prSet phldrT="[Text]"/>
      <dgm:spPr/>
      <dgm:t>
        <a:bodyPr/>
        <a:lstStyle/>
        <a:p>
          <a:r>
            <a:rPr lang="en-ZA" dirty="0">
              <a:latin typeface="Arial" panose="020B0604020202020204" pitchFamily="34" charset="0"/>
              <a:cs typeface="Arial" panose="020B0604020202020204" pitchFamily="34" charset="0"/>
            </a:rPr>
            <a:t>Moving towards managing resources for performance</a:t>
          </a:r>
        </a:p>
      </dgm:t>
    </dgm:pt>
    <dgm:pt modelId="{538C4F75-D448-4E11-B0E4-534434BE1131}" type="parTrans" cxnId="{1577B1EF-BEFC-4D18-A6E3-CCD1C0553845}">
      <dgm:prSet/>
      <dgm:spPr/>
      <dgm:t>
        <a:bodyPr/>
        <a:lstStyle/>
        <a:p>
          <a:endParaRPr lang="en-ZA"/>
        </a:p>
      </dgm:t>
    </dgm:pt>
    <dgm:pt modelId="{77082F77-DEAB-4760-81D2-C68471DD73F2}" type="sibTrans" cxnId="{1577B1EF-BEFC-4D18-A6E3-CCD1C0553845}">
      <dgm:prSet/>
      <dgm:spPr/>
      <dgm:t>
        <a:bodyPr/>
        <a:lstStyle/>
        <a:p>
          <a:endParaRPr lang="en-ZA"/>
        </a:p>
      </dgm:t>
    </dgm:pt>
    <dgm:pt modelId="{F89A0DFE-FB4A-4A03-BA6A-A5C018D75D99}">
      <dgm:prSet phldrT="[Text]"/>
      <dgm:spPr/>
      <dgm:t>
        <a:bodyPr/>
        <a:lstStyle/>
        <a:p>
          <a:r>
            <a:rPr lang="en-ZA" dirty="0">
              <a:latin typeface="Arial" panose="020B0604020202020204" pitchFamily="34" charset="0"/>
              <a:cs typeface="Arial" panose="020B0604020202020204" pitchFamily="34" charset="0"/>
            </a:rPr>
            <a:t>Bringing government to the digital age</a:t>
          </a:r>
        </a:p>
      </dgm:t>
    </dgm:pt>
    <dgm:pt modelId="{54B7E44B-8B53-4C19-9B17-B538B0CE5D9F}" type="parTrans" cxnId="{26636637-3E44-403A-9426-B660F2F0EFA7}">
      <dgm:prSet/>
      <dgm:spPr/>
      <dgm:t>
        <a:bodyPr/>
        <a:lstStyle/>
        <a:p>
          <a:endParaRPr lang="en-ZA"/>
        </a:p>
      </dgm:t>
    </dgm:pt>
    <dgm:pt modelId="{148BC7CD-9D59-4961-8AD0-FB5D76B9F3B5}" type="sibTrans" cxnId="{26636637-3E44-403A-9426-B660F2F0EFA7}">
      <dgm:prSet/>
      <dgm:spPr/>
      <dgm:t>
        <a:bodyPr/>
        <a:lstStyle/>
        <a:p>
          <a:endParaRPr lang="en-ZA"/>
        </a:p>
      </dgm:t>
    </dgm:pt>
    <dgm:pt modelId="{588D91AB-5DE8-4932-A816-E70D934B1DA1}">
      <dgm:prSet phldrT="[Text]"/>
      <dgm:spPr/>
      <dgm:t>
        <a:bodyPr/>
        <a:lstStyle/>
        <a:p>
          <a:r>
            <a:rPr lang="en-ZA" dirty="0">
              <a:latin typeface="Arial" panose="020B0604020202020204" pitchFamily="34" charset="0"/>
              <a:cs typeface="Arial" panose="020B0604020202020204" pitchFamily="34" charset="0"/>
            </a:rPr>
            <a:t>Changing antiquated processes</a:t>
          </a:r>
        </a:p>
      </dgm:t>
    </dgm:pt>
    <dgm:pt modelId="{74D4AE3B-77AF-42DE-A5EA-D505D40609D8}" type="parTrans" cxnId="{6D6FDBC0-5919-454A-8F3A-0D75C077EACA}">
      <dgm:prSet/>
      <dgm:spPr/>
      <dgm:t>
        <a:bodyPr/>
        <a:lstStyle/>
        <a:p>
          <a:endParaRPr lang="en-ZA"/>
        </a:p>
      </dgm:t>
    </dgm:pt>
    <dgm:pt modelId="{DB68F5D2-EC4F-4D52-9BC4-C514734D7013}" type="sibTrans" cxnId="{6D6FDBC0-5919-454A-8F3A-0D75C077EACA}">
      <dgm:prSet/>
      <dgm:spPr/>
      <dgm:t>
        <a:bodyPr/>
        <a:lstStyle/>
        <a:p>
          <a:endParaRPr lang="en-ZA"/>
        </a:p>
      </dgm:t>
    </dgm:pt>
    <dgm:pt modelId="{5F9086F0-8E76-475B-AF82-1FB2BF713763}" type="pres">
      <dgm:prSet presAssocID="{48771CD1-A95D-4036-806E-B95C8BA1539D}" presName="compositeShape" presStyleCnt="0">
        <dgm:presLayoutVars>
          <dgm:chMax val="7"/>
          <dgm:dir/>
          <dgm:resizeHandles val="exact"/>
        </dgm:presLayoutVars>
      </dgm:prSet>
      <dgm:spPr/>
    </dgm:pt>
    <dgm:pt modelId="{23073F34-8130-489D-80DC-8E16F87A583D}" type="pres">
      <dgm:prSet presAssocID="{48771CD1-A95D-4036-806E-B95C8BA1539D}" presName="wedge1" presStyleLbl="node1" presStyleIdx="0" presStyleCnt="3"/>
      <dgm:spPr/>
      <dgm:t>
        <a:bodyPr/>
        <a:lstStyle/>
        <a:p>
          <a:endParaRPr lang="en-US"/>
        </a:p>
      </dgm:t>
    </dgm:pt>
    <dgm:pt modelId="{CC99049F-CC38-434B-ADED-6C0C2CF00E7A}" type="pres">
      <dgm:prSet presAssocID="{48771CD1-A95D-4036-806E-B95C8BA1539D}" presName="dummy1a" presStyleCnt="0"/>
      <dgm:spPr/>
    </dgm:pt>
    <dgm:pt modelId="{0C488279-7B97-4A82-B0B8-F641658FF1A1}" type="pres">
      <dgm:prSet presAssocID="{48771CD1-A95D-4036-806E-B95C8BA1539D}" presName="dummy1b" presStyleCnt="0"/>
      <dgm:spPr/>
    </dgm:pt>
    <dgm:pt modelId="{817F5EF7-DD84-4F5E-B89A-650980927A8C}" type="pres">
      <dgm:prSet presAssocID="{48771CD1-A95D-4036-806E-B95C8BA1539D}" presName="wedge1Tx" presStyleLbl="node1" presStyleIdx="0" presStyleCnt="3">
        <dgm:presLayoutVars>
          <dgm:chMax val="0"/>
          <dgm:chPref val="0"/>
          <dgm:bulletEnabled val="1"/>
        </dgm:presLayoutVars>
      </dgm:prSet>
      <dgm:spPr/>
      <dgm:t>
        <a:bodyPr/>
        <a:lstStyle/>
        <a:p>
          <a:endParaRPr lang="en-US"/>
        </a:p>
      </dgm:t>
    </dgm:pt>
    <dgm:pt modelId="{234FDAD7-10D8-4756-B300-C63F28FB6E26}" type="pres">
      <dgm:prSet presAssocID="{48771CD1-A95D-4036-806E-B95C8BA1539D}" presName="wedge2" presStyleLbl="node1" presStyleIdx="1" presStyleCnt="3"/>
      <dgm:spPr/>
      <dgm:t>
        <a:bodyPr/>
        <a:lstStyle/>
        <a:p>
          <a:endParaRPr lang="en-US"/>
        </a:p>
      </dgm:t>
    </dgm:pt>
    <dgm:pt modelId="{23FFC8B6-7958-4132-9B1D-2D1EAA6E903C}" type="pres">
      <dgm:prSet presAssocID="{48771CD1-A95D-4036-806E-B95C8BA1539D}" presName="dummy2a" presStyleCnt="0"/>
      <dgm:spPr/>
    </dgm:pt>
    <dgm:pt modelId="{47BBD161-4DBB-4730-AD80-29FE6DAAF16F}" type="pres">
      <dgm:prSet presAssocID="{48771CD1-A95D-4036-806E-B95C8BA1539D}" presName="dummy2b" presStyleCnt="0"/>
      <dgm:spPr/>
    </dgm:pt>
    <dgm:pt modelId="{C80ED542-44C4-4AF5-9724-EA4B3E96105C}" type="pres">
      <dgm:prSet presAssocID="{48771CD1-A95D-4036-806E-B95C8BA1539D}" presName="wedge2Tx" presStyleLbl="node1" presStyleIdx="1" presStyleCnt="3">
        <dgm:presLayoutVars>
          <dgm:chMax val="0"/>
          <dgm:chPref val="0"/>
          <dgm:bulletEnabled val="1"/>
        </dgm:presLayoutVars>
      </dgm:prSet>
      <dgm:spPr/>
      <dgm:t>
        <a:bodyPr/>
        <a:lstStyle/>
        <a:p>
          <a:endParaRPr lang="en-US"/>
        </a:p>
      </dgm:t>
    </dgm:pt>
    <dgm:pt modelId="{5DBE217F-D5A9-475B-BC50-BBC4008A4879}" type="pres">
      <dgm:prSet presAssocID="{48771CD1-A95D-4036-806E-B95C8BA1539D}" presName="wedge3" presStyleLbl="node1" presStyleIdx="2" presStyleCnt="3"/>
      <dgm:spPr/>
      <dgm:t>
        <a:bodyPr/>
        <a:lstStyle/>
        <a:p>
          <a:endParaRPr lang="en-US"/>
        </a:p>
      </dgm:t>
    </dgm:pt>
    <dgm:pt modelId="{E8DF0D57-47D4-4C95-B2D2-E36A3E539E28}" type="pres">
      <dgm:prSet presAssocID="{48771CD1-A95D-4036-806E-B95C8BA1539D}" presName="dummy3a" presStyleCnt="0"/>
      <dgm:spPr/>
    </dgm:pt>
    <dgm:pt modelId="{85236165-033D-4883-835F-FD6EE8F2A83F}" type="pres">
      <dgm:prSet presAssocID="{48771CD1-A95D-4036-806E-B95C8BA1539D}" presName="dummy3b" presStyleCnt="0"/>
      <dgm:spPr/>
    </dgm:pt>
    <dgm:pt modelId="{6ADBDB72-362A-4A78-AEED-285C95C3A761}" type="pres">
      <dgm:prSet presAssocID="{48771CD1-A95D-4036-806E-B95C8BA1539D}" presName="wedge3Tx" presStyleLbl="node1" presStyleIdx="2" presStyleCnt="3">
        <dgm:presLayoutVars>
          <dgm:chMax val="0"/>
          <dgm:chPref val="0"/>
          <dgm:bulletEnabled val="1"/>
        </dgm:presLayoutVars>
      </dgm:prSet>
      <dgm:spPr/>
      <dgm:t>
        <a:bodyPr/>
        <a:lstStyle/>
        <a:p>
          <a:endParaRPr lang="en-US"/>
        </a:p>
      </dgm:t>
    </dgm:pt>
    <dgm:pt modelId="{E5C61325-67E6-457A-A197-9802196AD3B7}" type="pres">
      <dgm:prSet presAssocID="{77082F77-DEAB-4760-81D2-C68471DD73F2}" presName="arrowWedge1" presStyleLbl="fgSibTrans2D1" presStyleIdx="0" presStyleCnt="3"/>
      <dgm:spPr/>
    </dgm:pt>
    <dgm:pt modelId="{8DA784E1-DBF8-464F-86B2-581FD7E150F3}" type="pres">
      <dgm:prSet presAssocID="{148BC7CD-9D59-4961-8AD0-FB5D76B9F3B5}" presName="arrowWedge2" presStyleLbl="fgSibTrans2D1" presStyleIdx="1" presStyleCnt="3"/>
      <dgm:spPr/>
    </dgm:pt>
    <dgm:pt modelId="{42E3B126-20EF-457B-B83E-B90D12B4ADC5}" type="pres">
      <dgm:prSet presAssocID="{DB68F5D2-EC4F-4D52-9BC4-C514734D7013}" presName="arrowWedge3" presStyleLbl="fgSibTrans2D1" presStyleIdx="2" presStyleCnt="3"/>
      <dgm:spPr/>
    </dgm:pt>
  </dgm:ptLst>
  <dgm:cxnLst>
    <dgm:cxn modelId="{26636637-3E44-403A-9426-B660F2F0EFA7}" srcId="{48771CD1-A95D-4036-806E-B95C8BA1539D}" destId="{F89A0DFE-FB4A-4A03-BA6A-A5C018D75D99}" srcOrd="1" destOrd="0" parTransId="{54B7E44B-8B53-4C19-9B17-B538B0CE5D9F}" sibTransId="{148BC7CD-9D59-4961-8AD0-FB5D76B9F3B5}"/>
    <dgm:cxn modelId="{AEFB8F46-BEFF-4BB4-B174-73A60BEEC560}" type="presOf" srcId="{A1A20D11-A906-4ACF-9F43-A92A4C6DF009}" destId="{23073F34-8130-489D-80DC-8E16F87A583D}" srcOrd="0" destOrd="0" presId="urn:microsoft.com/office/officeart/2005/8/layout/cycle8"/>
    <dgm:cxn modelId="{F64001A9-7FA2-44E7-A9B0-115E9D989A7E}" type="presOf" srcId="{F89A0DFE-FB4A-4A03-BA6A-A5C018D75D99}" destId="{234FDAD7-10D8-4756-B300-C63F28FB6E26}" srcOrd="0" destOrd="0" presId="urn:microsoft.com/office/officeart/2005/8/layout/cycle8"/>
    <dgm:cxn modelId="{6D6FDBC0-5919-454A-8F3A-0D75C077EACA}" srcId="{48771CD1-A95D-4036-806E-B95C8BA1539D}" destId="{588D91AB-5DE8-4932-A816-E70D934B1DA1}" srcOrd="2" destOrd="0" parTransId="{74D4AE3B-77AF-42DE-A5EA-D505D40609D8}" sibTransId="{DB68F5D2-EC4F-4D52-9BC4-C514734D7013}"/>
    <dgm:cxn modelId="{AA8BE84C-9141-4938-B00E-E09C7C5E5F89}" type="presOf" srcId="{48771CD1-A95D-4036-806E-B95C8BA1539D}" destId="{5F9086F0-8E76-475B-AF82-1FB2BF713763}" srcOrd="0" destOrd="0" presId="urn:microsoft.com/office/officeart/2005/8/layout/cycle8"/>
    <dgm:cxn modelId="{CF5C608A-EF9B-4333-96A7-388A928CDF6B}" type="presOf" srcId="{F89A0DFE-FB4A-4A03-BA6A-A5C018D75D99}" destId="{C80ED542-44C4-4AF5-9724-EA4B3E96105C}" srcOrd="1" destOrd="0" presId="urn:microsoft.com/office/officeart/2005/8/layout/cycle8"/>
    <dgm:cxn modelId="{1577B1EF-BEFC-4D18-A6E3-CCD1C0553845}" srcId="{48771CD1-A95D-4036-806E-B95C8BA1539D}" destId="{A1A20D11-A906-4ACF-9F43-A92A4C6DF009}" srcOrd="0" destOrd="0" parTransId="{538C4F75-D448-4E11-B0E4-534434BE1131}" sibTransId="{77082F77-DEAB-4760-81D2-C68471DD73F2}"/>
    <dgm:cxn modelId="{184AC73D-F5DA-468D-B966-CF655CDB14D5}" type="presOf" srcId="{588D91AB-5DE8-4932-A816-E70D934B1DA1}" destId="{5DBE217F-D5A9-475B-BC50-BBC4008A4879}" srcOrd="0" destOrd="0" presId="urn:microsoft.com/office/officeart/2005/8/layout/cycle8"/>
    <dgm:cxn modelId="{A52BDD0A-DC73-46B5-BC77-47AD83F02F2F}" type="presOf" srcId="{A1A20D11-A906-4ACF-9F43-A92A4C6DF009}" destId="{817F5EF7-DD84-4F5E-B89A-650980927A8C}" srcOrd="1" destOrd="0" presId="urn:microsoft.com/office/officeart/2005/8/layout/cycle8"/>
    <dgm:cxn modelId="{D77A0C31-25D2-4F5D-8BA9-A931F5E94AB2}" type="presOf" srcId="{588D91AB-5DE8-4932-A816-E70D934B1DA1}" destId="{6ADBDB72-362A-4A78-AEED-285C95C3A761}" srcOrd="1" destOrd="0" presId="urn:microsoft.com/office/officeart/2005/8/layout/cycle8"/>
    <dgm:cxn modelId="{00A1CD17-3261-494B-A6BA-266ADACD16FE}" type="presParOf" srcId="{5F9086F0-8E76-475B-AF82-1FB2BF713763}" destId="{23073F34-8130-489D-80DC-8E16F87A583D}" srcOrd="0" destOrd="0" presId="urn:microsoft.com/office/officeart/2005/8/layout/cycle8"/>
    <dgm:cxn modelId="{0E3AD30B-422C-43D9-B4C9-53FBB0345CFD}" type="presParOf" srcId="{5F9086F0-8E76-475B-AF82-1FB2BF713763}" destId="{CC99049F-CC38-434B-ADED-6C0C2CF00E7A}" srcOrd="1" destOrd="0" presId="urn:microsoft.com/office/officeart/2005/8/layout/cycle8"/>
    <dgm:cxn modelId="{2641ED99-8A2B-4624-AEE0-B3C31D28D032}" type="presParOf" srcId="{5F9086F0-8E76-475B-AF82-1FB2BF713763}" destId="{0C488279-7B97-4A82-B0B8-F641658FF1A1}" srcOrd="2" destOrd="0" presId="urn:microsoft.com/office/officeart/2005/8/layout/cycle8"/>
    <dgm:cxn modelId="{56E6789F-9BC6-4C82-B31B-8250CA64FB5A}" type="presParOf" srcId="{5F9086F0-8E76-475B-AF82-1FB2BF713763}" destId="{817F5EF7-DD84-4F5E-B89A-650980927A8C}" srcOrd="3" destOrd="0" presId="urn:microsoft.com/office/officeart/2005/8/layout/cycle8"/>
    <dgm:cxn modelId="{595E5999-19F2-4356-8188-5409437FF62C}" type="presParOf" srcId="{5F9086F0-8E76-475B-AF82-1FB2BF713763}" destId="{234FDAD7-10D8-4756-B300-C63F28FB6E26}" srcOrd="4" destOrd="0" presId="urn:microsoft.com/office/officeart/2005/8/layout/cycle8"/>
    <dgm:cxn modelId="{ED5603DF-4088-436B-9560-D8F66D2E62CD}" type="presParOf" srcId="{5F9086F0-8E76-475B-AF82-1FB2BF713763}" destId="{23FFC8B6-7958-4132-9B1D-2D1EAA6E903C}" srcOrd="5" destOrd="0" presId="urn:microsoft.com/office/officeart/2005/8/layout/cycle8"/>
    <dgm:cxn modelId="{A4E3CB76-FCBB-45BE-A896-F1F2457E6B09}" type="presParOf" srcId="{5F9086F0-8E76-475B-AF82-1FB2BF713763}" destId="{47BBD161-4DBB-4730-AD80-29FE6DAAF16F}" srcOrd="6" destOrd="0" presId="urn:microsoft.com/office/officeart/2005/8/layout/cycle8"/>
    <dgm:cxn modelId="{6C9B28D9-E18D-4017-BE64-A46A49A8C911}" type="presParOf" srcId="{5F9086F0-8E76-475B-AF82-1FB2BF713763}" destId="{C80ED542-44C4-4AF5-9724-EA4B3E96105C}" srcOrd="7" destOrd="0" presId="urn:microsoft.com/office/officeart/2005/8/layout/cycle8"/>
    <dgm:cxn modelId="{5AF24D93-85ED-4DB7-B8E3-4D33980CACC6}" type="presParOf" srcId="{5F9086F0-8E76-475B-AF82-1FB2BF713763}" destId="{5DBE217F-D5A9-475B-BC50-BBC4008A4879}" srcOrd="8" destOrd="0" presId="urn:microsoft.com/office/officeart/2005/8/layout/cycle8"/>
    <dgm:cxn modelId="{10E778B4-A2CB-4863-A274-9F5FA0424647}" type="presParOf" srcId="{5F9086F0-8E76-475B-AF82-1FB2BF713763}" destId="{E8DF0D57-47D4-4C95-B2D2-E36A3E539E28}" srcOrd="9" destOrd="0" presId="urn:microsoft.com/office/officeart/2005/8/layout/cycle8"/>
    <dgm:cxn modelId="{F658DD16-3D04-441A-B072-905D218BFC4C}" type="presParOf" srcId="{5F9086F0-8E76-475B-AF82-1FB2BF713763}" destId="{85236165-033D-4883-835F-FD6EE8F2A83F}" srcOrd="10" destOrd="0" presId="urn:microsoft.com/office/officeart/2005/8/layout/cycle8"/>
    <dgm:cxn modelId="{0509E13D-6EDF-4C65-9251-5D4713201A99}" type="presParOf" srcId="{5F9086F0-8E76-475B-AF82-1FB2BF713763}" destId="{6ADBDB72-362A-4A78-AEED-285C95C3A761}" srcOrd="11" destOrd="0" presId="urn:microsoft.com/office/officeart/2005/8/layout/cycle8"/>
    <dgm:cxn modelId="{F1B8F8AD-F7E4-4F6A-9B4D-9E78CDB19D79}" type="presParOf" srcId="{5F9086F0-8E76-475B-AF82-1FB2BF713763}" destId="{E5C61325-67E6-457A-A197-9802196AD3B7}" srcOrd="12" destOrd="0" presId="urn:microsoft.com/office/officeart/2005/8/layout/cycle8"/>
    <dgm:cxn modelId="{C74630DD-EE90-4FE2-8B04-EFF34763C001}" type="presParOf" srcId="{5F9086F0-8E76-475B-AF82-1FB2BF713763}" destId="{8DA784E1-DBF8-464F-86B2-581FD7E150F3}" srcOrd="13" destOrd="0" presId="urn:microsoft.com/office/officeart/2005/8/layout/cycle8"/>
    <dgm:cxn modelId="{4D6E6836-5998-4632-BAD1-9E34A043EC68}" type="presParOf" srcId="{5F9086F0-8E76-475B-AF82-1FB2BF713763}" destId="{42E3B126-20EF-457B-B83E-B90D12B4ADC5}" srcOrd="14" destOrd="0" presId="urn:microsoft.com/office/officeart/2005/8/layout/cycle8"/>
  </dgm:cxnLst>
  <dgm:bg>
    <a:effectLst>
      <a:outerShdw blurRad="50800" dist="50800" dir="5400000" algn="ctr" rotWithShape="0">
        <a:srgbClr val="92D050"/>
      </a:outerShdw>
    </a:effectLst>
  </dgm:bg>
  <dgm:whole>
    <a:effectLst>
      <a:reflection blurRad="6350" stA="50000" endA="295" endPos="92000" dist="101600" dir="5400000" sy="-100000" algn="bl" rotWithShape="0"/>
    </a:effectLst>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CC314C-5FC5-4485-B947-DFFCE9C6043C}" type="doc">
      <dgm:prSet loTypeId="urn:microsoft.com/office/officeart/2005/8/layout/venn1" loCatId="relationship" qsTypeId="urn:microsoft.com/office/officeart/2005/8/quickstyle/3d3" qsCatId="3D" csTypeId="urn:microsoft.com/office/officeart/2005/8/colors/colorful5" csCatId="colorful" phldr="1"/>
      <dgm:spPr/>
    </dgm:pt>
    <dgm:pt modelId="{B7ACFAA6-0E14-4EB7-BC5E-4DB569A6DB59}">
      <dgm:prSet phldrT="[Text]" custT="1"/>
      <dgm:spPr>
        <a:solidFill>
          <a:srgbClr val="92D050">
            <a:alpha val="50000"/>
          </a:srgbClr>
        </a:solidFill>
      </dgm:spPr>
      <dgm:t>
        <a:bodyPr/>
        <a:lstStyle/>
        <a:p>
          <a:r>
            <a:rPr lang="en-ZA" sz="1600" b="1" dirty="0">
              <a:latin typeface="Arial" panose="020B0604020202020204" pitchFamily="34" charset="0"/>
              <a:cs typeface="Arial" panose="020B0604020202020204" pitchFamily="34" charset="0"/>
            </a:rPr>
            <a:t>Organisational Readiness: </a:t>
          </a:r>
        </a:p>
        <a:p>
          <a:r>
            <a:rPr lang="en-ZA" sz="1600" dirty="0">
              <a:latin typeface="Arial" panose="020B0604020202020204" pitchFamily="34" charset="0"/>
              <a:cs typeface="Arial" panose="020B0604020202020204" pitchFamily="34" charset="0"/>
            </a:rPr>
            <a:t>People and Processes</a:t>
          </a:r>
        </a:p>
      </dgm:t>
    </dgm:pt>
    <dgm:pt modelId="{C990BDF6-90F6-44E3-A7E6-4874B6B78554}" type="parTrans" cxnId="{13988231-BB79-4F0D-B4A9-229CCC3FC7D4}">
      <dgm:prSet/>
      <dgm:spPr/>
      <dgm:t>
        <a:bodyPr/>
        <a:lstStyle/>
        <a:p>
          <a:endParaRPr lang="en-ZA" sz="1400"/>
        </a:p>
      </dgm:t>
    </dgm:pt>
    <dgm:pt modelId="{5CEB52BC-C213-433B-9D05-DEE8A3C9B969}" type="sibTrans" cxnId="{13988231-BB79-4F0D-B4A9-229CCC3FC7D4}">
      <dgm:prSet/>
      <dgm:spPr/>
      <dgm:t>
        <a:bodyPr/>
        <a:lstStyle/>
        <a:p>
          <a:endParaRPr lang="en-ZA" sz="1400"/>
        </a:p>
      </dgm:t>
    </dgm:pt>
    <dgm:pt modelId="{59B11624-B4B6-460B-A17F-DDDD39745212}">
      <dgm:prSet phldrT="[Text]" custT="1"/>
      <dgm:spPr>
        <a:solidFill>
          <a:srgbClr val="FF9999">
            <a:alpha val="50000"/>
          </a:srgbClr>
        </a:solidFill>
      </dgm:spPr>
      <dgm:t>
        <a:bodyPr/>
        <a:lstStyle/>
        <a:p>
          <a:r>
            <a:rPr lang="en-ZA" sz="1600" b="1" dirty="0">
              <a:latin typeface="Arial" panose="020B0604020202020204" pitchFamily="34" charset="0"/>
              <a:cs typeface="Arial" panose="020B0604020202020204" pitchFamily="34" charset="0"/>
            </a:rPr>
            <a:t>Systems Development and Rollout</a:t>
          </a:r>
        </a:p>
      </dgm:t>
    </dgm:pt>
    <dgm:pt modelId="{E466D7DA-9387-48F7-AE64-7A7837BA6B88}" type="parTrans" cxnId="{31EC6A0B-79DC-4AE8-B032-34005F99BF6C}">
      <dgm:prSet/>
      <dgm:spPr/>
      <dgm:t>
        <a:bodyPr/>
        <a:lstStyle/>
        <a:p>
          <a:endParaRPr lang="en-ZA" sz="1400"/>
        </a:p>
      </dgm:t>
    </dgm:pt>
    <dgm:pt modelId="{DFF6F1AC-0816-4CF6-97F2-842599C9602D}" type="sibTrans" cxnId="{31EC6A0B-79DC-4AE8-B032-34005F99BF6C}">
      <dgm:prSet/>
      <dgm:spPr/>
      <dgm:t>
        <a:bodyPr/>
        <a:lstStyle/>
        <a:p>
          <a:endParaRPr lang="en-ZA" sz="1400"/>
        </a:p>
      </dgm:t>
    </dgm:pt>
    <dgm:pt modelId="{D07260EC-A891-495F-86C9-7A759B27AE60}">
      <dgm:prSet phldrT="[Text]" custT="1"/>
      <dgm:spPr>
        <a:solidFill>
          <a:srgbClr val="0078D2"/>
        </a:solidFill>
      </dgm:spPr>
      <dgm:t>
        <a:bodyPr/>
        <a:lstStyle/>
        <a:p>
          <a:pPr algn="ctr"/>
          <a:endParaRPr lang="en-ZA" sz="1400" b="1" dirty="0">
            <a:latin typeface="Arial" panose="020B0604020202020204" pitchFamily="34" charset="0"/>
            <a:cs typeface="Arial" panose="020B0604020202020204" pitchFamily="34" charset="0"/>
          </a:endParaRPr>
        </a:p>
        <a:p>
          <a:pPr algn="ctr"/>
          <a:endParaRPr lang="en-ZA" sz="1400" b="1" dirty="0">
            <a:latin typeface="Arial" panose="020B0604020202020204" pitchFamily="34" charset="0"/>
            <a:cs typeface="Arial" panose="020B0604020202020204" pitchFamily="34" charset="0"/>
          </a:endParaRPr>
        </a:p>
        <a:p>
          <a:pPr algn="ctr"/>
          <a:r>
            <a:rPr lang="en-ZA" sz="1600" b="1" dirty="0">
              <a:latin typeface="Arial" panose="020B0604020202020204" pitchFamily="34" charset="0"/>
              <a:cs typeface="Arial" panose="020B0604020202020204" pitchFamily="34" charset="0"/>
            </a:rPr>
            <a:t>Technical Readiness:</a:t>
          </a:r>
        </a:p>
        <a:p>
          <a:pPr marL="93663" indent="-93663" algn="ctr"/>
          <a:r>
            <a:rPr lang="en-ZA" sz="1600" dirty="0">
              <a:latin typeface="Arial" panose="020B0604020202020204" pitchFamily="34" charset="0"/>
              <a:cs typeface="Arial" panose="020B0604020202020204" pitchFamily="34" charset="0"/>
            </a:rPr>
            <a:t>Hardware, hosting               infrastructure, etc.</a:t>
          </a:r>
        </a:p>
        <a:p>
          <a:pPr algn="ctr"/>
          <a:endParaRPr lang="en-ZA" sz="1200" dirty="0"/>
        </a:p>
      </dgm:t>
    </dgm:pt>
    <dgm:pt modelId="{9D5BB5E2-AE68-4A68-A28E-3AC307E7D7E0}" type="parTrans" cxnId="{1D36E41B-501A-449D-A870-74FBDB1C8BCA}">
      <dgm:prSet/>
      <dgm:spPr/>
      <dgm:t>
        <a:bodyPr/>
        <a:lstStyle/>
        <a:p>
          <a:endParaRPr lang="en-ZA" sz="1400"/>
        </a:p>
      </dgm:t>
    </dgm:pt>
    <dgm:pt modelId="{0E7A01EF-E4F0-4BD3-BEFC-7682C7921F79}" type="sibTrans" cxnId="{1D36E41B-501A-449D-A870-74FBDB1C8BCA}">
      <dgm:prSet/>
      <dgm:spPr/>
      <dgm:t>
        <a:bodyPr/>
        <a:lstStyle/>
        <a:p>
          <a:endParaRPr lang="en-ZA" sz="1400"/>
        </a:p>
      </dgm:t>
    </dgm:pt>
    <dgm:pt modelId="{807C6A1E-94F3-408F-9A00-38DC6CD2C5FB}" type="pres">
      <dgm:prSet presAssocID="{78CC314C-5FC5-4485-B947-DFFCE9C6043C}" presName="compositeShape" presStyleCnt="0">
        <dgm:presLayoutVars>
          <dgm:chMax val="7"/>
          <dgm:dir/>
          <dgm:resizeHandles val="exact"/>
        </dgm:presLayoutVars>
      </dgm:prSet>
      <dgm:spPr/>
    </dgm:pt>
    <dgm:pt modelId="{CAF4BC8C-99EE-4598-911F-FAFDECBBE6FF}" type="pres">
      <dgm:prSet presAssocID="{B7ACFAA6-0E14-4EB7-BC5E-4DB569A6DB59}" presName="circ1" presStyleLbl="vennNode1" presStyleIdx="0" presStyleCnt="3"/>
      <dgm:spPr/>
      <dgm:t>
        <a:bodyPr/>
        <a:lstStyle/>
        <a:p>
          <a:endParaRPr lang="en-US"/>
        </a:p>
      </dgm:t>
    </dgm:pt>
    <dgm:pt modelId="{F80A73FF-7C53-49B3-A195-2E8C8E6828D7}" type="pres">
      <dgm:prSet presAssocID="{B7ACFAA6-0E14-4EB7-BC5E-4DB569A6DB59}" presName="circ1Tx" presStyleLbl="revTx" presStyleIdx="0" presStyleCnt="0">
        <dgm:presLayoutVars>
          <dgm:chMax val="0"/>
          <dgm:chPref val="0"/>
          <dgm:bulletEnabled val="1"/>
        </dgm:presLayoutVars>
      </dgm:prSet>
      <dgm:spPr/>
      <dgm:t>
        <a:bodyPr/>
        <a:lstStyle/>
        <a:p>
          <a:endParaRPr lang="en-US"/>
        </a:p>
      </dgm:t>
    </dgm:pt>
    <dgm:pt modelId="{C7349FDF-9565-47B9-BEBB-3516A83D53FF}" type="pres">
      <dgm:prSet presAssocID="{59B11624-B4B6-460B-A17F-DDDD39745212}" presName="circ2" presStyleLbl="vennNode1" presStyleIdx="1" presStyleCnt="3"/>
      <dgm:spPr/>
      <dgm:t>
        <a:bodyPr/>
        <a:lstStyle/>
        <a:p>
          <a:endParaRPr lang="en-US"/>
        </a:p>
      </dgm:t>
    </dgm:pt>
    <dgm:pt modelId="{DB3A7208-78B5-441A-85B9-8B054E5D84B4}" type="pres">
      <dgm:prSet presAssocID="{59B11624-B4B6-460B-A17F-DDDD39745212}" presName="circ2Tx" presStyleLbl="revTx" presStyleIdx="0" presStyleCnt="0">
        <dgm:presLayoutVars>
          <dgm:chMax val="0"/>
          <dgm:chPref val="0"/>
          <dgm:bulletEnabled val="1"/>
        </dgm:presLayoutVars>
      </dgm:prSet>
      <dgm:spPr/>
      <dgm:t>
        <a:bodyPr/>
        <a:lstStyle/>
        <a:p>
          <a:endParaRPr lang="en-US"/>
        </a:p>
      </dgm:t>
    </dgm:pt>
    <dgm:pt modelId="{84D09DD0-D861-4DAD-A1C4-1113B41EF0E8}" type="pres">
      <dgm:prSet presAssocID="{D07260EC-A891-495F-86C9-7A759B27AE60}" presName="circ3" presStyleLbl="vennNode1" presStyleIdx="2" presStyleCnt="3"/>
      <dgm:spPr/>
      <dgm:t>
        <a:bodyPr/>
        <a:lstStyle/>
        <a:p>
          <a:endParaRPr lang="en-US"/>
        </a:p>
      </dgm:t>
    </dgm:pt>
    <dgm:pt modelId="{F2B74771-A0D8-4955-982A-11E7DDE0FCE1}" type="pres">
      <dgm:prSet presAssocID="{D07260EC-A891-495F-86C9-7A759B27AE60}" presName="circ3Tx" presStyleLbl="revTx" presStyleIdx="0" presStyleCnt="0">
        <dgm:presLayoutVars>
          <dgm:chMax val="0"/>
          <dgm:chPref val="0"/>
          <dgm:bulletEnabled val="1"/>
        </dgm:presLayoutVars>
      </dgm:prSet>
      <dgm:spPr/>
      <dgm:t>
        <a:bodyPr/>
        <a:lstStyle/>
        <a:p>
          <a:endParaRPr lang="en-US"/>
        </a:p>
      </dgm:t>
    </dgm:pt>
  </dgm:ptLst>
  <dgm:cxnLst>
    <dgm:cxn modelId="{D3BCAA3B-07FB-4A6E-8271-0001C78707E6}" type="presOf" srcId="{D07260EC-A891-495F-86C9-7A759B27AE60}" destId="{F2B74771-A0D8-4955-982A-11E7DDE0FCE1}" srcOrd="1" destOrd="0" presId="urn:microsoft.com/office/officeart/2005/8/layout/venn1"/>
    <dgm:cxn modelId="{A9A1D70D-0B2D-4EA1-AA80-DC900D162BBA}" type="presOf" srcId="{59B11624-B4B6-460B-A17F-DDDD39745212}" destId="{DB3A7208-78B5-441A-85B9-8B054E5D84B4}" srcOrd="1" destOrd="0" presId="urn:microsoft.com/office/officeart/2005/8/layout/venn1"/>
    <dgm:cxn modelId="{1D36E41B-501A-449D-A870-74FBDB1C8BCA}" srcId="{78CC314C-5FC5-4485-B947-DFFCE9C6043C}" destId="{D07260EC-A891-495F-86C9-7A759B27AE60}" srcOrd="2" destOrd="0" parTransId="{9D5BB5E2-AE68-4A68-A28E-3AC307E7D7E0}" sibTransId="{0E7A01EF-E4F0-4BD3-BEFC-7682C7921F79}"/>
    <dgm:cxn modelId="{31EC6A0B-79DC-4AE8-B032-34005F99BF6C}" srcId="{78CC314C-5FC5-4485-B947-DFFCE9C6043C}" destId="{59B11624-B4B6-460B-A17F-DDDD39745212}" srcOrd="1" destOrd="0" parTransId="{E466D7DA-9387-48F7-AE64-7A7837BA6B88}" sibTransId="{DFF6F1AC-0816-4CF6-97F2-842599C9602D}"/>
    <dgm:cxn modelId="{262AAE59-ED4A-4CEA-88FA-606E69D3B334}" type="presOf" srcId="{78CC314C-5FC5-4485-B947-DFFCE9C6043C}" destId="{807C6A1E-94F3-408F-9A00-38DC6CD2C5FB}" srcOrd="0" destOrd="0" presId="urn:microsoft.com/office/officeart/2005/8/layout/venn1"/>
    <dgm:cxn modelId="{F8342186-4AAE-40F2-B68F-AFE00C2EF070}" type="presOf" srcId="{D07260EC-A891-495F-86C9-7A759B27AE60}" destId="{84D09DD0-D861-4DAD-A1C4-1113B41EF0E8}" srcOrd="0" destOrd="0" presId="urn:microsoft.com/office/officeart/2005/8/layout/venn1"/>
    <dgm:cxn modelId="{622A984D-09CF-4419-92B6-D0C13FFAB787}" type="presOf" srcId="{B7ACFAA6-0E14-4EB7-BC5E-4DB569A6DB59}" destId="{CAF4BC8C-99EE-4598-911F-FAFDECBBE6FF}" srcOrd="0" destOrd="0" presId="urn:microsoft.com/office/officeart/2005/8/layout/venn1"/>
    <dgm:cxn modelId="{FECCC3D8-B42B-4508-9495-79D8CB083B93}" type="presOf" srcId="{59B11624-B4B6-460B-A17F-DDDD39745212}" destId="{C7349FDF-9565-47B9-BEBB-3516A83D53FF}" srcOrd="0" destOrd="0" presId="urn:microsoft.com/office/officeart/2005/8/layout/venn1"/>
    <dgm:cxn modelId="{13988231-BB79-4F0D-B4A9-229CCC3FC7D4}" srcId="{78CC314C-5FC5-4485-B947-DFFCE9C6043C}" destId="{B7ACFAA6-0E14-4EB7-BC5E-4DB569A6DB59}" srcOrd="0" destOrd="0" parTransId="{C990BDF6-90F6-44E3-A7E6-4874B6B78554}" sibTransId="{5CEB52BC-C213-433B-9D05-DEE8A3C9B969}"/>
    <dgm:cxn modelId="{5C4201A0-04C6-44E1-A145-8CA90443FA98}" type="presOf" srcId="{B7ACFAA6-0E14-4EB7-BC5E-4DB569A6DB59}" destId="{F80A73FF-7C53-49B3-A195-2E8C8E6828D7}" srcOrd="1" destOrd="0" presId="urn:microsoft.com/office/officeart/2005/8/layout/venn1"/>
    <dgm:cxn modelId="{A21F4BD5-4548-4A00-A27A-4B0A563BF7F3}" type="presParOf" srcId="{807C6A1E-94F3-408F-9A00-38DC6CD2C5FB}" destId="{CAF4BC8C-99EE-4598-911F-FAFDECBBE6FF}" srcOrd="0" destOrd="0" presId="urn:microsoft.com/office/officeart/2005/8/layout/venn1"/>
    <dgm:cxn modelId="{5A0B4ADC-0CEC-459F-8C6E-1DFC0A89F856}" type="presParOf" srcId="{807C6A1E-94F3-408F-9A00-38DC6CD2C5FB}" destId="{F80A73FF-7C53-49B3-A195-2E8C8E6828D7}" srcOrd="1" destOrd="0" presId="urn:microsoft.com/office/officeart/2005/8/layout/venn1"/>
    <dgm:cxn modelId="{A8E04D33-22ED-43B6-BCD8-84C4200A2E53}" type="presParOf" srcId="{807C6A1E-94F3-408F-9A00-38DC6CD2C5FB}" destId="{C7349FDF-9565-47B9-BEBB-3516A83D53FF}" srcOrd="2" destOrd="0" presId="urn:microsoft.com/office/officeart/2005/8/layout/venn1"/>
    <dgm:cxn modelId="{111A7031-1D5E-4785-9004-1D5BF4157C5D}" type="presParOf" srcId="{807C6A1E-94F3-408F-9A00-38DC6CD2C5FB}" destId="{DB3A7208-78B5-441A-85B9-8B054E5D84B4}" srcOrd="3" destOrd="0" presId="urn:microsoft.com/office/officeart/2005/8/layout/venn1"/>
    <dgm:cxn modelId="{138B4BAF-46CD-4009-AFE7-F40741A8997D}" type="presParOf" srcId="{807C6A1E-94F3-408F-9A00-38DC6CD2C5FB}" destId="{84D09DD0-D861-4DAD-A1C4-1113B41EF0E8}" srcOrd="4" destOrd="0" presId="urn:microsoft.com/office/officeart/2005/8/layout/venn1"/>
    <dgm:cxn modelId="{047251CD-5D43-4A9B-80E4-84BCFE909689}" type="presParOf" srcId="{807C6A1E-94F3-408F-9A00-38DC6CD2C5FB}" destId="{F2B74771-A0D8-4955-982A-11E7DDE0FCE1}" srcOrd="5" destOrd="0" presId="urn:microsoft.com/office/officeart/2005/8/layout/venn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D4EE79-2C1B-4166-867F-28FD71AE0B5B}" type="doc">
      <dgm:prSet loTypeId="urn:microsoft.com/office/officeart/2005/8/layout/process3" loCatId="process" qsTypeId="urn:microsoft.com/office/officeart/2005/8/quickstyle/simple1" qsCatId="simple" csTypeId="urn:microsoft.com/office/officeart/2005/8/colors/accent6_2" csCatId="accent6" phldr="1"/>
      <dgm:spPr/>
      <dgm:t>
        <a:bodyPr/>
        <a:lstStyle/>
        <a:p>
          <a:endParaRPr lang="en-ZA"/>
        </a:p>
      </dgm:t>
    </dgm:pt>
    <dgm:pt modelId="{C105DD90-0394-4192-B191-E008B4284A5F}">
      <dgm:prSet phldrT="[Text]"/>
      <dgm:spPr/>
      <dgm:t>
        <a:bodyPr/>
        <a:lstStyle/>
        <a:p>
          <a:r>
            <a:rPr lang="en-ZA" dirty="0"/>
            <a:t>Initial</a:t>
          </a:r>
        </a:p>
      </dgm:t>
    </dgm:pt>
    <dgm:pt modelId="{21C1CD2C-BF1A-4197-8024-7590207B615D}" type="parTrans" cxnId="{055F2C5A-F4E3-4165-8ACE-786A8BACE981}">
      <dgm:prSet/>
      <dgm:spPr/>
      <dgm:t>
        <a:bodyPr/>
        <a:lstStyle/>
        <a:p>
          <a:endParaRPr lang="en-ZA"/>
        </a:p>
      </dgm:t>
    </dgm:pt>
    <dgm:pt modelId="{4C574586-4B93-4B29-8575-EA88478195C2}" type="sibTrans" cxnId="{055F2C5A-F4E3-4165-8ACE-786A8BACE981}">
      <dgm:prSet/>
      <dgm:spPr/>
      <dgm:t>
        <a:bodyPr/>
        <a:lstStyle/>
        <a:p>
          <a:endParaRPr lang="en-ZA"/>
        </a:p>
      </dgm:t>
    </dgm:pt>
    <dgm:pt modelId="{40242BF6-76A7-4119-976C-E92F73B94BCE}">
      <dgm:prSet phldrT="[Text]"/>
      <dgm:spPr/>
      <dgm:t>
        <a:bodyPr/>
        <a:lstStyle/>
        <a:p>
          <a:r>
            <a:rPr lang="en-ZA" dirty="0"/>
            <a:t>Acquisition of project managers</a:t>
          </a:r>
        </a:p>
      </dgm:t>
    </dgm:pt>
    <dgm:pt modelId="{7AF3F383-C7D2-4D1A-8AD5-40702BF81E59}" type="parTrans" cxnId="{68EAC3D0-768F-4C08-87CA-F09A8C812AE7}">
      <dgm:prSet/>
      <dgm:spPr/>
      <dgm:t>
        <a:bodyPr/>
        <a:lstStyle/>
        <a:p>
          <a:endParaRPr lang="en-ZA"/>
        </a:p>
      </dgm:t>
    </dgm:pt>
    <dgm:pt modelId="{236CDCA6-2145-438F-ACF7-39A077A729B5}" type="sibTrans" cxnId="{68EAC3D0-768F-4C08-87CA-F09A8C812AE7}">
      <dgm:prSet/>
      <dgm:spPr/>
      <dgm:t>
        <a:bodyPr/>
        <a:lstStyle/>
        <a:p>
          <a:endParaRPr lang="en-ZA"/>
        </a:p>
      </dgm:t>
    </dgm:pt>
    <dgm:pt modelId="{DC5557FF-532B-41C4-B081-35CEB7FC809E}">
      <dgm:prSet phldrT="[Text]"/>
      <dgm:spPr/>
      <dgm:t>
        <a:bodyPr/>
        <a:lstStyle/>
        <a:p>
          <a:r>
            <a:rPr lang="en-ZA" dirty="0"/>
            <a:t>Stable</a:t>
          </a:r>
        </a:p>
      </dgm:t>
    </dgm:pt>
    <dgm:pt modelId="{CF237618-88F7-447E-BE76-5C2A006DA6F8}" type="parTrans" cxnId="{D937842A-EB6F-4CA1-82D9-E18FC2C91ED4}">
      <dgm:prSet/>
      <dgm:spPr/>
      <dgm:t>
        <a:bodyPr/>
        <a:lstStyle/>
        <a:p>
          <a:endParaRPr lang="en-ZA"/>
        </a:p>
      </dgm:t>
    </dgm:pt>
    <dgm:pt modelId="{724FEB33-8311-444D-AADC-53A41BE4BFFC}" type="sibTrans" cxnId="{D937842A-EB6F-4CA1-82D9-E18FC2C91ED4}">
      <dgm:prSet/>
      <dgm:spPr/>
      <dgm:t>
        <a:bodyPr/>
        <a:lstStyle/>
        <a:p>
          <a:endParaRPr lang="en-ZA"/>
        </a:p>
      </dgm:t>
    </dgm:pt>
    <dgm:pt modelId="{2BA9CC38-27AC-471F-9F6A-1AB58F981AE6}">
      <dgm:prSet phldrT="[Text]"/>
      <dgm:spPr/>
      <dgm:t>
        <a:bodyPr/>
        <a:lstStyle/>
        <a:p>
          <a:r>
            <a:rPr lang="en-ZA" dirty="0"/>
            <a:t>Planning</a:t>
          </a:r>
        </a:p>
      </dgm:t>
    </dgm:pt>
    <dgm:pt modelId="{707B0B42-4660-4079-B957-BC0F777A9B13}" type="parTrans" cxnId="{14B553AB-8ED6-48F5-B227-29B8F7F99C28}">
      <dgm:prSet/>
      <dgm:spPr/>
      <dgm:t>
        <a:bodyPr/>
        <a:lstStyle/>
        <a:p>
          <a:endParaRPr lang="en-ZA"/>
        </a:p>
      </dgm:t>
    </dgm:pt>
    <dgm:pt modelId="{AFD10DF5-61CA-4D97-9E1C-17294EC84299}" type="sibTrans" cxnId="{14B553AB-8ED6-48F5-B227-29B8F7F99C28}">
      <dgm:prSet/>
      <dgm:spPr/>
      <dgm:t>
        <a:bodyPr/>
        <a:lstStyle/>
        <a:p>
          <a:endParaRPr lang="en-ZA"/>
        </a:p>
      </dgm:t>
    </dgm:pt>
    <dgm:pt modelId="{401BCFE4-F277-4D28-86D7-03AEC1E5E002}">
      <dgm:prSet phldrT="[Text]"/>
      <dgm:spPr/>
      <dgm:t>
        <a:bodyPr/>
        <a:lstStyle/>
        <a:p>
          <a:r>
            <a:rPr lang="en-ZA" dirty="0"/>
            <a:t>Defined</a:t>
          </a:r>
        </a:p>
      </dgm:t>
    </dgm:pt>
    <dgm:pt modelId="{7D401E24-E7DA-4C6F-9801-67D7F714FD3A}" type="parTrans" cxnId="{2FB4CF94-CB64-47EA-865A-D00512259FA2}">
      <dgm:prSet/>
      <dgm:spPr/>
      <dgm:t>
        <a:bodyPr/>
        <a:lstStyle/>
        <a:p>
          <a:endParaRPr lang="en-ZA"/>
        </a:p>
      </dgm:t>
    </dgm:pt>
    <dgm:pt modelId="{35E29A38-7C3D-43FD-B8D4-922EB9A50578}" type="sibTrans" cxnId="{2FB4CF94-CB64-47EA-865A-D00512259FA2}">
      <dgm:prSet/>
      <dgm:spPr/>
      <dgm:t>
        <a:bodyPr/>
        <a:lstStyle/>
        <a:p>
          <a:endParaRPr lang="en-ZA"/>
        </a:p>
      </dgm:t>
    </dgm:pt>
    <dgm:pt modelId="{932A4EFA-A912-4274-A8B1-F7F780F2EF86}">
      <dgm:prSet phldrT="[Text]"/>
      <dgm:spPr/>
      <dgm:t>
        <a:bodyPr/>
        <a:lstStyle/>
        <a:p>
          <a:r>
            <a:rPr lang="en-ZA" dirty="0"/>
            <a:t>PM methodology</a:t>
          </a:r>
        </a:p>
      </dgm:t>
    </dgm:pt>
    <dgm:pt modelId="{B21E4675-E5D8-4584-B1A8-6D9BD6A88E1D}" type="parTrans" cxnId="{269FE5DD-0D45-4EF9-B209-6EFCA777623D}">
      <dgm:prSet/>
      <dgm:spPr/>
      <dgm:t>
        <a:bodyPr/>
        <a:lstStyle/>
        <a:p>
          <a:endParaRPr lang="en-ZA"/>
        </a:p>
      </dgm:t>
    </dgm:pt>
    <dgm:pt modelId="{B7E20572-9508-4BE3-B553-F7601892B436}" type="sibTrans" cxnId="{269FE5DD-0D45-4EF9-B209-6EFCA777623D}">
      <dgm:prSet/>
      <dgm:spPr/>
      <dgm:t>
        <a:bodyPr/>
        <a:lstStyle/>
        <a:p>
          <a:endParaRPr lang="en-ZA"/>
        </a:p>
      </dgm:t>
    </dgm:pt>
    <dgm:pt modelId="{C9A70854-363D-4081-BD40-9348122F3386}">
      <dgm:prSet/>
      <dgm:spPr/>
      <dgm:t>
        <a:bodyPr/>
        <a:lstStyle/>
        <a:p>
          <a:r>
            <a:rPr lang="en-ZA" dirty="0"/>
            <a:t>Managed</a:t>
          </a:r>
        </a:p>
      </dgm:t>
    </dgm:pt>
    <dgm:pt modelId="{3DE24DFF-A3D9-4512-899D-5E2568D9B804}" type="parTrans" cxnId="{5C790C4D-A091-47F1-84CD-6AE7919514ED}">
      <dgm:prSet/>
      <dgm:spPr/>
      <dgm:t>
        <a:bodyPr/>
        <a:lstStyle/>
        <a:p>
          <a:endParaRPr lang="en-ZA"/>
        </a:p>
      </dgm:t>
    </dgm:pt>
    <dgm:pt modelId="{571663AC-5DA1-4B45-B152-FA500C852935}" type="sibTrans" cxnId="{5C790C4D-A091-47F1-84CD-6AE7919514ED}">
      <dgm:prSet/>
      <dgm:spPr/>
      <dgm:t>
        <a:bodyPr/>
        <a:lstStyle/>
        <a:p>
          <a:endParaRPr lang="en-ZA"/>
        </a:p>
      </dgm:t>
    </dgm:pt>
    <dgm:pt modelId="{A9527163-48F6-4A6D-9DF3-14A26C2F29F3}">
      <dgm:prSet/>
      <dgm:spPr/>
      <dgm:t>
        <a:bodyPr/>
        <a:lstStyle/>
        <a:p>
          <a:r>
            <a:rPr lang="en-ZA" dirty="0"/>
            <a:t>Incorporated</a:t>
          </a:r>
        </a:p>
      </dgm:t>
    </dgm:pt>
    <dgm:pt modelId="{4B82B0D1-4E0C-45AD-922F-999F75BA9369}" type="parTrans" cxnId="{2CE1DDA2-2167-4FE6-82E7-8247B9FA3E25}">
      <dgm:prSet/>
      <dgm:spPr/>
      <dgm:t>
        <a:bodyPr/>
        <a:lstStyle/>
        <a:p>
          <a:endParaRPr lang="en-ZA"/>
        </a:p>
      </dgm:t>
    </dgm:pt>
    <dgm:pt modelId="{1AE372C3-2001-4A77-9DB1-7BF17C66DC8D}" type="sibTrans" cxnId="{2CE1DDA2-2167-4FE6-82E7-8247B9FA3E25}">
      <dgm:prSet/>
      <dgm:spPr/>
      <dgm:t>
        <a:bodyPr/>
        <a:lstStyle/>
        <a:p>
          <a:endParaRPr lang="en-ZA"/>
        </a:p>
      </dgm:t>
    </dgm:pt>
    <dgm:pt modelId="{657C1521-8E5B-439A-A317-447C070D415A}">
      <dgm:prSet phldrT="[Text]"/>
      <dgm:spPr/>
      <dgm:t>
        <a:bodyPr/>
        <a:lstStyle/>
        <a:p>
          <a:r>
            <a:rPr lang="en-ZA" dirty="0"/>
            <a:t>Tracking</a:t>
          </a:r>
        </a:p>
      </dgm:t>
    </dgm:pt>
    <dgm:pt modelId="{8124602D-93CE-4B50-8B4B-7FB1B1CB1756}" type="parTrans" cxnId="{932A9CF0-ADD6-4372-A291-998709EAAF26}">
      <dgm:prSet/>
      <dgm:spPr/>
      <dgm:t>
        <a:bodyPr/>
        <a:lstStyle/>
        <a:p>
          <a:endParaRPr lang="en-ZA"/>
        </a:p>
      </dgm:t>
    </dgm:pt>
    <dgm:pt modelId="{102C96E2-E8E2-4973-8CBD-098BCD4858B8}" type="sibTrans" cxnId="{932A9CF0-ADD6-4372-A291-998709EAAF26}">
      <dgm:prSet/>
      <dgm:spPr/>
      <dgm:t>
        <a:bodyPr/>
        <a:lstStyle/>
        <a:p>
          <a:endParaRPr lang="en-ZA"/>
        </a:p>
      </dgm:t>
    </dgm:pt>
    <dgm:pt modelId="{EC427A2A-52B7-4217-92D9-65B122001056}">
      <dgm:prSet phldrT="[Text]"/>
      <dgm:spPr/>
      <dgm:t>
        <a:bodyPr/>
        <a:lstStyle/>
        <a:p>
          <a:r>
            <a:rPr lang="en-ZA" dirty="0"/>
            <a:t>Schedule management</a:t>
          </a:r>
        </a:p>
      </dgm:t>
    </dgm:pt>
    <dgm:pt modelId="{2F98C881-B799-42B6-9FBD-64AA6FB3C5DE}" type="parTrans" cxnId="{C4F3074B-E527-4419-8AFC-D3EFE79B3E4F}">
      <dgm:prSet/>
      <dgm:spPr/>
      <dgm:t>
        <a:bodyPr/>
        <a:lstStyle/>
        <a:p>
          <a:endParaRPr lang="en-ZA"/>
        </a:p>
      </dgm:t>
    </dgm:pt>
    <dgm:pt modelId="{0E1CE9BD-7EFF-4C0F-A2ED-082ED279212E}" type="sibTrans" cxnId="{C4F3074B-E527-4419-8AFC-D3EFE79B3E4F}">
      <dgm:prSet/>
      <dgm:spPr/>
      <dgm:t>
        <a:bodyPr/>
        <a:lstStyle/>
        <a:p>
          <a:endParaRPr lang="en-ZA"/>
        </a:p>
      </dgm:t>
    </dgm:pt>
    <dgm:pt modelId="{6D86C5A3-F74E-4444-83F1-5AA5FE5E04D1}">
      <dgm:prSet phldrT="[Text]"/>
      <dgm:spPr/>
      <dgm:t>
        <a:bodyPr/>
        <a:lstStyle/>
        <a:p>
          <a:r>
            <a:rPr lang="en-ZA" dirty="0"/>
            <a:t>Progress reporting</a:t>
          </a:r>
        </a:p>
      </dgm:t>
    </dgm:pt>
    <dgm:pt modelId="{D633A9C7-6DEB-48AF-B0F4-2561891ECC0E}" type="parTrans" cxnId="{3DCD6129-F8C2-45E2-9A7E-AF1948DD3D0E}">
      <dgm:prSet/>
      <dgm:spPr/>
      <dgm:t>
        <a:bodyPr/>
        <a:lstStyle/>
        <a:p>
          <a:endParaRPr lang="en-ZA"/>
        </a:p>
      </dgm:t>
    </dgm:pt>
    <dgm:pt modelId="{76AF1862-6142-4503-95D0-D6EFEA5E3844}" type="sibTrans" cxnId="{3DCD6129-F8C2-45E2-9A7E-AF1948DD3D0E}">
      <dgm:prSet/>
      <dgm:spPr/>
      <dgm:t>
        <a:bodyPr/>
        <a:lstStyle/>
        <a:p>
          <a:endParaRPr lang="en-ZA"/>
        </a:p>
      </dgm:t>
    </dgm:pt>
    <dgm:pt modelId="{0A6F36C2-9482-4653-8023-B946502A35E5}">
      <dgm:prSet phldrT="[Text]"/>
      <dgm:spPr/>
      <dgm:t>
        <a:bodyPr/>
        <a:lstStyle/>
        <a:p>
          <a:r>
            <a:rPr lang="en-ZA" dirty="0"/>
            <a:t>Change management</a:t>
          </a:r>
        </a:p>
      </dgm:t>
    </dgm:pt>
    <dgm:pt modelId="{A632B60F-FDD3-4D7A-A36B-CF66C3899E33}" type="parTrans" cxnId="{ED6F67B3-014F-4A40-B250-1A0A502E7B1B}">
      <dgm:prSet/>
      <dgm:spPr/>
      <dgm:t>
        <a:bodyPr/>
        <a:lstStyle/>
        <a:p>
          <a:endParaRPr lang="en-ZA"/>
        </a:p>
      </dgm:t>
    </dgm:pt>
    <dgm:pt modelId="{68D0574F-99E5-4349-8A3A-B87779FAAAE6}" type="sibTrans" cxnId="{ED6F67B3-014F-4A40-B250-1A0A502E7B1B}">
      <dgm:prSet/>
      <dgm:spPr/>
      <dgm:t>
        <a:bodyPr/>
        <a:lstStyle/>
        <a:p>
          <a:endParaRPr lang="en-ZA"/>
        </a:p>
      </dgm:t>
    </dgm:pt>
    <dgm:pt modelId="{3EE37E62-F5E0-4D6A-B787-92816236AEC1}">
      <dgm:prSet phldrT="[Text]"/>
      <dgm:spPr/>
      <dgm:t>
        <a:bodyPr/>
        <a:lstStyle/>
        <a:p>
          <a:r>
            <a:rPr lang="en-ZA" dirty="0"/>
            <a:t>Risk/issue management</a:t>
          </a:r>
        </a:p>
      </dgm:t>
    </dgm:pt>
    <dgm:pt modelId="{706F73BB-A4CF-4FA4-8326-7C7712EABB89}" type="parTrans" cxnId="{33CBCF95-F14F-4FD5-8398-CC8DBF17BE4C}">
      <dgm:prSet/>
      <dgm:spPr/>
      <dgm:t>
        <a:bodyPr/>
        <a:lstStyle/>
        <a:p>
          <a:endParaRPr lang="en-ZA"/>
        </a:p>
      </dgm:t>
    </dgm:pt>
    <dgm:pt modelId="{D7CCBA2F-44AE-45BF-960A-00FB7B9CB5D1}" type="sibTrans" cxnId="{33CBCF95-F14F-4FD5-8398-CC8DBF17BE4C}">
      <dgm:prSet/>
      <dgm:spPr/>
      <dgm:t>
        <a:bodyPr/>
        <a:lstStyle/>
        <a:p>
          <a:endParaRPr lang="en-ZA"/>
        </a:p>
      </dgm:t>
    </dgm:pt>
    <dgm:pt modelId="{BB7DDF07-014A-48F4-9AFE-5338729D15F2}">
      <dgm:prSet/>
      <dgm:spPr/>
      <dgm:t>
        <a:bodyPr/>
        <a:lstStyle/>
        <a:p>
          <a:r>
            <a:rPr lang="en-ZA" dirty="0"/>
            <a:t>Programme process management</a:t>
          </a:r>
        </a:p>
      </dgm:t>
    </dgm:pt>
    <dgm:pt modelId="{1E038E09-B1AE-4F9A-ADAA-DA24D43D032A}" type="parTrans" cxnId="{9E85D450-AF9E-4994-9102-8C66AA9A9799}">
      <dgm:prSet/>
      <dgm:spPr/>
      <dgm:t>
        <a:bodyPr/>
        <a:lstStyle/>
        <a:p>
          <a:endParaRPr lang="en-ZA"/>
        </a:p>
      </dgm:t>
    </dgm:pt>
    <dgm:pt modelId="{49DC6584-50E1-4D3F-BFE5-8A41D112F5B0}" type="sibTrans" cxnId="{9E85D450-AF9E-4994-9102-8C66AA9A9799}">
      <dgm:prSet/>
      <dgm:spPr/>
      <dgm:t>
        <a:bodyPr/>
        <a:lstStyle/>
        <a:p>
          <a:endParaRPr lang="en-ZA"/>
        </a:p>
      </dgm:t>
    </dgm:pt>
    <dgm:pt modelId="{0E045714-3468-400D-9695-2780D52731D0}">
      <dgm:prSet/>
      <dgm:spPr/>
      <dgm:t>
        <a:bodyPr/>
        <a:lstStyle/>
        <a:p>
          <a:r>
            <a:rPr lang="en-ZA" dirty="0"/>
            <a:t>Project integration management</a:t>
          </a:r>
        </a:p>
      </dgm:t>
    </dgm:pt>
    <dgm:pt modelId="{BB773BDC-9147-4778-9565-5E6874894A33}" type="parTrans" cxnId="{902BF433-F379-4E77-B8D8-FC7A096FFE2F}">
      <dgm:prSet/>
      <dgm:spPr/>
      <dgm:t>
        <a:bodyPr/>
        <a:lstStyle/>
        <a:p>
          <a:endParaRPr lang="en-ZA"/>
        </a:p>
      </dgm:t>
    </dgm:pt>
    <dgm:pt modelId="{67707EA0-4C58-4A5B-83CC-CAF4DE0A19BB}" type="sibTrans" cxnId="{902BF433-F379-4E77-B8D8-FC7A096FFE2F}">
      <dgm:prSet/>
      <dgm:spPr/>
      <dgm:t>
        <a:bodyPr/>
        <a:lstStyle/>
        <a:p>
          <a:endParaRPr lang="en-ZA"/>
        </a:p>
      </dgm:t>
    </dgm:pt>
    <dgm:pt modelId="{361F9D95-BE30-40E2-9683-3AFE5E25D30A}">
      <dgm:prSet/>
      <dgm:spPr/>
      <dgm:t>
        <a:bodyPr/>
        <a:lstStyle/>
        <a:p>
          <a:r>
            <a:rPr lang="en-ZA" dirty="0"/>
            <a:t>CRM</a:t>
          </a:r>
        </a:p>
      </dgm:t>
    </dgm:pt>
    <dgm:pt modelId="{4716D596-4186-408C-AA76-ECD5EE061D57}" type="parTrans" cxnId="{C76264E5-3C2E-4D8F-9D6C-67EF0DBFDBA2}">
      <dgm:prSet/>
      <dgm:spPr/>
      <dgm:t>
        <a:bodyPr/>
        <a:lstStyle/>
        <a:p>
          <a:endParaRPr lang="en-ZA"/>
        </a:p>
      </dgm:t>
    </dgm:pt>
    <dgm:pt modelId="{F7A08A36-8C6D-4292-B4E1-526269BEA9CF}" type="sibTrans" cxnId="{C76264E5-3C2E-4D8F-9D6C-67EF0DBFDBA2}">
      <dgm:prSet/>
      <dgm:spPr/>
      <dgm:t>
        <a:bodyPr/>
        <a:lstStyle/>
        <a:p>
          <a:endParaRPr lang="en-ZA"/>
        </a:p>
      </dgm:t>
    </dgm:pt>
    <dgm:pt modelId="{74B09CEE-0F05-4B57-BF9B-EC7A43762E9F}">
      <dgm:prSet/>
      <dgm:spPr/>
      <dgm:t>
        <a:bodyPr/>
        <a:lstStyle/>
        <a:p>
          <a:r>
            <a:rPr lang="en-ZA" dirty="0"/>
            <a:t>Value management</a:t>
          </a:r>
        </a:p>
      </dgm:t>
    </dgm:pt>
    <dgm:pt modelId="{D23304F1-5F08-4473-95D5-BE3FC684605B}" type="parTrans" cxnId="{7A85CFE7-E7E2-4487-AD62-29266E801900}">
      <dgm:prSet/>
      <dgm:spPr/>
      <dgm:t>
        <a:bodyPr/>
        <a:lstStyle/>
        <a:p>
          <a:endParaRPr lang="en-ZA"/>
        </a:p>
      </dgm:t>
    </dgm:pt>
    <dgm:pt modelId="{64D30CD0-FC58-4988-87E1-F601FD81E00F}" type="sibTrans" cxnId="{7A85CFE7-E7E2-4487-AD62-29266E801900}">
      <dgm:prSet/>
      <dgm:spPr/>
      <dgm:t>
        <a:bodyPr/>
        <a:lstStyle/>
        <a:p>
          <a:endParaRPr lang="en-ZA"/>
        </a:p>
      </dgm:t>
    </dgm:pt>
    <dgm:pt modelId="{EED2AB6E-117A-4778-8DEB-40A6E1EB26F8}">
      <dgm:prSet/>
      <dgm:spPr/>
      <dgm:t>
        <a:bodyPr/>
        <a:lstStyle/>
        <a:p>
          <a:r>
            <a:rPr lang="en-ZA" dirty="0"/>
            <a:t>Business continuity planning</a:t>
          </a:r>
        </a:p>
      </dgm:t>
    </dgm:pt>
    <dgm:pt modelId="{270453D1-8775-4E84-8A58-7B8B59006185}" type="parTrans" cxnId="{B4ED96CA-EF40-4091-AC54-63E7A8975102}">
      <dgm:prSet/>
      <dgm:spPr/>
      <dgm:t>
        <a:bodyPr/>
        <a:lstStyle/>
        <a:p>
          <a:endParaRPr lang="en-ZA"/>
        </a:p>
      </dgm:t>
    </dgm:pt>
    <dgm:pt modelId="{1CE8C576-0F35-41B3-9A01-4F77034E8914}" type="sibTrans" cxnId="{B4ED96CA-EF40-4091-AC54-63E7A8975102}">
      <dgm:prSet/>
      <dgm:spPr/>
      <dgm:t>
        <a:bodyPr/>
        <a:lstStyle/>
        <a:p>
          <a:endParaRPr lang="en-ZA"/>
        </a:p>
      </dgm:t>
    </dgm:pt>
    <dgm:pt modelId="{1D5BA461-742B-44E8-8889-1E4AAE73D52C}">
      <dgm:prSet/>
      <dgm:spPr/>
      <dgm:t>
        <a:bodyPr/>
        <a:lstStyle/>
        <a:p>
          <a:r>
            <a:rPr lang="en-ZA" dirty="0"/>
            <a:t> PM Centre of excellence</a:t>
          </a:r>
        </a:p>
      </dgm:t>
    </dgm:pt>
    <dgm:pt modelId="{89E298F6-D218-448D-BDC9-DF3D52C53716}" type="parTrans" cxnId="{17BC1DB0-B4A2-46C3-B71D-05998FE81944}">
      <dgm:prSet/>
      <dgm:spPr/>
      <dgm:t>
        <a:bodyPr/>
        <a:lstStyle/>
        <a:p>
          <a:endParaRPr lang="en-ZA"/>
        </a:p>
      </dgm:t>
    </dgm:pt>
    <dgm:pt modelId="{DA11E974-343F-4F43-8EF9-578B5E7704E0}" type="sibTrans" cxnId="{17BC1DB0-B4A2-46C3-B71D-05998FE81944}">
      <dgm:prSet/>
      <dgm:spPr/>
      <dgm:t>
        <a:bodyPr/>
        <a:lstStyle/>
        <a:p>
          <a:endParaRPr lang="en-ZA"/>
        </a:p>
      </dgm:t>
    </dgm:pt>
    <dgm:pt modelId="{3A8B46D9-6012-44D5-83D9-375B0C100719}" type="pres">
      <dgm:prSet presAssocID="{15D4EE79-2C1B-4166-867F-28FD71AE0B5B}" presName="linearFlow" presStyleCnt="0">
        <dgm:presLayoutVars>
          <dgm:dir/>
          <dgm:animLvl val="lvl"/>
          <dgm:resizeHandles val="exact"/>
        </dgm:presLayoutVars>
      </dgm:prSet>
      <dgm:spPr/>
      <dgm:t>
        <a:bodyPr/>
        <a:lstStyle/>
        <a:p>
          <a:endParaRPr lang="en-US"/>
        </a:p>
      </dgm:t>
    </dgm:pt>
    <dgm:pt modelId="{0DFC1BDB-90DD-48F0-A044-AE2DC4E5A231}" type="pres">
      <dgm:prSet presAssocID="{C105DD90-0394-4192-B191-E008B4284A5F}" presName="composite" presStyleCnt="0"/>
      <dgm:spPr/>
    </dgm:pt>
    <dgm:pt modelId="{5652653C-B385-499D-9D11-D17A00CF4CA7}" type="pres">
      <dgm:prSet presAssocID="{C105DD90-0394-4192-B191-E008B4284A5F}" presName="parTx" presStyleLbl="node1" presStyleIdx="0" presStyleCnt="5">
        <dgm:presLayoutVars>
          <dgm:chMax val="0"/>
          <dgm:chPref val="0"/>
          <dgm:bulletEnabled val="1"/>
        </dgm:presLayoutVars>
      </dgm:prSet>
      <dgm:spPr/>
      <dgm:t>
        <a:bodyPr/>
        <a:lstStyle/>
        <a:p>
          <a:endParaRPr lang="en-US"/>
        </a:p>
      </dgm:t>
    </dgm:pt>
    <dgm:pt modelId="{05A2BFA6-1522-464B-8458-B7C698456904}" type="pres">
      <dgm:prSet presAssocID="{C105DD90-0394-4192-B191-E008B4284A5F}" presName="parSh" presStyleLbl="node1" presStyleIdx="0" presStyleCnt="5"/>
      <dgm:spPr/>
      <dgm:t>
        <a:bodyPr/>
        <a:lstStyle/>
        <a:p>
          <a:endParaRPr lang="en-US"/>
        </a:p>
      </dgm:t>
    </dgm:pt>
    <dgm:pt modelId="{9BB27AC9-2986-4931-8F35-72EA31FCC98A}" type="pres">
      <dgm:prSet presAssocID="{C105DD90-0394-4192-B191-E008B4284A5F}" presName="desTx" presStyleLbl="fgAcc1" presStyleIdx="0" presStyleCnt="5">
        <dgm:presLayoutVars>
          <dgm:bulletEnabled val="1"/>
        </dgm:presLayoutVars>
      </dgm:prSet>
      <dgm:spPr/>
      <dgm:t>
        <a:bodyPr/>
        <a:lstStyle/>
        <a:p>
          <a:endParaRPr lang="en-US"/>
        </a:p>
      </dgm:t>
    </dgm:pt>
    <dgm:pt modelId="{7AA98A05-85DB-4165-AB29-4474859DF703}" type="pres">
      <dgm:prSet presAssocID="{4C574586-4B93-4B29-8575-EA88478195C2}" presName="sibTrans" presStyleLbl="sibTrans2D1" presStyleIdx="0" presStyleCnt="4"/>
      <dgm:spPr/>
      <dgm:t>
        <a:bodyPr/>
        <a:lstStyle/>
        <a:p>
          <a:endParaRPr lang="en-US"/>
        </a:p>
      </dgm:t>
    </dgm:pt>
    <dgm:pt modelId="{9F981E45-6AB7-48C9-ABB6-FD380EA95E54}" type="pres">
      <dgm:prSet presAssocID="{4C574586-4B93-4B29-8575-EA88478195C2}" presName="connTx" presStyleLbl="sibTrans2D1" presStyleIdx="0" presStyleCnt="4"/>
      <dgm:spPr/>
      <dgm:t>
        <a:bodyPr/>
        <a:lstStyle/>
        <a:p>
          <a:endParaRPr lang="en-US"/>
        </a:p>
      </dgm:t>
    </dgm:pt>
    <dgm:pt modelId="{1609DC5C-6809-4140-B320-02E0D402E160}" type="pres">
      <dgm:prSet presAssocID="{DC5557FF-532B-41C4-B081-35CEB7FC809E}" presName="composite" presStyleCnt="0"/>
      <dgm:spPr/>
    </dgm:pt>
    <dgm:pt modelId="{2D2DDBAF-13C8-4678-9C9D-B72092466638}" type="pres">
      <dgm:prSet presAssocID="{DC5557FF-532B-41C4-B081-35CEB7FC809E}" presName="parTx" presStyleLbl="node1" presStyleIdx="0" presStyleCnt="5">
        <dgm:presLayoutVars>
          <dgm:chMax val="0"/>
          <dgm:chPref val="0"/>
          <dgm:bulletEnabled val="1"/>
        </dgm:presLayoutVars>
      </dgm:prSet>
      <dgm:spPr/>
      <dgm:t>
        <a:bodyPr/>
        <a:lstStyle/>
        <a:p>
          <a:endParaRPr lang="en-US"/>
        </a:p>
      </dgm:t>
    </dgm:pt>
    <dgm:pt modelId="{693D8B4C-60FB-4AD0-881C-66B2428F7EEB}" type="pres">
      <dgm:prSet presAssocID="{DC5557FF-532B-41C4-B081-35CEB7FC809E}" presName="parSh" presStyleLbl="node1" presStyleIdx="1" presStyleCnt="5"/>
      <dgm:spPr/>
      <dgm:t>
        <a:bodyPr/>
        <a:lstStyle/>
        <a:p>
          <a:endParaRPr lang="en-US"/>
        </a:p>
      </dgm:t>
    </dgm:pt>
    <dgm:pt modelId="{E5BFA891-1FDD-4326-87A0-2FFE5173109E}" type="pres">
      <dgm:prSet presAssocID="{DC5557FF-532B-41C4-B081-35CEB7FC809E}" presName="desTx" presStyleLbl="fgAcc1" presStyleIdx="1" presStyleCnt="5">
        <dgm:presLayoutVars>
          <dgm:bulletEnabled val="1"/>
        </dgm:presLayoutVars>
      </dgm:prSet>
      <dgm:spPr/>
      <dgm:t>
        <a:bodyPr/>
        <a:lstStyle/>
        <a:p>
          <a:endParaRPr lang="en-US"/>
        </a:p>
      </dgm:t>
    </dgm:pt>
    <dgm:pt modelId="{F2F469ED-8AF3-4122-9BCD-C43C9F9A2ACC}" type="pres">
      <dgm:prSet presAssocID="{724FEB33-8311-444D-AADC-53A41BE4BFFC}" presName="sibTrans" presStyleLbl="sibTrans2D1" presStyleIdx="1" presStyleCnt="4"/>
      <dgm:spPr/>
      <dgm:t>
        <a:bodyPr/>
        <a:lstStyle/>
        <a:p>
          <a:endParaRPr lang="en-US"/>
        </a:p>
      </dgm:t>
    </dgm:pt>
    <dgm:pt modelId="{15E16577-161C-49E2-A818-3323765207AA}" type="pres">
      <dgm:prSet presAssocID="{724FEB33-8311-444D-AADC-53A41BE4BFFC}" presName="connTx" presStyleLbl="sibTrans2D1" presStyleIdx="1" presStyleCnt="4"/>
      <dgm:spPr/>
      <dgm:t>
        <a:bodyPr/>
        <a:lstStyle/>
        <a:p>
          <a:endParaRPr lang="en-US"/>
        </a:p>
      </dgm:t>
    </dgm:pt>
    <dgm:pt modelId="{D54E3598-1864-421C-92D1-66A16999B6F5}" type="pres">
      <dgm:prSet presAssocID="{401BCFE4-F277-4D28-86D7-03AEC1E5E002}" presName="composite" presStyleCnt="0"/>
      <dgm:spPr/>
    </dgm:pt>
    <dgm:pt modelId="{5380FAF3-2CD0-4C36-994E-741E12170679}" type="pres">
      <dgm:prSet presAssocID="{401BCFE4-F277-4D28-86D7-03AEC1E5E002}" presName="parTx" presStyleLbl="node1" presStyleIdx="1" presStyleCnt="5">
        <dgm:presLayoutVars>
          <dgm:chMax val="0"/>
          <dgm:chPref val="0"/>
          <dgm:bulletEnabled val="1"/>
        </dgm:presLayoutVars>
      </dgm:prSet>
      <dgm:spPr/>
      <dgm:t>
        <a:bodyPr/>
        <a:lstStyle/>
        <a:p>
          <a:endParaRPr lang="en-US"/>
        </a:p>
      </dgm:t>
    </dgm:pt>
    <dgm:pt modelId="{6027F442-5A0E-4F0B-B331-560B0CBACA68}" type="pres">
      <dgm:prSet presAssocID="{401BCFE4-F277-4D28-86D7-03AEC1E5E002}" presName="parSh" presStyleLbl="node1" presStyleIdx="2" presStyleCnt="5"/>
      <dgm:spPr/>
      <dgm:t>
        <a:bodyPr/>
        <a:lstStyle/>
        <a:p>
          <a:endParaRPr lang="en-US"/>
        </a:p>
      </dgm:t>
    </dgm:pt>
    <dgm:pt modelId="{8443E40D-8D3C-44D8-A8BE-7CD480EFD8F4}" type="pres">
      <dgm:prSet presAssocID="{401BCFE4-F277-4D28-86D7-03AEC1E5E002}" presName="desTx" presStyleLbl="fgAcc1" presStyleIdx="2" presStyleCnt="5">
        <dgm:presLayoutVars>
          <dgm:bulletEnabled val="1"/>
        </dgm:presLayoutVars>
      </dgm:prSet>
      <dgm:spPr/>
      <dgm:t>
        <a:bodyPr/>
        <a:lstStyle/>
        <a:p>
          <a:endParaRPr lang="en-US"/>
        </a:p>
      </dgm:t>
    </dgm:pt>
    <dgm:pt modelId="{3492A01E-B139-4788-98CE-C4DF34CB4AF4}" type="pres">
      <dgm:prSet presAssocID="{35E29A38-7C3D-43FD-B8D4-922EB9A50578}" presName="sibTrans" presStyleLbl="sibTrans2D1" presStyleIdx="2" presStyleCnt="4"/>
      <dgm:spPr/>
      <dgm:t>
        <a:bodyPr/>
        <a:lstStyle/>
        <a:p>
          <a:endParaRPr lang="en-US"/>
        </a:p>
      </dgm:t>
    </dgm:pt>
    <dgm:pt modelId="{740E66EF-AB74-4D04-95AE-5C3038AE7123}" type="pres">
      <dgm:prSet presAssocID="{35E29A38-7C3D-43FD-B8D4-922EB9A50578}" presName="connTx" presStyleLbl="sibTrans2D1" presStyleIdx="2" presStyleCnt="4"/>
      <dgm:spPr/>
      <dgm:t>
        <a:bodyPr/>
        <a:lstStyle/>
        <a:p>
          <a:endParaRPr lang="en-US"/>
        </a:p>
      </dgm:t>
    </dgm:pt>
    <dgm:pt modelId="{181C0197-1334-4B6B-8F41-F96D909DCE4B}" type="pres">
      <dgm:prSet presAssocID="{C9A70854-363D-4081-BD40-9348122F3386}" presName="composite" presStyleCnt="0"/>
      <dgm:spPr/>
    </dgm:pt>
    <dgm:pt modelId="{A7DEC685-BE26-41E5-AA70-05CB936454BA}" type="pres">
      <dgm:prSet presAssocID="{C9A70854-363D-4081-BD40-9348122F3386}" presName="parTx" presStyleLbl="node1" presStyleIdx="2" presStyleCnt="5">
        <dgm:presLayoutVars>
          <dgm:chMax val="0"/>
          <dgm:chPref val="0"/>
          <dgm:bulletEnabled val="1"/>
        </dgm:presLayoutVars>
      </dgm:prSet>
      <dgm:spPr/>
      <dgm:t>
        <a:bodyPr/>
        <a:lstStyle/>
        <a:p>
          <a:endParaRPr lang="en-US"/>
        </a:p>
      </dgm:t>
    </dgm:pt>
    <dgm:pt modelId="{F3887BE0-38B8-4F7D-A183-9F6F6E3475FF}" type="pres">
      <dgm:prSet presAssocID="{C9A70854-363D-4081-BD40-9348122F3386}" presName="parSh" presStyleLbl="node1" presStyleIdx="3" presStyleCnt="5"/>
      <dgm:spPr/>
      <dgm:t>
        <a:bodyPr/>
        <a:lstStyle/>
        <a:p>
          <a:endParaRPr lang="en-US"/>
        </a:p>
      </dgm:t>
    </dgm:pt>
    <dgm:pt modelId="{93385AA1-44AC-44EA-8AA1-EE9C5FF295B3}" type="pres">
      <dgm:prSet presAssocID="{C9A70854-363D-4081-BD40-9348122F3386}" presName="desTx" presStyleLbl="fgAcc1" presStyleIdx="3" presStyleCnt="5">
        <dgm:presLayoutVars>
          <dgm:bulletEnabled val="1"/>
        </dgm:presLayoutVars>
      </dgm:prSet>
      <dgm:spPr/>
      <dgm:t>
        <a:bodyPr/>
        <a:lstStyle/>
        <a:p>
          <a:endParaRPr lang="en-US"/>
        </a:p>
      </dgm:t>
    </dgm:pt>
    <dgm:pt modelId="{3AE8C2BF-1B18-4986-A527-6942210E970D}" type="pres">
      <dgm:prSet presAssocID="{571663AC-5DA1-4B45-B152-FA500C852935}" presName="sibTrans" presStyleLbl="sibTrans2D1" presStyleIdx="3" presStyleCnt="4"/>
      <dgm:spPr/>
      <dgm:t>
        <a:bodyPr/>
        <a:lstStyle/>
        <a:p>
          <a:endParaRPr lang="en-US"/>
        </a:p>
      </dgm:t>
    </dgm:pt>
    <dgm:pt modelId="{DC8B314F-372A-4F13-8A36-4F5B96E865F0}" type="pres">
      <dgm:prSet presAssocID="{571663AC-5DA1-4B45-B152-FA500C852935}" presName="connTx" presStyleLbl="sibTrans2D1" presStyleIdx="3" presStyleCnt="4"/>
      <dgm:spPr/>
      <dgm:t>
        <a:bodyPr/>
        <a:lstStyle/>
        <a:p>
          <a:endParaRPr lang="en-US"/>
        </a:p>
      </dgm:t>
    </dgm:pt>
    <dgm:pt modelId="{6070FFBE-5FA2-47F3-B614-C9BEA2E1EE31}" type="pres">
      <dgm:prSet presAssocID="{A9527163-48F6-4A6D-9DF3-14A26C2F29F3}" presName="composite" presStyleCnt="0"/>
      <dgm:spPr/>
    </dgm:pt>
    <dgm:pt modelId="{E7C8C15A-C2AA-4C05-B5DC-723F3A2C3E20}" type="pres">
      <dgm:prSet presAssocID="{A9527163-48F6-4A6D-9DF3-14A26C2F29F3}" presName="parTx" presStyleLbl="node1" presStyleIdx="3" presStyleCnt="5">
        <dgm:presLayoutVars>
          <dgm:chMax val="0"/>
          <dgm:chPref val="0"/>
          <dgm:bulletEnabled val="1"/>
        </dgm:presLayoutVars>
      </dgm:prSet>
      <dgm:spPr/>
      <dgm:t>
        <a:bodyPr/>
        <a:lstStyle/>
        <a:p>
          <a:endParaRPr lang="en-US"/>
        </a:p>
      </dgm:t>
    </dgm:pt>
    <dgm:pt modelId="{66A43657-13CC-4055-994F-C05C06802B18}" type="pres">
      <dgm:prSet presAssocID="{A9527163-48F6-4A6D-9DF3-14A26C2F29F3}" presName="parSh" presStyleLbl="node1" presStyleIdx="4" presStyleCnt="5"/>
      <dgm:spPr/>
      <dgm:t>
        <a:bodyPr/>
        <a:lstStyle/>
        <a:p>
          <a:endParaRPr lang="en-US"/>
        </a:p>
      </dgm:t>
    </dgm:pt>
    <dgm:pt modelId="{58151C20-FAD2-46F4-B921-678E0A93F08F}" type="pres">
      <dgm:prSet presAssocID="{A9527163-48F6-4A6D-9DF3-14A26C2F29F3}" presName="desTx" presStyleLbl="fgAcc1" presStyleIdx="4" presStyleCnt="5">
        <dgm:presLayoutVars>
          <dgm:bulletEnabled val="1"/>
        </dgm:presLayoutVars>
      </dgm:prSet>
      <dgm:spPr/>
      <dgm:t>
        <a:bodyPr/>
        <a:lstStyle/>
        <a:p>
          <a:endParaRPr lang="en-US"/>
        </a:p>
      </dgm:t>
    </dgm:pt>
  </dgm:ptLst>
  <dgm:cxnLst>
    <dgm:cxn modelId="{8748AD18-7BD8-4C63-8C56-777791B73C89}" type="presOf" srcId="{3EE37E62-F5E0-4D6A-B787-92816236AEC1}" destId="{8443E40D-8D3C-44D8-A8BE-7CD480EFD8F4}" srcOrd="0" destOrd="2" presId="urn:microsoft.com/office/officeart/2005/8/layout/process3"/>
    <dgm:cxn modelId="{5D579DFA-17A6-49CE-811B-E7500C4505E6}" type="presOf" srcId="{A9527163-48F6-4A6D-9DF3-14A26C2F29F3}" destId="{66A43657-13CC-4055-994F-C05C06802B18}" srcOrd="1" destOrd="0" presId="urn:microsoft.com/office/officeart/2005/8/layout/process3"/>
    <dgm:cxn modelId="{1DDA1D50-B918-426D-8AF5-EE0F438A1BB8}" type="presOf" srcId="{4C574586-4B93-4B29-8575-EA88478195C2}" destId="{9F981E45-6AB7-48C9-ABB6-FD380EA95E54}" srcOrd="1" destOrd="0" presId="urn:microsoft.com/office/officeart/2005/8/layout/process3"/>
    <dgm:cxn modelId="{1760ADDE-02BF-4B7A-86AF-8374E87448AB}" type="presOf" srcId="{0E045714-3468-400D-9695-2780D52731D0}" destId="{93385AA1-44AC-44EA-8AA1-EE9C5FF295B3}" srcOrd="0" destOrd="1" presId="urn:microsoft.com/office/officeart/2005/8/layout/process3"/>
    <dgm:cxn modelId="{8564B4BC-7FBC-40EC-A88D-72E3B8A87864}" type="presOf" srcId="{EC427A2A-52B7-4217-92D9-65B122001056}" destId="{E5BFA891-1FDD-4326-87A0-2FFE5173109E}" srcOrd="0" destOrd="2" presId="urn:microsoft.com/office/officeart/2005/8/layout/process3"/>
    <dgm:cxn modelId="{79E7CCE6-E9A5-41E8-B865-FAD7CEF0DCBE}" type="presOf" srcId="{6D86C5A3-F74E-4444-83F1-5AA5FE5E04D1}" destId="{E5BFA891-1FDD-4326-87A0-2FFE5173109E}" srcOrd="0" destOrd="3" presId="urn:microsoft.com/office/officeart/2005/8/layout/process3"/>
    <dgm:cxn modelId="{D937842A-EB6F-4CA1-82D9-E18FC2C91ED4}" srcId="{15D4EE79-2C1B-4166-867F-28FD71AE0B5B}" destId="{DC5557FF-532B-41C4-B081-35CEB7FC809E}" srcOrd="1" destOrd="0" parTransId="{CF237618-88F7-447E-BE76-5C2A006DA6F8}" sibTransId="{724FEB33-8311-444D-AADC-53A41BE4BFFC}"/>
    <dgm:cxn modelId="{AD67AEB9-3D07-4617-AF93-F6FC94AE02F8}" type="presOf" srcId="{571663AC-5DA1-4B45-B152-FA500C852935}" destId="{3AE8C2BF-1B18-4986-A527-6942210E970D}" srcOrd="0" destOrd="0" presId="urn:microsoft.com/office/officeart/2005/8/layout/process3"/>
    <dgm:cxn modelId="{39D63E76-224C-472C-A2DE-AD3679A15C5D}" type="presOf" srcId="{DC5557FF-532B-41C4-B081-35CEB7FC809E}" destId="{2D2DDBAF-13C8-4678-9C9D-B72092466638}" srcOrd="0" destOrd="0" presId="urn:microsoft.com/office/officeart/2005/8/layout/process3"/>
    <dgm:cxn modelId="{17BC1DB0-B4A2-46C3-B71D-05998FE81944}" srcId="{A9527163-48F6-4A6D-9DF3-14A26C2F29F3}" destId="{1D5BA461-742B-44E8-8889-1E4AAE73D52C}" srcOrd="2" destOrd="0" parTransId="{89E298F6-D218-448D-BDC9-DF3D52C53716}" sibTransId="{DA11E974-343F-4F43-8EF9-578B5E7704E0}"/>
    <dgm:cxn modelId="{F59C0669-88D5-4844-A088-2268576BD4A4}" type="presOf" srcId="{15D4EE79-2C1B-4166-867F-28FD71AE0B5B}" destId="{3A8B46D9-6012-44D5-83D9-375B0C100719}" srcOrd="0" destOrd="0" presId="urn:microsoft.com/office/officeart/2005/8/layout/process3"/>
    <dgm:cxn modelId="{925387B9-5712-4D74-BB75-5599ACA09407}" type="presOf" srcId="{2BA9CC38-27AC-471F-9F6A-1AB58F981AE6}" destId="{E5BFA891-1FDD-4326-87A0-2FFE5173109E}" srcOrd="0" destOrd="0" presId="urn:microsoft.com/office/officeart/2005/8/layout/process3"/>
    <dgm:cxn modelId="{C8239056-6C8B-4984-9594-A8458725324E}" type="presOf" srcId="{0A6F36C2-9482-4653-8023-B946502A35E5}" destId="{8443E40D-8D3C-44D8-A8BE-7CD480EFD8F4}" srcOrd="0" destOrd="1" presId="urn:microsoft.com/office/officeart/2005/8/layout/process3"/>
    <dgm:cxn modelId="{072585C0-D3E6-4432-99B2-9EF610F1F83C}" type="presOf" srcId="{1D5BA461-742B-44E8-8889-1E4AAE73D52C}" destId="{58151C20-FAD2-46F4-B921-678E0A93F08F}" srcOrd="0" destOrd="2" presId="urn:microsoft.com/office/officeart/2005/8/layout/process3"/>
    <dgm:cxn modelId="{DE7BF2B8-A8FB-45F2-A5A4-A1ECD61C0705}" type="presOf" srcId="{EED2AB6E-117A-4778-8DEB-40A6E1EB26F8}" destId="{58151C20-FAD2-46F4-B921-678E0A93F08F}" srcOrd="0" destOrd="1" presId="urn:microsoft.com/office/officeart/2005/8/layout/process3"/>
    <dgm:cxn modelId="{ED6F67B3-014F-4A40-B250-1A0A502E7B1B}" srcId="{401BCFE4-F277-4D28-86D7-03AEC1E5E002}" destId="{0A6F36C2-9482-4653-8023-B946502A35E5}" srcOrd="1" destOrd="0" parTransId="{A632B60F-FDD3-4D7A-A36B-CF66C3899E33}" sibTransId="{68D0574F-99E5-4349-8A3A-B87779FAAAE6}"/>
    <dgm:cxn modelId="{7F1F7BC8-8E6B-485A-A33C-47652C694C40}" type="presOf" srcId="{4C574586-4B93-4B29-8575-EA88478195C2}" destId="{7AA98A05-85DB-4165-AB29-4474859DF703}" srcOrd="0" destOrd="0" presId="urn:microsoft.com/office/officeart/2005/8/layout/process3"/>
    <dgm:cxn modelId="{33CBCF95-F14F-4FD5-8398-CC8DBF17BE4C}" srcId="{401BCFE4-F277-4D28-86D7-03AEC1E5E002}" destId="{3EE37E62-F5E0-4D6A-B787-92816236AEC1}" srcOrd="2" destOrd="0" parTransId="{706F73BB-A4CF-4FA4-8326-7C7712EABB89}" sibTransId="{D7CCBA2F-44AE-45BF-960A-00FB7B9CB5D1}"/>
    <dgm:cxn modelId="{902BF433-F379-4E77-B8D8-FC7A096FFE2F}" srcId="{C9A70854-363D-4081-BD40-9348122F3386}" destId="{0E045714-3468-400D-9695-2780D52731D0}" srcOrd="1" destOrd="0" parTransId="{BB773BDC-9147-4778-9565-5E6874894A33}" sibTransId="{67707EA0-4C58-4A5B-83CC-CAF4DE0A19BB}"/>
    <dgm:cxn modelId="{C4F3074B-E527-4419-8AFC-D3EFE79B3E4F}" srcId="{DC5557FF-532B-41C4-B081-35CEB7FC809E}" destId="{EC427A2A-52B7-4217-92D9-65B122001056}" srcOrd="2" destOrd="0" parTransId="{2F98C881-B799-42B6-9FBD-64AA6FB3C5DE}" sibTransId="{0E1CE9BD-7EFF-4C0F-A2ED-082ED279212E}"/>
    <dgm:cxn modelId="{871D9C12-0A9E-4622-94E8-60A4E99EDF2F}" type="presOf" srcId="{C9A70854-363D-4081-BD40-9348122F3386}" destId="{F3887BE0-38B8-4F7D-A183-9F6F6E3475FF}" srcOrd="1" destOrd="0" presId="urn:microsoft.com/office/officeart/2005/8/layout/process3"/>
    <dgm:cxn modelId="{CB84B3F5-494B-4A08-95AE-5AA184A97A30}" type="presOf" srcId="{932A4EFA-A912-4274-A8B1-F7F780F2EF86}" destId="{8443E40D-8D3C-44D8-A8BE-7CD480EFD8F4}" srcOrd="0" destOrd="0" presId="urn:microsoft.com/office/officeart/2005/8/layout/process3"/>
    <dgm:cxn modelId="{230E05BD-118E-4503-901E-F4C6483D2142}" type="presOf" srcId="{A9527163-48F6-4A6D-9DF3-14A26C2F29F3}" destId="{E7C8C15A-C2AA-4C05-B5DC-723F3A2C3E20}" srcOrd="0" destOrd="0" presId="urn:microsoft.com/office/officeart/2005/8/layout/process3"/>
    <dgm:cxn modelId="{68EAC3D0-768F-4C08-87CA-F09A8C812AE7}" srcId="{C105DD90-0394-4192-B191-E008B4284A5F}" destId="{40242BF6-76A7-4119-976C-E92F73B94BCE}" srcOrd="0" destOrd="0" parTransId="{7AF3F383-C7D2-4D1A-8AD5-40702BF81E59}" sibTransId="{236CDCA6-2145-438F-ACF7-39A077A729B5}"/>
    <dgm:cxn modelId="{932A9CF0-ADD6-4372-A291-998709EAAF26}" srcId="{DC5557FF-532B-41C4-B081-35CEB7FC809E}" destId="{657C1521-8E5B-439A-A317-447C070D415A}" srcOrd="1" destOrd="0" parTransId="{8124602D-93CE-4B50-8B4B-7FB1B1CB1756}" sibTransId="{102C96E2-E8E2-4973-8CBD-098BCD4858B8}"/>
    <dgm:cxn modelId="{888C3B7F-54D1-40D0-8C6B-E51D997D51D9}" type="presOf" srcId="{724FEB33-8311-444D-AADC-53A41BE4BFFC}" destId="{15E16577-161C-49E2-A818-3323765207AA}" srcOrd="1" destOrd="0" presId="urn:microsoft.com/office/officeart/2005/8/layout/process3"/>
    <dgm:cxn modelId="{A7326A07-27CF-44AA-A836-88E9B703AC4A}" type="presOf" srcId="{724FEB33-8311-444D-AADC-53A41BE4BFFC}" destId="{F2F469ED-8AF3-4122-9BCD-C43C9F9A2ACC}" srcOrd="0" destOrd="0" presId="urn:microsoft.com/office/officeart/2005/8/layout/process3"/>
    <dgm:cxn modelId="{5C790C4D-A091-47F1-84CD-6AE7919514ED}" srcId="{15D4EE79-2C1B-4166-867F-28FD71AE0B5B}" destId="{C9A70854-363D-4081-BD40-9348122F3386}" srcOrd="3" destOrd="0" parTransId="{3DE24DFF-A3D9-4512-899D-5E2568D9B804}" sibTransId="{571663AC-5DA1-4B45-B152-FA500C852935}"/>
    <dgm:cxn modelId="{C76264E5-3C2E-4D8F-9D6C-67EF0DBFDBA2}" srcId="{C9A70854-363D-4081-BD40-9348122F3386}" destId="{361F9D95-BE30-40E2-9683-3AFE5E25D30A}" srcOrd="2" destOrd="0" parTransId="{4716D596-4186-408C-AA76-ECD5EE061D57}" sibTransId="{F7A08A36-8C6D-4292-B4E1-526269BEA9CF}"/>
    <dgm:cxn modelId="{2CE1DDA2-2167-4FE6-82E7-8247B9FA3E25}" srcId="{15D4EE79-2C1B-4166-867F-28FD71AE0B5B}" destId="{A9527163-48F6-4A6D-9DF3-14A26C2F29F3}" srcOrd="4" destOrd="0" parTransId="{4B82B0D1-4E0C-45AD-922F-999F75BA9369}" sibTransId="{1AE372C3-2001-4A77-9DB1-7BF17C66DC8D}"/>
    <dgm:cxn modelId="{52EACDC8-6AF2-43AC-AA10-25899A513BFC}" type="presOf" srcId="{74B09CEE-0F05-4B57-BF9B-EC7A43762E9F}" destId="{58151C20-FAD2-46F4-B921-678E0A93F08F}" srcOrd="0" destOrd="0" presId="urn:microsoft.com/office/officeart/2005/8/layout/process3"/>
    <dgm:cxn modelId="{63F02619-A7E8-4F87-8A14-3FF63C25CAB5}" type="presOf" srcId="{35E29A38-7C3D-43FD-B8D4-922EB9A50578}" destId="{3492A01E-B139-4788-98CE-C4DF34CB4AF4}" srcOrd="0" destOrd="0" presId="urn:microsoft.com/office/officeart/2005/8/layout/process3"/>
    <dgm:cxn modelId="{EE570BCF-E351-480E-B5AF-F34B7274F986}" type="presOf" srcId="{DC5557FF-532B-41C4-B081-35CEB7FC809E}" destId="{693D8B4C-60FB-4AD0-881C-66B2428F7EEB}" srcOrd="1" destOrd="0" presId="urn:microsoft.com/office/officeart/2005/8/layout/process3"/>
    <dgm:cxn modelId="{944AA81A-20E4-4008-B15C-8B1243D6FA0B}" type="presOf" srcId="{401BCFE4-F277-4D28-86D7-03AEC1E5E002}" destId="{5380FAF3-2CD0-4C36-994E-741E12170679}" srcOrd="0" destOrd="0" presId="urn:microsoft.com/office/officeart/2005/8/layout/process3"/>
    <dgm:cxn modelId="{851834A2-0440-4EF0-AB46-D16F5E4CCE01}" type="presOf" srcId="{35E29A38-7C3D-43FD-B8D4-922EB9A50578}" destId="{740E66EF-AB74-4D04-95AE-5C3038AE7123}" srcOrd="1" destOrd="0" presId="urn:microsoft.com/office/officeart/2005/8/layout/process3"/>
    <dgm:cxn modelId="{14B553AB-8ED6-48F5-B227-29B8F7F99C28}" srcId="{DC5557FF-532B-41C4-B081-35CEB7FC809E}" destId="{2BA9CC38-27AC-471F-9F6A-1AB58F981AE6}" srcOrd="0" destOrd="0" parTransId="{707B0B42-4660-4079-B957-BC0F777A9B13}" sibTransId="{AFD10DF5-61CA-4D97-9E1C-17294EC84299}"/>
    <dgm:cxn modelId="{269FE5DD-0D45-4EF9-B209-6EFCA777623D}" srcId="{401BCFE4-F277-4D28-86D7-03AEC1E5E002}" destId="{932A4EFA-A912-4274-A8B1-F7F780F2EF86}" srcOrd="0" destOrd="0" parTransId="{B21E4675-E5D8-4584-B1A8-6D9BD6A88E1D}" sibTransId="{B7E20572-9508-4BE3-B553-F7601892B436}"/>
    <dgm:cxn modelId="{B4ED96CA-EF40-4091-AC54-63E7A8975102}" srcId="{A9527163-48F6-4A6D-9DF3-14A26C2F29F3}" destId="{EED2AB6E-117A-4778-8DEB-40A6E1EB26F8}" srcOrd="1" destOrd="0" parTransId="{270453D1-8775-4E84-8A58-7B8B59006185}" sibTransId="{1CE8C576-0F35-41B3-9A01-4F77034E8914}"/>
    <dgm:cxn modelId="{C51339A7-CF77-42CF-B785-DD211DC65B34}" type="presOf" srcId="{571663AC-5DA1-4B45-B152-FA500C852935}" destId="{DC8B314F-372A-4F13-8A36-4F5B96E865F0}" srcOrd="1" destOrd="0" presId="urn:microsoft.com/office/officeart/2005/8/layout/process3"/>
    <dgm:cxn modelId="{C009D4D3-C551-4855-BE98-FD96E86A2348}" type="presOf" srcId="{C9A70854-363D-4081-BD40-9348122F3386}" destId="{A7DEC685-BE26-41E5-AA70-05CB936454BA}" srcOrd="0" destOrd="0" presId="urn:microsoft.com/office/officeart/2005/8/layout/process3"/>
    <dgm:cxn modelId="{A2663934-6CA2-4ED7-ACCA-A17153D6CF67}" type="presOf" srcId="{C105DD90-0394-4192-B191-E008B4284A5F}" destId="{05A2BFA6-1522-464B-8458-B7C698456904}" srcOrd="1" destOrd="0" presId="urn:microsoft.com/office/officeart/2005/8/layout/process3"/>
    <dgm:cxn modelId="{9E85D450-AF9E-4994-9102-8C66AA9A9799}" srcId="{C9A70854-363D-4081-BD40-9348122F3386}" destId="{BB7DDF07-014A-48F4-9AFE-5338729D15F2}" srcOrd="0" destOrd="0" parTransId="{1E038E09-B1AE-4F9A-ADAA-DA24D43D032A}" sibTransId="{49DC6584-50E1-4D3F-BFE5-8A41D112F5B0}"/>
    <dgm:cxn modelId="{3296B133-CEF2-4617-B4C5-F58212ECBEA8}" type="presOf" srcId="{BB7DDF07-014A-48F4-9AFE-5338729D15F2}" destId="{93385AA1-44AC-44EA-8AA1-EE9C5FF295B3}" srcOrd="0" destOrd="0" presId="urn:microsoft.com/office/officeart/2005/8/layout/process3"/>
    <dgm:cxn modelId="{3DCD6129-F8C2-45E2-9A7E-AF1948DD3D0E}" srcId="{DC5557FF-532B-41C4-B081-35CEB7FC809E}" destId="{6D86C5A3-F74E-4444-83F1-5AA5FE5E04D1}" srcOrd="3" destOrd="0" parTransId="{D633A9C7-6DEB-48AF-B0F4-2561891ECC0E}" sibTransId="{76AF1862-6142-4503-95D0-D6EFEA5E3844}"/>
    <dgm:cxn modelId="{711298A1-DD2A-4156-A78D-99AE7CB780B4}" type="presOf" srcId="{657C1521-8E5B-439A-A317-447C070D415A}" destId="{E5BFA891-1FDD-4326-87A0-2FFE5173109E}" srcOrd="0" destOrd="1" presId="urn:microsoft.com/office/officeart/2005/8/layout/process3"/>
    <dgm:cxn modelId="{394E532B-BB19-4A06-8D6D-D806503A3D90}" type="presOf" srcId="{361F9D95-BE30-40E2-9683-3AFE5E25D30A}" destId="{93385AA1-44AC-44EA-8AA1-EE9C5FF295B3}" srcOrd="0" destOrd="2" presId="urn:microsoft.com/office/officeart/2005/8/layout/process3"/>
    <dgm:cxn modelId="{7A85CFE7-E7E2-4487-AD62-29266E801900}" srcId="{A9527163-48F6-4A6D-9DF3-14A26C2F29F3}" destId="{74B09CEE-0F05-4B57-BF9B-EC7A43762E9F}" srcOrd="0" destOrd="0" parTransId="{D23304F1-5F08-4473-95D5-BE3FC684605B}" sibTransId="{64D30CD0-FC58-4988-87E1-F601FD81E00F}"/>
    <dgm:cxn modelId="{C2804AC8-A264-4962-B663-620024DB7761}" type="presOf" srcId="{C105DD90-0394-4192-B191-E008B4284A5F}" destId="{5652653C-B385-499D-9D11-D17A00CF4CA7}" srcOrd="0" destOrd="0" presId="urn:microsoft.com/office/officeart/2005/8/layout/process3"/>
    <dgm:cxn modelId="{2FB4CF94-CB64-47EA-865A-D00512259FA2}" srcId="{15D4EE79-2C1B-4166-867F-28FD71AE0B5B}" destId="{401BCFE4-F277-4D28-86D7-03AEC1E5E002}" srcOrd="2" destOrd="0" parTransId="{7D401E24-E7DA-4C6F-9801-67D7F714FD3A}" sibTransId="{35E29A38-7C3D-43FD-B8D4-922EB9A50578}"/>
    <dgm:cxn modelId="{9A699EBF-8B73-4753-A738-49FD40664C5E}" type="presOf" srcId="{40242BF6-76A7-4119-976C-E92F73B94BCE}" destId="{9BB27AC9-2986-4931-8F35-72EA31FCC98A}" srcOrd="0" destOrd="0" presId="urn:microsoft.com/office/officeart/2005/8/layout/process3"/>
    <dgm:cxn modelId="{055F2C5A-F4E3-4165-8ACE-786A8BACE981}" srcId="{15D4EE79-2C1B-4166-867F-28FD71AE0B5B}" destId="{C105DD90-0394-4192-B191-E008B4284A5F}" srcOrd="0" destOrd="0" parTransId="{21C1CD2C-BF1A-4197-8024-7590207B615D}" sibTransId="{4C574586-4B93-4B29-8575-EA88478195C2}"/>
    <dgm:cxn modelId="{CD8C930E-EB04-474A-AB9D-4EDE8652D617}" type="presOf" srcId="{401BCFE4-F277-4D28-86D7-03AEC1E5E002}" destId="{6027F442-5A0E-4F0B-B331-560B0CBACA68}" srcOrd="1" destOrd="0" presId="urn:microsoft.com/office/officeart/2005/8/layout/process3"/>
    <dgm:cxn modelId="{C3349169-4481-425D-B778-DDFD33BDB516}" type="presParOf" srcId="{3A8B46D9-6012-44D5-83D9-375B0C100719}" destId="{0DFC1BDB-90DD-48F0-A044-AE2DC4E5A231}" srcOrd="0" destOrd="0" presId="urn:microsoft.com/office/officeart/2005/8/layout/process3"/>
    <dgm:cxn modelId="{4671BD80-CA53-45E9-8380-37A9B2320175}" type="presParOf" srcId="{0DFC1BDB-90DD-48F0-A044-AE2DC4E5A231}" destId="{5652653C-B385-499D-9D11-D17A00CF4CA7}" srcOrd="0" destOrd="0" presId="urn:microsoft.com/office/officeart/2005/8/layout/process3"/>
    <dgm:cxn modelId="{6BE44FB5-43CC-47F2-9392-223B55BF583E}" type="presParOf" srcId="{0DFC1BDB-90DD-48F0-A044-AE2DC4E5A231}" destId="{05A2BFA6-1522-464B-8458-B7C698456904}" srcOrd="1" destOrd="0" presId="urn:microsoft.com/office/officeart/2005/8/layout/process3"/>
    <dgm:cxn modelId="{FCEA479B-B9FA-41C1-99CE-6D8B43187233}" type="presParOf" srcId="{0DFC1BDB-90DD-48F0-A044-AE2DC4E5A231}" destId="{9BB27AC9-2986-4931-8F35-72EA31FCC98A}" srcOrd="2" destOrd="0" presId="urn:microsoft.com/office/officeart/2005/8/layout/process3"/>
    <dgm:cxn modelId="{261A1C05-69AF-45AE-919B-3F06191F8E8E}" type="presParOf" srcId="{3A8B46D9-6012-44D5-83D9-375B0C100719}" destId="{7AA98A05-85DB-4165-AB29-4474859DF703}" srcOrd="1" destOrd="0" presId="urn:microsoft.com/office/officeart/2005/8/layout/process3"/>
    <dgm:cxn modelId="{194BA353-4E4C-4EC0-9D10-38CB067EC338}" type="presParOf" srcId="{7AA98A05-85DB-4165-AB29-4474859DF703}" destId="{9F981E45-6AB7-48C9-ABB6-FD380EA95E54}" srcOrd="0" destOrd="0" presId="urn:microsoft.com/office/officeart/2005/8/layout/process3"/>
    <dgm:cxn modelId="{00187FC5-07AF-4CD0-B80B-BF99AFA0D6B5}" type="presParOf" srcId="{3A8B46D9-6012-44D5-83D9-375B0C100719}" destId="{1609DC5C-6809-4140-B320-02E0D402E160}" srcOrd="2" destOrd="0" presId="urn:microsoft.com/office/officeart/2005/8/layout/process3"/>
    <dgm:cxn modelId="{03123800-1F68-4338-9A68-530EC51FA146}" type="presParOf" srcId="{1609DC5C-6809-4140-B320-02E0D402E160}" destId="{2D2DDBAF-13C8-4678-9C9D-B72092466638}" srcOrd="0" destOrd="0" presId="urn:microsoft.com/office/officeart/2005/8/layout/process3"/>
    <dgm:cxn modelId="{AD197AB8-5FC4-4B80-BBA1-9217C16B5DCC}" type="presParOf" srcId="{1609DC5C-6809-4140-B320-02E0D402E160}" destId="{693D8B4C-60FB-4AD0-881C-66B2428F7EEB}" srcOrd="1" destOrd="0" presId="urn:microsoft.com/office/officeart/2005/8/layout/process3"/>
    <dgm:cxn modelId="{A33CC304-CC90-43FB-BA8F-EC72F09BFDF3}" type="presParOf" srcId="{1609DC5C-6809-4140-B320-02E0D402E160}" destId="{E5BFA891-1FDD-4326-87A0-2FFE5173109E}" srcOrd="2" destOrd="0" presId="urn:microsoft.com/office/officeart/2005/8/layout/process3"/>
    <dgm:cxn modelId="{2A580908-43FA-494F-9822-E47298553740}" type="presParOf" srcId="{3A8B46D9-6012-44D5-83D9-375B0C100719}" destId="{F2F469ED-8AF3-4122-9BCD-C43C9F9A2ACC}" srcOrd="3" destOrd="0" presId="urn:microsoft.com/office/officeart/2005/8/layout/process3"/>
    <dgm:cxn modelId="{784B11A6-BFF9-409A-B5A8-CC7F104CA5BD}" type="presParOf" srcId="{F2F469ED-8AF3-4122-9BCD-C43C9F9A2ACC}" destId="{15E16577-161C-49E2-A818-3323765207AA}" srcOrd="0" destOrd="0" presId="urn:microsoft.com/office/officeart/2005/8/layout/process3"/>
    <dgm:cxn modelId="{7720BC8B-A795-4031-84FE-454DDA73D0D3}" type="presParOf" srcId="{3A8B46D9-6012-44D5-83D9-375B0C100719}" destId="{D54E3598-1864-421C-92D1-66A16999B6F5}" srcOrd="4" destOrd="0" presId="urn:microsoft.com/office/officeart/2005/8/layout/process3"/>
    <dgm:cxn modelId="{BBCD8DF2-B9D0-4A6D-BACE-885A156BE3D0}" type="presParOf" srcId="{D54E3598-1864-421C-92D1-66A16999B6F5}" destId="{5380FAF3-2CD0-4C36-994E-741E12170679}" srcOrd="0" destOrd="0" presId="urn:microsoft.com/office/officeart/2005/8/layout/process3"/>
    <dgm:cxn modelId="{4B3397CD-6EDC-468B-BAEB-12579BBA591B}" type="presParOf" srcId="{D54E3598-1864-421C-92D1-66A16999B6F5}" destId="{6027F442-5A0E-4F0B-B331-560B0CBACA68}" srcOrd="1" destOrd="0" presId="urn:microsoft.com/office/officeart/2005/8/layout/process3"/>
    <dgm:cxn modelId="{A791D831-891B-473C-AFE4-520A9D5E8AC7}" type="presParOf" srcId="{D54E3598-1864-421C-92D1-66A16999B6F5}" destId="{8443E40D-8D3C-44D8-A8BE-7CD480EFD8F4}" srcOrd="2" destOrd="0" presId="urn:microsoft.com/office/officeart/2005/8/layout/process3"/>
    <dgm:cxn modelId="{6B17C459-F49A-4C45-A75A-A89401D9F427}" type="presParOf" srcId="{3A8B46D9-6012-44D5-83D9-375B0C100719}" destId="{3492A01E-B139-4788-98CE-C4DF34CB4AF4}" srcOrd="5" destOrd="0" presId="urn:microsoft.com/office/officeart/2005/8/layout/process3"/>
    <dgm:cxn modelId="{F9EB6C1E-3F05-44D1-AB91-D917D8E4E097}" type="presParOf" srcId="{3492A01E-B139-4788-98CE-C4DF34CB4AF4}" destId="{740E66EF-AB74-4D04-95AE-5C3038AE7123}" srcOrd="0" destOrd="0" presId="urn:microsoft.com/office/officeart/2005/8/layout/process3"/>
    <dgm:cxn modelId="{FAE6EE70-C7C7-400A-B1AC-EDA5A9130460}" type="presParOf" srcId="{3A8B46D9-6012-44D5-83D9-375B0C100719}" destId="{181C0197-1334-4B6B-8F41-F96D909DCE4B}" srcOrd="6" destOrd="0" presId="urn:microsoft.com/office/officeart/2005/8/layout/process3"/>
    <dgm:cxn modelId="{C4CD1AF2-CEA1-4F63-B6C6-DC455574E517}" type="presParOf" srcId="{181C0197-1334-4B6B-8F41-F96D909DCE4B}" destId="{A7DEC685-BE26-41E5-AA70-05CB936454BA}" srcOrd="0" destOrd="0" presId="urn:microsoft.com/office/officeart/2005/8/layout/process3"/>
    <dgm:cxn modelId="{78AADD3E-0A16-488C-AAD9-2F2C7B880C69}" type="presParOf" srcId="{181C0197-1334-4B6B-8F41-F96D909DCE4B}" destId="{F3887BE0-38B8-4F7D-A183-9F6F6E3475FF}" srcOrd="1" destOrd="0" presId="urn:microsoft.com/office/officeart/2005/8/layout/process3"/>
    <dgm:cxn modelId="{B1239EF7-EAA3-4811-B948-15E56394ED94}" type="presParOf" srcId="{181C0197-1334-4B6B-8F41-F96D909DCE4B}" destId="{93385AA1-44AC-44EA-8AA1-EE9C5FF295B3}" srcOrd="2" destOrd="0" presId="urn:microsoft.com/office/officeart/2005/8/layout/process3"/>
    <dgm:cxn modelId="{CE3D3435-2E11-4BBC-ADB0-30FBADF4AE52}" type="presParOf" srcId="{3A8B46D9-6012-44D5-83D9-375B0C100719}" destId="{3AE8C2BF-1B18-4986-A527-6942210E970D}" srcOrd="7" destOrd="0" presId="urn:microsoft.com/office/officeart/2005/8/layout/process3"/>
    <dgm:cxn modelId="{90F8B5C8-19FE-4274-B561-A9C053F0E7AE}" type="presParOf" srcId="{3AE8C2BF-1B18-4986-A527-6942210E970D}" destId="{DC8B314F-372A-4F13-8A36-4F5B96E865F0}" srcOrd="0" destOrd="0" presId="urn:microsoft.com/office/officeart/2005/8/layout/process3"/>
    <dgm:cxn modelId="{F46E5F82-70E6-4767-82C8-9063FE06CF3A}" type="presParOf" srcId="{3A8B46D9-6012-44D5-83D9-375B0C100719}" destId="{6070FFBE-5FA2-47F3-B614-C9BEA2E1EE31}" srcOrd="8" destOrd="0" presId="urn:microsoft.com/office/officeart/2005/8/layout/process3"/>
    <dgm:cxn modelId="{E0573793-C2BD-4455-960A-8AF683A6594D}" type="presParOf" srcId="{6070FFBE-5FA2-47F3-B614-C9BEA2E1EE31}" destId="{E7C8C15A-C2AA-4C05-B5DC-723F3A2C3E20}" srcOrd="0" destOrd="0" presId="urn:microsoft.com/office/officeart/2005/8/layout/process3"/>
    <dgm:cxn modelId="{2E2525AD-4B30-4F72-BE80-6FB4B04FF913}" type="presParOf" srcId="{6070FFBE-5FA2-47F3-B614-C9BEA2E1EE31}" destId="{66A43657-13CC-4055-994F-C05C06802B18}" srcOrd="1" destOrd="0" presId="urn:microsoft.com/office/officeart/2005/8/layout/process3"/>
    <dgm:cxn modelId="{F6884D27-E768-4764-8F61-B4405AC1AFBF}" type="presParOf" srcId="{6070FFBE-5FA2-47F3-B614-C9BEA2E1EE31}" destId="{58151C20-FAD2-46F4-B921-678E0A93F08F}" srcOrd="2" destOrd="0" presId="urn:microsoft.com/office/officeart/2005/8/layout/process3"/>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073F34-8130-489D-80DC-8E16F87A583D}">
      <dsp:nvSpPr>
        <dsp:cNvPr id="0" name=""/>
        <dsp:cNvSpPr/>
      </dsp:nvSpPr>
      <dsp:spPr>
        <a:xfrm>
          <a:off x="1620027" y="309939"/>
          <a:ext cx="4005375" cy="4005375"/>
        </a:xfrm>
        <a:prstGeom prst="pie">
          <a:avLst>
            <a:gd name="adj1" fmla="val 16200000"/>
            <a:gd name="adj2" fmla="val 180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ZA" sz="1700" kern="1200" dirty="0">
              <a:latin typeface="Arial" panose="020B0604020202020204" pitchFamily="34" charset="0"/>
              <a:cs typeface="Arial" panose="020B0604020202020204" pitchFamily="34" charset="0"/>
            </a:rPr>
            <a:t>Moving towards managing resources for performance</a:t>
          </a:r>
        </a:p>
      </dsp:txBody>
      <dsp:txXfrm>
        <a:off x="3730956" y="1158697"/>
        <a:ext cx="1430491" cy="1192076"/>
      </dsp:txXfrm>
    </dsp:sp>
    <dsp:sp modelId="{234FDAD7-10D8-4756-B300-C63F28FB6E26}">
      <dsp:nvSpPr>
        <dsp:cNvPr id="0" name=""/>
        <dsp:cNvSpPr/>
      </dsp:nvSpPr>
      <dsp:spPr>
        <a:xfrm>
          <a:off x="1537536" y="452988"/>
          <a:ext cx="4005375" cy="4005375"/>
        </a:xfrm>
        <a:prstGeom prst="pie">
          <a:avLst>
            <a:gd name="adj1" fmla="val 1800000"/>
            <a:gd name="adj2" fmla="val 9000000"/>
          </a:avLst>
        </a:prstGeom>
        <a:solidFill>
          <a:schemeClr val="accent5">
            <a:hueOff val="-8329847"/>
            <a:satOff val="8162"/>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ZA" sz="1700" kern="1200" dirty="0">
              <a:latin typeface="Arial" panose="020B0604020202020204" pitchFamily="34" charset="0"/>
              <a:cs typeface="Arial" panose="020B0604020202020204" pitchFamily="34" charset="0"/>
            </a:rPr>
            <a:t>Bringing government to the digital age</a:t>
          </a:r>
        </a:p>
      </dsp:txBody>
      <dsp:txXfrm>
        <a:off x="2491197" y="3051714"/>
        <a:ext cx="2145736" cy="1049026"/>
      </dsp:txXfrm>
    </dsp:sp>
    <dsp:sp modelId="{5DBE217F-D5A9-475B-BC50-BBC4008A4879}">
      <dsp:nvSpPr>
        <dsp:cNvPr id="0" name=""/>
        <dsp:cNvSpPr/>
      </dsp:nvSpPr>
      <dsp:spPr>
        <a:xfrm>
          <a:off x="1455044" y="309939"/>
          <a:ext cx="4005375" cy="4005375"/>
        </a:xfrm>
        <a:prstGeom prst="pie">
          <a:avLst>
            <a:gd name="adj1" fmla="val 9000000"/>
            <a:gd name="adj2" fmla="val 16200000"/>
          </a:avLst>
        </a:prstGeom>
        <a:solidFill>
          <a:schemeClr val="accent5">
            <a:hueOff val="-16659694"/>
            <a:satOff val="16323"/>
            <a:lumOff val="-188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ZA" sz="1700" kern="1200" dirty="0">
              <a:latin typeface="Arial" panose="020B0604020202020204" pitchFamily="34" charset="0"/>
              <a:cs typeface="Arial" panose="020B0604020202020204" pitchFamily="34" charset="0"/>
            </a:rPr>
            <a:t>Changing antiquated processes</a:t>
          </a:r>
        </a:p>
      </dsp:txBody>
      <dsp:txXfrm>
        <a:off x="1919000" y="1158697"/>
        <a:ext cx="1430491" cy="1192076"/>
      </dsp:txXfrm>
    </dsp:sp>
    <dsp:sp modelId="{E5C61325-67E6-457A-A197-9802196AD3B7}">
      <dsp:nvSpPr>
        <dsp:cNvPr id="0" name=""/>
        <dsp:cNvSpPr/>
      </dsp:nvSpPr>
      <dsp:spPr>
        <a:xfrm>
          <a:off x="1372406" y="61987"/>
          <a:ext cx="4501278" cy="4501278"/>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DA784E1-DBF8-464F-86B2-581FD7E150F3}">
      <dsp:nvSpPr>
        <dsp:cNvPr id="0" name=""/>
        <dsp:cNvSpPr/>
      </dsp:nvSpPr>
      <dsp:spPr>
        <a:xfrm>
          <a:off x="1289584" y="204783"/>
          <a:ext cx="4501278" cy="4501278"/>
        </a:xfrm>
        <a:prstGeom prst="circularArrow">
          <a:avLst>
            <a:gd name="adj1" fmla="val 5085"/>
            <a:gd name="adj2" fmla="val 327528"/>
            <a:gd name="adj3" fmla="val 8671970"/>
            <a:gd name="adj4" fmla="val 1800502"/>
            <a:gd name="adj5" fmla="val 5932"/>
          </a:avLst>
        </a:prstGeom>
        <a:solidFill>
          <a:schemeClr val="accent5">
            <a:hueOff val="-8329847"/>
            <a:satOff val="8162"/>
            <a:lumOff val="-941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2E3B126-20EF-457B-B83E-B90D12B4ADC5}">
      <dsp:nvSpPr>
        <dsp:cNvPr id="0" name=""/>
        <dsp:cNvSpPr/>
      </dsp:nvSpPr>
      <dsp:spPr>
        <a:xfrm>
          <a:off x="1206762" y="61987"/>
          <a:ext cx="4501278" cy="4501278"/>
        </a:xfrm>
        <a:prstGeom prst="circularArrow">
          <a:avLst>
            <a:gd name="adj1" fmla="val 5085"/>
            <a:gd name="adj2" fmla="val 327528"/>
            <a:gd name="adj3" fmla="val 15873039"/>
            <a:gd name="adj4" fmla="val 9000000"/>
            <a:gd name="adj5" fmla="val 5932"/>
          </a:avLst>
        </a:prstGeom>
        <a:solidFill>
          <a:schemeClr val="accent5">
            <a:hueOff val="-16659694"/>
            <a:satOff val="16323"/>
            <a:lumOff val="-1882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F4BC8C-99EE-4598-911F-FAFDECBBE6FF}">
      <dsp:nvSpPr>
        <dsp:cNvPr id="0" name=""/>
        <dsp:cNvSpPr/>
      </dsp:nvSpPr>
      <dsp:spPr>
        <a:xfrm>
          <a:off x="1700330" y="109390"/>
          <a:ext cx="2263251" cy="2263251"/>
        </a:xfrm>
        <a:prstGeom prst="ellipse">
          <a:avLst/>
        </a:prstGeom>
        <a:solidFill>
          <a:srgbClr val="92D05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ZA" sz="1600" b="1" kern="1200" dirty="0">
              <a:latin typeface="Arial" panose="020B0604020202020204" pitchFamily="34" charset="0"/>
              <a:cs typeface="Arial" panose="020B0604020202020204" pitchFamily="34" charset="0"/>
            </a:rPr>
            <a:t>Organisational Readiness: </a:t>
          </a:r>
        </a:p>
        <a:p>
          <a:pPr lvl="0" algn="ctr" defTabSz="711200">
            <a:lnSpc>
              <a:spcPct val="90000"/>
            </a:lnSpc>
            <a:spcBef>
              <a:spcPct val="0"/>
            </a:spcBef>
            <a:spcAft>
              <a:spcPct val="35000"/>
            </a:spcAft>
          </a:pPr>
          <a:r>
            <a:rPr lang="en-ZA" sz="1600" kern="1200" dirty="0">
              <a:latin typeface="Arial" panose="020B0604020202020204" pitchFamily="34" charset="0"/>
              <a:cs typeface="Arial" panose="020B0604020202020204" pitchFamily="34" charset="0"/>
            </a:rPr>
            <a:t>People and Processes</a:t>
          </a:r>
        </a:p>
      </dsp:txBody>
      <dsp:txXfrm>
        <a:off x="2002097" y="505459"/>
        <a:ext cx="1659717" cy="1018463"/>
      </dsp:txXfrm>
    </dsp:sp>
    <dsp:sp modelId="{C7349FDF-9565-47B9-BEBB-3516A83D53FF}">
      <dsp:nvSpPr>
        <dsp:cNvPr id="0" name=""/>
        <dsp:cNvSpPr/>
      </dsp:nvSpPr>
      <dsp:spPr>
        <a:xfrm>
          <a:off x="2516986" y="1523922"/>
          <a:ext cx="2263251" cy="2263251"/>
        </a:xfrm>
        <a:prstGeom prst="ellipse">
          <a:avLst/>
        </a:prstGeom>
        <a:solidFill>
          <a:srgbClr val="FF9999">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ZA" sz="1600" b="1" kern="1200" dirty="0">
              <a:latin typeface="Arial" panose="020B0604020202020204" pitchFamily="34" charset="0"/>
              <a:cs typeface="Arial" panose="020B0604020202020204" pitchFamily="34" charset="0"/>
            </a:rPr>
            <a:t>Systems Development and Rollout</a:t>
          </a:r>
        </a:p>
      </dsp:txBody>
      <dsp:txXfrm>
        <a:off x="3209164" y="2108595"/>
        <a:ext cx="1357950" cy="1244788"/>
      </dsp:txXfrm>
    </dsp:sp>
    <dsp:sp modelId="{84D09DD0-D861-4DAD-A1C4-1113B41EF0E8}">
      <dsp:nvSpPr>
        <dsp:cNvPr id="0" name=""/>
        <dsp:cNvSpPr/>
      </dsp:nvSpPr>
      <dsp:spPr>
        <a:xfrm>
          <a:off x="883673" y="1523922"/>
          <a:ext cx="2263251" cy="2263251"/>
        </a:xfrm>
        <a:prstGeom prst="ellipse">
          <a:avLst/>
        </a:prstGeom>
        <a:solidFill>
          <a:srgbClr val="0078D2"/>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ZA" sz="1400" b="1" kern="1200" dirty="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endParaRPr lang="en-ZA" sz="1400" b="1" kern="1200" dirty="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en-ZA" sz="1600" b="1" kern="1200" dirty="0">
              <a:latin typeface="Arial" panose="020B0604020202020204" pitchFamily="34" charset="0"/>
              <a:cs typeface="Arial" panose="020B0604020202020204" pitchFamily="34" charset="0"/>
            </a:rPr>
            <a:t>Technical Readiness:</a:t>
          </a:r>
        </a:p>
        <a:p>
          <a:pPr marL="93663" lvl="0" indent="-93663" algn="ctr" defTabSz="622300">
            <a:lnSpc>
              <a:spcPct val="90000"/>
            </a:lnSpc>
            <a:spcBef>
              <a:spcPct val="0"/>
            </a:spcBef>
            <a:spcAft>
              <a:spcPct val="35000"/>
            </a:spcAft>
          </a:pPr>
          <a:r>
            <a:rPr lang="en-ZA" sz="1600" kern="1200" dirty="0">
              <a:latin typeface="Arial" panose="020B0604020202020204" pitchFamily="34" charset="0"/>
              <a:cs typeface="Arial" panose="020B0604020202020204" pitchFamily="34" charset="0"/>
            </a:rPr>
            <a:t>Hardware, hosting               infrastructure, etc.</a:t>
          </a:r>
        </a:p>
        <a:p>
          <a:pPr lvl="0" algn="ctr" defTabSz="622300">
            <a:lnSpc>
              <a:spcPct val="90000"/>
            </a:lnSpc>
            <a:spcBef>
              <a:spcPct val="0"/>
            </a:spcBef>
            <a:spcAft>
              <a:spcPct val="35000"/>
            </a:spcAft>
          </a:pPr>
          <a:endParaRPr lang="en-ZA" sz="1200" kern="1200" dirty="0"/>
        </a:p>
      </dsp:txBody>
      <dsp:txXfrm>
        <a:off x="1096796" y="2108595"/>
        <a:ext cx="1357950" cy="124478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4143588" y="0"/>
            <a:ext cx="3169920" cy="480060"/>
          </a:xfrm>
          <a:prstGeom prst="rect">
            <a:avLst/>
          </a:prstGeom>
        </p:spPr>
        <p:txBody>
          <a:bodyPr vert="horz" lIns="91440" tIns="45720" rIns="91440" bIns="45720" rtlCol="0"/>
          <a:lstStyle>
            <a:lvl1pPr algn="r">
              <a:defRPr sz="1200"/>
            </a:lvl1pPr>
          </a:lstStyle>
          <a:p>
            <a:fld id="{923A7C2B-4E14-465A-81C4-606BE242D774}" type="datetimeFigureOut">
              <a:rPr lang="en-ZA" smtClean="0"/>
              <a:pPr/>
              <a:t>2017/06/02</a:t>
            </a:fld>
            <a:endParaRPr lang="en-ZA"/>
          </a:p>
        </p:txBody>
      </p:sp>
      <p:sp>
        <p:nvSpPr>
          <p:cNvPr id="4" name="Footer Placeholder 3"/>
          <p:cNvSpPr>
            <a:spLocks noGrp="1"/>
          </p:cNvSpPr>
          <p:nvPr>
            <p:ph type="ftr" sz="quarter" idx="2"/>
          </p:nvPr>
        </p:nvSpPr>
        <p:spPr>
          <a:xfrm>
            <a:off x="0" y="9119473"/>
            <a:ext cx="3169920" cy="48006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4143588" y="9119473"/>
            <a:ext cx="3169920" cy="480060"/>
          </a:xfrm>
          <a:prstGeom prst="rect">
            <a:avLst/>
          </a:prstGeom>
        </p:spPr>
        <p:txBody>
          <a:bodyPr vert="horz" lIns="91440" tIns="45720" rIns="91440" bIns="45720" rtlCol="0" anchor="b"/>
          <a:lstStyle>
            <a:lvl1pPr algn="r">
              <a:defRPr sz="1200"/>
            </a:lvl1pPr>
          </a:lstStyle>
          <a:p>
            <a:fld id="{84DBD8E3-627E-4F69-BE4B-27CD322BE007}" type="slidenum">
              <a:rPr lang="en-ZA" smtClean="0"/>
              <a:pPr/>
              <a:t>‹#›</a:t>
            </a:fld>
            <a:endParaRPr lang="en-ZA"/>
          </a:p>
        </p:txBody>
      </p:sp>
    </p:spTree>
    <p:extLst>
      <p:ext uri="{BB962C8B-B14F-4D97-AF65-F5344CB8AC3E}">
        <p14:creationId xmlns:p14="http://schemas.microsoft.com/office/powerpoint/2010/main" xmlns="" val="2497442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32553D86-8F72-48BD-8B2F-C4754F276E8A}" type="datetimeFigureOut">
              <a:rPr lang="en-ZA" smtClean="0"/>
              <a:pPr/>
              <a:t>2017/06/02</a:t>
            </a:fld>
            <a:endParaRPr lang="en-Z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5FA4430A-A0CB-4438-94B1-ECF9C4183F19}" type="slidenum">
              <a:rPr lang="en-ZA" smtClean="0"/>
              <a:pPr/>
              <a:t>‹#›</a:t>
            </a:fld>
            <a:endParaRPr lang="en-ZA"/>
          </a:p>
        </p:txBody>
      </p:sp>
    </p:spTree>
    <p:extLst>
      <p:ext uri="{BB962C8B-B14F-4D97-AF65-F5344CB8AC3E}">
        <p14:creationId xmlns:p14="http://schemas.microsoft.com/office/powerpoint/2010/main" xmlns="" val="935434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dirty="0">
              <a:latin typeface="Times" charset="0"/>
            </a:endParaRP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A898EB6-881B-2B4C-A260-903F8371C12A}" type="slidenum">
              <a:rPr lang="en-ZA" sz="1200">
                <a:solidFill>
                  <a:prstClr val="black"/>
                </a:solidFill>
              </a:rPr>
              <a:pPr/>
              <a:t>1</a:t>
            </a:fld>
            <a:endParaRPr lang="en-ZA" sz="1200" dirty="0">
              <a:solidFill>
                <a:prstClr val="black"/>
              </a:solidFill>
            </a:endParaRPr>
          </a:p>
        </p:txBody>
      </p:sp>
    </p:spTree>
    <p:extLst>
      <p:ext uri="{BB962C8B-B14F-4D97-AF65-F5344CB8AC3E}">
        <p14:creationId xmlns:p14="http://schemas.microsoft.com/office/powerpoint/2010/main" xmlns="" val="89661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FA4430A-A0CB-4438-94B1-ECF9C4183F19}" type="slidenum">
              <a:rPr lang="en-ZA" smtClean="0">
                <a:solidFill>
                  <a:prstClr val="black"/>
                </a:solidFill>
              </a:rPr>
              <a:pPr/>
              <a:t>10</a:t>
            </a:fld>
            <a:endParaRPr lang="en-ZA">
              <a:solidFill>
                <a:prstClr val="black"/>
              </a:solidFill>
            </a:endParaRPr>
          </a:p>
        </p:txBody>
      </p:sp>
    </p:spTree>
    <p:extLst>
      <p:ext uri="{BB962C8B-B14F-4D97-AF65-F5344CB8AC3E}">
        <p14:creationId xmlns:p14="http://schemas.microsoft.com/office/powerpoint/2010/main" xmlns="" val="983844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FA4430A-A0CB-4438-94B1-ECF9C4183F19}" type="slidenum">
              <a:rPr lang="en-ZA" smtClean="0">
                <a:solidFill>
                  <a:prstClr val="black"/>
                </a:solidFill>
              </a:rPr>
              <a:pPr/>
              <a:t>13</a:t>
            </a:fld>
            <a:endParaRPr lang="en-ZA">
              <a:solidFill>
                <a:prstClr val="black"/>
              </a:solidFill>
            </a:endParaRPr>
          </a:p>
        </p:txBody>
      </p:sp>
    </p:spTree>
    <p:extLst>
      <p:ext uri="{BB962C8B-B14F-4D97-AF65-F5344CB8AC3E}">
        <p14:creationId xmlns:p14="http://schemas.microsoft.com/office/powerpoint/2010/main" xmlns="" val="24476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100"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FA4430A-A0CB-4438-94B1-ECF9C4183F19}" type="slidenum">
              <a:rPr lang="en-ZA" smtClean="0">
                <a:solidFill>
                  <a:prstClr val="black"/>
                </a:solidFill>
              </a:rPr>
              <a:pPr/>
              <a:t>14</a:t>
            </a:fld>
            <a:endParaRPr lang="en-ZA">
              <a:solidFill>
                <a:prstClr val="black"/>
              </a:solidFill>
            </a:endParaRPr>
          </a:p>
        </p:txBody>
      </p:sp>
    </p:spTree>
    <p:extLst>
      <p:ext uri="{BB962C8B-B14F-4D97-AF65-F5344CB8AC3E}">
        <p14:creationId xmlns:p14="http://schemas.microsoft.com/office/powerpoint/2010/main" xmlns="" val="4191162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ZA" sz="1100"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FA4430A-A0CB-4438-94B1-ECF9C4183F19}" type="slidenum">
              <a:rPr lang="en-ZA" smtClean="0">
                <a:solidFill>
                  <a:prstClr val="black"/>
                </a:solidFill>
              </a:rPr>
              <a:pPr/>
              <a:t>15</a:t>
            </a:fld>
            <a:endParaRPr lang="en-ZA">
              <a:solidFill>
                <a:prstClr val="black"/>
              </a:solidFill>
            </a:endParaRPr>
          </a:p>
        </p:txBody>
      </p:sp>
    </p:spTree>
    <p:extLst>
      <p:ext uri="{BB962C8B-B14F-4D97-AF65-F5344CB8AC3E}">
        <p14:creationId xmlns:p14="http://schemas.microsoft.com/office/powerpoint/2010/main" xmlns="" val="2012772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FA4430A-A0CB-4438-94B1-ECF9C4183F19}" type="slidenum">
              <a:rPr lang="en-ZA" smtClean="0"/>
              <a:pPr/>
              <a:t>16</a:t>
            </a:fld>
            <a:endParaRPr lang="en-ZA"/>
          </a:p>
        </p:txBody>
      </p:sp>
    </p:spTree>
    <p:extLst>
      <p:ext uri="{BB962C8B-B14F-4D97-AF65-F5344CB8AC3E}">
        <p14:creationId xmlns:p14="http://schemas.microsoft.com/office/powerpoint/2010/main" xmlns="" val="897668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FA4430A-A0CB-4438-94B1-ECF9C4183F19}" type="slidenum">
              <a:rPr lang="en-ZA" smtClean="0"/>
              <a:pPr/>
              <a:t>17</a:t>
            </a:fld>
            <a:endParaRPr lang="en-ZA"/>
          </a:p>
        </p:txBody>
      </p:sp>
    </p:spTree>
    <p:extLst>
      <p:ext uri="{BB962C8B-B14F-4D97-AF65-F5344CB8AC3E}">
        <p14:creationId xmlns:p14="http://schemas.microsoft.com/office/powerpoint/2010/main" xmlns="" val="2613154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FA4430A-A0CB-4438-94B1-ECF9C4183F19}" type="slidenum">
              <a:rPr lang="en-ZA" smtClean="0"/>
              <a:pPr/>
              <a:t>18</a:t>
            </a:fld>
            <a:endParaRPr lang="en-ZA"/>
          </a:p>
        </p:txBody>
      </p:sp>
    </p:spTree>
    <p:extLst>
      <p:ext uri="{BB962C8B-B14F-4D97-AF65-F5344CB8AC3E}">
        <p14:creationId xmlns:p14="http://schemas.microsoft.com/office/powerpoint/2010/main" xmlns="" val="3340794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FA4430A-A0CB-4438-94B1-ECF9C4183F19}" type="slidenum">
              <a:rPr lang="en-ZA" smtClean="0"/>
              <a:pPr/>
              <a:t>19</a:t>
            </a:fld>
            <a:endParaRPr lang="en-ZA"/>
          </a:p>
        </p:txBody>
      </p:sp>
    </p:spTree>
    <p:extLst>
      <p:ext uri="{BB962C8B-B14F-4D97-AF65-F5344CB8AC3E}">
        <p14:creationId xmlns:p14="http://schemas.microsoft.com/office/powerpoint/2010/main" xmlns="" val="3337918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FA4430A-A0CB-4438-94B1-ECF9C4183F19}" type="slidenum">
              <a:rPr lang="en-ZA" smtClean="0">
                <a:solidFill>
                  <a:prstClr val="black"/>
                </a:solidFill>
              </a:rPr>
              <a:pPr/>
              <a:t>20</a:t>
            </a:fld>
            <a:endParaRPr lang="en-ZA">
              <a:solidFill>
                <a:prstClr val="black"/>
              </a:solidFill>
            </a:endParaRPr>
          </a:p>
        </p:txBody>
      </p:sp>
    </p:spTree>
    <p:extLst>
      <p:ext uri="{BB962C8B-B14F-4D97-AF65-F5344CB8AC3E}">
        <p14:creationId xmlns:p14="http://schemas.microsoft.com/office/powerpoint/2010/main" xmlns="" val="65787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FA4430A-A0CB-4438-94B1-ECF9C4183F19}" type="slidenum">
              <a:rPr lang="en-ZA" smtClean="0"/>
              <a:pPr/>
              <a:t>21</a:t>
            </a:fld>
            <a:endParaRPr lang="en-ZA"/>
          </a:p>
        </p:txBody>
      </p:sp>
    </p:spTree>
    <p:extLst>
      <p:ext uri="{BB962C8B-B14F-4D97-AF65-F5344CB8AC3E}">
        <p14:creationId xmlns:p14="http://schemas.microsoft.com/office/powerpoint/2010/main" xmlns="" val="254225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FA4430A-A0CB-4438-94B1-ECF9C4183F19}" type="slidenum">
              <a:rPr lang="en-ZA" smtClean="0">
                <a:solidFill>
                  <a:prstClr val="black"/>
                </a:solidFill>
              </a:rPr>
              <a:pPr/>
              <a:t>2</a:t>
            </a:fld>
            <a:endParaRPr lang="en-ZA">
              <a:solidFill>
                <a:prstClr val="black"/>
              </a:solidFill>
            </a:endParaRPr>
          </a:p>
        </p:txBody>
      </p:sp>
    </p:spTree>
    <p:extLst>
      <p:ext uri="{BB962C8B-B14F-4D97-AF65-F5344CB8AC3E}">
        <p14:creationId xmlns:p14="http://schemas.microsoft.com/office/powerpoint/2010/main" xmlns="" val="114787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FA4430A-A0CB-4438-94B1-ECF9C4183F19}" type="slidenum">
              <a:rPr lang="en-ZA" smtClean="0">
                <a:solidFill>
                  <a:prstClr val="black"/>
                </a:solidFill>
              </a:rPr>
              <a:pPr/>
              <a:t>22</a:t>
            </a:fld>
            <a:endParaRPr lang="en-ZA">
              <a:solidFill>
                <a:prstClr val="black"/>
              </a:solidFill>
            </a:endParaRPr>
          </a:p>
        </p:txBody>
      </p:sp>
    </p:spTree>
    <p:extLst>
      <p:ext uri="{BB962C8B-B14F-4D97-AF65-F5344CB8AC3E}">
        <p14:creationId xmlns:p14="http://schemas.microsoft.com/office/powerpoint/2010/main" xmlns="" val="943712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CA7FC8-3449-704B-9B54-A6861DC28B3B}" type="slidenum">
              <a:rPr lang="en-ZA" smtClean="0"/>
              <a:pPr>
                <a:defRPr/>
              </a:pPr>
              <a:t>23</a:t>
            </a:fld>
            <a:endParaRPr lang="en-ZA"/>
          </a:p>
        </p:txBody>
      </p:sp>
    </p:spTree>
    <p:extLst>
      <p:ext uri="{BB962C8B-B14F-4D97-AF65-F5344CB8AC3E}">
        <p14:creationId xmlns:p14="http://schemas.microsoft.com/office/powerpoint/2010/main" xmlns="" val="4086168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FA4430A-A0CB-4438-94B1-ECF9C4183F19}" type="slidenum">
              <a:rPr lang="en-ZA" smtClean="0">
                <a:solidFill>
                  <a:prstClr val="black"/>
                </a:solidFill>
              </a:rPr>
              <a:pPr/>
              <a:t>24</a:t>
            </a:fld>
            <a:endParaRPr lang="en-ZA">
              <a:solidFill>
                <a:prstClr val="black"/>
              </a:solidFill>
            </a:endParaRPr>
          </a:p>
        </p:txBody>
      </p:sp>
    </p:spTree>
    <p:extLst>
      <p:ext uri="{BB962C8B-B14F-4D97-AF65-F5344CB8AC3E}">
        <p14:creationId xmlns:p14="http://schemas.microsoft.com/office/powerpoint/2010/main" xmlns="" val="291666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FA4430A-A0CB-4438-94B1-ECF9C4183F19}" type="slidenum">
              <a:rPr lang="en-ZA" smtClean="0">
                <a:solidFill>
                  <a:prstClr val="black"/>
                </a:solidFill>
              </a:rPr>
              <a:pPr/>
              <a:t>3</a:t>
            </a:fld>
            <a:endParaRPr lang="en-ZA">
              <a:solidFill>
                <a:prstClr val="black"/>
              </a:solidFill>
            </a:endParaRPr>
          </a:p>
        </p:txBody>
      </p:sp>
    </p:spTree>
    <p:extLst>
      <p:ext uri="{BB962C8B-B14F-4D97-AF65-F5344CB8AC3E}">
        <p14:creationId xmlns:p14="http://schemas.microsoft.com/office/powerpoint/2010/main" xmlns="" val="742424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FA4430A-A0CB-4438-94B1-ECF9C4183F19}" type="slidenum">
              <a:rPr lang="en-ZA" smtClean="0">
                <a:solidFill>
                  <a:prstClr val="black"/>
                </a:solidFill>
              </a:rPr>
              <a:pPr/>
              <a:t>4</a:t>
            </a:fld>
            <a:endParaRPr lang="en-ZA">
              <a:solidFill>
                <a:prstClr val="black"/>
              </a:solidFill>
            </a:endParaRPr>
          </a:p>
        </p:txBody>
      </p:sp>
    </p:spTree>
    <p:extLst>
      <p:ext uri="{BB962C8B-B14F-4D97-AF65-F5344CB8AC3E}">
        <p14:creationId xmlns:p14="http://schemas.microsoft.com/office/powerpoint/2010/main" xmlns="" val="4257187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FA4430A-A0CB-4438-94B1-ECF9C4183F19}" type="slidenum">
              <a:rPr lang="en-ZA" smtClean="0">
                <a:solidFill>
                  <a:prstClr val="black"/>
                </a:solidFill>
              </a:rPr>
              <a:pPr/>
              <a:t>5</a:t>
            </a:fld>
            <a:endParaRPr lang="en-ZA">
              <a:solidFill>
                <a:prstClr val="black"/>
              </a:solidFill>
            </a:endParaRPr>
          </a:p>
        </p:txBody>
      </p:sp>
    </p:spTree>
    <p:extLst>
      <p:ext uri="{BB962C8B-B14F-4D97-AF65-F5344CB8AC3E}">
        <p14:creationId xmlns:p14="http://schemas.microsoft.com/office/powerpoint/2010/main" xmlns="" val="230088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FA4430A-A0CB-4438-94B1-ECF9C4183F19}" type="slidenum">
              <a:rPr lang="en-ZA" smtClean="0">
                <a:solidFill>
                  <a:prstClr val="black"/>
                </a:solidFill>
              </a:rPr>
              <a:pPr/>
              <a:t>6</a:t>
            </a:fld>
            <a:endParaRPr lang="en-ZA">
              <a:solidFill>
                <a:prstClr val="black"/>
              </a:solidFill>
            </a:endParaRPr>
          </a:p>
        </p:txBody>
      </p:sp>
    </p:spTree>
    <p:extLst>
      <p:ext uri="{BB962C8B-B14F-4D97-AF65-F5344CB8AC3E}">
        <p14:creationId xmlns:p14="http://schemas.microsoft.com/office/powerpoint/2010/main" xmlns="" val="203490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FA4430A-A0CB-4438-94B1-ECF9C4183F19}" type="slidenum">
              <a:rPr lang="en-ZA" smtClean="0">
                <a:solidFill>
                  <a:prstClr val="black"/>
                </a:solidFill>
              </a:rPr>
              <a:pPr/>
              <a:t>7</a:t>
            </a:fld>
            <a:endParaRPr lang="en-ZA">
              <a:solidFill>
                <a:prstClr val="black"/>
              </a:solidFill>
            </a:endParaRPr>
          </a:p>
        </p:txBody>
      </p:sp>
    </p:spTree>
    <p:extLst>
      <p:ext uri="{BB962C8B-B14F-4D97-AF65-F5344CB8AC3E}">
        <p14:creationId xmlns:p14="http://schemas.microsoft.com/office/powerpoint/2010/main" xmlns="" val="262854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FA4430A-A0CB-4438-94B1-ECF9C4183F19}" type="slidenum">
              <a:rPr lang="en-ZA" smtClean="0">
                <a:solidFill>
                  <a:prstClr val="black"/>
                </a:solidFill>
              </a:rPr>
              <a:pPr/>
              <a:t>8</a:t>
            </a:fld>
            <a:endParaRPr lang="en-ZA">
              <a:solidFill>
                <a:prstClr val="black"/>
              </a:solidFill>
            </a:endParaRPr>
          </a:p>
        </p:txBody>
      </p:sp>
    </p:spTree>
    <p:extLst>
      <p:ext uri="{BB962C8B-B14F-4D97-AF65-F5344CB8AC3E}">
        <p14:creationId xmlns:p14="http://schemas.microsoft.com/office/powerpoint/2010/main" xmlns="" val="326202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FA4430A-A0CB-4438-94B1-ECF9C4183F19}" type="slidenum">
              <a:rPr lang="en-ZA" smtClean="0">
                <a:solidFill>
                  <a:prstClr val="black"/>
                </a:solidFill>
              </a:rPr>
              <a:pPr/>
              <a:t>9</a:t>
            </a:fld>
            <a:endParaRPr lang="en-ZA">
              <a:solidFill>
                <a:prstClr val="black"/>
              </a:solidFill>
            </a:endParaRPr>
          </a:p>
        </p:txBody>
      </p:sp>
    </p:spTree>
    <p:extLst>
      <p:ext uri="{BB962C8B-B14F-4D97-AF65-F5344CB8AC3E}">
        <p14:creationId xmlns:p14="http://schemas.microsoft.com/office/powerpoint/2010/main" xmlns="" val="1573702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at_of_arms_of_South_Africa_svg.png"/>
          <p:cNvPicPr>
            <a:picLocks noChangeAspect="1"/>
          </p:cNvPicPr>
          <p:nvPr userDrawn="1"/>
        </p:nvPicPr>
        <p:blipFill>
          <a:blip r:embed="rId2" cstate="print"/>
          <a:stretch>
            <a:fillRect/>
          </a:stretch>
        </p:blipFill>
        <p:spPr>
          <a:xfrm>
            <a:off x="2286000" y="404812"/>
            <a:ext cx="4572000" cy="6048375"/>
          </a:xfrm>
          <a:prstGeom prst="rect">
            <a:avLst/>
          </a:prstGeom>
        </p:spPr>
      </p:pic>
      <p:sp>
        <p:nvSpPr>
          <p:cNvPr id="8" name="Rectangle 7"/>
          <p:cNvSpPr/>
          <p:nvPr userDrawn="1"/>
        </p:nvSpPr>
        <p:spPr>
          <a:xfrm>
            <a:off x="0" y="0"/>
            <a:ext cx="9144000" cy="6858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 name="Title 1"/>
          <p:cNvSpPr>
            <a:spLocks noGrp="1"/>
          </p:cNvSpPr>
          <p:nvPr>
            <p:ph type="ctrTitle"/>
          </p:nvPr>
        </p:nvSpPr>
        <p:spPr>
          <a:xfrm>
            <a:off x="685800" y="2130425"/>
            <a:ext cx="7772400" cy="1470025"/>
          </a:xfrm>
        </p:spPr>
        <p:txBody>
          <a:bodyPr>
            <a:normAutofit/>
          </a:bodyPr>
          <a:lstStyle>
            <a:lvl1pPr>
              <a:defRPr sz="4800" b="1">
                <a:latin typeface="Arial Narrow" pitchFamily="34" charset="0"/>
              </a:defRPr>
            </a:lvl1pPr>
          </a:lstStyle>
          <a:p>
            <a:r>
              <a:rPr lang="en-US" dirty="0"/>
              <a:t>Click to edit Master title style</a:t>
            </a:r>
            <a:endParaRPr lang="nl-NL"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rgbClr val="002060"/>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9" name="Footer Placeholder 4"/>
          <p:cNvSpPr>
            <a:spLocks noGrp="1"/>
          </p:cNvSpPr>
          <p:nvPr>
            <p:ph type="ftr" sz="quarter" idx="11"/>
          </p:nvPr>
        </p:nvSpPr>
        <p:spPr>
          <a:xfrm>
            <a:off x="2667000" y="6356350"/>
            <a:ext cx="3810000" cy="365125"/>
          </a:xfrm>
          <a:prstGeom prst="rect">
            <a:avLst/>
          </a:prstGeom>
        </p:spPr>
        <p:txBody>
          <a:bodyPr anchor="ctr"/>
          <a:lstStyle>
            <a:lvl1pPr marL="0" algn="ctr" defTabSz="914400" rtl="0" eaLnBrk="1" latinLnBrk="0" hangingPunct="1">
              <a:defRPr lang="en-ZA" sz="1200" kern="1200" smtClean="0">
                <a:solidFill>
                  <a:schemeClr val="tx1">
                    <a:lumMod val="75000"/>
                    <a:lumOff val="25000"/>
                  </a:schemeClr>
                </a:solidFill>
                <a:latin typeface="Arial Narrow" pitchFamily="34" charset="0"/>
                <a:ea typeface="+mn-ea"/>
                <a:cs typeface="+mn-cs"/>
              </a:defRPr>
            </a:lvl1pPr>
          </a:lstStyle>
          <a:p>
            <a:endParaRPr dirty="0">
              <a:solidFill>
                <a:prstClr val="black">
                  <a:lumMod val="75000"/>
                  <a:lumOff val="25000"/>
                </a:prstClr>
              </a:solidFill>
            </a:endParaRPr>
          </a:p>
        </p:txBody>
      </p:sp>
    </p:spTree>
    <p:extLst>
      <p:ext uri="{BB962C8B-B14F-4D97-AF65-F5344CB8AC3E}">
        <p14:creationId xmlns:p14="http://schemas.microsoft.com/office/powerpoint/2010/main" xmlns="" val="303829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37331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0"/>
            <a:ext cx="38481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8481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757204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057593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656979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92600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774365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209420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238154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0383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59626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98219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6096000" cy="838200"/>
          </a:xfrm>
        </p:spPr>
        <p:txBody>
          <a:bodyPr/>
          <a:lstStyle/>
          <a:p>
            <a:r>
              <a:rPr lang="en-US"/>
              <a:t>Click to edit Master title style</a:t>
            </a:r>
          </a:p>
        </p:txBody>
      </p:sp>
      <p:sp>
        <p:nvSpPr>
          <p:cNvPr id="3" name="Table Placeholder 2"/>
          <p:cNvSpPr>
            <a:spLocks noGrp="1"/>
          </p:cNvSpPr>
          <p:nvPr>
            <p:ph type="tbl" idx="1"/>
          </p:nvPr>
        </p:nvSpPr>
        <p:spPr>
          <a:xfrm>
            <a:off x="609600" y="1828800"/>
            <a:ext cx="7848600" cy="4191000"/>
          </a:xfrm>
        </p:spPr>
        <p:txBody>
          <a:bodyPr/>
          <a:lstStyle/>
          <a:p>
            <a:pPr lvl="0"/>
            <a:endParaRPr lang="en-US" noProof="0"/>
          </a:p>
        </p:txBody>
      </p:sp>
    </p:spTree>
    <p:extLst>
      <p:ext uri="{BB962C8B-B14F-4D97-AF65-F5344CB8AC3E}">
        <p14:creationId xmlns:p14="http://schemas.microsoft.com/office/powerpoint/2010/main" xmlns="" val="26408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10400" cy="1143000"/>
          </a:xfrm>
        </p:spPr>
        <p:txBody>
          <a:bodyPr>
            <a:normAutofit/>
          </a:bodyPr>
          <a:lstStyle>
            <a:lvl1pPr algn="l">
              <a:defRPr sz="4000" b="1">
                <a:solidFill>
                  <a:srgbClr val="002060"/>
                </a:solidFill>
                <a:latin typeface="Arial Narrow" pitchFamily="34" charset="0"/>
              </a:defRPr>
            </a:lvl1pPr>
          </a:lstStyle>
          <a:p>
            <a:r>
              <a:rPr lang="en-US" dirty="0"/>
              <a:t>Click to edit Master title style</a:t>
            </a:r>
            <a:endParaRPr lang="nl-NL" dirty="0"/>
          </a:p>
        </p:txBody>
      </p:sp>
      <p:sp>
        <p:nvSpPr>
          <p:cNvPr id="3" name="Content Placeholder 2"/>
          <p:cNvSpPr>
            <a:spLocks noGrp="1"/>
          </p:cNvSpPr>
          <p:nvPr>
            <p:ph idx="1"/>
          </p:nvPr>
        </p:nvSpPr>
        <p:spPr/>
        <p:txBody>
          <a:bodyPr/>
          <a:lstStyle>
            <a:lvl1pPr>
              <a:defRPr sz="2400">
                <a:latin typeface="Arial Narrow" pitchFamily="34" charset="0"/>
              </a:defRPr>
            </a:lvl1pPr>
            <a:lvl2pPr>
              <a:buFont typeface="Arial" pitchFamily="34" charset="0"/>
              <a:buChar char="•"/>
              <a:defRPr sz="2000">
                <a:latin typeface="Arial Narrow" pitchFamily="34" charset="0"/>
              </a:defRPr>
            </a:lvl2pPr>
            <a:lvl3pPr>
              <a:buFont typeface="Wingdings" pitchFamily="2" charset="2"/>
              <a:buChar char="§"/>
              <a:defRPr sz="1800">
                <a:latin typeface="Arial Narrow" pitchFamily="34" charset="0"/>
              </a:defRPr>
            </a:lvl3pPr>
            <a:lvl4pPr>
              <a:buFont typeface="Wingdings" pitchFamily="2" charset="2"/>
              <a:buChar char="§"/>
              <a:defRPr sz="1800">
                <a:latin typeface="Arial Narrow" pitchFamily="34" charset="0"/>
              </a:defRPr>
            </a:lvl4pPr>
            <a:lvl5pPr>
              <a:buFont typeface="Wingdings" pitchFamily="2" charset="2"/>
              <a:buChar char="§"/>
              <a:defRPr sz="1800">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cxnSp>
        <p:nvCxnSpPr>
          <p:cNvPr id="9" name="Straight Connector 8"/>
          <p:cNvCxnSpPr/>
          <p:nvPr userDrawn="1"/>
        </p:nvCxnSpPr>
        <p:spPr>
          <a:xfrm>
            <a:off x="0" y="1371600"/>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1"/>
          </p:nvPr>
        </p:nvSpPr>
        <p:spPr/>
        <p:txBody>
          <a:bodyPr/>
          <a:lstStyle/>
          <a:p>
            <a:fld id="{C72E91E3-C145-4259-A465-9B0C9D7362CA}" type="slidenum">
              <a:rPr lang="nl-NL" smtClean="0">
                <a:solidFill>
                  <a:prstClr val="black">
                    <a:tint val="75000"/>
                  </a:prstClr>
                </a:solidFill>
              </a:rPr>
              <a:pPr/>
              <a:t>‹#›</a:t>
            </a:fld>
            <a:endParaRPr lang="nl-NL">
              <a:solidFill>
                <a:prstClr val="black">
                  <a:tint val="75000"/>
                </a:prstClr>
              </a:solidFill>
            </a:endParaRPr>
          </a:p>
        </p:txBody>
      </p:sp>
      <p:sp>
        <p:nvSpPr>
          <p:cNvPr id="7" name="Footer Placeholder 4"/>
          <p:cNvSpPr>
            <a:spLocks noGrp="1"/>
          </p:cNvSpPr>
          <p:nvPr>
            <p:ph type="ftr" sz="quarter" idx="12"/>
          </p:nvPr>
        </p:nvSpPr>
        <p:spPr>
          <a:xfrm>
            <a:off x="2667000" y="6356350"/>
            <a:ext cx="3810000" cy="365125"/>
          </a:xfrm>
          <a:prstGeom prst="rect">
            <a:avLst/>
          </a:prstGeom>
        </p:spPr>
        <p:txBody>
          <a:bodyPr anchor="ctr"/>
          <a:lstStyle>
            <a:lvl1pPr marL="0" algn="ctr" defTabSz="914400" rtl="0" eaLnBrk="1" latinLnBrk="0" hangingPunct="1">
              <a:defRPr lang="en-ZA" sz="1200" kern="1200" smtClean="0">
                <a:solidFill>
                  <a:schemeClr val="tx1">
                    <a:lumMod val="75000"/>
                    <a:lumOff val="25000"/>
                  </a:schemeClr>
                </a:solidFill>
                <a:latin typeface="Arial Narrow" pitchFamily="34" charset="0"/>
                <a:ea typeface="+mn-ea"/>
                <a:cs typeface="+mn-cs"/>
              </a:defRPr>
            </a:lvl1pPr>
          </a:lstStyle>
          <a:p>
            <a:endParaRPr dirty="0">
              <a:solidFill>
                <a:prstClr val="black">
                  <a:lumMod val="75000"/>
                  <a:lumOff val="25000"/>
                </a:prstClr>
              </a:solidFill>
            </a:endParaRPr>
          </a:p>
        </p:txBody>
      </p:sp>
    </p:spTree>
    <p:extLst>
      <p:ext uri="{BB962C8B-B14F-4D97-AF65-F5344CB8AC3E}">
        <p14:creationId xmlns:p14="http://schemas.microsoft.com/office/powerpoint/2010/main" xmlns="" val="1066850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6002" name="Rectangle 2"/>
          <p:cNvSpPr>
            <a:spLocks noGrp="1" noChangeArrowheads="1"/>
          </p:cNvSpPr>
          <p:nvPr>
            <p:ph type="ctrTitle"/>
          </p:nvPr>
        </p:nvSpPr>
        <p:spPr>
          <a:xfrm>
            <a:off x="685800" y="2286000"/>
            <a:ext cx="7772400" cy="1143000"/>
          </a:xfrm>
        </p:spPr>
        <p:txBody>
          <a:bodyPr/>
          <a:lstStyle>
            <a:lvl1pPr>
              <a:defRPr sz="2800"/>
            </a:lvl1pPr>
          </a:lstStyle>
          <a:p>
            <a:r>
              <a:rPr lang="en-US"/>
              <a:t>Click to edit Master title style</a:t>
            </a:r>
          </a:p>
        </p:txBody>
      </p:sp>
    </p:spTree>
    <p:extLst>
      <p:ext uri="{BB962C8B-B14F-4D97-AF65-F5344CB8AC3E}">
        <p14:creationId xmlns:p14="http://schemas.microsoft.com/office/powerpoint/2010/main" xmlns="" val="2226705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971097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197155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0"/>
            <a:ext cx="38481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8481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896150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372990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893568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61796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669373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266574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76078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Narrow" pitchFamily="34" charset="0"/>
              </a:defRPr>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b="1">
                <a:solidFill>
                  <a:srgbClr val="002060"/>
                </a:solidFill>
                <a:latin typeface="Arial Narrow"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C72E91E3-C145-4259-A465-9B0C9D7362CA}" type="slidenum">
              <a:rPr lang="nl-NL" smtClean="0">
                <a:solidFill>
                  <a:prstClr val="black">
                    <a:tint val="75000"/>
                  </a:prstClr>
                </a:solidFill>
              </a:rPr>
              <a:pPr/>
              <a:t>‹#›</a:t>
            </a:fld>
            <a:endParaRPr lang="nl-NL">
              <a:solidFill>
                <a:prstClr val="black">
                  <a:tint val="75000"/>
                </a:prstClr>
              </a:solidFill>
            </a:endParaRPr>
          </a:p>
        </p:txBody>
      </p:sp>
      <p:sp>
        <p:nvSpPr>
          <p:cNvPr id="7" name="Footer Placeholder 4"/>
          <p:cNvSpPr>
            <a:spLocks noGrp="1"/>
          </p:cNvSpPr>
          <p:nvPr>
            <p:ph type="ftr" sz="quarter" idx="11"/>
          </p:nvPr>
        </p:nvSpPr>
        <p:spPr>
          <a:xfrm>
            <a:off x="2667000" y="6356350"/>
            <a:ext cx="3810000" cy="365125"/>
          </a:xfrm>
          <a:prstGeom prst="rect">
            <a:avLst/>
          </a:prstGeom>
        </p:spPr>
        <p:txBody>
          <a:bodyPr anchor="ctr"/>
          <a:lstStyle>
            <a:lvl1pPr marL="0" algn="ctr" defTabSz="914400" rtl="0" eaLnBrk="1" latinLnBrk="0" hangingPunct="1">
              <a:defRPr lang="en-ZA" sz="1200" kern="1200" smtClean="0">
                <a:solidFill>
                  <a:schemeClr val="tx1">
                    <a:lumMod val="75000"/>
                    <a:lumOff val="25000"/>
                  </a:schemeClr>
                </a:solidFill>
                <a:latin typeface="Arial Narrow" pitchFamily="34" charset="0"/>
                <a:ea typeface="+mn-ea"/>
                <a:cs typeface="+mn-cs"/>
              </a:defRPr>
            </a:lvl1pPr>
          </a:lstStyle>
          <a:p>
            <a:endParaRPr dirty="0">
              <a:solidFill>
                <a:prstClr val="black">
                  <a:lumMod val="75000"/>
                  <a:lumOff val="25000"/>
                </a:prstClr>
              </a:solidFill>
            </a:endParaRPr>
          </a:p>
        </p:txBody>
      </p:sp>
    </p:spTree>
    <p:extLst>
      <p:ext uri="{BB962C8B-B14F-4D97-AF65-F5344CB8AC3E}">
        <p14:creationId xmlns:p14="http://schemas.microsoft.com/office/powerpoint/2010/main" xmlns="" val="3831923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0383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59626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26302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52400"/>
            <a:ext cx="8153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58844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ctrTitle"/>
          </p:nvPr>
        </p:nvSpPr>
        <p:spPr>
          <a:xfrm>
            <a:off x="685800" y="2286000"/>
            <a:ext cx="7772400" cy="1143000"/>
          </a:xfrm>
        </p:spPr>
        <p:txBody>
          <a:bodyPr/>
          <a:lstStyle>
            <a:lvl1pPr>
              <a:defRPr sz="2800"/>
            </a:lvl1pPr>
          </a:lstStyle>
          <a:p>
            <a:r>
              <a:rPr lang="en-US"/>
              <a:t>Click to edit Master title style</a:t>
            </a:r>
          </a:p>
        </p:txBody>
      </p:sp>
    </p:spTree>
    <p:extLst>
      <p:ext uri="{BB962C8B-B14F-4D97-AF65-F5344CB8AC3E}">
        <p14:creationId xmlns:p14="http://schemas.microsoft.com/office/powerpoint/2010/main" xmlns="" val="2147886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910463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3743140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0"/>
            <a:ext cx="38481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8481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570245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1992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490348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44370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29620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10400" cy="1143000"/>
          </a:xfrm>
        </p:spPr>
        <p:txBody>
          <a:bodyPr>
            <a:normAutofit/>
          </a:bodyPr>
          <a:lstStyle>
            <a:lvl1pPr algn="l">
              <a:defRPr sz="4000" b="1">
                <a:solidFill>
                  <a:srgbClr val="002060"/>
                </a:solidFill>
                <a:latin typeface="Arial Narrow" pitchFamily="34" charset="0"/>
              </a:defRPr>
            </a:lvl1p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400">
                <a:latin typeface="Arial Narrow" pitchFamily="34" charset="0"/>
              </a:defRPr>
            </a:lvl1pPr>
            <a:lvl2pPr>
              <a:buFont typeface="Arial" pitchFamily="34" charset="0"/>
              <a:buChar char="•"/>
              <a:defRPr sz="2000">
                <a:latin typeface="Arial Narrow" pitchFamily="34" charset="0"/>
              </a:defRPr>
            </a:lvl2pPr>
            <a:lvl3pPr>
              <a:buFont typeface="Wingdings" pitchFamily="2" charset="2"/>
              <a:buChar char="§"/>
              <a:defRPr sz="1800">
                <a:latin typeface="Arial Narrow" pitchFamily="34" charset="0"/>
              </a:defRPr>
            </a:lvl3pPr>
            <a:lvl4pPr>
              <a:buFont typeface="Wingdings" pitchFamily="2" charset="2"/>
              <a:buChar char="§"/>
              <a:defRPr sz="1800">
                <a:latin typeface="Arial Narrow" pitchFamily="34" charset="0"/>
              </a:defRPr>
            </a:lvl4pPr>
            <a:lvl5pPr>
              <a:buFont typeface="Wingdings" pitchFamily="2" charset="2"/>
              <a:buChar char="§"/>
              <a:defRPr sz="18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Content Placeholder 3"/>
          <p:cNvSpPr>
            <a:spLocks noGrp="1"/>
          </p:cNvSpPr>
          <p:nvPr>
            <p:ph sz="half" idx="2"/>
          </p:nvPr>
        </p:nvSpPr>
        <p:spPr>
          <a:xfrm>
            <a:off x="4648200" y="1600200"/>
            <a:ext cx="4038600" cy="4525963"/>
          </a:xfrm>
        </p:spPr>
        <p:txBody>
          <a:bodyPr/>
          <a:lstStyle>
            <a:lvl1pPr>
              <a:defRPr sz="2400">
                <a:latin typeface="Arial Narrow" pitchFamily="34" charset="0"/>
              </a:defRPr>
            </a:lvl1pPr>
            <a:lvl2pPr>
              <a:buFont typeface="Arial" pitchFamily="34" charset="0"/>
              <a:buChar char="•"/>
              <a:defRPr sz="2000">
                <a:latin typeface="Arial Narrow" pitchFamily="34" charset="0"/>
              </a:defRPr>
            </a:lvl2pPr>
            <a:lvl3pPr>
              <a:buFont typeface="Wingdings" pitchFamily="2" charset="2"/>
              <a:buChar char="§"/>
              <a:defRPr sz="1800">
                <a:latin typeface="Arial Narrow" pitchFamily="34" charset="0"/>
              </a:defRPr>
            </a:lvl3pPr>
            <a:lvl4pPr>
              <a:buFont typeface="Wingdings" pitchFamily="2" charset="2"/>
              <a:buChar char="§"/>
              <a:defRPr sz="1800">
                <a:latin typeface="Arial Narrow" pitchFamily="34" charset="0"/>
              </a:defRPr>
            </a:lvl4pPr>
            <a:lvl5pPr>
              <a:buFont typeface="Wingdings" pitchFamily="2" charset="2"/>
              <a:buChar char="§"/>
              <a:defRPr sz="18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Slide Number Placeholder 6"/>
          <p:cNvSpPr>
            <a:spLocks noGrp="1"/>
          </p:cNvSpPr>
          <p:nvPr>
            <p:ph type="sldNum" sz="quarter" idx="12"/>
          </p:nvPr>
        </p:nvSpPr>
        <p:spPr/>
        <p:txBody>
          <a:bodyPr/>
          <a:lstStyle>
            <a:lvl1pPr>
              <a:defRPr>
                <a:latin typeface="Arial Narrow" pitchFamily="34" charset="0"/>
              </a:defRPr>
            </a:lvl1pPr>
          </a:lstStyle>
          <a:p>
            <a:fld id="{C72E91E3-C145-4259-A465-9B0C9D7362CA}" type="slidenum">
              <a:rPr lang="nl-NL" smtClean="0">
                <a:solidFill>
                  <a:prstClr val="black">
                    <a:tint val="75000"/>
                  </a:prstClr>
                </a:solidFill>
              </a:rPr>
              <a:pPr/>
              <a:t>‹#›</a:t>
            </a:fld>
            <a:endParaRPr lang="nl-NL">
              <a:solidFill>
                <a:prstClr val="black">
                  <a:tint val="75000"/>
                </a:prstClr>
              </a:solidFill>
            </a:endParaRPr>
          </a:p>
        </p:txBody>
      </p:sp>
      <p:sp>
        <p:nvSpPr>
          <p:cNvPr id="13" name="Footer Placeholder 4"/>
          <p:cNvSpPr>
            <a:spLocks noGrp="1"/>
          </p:cNvSpPr>
          <p:nvPr>
            <p:ph type="ftr" sz="quarter" idx="11"/>
          </p:nvPr>
        </p:nvSpPr>
        <p:spPr>
          <a:xfrm>
            <a:off x="2667000" y="6356350"/>
            <a:ext cx="3810000" cy="365125"/>
          </a:xfrm>
          <a:prstGeom prst="rect">
            <a:avLst/>
          </a:prstGeom>
        </p:spPr>
        <p:txBody>
          <a:bodyPr anchor="ctr"/>
          <a:lstStyle>
            <a:lvl1pPr marL="0" algn="ctr" defTabSz="914400" rtl="0" eaLnBrk="1" latinLnBrk="0" hangingPunct="1">
              <a:defRPr lang="en-ZA" sz="1200" kern="1200" smtClean="0">
                <a:solidFill>
                  <a:schemeClr val="tx1">
                    <a:lumMod val="75000"/>
                    <a:lumOff val="25000"/>
                  </a:schemeClr>
                </a:solidFill>
                <a:latin typeface="Arial Narrow" pitchFamily="34" charset="0"/>
                <a:ea typeface="+mn-ea"/>
                <a:cs typeface="+mn-cs"/>
              </a:defRPr>
            </a:lvl1pPr>
          </a:lstStyle>
          <a:p>
            <a:endParaRPr dirty="0">
              <a:solidFill>
                <a:prstClr val="black">
                  <a:lumMod val="75000"/>
                  <a:lumOff val="25000"/>
                </a:prstClr>
              </a:solidFill>
            </a:endParaRPr>
          </a:p>
        </p:txBody>
      </p:sp>
      <p:cxnSp>
        <p:nvCxnSpPr>
          <p:cNvPr id="11" name="Straight Connector 10"/>
          <p:cNvCxnSpPr/>
          <p:nvPr userDrawn="1"/>
        </p:nvCxnSpPr>
        <p:spPr>
          <a:xfrm>
            <a:off x="0" y="1371600"/>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93272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195755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879822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0383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59626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634166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52400"/>
            <a:ext cx="8153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62555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ctrTitle"/>
          </p:nvPr>
        </p:nvSpPr>
        <p:spPr>
          <a:xfrm>
            <a:off x="685800" y="2286000"/>
            <a:ext cx="7772400" cy="1143000"/>
          </a:xfrm>
        </p:spPr>
        <p:txBody>
          <a:bodyPr/>
          <a:lstStyle>
            <a:lvl1pPr>
              <a:defRPr sz="2800"/>
            </a:lvl1pPr>
          </a:lstStyle>
          <a:p>
            <a:r>
              <a:rPr lang="en-US"/>
              <a:t>Click to edit Master title style</a:t>
            </a:r>
          </a:p>
        </p:txBody>
      </p:sp>
    </p:spTree>
    <p:extLst>
      <p:ext uri="{BB962C8B-B14F-4D97-AF65-F5344CB8AC3E}">
        <p14:creationId xmlns:p14="http://schemas.microsoft.com/office/powerpoint/2010/main" xmlns="" val="2147886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910463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37431407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0"/>
            <a:ext cx="38481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8481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570245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19929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49034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10400" cy="1143000"/>
          </a:xfrm>
        </p:spPr>
        <p:txBody>
          <a:bodyPr>
            <a:normAutofit/>
          </a:bodyPr>
          <a:lstStyle>
            <a:lvl1pPr algn="l">
              <a:defRPr sz="4000" b="1">
                <a:solidFill>
                  <a:srgbClr val="002060"/>
                </a:solidFill>
                <a:latin typeface="Arial Narrow" pitchFamily="34" charset="0"/>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800">
                <a:latin typeface="Arial Narrow" pitchFamily="34" charset="0"/>
              </a:defRPr>
            </a:lvl4pPr>
            <a:lvl5pPr>
              <a:defRPr sz="1800">
                <a:latin typeface="Arial Narrow"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9" name="Slide Number Placeholder 8"/>
          <p:cNvSpPr>
            <a:spLocks noGrp="1"/>
          </p:cNvSpPr>
          <p:nvPr>
            <p:ph type="sldNum" sz="quarter" idx="12"/>
          </p:nvPr>
        </p:nvSpPr>
        <p:spPr/>
        <p:txBody>
          <a:bodyPr/>
          <a:lstStyle>
            <a:lvl1pPr>
              <a:defRPr>
                <a:latin typeface="Arial Narrow" pitchFamily="34" charset="0"/>
              </a:defRPr>
            </a:lvl1pPr>
          </a:lstStyle>
          <a:p>
            <a:fld id="{C72E91E3-C145-4259-A465-9B0C9D7362CA}" type="slidenum">
              <a:rPr lang="nl-NL" smtClean="0">
                <a:solidFill>
                  <a:prstClr val="black">
                    <a:tint val="75000"/>
                  </a:prstClr>
                </a:solidFill>
              </a:rPr>
              <a:pPr/>
              <a:t>‹#›</a:t>
            </a:fld>
            <a:endParaRPr lang="nl-NL">
              <a:solidFill>
                <a:prstClr val="black">
                  <a:tint val="75000"/>
                </a:prstClr>
              </a:solidFill>
            </a:endParaRPr>
          </a:p>
        </p:txBody>
      </p:sp>
      <p:cxnSp>
        <p:nvCxnSpPr>
          <p:cNvPr id="13" name="Straight Connector 12"/>
          <p:cNvCxnSpPr/>
          <p:nvPr userDrawn="1"/>
        </p:nvCxnSpPr>
        <p:spPr>
          <a:xfrm>
            <a:off x="0" y="1371600"/>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2667000" y="6356350"/>
            <a:ext cx="3810000" cy="365125"/>
          </a:xfrm>
          <a:prstGeom prst="rect">
            <a:avLst/>
          </a:prstGeom>
        </p:spPr>
        <p:txBody>
          <a:bodyPr anchor="ctr"/>
          <a:lstStyle>
            <a:lvl1pPr marL="0" algn="ctr" defTabSz="914400" rtl="0" eaLnBrk="1" latinLnBrk="0" hangingPunct="1">
              <a:defRPr lang="en-ZA" sz="1200" kern="1200" smtClean="0">
                <a:solidFill>
                  <a:schemeClr val="tx1">
                    <a:lumMod val="75000"/>
                    <a:lumOff val="25000"/>
                  </a:schemeClr>
                </a:solidFill>
                <a:latin typeface="Arial Narrow" pitchFamily="34" charset="0"/>
                <a:ea typeface="+mn-ea"/>
                <a:cs typeface="+mn-cs"/>
              </a:defRPr>
            </a:lvl1pPr>
          </a:lstStyle>
          <a:p>
            <a:endParaRPr dirty="0">
              <a:solidFill>
                <a:prstClr val="black">
                  <a:lumMod val="75000"/>
                  <a:lumOff val="25000"/>
                </a:prstClr>
              </a:solidFill>
            </a:endParaRPr>
          </a:p>
        </p:txBody>
      </p:sp>
    </p:spTree>
    <p:extLst>
      <p:ext uri="{BB962C8B-B14F-4D97-AF65-F5344CB8AC3E}">
        <p14:creationId xmlns:p14="http://schemas.microsoft.com/office/powerpoint/2010/main" xmlns="" val="2732199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443702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2962031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1957555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8798223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0383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59626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6341669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52400"/>
            <a:ext cx="8153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62555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10400" cy="1143000"/>
          </a:xfrm>
        </p:spPr>
        <p:txBody>
          <a:bodyPr>
            <a:normAutofit/>
          </a:bodyPr>
          <a:lstStyle>
            <a:lvl1pPr algn="l">
              <a:defRPr sz="4000" b="1">
                <a:solidFill>
                  <a:srgbClr val="002060"/>
                </a:solidFill>
                <a:latin typeface="Arial Narrow" pitchFamily="34" charset="0"/>
              </a:defRPr>
            </a:lvl1pPr>
          </a:lstStyle>
          <a:p>
            <a:r>
              <a:rPr lang="en-US"/>
              <a:t>Click to edit Master title style</a:t>
            </a:r>
            <a:endParaRPr lang="nl-NL"/>
          </a:p>
        </p:txBody>
      </p:sp>
      <p:sp>
        <p:nvSpPr>
          <p:cNvPr id="5" name="Slide Number Placeholder 4"/>
          <p:cNvSpPr>
            <a:spLocks noGrp="1"/>
          </p:cNvSpPr>
          <p:nvPr>
            <p:ph type="sldNum" sz="quarter" idx="12"/>
          </p:nvPr>
        </p:nvSpPr>
        <p:spPr>
          <a:xfrm>
            <a:off x="6732240" y="5403899"/>
            <a:ext cx="2133600" cy="365125"/>
          </a:xfrm>
        </p:spPr>
        <p:txBody>
          <a:bodyPr/>
          <a:lstStyle>
            <a:lvl1pPr>
              <a:defRPr>
                <a:latin typeface="Arial Narrow" pitchFamily="34" charset="0"/>
              </a:defRPr>
            </a:lvl1pPr>
          </a:lstStyle>
          <a:p>
            <a:fld id="{C72E91E3-C145-4259-A465-9B0C9D7362CA}" type="slidenum">
              <a:rPr lang="nl-NL" smtClean="0">
                <a:solidFill>
                  <a:prstClr val="black">
                    <a:tint val="75000"/>
                  </a:prstClr>
                </a:solidFill>
              </a:rPr>
              <a:pPr/>
              <a:t>‹#›</a:t>
            </a:fld>
            <a:endParaRPr lang="nl-NL">
              <a:solidFill>
                <a:prstClr val="black">
                  <a:tint val="75000"/>
                </a:prstClr>
              </a:solidFill>
            </a:endParaRPr>
          </a:p>
        </p:txBody>
      </p:sp>
      <p:cxnSp>
        <p:nvCxnSpPr>
          <p:cNvPr id="9" name="Straight Connector 8"/>
          <p:cNvCxnSpPr/>
          <p:nvPr userDrawn="1"/>
        </p:nvCxnSpPr>
        <p:spPr>
          <a:xfrm>
            <a:off x="0" y="1371600"/>
            <a:ext cx="91440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11"/>
          </p:nvPr>
        </p:nvSpPr>
        <p:spPr>
          <a:xfrm>
            <a:off x="2483768" y="5221336"/>
            <a:ext cx="3810000" cy="365125"/>
          </a:xfrm>
          <a:prstGeom prst="rect">
            <a:avLst/>
          </a:prstGeom>
        </p:spPr>
        <p:txBody>
          <a:bodyPr anchor="ctr"/>
          <a:lstStyle>
            <a:lvl1pPr marL="0" algn="ctr" defTabSz="914400" rtl="0" eaLnBrk="1" latinLnBrk="0" hangingPunct="1">
              <a:defRPr lang="en-ZA" sz="1200" kern="1200" smtClean="0">
                <a:solidFill>
                  <a:schemeClr val="tx1">
                    <a:lumMod val="75000"/>
                    <a:lumOff val="25000"/>
                  </a:schemeClr>
                </a:solidFill>
                <a:latin typeface="Arial Narrow" pitchFamily="34" charset="0"/>
                <a:ea typeface="+mn-ea"/>
                <a:cs typeface="+mn-cs"/>
              </a:defRPr>
            </a:lvl1pPr>
          </a:lstStyle>
          <a:p>
            <a:endParaRPr dirty="0">
              <a:solidFill>
                <a:prstClr val="black">
                  <a:lumMod val="75000"/>
                  <a:lumOff val="25000"/>
                </a:prstClr>
              </a:solidFill>
            </a:endParaRPr>
          </a:p>
        </p:txBody>
      </p:sp>
    </p:spTree>
    <p:extLst>
      <p:ext uri="{BB962C8B-B14F-4D97-AF65-F5344CB8AC3E}">
        <p14:creationId xmlns:p14="http://schemas.microsoft.com/office/powerpoint/2010/main" xmlns="" val="307323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Arial Narrow" pitchFamily="34" charset="0"/>
              </a:defRPr>
            </a:lvl1pPr>
          </a:lstStyle>
          <a:p>
            <a:fld id="{C72E91E3-C145-4259-A465-9B0C9D7362CA}" type="slidenum">
              <a:rPr lang="nl-NL" smtClean="0">
                <a:solidFill>
                  <a:prstClr val="black">
                    <a:tint val="75000"/>
                  </a:prstClr>
                </a:solidFill>
              </a:rPr>
              <a:pPr/>
              <a:t>‹#›</a:t>
            </a:fld>
            <a:endParaRPr lang="nl-NL">
              <a:solidFill>
                <a:prstClr val="black">
                  <a:tint val="75000"/>
                </a:prstClr>
              </a:solidFill>
            </a:endParaRPr>
          </a:p>
        </p:txBody>
      </p:sp>
      <p:sp>
        <p:nvSpPr>
          <p:cNvPr id="5" name="Footer Placeholder 4"/>
          <p:cNvSpPr>
            <a:spLocks noGrp="1"/>
          </p:cNvSpPr>
          <p:nvPr>
            <p:ph type="ftr" sz="quarter" idx="11"/>
          </p:nvPr>
        </p:nvSpPr>
        <p:spPr>
          <a:xfrm>
            <a:off x="2667000" y="6356350"/>
            <a:ext cx="3810000" cy="365125"/>
          </a:xfrm>
          <a:prstGeom prst="rect">
            <a:avLst/>
          </a:prstGeom>
        </p:spPr>
        <p:txBody>
          <a:bodyPr anchor="ctr"/>
          <a:lstStyle>
            <a:lvl1pPr marL="0" algn="ctr" defTabSz="914400" rtl="0" eaLnBrk="1" latinLnBrk="0" hangingPunct="1">
              <a:defRPr lang="en-ZA" sz="1200" kern="1200" smtClean="0">
                <a:solidFill>
                  <a:schemeClr val="tx1">
                    <a:lumMod val="75000"/>
                    <a:lumOff val="25000"/>
                  </a:schemeClr>
                </a:solidFill>
                <a:latin typeface="Arial Narrow" pitchFamily="34" charset="0"/>
                <a:ea typeface="+mn-ea"/>
                <a:cs typeface="+mn-cs"/>
              </a:defRPr>
            </a:lvl1pPr>
          </a:lstStyle>
          <a:p>
            <a:endParaRPr dirty="0">
              <a:solidFill>
                <a:prstClr val="black">
                  <a:lumMod val="75000"/>
                  <a:lumOff val="25000"/>
                </a:prstClr>
              </a:solidFill>
            </a:endParaRPr>
          </a:p>
        </p:txBody>
      </p:sp>
    </p:spTree>
    <p:extLst>
      <p:ext uri="{BB962C8B-B14F-4D97-AF65-F5344CB8AC3E}">
        <p14:creationId xmlns:p14="http://schemas.microsoft.com/office/powerpoint/2010/main" xmlns="" val="400832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6"/>
          <p:cNvSpPr txBox="1">
            <a:spLocks noChangeArrowheads="1"/>
          </p:cNvSpPr>
          <p:nvPr userDrawn="1"/>
        </p:nvSpPr>
        <p:spPr bwMode="auto">
          <a:xfrm>
            <a:off x="5257800" y="5791200"/>
            <a:ext cx="3200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a:defRPr>
            </a:lvl1pPr>
            <a:lvl2pPr marL="742950" indent="-285750" eaLnBrk="0" hangingPunct="0">
              <a:defRPr sz="2400">
                <a:solidFill>
                  <a:schemeClr val="tx1"/>
                </a:solidFill>
                <a:latin typeface="Times"/>
              </a:defRPr>
            </a:lvl2pPr>
            <a:lvl3pPr marL="1143000" indent="-228600" eaLnBrk="0" hangingPunct="0">
              <a:defRPr sz="2400">
                <a:solidFill>
                  <a:schemeClr val="tx1"/>
                </a:solidFill>
                <a:latin typeface="Times"/>
              </a:defRPr>
            </a:lvl3pPr>
            <a:lvl4pPr marL="1600200" indent="-228600" eaLnBrk="0" hangingPunct="0">
              <a:defRPr sz="2400">
                <a:solidFill>
                  <a:schemeClr val="tx1"/>
                </a:solidFill>
                <a:latin typeface="Times"/>
              </a:defRPr>
            </a:lvl4pPr>
            <a:lvl5pPr marL="2057400" indent="-228600" eaLnBrk="0" hangingPunct="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r" fontAlgn="base">
              <a:spcBef>
                <a:spcPct val="50000"/>
              </a:spcBef>
              <a:spcAft>
                <a:spcPct val="0"/>
              </a:spcAft>
              <a:defRPr/>
            </a:pPr>
            <a:r>
              <a:rPr lang="en-US" altLang="en-US" sz="1400">
                <a:solidFill>
                  <a:srgbClr val="FFFFFF"/>
                </a:solidFill>
                <a:latin typeface="Arial" pitchFamily="34" charset="0"/>
                <a:ea typeface="ＭＳ Ｐゴシック" charset="0"/>
              </a:rPr>
              <a:t>28 September 2009</a:t>
            </a:r>
          </a:p>
        </p:txBody>
      </p:sp>
      <p:sp>
        <p:nvSpPr>
          <p:cNvPr id="5122" name="Rectangle 2"/>
          <p:cNvSpPr>
            <a:spLocks noGrp="1" noChangeArrowheads="1"/>
          </p:cNvSpPr>
          <p:nvPr>
            <p:ph type="ctrTitle"/>
          </p:nvPr>
        </p:nvSpPr>
        <p:spPr>
          <a:xfrm>
            <a:off x="685800" y="2286000"/>
            <a:ext cx="7772400" cy="1143000"/>
          </a:xfrm>
        </p:spPr>
        <p:txBody>
          <a:bodyPr/>
          <a:lstStyle>
            <a:lvl1pPr>
              <a:defRPr sz="2800"/>
            </a:lvl1pPr>
          </a:lstStyle>
          <a:p>
            <a:r>
              <a:rPr lang="en-US"/>
              <a:t>Click to edit Master title style</a:t>
            </a:r>
          </a:p>
        </p:txBody>
      </p:sp>
      <p:sp>
        <p:nvSpPr>
          <p:cNvPr id="5123" name="Rectangle 3"/>
          <p:cNvSpPr>
            <a:spLocks noGrp="1" noChangeArrowheads="1"/>
          </p:cNvSpPr>
          <p:nvPr>
            <p:ph type="subTitle" idx="1"/>
          </p:nvPr>
        </p:nvSpPr>
        <p:spPr>
          <a:xfrm>
            <a:off x="2057400" y="5562600"/>
            <a:ext cx="6400800" cy="304800"/>
          </a:xfrm>
        </p:spPr>
        <p:txBody>
          <a:bodyPr/>
          <a:lstStyle>
            <a:lvl1pPr marL="0" indent="0" algn="r">
              <a:lnSpc>
                <a:spcPct val="80000"/>
              </a:lnSpc>
              <a:buFontTx/>
              <a:buNone/>
              <a:defRPr sz="1400">
                <a:solidFill>
                  <a:schemeClr val="bg1"/>
                </a:solidFill>
              </a:defRPr>
            </a:lvl1pPr>
          </a:lstStyle>
          <a:p>
            <a:r>
              <a:rPr lang="en-US"/>
              <a:t>Click to edit Master subtitle style</a:t>
            </a:r>
          </a:p>
        </p:txBody>
      </p:sp>
    </p:spTree>
    <p:extLst>
      <p:ext uri="{BB962C8B-B14F-4D97-AF65-F5344CB8AC3E}">
        <p14:creationId xmlns:p14="http://schemas.microsoft.com/office/powerpoint/2010/main" xmlns="" val="276471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468682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oleObject" Target="../embeddings/oleObject1.bin"/><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vmlDrawing" Target="../drawings/vmlDrawing1.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oleObject" Target="../embeddings/oleObject2.bin"/><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6.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vmlDrawing" Target="../drawings/vmlDrawing2.v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oleObject" Target="../embeddings/oleObject3.bin"/><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6.jpe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pitchFamily="34" charset="0"/>
              </a:defRPr>
            </a:lvl1pPr>
          </a:lstStyle>
          <a:p>
            <a:fld id="{C72E91E3-C145-4259-A465-9B0C9D7362CA}"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xmlns="" val="3633507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defTabSz="914400" rtl="0" eaLnBrk="1" latinLnBrk="0" hangingPunct="1">
        <a:spcBef>
          <a:spcPct val="0"/>
        </a:spcBef>
        <a:buNone/>
        <a:defRPr sz="4400" kern="120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67000" y="152400"/>
            <a:ext cx="6096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828800"/>
            <a:ext cx="78486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Text Box 7"/>
          <p:cNvSpPr txBox="1">
            <a:spLocks noChangeArrowheads="1"/>
          </p:cNvSpPr>
          <p:nvPr/>
        </p:nvSpPr>
        <p:spPr bwMode="auto">
          <a:xfrm>
            <a:off x="6400800" y="6172200"/>
            <a:ext cx="1524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fontAlgn="base">
              <a:spcBef>
                <a:spcPct val="50000"/>
              </a:spcBef>
              <a:spcAft>
                <a:spcPct val="0"/>
              </a:spcAft>
              <a:defRPr/>
            </a:pPr>
            <a:fld id="{D0EE31BC-C90E-8F43-9B74-EE973680063D}" type="slidenum">
              <a:rPr lang="en-US" sz="1200" smtClean="0">
                <a:solidFill>
                  <a:srgbClr val="6C7982"/>
                </a:solidFill>
                <a:latin typeface="Arial" charset="0"/>
              </a:rPr>
              <a:pPr algn="r" fontAlgn="base">
                <a:spcBef>
                  <a:spcPct val="50000"/>
                </a:spcBef>
                <a:spcAft>
                  <a:spcPct val="0"/>
                </a:spcAft>
                <a:defRPr/>
              </a:pPr>
              <a:t>‹#›</a:t>
            </a:fld>
            <a:endParaRPr lang="en-US" sz="1200">
              <a:solidFill>
                <a:srgbClr val="6C7982"/>
              </a:solidFill>
              <a:latin typeface="Arial" charset="0"/>
            </a:endParaRPr>
          </a:p>
        </p:txBody>
      </p:sp>
    </p:spTree>
    <p:extLst>
      <p:ext uri="{BB962C8B-B14F-4D97-AF65-F5344CB8AC3E}">
        <p14:creationId xmlns:p14="http://schemas.microsoft.com/office/powerpoint/2010/main" xmlns="" val="97483798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r" rtl="0" eaLnBrk="0" fontAlgn="base" hangingPunct="0">
        <a:spcBef>
          <a:spcPct val="0"/>
        </a:spcBef>
        <a:spcAft>
          <a:spcPct val="0"/>
        </a:spcAft>
        <a:defRPr sz="2400">
          <a:solidFill>
            <a:schemeClr val="bg1"/>
          </a:solidFill>
          <a:latin typeface="+mj-lt"/>
          <a:ea typeface="ＭＳ Ｐゴシック" charset="0"/>
          <a:cs typeface="ＭＳ Ｐゴシック" charset="0"/>
        </a:defRPr>
      </a:lvl1pPr>
      <a:lvl2pPr algn="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2pPr>
      <a:lvl3pPr algn="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3pPr>
      <a:lvl4pPr algn="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4pPr>
      <a:lvl5pPr algn="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5pPr>
      <a:lvl6pPr marL="457200" algn="r" rtl="0" fontAlgn="base">
        <a:spcBef>
          <a:spcPct val="0"/>
        </a:spcBef>
        <a:spcAft>
          <a:spcPct val="0"/>
        </a:spcAft>
        <a:defRPr sz="2400">
          <a:solidFill>
            <a:schemeClr val="bg1"/>
          </a:solidFill>
          <a:latin typeface="Arial" charset="0"/>
        </a:defRPr>
      </a:lvl6pPr>
      <a:lvl7pPr marL="914400" algn="r" rtl="0" fontAlgn="base">
        <a:spcBef>
          <a:spcPct val="0"/>
        </a:spcBef>
        <a:spcAft>
          <a:spcPct val="0"/>
        </a:spcAft>
        <a:defRPr sz="2400">
          <a:solidFill>
            <a:schemeClr val="bg1"/>
          </a:solidFill>
          <a:latin typeface="Arial" charset="0"/>
        </a:defRPr>
      </a:lvl7pPr>
      <a:lvl8pPr marL="1371600" algn="r" rtl="0" fontAlgn="base">
        <a:spcBef>
          <a:spcPct val="0"/>
        </a:spcBef>
        <a:spcAft>
          <a:spcPct val="0"/>
        </a:spcAft>
        <a:defRPr sz="2400">
          <a:solidFill>
            <a:schemeClr val="bg1"/>
          </a:solidFill>
          <a:latin typeface="Arial" charset="0"/>
        </a:defRPr>
      </a:lvl8pPr>
      <a:lvl9pPr marL="1828800" algn="r" rtl="0" fontAlgn="base">
        <a:spcBef>
          <a:spcPct val="0"/>
        </a:spcBef>
        <a:spcAft>
          <a:spcPct val="0"/>
        </a:spcAft>
        <a:defRPr sz="2400">
          <a:solidFill>
            <a:schemeClr val="bg1"/>
          </a:solidFill>
          <a:latin typeface="Arial" charset="0"/>
        </a:defRPr>
      </a:lvl9pPr>
    </p:titleStyle>
    <p:bodyStyle>
      <a:lvl1pPr marL="160338" indent="-160338"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558800" indent="-207963" algn="l" rtl="0" eaLnBrk="0" fontAlgn="base" hangingPunct="0">
        <a:spcBef>
          <a:spcPct val="20000"/>
        </a:spcBef>
        <a:spcAft>
          <a:spcPct val="0"/>
        </a:spcAft>
        <a:buFont typeface="Times" charset="0"/>
        <a:buChar char="·"/>
        <a:defRPr sz="2800">
          <a:solidFill>
            <a:schemeClr val="tx1"/>
          </a:solidFill>
          <a:latin typeface="+mn-lt"/>
          <a:ea typeface="ＭＳ Ｐゴシック" charset="0"/>
        </a:defRPr>
      </a:lvl2pPr>
      <a:lvl3pPr marL="928688" indent="-179388" algn="l" rtl="0" eaLnBrk="0" fontAlgn="base" hangingPunct="0">
        <a:spcBef>
          <a:spcPct val="20000"/>
        </a:spcBef>
        <a:spcAft>
          <a:spcPct val="0"/>
        </a:spcAft>
        <a:buFont typeface="Times" charset="0"/>
        <a:buChar char="·"/>
        <a:defRPr sz="2400">
          <a:solidFill>
            <a:schemeClr val="tx1"/>
          </a:solidFill>
          <a:latin typeface="+mn-lt"/>
          <a:ea typeface="ＭＳ Ｐゴシック" charset="0"/>
        </a:defRPr>
      </a:lvl3pPr>
      <a:lvl4pPr marL="1336675" indent="-217488" algn="l" rtl="0" eaLnBrk="0" fontAlgn="base" hangingPunct="0">
        <a:spcBef>
          <a:spcPct val="20000"/>
        </a:spcBef>
        <a:spcAft>
          <a:spcPct val="0"/>
        </a:spcAft>
        <a:buFont typeface="Times" charset="0"/>
        <a:buChar char="·"/>
        <a:defRPr sz="2000">
          <a:solidFill>
            <a:schemeClr val="tx1"/>
          </a:solidFill>
          <a:latin typeface="+mn-lt"/>
          <a:ea typeface="ＭＳ Ｐゴシック" charset="0"/>
        </a:defRPr>
      </a:lvl4pPr>
      <a:lvl5pPr marL="1697038" indent="-169863" algn="l" rtl="0" eaLnBrk="0" fontAlgn="base" hangingPunct="0">
        <a:spcBef>
          <a:spcPct val="20000"/>
        </a:spcBef>
        <a:spcAft>
          <a:spcPct val="0"/>
        </a:spcAft>
        <a:buFont typeface="Times" charset="0"/>
        <a:buChar char="·"/>
        <a:defRPr sz="2000">
          <a:solidFill>
            <a:schemeClr val="tx1"/>
          </a:solidFill>
          <a:latin typeface="+mn-lt"/>
          <a:ea typeface="ＭＳ Ｐゴシック" charset="0"/>
        </a:defRPr>
      </a:lvl5pPr>
      <a:lvl6pPr marL="2154238" indent="-169863" algn="l" rtl="0" fontAlgn="base">
        <a:spcBef>
          <a:spcPct val="20000"/>
        </a:spcBef>
        <a:spcAft>
          <a:spcPct val="0"/>
        </a:spcAft>
        <a:buFont typeface="Times" pitchFamily="18" charset="0"/>
        <a:buChar char="·"/>
        <a:defRPr>
          <a:solidFill>
            <a:schemeClr val="tx1"/>
          </a:solidFill>
          <a:latin typeface="+mn-lt"/>
        </a:defRPr>
      </a:lvl6pPr>
      <a:lvl7pPr marL="2611438" indent="-169863" algn="l" rtl="0" fontAlgn="base">
        <a:spcBef>
          <a:spcPct val="20000"/>
        </a:spcBef>
        <a:spcAft>
          <a:spcPct val="0"/>
        </a:spcAft>
        <a:buFont typeface="Times" pitchFamily="18" charset="0"/>
        <a:buChar char="·"/>
        <a:defRPr>
          <a:solidFill>
            <a:schemeClr val="tx1"/>
          </a:solidFill>
          <a:latin typeface="+mn-lt"/>
        </a:defRPr>
      </a:lvl7pPr>
      <a:lvl8pPr marL="3068638" indent="-169863" algn="l" rtl="0" fontAlgn="base">
        <a:spcBef>
          <a:spcPct val="20000"/>
        </a:spcBef>
        <a:spcAft>
          <a:spcPct val="0"/>
        </a:spcAft>
        <a:buFont typeface="Times" pitchFamily="18" charset="0"/>
        <a:buChar char="·"/>
        <a:defRPr>
          <a:solidFill>
            <a:schemeClr val="tx1"/>
          </a:solidFill>
          <a:latin typeface="+mn-lt"/>
        </a:defRPr>
      </a:lvl8pPr>
      <a:lvl9pPr marL="3525838" indent="-169863" algn="l" rtl="0" fontAlgn="base">
        <a:spcBef>
          <a:spcPct val="20000"/>
        </a:spcBef>
        <a:spcAft>
          <a:spcPct val="0"/>
        </a:spcAft>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2667000" y="152400"/>
            <a:ext cx="6096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609600" y="1828800"/>
            <a:ext cx="78486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4980" name="Text Box 4"/>
          <p:cNvSpPr txBox="1">
            <a:spLocks noChangeArrowheads="1"/>
          </p:cNvSpPr>
          <p:nvPr userDrawn="1"/>
        </p:nvSpPr>
        <p:spPr bwMode="auto">
          <a:xfrm>
            <a:off x="5334000" y="6172200"/>
            <a:ext cx="1524000" cy="274638"/>
          </a:xfrm>
          <a:prstGeom prst="rect">
            <a:avLst/>
          </a:prstGeom>
          <a:noFill/>
          <a:ln w="9525">
            <a:noFill/>
            <a:miter lim="800000"/>
            <a:headEnd/>
            <a:tailEnd/>
          </a:ln>
          <a:effectLst/>
        </p:spPr>
        <p:txBody>
          <a:bodyPr>
            <a:spAutoFit/>
          </a:bodyPr>
          <a:lstStyle/>
          <a:p>
            <a:pPr algn="r" eaLnBrk="0" fontAlgn="base" hangingPunct="0">
              <a:spcBef>
                <a:spcPct val="50000"/>
              </a:spcBef>
              <a:spcAft>
                <a:spcPct val="0"/>
              </a:spcAft>
              <a:defRPr/>
            </a:pPr>
            <a:fld id="{3B7C8456-D940-4D89-A314-F055F57E8644}" type="slidenum">
              <a:rPr lang="en-US" sz="1200">
                <a:solidFill>
                  <a:srgbClr val="6C7982"/>
                </a:solidFill>
              </a:rPr>
              <a:pPr algn="r" eaLnBrk="0" fontAlgn="base" hangingPunct="0">
                <a:spcBef>
                  <a:spcPct val="50000"/>
                </a:spcBef>
                <a:spcAft>
                  <a:spcPct val="0"/>
                </a:spcAft>
                <a:defRPr/>
              </a:pPr>
              <a:t>‹#›</a:t>
            </a:fld>
            <a:endParaRPr lang="en-US" sz="1200">
              <a:solidFill>
                <a:srgbClr val="6C7982"/>
              </a:solidFill>
            </a:endParaRPr>
          </a:p>
        </p:txBody>
      </p:sp>
      <p:graphicFrame>
        <p:nvGraphicFramePr>
          <p:cNvPr id="1026" name="Object 5"/>
          <p:cNvGraphicFramePr>
            <a:graphicFrameLocks noChangeAspect="1"/>
          </p:cNvGraphicFramePr>
          <p:nvPr userDrawn="1"/>
        </p:nvGraphicFramePr>
        <p:xfrm>
          <a:off x="357188" y="6280150"/>
          <a:ext cx="1228725" cy="434975"/>
        </p:xfrm>
        <a:graphic>
          <a:graphicData uri="http://schemas.openxmlformats.org/presentationml/2006/ole">
            <p:oleObj spid="_x0000_s1285" name="Photo Editor Photo" r:id="rId16" imgW="7552381" imgH="2676899" progId="">
              <p:embed/>
            </p:oleObj>
          </a:graphicData>
        </a:graphic>
      </p:graphicFrame>
    </p:spTree>
    <p:extLst>
      <p:ext uri="{BB962C8B-B14F-4D97-AF65-F5344CB8AC3E}">
        <p14:creationId xmlns:p14="http://schemas.microsoft.com/office/powerpoint/2010/main" xmlns="" val="362065043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Arial" charset="0"/>
          <a:cs typeface="Arial" charset="0"/>
        </a:defRPr>
      </a:lvl2pPr>
      <a:lvl3pPr algn="r" rtl="0" eaLnBrk="0" fontAlgn="base" hangingPunct="0">
        <a:spcBef>
          <a:spcPct val="0"/>
        </a:spcBef>
        <a:spcAft>
          <a:spcPct val="0"/>
        </a:spcAft>
        <a:defRPr sz="2400">
          <a:solidFill>
            <a:schemeClr val="bg1"/>
          </a:solidFill>
          <a:latin typeface="Arial" charset="0"/>
          <a:cs typeface="Arial" charset="0"/>
        </a:defRPr>
      </a:lvl3pPr>
      <a:lvl4pPr algn="r" rtl="0" eaLnBrk="0" fontAlgn="base" hangingPunct="0">
        <a:spcBef>
          <a:spcPct val="0"/>
        </a:spcBef>
        <a:spcAft>
          <a:spcPct val="0"/>
        </a:spcAft>
        <a:defRPr sz="2400">
          <a:solidFill>
            <a:schemeClr val="bg1"/>
          </a:solidFill>
          <a:latin typeface="Arial" charset="0"/>
          <a:cs typeface="Arial" charset="0"/>
        </a:defRPr>
      </a:lvl4pPr>
      <a:lvl5pPr algn="r" rtl="0" eaLnBrk="0" fontAlgn="base" hangingPunct="0">
        <a:spcBef>
          <a:spcPct val="0"/>
        </a:spcBef>
        <a:spcAft>
          <a:spcPct val="0"/>
        </a:spcAft>
        <a:defRPr sz="2400">
          <a:solidFill>
            <a:schemeClr val="bg1"/>
          </a:solidFill>
          <a:latin typeface="Arial" charset="0"/>
          <a:cs typeface="Arial" charset="0"/>
        </a:defRPr>
      </a:lvl5pPr>
      <a:lvl6pPr marL="457200" algn="r" rtl="0" fontAlgn="base">
        <a:spcBef>
          <a:spcPct val="0"/>
        </a:spcBef>
        <a:spcAft>
          <a:spcPct val="0"/>
        </a:spcAft>
        <a:defRPr sz="2400">
          <a:solidFill>
            <a:schemeClr val="bg1"/>
          </a:solidFill>
          <a:latin typeface="Arial" charset="0"/>
          <a:cs typeface="Arial" charset="0"/>
        </a:defRPr>
      </a:lvl6pPr>
      <a:lvl7pPr marL="914400" algn="r" rtl="0" fontAlgn="base">
        <a:spcBef>
          <a:spcPct val="0"/>
        </a:spcBef>
        <a:spcAft>
          <a:spcPct val="0"/>
        </a:spcAft>
        <a:defRPr sz="2400">
          <a:solidFill>
            <a:schemeClr val="bg1"/>
          </a:solidFill>
          <a:latin typeface="Arial" charset="0"/>
          <a:cs typeface="Arial" charset="0"/>
        </a:defRPr>
      </a:lvl7pPr>
      <a:lvl8pPr marL="1371600" algn="r" rtl="0" fontAlgn="base">
        <a:spcBef>
          <a:spcPct val="0"/>
        </a:spcBef>
        <a:spcAft>
          <a:spcPct val="0"/>
        </a:spcAft>
        <a:defRPr sz="2400">
          <a:solidFill>
            <a:schemeClr val="bg1"/>
          </a:solidFill>
          <a:latin typeface="Arial" charset="0"/>
          <a:cs typeface="Arial" charset="0"/>
        </a:defRPr>
      </a:lvl8pPr>
      <a:lvl9pPr marL="1828800" algn="r" rtl="0" fontAlgn="base">
        <a:spcBef>
          <a:spcPct val="0"/>
        </a:spcBef>
        <a:spcAft>
          <a:spcPct val="0"/>
        </a:spcAft>
        <a:defRPr sz="2400">
          <a:solidFill>
            <a:schemeClr val="bg1"/>
          </a:solidFill>
          <a:latin typeface="Arial" charset="0"/>
          <a:cs typeface="Arial" charset="0"/>
        </a:defRPr>
      </a:lvl9pPr>
    </p:titleStyle>
    <p:bodyStyle>
      <a:lvl1pPr marL="160338" indent="-160338" algn="l" rtl="0" eaLnBrk="0" fontAlgn="base" hangingPunct="0">
        <a:spcBef>
          <a:spcPct val="20000"/>
        </a:spcBef>
        <a:spcAft>
          <a:spcPct val="0"/>
        </a:spcAft>
        <a:buChar char="•"/>
        <a:defRPr sz="3200">
          <a:solidFill>
            <a:schemeClr val="tx1"/>
          </a:solidFill>
          <a:latin typeface="+mn-lt"/>
          <a:ea typeface="+mn-ea"/>
          <a:cs typeface="+mn-cs"/>
        </a:defRPr>
      </a:lvl1pPr>
      <a:lvl2pPr marL="558800" indent="-207963" algn="l" rtl="0" eaLnBrk="0" fontAlgn="base" hangingPunct="0">
        <a:spcBef>
          <a:spcPct val="20000"/>
        </a:spcBef>
        <a:spcAft>
          <a:spcPct val="0"/>
        </a:spcAft>
        <a:buFont typeface="Times" pitchFamily="18" charset="0"/>
        <a:buChar char="·"/>
        <a:defRPr sz="2800">
          <a:solidFill>
            <a:schemeClr val="tx1"/>
          </a:solidFill>
          <a:latin typeface="+mn-lt"/>
          <a:cs typeface="+mn-cs"/>
        </a:defRPr>
      </a:lvl2pPr>
      <a:lvl3pPr marL="928688" indent="-179388" algn="l" rtl="0" eaLnBrk="0" fontAlgn="base" hangingPunct="0">
        <a:spcBef>
          <a:spcPct val="20000"/>
        </a:spcBef>
        <a:spcAft>
          <a:spcPct val="0"/>
        </a:spcAft>
        <a:buFont typeface="Times" pitchFamily="18" charset="0"/>
        <a:buChar char="·"/>
        <a:defRPr sz="2400">
          <a:solidFill>
            <a:schemeClr val="tx1"/>
          </a:solidFill>
          <a:latin typeface="+mn-lt"/>
          <a:cs typeface="+mn-cs"/>
        </a:defRPr>
      </a:lvl3pPr>
      <a:lvl4pPr marL="1336675" indent="-217488" algn="l" rtl="0" eaLnBrk="0" fontAlgn="base" hangingPunct="0">
        <a:spcBef>
          <a:spcPct val="20000"/>
        </a:spcBef>
        <a:spcAft>
          <a:spcPct val="0"/>
        </a:spcAft>
        <a:buFont typeface="Times" pitchFamily="18" charset="0"/>
        <a:buChar char="·"/>
        <a:defRPr sz="2000">
          <a:solidFill>
            <a:schemeClr val="tx1"/>
          </a:solidFill>
          <a:latin typeface="+mn-lt"/>
          <a:cs typeface="+mn-cs"/>
        </a:defRPr>
      </a:lvl4pPr>
      <a:lvl5pPr marL="1697038" indent="-169863" algn="l" rtl="0" eaLnBrk="0" fontAlgn="base" hangingPunct="0">
        <a:spcBef>
          <a:spcPct val="20000"/>
        </a:spcBef>
        <a:spcAft>
          <a:spcPct val="0"/>
        </a:spcAft>
        <a:buFont typeface="Times" pitchFamily="18" charset="0"/>
        <a:buChar char="·"/>
        <a:defRPr sz="2000">
          <a:solidFill>
            <a:schemeClr val="tx1"/>
          </a:solidFill>
          <a:latin typeface="+mn-lt"/>
          <a:cs typeface="+mn-cs"/>
        </a:defRPr>
      </a:lvl5pPr>
      <a:lvl6pPr marL="2154238" indent="-169863" algn="l" rtl="0" fontAlgn="base">
        <a:spcBef>
          <a:spcPct val="20000"/>
        </a:spcBef>
        <a:spcAft>
          <a:spcPct val="0"/>
        </a:spcAft>
        <a:buFont typeface="Times" charset="0"/>
        <a:buChar char="·"/>
        <a:defRPr>
          <a:solidFill>
            <a:schemeClr val="tx1"/>
          </a:solidFill>
          <a:latin typeface="+mn-lt"/>
          <a:cs typeface="+mn-cs"/>
        </a:defRPr>
      </a:lvl6pPr>
      <a:lvl7pPr marL="2611438" indent="-169863" algn="l" rtl="0" fontAlgn="base">
        <a:spcBef>
          <a:spcPct val="20000"/>
        </a:spcBef>
        <a:spcAft>
          <a:spcPct val="0"/>
        </a:spcAft>
        <a:buFont typeface="Times" charset="0"/>
        <a:buChar char="·"/>
        <a:defRPr>
          <a:solidFill>
            <a:schemeClr val="tx1"/>
          </a:solidFill>
          <a:latin typeface="+mn-lt"/>
          <a:cs typeface="+mn-cs"/>
        </a:defRPr>
      </a:lvl7pPr>
      <a:lvl8pPr marL="3068638" indent="-169863" algn="l" rtl="0" fontAlgn="base">
        <a:spcBef>
          <a:spcPct val="20000"/>
        </a:spcBef>
        <a:spcAft>
          <a:spcPct val="0"/>
        </a:spcAft>
        <a:buFont typeface="Times" charset="0"/>
        <a:buChar char="·"/>
        <a:defRPr>
          <a:solidFill>
            <a:schemeClr val="tx1"/>
          </a:solidFill>
          <a:latin typeface="+mn-lt"/>
          <a:cs typeface="+mn-cs"/>
        </a:defRPr>
      </a:lvl8pPr>
      <a:lvl9pPr marL="3525838" indent="-169863" algn="l" rtl="0" fontAlgn="base">
        <a:spcBef>
          <a:spcPct val="20000"/>
        </a:spcBef>
        <a:spcAft>
          <a:spcPct val="0"/>
        </a:spcAft>
        <a:buFont typeface="Times"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2667000" y="152400"/>
            <a:ext cx="6096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609600" y="1828800"/>
            <a:ext cx="78486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4980" name="Text Box 4"/>
          <p:cNvSpPr txBox="1">
            <a:spLocks noChangeArrowheads="1"/>
          </p:cNvSpPr>
          <p:nvPr userDrawn="1"/>
        </p:nvSpPr>
        <p:spPr bwMode="auto">
          <a:xfrm>
            <a:off x="5334000" y="6172200"/>
            <a:ext cx="1524000" cy="274638"/>
          </a:xfrm>
          <a:prstGeom prst="rect">
            <a:avLst/>
          </a:prstGeom>
          <a:noFill/>
          <a:ln w="9525">
            <a:noFill/>
            <a:miter lim="800000"/>
            <a:headEnd/>
            <a:tailEnd/>
          </a:ln>
          <a:effectLst/>
        </p:spPr>
        <p:txBody>
          <a:bodyPr>
            <a:spAutoFit/>
          </a:bodyPr>
          <a:lstStyle/>
          <a:p>
            <a:pPr algn="r" eaLnBrk="0" fontAlgn="base" hangingPunct="0">
              <a:spcBef>
                <a:spcPct val="50000"/>
              </a:spcBef>
              <a:spcAft>
                <a:spcPct val="0"/>
              </a:spcAft>
              <a:defRPr/>
            </a:pPr>
            <a:fld id="{3B7C8456-D940-4D89-A314-F055F57E8644}" type="slidenum">
              <a:rPr lang="en-US" sz="1200">
                <a:solidFill>
                  <a:srgbClr val="6C7982"/>
                </a:solidFill>
              </a:rPr>
              <a:pPr algn="r" eaLnBrk="0" fontAlgn="base" hangingPunct="0">
                <a:spcBef>
                  <a:spcPct val="50000"/>
                </a:spcBef>
                <a:spcAft>
                  <a:spcPct val="0"/>
                </a:spcAft>
                <a:defRPr/>
              </a:pPr>
              <a:t>‹#›</a:t>
            </a:fld>
            <a:endParaRPr lang="en-US" sz="1200">
              <a:solidFill>
                <a:srgbClr val="6C7982"/>
              </a:solidFill>
            </a:endParaRPr>
          </a:p>
        </p:txBody>
      </p:sp>
      <p:graphicFrame>
        <p:nvGraphicFramePr>
          <p:cNvPr id="1026" name="Object 5"/>
          <p:cNvGraphicFramePr>
            <a:graphicFrameLocks noChangeAspect="1"/>
          </p:cNvGraphicFramePr>
          <p:nvPr userDrawn="1"/>
        </p:nvGraphicFramePr>
        <p:xfrm>
          <a:off x="357188" y="6280150"/>
          <a:ext cx="1228725" cy="434975"/>
        </p:xfrm>
        <a:graphic>
          <a:graphicData uri="http://schemas.openxmlformats.org/presentationml/2006/ole">
            <p:oleObj spid="_x0000_s5366" name="Photo Editor Photo" r:id="rId16" imgW="7552381" imgH="2676899" progId="">
              <p:embed/>
            </p:oleObj>
          </a:graphicData>
        </a:graphic>
      </p:graphicFrame>
    </p:spTree>
    <p:extLst>
      <p:ext uri="{BB962C8B-B14F-4D97-AF65-F5344CB8AC3E}">
        <p14:creationId xmlns:p14="http://schemas.microsoft.com/office/powerpoint/2010/main" xmlns="" val="408756412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Arial" charset="0"/>
          <a:cs typeface="Arial" charset="0"/>
        </a:defRPr>
      </a:lvl2pPr>
      <a:lvl3pPr algn="r" rtl="0" eaLnBrk="0" fontAlgn="base" hangingPunct="0">
        <a:spcBef>
          <a:spcPct val="0"/>
        </a:spcBef>
        <a:spcAft>
          <a:spcPct val="0"/>
        </a:spcAft>
        <a:defRPr sz="2400">
          <a:solidFill>
            <a:schemeClr val="bg1"/>
          </a:solidFill>
          <a:latin typeface="Arial" charset="0"/>
          <a:cs typeface="Arial" charset="0"/>
        </a:defRPr>
      </a:lvl3pPr>
      <a:lvl4pPr algn="r" rtl="0" eaLnBrk="0" fontAlgn="base" hangingPunct="0">
        <a:spcBef>
          <a:spcPct val="0"/>
        </a:spcBef>
        <a:spcAft>
          <a:spcPct val="0"/>
        </a:spcAft>
        <a:defRPr sz="2400">
          <a:solidFill>
            <a:schemeClr val="bg1"/>
          </a:solidFill>
          <a:latin typeface="Arial" charset="0"/>
          <a:cs typeface="Arial" charset="0"/>
        </a:defRPr>
      </a:lvl4pPr>
      <a:lvl5pPr algn="r" rtl="0" eaLnBrk="0" fontAlgn="base" hangingPunct="0">
        <a:spcBef>
          <a:spcPct val="0"/>
        </a:spcBef>
        <a:spcAft>
          <a:spcPct val="0"/>
        </a:spcAft>
        <a:defRPr sz="2400">
          <a:solidFill>
            <a:schemeClr val="bg1"/>
          </a:solidFill>
          <a:latin typeface="Arial" charset="0"/>
          <a:cs typeface="Arial" charset="0"/>
        </a:defRPr>
      </a:lvl5pPr>
      <a:lvl6pPr marL="457200" algn="r" rtl="0" fontAlgn="base">
        <a:spcBef>
          <a:spcPct val="0"/>
        </a:spcBef>
        <a:spcAft>
          <a:spcPct val="0"/>
        </a:spcAft>
        <a:defRPr sz="2400">
          <a:solidFill>
            <a:schemeClr val="bg1"/>
          </a:solidFill>
          <a:latin typeface="Arial" charset="0"/>
          <a:cs typeface="Arial" charset="0"/>
        </a:defRPr>
      </a:lvl6pPr>
      <a:lvl7pPr marL="914400" algn="r" rtl="0" fontAlgn="base">
        <a:spcBef>
          <a:spcPct val="0"/>
        </a:spcBef>
        <a:spcAft>
          <a:spcPct val="0"/>
        </a:spcAft>
        <a:defRPr sz="2400">
          <a:solidFill>
            <a:schemeClr val="bg1"/>
          </a:solidFill>
          <a:latin typeface="Arial" charset="0"/>
          <a:cs typeface="Arial" charset="0"/>
        </a:defRPr>
      </a:lvl7pPr>
      <a:lvl8pPr marL="1371600" algn="r" rtl="0" fontAlgn="base">
        <a:spcBef>
          <a:spcPct val="0"/>
        </a:spcBef>
        <a:spcAft>
          <a:spcPct val="0"/>
        </a:spcAft>
        <a:defRPr sz="2400">
          <a:solidFill>
            <a:schemeClr val="bg1"/>
          </a:solidFill>
          <a:latin typeface="Arial" charset="0"/>
          <a:cs typeface="Arial" charset="0"/>
        </a:defRPr>
      </a:lvl8pPr>
      <a:lvl9pPr marL="1828800" algn="r" rtl="0" fontAlgn="base">
        <a:spcBef>
          <a:spcPct val="0"/>
        </a:spcBef>
        <a:spcAft>
          <a:spcPct val="0"/>
        </a:spcAft>
        <a:defRPr sz="2400">
          <a:solidFill>
            <a:schemeClr val="bg1"/>
          </a:solidFill>
          <a:latin typeface="Arial" charset="0"/>
          <a:cs typeface="Arial" charset="0"/>
        </a:defRPr>
      </a:lvl9pPr>
    </p:titleStyle>
    <p:bodyStyle>
      <a:lvl1pPr marL="160338" indent="-160338" algn="l" rtl="0" eaLnBrk="0" fontAlgn="base" hangingPunct="0">
        <a:spcBef>
          <a:spcPct val="20000"/>
        </a:spcBef>
        <a:spcAft>
          <a:spcPct val="0"/>
        </a:spcAft>
        <a:buChar char="•"/>
        <a:defRPr sz="3200">
          <a:solidFill>
            <a:schemeClr val="tx1"/>
          </a:solidFill>
          <a:latin typeface="+mn-lt"/>
          <a:ea typeface="+mn-ea"/>
          <a:cs typeface="+mn-cs"/>
        </a:defRPr>
      </a:lvl1pPr>
      <a:lvl2pPr marL="558800" indent="-207963" algn="l" rtl="0" eaLnBrk="0" fontAlgn="base" hangingPunct="0">
        <a:spcBef>
          <a:spcPct val="20000"/>
        </a:spcBef>
        <a:spcAft>
          <a:spcPct val="0"/>
        </a:spcAft>
        <a:buFont typeface="Times" pitchFamily="18" charset="0"/>
        <a:buChar char="·"/>
        <a:defRPr sz="2800">
          <a:solidFill>
            <a:schemeClr val="tx1"/>
          </a:solidFill>
          <a:latin typeface="+mn-lt"/>
          <a:cs typeface="+mn-cs"/>
        </a:defRPr>
      </a:lvl2pPr>
      <a:lvl3pPr marL="928688" indent="-179388" algn="l" rtl="0" eaLnBrk="0" fontAlgn="base" hangingPunct="0">
        <a:spcBef>
          <a:spcPct val="20000"/>
        </a:spcBef>
        <a:spcAft>
          <a:spcPct val="0"/>
        </a:spcAft>
        <a:buFont typeface="Times" pitchFamily="18" charset="0"/>
        <a:buChar char="·"/>
        <a:defRPr sz="2400">
          <a:solidFill>
            <a:schemeClr val="tx1"/>
          </a:solidFill>
          <a:latin typeface="+mn-lt"/>
          <a:cs typeface="+mn-cs"/>
        </a:defRPr>
      </a:lvl3pPr>
      <a:lvl4pPr marL="1336675" indent="-217488" algn="l" rtl="0" eaLnBrk="0" fontAlgn="base" hangingPunct="0">
        <a:spcBef>
          <a:spcPct val="20000"/>
        </a:spcBef>
        <a:spcAft>
          <a:spcPct val="0"/>
        </a:spcAft>
        <a:buFont typeface="Times" pitchFamily="18" charset="0"/>
        <a:buChar char="·"/>
        <a:defRPr sz="2000">
          <a:solidFill>
            <a:schemeClr val="tx1"/>
          </a:solidFill>
          <a:latin typeface="+mn-lt"/>
          <a:cs typeface="+mn-cs"/>
        </a:defRPr>
      </a:lvl4pPr>
      <a:lvl5pPr marL="1697038" indent="-169863" algn="l" rtl="0" eaLnBrk="0" fontAlgn="base" hangingPunct="0">
        <a:spcBef>
          <a:spcPct val="20000"/>
        </a:spcBef>
        <a:spcAft>
          <a:spcPct val="0"/>
        </a:spcAft>
        <a:buFont typeface="Times" pitchFamily="18" charset="0"/>
        <a:buChar char="·"/>
        <a:defRPr sz="2000">
          <a:solidFill>
            <a:schemeClr val="tx1"/>
          </a:solidFill>
          <a:latin typeface="+mn-lt"/>
          <a:cs typeface="+mn-cs"/>
        </a:defRPr>
      </a:lvl5pPr>
      <a:lvl6pPr marL="2154238" indent="-169863" algn="l" rtl="0" fontAlgn="base">
        <a:spcBef>
          <a:spcPct val="20000"/>
        </a:spcBef>
        <a:spcAft>
          <a:spcPct val="0"/>
        </a:spcAft>
        <a:buFont typeface="Times" charset="0"/>
        <a:buChar char="·"/>
        <a:defRPr>
          <a:solidFill>
            <a:schemeClr val="tx1"/>
          </a:solidFill>
          <a:latin typeface="+mn-lt"/>
          <a:cs typeface="+mn-cs"/>
        </a:defRPr>
      </a:lvl6pPr>
      <a:lvl7pPr marL="2611438" indent="-169863" algn="l" rtl="0" fontAlgn="base">
        <a:spcBef>
          <a:spcPct val="20000"/>
        </a:spcBef>
        <a:spcAft>
          <a:spcPct val="0"/>
        </a:spcAft>
        <a:buFont typeface="Times" charset="0"/>
        <a:buChar char="·"/>
        <a:defRPr>
          <a:solidFill>
            <a:schemeClr val="tx1"/>
          </a:solidFill>
          <a:latin typeface="+mn-lt"/>
          <a:cs typeface="+mn-cs"/>
        </a:defRPr>
      </a:lvl7pPr>
      <a:lvl8pPr marL="3068638" indent="-169863" algn="l" rtl="0" fontAlgn="base">
        <a:spcBef>
          <a:spcPct val="20000"/>
        </a:spcBef>
        <a:spcAft>
          <a:spcPct val="0"/>
        </a:spcAft>
        <a:buFont typeface="Times" charset="0"/>
        <a:buChar char="·"/>
        <a:defRPr>
          <a:solidFill>
            <a:schemeClr val="tx1"/>
          </a:solidFill>
          <a:latin typeface="+mn-lt"/>
          <a:cs typeface="+mn-cs"/>
        </a:defRPr>
      </a:lvl8pPr>
      <a:lvl9pPr marL="3525838" indent="-169863" algn="l" rtl="0" fontAlgn="base">
        <a:spcBef>
          <a:spcPct val="20000"/>
        </a:spcBef>
        <a:spcAft>
          <a:spcPct val="0"/>
        </a:spcAft>
        <a:buFont typeface="Times"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2667000" y="152400"/>
            <a:ext cx="6096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609600" y="1828800"/>
            <a:ext cx="78486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4980" name="Text Box 4"/>
          <p:cNvSpPr txBox="1">
            <a:spLocks noChangeArrowheads="1"/>
          </p:cNvSpPr>
          <p:nvPr userDrawn="1"/>
        </p:nvSpPr>
        <p:spPr bwMode="auto">
          <a:xfrm>
            <a:off x="5334000" y="6172200"/>
            <a:ext cx="1524000" cy="274638"/>
          </a:xfrm>
          <a:prstGeom prst="rect">
            <a:avLst/>
          </a:prstGeom>
          <a:noFill/>
          <a:ln w="9525">
            <a:noFill/>
            <a:miter lim="800000"/>
            <a:headEnd/>
            <a:tailEnd/>
          </a:ln>
          <a:effectLst/>
        </p:spPr>
        <p:txBody>
          <a:bodyPr>
            <a:spAutoFit/>
          </a:bodyPr>
          <a:lstStyle/>
          <a:p>
            <a:pPr algn="r" eaLnBrk="0" fontAlgn="base" hangingPunct="0">
              <a:spcBef>
                <a:spcPct val="50000"/>
              </a:spcBef>
              <a:spcAft>
                <a:spcPct val="0"/>
              </a:spcAft>
              <a:defRPr/>
            </a:pPr>
            <a:fld id="{3B7C8456-D940-4D89-A314-F055F57E8644}" type="slidenum">
              <a:rPr lang="en-US" sz="1200">
                <a:solidFill>
                  <a:srgbClr val="6C7982"/>
                </a:solidFill>
              </a:rPr>
              <a:pPr algn="r" eaLnBrk="0" fontAlgn="base" hangingPunct="0">
                <a:spcBef>
                  <a:spcPct val="50000"/>
                </a:spcBef>
                <a:spcAft>
                  <a:spcPct val="0"/>
                </a:spcAft>
                <a:defRPr/>
              </a:pPr>
              <a:t>‹#›</a:t>
            </a:fld>
            <a:endParaRPr lang="en-US" sz="1200">
              <a:solidFill>
                <a:srgbClr val="6C7982"/>
              </a:solidFill>
            </a:endParaRPr>
          </a:p>
        </p:txBody>
      </p:sp>
      <p:graphicFrame>
        <p:nvGraphicFramePr>
          <p:cNvPr id="1026" name="Object 5"/>
          <p:cNvGraphicFramePr>
            <a:graphicFrameLocks noChangeAspect="1"/>
          </p:cNvGraphicFramePr>
          <p:nvPr userDrawn="1"/>
        </p:nvGraphicFramePr>
        <p:xfrm>
          <a:off x="357188" y="6280150"/>
          <a:ext cx="1228725" cy="434975"/>
        </p:xfrm>
        <a:graphic>
          <a:graphicData uri="http://schemas.openxmlformats.org/presentationml/2006/ole">
            <p:oleObj spid="_x0000_s6390" name="Photo Editor Photo" r:id="rId16" imgW="7552381" imgH="2676899" progId="">
              <p:embed/>
            </p:oleObj>
          </a:graphicData>
        </a:graphic>
      </p:graphicFrame>
    </p:spTree>
    <p:extLst>
      <p:ext uri="{BB962C8B-B14F-4D97-AF65-F5344CB8AC3E}">
        <p14:creationId xmlns:p14="http://schemas.microsoft.com/office/powerpoint/2010/main" xmlns="" val="408756412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Arial" charset="0"/>
          <a:cs typeface="Arial" charset="0"/>
        </a:defRPr>
      </a:lvl2pPr>
      <a:lvl3pPr algn="r" rtl="0" eaLnBrk="0" fontAlgn="base" hangingPunct="0">
        <a:spcBef>
          <a:spcPct val="0"/>
        </a:spcBef>
        <a:spcAft>
          <a:spcPct val="0"/>
        </a:spcAft>
        <a:defRPr sz="2400">
          <a:solidFill>
            <a:schemeClr val="bg1"/>
          </a:solidFill>
          <a:latin typeface="Arial" charset="0"/>
          <a:cs typeface="Arial" charset="0"/>
        </a:defRPr>
      </a:lvl3pPr>
      <a:lvl4pPr algn="r" rtl="0" eaLnBrk="0" fontAlgn="base" hangingPunct="0">
        <a:spcBef>
          <a:spcPct val="0"/>
        </a:spcBef>
        <a:spcAft>
          <a:spcPct val="0"/>
        </a:spcAft>
        <a:defRPr sz="2400">
          <a:solidFill>
            <a:schemeClr val="bg1"/>
          </a:solidFill>
          <a:latin typeface="Arial" charset="0"/>
          <a:cs typeface="Arial" charset="0"/>
        </a:defRPr>
      </a:lvl4pPr>
      <a:lvl5pPr algn="r" rtl="0" eaLnBrk="0" fontAlgn="base" hangingPunct="0">
        <a:spcBef>
          <a:spcPct val="0"/>
        </a:spcBef>
        <a:spcAft>
          <a:spcPct val="0"/>
        </a:spcAft>
        <a:defRPr sz="2400">
          <a:solidFill>
            <a:schemeClr val="bg1"/>
          </a:solidFill>
          <a:latin typeface="Arial" charset="0"/>
          <a:cs typeface="Arial" charset="0"/>
        </a:defRPr>
      </a:lvl5pPr>
      <a:lvl6pPr marL="457200" algn="r" rtl="0" fontAlgn="base">
        <a:spcBef>
          <a:spcPct val="0"/>
        </a:spcBef>
        <a:spcAft>
          <a:spcPct val="0"/>
        </a:spcAft>
        <a:defRPr sz="2400">
          <a:solidFill>
            <a:schemeClr val="bg1"/>
          </a:solidFill>
          <a:latin typeface="Arial" charset="0"/>
          <a:cs typeface="Arial" charset="0"/>
        </a:defRPr>
      </a:lvl6pPr>
      <a:lvl7pPr marL="914400" algn="r" rtl="0" fontAlgn="base">
        <a:spcBef>
          <a:spcPct val="0"/>
        </a:spcBef>
        <a:spcAft>
          <a:spcPct val="0"/>
        </a:spcAft>
        <a:defRPr sz="2400">
          <a:solidFill>
            <a:schemeClr val="bg1"/>
          </a:solidFill>
          <a:latin typeface="Arial" charset="0"/>
          <a:cs typeface="Arial" charset="0"/>
        </a:defRPr>
      </a:lvl7pPr>
      <a:lvl8pPr marL="1371600" algn="r" rtl="0" fontAlgn="base">
        <a:spcBef>
          <a:spcPct val="0"/>
        </a:spcBef>
        <a:spcAft>
          <a:spcPct val="0"/>
        </a:spcAft>
        <a:defRPr sz="2400">
          <a:solidFill>
            <a:schemeClr val="bg1"/>
          </a:solidFill>
          <a:latin typeface="Arial" charset="0"/>
          <a:cs typeface="Arial" charset="0"/>
        </a:defRPr>
      </a:lvl8pPr>
      <a:lvl9pPr marL="1828800" algn="r" rtl="0" fontAlgn="base">
        <a:spcBef>
          <a:spcPct val="0"/>
        </a:spcBef>
        <a:spcAft>
          <a:spcPct val="0"/>
        </a:spcAft>
        <a:defRPr sz="2400">
          <a:solidFill>
            <a:schemeClr val="bg1"/>
          </a:solidFill>
          <a:latin typeface="Arial" charset="0"/>
          <a:cs typeface="Arial" charset="0"/>
        </a:defRPr>
      </a:lvl9pPr>
    </p:titleStyle>
    <p:bodyStyle>
      <a:lvl1pPr marL="160338" indent="-160338" algn="l" rtl="0" eaLnBrk="0" fontAlgn="base" hangingPunct="0">
        <a:spcBef>
          <a:spcPct val="20000"/>
        </a:spcBef>
        <a:spcAft>
          <a:spcPct val="0"/>
        </a:spcAft>
        <a:buChar char="•"/>
        <a:defRPr sz="3200">
          <a:solidFill>
            <a:schemeClr val="tx1"/>
          </a:solidFill>
          <a:latin typeface="+mn-lt"/>
          <a:ea typeface="+mn-ea"/>
          <a:cs typeface="+mn-cs"/>
        </a:defRPr>
      </a:lvl1pPr>
      <a:lvl2pPr marL="558800" indent="-207963" algn="l" rtl="0" eaLnBrk="0" fontAlgn="base" hangingPunct="0">
        <a:spcBef>
          <a:spcPct val="20000"/>
        </a:spcBef>
        <a:spcAft>
          <a:spcPct val="0"/>
        </a:spcAft>
        <a:buFont typeface="Times" pitchFamily="18" charset="0"/>
        <a:buChar char="·"/>
        <a:defRPr sz="2800">
          <a:solidFill>
            <a:schemeClr val="tx1"/>
          </a:solidFill>
          <a:latin typeface="+mn-lt"/>
          <a:cs typeface="+mn-cs"/>
        </a:defRPr>
      </a:lvl2pPr>
      <a:lvl3pPr marL="928688" indent="-179388" algn="l" rtl="0" eaLnBrk="0" fontAlgn="base" hangingPunct="0">
        <a:spcBef>
          <a:spcPct val="20000"/>
        </a:spcBef>
        <a:spcAft>
          <a:spcPct val="0"/>
        </a:spcAft>
        <a:buFont typeface="Times" pitchFamily="18" charset="0"/>
        <a:buChar char="·"/>
        <a:defRPr sz="2400">
          <a:solidFill>
            <a:schemeClr val="tx1"/>
          </a:solidFill>
          <a:latin typeface="+mn-lt"/>
          <a:cs typeface="+mn-cs"/>
        </a:defRPr>
      </a:lvl3pPr>
      <a:lvl4pPr marL="1336675" indent="-217488" algn="l" rtl="0" eaLnBrk="0" fontAlgn="base" hangingPunct="0">
        <a:spcBef>
          <a:spcPct val="20000"/>
        </a:spcBef>
        <a:spcAft>
          <a:spcPct val="0"/>
        </a:spcAft>
        <a:buFont typeface="Times" pitchFamily="18" charset="0"/>
        <a:buChar char="·"/>
        <a:defRPr sz="2000">
          <a:solidFill>
            <a:schemeClr val="tx1"/>
          </a:solidFill>
          <a:latin typeface="+mn-lt"/>
          <a:cs typeface="+mn-cs"/>
        </a:defRPr>
      </a:lvl4pPr>
      <a:lvl5pPr marL="1697038" indent="-169863" algn="l" rtl="0" eaLnBrk="0" fontAlgn="base" hangingPunct="0">
        <a:spcBef>
          <a:spcPct val="20000"/>
        </a:spcBef>
        <a:spcAft>
          <a:spcPct val="0"/>
        </a:spcAft>
        <a:buFont typeface="Times" pitchFamily="18" charset="0"/>
        <a:buChar char="·"/>
        <a:defRPr sz="2000">
          <a:solidFill>
            <a:schemeClr val="tx1"/>
          </a:solidFill>
          <a:latin typeface="+mn-lt"/>
          <a:cs typeface="+mn-cs"/>
        </a:defRPr>
      </a:lvl5pPr>
      <a:lvl6pPr marL="2154238" indent="-169863" algn="l" rtl="0" fontAlgn="base">
        <a:spcBef>
          <a:spcPct val="20000"/>
        </a:spcBef>
        <a:spcAft>
          <a:spcPct val="0"/>
        </a:spcAft>
        <a:buFont typeface="Times" charset="0"/>
        <a:buChar char="·"/>
        <a:defRPr>
          <a:solidFill>
            <a:schemeClr val="tx1"/>
          </a:solidFill>
          <a:latin typeface="+mn-lt"/>
          <a:cs typeface="+mn-cs"/>
        </a:defRPr>
      </a:lvl6pPr>
      <a:lvl7pPr marL="2611438" indent="-169863" algn="l" rtl="0" fontAlgn="base">
        <a:spcBef>
          <a:spcPct val="20000"/>
        </a:spcBef>
        <a:spcAft>
          <a:spcPct val="0"/>
        </a:spcAft>
        <a:buFont typeface="Times" charset="0"/>
        <a:buChar char="·"/>
        <a:defRPr>
          <a:solidFill>
            <a:schemeClr val="tx1"/>
          </a:solidFill>
          <a:latin typeface="+mn-lt"/>
          <a:cs typeface="+mn-cs"/>
        </a:defRPr>
      </a:lvl7pPr>
      <a:lvl8pPr marL="3068638" indent="-169863" algn="l" rtl="0" fontAlgn="base">
        <a:spcBef>
          <a:spcPct val="20000"/>
        </a:spcBef>
        <a:spcAft>
          <a:spcPct val="0"/>
        </a:spcAft>
        <a:buFont typeface="Times" charset="0"/>
        <a:buChar char="·"/>
        <a:defRPr>
          <a:solidFill>
            <a:schemeClr val="tx1"/>
          </a:solidFill>
          <a:latin typeface="+mn-lt"/>
          <a:cs typeface="+mn-cs"/>
        </a:defRPr>
      </a:lvl8pPr>
      <a:lvl9pPr marL="3525838" indent="-169863" algn="l" rtl="0" fontAlgn="base">
        <a:spcBef>
          <a:spcPct val="20000"/>
        </a:spcBef>
        <a:spcAft>
          <a:spcPct val="0"/>
        </a:spcAft>
        <a:buFont typeface="Times"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84" Type="http://schemas.openxmlformats.org/officeDocument/2006/relationships/tags" Target="../tags/tag84.xml"/><Relationship Id="rId89" Type="http://schemas.openxmlformats.org/officeDocument/2006/relationships/tags" Target="../tags/tag89.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tags" Target="../tags/tag87.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90" Type="http://schemas.openxmlformats.org/officeDocument/2006/relationships/tags" Target="../tags/tag90.xml"/><Relationship Id="rId95" Type="http://schemas.openxmlformats.org/officeDocument/2006/relationships/notesSlide" Target="../notesSlides/notesSlide15.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image" Target="../media/image17.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slideLayout" Target="../slideLayouts/slideLayout6.xml"/><Relationship Id="rId4" Type="http://schemas.openxmlformats.org/officeDocument/2006/relationships/tags" Target="../tags/tag4.xml"/><Relationship Id="rId9"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0" y="852468"/>
            <a:ext cx="9036496" cy="3440627"/>
          </a:xfrm>
        </p:spPr>
        <p:txBody>
          <a:bodyPr/>
          <a:lstStyle/>
          <a:p>
            <a:pPr algn="ctr"/>
            <a:r>
              <a:rPr lang="en-ZA" b="1" dirty="0">
                <a:latin typeface="Arial" charset="0"/>
              </a:rPr>
              <a:t>Integrated Financial Management System (IFMS) Programme</a:t>
            </a:r>
            <a:br>
              <a:rPr lang="en-ZA" b="1" dirty="0">
                <a:latin typeface="Arial" charset="0"/>
              </a:rPr>
            </a:br>
            <a:r>
              <a:rPr lang="en-ZA" b="1" dirty="0">
                <a:latin typeface="Arial" charset="0"/>
              </a:rPr>
              <a:t/>
            </a:r>
            <a:br>
              <a:rPr lang="en-ZA" b="1" dirty="0">
                <a:latin typeface="Arial" charset="0"/>
              </a:rPr>
            </a:br>
            <a:r>
              <a:rPr lang="en-ZA" b="1" dirty="0">
                <a:latin typeface="Arial" charset="0"/>
              </a:rPr>
              <a:t/>
            </a:r>
            <a:br>
              <a:rPr lang="en-ZA" b="1" dirty="0">
                <a:latin typeface="Arial" charset="0"/>
              </a:rPr>
            </a:br>
            <a:r>
              <a:rPr lang="en-ZA" b="1" dirty="0">
                <a:latin typeface="Arial" charset="0"/>
              </a:rPr>
              <a:t>Presentation to the Portfolio Committee </a:t>
            </a:r>
            <a:br>
              <a:rPr lang="en-ZA" b="1" dirty="0">
                <a:latin typeface="Arial" charset="0"/>
              </a:rPr>
            </a:br>
            <a:r>
              <a:rPr lang="en-ZA" b="1" dirty="0">
                <a:latin typeface="Arial" charset="0"/>
              </a:rPr>
              <a:t>(Public Service)</a:t>
            </a:r>
            <a:br>
              <a:rPr lang="en-ZA" b="1" dirty="0">
                <a:latin typeface="Arial" charset="0"/>
              </a:rPr>
            </a:br>
            <a:r>
              <a:rPr lang="en-ZA" b="1" dirty="0">
                <a:latin typeface="Arial" charset="0"/>
              </a:rPr>
              <a:t/>
            </a:r>
            <a:br>
              <a:rPr lang="en-ZA" b="1" dirty="0">
                <a:latin typeface="Arial" charset="0"/>
              </a:rPr>
            </a:br>
            <a:r>
              <a:rPr lang="en-ZA" b="1" dirty="0">
                <a:latin typeface="Arial" charset="0"/>
              </a:rPr>
              <a:t/>
            </a:r>
            <a:br>
              <a:rPr lang="en-ZA" b="1" dirty="0">
                <a:latin typeface="Arial" charset="0"/>
              </a:rPr>
            </a:br>
            <a:r>
              <a:rPr lang="en-ZA" b="1" smtClean="0">
                <a:latin typeface="Arial" charset="0"/>
              </a:rPr>
              <a:t>31 MAY 2017</a:t>
            </a:r>
            <a:endParaRPr lang="en-ZA" sz="1800" b="1" dirty="0">
              <a:latin typeface="Arial" charset="0"/>
            </a:endParaRPr>
          </a:p>
        </p:txBody>
      </p:sp>
      <p:pic>
        <p:nvPicPr>
          <p:cNvPr id="1741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83288" y="5494338"/>
            <a:ext cx="2695575" cy="847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1129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1"/>
          </p:nvPr>
        </p:nvSpPr>
        <p:spPr>
          <a:xfrm>
            <a:off x="179512" y="6376243"/>
            <a:ext cx="2133600" cy="365125"/>
          </a:xfrm>
        </p:spPr>
        <p:txBody>
          <a:bodyPr/>
          <a:lstStyle/>
          <a:p>
            <a:pPr algn="l"/>
            <a:fld id="{C72E91E3-C145-4259-A465-9B0C9D7362CA}" type="slidenum">
              <a:rPr lang="nl-NL" smtClean="0">
                <a:solidFill>
                  <a:prstClr val="black">
                    <a:tint val="75000"/>
                  </a:prstClr>
                </a:solidFill>
              </a:rPr>
              <a:pPr algn="l"/>
              <a:t>10</a:t>
            </a:fld>
            <a:endParaRPr lang="nl-NL">
              <a:solidFill>
                <a:prstClr val="black">
                  <a:tint val="75000"/>
                </a:prstClr>
              </a:solidFill>
            </a:endParaRPr>
          </a:p>
        </p:txBody>
      </p:sp>
      <p:sp>
        <p:nvSpPr>
          <p:cNvPr id="5" name="Title 1"/>
          <p:cNvSpPr>
            <a:spLocks noGrp="1"/>
          </p:cNvSpPr>
          <p:nvPr>
            <p:ph type="title"/>
          </p:nvPr>
        </p:nvSpPr>
        <p:spPr>
          <a:xfrm>
            <a:off x="0" y="100644"/>
            <a:ext cx="9144000" cy="73606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r"/>
            <a:r>
              <a:rPr lang="en-ZA" sz="2800" dirty="0">
                <a:solidFill>
                  <a:schemeClr val="bg1"/>
                </a:solidFill>
                <a:latin typeface="+mn-lt"/>
                <a:ea typeface="ＭＳ Ｐゴシック" charset="0"/>
                <a:cs typeface="ＭＳ Ｐゴシック" charset="0"/>
              </a:rPr>
              <a:t>Business Applications Fit to Business Process Documents – </a:t>
            </a:r>
            <a:r>
              <a:rPr lang="en-ZA" sz="1847" b="0" i="1" dirty="0">
                <a:solidFill>
                  <a:srgbClr val="FFC000"/>
                </a:solidFill>
                <a:cs typeface="Arial" pitchFamily="34" charset="0"/>
              </a:rPr>
              <a:t>Level 4 (un-weighted)</a:t>
            </a:r>
            <a:endParaRPr lang="en-ZA" sz="2800" dirty="0">
              <a:solidFill>
                <a:schemeClr val="bg1"/>
              </a:solidFill>
              <a:latin typeface="+mn-lt"/>
              <a:ea typeface="ＭＳ Ｐゴシック" charset="0"/>
              <a:cs typeface="ＭＳ Ｐゴシック" charset="0"/>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7483" t="2399" r="25219" b="13627"/>
          <a:stretch/>
        </p:blipFill>
        <p:spPr bwMode="auto">
          <a:xfrm>
            <a:off x="172759" y="1772816"/>
            <a:ext cx="2520280" cy="252028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123728" y="1916832"/>
            <a:ext cx="1678665" cy="584775"/>
          </a:xfrm>
          <a:prstGeom prst="rect">
            <a:avLst/>
          </a:prstGeom>
          <a:noFill/>
        </p:spPr>
        <p:txBody>
          <a:bodyPr wrap="none" rtlCol="0">
            <a:spAutoFit/>
          </a:bodyPr>
          <a:lstStyle/>
          <a:p>
            <a:r>
              <a:rPr lang="en-ZA" sz="1600" b="1" dirty="0">
                <a:latin typeface="Arial" panose="020B0604020202020204" pitchFamily="34" charset="0"/>
                <a:cs typeface="Arial" panose="020B0604020202020204" pitchFamily="34" charset="0"/>
              </a:rPr>
              <a:t>Human Capital </a:t>
            </a:r>
          </a:p>
          <a:p>
            <a:r>
              <a:rPr lang="en-ZA" sz="1600" b="1" dirty="0">
                <a:latin typeface="Arial" panose="020B0604020202020204" pitchFamily="34" charset="0"/>
                <a:cs typeface="Arial" panose="020B0604020202020204" pitchFamily="34" charset="0"/>
              </a:rPr>
              <a:t>Management</a:t>
            </a:r>
          </a:p>
        </p:txBody>
      </p:sp>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7404" t="2189" r="26261" b="17038"/>
          <a:stretch/>
        </p:blipFill>
        <p:spPr bwMode="auto">
          <a:xfrm>
            <a:off x="2303509" y="3798107"/>
            <a:ext cx="2559747" cy="2578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8728" t="1056" r="24025" b="10808"/>
          <a:stretch/>
        </p:blipFill>
        <p:spPr bwMode="auto">
          <a:xfrm>
            <a:off x="4067944" y="1772816"/>
            <a:ext cx="2592288" cy="2661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1203399" y="4628437"/>
            <a:ext cx="1438214" cy="584775"/>
          </a:xfrm>
          <a:prstGeom prst="rect">
            <a:avLst/>
          </a:prstGeom>
          <a:noFill/>
        </p:spPr>
        <p:txBody>
          <a:bodyPr wrap="none" rtlCol="0">
            <a:spAutoFit/>
          </a:bodyPr>
          <a:lstStyle/>
          <a:p>
            <a:r>
              <a:rPr lang="en-ZA" sz="1600" b="1" dirty="0">
                <a:latin typeface="Arial" panose="020B0604020202020204" pitchFamily="34" charset="0"/>
                <a:cs typeface="Arial" panose="020B0604020202020204" pitchFamily="34" charset="0"/>
              </a:rPr>
              <a:t>Financial</a:t>
            </a:r>
          </a:p>
          <a:p>
            <a:r>
              <a:rPr lang="en-ZA" sz="1600" b="1" dirty="0">
                <a:latin typeface="Arial" panose="020B0604020202020204" pitchFamily="34" charset="0"/>
                <a:cs typeface="Arial" panose="020B0604020202020204" pitchFamily="34" charset="0"/>
              </a:rPr>
              <a:t>Management</a:t>
            </a:r>
          </a:p>
        </p:txBody>
      </p:sp>
      <p:sp>
        <p:nvSpPr>
          <p:cNvPr id="8" name="TextBox 7"/>
          <p:cNvSpPr txBox="1"/>
          <p:nvPr/>
        </p:nvSpPr>
        <p:spPr>
          <a:xfrm>
            <a:off x="6156176" y="2135971"/>
            <a:ext cx="869149" cy="338554"/>
          </a:xfrm>
          <a:prstGeom prst="rect">
            <a:avLst/>
          </a:prstGeom>
          <a:noFill/>
        </p:spPr>
        <p:txBody>
          <a:bodyPr wrap="none" rtlCol="0">
            <a:spAutoFit/>
          </a:bodyPr>
          <a:lstStyle/>
          <a:p>
            <a:r>
              <a:rPr lang="en-ZA" sz="1600" b="1" dirty="0">
                <a:latin typeface="Arial" panose="020B0604020202020204" pitchFamily="34" charset="0"/>
                <a:cs typeface="Arial" panose="020B0604020202020204" pitchFamily="34" charset="0"/>
              </a:rPr>
              <a:t>Payroll</a:t>
            </a:r>
          </a:p>
        </p:txBody>
      </p:sp>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2848" t="7411" r="24506" b="18100"/>
          <a:stretch/>
        </p:blipFill>
        <p:spPr bwMode="auto">
          <a:xfrm>
            <a:off x="6035270" y="3933056"/>
            <a:ext cx="2885462" cy="23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7758409" y="3763779"/>
            <a:ext cx="639919" cy="338554"/>
          </a:xfrm>
          <a:prstGeom prst="rect">
            <a:avLst/>
          </a:prstGeom>
          <a:noFill/>
        </p:spPr>
        <p:txBody>
          <a:bodyPr wrap="none" rtlCol="0">
            <a:spAutoFit/>
          </a:bodyPr>
          <a:lstStyle/>
          <a:p>
            <a:r>
              <a:rPr lang="en-ZA" sz="1600" b="1" dirty="0">
                <a:latin typeface="Arial" panose="020B0604020202020204" pitchFamily="34" charset="0"/>
                <a:cs typeface="Arial" panose="020B0604020202020204" pitchFamily="34" charset="0"/>
              </a:rPr>
              <a:t>SCM</a:t>
            </a:r>
          </a:p>
        </p:txBody>
      </p:sp>
      <p:pic>
        <p:nvPicPr>
          <p:cNvPr id="15"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6194" t="89564" r="9291" b="2454"/>
          <a:stretch/>
        </p:blipFill>
        <p:spPr bwMode="auto">
          <a:xfrm>
            <a:off x="1259632" y="6453336"/>
            <a:ext cx="3930348" cy="216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91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890" y="3945565"/>
            <a:ext cx="4101108" cy="23098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3969" y="1821809"/>
            <a:ext cx="6410644" cy="3158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a:spLocks noGrp="1"/>
          </p:cNvSpPr>
          <p:nvPr>
            <p:ph type="title"/>
          </p:nvPr>
        </p:nvSpPr>
        <p:spPr>
          <a:xfrm>
            <a:off x="-27891" y="106159"/>
            <a:ext cx="9144000" cy="930609"/>
          </a:xfrm>
        </p:spPr>
        <p:txBody>
          <a:bodyPr>
            <a:normAutofit/>
          </a:bodyPr>
          <a:lstStyle/>
          <a:p>
            <a:pPr algn="r"/>
            <a:r>
              <a:rPr lang="nl-NL" sz="2771" dirty="0">
                <a:solidFill>
                  <a:schemeClr val="bg1"/>
                </a:solidFill>
                <a:latin typeface="Arial" pitchFamily="34" charset="0"/>
                <a:cs typeface="Arial" pitchFamily="34" charset="0"/>
              </a:rPr>
              <a:t>Human Capital Management</a:t>
            </a:r>
            <a:br>
              <a:rPr lang="nl-NL" sz="2771" dirty="0">
                <a:solidFill>
                  <a:schemeClr val="bg1"/>
                </a:solidFill>
                <a:latin typeface="Arial" pitchFamily="34" charset="0"/>
                <a:cs typeface="Arial" pitchFamily="34" charset="0"/>
              </a:rPr>
            </a:br>
            <a:r>
              <a:rPr lang="nl-NL" sz="1847" b="0" i="1" dirty="0">
                <a:solidFill>
                  <a:srgbClr val="FFC000"/>
                </a:solidFill>
                <a:cs typeface="Arial" pitchFamily="34" charset="0"/>
              </a:rPr>
              <a:t>Fit to Business Process Documents – Level 4 (unweighted)</a:t>
            </a:r>
            <a:endParaRPr lang="nl-NL" sz="1847" b="0" i="1" dirty="0">
              <a:solidFill>
                <a:schemeClr val="bg1"/>
              </a:solidFill>
              <a:cs typeface="Arial" pitchFamily="34" charset="0"/>
            </a:endParaRPr>
          </a:p>
        </p:txBody>
      </p:sp>
      <p:sp>
        <p:nvSpPr>
          <p:cNvPr id="9" name="TextBox 8"/>
          <p:cNvSpPr txBox="1"/>
          <p:nvPr/>
        </p:nvSpPr>
        <p:spPr>
          <a:xfrm rot="16200000">
            <a:off x="2914371" y="2315701"/>
            <a:ext cx="1229894" cy="463791"/>
          </a:xfrm>
          <a:prstGeom prst="rect">
            <a:avLst/>
          </a:prstGeom>
          <a:solidFill>
            <a:schemeClr val="bg1"/>
          </a:solidFill>
        </p:spPr>
        <p:txBody>
          <a:bodyPr wrap="square" lIns="84147" tIns="42074" rIns="84147" bIns="42074" rtlCol="0">
            <a:spAutoFit/>
          </a:bodyPr>
          <a:lstStyle/>
          <a:p>
            <a:r>
              <a:rPr lang="en-ZA" sz="1231" b="1" dirty="0">
                <a:latin typeface="Arial Narrow" pitchFamily="34" charset="0"/>
                <a:cs typeface="Arial" pitchFamily="34" charset="0"/>
              </a:rPr>
              <a:t>Number of processes</a:t>
            </a:r>
          </a:p>
        </p:txBody>
      </p:sp>
      <p:sp>
        <p:nvSpPr>
          <p:cNvPr id="10" name="TextBox 9"/>
          <p:cNvSpPr txBox="1"/>
          <p:nvPr/>
        </p:nvSpPr>
        <p:spPr>
          <a:xfrm>
            <a:off x="-27891" y="1975279"/>
            <a:ext cx="3149191" cy="1856737"/>
          </a:xfrm>
          <a:prstGeom prst="rect">
            <a:avLst/>
          </a:prstGeom>
          <a:solidFill>
            <a:srgbClr val="FFC000"/>
          </a:solidFill>
          <a:ln>
            <a:solidFill>
              <a:schemeClr val="accent1"/>
            </a:solidFill>
          </a:ln>
        </p:spPr>
        <p:txBody>
          <a:bodyPr wrap="square" lIns="84147" tIns="42074" rIns="84147" bIns="42074" rtlCol="0">
            <a:spAutoFit/>
          </a:bodyPr>
          <a:lstStyle/>
          <a:p>
            <a:pPr>
              <a:spcBef>
                <a:spcPts val="231"/>
              </a:spcBef>
              <a:spcAft>
                <a:spcPts val="231"/>
              </a:spcAft>
            </a:pPr>
            <a:r>
              <a:rPr lang="en-ZA" sz="1231" b="1" dirty="0">
                <a:latin typeface="Arial Narrow" panose="020B0606020202030204" pitchFamily="34" charset="0"/>
                <a:cs typeface="Arial" pitchFamily="34" charset="0"/>
              </a:rPr>
              <a:t>Top 5 features:</a:t>
            </a:r>
          </a:p>
          <a:p>
            <a:pPr marL="201587" indent="-201587">
              <a:spcBef>
                <a:spcPts val="231"/>
              </a:spcBef>
              <a:spcAft>
                <a:spcPts val="231"/>
              </a:spcAft>
              <a:buFont typeface="+mj-lt"/>
              <a:buAutoNum type="arabicPeriod"/>
            </a:pPr>
            <a:r>
              <a:rPr lang="en-ZA" sz="1231" dirty="0">
                <a:latin typeface="Arial Narrow" panose="020B0606020202030204" pitchFamily="34" charset="0"/>
                <a:cs typeface="Arial" pitchFamily="34" charset="0"/>
              </a:rPr>
              <a:t>Employees can request leave on mobile devices</a:t>
            </a:r>
          </a:p>
          <a:p>
            <a:pPr marL="201587" indent="-201587">
              <a:spcBef>
                <a:spcPts val="231"/>
              </a:spcBef>
              <a:spcAft>
                <a:spcPts val="231"/>
              </a:spcAft>
              <a:buFont typeface="+mj-lt"/>
              <a:buAutoNum type="arabicPeriod"/>
            </a:pPr>
            <a:r>
              <a:rPr lang="en-ZA" sz="1231" dirty="0">
                <a:latin typeface="Arial Narrow" panose="020B0606020202030204" pitchFamily="34" charset="0"/>
                <a:cs typeface="Arial" pitchFamily="34" charset="0"/>
              </a:rPr>
              <a:t>Job seeker can apply and submit CV on-line via internet into the system</a:t>
            </a:r>
          </a:p>
          <a:p>
            <a:pPr marL="201587" indent="-201587">
              <a:spcBef>
                <a:spcPts val="231"/>
              </a:spcBef>
              <a:spcAft>
                <a:spcPts val="231"/>
              </a:spcAft>
              <a:buFont typeface="+mj-lt"/>
              <a:buAutoNum type="arabicPeriod"/>
            </a:pPr>
            <a:r>
              <a:rPr lang="en-ZA" sz="1231" dirty="0">
                <a:latin typeface="Arial Narrow" panose="020B0606020202030204" pitchFamily="34" charset="0"/>
                <a:cs typeface="Arial" pitchFamily="34" charset="0"/>
              </a:rPr>
              <a:t>HR analytics across levels, groups, departments, geographical areas, demographics etc.</a:t>
            </a:r>
          </a:p>
          <a:p>
            <a:pPr marL="201587" indent="-201587">
              <a:spcBef>
                <a:spcPts val="231"/>
              </a:spcBef>
              <a:spcAft>
                <a:spcPts val="231"/>
              </a:spcAft>
              <a:buFont typeface="+mj-lt"/>
              <a:buAutoNum type="arabicPeriod"/>
            </a:pPr>
            <a:r>
              <a:rPr lang="en-ZA" sz="1231" dirty="0">
                <a:latin typeface="Arial Narrow" panose="020B0606020202030204" pitchFamily="34" charset="0"/>
                <a:cs typeface="Arial" pitchFamily="34" charset="0"/>
              </a:rPr>
              <a:t>Common competence framework</a:t>
            </a:r>
          </a:p>
          <a:p>
            <a:pPr marL="201587" indent="-201587">
              <a:spcBef>
                <a:spcPts val="231"/>
              </a:spcBef>
              <a:spcAft>
                <a:spcPts val="231"/>
              </a:spcAft>
              <a:buFont typeface="+mj-lt"/>
              <a:buAutoNum type="arabicPeriod"/>
            </a:pPr>
            <a:r>
              <a:rPr lang="en-ZA" sz="1231" dirty="0">
                <a:latin typeface="Arial Narrow" panose="020B0606020202030204" pitchFamily="34" charset="0"/>
                <a:cs typeface="Arial" pitchFamily="34" charset="0"/>
              </a:rPr>
              <a:t>Support on-line learning paths and training</a:t>
            </a:r>
          </a:p>
        </p:txBody>
      </p:sp>
      <p:sp>
        <p:nvSpPr>
          <p:cNvPr id="11" name="Rectangle 10"/>
          <p:cNvSpPr/>
          <p:nvPr/>
        </p:nvSpPr>
        <p:spPr>
          <a:xfrm>
            <a:off x="4068549" y="5042916"/>
            <a:ext cx="3075959" cy="1177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spcAft>
                <a:spcPts val="462"/>
              </a:spcAft>
            </a:pPr>
            <a:r>
              <a:rPr lang="en-ZA" sz="847" b="1" u="sng" dirty="0">
                <a:solidFill>
                  <a:schemeClr val="tx1">
                    <a:lumMod val="95000"/>
                    <a:lumOff val="5000"/>
                  </a:schemeClr>
                </a:solidFill>
                <a:latin typeface="Arial Narrow" panose="020B0606020202030204" pitchFamily="34" charset="0"/>
              </a:rPr>
              <a:t>Key:</a:t>
            </a:r>
          </a:p>
          <a:p>
            <a:pPr>
              <a:spcAft>
                <a:spcPts val="462"/>
              </a:spcAft>
            </a:pPr>
            <a:r>
              <a:rPr lang="en-ZA" sz="847" dirty="0">
                <a:solidFill>
                  <a:schemeClr val="tx1">
                    <a:lumMod val="95000"/>
                    <a:lumOff val="5000"/>
                  </a:schemeClr>
                </a:solidFill>
                <a:latin typeface="Arial Narrow" panose="020B0606020202030204" pitchFamily="34" charset="0"/>
              </a:rPr>
              <a:t>SUP – Fully supported with no customisation but with some configuration</a:t>
            </a:r>
          </a:p>
          <a:p>
            <a:pPr>
              <a:spcAft>
                <a:spcPts val="462"/>
              </a:spcAft>
            </a:pPr>
            <a:r>
              <a:rPr lang="en-ZA" sz="847" dirty="0">
                <a:solidFill>
                  <a:schemeClr val="tx1">
                    <a:lumMod val="95000"/>
                    <a:lumOff val="5000"/>
                  </a:schemeClr>
                </a:solidFill>
                <a:latin typeface="Arial Narrow" panose="020B0606020202030204" pitchFamily="34" charset="0"/>
              </a:rPr>
              <a:t>CST – Requires customisation of ERP’s standard functionality</a:t>
            </a:r>
          </a:p>
          <a:p>
            <a:pPr>
              <a:spcAft>
                <a:spcPts val="462"/>
              </a:spcAft>
            </a:pPr>
            <a:r>
              <a:rPr lang="en-ZA" sz="847" dirty="0">
                <a:solidFill>
                  <a:schemeClr val="tx1">
                    <a:lumMod val="95000"/>
                    <a:lumOff val="5000"/>
                  </a:schemeClr>
                </a:solidFill>
                <a:latin typeface="Arial Narrow" panose="020B0606020202030204" pitchFamily="34" charset="0"/>
              </a:rPr>
              <a:t>FUT – Will only be supported in a future software release</a:t>
            </a:r>
          </a:p>
          <a:p>
            <a:pPr>
              <a:spcAft>
                <a:spcPts val="462"/>
              </a:spcAft>
            </a:pPr>
            <a:r>
              <a:rPr lang="en-ZA" sz="847" dirty="0">
                <a:solidFill>
                  <a:schemeClr val="tx1">
                    <a:lumMod val="95000"/>
                    <a:lumOff val="5000"/>
                  </a:schemeClr>
                </a:solidFill>
                <a:latin typeface="Arial Narrow" panose="020B0606020202030204" pitchFamily="34" charset="0"/>
              </a:rPr>
              <a:t>NS – Not supported</a:t>
            </a:r>
          </a:p>
          <a:p>
            <a:pPr>
              <a:spcAft>
                <a:spcPts val="462"/>
              </a:spcAft>
            </a:pPr>
            <a:r>
              <a:rPr lang="en-ZA" sz="847" dirty="0">
                <a:solidFill>
                  <a:schemeClr val="tx1">
                    <a:lumMod val="95000"/>
                    <a:lumOff val="5000"/>
                  </a:schemeClr>
                </a:solidFill>
                <a:latin typeface="Arial Narrow" panose="020B0606020202030204" pitchFamily="34" charset="0"/>
              </a:rPr>
              <a:t>ADD – Additional modules necessary for enhanced fit</a:t>
            </a:r>
          </a:p>
          <a:p>
            <a:pPr algn="ctr">
              <a:spcAft>
                <a:spcPts val="462"/>
              </a:spcAft>
            </a:pPr>
            <a:endParaRPr lang="en-ZA" sz="847" dirty="0">
              <a:solidFill>
                <a:schemeClr val="tx1">
                  <a:lumMod val="95000"/>
                  <a:lumOff val="5000"/>
                </a:schemeClr>
              </a:solidFill>
              <a:latin typeface="Arial Narrow" panose="020B0606020202030204" pitchFamily="34" charset="0"/>
            </a:endParaRPr>
          </a:p>
        </p:txBody>
      </p:sp>
      <p:sp>
        <p:nvSpPr>
          <p:cNvPr id="2" name="TextBox 1"/>
          <p:cNvSpPr txBox="1"/>
          <p:nvPr/>
        </p:nvSpPr>
        <p:spPr>
          <a:xfrm>
            <a:off x="4682841" y="4537407"/>
            <a:ext cx="609624" cy="305468"/>
          </a:xfrm>
          <a:prstGeom prst="rect">
            <a:avLst/>
          </a:prstGeom>
          <a:solidFill>
            <a:schemeClr val="bg1"/>
          </a:solidFill>
        </p:spPr>
        <p:txBody>
          <a:bodyPr wrap="square" rtlCol="0">
            <a:spAutoFit/>
          </a:bodyPr>
          <a:lstStyle/>
          <a:p>
            <a:endParaRPr lang="en-ZA" sz="1385" dirty="0"/>
          </a:p>
        </p:txBody>
      </p:sp>
      <p:sp>
        <p:nvSpPr>
          <p:cNvPr id="14" name="TextBox 13"/>
          <p:cNvSpPr txBox="1"/>
          <p:nvPr/>
        </p:nvSpPr>
        <p:spPr>
          <a:xfrm>
            <a:off x="470892" y="5991151"/>
            <a:ext cx="387943" cy="305468"/>
          </a:xfrm>
          <a:prstGeom prst="rect">
            <a:avLst/>
          </a:prstGeom>
          <a:solidFill>
            <a:schemeClr val="bg1"/>
          </a:solidFill>
        </p:spPr>
        <p:txBody>
          <a:bodyPr wrap="square" rtlCol="0">
            <a:spAutoFit/>
          </a:bodyPr>
          <a:lstStyle/>
          <a:p>
            <a:endParaRPr lang="en-ZA" sz="1385" dirty="0"/>
          </a:p>
        </p:txBody>
      </p:sp>
    </p:spTree>
    <p:extLst>
      <p:ext uri="{BB962C8B-B14F-4D97-AF65-F5344CB8AC3E}">
        <p14:creationId xmlns:p14="http://schemas.microsoft.com/office/powerpoint/2010/main" xmlns="" val="1727651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8302907" y="2404431"/>
            <a:ext cx="1385509" cy="250721"/>
          </a:xfrm>
          <a:prstGeom prst="rect">
            <a:avLst/>
          </a:prstGeom>
          <a:solidFill>
            <a:schemeClr val="bg1"/>
          </a:solidFill>
        </p:spPr>
        <p:txBody>
          <a:bodyPr wrap="square" lIns="84147" tIns="42074" rIns="84147" bIns="42074" rtlCol="0">
            <a:spAutoFit/>
          </a:bodyPr>
          <a:lstStyle/>
          <a:p>
            <a:r>
              <a:rPr lang="en-ZA" sz="1077" b="1" dirty="0">
                <a:latin typeface="Arial Narrow" panose="020B0606020202030204" pitchFamily="34" charset="0"/>
                <a:cs typeface="Arial" pitchFamily="34" charset="0"/>
              </a:rPr>
              <a:t>Number of processes</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4204475"/>
            <a:ext cx="3519014" cy="20509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3519013" y="4833881"/>
            <a:ext cx="4267369" cy="1386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spcAft>
                <a:spcPts val="462"/>
              </a:spcAft>
            </a:pPr>
            <a:r>
              <a:rPr lang="en-ZA" sz="847" b="1" u="sng" dirty="0">
                <a:solidFill>
                  <a:schemeClr val="tx1">
                    <a:lumMod val="95000"/>
                    <a:lumOff val="5000"/>
                  </a:schemeClr>
                </a:solidFill>
                <a:latin typeface="Arial Narrow" panose="020B0606020202030204" pitchFamily="34" charset="0"/>
              </a:rPr>
              <a:t>Key:</a:t>
            </a:r>
          </a:p>
          <a:p>
            <a:pPr>
              <a:spcAft>
                <a:spcPts val="462"/>
              </a:spcAft>
            </a:pPr>
            <a:r>
              <a:rPr lang="en-ZA" sz="847" dirty="0">
                <a:solidFill>
                  <a:schemeClr val="tx1">
                    <a:lumMod val="95000"/>
                    <a:lumOff val="5000"/>
                  </a:schemeClr>
                </a:solidFill>
                <a:latin typeface="Arial Narrow" panose="020B0606020202030204" pitchFamily="34" charset="0"/>
              </a:rPr>
              <a:t>SUP – Fully supported with no customisation but with some configuration</a:t>
            </a:r>
          </a:p>
          <a:p>
            <a:pPr>
              <a:spcAft>
                <a:spcPts val="462"/>
              </a:spcAft>
            </a:pPr>
            <a:r>
              <a:rPr lang="en-ZA" sz="847" dirty="0">
                <a:solidFill>
                  <a:schemeClr val="tx1">
                    <a:lumMod val="95000"/>
                    <a:lumOff val="5000"/>
                  </a:schemeClr>
                </a:solidFill>
                <a:latin typeface="Arial Narrow" panose="020B0606020202030204" pitchFamily="34" charset="0"/>
              </a:rPr>
              <a:t>CST – Requires customisation of ERP’s standard functionality</a:t>
            </a:r>
          </a:p>
          <a:p>
            <a:pPr>
              <a:spcAft>
                <a:spcPts val="462"/>
              </a:spcAft>
            </a:pPr>
            <a:r>
              <a:rPr lang="en-ZA" sz="847" dirty="0">
                <a:solidFill>
                  <a:schemeClr val="tx1">
                    <a:lumMod val="95000"/>
                    <a:lumOff val="5000"/>
                  </a:schemeClr>
                </a:solidFill>
                <a:latin typeface="Arial Narrow" panose="020B0606020202030204" pitchFamily="34" charset="0"/>
              </a:rPr>
              <a:t>FUT – Will only be supported in a future software release</a:t>
            </a:r>
          </a:p>
          <a:p>
            <a:pPr>
              <a:spcAft>
                <a:spcPts val="462"/>
              </a:spcAft>
            </a:pPr>
            <a:r>
              <a:rPr lang="en-ZA" sz="847" dirty="0">
                <a:solidFill>
                  <a:schemeClr val="tx1">
                    <a:lumMod val="95000"/>
                    <a:lumOff val="5000"/>
                  </a:schemeClr>
                </a:solidFill>
                <a:latin typeface="Arial Narrow" panose="020B0606020202030204" pitchFamily="34" charset="0"/>
              </a:rPr>
              <a:t>NS – Not supported</a:t>
            </a:r>
          </a:p>
          <a:p>
            <a:pPr>
              <a:spcAft>
                <a:spcPts val="462"/>
              </a:spcAft>
            </a:pPr>
            <a:r>
              <a:rPr lang="en-ZA" sz="847" dirty="0">
                <a:solidFill>
                  <a:schemeClr val="tx1">
                    <a:lumMod val="95000"/>
                    <a:lumOff val="5000"/>
                  </a:schemeClr>
                </a:solidFill>
                <a:latin typeface="Arial Narrow" panose="020B0606020202030204" pitchFamily="34" charset="0"/>
              </a:rPr>
              <a:t>ADD – Additional modules necessary for enhanced fit</a:t>
            </a:r>
          </a:p>
          <a:p>
            <a:pPr algn="ctr">
              <a:spcAft>
                <a:spcPts val="462"/>
              </a:spcAft>
            </a:pPr>
            <a:endParaRPr lang="en-ZA" sz="847" dirty="0">
              <a:solidFill>
                <a:schemeClr val="tx1">
                  <a:lumMod val="95000"/>
                  <a:lumOff val="5000"/>
                </a:schemeClr>
              </a:solidFill>
              <a:latin typeface="Arial Narrow" panose="020B0606020202030204" pitchFamily="34" charset="0"/>
            </a:endParaRPr>
          </a:p>
        </p:txBody>
      </p:sp>
      <p:sp>
        <p:nvSpPr>
          <p:cNvPr id="11" name="Title 1"/>
          <p:cNvSpPr>
            <a:spLocks noGrp="1"/>
          </p:cNvSpPr>
          <p:nvPr>
            <p:ph type="title"/>
          </p:nvPr>
        </p:nvSpPr>
        <p:spPr>
          <a:xfrm>
            <a:off x="-108520" y="171185"/>
            <a:ext cx="9144000" cy="930609"/>
          </a:xfrm>
        </p:spPr>
        <p:txBody>
          <a:bodyPr>
            <a:normAutofit/>
          </a:bodyPr>
          <a:lstStyle/>
          <a:p>
            <a:pPr algn="r"/>
            <a:r>
              <a:rPr lang="nl-NL" sz="2771" dirty="0">
                <a:solidFill>
                  <a:schemeClr val="bg1"/>
                </a:solidFill>
                <a:latin typeface="+mn-lt"/>
                <a:cs typeface="Arial" pitchFamily="34" charset="0"/>
              </a:rPr>
              <a:t>Payroll</a:t>
            </a:r>
            <a:r>
              <a:rPr lang="nl-NL" sz="2771" dirty="0">
                <a:solidFill>
                  <a:schemeClr val="bg1"/>
                </a:solidFill>
                <a:cs typeface="Arial" pitchFamily="34" charset="0"/>
              </a:rPr>
              <a:t/>
            </a:r>
            <a:br>
              <a:rPr lang="nl-NL" sz="2771" dirty="0">
                <a:solidFill>
                  <a:schemeClr val="bg1"/>
                </a:solidFill>
                <a:cs typeface="Arial" pitchFamily="34" charset="0"/>
              </a:rPr>
            </a:br>
            <a:r>
              <a:rPr lang="nl-NL" sz="1847" b="0" i="1" dirty="0">
                <a:solidFill>
                  <a:srgbClr val="FFC000"/>
                </a:solidFill>
                <a:cs typeface="Arial" pitchFamily="34" charset="0"/>
              </a:rPr>
              <a:t>Fit to Business Process Documents – Level 4 (unweighted)</a:t>
            </a:r>
            <a:endParaRPr lang="nl-NL" sz="1847" b="0" i="1" dirty="0">
              <a:solidFill>
                <a:schemeClr val="bg1"/>
              </a:solidFill>
              <a:cs typeface="Arial"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0230" y="1813470"/>
            <a:ext cx="6151662" cy="29456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0" y="1988071"/>
            <a:ext cx="3186491" cy="1856737"/>
          </a:xfrm>
          <a:prstGeom prst="rect">
            <a:avLst/>
          </a:prstGeom>
          <a:solidFill>
            <a:srgbClr val="FFC000"/>
          </a:solidFill>
          <a:ln>
            <a:solidFill>
              <a:schemeClr val="accent1"/>
            </a:solidFill>
          </a:ln>
        </p:spPr>
        <p:txBody>
          <a:bodyPr wrap="square" lIns="84147" tIns="42074" rIns="84147" bIns="42074" rtlCol="0">
            <a:spAutoFit/>
          </a:bodyPr>
          <a:lstStyle/>
          <a:p>
            <a:pPr>
              <a:spcBef>
                <a:spcPts val="231"/>
              </a:spcBef>
              <a:spcAft>
                <a:spcPts val="231"/>
              </a:spcAft>
            </a:pPr>
            <a:r>
              <a:rPr lang="en-ZA" sz="1231" b="1" dirty="0">
                <a:latin typeface="Arial Narrow" panose="020B0606020202030204" pitchFamily="34" charset="0"/>
                <a:cs typeface="Arial" pitchFamily="34" charset="0"/>
              </a:rPr>
              <a:t>Top 5 features:</a:t>
            </a:r>
          </a:p>
          <a:p>
            <a:pPr marL="201587" indent="-201587">
              <a:spcBef>
                <a:spcPts val="231"/>
              </a:spcBef>
              <a:spcAft>
                <a:spcPts val="231"/>
              </a:spcAft>
              <a:buFont typeface="+mj-lt"/>
              <a:buAutoNum type="arabicPeriod"/>
            </a:pPr>
            <a:r>
              <a:rPr lang="en-ZA" sz="1231" dirty="0">
                <a:latin typeface="Arial Narrow" panose="020B0606020202030204" pitchFamily="34" charset="0"/>
                <a:cs typeface="Arial" pitchFamily="34" charset="0"/>
              </a:rPr>
              <a:t>Employees can update their own personal detail</a:t>
            </a:r>
          </a:p>
          <a:p>
            <a:pPr marL="201587" indent="-201587">
              <a:spcBef>
                <a:spcPts val="231"/>
              </a:spcBef>
              <a:spcAft>
                <a:spcPts val="231"/>
              </a:spcAft>
              <a:buFont typeface="+mj-lt"/>
              <a:buAutoNum type="arabicPeriod"/>
            </a:pPr>
            <a:r>
              <a:rPr lang="en-ZA" sz="1231" dirty="0">
                <a:latin typeface="Arial Narrow" panose="020B0606020202030204" pitchFamily="34" charset="0"/>
                <a:cs typeface="Arial" pitchFamily="34" charset="0"/>
              </a:rPr>
              <a:t>On-line electronic payslips </a:t>
            </a:r>
          </a:p>
          <a:p>
            <a:pPr marL="201587" indent="-201587">
              <a:spcBef>
                <a:spcPts val="231"/>
              </a:spcBef>
              <a:spcAft>
                <a:spcPts val="231"/>
              </a:spcAft>
              <a:buFont typeface="+mj-lt"/>
              <a:buAutoNum type="arabicPeriod"/>
            </a:pPr>
            <a:r>
              <a:rPr lang="en-ZA" sz="1231" dirty="0">
                <a:latin typeface="Arial Narrow" panose="020B0606020202030204" pitchFamily="34" charset="0"/>
                <a:cs typeface="Arial" pitchFamily="34" charset="0"/>
              </a:rPr>
              <a:t>“What if” modelling to see effect of changes before it is applied</a:t>
            </a:r>
          </a:p>
          <a:p>
            <a:pPr marL="201587" indent="-201587">
              <a:spcBef>
                <a:spcPts val="231"/>
              </a:spcBef>
              <a:spcAft>
                <a:spcPts val="231"/>
              </a:spcAft>
              <a:buFont typeface="+mj-lt"/>
              <a:buAutoNum type="arabicPeriod"/>
            </a:pPr>
            <a:r>
              <a:rPr lang="en-ZA" sz="1231" dirty="0">
                <a:latin typeface="Arial Narrow" panose="020B0606020202030204" pitchFamily="34" charset="0"/>
                <a:cs typeface="Arial" pitchFamily="34" charset="0"/>
              </a:rPr>
              <a:t>Continuous calculation</a:t>
            </a:r>
          </a:p>
          <a:p>
            <a:pPr marL="201587" indent="-201587">
              <a:spcBef>
                <a:spcPts val="231"/>
              </a:spcBef>
              <a:spcAft>
                <a:spcPts val="231"/>
              </a:spcAft>
              <a:buFont typeface="+mj-lt"/>
              <a:buAutoNum type="arabicPeriod"/>
            </a:pPr>
            <a:r>
              <a:rPr lang="en-ZA" sz="1231" dirty="0">
                <a:latin typeface="Arial Narrow" panose="020B0606020202030204" pitchFamily="34" charset="0"/>
                <a:cs typeface="Arial" pitchFamily="34" charset="0"/>
              </a:rPr>
              <a:t>Contingency worker/s linked to services supplier in SCM</a:t>
            </a:r>
          </a:p>
        </p:txBody>
      </p:sp>
      <p:sp>
        <p:nvSpPr>
          <p:cNvPr id="14" name="TextBox 13"/>
          <p:cNvSpPr txBox="1"/>
          <p:nvPr/>
        </p:nvSpPr>
        <p:spPr>
          <a:xfrm>
            <a:off x="5181624" y="4537407"/>
            <a:ext cx="401949" cy="305468"/>
          </a:xfrm>
          <a:prstGeom prst="rect">
            <a:avLst/>
          </a:prstGeom>
          <a:solidFill>
            <a:schemeClr val="bg1"/>
          </a:solidFill>
        </p:spPr>
        <p:txBody>
          <a:bodyPr wrap="square" rtlCol="0">
            <a:spAutoFit/>
          </a:bodyPr>
          <a:lstStyle/>
          <a:p>
            <a:endParaRPr lang="en-ZA" sz="1385" dirty="0"/>
          </a:p>
        </p:txBody>
      </p:sp>
      <p:sp>
        <p:nvSpPr>
          <p:cNvPr id="15" name="TextBox 14"/>
          <p:cNvSpPr txBox="1"/>
          <p:nvPr/>
        </p:nvSpPr>
        <p:spPr>
          <a:xfrm>
            <a:off x="1025096" y="6033758"/>
            <a:ext cx="332522" cy="305468"/>
          </a:xfrm>
          <a:prstGeom prst="rect">
            <a:avLst/>
          </a:prstGeom>
          <a:solidFill>
            <a:schemeClr val="bg1"/>
          </a:solidFill>
        </p:spPr>
        <p:txBody>
          <a:bodyPr wrap="square" rtlCol="0">
            <a:spAutoFit/>
          </a:bodyPr>
          <a:lstStyle/>
          <a:p>
            <a:endParaRPr lang="en-ZA" sz="1385" dirty="0"/>
          </a:p>
        </p:txBody>
      </p:sp>
    </p:spTree>
    <p:extLst>
      <p:ext uri="{BB962C8B-B14F-4D97-AF65-F5344CB8AC3E}">
        <p14:creationId xmlns:p14="http://schemas.microsoft.com/office/powerpoint/2010/main" xmlns="" val="350147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1"/>
          </p:nvPr>
        </p:nvSpPr>
        <p:spPr>
          <a:xfrm>
            <a:off x="149087" y="6381328"/>
            <a:ext cx="2133600" cy="365125"/>
          </a:xfrm>
        </p:spPr>
        <p:txBody>
          <a:bodyPr/>
          <a:lstStyle/>
          <a:p>
            <a:pPr algn="l"/>
            <a:fld id="{C72E91E3-C145-4259-A465-9B0C9D7362CA}" type="slidenum">
              <a:rPr lang="nl-NL" smtClean="0">
                <a:solidFill>
                  <a:prstClr val="black">
                    <a:tint val="75000"/>
                  </a:prstClr>
                </a:solidFill>
              </a:rPr>
              <a:pPr algn="l"/>
              <a:t>13</a:t>
            </a:fld>
            <a:endParaRPr lang="nl-NL">
              <a:solidFill>
                <a:prstClr val="black">
                  <a:tint val="75000"/>
                </a:prstClr>
              </a:solidFill>
            </a:endParaRPr>
          </a:p>
        </p:txBody>
      </p:sp>
      <p:sp>
        <p:nvSpPr>
          <p:cNvPr id="4" name="TextBox 3"/>
          <p:cNvSpPr txBox="1"/>
          <p:nvPr/>
        </p:nvSpPr>
        <p:spPr>
          <a:xfrm>
            <a:off x="0" y="3212976"/>
            <a:ext cx="9144000" cy="1384995"/>
          </a:xfrm>
          <a:prstGeom prst="rect">
            <a:avLst/>
          </a:prstGeom>
          <a:noFill/>
        </p:spPr>
        <p:txBody>
          <a:bodyPr wrap="square" rtlCol="0">
            <a:spAutoFit/>
          </a:bodyPr>
          <a:lstStyle/>
          <a:p>
            <a:pPr algn="ctr"/>
            <a:r>
              <a:rPr lang="en-ZA" sz="2800" b="1" dirty="0">
                <a:latin typeface="Arial" panose="020B0604020202020204" pitchFamily="34" charset="0"/>
                <a:cs typeface="Arial" panose="020B0604020202020204" pitchFamily="34" charset="0"/>
              </a:rPr>
              <a:t>Implementation Approach </a:t>
            </a:r>
          </a:p>
          <a:p>
            <a:pPr algn="ctr"/>
            <a:r>
              <a:rPr lang="en-ZA" sz="2800" b="1" dirty="0">
                <a:latin typeface="Arial" panose="020B0604020202020204" pitchFamily="34" charset="0"/>
                <a:cs typeface="Arial" panose="020B0604020202020204" pitchFamily="34" charset="0"/>
              </a:rPr>
              <a:t>And </a:t>
            </a:r>
          </a:p>
          <a:p>
            <a:pPr algn="ctr"/>
            <a:r>
              <a:rPr lang="en-ZA" sz="2800" b="1" dirty="0">
                <a:latin typeface="Arial" panose="020B0604020202020204" pitchFamily="34" charset="0"/>
                <a:cs typeface="Arial" panose="020B0604020202020204" pitchFamily="34" charset="0"/>
              </a:rPr>
              <a:t>Timeframes</a:t>
            </a:r>
          </a:p>
        </p:txBody>
      </p:sp>
    </p:spTree>
    <p:extLst>
      <p:ext uri="{BB962C8B-B14F-4D97-AF65-F5344CB8AC3E}">
        <p14:creationId xmlns:p14="http://schemas.microsoft.com/office/powerpoint/2010/main" xmlns="" val="299646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print"/>
          <a:stretch>
            <a:fillRect/>
          </a:stretch>
        </p:blipFill>
        <p:spPr>
          <a:xfrm>
            <a:off x="539552" y="1556791"/>
            <a:ext cx="8352928" cy="4469945"/>
          </a:xfrm>
          <a:prstGeom prst="rect">
            <a:avLst/>
          </a:prstGeom>
        </p:spPr>
      </p:pic>
      <p:sp>
        <p:nvSpPr>
          <p:cNvPr id="7" name="Title 1"/>
          <p:cNvSpPr>
            <a:spLocks noGrp="1"/>
          </p:cNvSpPr>
          <p:nvPr>
            <p:ph type="title"/>
          </p:nvPr>
        </p:nvSpPr>
        <p:spPr>
          <a:xfrm>
            <a:off x="35496" y="179491"/>
            <a:ext cx="8964488" cy="94525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en-ZA" sz="2800" dirty="0">
                <a:solidFill>
                  <a:schemeClr val="bg1"/>
                </a:solidFill>
                <a:latin typeface="+mn-lt"/>
                <a:ea typeface="ＭＳ Ｐゴシック" charset="0"/>
                <a:cs typeface="ＭＳ Ｐゴシック" charset="0"/>
              </a:rPr>
              <a:t>Revised Implementation Approach</a:t>
            </a:r>
            <a:br>
              <a:rPr lang="en-ZA" sz="2800" dirty="0">
                <a:solidFill>
                  <a:schemeClr val="bg1"/>
                </a:solidFill>
                <a:latin typeface="+mn-lt"/>
                <a:ea typeface="ＭＳ Ｐゴシック" charset="0"/>
                <a:cs typeface="ＭＳ Ｐゴシック" charset="0"/>
              </a:rPr>
            </a:br>
            <a:r>
              <a:rPr lang="en-ZA" sz="2000" b="0" i="1" dirty="0">
                <a:solidFill>
                  <a:srgbClr val="FFC000"/>
                </a:solidFill>
                <a:latin typeface="+mn-lt"/>
                <a:ea typeface="ＭＳ Ｐゴシック" charset="0"/>
                <a:cs typeface="ＭＳ Ｐゴシック" charset="0"/>
              </a:rPr>
              <a:t>Central Design</a:t>
            </a:r>
            <a:endParaRPr lang="en-ZA" sz="2800" dirty="0">
              <a:solidFill>
                <a:schemeClr val="bg1"/>
              </a:solidFill>
              <a:latin typeface="+mn-lt"/>
              <a:ea typeface="ＭＳ Ｐゴシック" charset="0"/>
              <a:cs typeface="ＭＳ Ｐゴシック" charset="0"/>
            </a:endParaRPr>
          </a:p>
        </p:txBody>
      </p:sp>
      <p:sp>
        <p:nvSpPr>
          <p:cNvPr id="3" name="Slide Number Placeholder 2"/>
          <p:cNvSpPr>
            <a:spLocks noGrp="1"/>
          </p:cNvSpPr>
          <p:nvPr>
            <p:ph type="sldNum" sz="quarter" idx="11"/>
          </p:nvPr>
        </p:nvSpPr>
        <p:spPr>
          <a:xfrm>
            <a:off x="179512" y="6309320"/>
            <a:ext cx="2133600" cy="365125"/>
          </a:xfrm>
        </p:spPr>
        <p:txBody>
          <a:bodyPr/>
          <a:lstStyle/>
          <a:p>
            <a:pPr algn="l"/>
            <a:fld id="{C72E91E3-C145-4259-A465-9B0C9D7362CA}" type="slidenum">
              <a:rPr lang="nl-NL" smtClean="0">
                <a:solidFill>
                  <a:prstClr val="black">
                    <a:tint val="75000"/>
                  </a:prstClr>
                </a:solidFill>
              </a:rPr>
              <a:pPr algn="l"/>
              <a:t>14</a:t>
            </a:fld>
            <a:endParaRPr lang="nl-NL">
              <a:solidFill>
                <a:prstClr val="black">
                  <a:tint val="75000"/>
                </a:prstClr>
              </a:solidFill>
            </a:endParaRPr>
          </a:p>
        </p:txBody>
      </p:sp>
      <p:sp>
        <p:nvSpPr>
          <p:cNvPr id="4" name="Oval 3"/>
          <p:cNvSpPr/>
          <p:nvPr/>
        </p:nvSpPr>
        <p:spPr>
          <a:xfrm>
            <a:off x="1835696" y="3861048"/>
            <a:ext cx="936104" cy="86409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20679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tretch>
            <a:fillRect/>
          </a:stretch>
        </p:blipFill>
        <p:spPr>
          <a:xfrm>
            <a:off x="539552" y="1556791"/>
            <a:ext cx="8352928" cy="4469945"/>
          </a:xfrm>
          <a:prstGeom prst="rect">
            <a:avLst/>
          </a:prstGeom>
        </p:spPr>
      </p:pic>
      <p:sp>
        <p:nvSpPr>
          <p:cNvPr id="7" name="Title 1"/>
          <p:cNvSpPr>
            <a:spLocks noGrp="1"/>
          </p:cNvSpPr>
          <p:nvPr>
            <p:ph type="title"/>
          </p:nvPr>
        </p:nvSpPr>
        <p:spPr>
          <a:xfrm>
            <a:off x="179512" y="179491"/>
            <a:ext cx="8964488" cy="94525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en-ZA" sz="2800" dirty="0">
                <a:solidFill>
                  <a:schemeClr val="bg1"/>
                </a:solidFill>
                <a:latin typeface="+mn-lt"/>
                <a:ea typeface="ＭＳ Ｐゴシック" charset="0"/>
                <a:cs typeface="ＭＳ Ｐゴシック" charset="0"/>
              </a:rPr>
              <a:t>Revised Implementation Approach</a:t>
            </a:r>
            <a:br>
              <a:rPr lang="en-ZA" sz="2800" dirty="0">
                <a:solidFill>
                  <a:schemeClr val="bg1"/>
                </a:solidFill>
                <a:latin typeface="+mn-lt"/>
                <a:ea typeface="ＭＳ Ｐゴシック" charset="0"/>
                <a:cs typeface="ＭＳ Ｐゴシック" charset="0"/>
              </a:rPr>
            </a:br>
            <a:r>
              <a:rPr lang="en-ZA" sz="2000" b="0" i="1" dirty="0">
                <a:solidFill>
                  <a:srgbClr val="FFC000"/>
                </a:solidFill>
                <a:latin typeface="+mn-lt"/>
                <a:ea typeface="ＭＳ Ｐゴシック" charset="0"/>
                <a:cs typeface="ＭＳ Ｐゴシック" charset="0"/>
              </a:rPr>
              <a:t>Pilot Implementations</a:t>
            </a:r>
            <a:endParaRPr lang="en-ZA" sz="2800" dirty="0">
              <a:solidFill>
                <a:schemeClr val="bg1"/>
              </a:solidFill>
              <a:latin typeface="+mn-lt"/>
              <a:ea typeface="ＭＳ Ｐゴシック" charset="0"/>
              <a:cs typeface="ＭＳ Ｐゴシック" charset="0"/>
            </a:endParaRPr>
          </a:p>
        </p:txBody>
      </p:sp>
      <p:sp>
        <p:nvSpPr>
          <p:cNvPr id="3" name="Slide Number Placeholder 2"/>
          <p:cNvSpPr>
            <a:spLocks noGrp="1"/>
          </p:cNvSpPr>
          <p:nvPr>
            <p:ph type="sldNum" sz="quarter" idx="11"/>
          </p:nvPr>
        </p:nvSpPr>
        <p:spPr>
          <a:xfrm>
            <a:off x="179512" y="6309320"/>
            <a:ext cx="2133600" cy="365125"/>
          </a:xfrm>
        </p:spPr>
        <p:txBody>
          <a:bodyPr/>
          <a:lstStyle/>
          <a:p>
            <a:pPr algn="l"/>
            <a:fld id="{C72E91E3-C145-4259-A465-9B0C9D7362CA}" type="slidenum">
              <a:rPr lang="nl-NL" smtClean="0">
                <a:solidFill>
                  <a:prstClr val="black">
                    <a:tint val="75000"/>
                  </a:prstClr>
                </a:solidFill>
              </a:rPr>
              <a:pPr algn="l"/>
              <a:t>15</a:t>
            </a:fld>
            <a:endParaRPr lang="nl-NL">
              <a:solidFill>
                <a:prstClr val="black">
                  <a:tint val="75000"/>
                </a:prstClr>
              </a:solidFill>
            </a:endParaRPr>
          </a:p>
        </p:txBody>
      </p:sp>
      <p:sp>
        <p:nvSpPr>
          <p:cNvPr id="6" name="Oval 5"/>
          <p:cNvSpPr/>
          <p:nvPr/>
        </p:nvSpPr>
        <p:spPr>
          <a:xfrm>
            <a:off x="2627784" y="3655033"/>
            <a:ext cx="1512168" cy="128613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927850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39552" y="1790695"/>
            <a:ext cx="8075048" cy="3428836"/>
            <a:chOff x="368618" y="2300339"/>
            <a:chExt cx="8075048" cy="3428836"/>
          </a:xfrm>
        </p:grpSpPr>
        <p:sp>
          <p:nvSpPr>
            <p:cNvPr id="11" name="Rectangle 10"/>
            <p:cNvSpPr/>
            <p:nvPr/>
          </p:nvSpPr>
          <p:spPr bwMode="auto">
            <a:xfrm>
              <a:off x="399204" y="2300339"/>
              <a:ext cx="1723454" cy="1589687"/>
            </a:xfrm>
            <a:prstGeom prst="rect">
              <a:avLst/>
            </a:prstGeom>
            <a:solidFill>
              <a:srgbClr val="0070C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vert270"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1600" b="1">
                <a:solidFill>
                  <a:schemeClr val="bg1"/>
                </a:solidFill>
              </a:endParaRPr>
            </a:p>
          </p:txBody>
        </p:sp>
        <p:sp>
          <p:nvSpPr>
            <p:cNvPr id="6" name="Rectangle 5"/>
            <p:cNvSpPr/>
            <p:nvPr/>
          </p:nvSpPr>
          <p:spPr bwMode="auto">
            <a:xfrm rot="5400000">
              <a:off x="891453" y="4497970"/>
              <a:ext cx="708369" cy="1754040"/>
            </a:xfrm>
            <a:prstGeom prst="rect">
              <a:avLst/>
            </a:prstGeom>
            <a:solidFill>
              <a:srgbClr val="0070C0"/>
            </a:solidFill>
            <a:ln>
              <a:noFill/>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chemeClr val="bg1"/>
                  </a:solidFill>
                  <a:effectLst/>
                </a:rPr>
                <a:t>Oracle and other Leading</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chemeClr val="bg1"/>
                  </a:solidFill>
                  <a:effectLst/>
                </a:rPr>
                <a:t>Practices</a:t>
              </a:r>
            </a:p>
          </p:txBody>
        </p:sp>
        <p:sp>
          <p:nvSpPr>
            <p:cNvPr id="7" name="TextBox 6"/>
            <p:cNvSpPr txBox="1"/>
            <p:nvPr/>
          </p:nvSpPr>
          <p:spPr>
            <a:xfrm>
              <a:off x="456364" y="2470784"/>
              <a:ext cx="1450711" cy="1077218"/>
            </a:xfrm>
            <a:prstGeom prst="rect">
              <a:avLst/>
            </a:prstGeom>
            <a:solidFill>
              <a:srgbClr val="0070C0"/>
            </a:solidFill>
            <a:ln>
              <a:noFill/>
            </a:ln>
          </p:spPr>
          <p:style>
            <a:lnRef idx="3">
              <a:schemeClr val="lt1"/>
            </a:lnRef>
            <a:fillRef idx="1">
              <a:schemeClr val="accent3"/>
            </a:fillRef>
            <a:effectRef idx="1">
              <a:schemeClr val="accent3"/>
            </a:effectRef>
            <a:fontRef idx="minor">
              <a:schemeClr val="lt1"/>
            </a:fontRef>
          </p:style>
          <p:txBody>
            <a:bodyPr wrap="square" rtlCol="0" anchor="ctr">
              <a:spAutoFit/>
            </a:bodyPr>
            <a:lstStyle/>
            <a:p>
              <a:pPr algn="ctr"/>
              <a:r>
                <a:rPr lang="en-GB" sz="1600" b="1" dirty="0">
                  <a:solidFill>
                    <a:schemeClr val="bg1"/>
                  </a:solidFill>
                </a:rPr>
                <a:t>Business </a:t>
              </a:r>
            </a:p>
            <a:p>
              <a:pPr algn="ctr"/>
              <a:r>
                <a:rPr lang="en-GB" sz="1600" b="1" dirty="0">
                  <a:solidFill>
                    <a:schemeClr val="bg1"/>
                  </a:solidFill>
                </a:rPr>
                <a:t>Requirements</a:t>
              </a:r>
            </a:p>
            <a:p>
              <a:pPr algn="ctr"/>
              <a:r>
                <a:rPr lang="en-GB" sz="1600" b="1" dirty="0">
                  <a:solidFill>
                    <a:schemeClr val="bg1"/>
                  </a:solidFill>
                </a:rPr>
                <a:t>(FIN, SCM, HR, PAYROLL)</a:t>
              </a:r>
            </a:p>
          </p:txBody>
        </p:sp>
        <p:sp>
          <p:nvSpPr>
            <p:cNvPr id="8" name="Rectangle 7"/>
            <p:cNvSpPr/>
            <p:nvPr/>
          </p:nvSpPr>
          <p:spPr bwMode="auto">
            <a:xfrm>
              <a:off x="4499992" y="3478175"/>
              <a:ext cx="2294405" cy="1083512"/>
            </a:xfrm>
            <a:prstGeom prst="rect">
              <a:avLst/>
            </a:prstGeom>
            <a:solidFill>
              <a:srgbClr val="0070C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GB" sz="1600" b="1" dirty="0">
                  <a:solidFill>
                    <a:schemeClr val="bg1"/>
                  </a:solidFill>
                </a:rPr>
                <a:t>TO-BE BPD </a:t>
              </a:r>
            </a:p>
            <a:p>
              <a:pPr algn="ctr" eaLnBrk="0" fontAlgn="base" hangingPunct="0">
                <a:spcBef>
                  <a:spcPct val="0"/>
                </a:spcBef>
                <a:spcAft>
                  <a:spcPct val="0"/>
                </a:spcAft>
              </a:pPr>
              <a:r>
                <a:rPr lang="en-GB" sz="1600" b="1" dirty="0">
                  <a:solidFill>
                    <a:schemeClr val="bg1"/>
                  </a:solidFill>
                </a:rPr>
                <a:t>(Level 1-7)</a:t>
              </a:r>
            </a:p>
          </p:txBody>
        </p:sp>
        <p:grpSp>
          <p:nvGrpSpPr>
            <p:cNvPr id="4" name="Group 3"/>
            <p:cNvGrpSpPr/>
            <p:nvPr/>
          </p:nvGrpSpPr>
          <p:grpSpPr>
            <a:xfrm>
              <a:off x="402500" y="4070789"/>
              <a:ext cx="1723454" cy="758273"/>
              <a:chOff x="209231" y="4251151"/>
              <a:chExt cx="1723454" cy="758273"/>
            </a:xfrm>
            <a:solidFill>
              <a:srgbClr val="0070C0"/>
            </a:solidFill>
          </p:grpSpPr>
          <p:sp>
            <p:nvSpPr>
              <p:cNvPr id="13" name="Rectangle 12"/>
              <p:cNvSpPr/>
              <p:nvPr/>
            </p:nvSpPr>
            <p:spPr bwMode="auto">
              <a:xfrm>
                <a:off x="209231" y="4251151"/>
                <a:ext cx="1723454" cy="758273"/>
              </a:xfrm>
              <a:prstGeom prst="rect">
                <a:avLst/>
              </a:prstGeom>
              <a:grp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vert270"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1600" b="1">
                  <a:solidFill>
                    <a:schemeClr val="bg1"/>
                  </a:solidFill>
                </a:endParaRPr>
              </a:p>
            </p:txBody>
          </p:sp>
          <p:sp>
            <p:nvSpPr>
              <p:cNvPr id="9" name="TextBox 8"/>
              <p:cNvSpPr txBox="1"/>
              <p:nvPr/>
            </p:nvSpPr>
            <p:spPr>
              <a:xfrm>
                <a:off x="396846" y="4337900"/>
                <a:ext cx="1374864" cy="584775"/>
              </a:xfrm>
              <a:prstGeom prst="rect">
                <a:avLst/>
              </a:prstGeom>
              <a:grpFill/>
              <a:ln>
                <a:noFill/>
              </a:ln>
            </p:spPr>
            <p:style>
              <a:lnRef idx="3">
                <a:schemeClr val="lt1"/>
              </a:lnRef>
              <a:fillRef idx="1">
                <a:schemeClr val="accent3"/>
              </a:fillRef>
              <a:effectRef idx="1">
                <a:schemeClr val="accent3"/>
              </a:effectRef>
              <a:fontRef idx="minor">
                <a:schemeClr val="lt1"/>
              </a:fontRef>
            </p:style>
            <p:txBody>
              <a:bodyPr wrap="none" rtlCol="0" anchor="ctr">
                <a:spAutoFit/>
              </a:bodyPr>
              <a:lstStyle/>
              <a:p>
                <a:pPr algn="ctr"/>
                <a:r>
                  <a:rPr lang="en-GB" sz="1600" b="1" dirty="0">
                    <a:solidFill>
                      <a:schemeClr val="bg1"/>
                    </a:solidFill>
                  </a:rPr>
                  <a:t>System</a:t>
                </a:r>
              </a:p>
              <a:p>
                <a:pPr algn="ctr"/>
                <a:r>
                  <a:rPr lang="en-GB" sz="1600" b="1" dirty="0">
                    <a:solidFill>
                      <a:schemeClr val="bg1"/>
                    </a:solidFill>
                  </a:rPr>
                  <a:t>Requirements</a:t>
                </a:r>
              </a:p>
            </p:txBody>
          </p:sp>
        </p:grpSp>
        <p:sp>
          <p:nvSpPr>
            <p:cNvPr id="19" name="Rectangle 18"/>
            <p:cNvSpPr/>
            <p:nvPr/>
          </p:nvSpPr>
          <p:spPr bwMode="auto">
            <a:xfrm>
              <a:off x="4499992" y="4725144"/>
              <a:ext cx="2278203" cy="1004031"/>
            </a:xfrm>
            <a:prstGeom prst="rect">
              <a:avLst/>
            </a:prstGeom>
            <a:solidFill>
              <a:srgbClr val="0070C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chemeClr val="bg1"/>
                  </a:solidFill>
                  <a:effectLst/>
                </a:rPr>
                <a:t>TO-BE </a:t>
              </a:r>
              <a:r>
                <a:rPr lang="en-GB" sz="1600" b="1" dirty="0">
                  <a:solidFill>
                    <a:schemeClr val="bg1"/>
                  </a:solidFill>
                </a:rPr>
                <a:t>System</a:t>
              </a:r>
              <a:r>
                <a:rPr kumimoji="0" lang="en-GB" sz="1600" b="1" i="0" u="none" strike="noStrike" cap="none" normalizeH="0" baseline="0" dirty="0">
                  <a:ln>
                    <a:noFill/>
                  </a:ln>
                  <a:solidFill>
                    <a:schemeClr val="bg1"/>
                  </a:solidFill>
                  <a:effectLst/>
                </a:rPr>
                <a:t> Requirements </a:t>
              </a:r>
            </a:p>
          </p:txBody>
        </p:sp>
        <p:sp>
          <p:nvSpPr>
            <p:cNvPr id="33" name="Rectangle 32"/>
            <p:cNvSpPr/>
            <p:nvPr/>
          </p:nvSpPr>
          <p:spPr bwMode="auto">
            <a:xfrm>
              <a:off x="4479228" y="2319098"/>
              <a:ext cx="2307761" cy="995620"/>
            </a:xfrm>
            <a:prstGeom prst="rect">
              <a:avLst/>
            </a:prstGeom>
            <a:solidFill>
              <a:srgbClr val="0070C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chemeClr val="bg1"/>
                  </a:solidFill>
                  <a:effectLst/>
                </a:rPr>
                <a:t>TO-BE</a:t>
              </a:r>
              <a:endParaRPr kumimoji="0" lang="en-GB" sz="1600" b="1" i="0" u="none" strike="noStrike" cap="none" normalizeH="0" dirty="0">
                <a:ln>
                  <a:noFill/>
                </a:ln>
                <a:solidFill>
                  <a:schemeClr val="bg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chemeClr val="bg1"/>
                  </a:solidFill>
                  <a:effectLst/>
                </a:rPr>
                <a:t>Architecture</a:t>
              </a:r>
            </a:p>
          </p:txBody>
        </p:sp>
        <p:sp>
          <p:nvSpPr>
            <p:cNvPr id="34" name="Rectangle 33"/>
            <p:cNvSpPr/>
            <p:nvPr/>
          </p:nvSpPr>
          <p:spPr bwMode="auto">
            <a:xfrm>
              <a:off x="2851640" y="2319098"/>
              <a:ext cx="1008112" cy="3410077"/>
            </a:xfrm>
            <a:prstGeom prst="rect">
              <a:avLst/>
            </a:prstGeom>
            <a:solidFill>
              <a:srgbClr val="0070C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chemeClr val="bg1"/>
                  </a:solidFill>
                  <a:effectLst/>
                </a:rPr>
                <a:t>GAP Analysis</a:t>
              </a:r>
            </a:p>
          </p:txBody>
        </p:sp>
        <p:sp>
          <p:nvSpPr>
            <p:cNvPr id="3" name="Right Arrow 2"/>
            <p:cNvSpPr/>
            <p:nvPr/>
          </p:nvSpPr>
          <p:spPr bwMode="auto">
            <a:xfrm>
              <a:off x="2248692" y="2708920"/>
              <a:ext cx="443832" cy="459051"/>
            </a:xfrm>
            <a:prstGeom prst="rightArrow">
              <a:avLst/>
            </a:prstGeom>
            <a:solidFill>
              <a:srgbClr val="00206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endParaRPr>
            </a:p>
          </p:txBody>
        </p:sp>
        <p:sp>
          <p:nvSpPr>
            <p:cNvPr id="23" name="Right Arrow 22"/>
            <p:cNvSpPr/>
            <p:nvPr/>
          </p:nvSpPr>
          <p:spPr bwMode="auto">
            <a:xfrm>
              <a:off x="2232164" y="5046766"/>
              <a:ext cx="443832" cy="459051"/>
            </a:xfrm>
            <a:prstGeom prst="rightArrow">
              <a:avLst/>
            </a:prstGeom>
            <a:solidFill>
              <a:srgbClr val="00206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endParaRPr>
            </a:p>
          </p:txBody>
        </p:sp>
        <p:sp>
          <p:nvSpPr>
            <p:cNvPr id="24" name="Right Arrow 23"/>
            <p:cNvSpPr/>
            <p:nvPr/>
          </p:nvSpPr>
          <p:spPr bwMode="auto">
            <a:xfrm>
              <a:off x="2243944" y="4078899"/>
              <a:ext cx="443832" cy="459051"/>
            </a:xfrm>
            <a:prstGeom prst="rightArrow">
              <a:avLst/>
            </a:prstGeom>
            <a:solidFill>
              <a:srgbClr val="00206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endParaRPr>
            </a:p>
          </p:txBody>
        </p:sp>
        <p:sp>
          <p:nvSpPr>
            <p:cNvPr id="32" name="Rectangle 31"/>
            <p:cNvSpPr/>
            <p:nvPr/>
          </p:nvSpPr>
          <p:spPr bwMode="auto">
            <a:xfrm>
              <a:off x="7435554" y="2319098"/>
              <a:ext cx="1008112" cy="3410077"/>
            </a:xfrm>
            <a:prstGeom prst="rect">
              <a:avLst/>
            </a:prstGeom>
            <a:solidFill>
              <a:srgbClr val="0070C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chemeClr val="bg1"/>
                  </a:solidFill>
                  <a:effectLst/>
                </a:rPr>
                <a:t>Generic Template (GT)</a:t>
              </a:r>
            </a:p>
          </p:txBody>
        </p:sp>
        <p:sp>
          <p:nvSpPr>
            <p:cNvPr id="41" name="Right Arrow 40"/>
            <p:cNvSpPr/>
            <p:nvPr/>
          </p:nvSpPr>
          <p:spPr bwMode="auto">
            <a:xfrm>
              <a:off x="3998646" y="2708920"/>
              <a:ext cx="443832" cy="459051"/>
            </a:xfrm>
            <a:prstGeom prst="rightArrow">
              <a:avLst/>
            </a:prstGeom>
            <a:solidFill>
              <a:srgbClr val="00206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endParaRPr>
            </a:p>
          </p:txBody>
        </p:sp>
        <p:sp>
          <p:nvSpPr>
            <p:cNvPr id="42" name="Right Arrow 41"/>
            <p:cNvSpPr/>
            <p:nvPr/>
          </p:nvSpPr>
          <p:spPr bwMode="auto">
            <a:xfrm>
              <a:off x="3982118" y="5046766"/>
              <a:ext cx="443832" cy="459051"/>
            </a:xfrm>
            <a:prstGeom prst="rightArrow">
              <a:avLst/>
            </a:prstGeom>
            <a:solidFill>
              <a:srgbClr val="00206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endParaRPr>
            </a:p>
          </p:txBody>
        </p:sp>
        <p:sp>
          <p:nvSpPr>
            <p:cNvPr id="43" name="Right Arrow 42"/>
            <p:cNvSpPr/>
            <p:nvPr/>
          </p:nvSpPr>
          <p:spPr bwMode="auto">
            <a:xfrm>
              <a:off x="3993898" y="4078899"/>
              <a:ext cx="443832" cy="459051"/>
            </a:xfrm>
            <a:prstGeom prst="rightArrow">
              <a:avLst/>
            </a:prstGeom>
            <a:solidFill>
              <a:srgbClr val="00206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endParaRPr>
            </a:p>
          </p:txBody>
        </p:sp>
        <p:sp>
          <p:nvSpPr>
            <p:cNvPr id="44" name="Right Arrow 43"/>
            <p:cNvSpPr/>
            <p:nvPr/>
          </p:nvSpPr>
          <p:spPr bwMode="auto">
            <a:xfrm>
              <a:off x="6962633" y="2708920"/>
              <a:ext cx="443832" cy="459051"/>
            </a:xfrm>
            <a:prstGeom prst="rightArrow">
              <a:avLst/>
            </a:prstGeom>
            <a:solidFill>
              <a:srgbClr val="00206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endParaRPr>
            </a:p>
          </p:txBody>
        </p:sp>
        <p:sp>
          <p:nvSpPr>
            <p:cNvPr id="45" name="Right Arrow 44"/>
            <p:cNvSpPr/>
            <p:nvPr/>
          </p:nvSpPr>
          <p:spPr bwMode="auto">
            <a:xfrm>
              <a:off x="6946105" y="5046766"/>
              <a:ext cx="443832" cy="459051"/>
            </a:xfrm>
            <a:prstGeom prst="rightArrow">
              <a:avLst/>
            </a:prstGeom>
            <a:solidFill>
              <a:srgbClr val="00206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endParaRPr>
            </a:p>
          </p:txBody>
        </p:sp>
        <p:sp>
          <p:nvSpPr>
            <p:cNvPr id="46" name="Right Arrow 45"/>
            <p:cNvSpPr/>
            <p:nvPr/>
          </p:nvSpPr>
          <p:spPr bwMode="auto">
            <a:xfrm>
              <a:off x="6957885" y="4078899"/>
              <a:ext cx="443832" cy="459051"/>
            </a:xfrm>
            <a:prstGeom prst="rightArrow">
              <a:avLst/>
            </a:prstGeom>
            <a:solidFill>
              <a:srgbClr val="00206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endParaRPr>
            </a:p>
          </p:txBody>
        </p:sp>
      </p:grpSp>
      <p:sp>
        <p:nvSpPr>
          <p:cNvPr id="26" name="Title 1"/>
          <p:cNvSpPr txBox="1">
            <a:spLocks/>
          </p:cNvSpPr>
          <p:nvPr/>
        </p:nvSpPr>
        <p:spPr>
          <a:xfrm>
            <a:off x="683568" y="332656"/>
            <a:ext cx="8460432" cy="945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Arial Narrow" pitchFamily="34" charset="0"/>
                <a:ea typeface="+mj-ea"/>
                <a:cs typeface="+mj-cs"/>
              </a:defRPr>
            </a:lvl1pPr>
          </a:lstStyle>
          <a:p>
            <a:pPr algn="r"/>
            <a:r>
              <a:rPr lang="en-ZA" sz="2800" b="1" dirty="0">
                <a:solidFill>
                  <a:schemeClr val="bg1"/>
                </a:solidFill>
                <a:latin typeface="+mn-lt"/>
                <a:ea typeface="ＭＳ Ｐゴシック" charset="0"/>
                <a:cs typeface="ＭＳ Ｐゴシック" charset="0"/>
              </a:rPr>
              <a:t>Approach to the development of the Generic Template</a:t>
            </a:r>
            <a:br>
              <a:rPr lang="en-ZA" sz="2800" b="1" dirty="0">
                <a:solidFill>
                  <a:schemeClr val="bg1"/>
                </a:solidFill>
                <a:latin typeface="+mn-lt"/>
                <a:ea typeface="ＭＳ Ｐゴシック" charset="0"/>
                <a:cs typeface="ＭＳ Ｐゴシック" charset="0"/>
              </a:rPr>
            </a:br>
            <a:endParaRPr lang="en-ZA" sz="2800" b="1" dirty="0">
              <a:solidFill>
                <a:schemeClr val="bg1"/>
              </a:solidFill>
              <a:latin typeface="+mn-lt"/>
              <a:ea typeface="ＭＳ Ｐゴシック" charset="0"/>
              <a:cs typeface="ＭＳ Ｐゴシック" charset="0"/>
            </a:endParaRPr>
          </a:p>
        </p:txBody>
      </p:sp>
      <p:sp>
        <p:nvSpPr>
          <p:cNvPr id="27" name="Slide Number Placeholder 2"/>
          <p:cNvSpPr>
            <a:spLocks noGrp="1"/>
          </p:cNvSpPr>
          <p:nvPr>
            <p:ph type="sldNum" sz="quarter" idx="11"/>
          </p:nvPr>
        </p:nvSpPr>
        <p:spPr>
          <a:xfrm>
            <a:off x="179512" y="6309320"/>
            <a:ext cx="2133600" cy="365125"/>
          </a:xfrm>
        </p:spPr>
        <p:txBody>
          <a:bodyPr/>
          <a:lstStyle/>
          <a:p>
            <a:pPr algn="l"/>
            <a:r>
              <a:rPr lang="nl-NL" dirty="0">
                <a:solidFill>
                  <a:prstClr val="black">
                    <a:tint val="75000"/>
                  </a:prstClr>
                </a:solidFill>
              </a:rPr>
              <a:t>7</a:t>
            </a:r>
          </a:p>
        </p:txBody>
      </p:sp>
      <p:sp>
        <p:nvSpPr>
          <p:cNvPr id="2" name="TextBox 1"/>
          <p:cNvSpPr txBox="1"/>
          <p:nvPr/>
        </p:nvSpPr>
        <p:spPr>
          <a:xfrm>
            <a:off x="539551" y="5465133"/>
            <a:ext cx="3827604" cy="646331"/>
          </a:xfrm>
          <a:prstGeom prst="rect">
            <a:avLst/>
          </a:prstGeom>
          <a:noFill/>
          <a:ln>
            <a:solidFill>
              <a:srgbClr val="0078D2"/>
            </a:solidFill>
          </a:ln>
        </p:spPr>
        <p:txBody>
          <a:bodyPr wrap="square" rtlCol="0">
            <a:spAutoFit/>
          </a:bodyPr>
          <a:lstStyle/>
          <a:p>
            <a:r>
              <a:rPr lang="en-ZA" b="1" i="1" dirty="0">
                <a:solidFill>
                  <a:srgbClr val="0078D2"/>
                </a:solidFill>
              </a:rPr>
              <a:t>Cabinet endorsement to be upheld:</a:t>
            </a:r>
          </a:p>
          <a:p>
            <a:r>
              <a:rPr lang="en-ZA" b="1" i="1" dirty="0">
                <a:solidFill>
                  <a:srgbClr val="0078D2"/>
                </a:solidFill>
              </a:rPr>
              <a:t>Tier 1, wall-to-wall, vanilla, COTS ERP</a:t>
            </a:r>
          </a:p>
        </p:txBody>
      </p:sp>
    </p:spTree>
    <p:extLst>
      <p:ext uri="{BB962C8B-B14F-4D97-AF65-F5344CB8AC3E}">
        <p14:creationId xmlns:p14="http://schemas.microsoft.com/office/powerpoint/2010/main" xmlns="" val="2335158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 name="OTLSHAPE_TB_00000000000000000000000000000000_LeftEndCaps" hidden="1"/>
          <p:cNvSpPr txBox="1"/>
          <p:nvPr>
            <p:custDataLst>
              <p:tags r:id="rId2"/>
            </p:custDataLst>
          </p:nvPr>
        </p:nvSpPr>
        <p:spPr>
          <a:xfrm>
            <a:off x="190382" y="5439676"/>
            <a:ext cx="352662" cy="207749"/>
          </a:xfrm>
          <a:prstGeom prst="rect">
            <a:avLst/>
          </a:prstGeom>
          <a:noFill/>
        </p:spPr>
        <p:txBody>
          <a:bodyPr vert="horz" wrap="none" lIns="0" tIns="0" rIns="0" bIns="0" rtlCol="0" anchor="ctr" anchorCtr="0">
            <a:spAutoFit/>
          </a:bodyPr>
          <a:lstStyle/>
          <a:p>
            <a:pPr algn="ctr"/>
            <a:r>
              <a:rPr lang="en-GB" sz="1350" b="1">
                <a:solidFill>
                  <a:schemeClr val="accent2"/>
                </a:solidFill>
                <a:latin typeface="Calibri" panose="020F0502020204030204" pitchFamily="34" charset="0"/>
              </a:rPr>
              <a:t>2016</a:t>
            </a:r>
          </a:p>
        </p:txBody>
      </p:sp>
      <p:cxnSp>
        <p:nvCxnSpPr>
          <p:cNvPr id="887" name="OTLSHAPE_M_8c3c49b5961b40dc837ca35b65a0793c_Connector1" hidden="1"/>
          <p:cNvCxnSpPr/>
          <p:nvPr>
            <p:custDataLst>
              <p:tags r:id="rId3"/>
            </p:custDataLst>
          </p:nvPr>
        </p:nvCxnSpPr>
        <p:spPr>
          <a:xfrm>
            <a:off x="4449415" y="5686425"/>
            <a:ext cx="0" cy="572072"/>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903" name="OTLSHAPE_T_970b949dbf3c47979973438a745c6fe9_ShapePercentage" hidden="1"/>
          <p:cNvSpPr/>
          <p:nvPr>
            <p:custDataLst>
              <p:tags r:id="rId4"/>
            </p:custDataLst>
          </p:nvPr>
        </p:nvSpPr>
        <p:spPr>
          <a:xfrm>
            <a:off x="1721857" y="2993834"/>
            <a:ext cx="9525" cy="9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04" name="OTLSHAPE_T_970b949dbf3c47979973438a745c6fe9_Duration" hidden="1"/>
          <p:cNvSpPr txBox="1"/>
          <p:nvPr>
            <p:custDataLst>
              <p:tags r:id="rId5"/>
            </p:custDataLst>
          </p:nvPr>
        </p:nvSpPr>
        <p:spPr>
          <a:xfrm>
            <a:off x="0" y="2977941"/>
            <a:ext cx="466725" cy="115416"/>
          </a:xfrm>
          <a:prstGeom prst="rect">
            <a:avLst/>
          </a:prstGeom>
          <a:noFill/>
        </p:spPr>
        <p:txBody>
          <a:bodyPr vert="horz" wrap="square" lIns="0" tIns="0" rIns="0" bIns="0" rtlCol="0" anchor="ctr" anchorCtr="0">
            <a:spAutoFit/>
          </a:bodyPr>
          <a:lstStyle/>
          <a:p>
            <a:pPr algn="ctr"/>
            <a:r>
              <a:rPr lang="en-GB" sz="750">
                <a:solidFill>
                  <a:schemeClr val="accent2"/>
                </a:solidFill>
                <a:latin typeface="Calibri" panose="020F0502020204030204" pitchFamily="34" charset="0"/>
              </a:rPr>
              <a:t>1451.4 days</a:t>
            </a:r>
          </a:p>
        </p:txBody>
      </p:sp>
      <p:sp>
        <p:nvSpPr>
          <p:cNvPr id="905" name="OTLSHAPE_T_970b949dbf3c47979973438a745c6fe9_JoinedDate" hidden="1"/>
          <p:cNvSpPr txBox="1"/>
          <p:nvPr>
            <p:custDataLst>
              <p:tags r:id="rId6"/>
            </p:custDataLst>
          </p:nvPr>
        </p:nvSpPr>
        <p:spPr>
          <a:xfrm>
            <a:off x="0" y="3093784"/>
            <a:ext cx="0" cy="115416"/>
          </a:xfrm>
          <a:prstGeom prst="rect">
            <a:avLst/>
          </a:prstGeom>
          <a:noFill/>
        </p:spPr>
        <p:txBody>
          <a:bodyPr vert="horz" wrap="square" lIns="0" tIns="0" rIns="0" bIns="0" rtlCol="0" anchor="ctr" anchorCtr="0">
            <a:spAutoFit/>
          </a:bodyPr>
          <a:lstStyle/>
          <a:p>
            <a:pPr algn="r"/>
            <a:endParaRPr lang="en-GB" sz="750">
              <a:solidFill>
                <a:schemeClr val="dk2"/>
              </a:solidFill>
              <a:latin typeface="Calibri" panose="020F0502020204030204" pitchFamily="34" charset="0"/>
            </a:endParaRPr>
          </a:p>
        </p:txBody>
      </p:sp>
      <p:sp>
        <p:nvSpPr>
          <p:cNvPr id="906" name="OTLSHAPE_T_970b949dbf3c47979973438a745c6fe9_StartDate" hidden="1"/>
          <p:cNvSpPr txBox="1"/>
          <p:nvPr>
            <p:custDataLst>
              <p:tags r:id="rId7"/>
            </p:custDataLst>
          </p:nvPr>
        </p:nvSpPr>
        <p:spPr>
          <a:xfrm>
            <a:off x="0" y="3093784"/>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07" name="OTLSHAPE_T_970b949dbf3c47979973438a745c6fe9_EndDate" hidden="1"/>
          <p:cNvSpPr txBox="1"/>
          <p:nvPr>
            <p:custDataLst>
              <p:tags r:id="rId8"/>
            </p:custDataLst>
          </p:nvPr>
        </p:nvSpPr>
        <p:spPr>
          <a:xfrm>
            <a:off x="0" y="3093784"/>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08" name="OTLSHAPE_T_970b949dbf3c47979973438a745c6fe9_TextPercentage" hidden="1"/>
          <p:cNvSpPr txBox="1"/>
          <p:nvPr>
            <p:custDataLst>
              <p:tags r:id="rId9"/>
            </p:custDataLst>
          </p:nvPr>
        </p:nvSpPr>
        <p:spPr>
          <a:xfrm>
            <a:off x="1731382" y="3041459"/>
            <a:ext cx="0" cy="115416"/>
          </a:xfrm>
          <a:prstGeom prst="rect">
            <a:avLst/>
          </a:prstGeom>
          <a:noFill/>
        </p:spPr>
        <p:txBody>
          <a:bodyPr vert="horz" wrap="square" lIns="0" tIns="0" rIns="0" bIns="0" rtlCol="0" anchor="ctr" anchorCtr="0">
            <a:spAutoFit/>
          </a:bodyPr>
          <a:lstStyle/>
          <a:p>
            <a:pPr algn="ctr"/>
            <a:endParaRPr lang="en-GB" sz="750">
              <a:solidFill>
                <a:srgbClr val="EEECE1"/>
              </a:solidFill>
              <a:latin typeface="Calibri" panose="020F0502020204030204" pitchFamily="34" charset="0"/>
            </a:endParaRPr>
          </a:p>
        </p:txBody>
      </p:sp>
      <p:sp>
        <p:nvSpPr>
          <p:cNvPr id="911" name="OTLSHAPE_T_c737f6c39f34468f9c21974e99707163_ShapePercentage" hidden="1"/>
          <p:cNvSpPr/>
          <p:nvPr>
            <p:custDataLst>
              <p:tags r:id="rId10"/>
            </p:custDataLst>
          </p:nvPr>
        </p:nvSpPr>
        <p:spPr>
          <a:xfrm>
            <a:off x="1721857" y="3150299"/>
            <a:ext cx="9525" cy="9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12" name="OTLSHAPE_T_c737f6c39f34468f9c21974e99707163_Duration" hidden="1"/>
          <p:cNvSpPr txBox="1"/>
          <p:nvPr>
            <p:custDataLst>
              <p:tags r:id="rId11"/>
            </p:custDataLst>
          </p:nvPr>
        </p:nvSpPr>
        <p:spPr>
          <a:xfrm>
            <a:off x="0" y="3134405"/>
            <a:ext cx="371475" cy="115416"/>
          </a:xfrm>
          <a:prstGeom prst="rect">
            <a:avLst/>
          </a:prstGeom>
          <a:noFill/>
        </p:spPr>
        <p:txBody>
          <a:bodyPr vert="horz" wrap="square" lIns="0" tIns="0" rIns="0" bIns="0" rtlCol="0" anchor="ctr" anchorCtr="0">
            <a:spAutoFit/>
          </a:bodyPr>
          <a:lstStyle/>
          <a:p>
            <a:pPr algn="ctr"/>
            <a:r>
              <a:rPr lang="en-GB" sz="750">
                <a:solidFill>
                  <a:schemeClr val="accent2"/>
                </a:solidFill>
                <a:latin typeface="Calibri" panose="020F0502020204030204" pitchFamily="34" charset="0"/>
              </a:rPr>
              <a:t>94.7 days</a:t>
            </a:r>
          </a:p>
        </p:txBody>
      </p:sp>
      <p:sp>
        <p:nvSpPr>
          <p:cNvPr id="913" name="OTLSHAPE_T_c737f6c39f34468f9c21974e99707163_JoinedDate" hidden="1"/>
          <p:cNvSpPr txBox="1"/>
          <p:nvPr>
            <p:custDataLst>
              <p:tags r:id="rId12"/>
            </p:custDataLst>
          </p:nvPr>
        </p:nvSpPr>
        <p:spPr>
          <a:xfrm>
            <a:off x="0" y="3250247"/>
            <a:ext cx="0" cy="115416"/>
          </a:xfrm>
          <a:prstGeom prst="rect">
            <a:avLst/>
          </a:prstGeom>
          <a:noFill/>
        </p:spPr>
        <p:txBody>
          <a:bodyPr vert="horz" wrap="square" lIns="0" tIns="0" rIns="0" bIns="0" rtlCol="0" anchor="ctr" anchorCtr="0">
            <a:spAutoFit/>
          </a:bodyPr>
          <a:lstStyle/>
          <a:p>
            <a:pPr algn="r"/>
            <a:endParaRPr lang="en-GB" sz="750">
              <a:solidFill>
                <a:schemeClr val="dk2"/>
              </a:solidFill>
              <a:latin typeface="Calibri" panose="020F0502020204030204" pitchFamily="34" charset="0"/>
            </a:endParaRPr>
          </a:p>
        </p:txBody>
      </p:sp>
      <p:sp>
        <p:nvSpPr>
          <p:cNvPr id="914" name="OTLSHAPE_T_c737f6c39f34468f9c21974e99707163_StartDate" hidden="1"/>
          <p:cNvSpPr txBox="1"/>
          <p:nvPr>
            <p:custDataLst>
              <p:tags r:id="rId13"/>
            </p:custDataLst>
          </p:nvPr>
        </p:nvSpPr>
        <p:spPr>
          <a:xfrm>
            <a:off x="0" y="3250247"/>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15" name="OTLSHAPE_T_c737f6c39f34468f9c21974e99707163_EndDate" hidden="1"/>
          <p:cNvSpPr txBox="1"/>
          <p:nvPr>
            <p:custDataLst>
              <p:tags r:id="rId14"/>
            </p:custDataLst>
          </p:nvPr>
        </p:nvSpPr>
        <p:spPr>
          <a:xfrm>
            <a:off x="0" y="3250247"/>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16" name="OTLSHAPE_T_c737f6c39f34468f9c21974e99707163_TextPercentage" hidden="1"/>
          <p:cNvSpPr txBox="1"/>
          <p:nvPr>
            <p:custDataLst>
              <p:tags r:id="rId15"/>
            </p:custDataLst>
          </p:nvPr>
        </p:nvSpPr>
        <p:spPr>
          <a:xfrm>
            <a:off x="1731382" y="3197924"/>
            <a:ext cx="0" cy="115416"/>
          </a:xfrm>
          <a:prstGeom prst="rect">
            <a:avLst/>
          </a:prstGeom>
          <a:noFill/>
        </p:spPr>
        <p:txBody>
          <a:bodyPr vert="horz" wrap="square" lIns="0" tIns="0" rIns="0" bIns="0" rtlCol="0" anchor="ctr" anchorCtr="0">
            <a:spAutoFit/>
          </a:bodyPr>
          <a:lstStyle/>
          <a:p>
            <a:pPr algn="ctr"/>
            <a:endParaRPr lang="en-GB" sz="750">
              <a:solidFill>
                <a:srgbClr val="EEECE1"/>
              </a:solidFill>
              <a:latin typeface="Calibri" panose="020F0502020204030204" pitchFamily="34" charset="0"/>
            </a:endParaRPr>
          </a:p>
        </p:txBody>
      </p:sp>
      <p:sp>
        <p:nvSpPr>
          <p:cNvPr id="919" name="OTLSHAPE_T_b2d88df0f0aa41f4b8b3727361fe66b2_ShapePercentage" hidden="1"/>
          <p:cNvSpPr/>
          <p:nvPr>
            <p:custDataLst>
              <p:tags r:id="rId16"/>
            </p:custDataLst>
          </p:nvPr>
        </p:nvSpPr>
        <p:spPr>
          <a:xfrm>
            <a:off x="1721857" y="3306763"/>
            <a:ext cx="9525" cy="9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20" name="OTLSHAPE_T_b2d88df0f0aa41f4b8b3727361fe66b2_Duration" hidden="1"/>
          <p:cNvSpPr txBox="1"/>
          <p:nvPr>
            <p:custDataLst>
              <p:tags r:id="rId17"/>
            </p:custDataLst>
          </p:nvPr>
        </p:nvSpPr>
        <p:spPr>
          <a:xfrm>
            <a:off x="0" y="3290869"/>
            <a:ext cx="371475" cy="115416"/>
          </a:xfrm>
          <a:prstGeom prst="rect">
            <a:avLst/>
          </a:prstGeom>
          <a:noFill/>
        </p:spPr>
        <p:txBody>
          <a:bodyPr vert="horz" wrap="square" lIns="0" tIns="0" rIns="0" bIns="0" rtlCol="0" anchor="ctr" anchorCtr="0">
            <a:spAutoFit/>
          </a:bodyPr>
          <a:lstStyle/>
          <a:p>
            <a:pPr algn="ctr"/>
            <a:r>
              <a:rPr lang="en-GB" sz="750">
                <a:solidFill>
                  <a:schemeClr val="accent2"/>
                </a:solidFill>
                <a:latin typeface="Calibri" panose="020F0502020204030204" pitchFamily="34" charset="0"/>
              </a:rPr>
              <a:t>89.4 days</a:t>
            </a:r>
          </a:p>
        </p:txBody>
      </p:sp>
      <p:sp>
        <p:nvSpPr>
          <p:cNvPr id="921" name="OTLSHAPE_T_b2d88df0f0aa41f4b8b3727361fe66b2_JoinedDate" hidden="1"/>
          <p:cNvSpPr txBox="1"/>
          <p:nvPr>
            <p:custDataLst>
              <p:tags r:id="rId18"/>
            </p:custDataLst>
          </p:nvPr>
        </p:nvSpPr>
        <p:spPr>
          <a:xfrm>
            <a:off x="0" y="3406712"/>
            <a:ext cx="0" cy="115416"/>
          </a:xfrm>
          <a:prstGeom prst="rect">
            <a:avLst/>
          </a:prstGeom>
          <a:noFill/>
        </p:spPr>
        <p:txBody>
          <a:bodyPr vert="horz" wrap="square" lIns="0" tIns="0" rIns="0" bIns="0" rtlCol="0" anchor="ctr" anchorCtr="0">
            <a:spAutoFit/>
          </a:bodyPr>
          <a:lstStyle/>
          <a:p>
            <a:pPr algn="r"/>
            <a:endParaRPr lang="en-GB" sz="750">
              <a:solidFill>
                <a:schemeClr val="dk2"/>
              </a:solidFill>
              <a:latin typeface="Calibri" panose="020F0502020204030204" pitchFamily="34" charset="0"/>
            </a:endParaRPr>
          </a:p>
        </p:txBody>
      </p:sp>
      <p:sp>
        <p:nvSpPr>
          <p:cNvPr id="922" name="OTLSHAPE_T_b2d88df0f0aa41f4b8b3727361fe66b2_StartDate" hidden="1"/>
          <p:cNvSpPr txBox="1"/>
          <p:nvPr>
            <p:custDataLst>
              <p:tags r:id="rId19"/>
            </p:custDataLst>
          </p:nvPr>
        </p:nvSpPr>
        <p:spPr>
          <a:xfrm>
            <a:off x="0" y="3406712"/>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23" name="OTLSHAPE_T_b2d88df0f0aa41f4b8b3727361fe66b2_EndDate" hidden="1"/>
          <p:cNvSpPr txBox="1"/>
          <p:nvPr>
            <p:custDataLst>
              <p:tags r:id="rId20"/>
            </p:custDataLst>
          </p:nvPr>
        </p:nvSpPr>
        <p:spPr>
          <a:xfrm>
            <a:off x="0" y="3406712"/>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24" name="OTLSHAPE_T_b2d88df0f0aa41f4b8b3727361fe66b2_TextPercentage" hidden="1"/>
          <p:cNvSpPr txBox="1"/>
          <p:nvPr>
            <p:custDataLst>
              <p:tags r:id="rId21"/>
            </p:custDataLst>
          </p:nvPr>
        </p:nvSpPr>
        <p:spPr>
          <a:xfrm>
            <a:off x="1731382" y="3354388"/>
            <a:ext cx="0" cy="115416"/>
          </a:xfrm>
          <a:prstGeom prst="rect">
            <a:avLst/>
          </a:prstGeom>
          <a:noFill/>
        </p:spPr>
        <p:txBody>
          <a:bodyPr vert="horz" wrap="square" lIns="0" tIns="0" rIns="0" bIns="0" rtlCol="0" anchor="ctr" anchorCtr="0">
            <a:spAutoFit/>
          </a:bodyPr>
          <a:lstStyle/>
          <a:p>
            <a:pPr algn="ctr"/>
            <a:endParaRPr lang="en-GB" sz="750">
              <a:solidFill>
                <a:srgbClr val="EEECE1"/>
              </a:solidFill>
              <a:latin typeface="Calibri" panose="020F0502020204030204" pitchFamily="34" charset="0"/>
            </a:endParaRPr>
          </a:p>
        </p:txBody>
      </p:sp>
      <p:sp>
        <p:nvSpPr>
          <p:cNvPr id="927" name="OTLSHAPE_T_1a5d14cd515547a5b7dbbfe35be8afd7_ShapePercentage" hidden="1"/>
          <p:cNvSpPr/>
          <p:nvPr>
            <p:custDataLst>
              <p:tags r:id="rId22"/>
            </p:custDataLst>
          </p:nvPr>
        </p:nvSpPr>
        <p:spPr>
          <a:xfrm>
            <a:off x="2048408" y="3463226"/>
            <a:ext cx="9525" cy="9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28" name="OTLSHAPE_T_1a5d14cd515547a5b7dbbfe35be8afd7_Duration" hidden="1"/>
          <p:cNvSpPr txBox="1"/>
          <p:nvPr>
            <p:custDataLst>
              <p:tags r:id="rId23"/>
            </p:custDataLst>
          </p:nvPr>
        </p:nvSpPr>
        <p:spPr>
          <a:xfrm>
            <a:off x="0" y="3447333"/>
            <a:ext cx="371475" cy="115416"/>
          </a:xfrm>
          <a:prstGeom prst="rect">
            <a:avLst/>
          </a:prstGeom>
          <a:noFill/>
        </p:spPr>
        <p:txBody>
          <a:bodyPr vert="horz" wrap="square" lIns="0" tIns="0" rIns="0" bIns="0" rtlCol="0" anchor="ctr" anchorCtr="0">
            <a:spAutoFit/>
          </a:bodyPr>
          <a:lstStyle/>
          <a:p>
            <a:pPr algn="ctr"/>
            <a:r>
              <a:rPr lang="en-GB" sz="750">
                <a:solidFill>
                  <a:schemeClr val="accent2"/>
                </a:solidFill>
                <a:latin typeface="Calibri" panose="020F0502020204030204" pitchFamily="34" charset="0"/>
              </a:rPr>
              <a:t>18.7 days</a:t>
            </a:r>
          </a:p>
        </p:txBody>
      </p:sp>
      <p:sp>
        <p:nvSpPr>
          <p:cNvPr id="929" name="OTLSHAPE_T_1a5d14cd515547a5b7dbbfe35be8afd7_JoinedDate" hidden="1"/>
          <p:cNvSpPr txBox="1"/>
          <p:nvPr>
            <p:custDataLst>
              <p:tags r:id="rId24"/>
            </p:custDataLst>
          </p:nvPr>
        </p:nvSpPr>
        <p:spPr>
          <a:xfrm>
            <a:off x="0" y="3563176"/>
            <a:ext cx="0" cy="115416"/>
          </a:xfrm>
          <a:prstGeom prst="rect">
            <a:avLst/>
          </a:prstGeom>
          <a:noFill/>
        </p:spPr>
        <p:txBody>
          <a:bodyPr vert="horz" wrap="square" lIns="0" tIns="0" rIns="0" bIns="0" rtlCol="0" anchor="ctr" anchorCtr="0">
            <a:spAutoFit/>
          </a:bodyPr>
          <a:lstStyle/>
          <a:p>
            <a:pPr algn="r"/>
            <a:endParaRPr lang="en-GB" sz="750">
              <a:solidFill>
                <a:schemeClr val="dk2"/>
              </a:solidFill>
              <a:latin typeface="Calibri" panose="020F0502020204030204" pitchFamily="34" charset="0"/>
            </a:endParaRPr>
          </a:p>
        </p:txBody>
      </p:sp>
      <p:sp>
        <p:nvSpPr>
          <p:cNvPr id="930" name="OTLSHAPE_T_1a5d14cd515547a5b7dbbfe35be8afd7_StartDate" hidden="1"/>
          <p:cNvSpPr txBox="1"/>
          <p:nvPr>
            <p:custDataLst>
              <p:tags r:id="rId25"/>
            </p:custDataLst>
          </p:nvPr>
        </p:nvSpPr>
        <p:spPr>
          <a:xfrm>
            <a:off x="0" y="3563176"/>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31" name="OTLSHAPE_T_1a5d14cd515547a5b7dbbfe35be8afd7_EndDate" hidden="1"/>
          <p:cNvSpPr txBox="1"/>
          <p:nvPr>
            <p:custDataLst>
              <p:tags r:id="rId26"/>
            </p:custDataLst>
          </p:nvPr>
        </p:nvSpPr>
        <p:spPr>
          <a:xfrm>
            <a:off x="0" y="3563176"/>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32" name="OTLSHAPE_T_1a5d14cd515547a5b7dbbfe35be8afd7_TextPercentage" hidden="1"/>
          <p:cNvSpPr txBox="1"/>
          <p:nvPr>
            <p:custDataLst>
              <p:tags r:id="rId27"/>
            </p:custDataLst>
          </p:nvPr>
        </p:nvSpPr>
        <p:spPr>
          <a:xfrm>
            <a:off x="2057933" y="3510851"/>
            <a:ext cx="0" cy="115416"/>
          </a:xfrm>
          <a:prstGeom prst="rect">
            <a:avLst/>
          </a:prstGeom>
          <a:noFill/>
        </p:spPr>
        <p:txBody>
          <a:bodyPr vert="horz" wrap="square" lIns="0" tIns="0" rIns="0" bIns="0" rtlCol="0" anchor="ctr" anchorCtr="0">
            <a:spAutoFit/>
          </a:bodyPr>
          <a:lstStyle/>
          <a:p>
            <a:pPr algn="ctr"/>
            <a:endParaRPr lang="en-GB" sz="750">
              <a:solidFill>
                <a:srgbClr val="EEECE1"/>
              </a:solidFill>
              <a:latin typeface="Calibri" panose="020F0502020204030204" pitchFamily="34" charset="0"/>
            </a:endParaRPr>
          </a:p>
        </p:txBody>
      </p:sp>
      <p:sp>
        <p:nvSpPr>
          <p:cNvPr id="935" name="OTLSHAPE_T_f6793651d9e84bbd83b7eb22169c6756_ShapePercentage" hidden="1"/>
          <p:cNvSpPr/>
          <p:nvPr>
            <p:custDataLst>
              <p:tags r:id="rId28"/>
            </p:custDataLst>
          </p:nvPr>
        </p:nvSpPr>
        <p:spPr>
          <a:xfrm>
            <a:off x="2131587" y="3619691"/>
            <a:ext cx="9525" cy="9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36" name="OTLSHAPE_T_f6793651d9e84bbd83b7eb22169c6756_Duration" hidden="1"/>
          <p:cNvSpPr txBox="1"/>
          <p:nvPr>
            <p:custDataLst>
              <p:tags r:id="rId29"/>
            </p:custDataLst>
          </p:nvPr>
        </p:nvSpPr>
        <p:spPr>
          <a:xfrm>
            <a:off x="0" y="3603797"/>
            <a:ext cx="419100" cy="115416"/>
          </a:xfrm>
          <a:prstGeom prst="rect">
            <a:avLst/>
          </a:prstGeom>
          <a:noFill/>
        </p:spPr>
        <p:txBody>
          <a:bodyPr vert="horz" wrap="square" lIns="0" tIns="0" rIns="0" bIns="0" rtlCol="0" anchor="ctr" anchorCtr="0">
            <a:spAutoFit/>
          </a:bodyPr>
          <a:lstStyle/>
          <a:p>
            <a:pPr algn="ctr"/>
            <a:r>
              <a:rPr lang="en-GB" sz="750">
                <a:solidFill>
                  <a:schemeClr val="accent2"/>
                </a:solidFill>
                <a:latin typeface="Calibri" panose="020F0502020204030204" pitchFamily="34" charset="0"/>
              </a:rPr>
              <a:t>816.4 days</a:t>
            </a:r>
          </a:p>
        </p:txBody>
      </p:sp>
      <p:sp>
        <p:nvSpPr>
          <p:cNvPr id="937" name="OTLSHAPE_T_f6793651d9e84bbd83b7eb22169c6756_JoinedDate" hidden="1"/>
          <p:cNvSpPr txBox="1"/>
          <p:nvPr>
            <p:custDataLst>
              <p:tags r:id="rId30"/>
            </p:custDataLst>
          </p:nvPr>
        </p:nvSpPr>
        <p:spPr>
          <a:xfrm>
            <a:off x="0" y="3719639"/>
            <a:ext cx="0" cy="115416"/>
          </a:xfrm>
          <a:prstGeom prst="rect">
            <a:avLst/>
          </a:prstGeom>
          <a:noFill/>
        </p:spPr>
        <p:txBody>
          <a:bodyPr vert="horz" wrap="square" lIns="0" tIns="0" rIns="0" bIns="0" rtlCol="0" anchor="ctr" anchorCtr="0">
            <a:spAutoFit/>
          </a:bodyPr>
          <a:lstStyle/>
          <a:p>
            <a:pPr algn="r"/>
            <a:endParaRPr lang="en-GB" sz="750">
              <a:solidFill>
                <a:schemeClr val="dk2"/>
              </a:solidFill>
              <a:latin typeface="Calibri" panose="020F0502020204030204" pitchFamily="34" charset="0"/>
            </a:endParaRPr>
          </a:p>
        </p:txBody>
      </p:sp>
      <p:sp>
        <p:nvSpPr>
          <p:cNvPr id="938" name="OTLSHAPE_T_f6793651d9e84bbd83b7eb22169c6756_StartDate" hidden="1"/>
          <p:cNvSpPr txBox="1"/>
          <p:nvPr>
            <p:custDataLst>
              <p:tags r:id="rId31"/>
            </p:custDataLst>
          </p:nvPr>
        </p:nvSpPr>
        <p:spPr>
          <a:xfrm>
            <a:off x="0" y="3719639"/>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39" name="OTLSHAPE_T_f6793651d9e84bbd83b7eb22169c6756_EndDate" hidden="1"/>
          <p:cNvSpPr txBox="1"/>
          <p:nvPr>
            <p:custDataLst>
              <p:tags r:id="rId32"/>
            </p:custDataLst>
          </p:nvPr>
        </p:nvSpPr>
        <p:spPr>
          <a:xfrm>
            <a:off x="0" y="3719639"/>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40" name="OTLSHAPE_T_f6793651d9e84bbd83b7eb22169c6756_TextPercentage" hidden="1"/>
          <p:cNvSpPr txBox="1"/>
          <p:nvPr>
            <p:custDataLst>
              <p:tags r:id="rId33"/>
            </p:custDataLst>
          </p:nvPr>
        </p:nvSpPr>
        <p:spPr>
          <a:xfrm>
            <a:off x="2141112" y="3667316"/>
            <a:ext cx="0" cy="115416"/>
          </a:xfrm>
          <a:prstGeom prst="rect">
            <a:avLst/>
          </a:prstGeom>
          <a:noFill/>
        </p:spPr>
        <p:txBody>
          <a:bodyPr vert="horz" wrap="square" lIns="0" tIns="0" rIns="0" bIns="0" rtlCol="0" anchor="ctr" anchorCtr="0">
            <a:spAutoFit/>
          </a:bodyPr>
          <a:lstStyle/>
          <a:p>
            <a:pPr algn="ctr"/>
            <a:endParaRPr lang="en-GB" sz="750">
              <a:solidFill>
                <a:srgbClr val="EEECE1"/>
              </a:solidFill>
              <a:latin typeface="Calibri" panose="020F0502020204030204" pitchFamily="34" charset="0"/>
            </a:endParaRPr>
          </a:p>
        </p:txBody>
      </p:sp>
      <p:sp>
        <p:nvSpPr>
          <p:cNvPr id="943" name="OTLSHAPE_T_431ac9a9379c44e08e5ab75266fd2432_ShapePercentage" hidden="1"/>
          <p:cNvSpPr/>
          <p:nvPr>
            <p:custDataLst>
              <p:tags r:id="rId34"/>
            </p:custDataLst>
          </p:nvPr>
        </p:nvSpPr>
        <p:spPr>
          <a:xfrm>
            <a:off x="2131587" y="3776155"/>
            <a:ext cx="9525" cy="9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44" name="OTLSHAPE_T_431ac9a9379c44e08e5ab75266fd2432_Duration" hidden="1"/>
          <p:cNvSpPr txBox="1"/>
          <p:nvPr>
            <p:custDataLst>
              <p:tags r:id="rId35"/>
            </p:custDataLst>
          </p:nvPr>
        </p:nvSpPr>
        <p:spPr>
          <a:xfrm>
            <a:off x="0" y="3760261"/>
            <a:ext cx="419100" cy="115416"/>
          </a:xfrm>
          <a:prstGeom prst="rect">
            <a:avLst/>
          </a:prstGeom>
          <a:noFill/>
        </p:spPr>
        <p:txBody>
          <a:bodyPr vert="horz" wrap="square" lIns="0" tIns="0" rIns="0" bIns="0" rtlCol="0" anchor="ctr" anchorCtr="0">
            <a:spAutoFit/>
          </a:bodyPr>
          <a:lstStyle/>
          <a:p>
            <a:pPr algn="ctr"/>
            <a:r>
              <a:rPr lang="en-GB" sz="750">
                <a:solidFill>
                  <a:schemeClr val="accent2"/>
                </a:solidFill>
                <a:latin typeface="Calibri" panose="020F0502020204030204" pitchFamily="34" charset="0"/>
              </a:rPr>
              <a:t>239.4 days</a:t>
            </a:r>
          </a:p>
        </p:txBody>
      </p:sp>
      <p:sp>
        <p:nvSpPr>
          <p:cNvPr id="945" name="OTLSHAPE_T_431ac9a9379c44e08e5ab75266fd2432_JoinedDate" hidden="1"/>
          <p:cNvSpPr txBox="1"/>
          <p:nvPr>
            <p:custDataLst>
              <p:tags r:id="rId36"/>
            </p:custDataLst>
          </p:nvPr>
        </p:nvSpPr>
        <p:spPr>
          <a:xfrm>
            <a:off x="0" y="3876104"/>
            <a:ext cx="0" cy="115416"/>
          </a:xfrm>
          <a:prstGeom prst="rect">
            <a:avLst/>
          </a:prstGeom>
          <a:noFill/>
        </p:spPr>
        <p:txBody>
          <a:bodyPr vert="horz" wrap="square" lIns="0" tIns="0" rIns="0" bIns="0" rtlCol="0" anchor="ctr" anchorCtr="0">
            <a:spAutoFit/>
          </a:bodyPr>
          <a:lstStyle/>
          <a:p>
            <a:pPr algn="r"/>
            <a:endParaRPr lang="en-GB" sz="750">
              <a:solidFill>
                <a:schemeClr val="dk2"/>
              </a:solidFill>
              <a:latin typeface="Calibri" panose="020F0502020204030204" pitchFamily="34" charset="0"/>
            </a:endParaRPr>
          </a:p>
        </p:txBody>
      </p:sp>
      <p:sp>
        <p:nvSpPr>
          <p:cNvPr id="946" name="OTLSHAPE_T_431ac9a9379c44e08e5ab75266fd2432_StartDate" hidden="1"/>
          <p:cNvSpPr txBox="1"/>
          <p:nvPr>
            <p:custDataLst>
              <p:tags r:id="rId37"/>
            </p:custDataLst>
          </p:nvPr>
        </p:nvSpPr>
        <p:spPr>
          <a:xfrm>
            <a:off x="0" y="3876104"/>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47" name="OTLSHAPE_T_431ac9a9379c44e08e5ab75266fd2432_EndDate" hidden="1"/>
          <p:cNvSpPr txBox="1"/>
          <p:nvPr>
            <p:custDataLst>
              <p:tags r:id="rId38"/>
            </p:custDataLst>
          </p:nvPr>
        </p:nvSpPr>
        <p:spPr>
          <a:xfrm>
            <a:off x="0" y="3876104"/>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48" name="OTLSHAPE_T_431ac9a9379c44e08e5ab75266fd2432_TextPercentage" hidden="1"/>
          <p:cNvSpPr txBox="1"/>
          <p:nvPr>
            <p:custDataLst>
              <p:tags r:id="rId39"/>
            </p:custDataLst>
          </p:nvPr>
        </p:nvSpPr>
        <p:spPr>
          <a:xfrm>
            <a:off x="2141112" y="3823780"/>
            <a:ext cx="0" cy="115416"/>
          </a:xfrm>
          <a:prstGeom prst="rect">
            <a:avLst/>
          </a:prstGeom>
          <a:noFill/>
        </p:spPr>
        <p:txBody>
          <a:bodyPr vert="horz" wrap="square" lIns="0" tIns="0" rIns="0" bIns="0" rtlCol="0" anchor="ctr" anchorCtr="0">
            <a:spAutoFit/>
          </a:bodyPr>
          <a:lstStyle/>
          <a:p>
            <a:pPr algn="ctr"/>
            <a:endParaRPr lang="en-GB" sz="750">
              <a:solidFill>
                <a:srgbClr val="EEECE1"/>
              </a:solidFill>
              <a:latin typeface="Calibri" panose="020F0502020204030204" pitchFamily="34" charset="0"/>
            </a:endParaRPr>
          </a:p>
        </p:txBody>
      </p:sp>
      <p:sp>
        <p:nvSpPr>
          <p:cNvPr id="951" name="OTLSHAPE_T_4c9b85803a5d406a801f74315f5710c0_ShapePercentage" hidden="1"/>
          <p:cNvSpPr/>
          <p:nvPr>
            <p:custDataLst>
              <p:tags r:id="rId40"/>
            </p:custDataLst>
          </p:nvPr>
        </p:nvSpPr>
        <p:spPr>
          <a:xfrm>
            <a:off x="2606012" y="3932618"/>
            <a:ext cx="9525" cy="9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52" name="OTLSHAPE_T_4c9b85803a5d406a801f74315f5710c0_Duration" hidden="1"/>
          <p:cNvSpPr txBox="1"/>
          <p:nvPr>
            <p:custDataLst>
              <p:tags r:id="rId41"/>
            </p:custDataLst>
          </p:nvPr>
        </p:nvSpPr>
        <p:spPr>
          <a:xfrm>
            <a:off x="0" y="3916725"/>
            <a:ext cx="419100" cy="115416"/>
          </a:xfrm>
          <a:prstGeom prst="rect">
            <a:avLst/>
          </a:prstGeom>
          <a:noFill/>
        </p:spPr>
        <p:txBody>
          <a:bodyPr vert="horz" wrap="square" lIns="0" tIns="0" rIns="0" bIns="0" rtlCol="0" anchor="ctr" anchorCtr="0">
            <a:spAutoFit/>
          </a:bodyPr>
          <a:lstStyle/>
          <a:p>
            <a:pPr algn="ctr"/>
            <a:r>
              <a:rPr lang="en-GB" sz="750">
                <a:solidFill>
                  <a:schemeClr val="accent2"/>
                </a:solidFill>
                <a:latin typeface="Calibri" panose="020F0502020204030204" pitchFamily="34" charset="0"/>
              </a:rPr>
              <a:t>129.4 days</a:t>
            </a:r>
          </a:p>
        </p:txBody>
      </p:sp>
      <p:sp>
        <p:nvSpPr>
          <p:cNvPr id="953" name="OTLSHAPE_T_4c9b85803a5d406a801f74315f5710c0_JoinedDate" hidden="1"/>
          <p:cNvSpPr txBox="1"/>
          <p:nvPr>
            <p:custDataLst>
              <p:tags r:id="rId42"/>
            </p:custDataLst>
          </p:nvPr>
        </p:nvSpPr>
        <p:spPr>
          <a:xfrm>
            <a:off x="0" y="4032568"/>
            <a:ext cx="0" cy="115416"/>
          </a:xfrm>
          <a:prstGeom prst="rect">
            <a:avLst/>
          </a:prstGeom>
          <a:noFill/>
        </p:spPr>
        <p:txBody>
          <a:bodyPr vert="horz" wrap="square" lIns="0" tIns="0" rIns="0" bIns="0" rtlCol="0" anchor="ctr" anchorCtr="0">
            <a:spAutoFit/>
          </a:bodyPr>
          <a:lstStyle/>
          <a:p>
            <a:pPr algn="r"/>
            <a:endParaRPr lang="en-GB" sz="750">
              <a:solidFill>
                <a:schemeClr val="dk2"/>
              </a:solidFill>
              <a:latin typeface="Calibri" panose="020F0502020204030204" pitchFamily="34" charset="0"/>
            </a:endParaRPr>
          </a:p>
        </p:txBody>
      </p:sp>
      <p:sp>
        <p:nvSpPr>
          <p:cNvPr id="954" name="OTLSHAPE_T_4c9b85803a5d406a801f74315f5710c0_StartDate" hidden="1"/>
          <p:cNvSpPr txBox="1"/>
          <p:nvPr>
            <p:custDataLst>
              <p:tags r:id="rId43"/>
            </p:custDataLst>
          </p:nvPr>
        </p:nvSpPr>
        <p:spPr>
          <a:xfrm>
            <a:off x="0" y="4032568"/>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55" name="OTLSHAPE_T_4c9b85803a5d406a801f74315f5710c0_EndDate" hidden="1"/>
          <p:cNvSpPr txBox="1"/>
          <p:nvPr>
            <p:custDataLst>
              <p:tags r:id="rId44"/>
            </p:custDataLst>
          </p:nvPr>
        </p:nvSpPr>
        <p:spPr>
          <a:xfrm>
            <a:off x="0" y="4032568"/>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56" name="OTLSHAPE_T_4c9b85803a5d406a801f74315f5710c0_TextPercentage" hidden="1"/>
          <p:cNvSpPr txBox="1"/>
          <p:nvPr>
            <p:custDataLst>
              <p:tags r:id="rId45"/>
            </p:custDataLst>
          </p:nvPr>
        </p:nvSpPr>
        <p:spPr>
          <a:xfrm>
            <a:off x="2615537" y="3980243"/>
            <a:ext cx="0" cy="115416"/>
          </a:xfrm>
          <a:prstGeom prst="rect">
            <a:avLst/>
          </a:prstGeom>
          <a:noFill/>
        </p:spPr>
        <p:txBody>
          <a:bodyPr vert="horz" wrap="square" lIns="0" tIns="0" rIns="0" bIns="0" rtlCol="0" anchor="ctr" anchorCtr="0">
            <a:spAutoFit/>
          </a:bodyPr>
          <a:lstStyle/>
          <a:p>
            <a:pPr algn="ctr"/>
            <a:endParaRPr lang="en-GB" sz="750">
              <a:solidFill>
                <a:srgbClr val="EEECE1"/>
              </a:solidFill>
              <a:latin typeface="Calibri" panose="020F0502020204030204" pitchFamily="34" charset="0"/>
            </a:endParaRPr>
          </a:p>
        </p:txBody>
      </p:sp>
      <p:sp>
        <p:nvSpPr>
          <p:cNvPr id="959" name="OTLSHAPE_T_0bd00ff90f0d49248b05a405cd365e34_ShapePercentage" hidden="1"/>
          <p:cNvSpPr/>
          <p:nvPr>
            <p:custDataLst>
              <p:tags r:id="rId46"/>
            </p:custDataLst>
          </p:nvPr>
        </p:nvSpPr>
        <p:spPr>
          <a:xfrm>
            <a:off x="3252955" y="4089083"/>
            <a:ext cx="9525" cy="9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60" name="OTLSHAPE_T_0bd00ff90f0d49248b05a405cd365e34_Duration" hidden="1"/>
          <p:cNvSpPr txBox="1"/>
          <p:nvPr>
            <p:custDataLst>
              <p:tags r:id="rId47"/>
            </p:custDataLst>
          </p:nvPr>
        </p:nvSpPr>
        <p:spPr>
          <a:xfrm>
            <a:off x="0" y="4073189"/>
            <a:ext cx="419100" cy="115416"/>
          </a:xfrm>
          <a:prstGeom prst="rect">
            <a:avLst/>
          </a:prstGeom>
          <a:noFill/>
        </p:spPr>
        <p:txBody>
          <a:bodyPr vert="horz" wrap="square" lIns="0" tIns="0" rIns="0" bIns="0" rtlCol="0" anchor="ctr" anchorCtr="0">
            <a:spAutoFit/>
          </a:bodyPr>
          <a:lstStyle/>
          <a:p>
            <a:pPr algn="ctr"/>
            <a:r>
              <a:rPr lang="en-GB" sz="750">
                <a:solidFill>
                  <a:schemeClr val="accent2"/>
                </a:solidFill>
                <a:latin typeface="Calibri" panose="020F0502020204030204" pitchFamily="34" charset="0"/>
              </a:rPr>
              <a:t>278.4 days</a:t>
            </a:r>
          </a:p>
        </p:txBody>
      </p:sp>
      <p:sp>
        <p:nvSpPr>
          <p:cNvPr id="961" name="OTLSHAPE_T_0bd00ff90f0d49248b05a405cd365e34_JoinedDate" hidden="1"/>
          <p:cNvSpPr txBox="1"/>
          <p:nvPr>
            <p:custDataLst>
              <p:tags r:id="rId48"/>
            </p:custDataLst>
          </p:nvPr>
        </p:nvSpPr>
        <p:spPr>
          <a:xfrm>
            <a:off x="0" y="4189031"/>
            <a:ext cx="0" cy="115416"/>
          </a:xfrm>
          <a:prstGeom prst="rect">
            <a:avLst/>
          </a:prstGeom>
          <a:noFill/>
        </p:spPr>
        <p:txBody>
          <a:bodyPr vert="horz" wrap="square" lIns="0" tIns="0" rIns="0" bIns="0" rtlCol="0" anchor="ctr" anchorCtr="0">
            <a:spAutoFit/>
          </a:bodyPr>
          <a:lstStyle/>
          <a:p>
            <a:pPr algn="r"/>
            <a:endParaRPr lang="en-GB" sz="750">
              <a:solidFill>
                <a:schemeClr val="dk2"/>
              </a:solidFill>
              <a:latin typeface="Calibri" panose="020F0502020204030204" pitchFamily="34" charset="0"/>
            </a:endParaRPr>
          </a:p>
        </p:txBody>
      </p:sp>
      <p:sp>
        <p:nvSpPr>
          <p:cNvPr id="962" name="OTLSHAPE_T_0bd00ff90f0d49248b05a405cd365e34_StartDate" hidden="1"/>
          <p:cNvSpPr txBox="1"/>
          <p:nvPr>
            <p:custDataLst>
              <p:tags r:id="rId49"/>
            </p:custDataLst>
          </p:nvPr>
        </p:nvSpPr>
        <p:spPr>
          <a:xfrm>
            <a:off x="0" y="4189031"/>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63" name="OTLSHAPE_T_0bd00ff90f0d49248b05a405cd365e34_EndDate" hidden="1"/>
          <p:cNvSpPr txBox="1"/>
          <p:nvPr>
            <p:custDataLst>
              <p:tags r:id="rId50"/>
            </p:custDataLst>
          </p:nvPr>
        </p:nvSpPr>
        <p:spPr>
          <a:xfrm>
            <a:off x="0" y="4189031"/>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64" name="OTLSHAPE_T_0bd00ff90f0d49248b05a405cd365e34_TextPercentage" hidden="1"/>
          <p:cNvSpPr txBox="1"/>
          <p:nvPr>
            <p:custDataLst>
              <p:tags r:id="rId51"/>
            </p:custDataLst>
          </p:nvPr>
        </p:nvSpPr>
        <p:spPr>
          <a:xfrm>
            <a:off x="3262480" y="4136708"/>
            <a:ext cx="0" cy="115416"/>
          </a:xfrm>
          <a:prstGeom prst="rect">
            <a:avLst/>
          </a:prstGeom>
          <a:noFill/>
        </p:spPr>
        <p:txBody>
          <a:bodyPr vert="horz" wrap="square" lIns="0" tIns="0" rIns="0" bIns="0" rtlCol="0" anchor="ctr" anchorCtr="0">
            <a:spAutoFit/>
          </a:bodyPr>
          <a:lstStyle/>
          <a:p>
            <a:pPr algn="ctr"/>
            <a:endParaRPr lang="en-GB" sz="750">
              <a:solidFill>
                <a:srgbClr val="EEECE1"/>
              </a:solidFill>
              <a:latin typeface="Calibri" panose="020F0502020204030204" pitchFamily="34" charset="0"/>
            </a:endParaRPr>
          </a:p>
        </p:txBody>
      </p:sp>
      <p:sp>
        <p:nvSpPr>
          <p:cNvPr id="967" name="OTLSHAPE_T_8a046dbaf7c34acbad502a8f7d954b5a_ShapePercentage" hidden="1"/>
          <p:cNvSpPr/>
          <p:nvPr>
            <p:custDataLst>
              <p:tags r:id="rId52"/>
            </p:custDataLst>
          </p:nvPr>
        </p:nvSpPr>
        <p:spPr>
          <a:xfrm>
            <a:off x="3921463" y="4245547"/>
            <a:ext cx="9525" cy="9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68" name="OTLSHAPE_T_8a046dbaf7c34acbad502a8f7d954b5a_Duration" hidden="1"/>
          <p:cNvSpPr txBox="1"/>
          <p:nvPr>
            <p:custDataLst>
              <p:tags r:id="rId53"/>
            </p:custDataLst>
          </p:nvPr>
        </p:nvSpPr>
        <p:spPr>
          <a:xfrm>
            <a:off x="0" y="4229653"/>
            <a:ext cx="419100" cy="115416"/>
          </a:xfrm>
          <a:prstGeom prst="rect">
            <a:avLst/>
          </a:prstGeom>
          <a:noFill/>
        </p:spPr>
        <p:txBody>
          <a:bodyPr vert="horz" wrap="square" lIns="0" tIns="0" rIns="0" bIns="0" rtlCol="0" anchor="ctr" anchorCtr="0">
            <a:spAutoFit/>
          </a:bodyPr>
          <a:lstStyle/>
          <a:p>
            <a:pPr algn="ctr"/>
            <a:r>
              <a:rPr lang="en-GB" sz="750">
                <a:solidFill>
                  <a:schemeClr val="accent2"/>
                </a:solidFill>
                <a:latin typeface="Calibri" panose="020F0502020204030204" pitchFamily="34" charset="0"/>
              </a:rPr>
              <a:t>119.4 days</a:t>
            </a:r>
          </a:p>
        </p:txBody>
      </p:sp>
      <p:sp>
        <p:nvSpPr>
          <p:cNvPr id="969" name="OTLSHAPE_T_8a046dbaf7c34acbad502a8f7d954b5a_JoinedDate" hidden="1"/>
          <p:cNvSpPr txBox="1"/>
          <p:nvPr>
            <p:custDataLst>
              <p:tags r:id="rId54"/>
            </p:custDataLst>
          </p:nvPr>
        </p:nvSpPr>
        <p:spPr>
          <a:xfrm>
            <a:off x="0" y="4345496"/>
            <a:ext cx="0" cy="115416"/>
          </a:xfrm>
          <a:prstGeom prst="rect">
            <a:avLst/>
          </a:prstGeom>
          <a:noFill/>
        </p:spPr>
        <p:txBody>
          <a:bodyPr vert="horz" wrap="square" lIns="0" tIns="0" rIns="0" bIns="0" rtlCol="0" anchor="ctr" anchorCtr="0">
            <a:spAutoFit/>
          </a:bodyPr>
          <a:lstStyle/>
          <a:p>
            <a:pPr algn="r"/>
            <a:endParaRPr lang="en-GB" sz="750">
              <a:solidFill>
                <a:schemeClr val="dk2"/>
              </a:solidFill>
              <a:latin typeface="Calibri" panose="020F0502020204030204" pitchFamily="34" charset="0"/>
            </a:endParaRPr>
          </a:p>
        </p:txBody>
      </p:sp>
      <p:sp>
        <p:nvSpPr>
          <p:cNvPr id="970" name="OTLSHAPE_T_8a046dbaf7c34acbad502a8f7d954b5a_StartDate" hidden="1"/>
          <p:cNvSpPr txBox="1"/>
          <p:nvPr>
            <p:custDataLst>
              <p:tags r:id="rId55"/>
            </p:custDataLst>
          </p:nvPr>
        </p:nvSpPr>
        <p:spPr>
          <a:xfrm>
            <a:off x="0" y="4345496"/>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71" name="OTLSHAPE_T_8a046dbaf7c34acbad502a8f7d954b5a_EndDate" hidden="1"/>
          <p:cNvSpPr txBox="1"/>
          <p:nvPr>
            <p:custDataLst>
              <p:tags r:id="rId56"/>
            </p:custDataLst>
          </p:nvPr>
        </p:nvSpPr>
        <p:spPr>
          <a:xfrm>
            <a:off x="0" y="4345496"/>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72" name="OTLSHAPE_T_8a046dbaf7c34acbad502a8f7d954b5a_TextPercentage" hidden="1"/>
          <p:cNvSpPr txBox="1"/>
          <p:nvPr>
            <p:custDataLst>
              <p:tags r:id="rId57"/>
            </p:custDataLst>
          </p:nvPr>
        </p:nvSpPr>
        <p:spPr>
          <a:xfrm>
            <a:off x="3930988" y="4293172"/>
            <a:ext cx="0" cy="115416"/>
          </a:xfrm>
          <a:prstGeom prst="rect">
            <a:avLst/>
          </a:prstGeom>
          <a:noFill/>
        </p:spPr>
        <p:txBody>
          <a:bodyPr vert="horz" wrap="square" lIns="0" tIns="0" rIns="0" bIns="0" rtlCol="0" anchor="ctr" anchorCtr="0">
            <a:spAutoFit/>
          </a:bodyPr>
          <a:lstStyle/>
          <a:p>
            <a:pPr algn="ctr"/>
            <a:endParaRPr lang="en-GB" sz="750">
              <a:solidFill>
                <a:srgbClr val="EEECE1"/>
              </a:solidFill>
              <a:latin typeface="Calibri" panose="020F0502020204030204" pitchFamily="34" charset="0"/>
            </a:endParaRPr>
          </a:p>
        </p:txBody>
      </p:sp>
      <p:sp>
        <p:nvSpPr>
          <p:cNvPr id="975" name="OTLSHAPE_T_c2c97658cf884b0a85b69b06fc566aab_ShapePercentage" hidden="1"/>
          <p:cNvSpPr/>
          <p:nvPr>
            <p:custDataLst>
              <p:tags r:id="rId58"/>
            </p:custDataLst>
          </p:nvPr>
        </p:nvSpPr>
        <p:spPr>
          <a:xfrm>
            <a:off x="4451340" y="4402010"/>
            <a:ext cx="9525" cy="9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76" name="OTLSHAPE_T_c2c97658cf884b0a85b69b06fc566aab_Duration" hidden="1"/>
          <p:cNvSpPr txBox="1"/>
          <p:nvPr>
            <p:custDataLst>
              <p:tags r:id="rId59"/>
            </p:custDataLst>
          </p:nvPr>
        </p:nvSpPr>
        <p:spPr>
          <a:xfrm>
            <a:off x="0" y="4386117"/>
            <a:ext cx="419100" cy="115416"/>
          </a:xfrm>
          <a:prstGeom prst="rect">
            <a:avLst/>
          </a:prstGeom>
          <a:noFill/>
        </p:spPr>
        <p:txBody>
          <a:bodyPr vert="horz" wrap="square" lIns="0" tIns="0" rIns="0" bIns="0" rtlCol="0" anchor="ctr" anchorCtr="0">
            <a:spAutoFit/>
          </a:bodyPr>
          <a:lstStyle/>
          <a:p>
            <a:pPr algn="ctr"/>
            <a:r>
              <a:rPr lang="en-GB" sz="750">
                <a:solidFill>
                  <a:schemeClr val="accent2"/>
                </a:solidFill>
                <a:latin typeface="Calibri" panose="020F0502020204030204" pitchFamily="34" charset="0"/>
              </a:rPr>
              <a:t>229.4 days</a:t>
            </a:r>
          </a:p>
        </p:txBody>
      </p:sp>
      <p:sp>
        <p:nvSpPr>
          <p:cNvPr id="977" name="OTLSHAPE_T_c2c97658cf884b0a85b69b06fc566aab_JoinedDate" hidden="1"/>
          <p:cNvSpPr txBox="1"/>
          <p:nvPr>
            <p:custDataLst>
              <p:tags r:id="rId60"/>
            </p:custDataLst>
          </p:nvPr>
        </p:nvSpPr>
        <p:spPr>
          <a:xfrm>
            <a:off x="0" y="4501960"/>
            <a:ext cx="0" cy="115416"/>
          </a:xfrm>
          <a:prstGeom prst="rect">
            <a:avLst/>
          </a:prstGeom>
          <a:noFill/>
        </p:spPr>
        <p:txBody>
          <a:bodyPr vert="horz" wrap="square" lIns="0" tIns="0" rIns="0" bIns="0" rtlCol="0" anchor="ctr" anchorCtr="0">
            <a:spAutoFit/>
          </a:bodyPr>
          <a:lstStyle/>
          <a:p>
            <a:pPr algn="r"/>
            <a:endParaRPr lang="en-GB" sz="750">
              <a:solidFill>
                <a:schemeClr val="dk2"/>
              </a:solidFill>
              <a:latin typeface="Calibri" panose="020F0502020204030204" pitchFamily="34" charset="0"/>
            </a:endParaRPr>
          </a:p>
        </p:txBody>
      </p:sp>
      <p:sp>
        <p:nvSpPr>
          <p:cNvPr id="978" name="OTLSHAPE_T_c2c97658cf884b0a85b69b06fc566aab_StartDate" hidden="1"/>
          <p:cNvSpPr txBox="1"/>
          <p:nvPr>
            <p:custDataLst>
              <p:tags r:id="rId61"/>
            </p:custDataLst>
          </p:nvPr>
        </p:nvSpPr>
        <p:spPr>
          <a:xfrm>
            <a:off x="0" y="4501960"/>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79" name="OTLSHAPE_T_c2c97658cf884b0a85b69b06fc566aab_EndDate" hidden="1"/>
          <p:cNvSpPr txBox="1"/>
          <p:nvPr>
            <p:custDataLst>
              <p:tags r:id="rId62"/>
            </p:custDataLst>
          </p:nvPr>
        </p:nvSpPr>
        <p:spPr>
          <a:xfrm>
            <a:off x="0" y="4501960"/>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80" name="OTLSHAPE_T_c2c97658cf884b0a85b69b06fc566aab_TextPercentage" hidden="1"/>
          <p:cNvSpPr txBox="1"/>
          <p:nvPr>
            <p:custDataLst>
              <p:tags r:id="rId63"/>
            </p:custDataLst>
          </p:nvPr>
        </p:nvSpPr>
        <p:spPr>
          <a:xfrm>
            <a:off x="4460865" y="4449635"/>
            <a:ext cx="0" cy="115416"/>
          </a:xfrm>
          <a:prstGeom prst="rect">
            <a:avLst/>
          </a:prstGeom>
          <a:noFill/>
        </p:spPr>
        <p:txBody>
          <a:bodyPr vert="horz" wrap="square" lIns="0" tIns="0" rIns="0" bIns="0" rtlCol="0" anchor="ctr" anchorCtr="0">
            <a:spAutoFit/>
          </a:bodyPr>
          <a:lstStyle/>
          <a:p>
            <a:pPr algn="ctr"/>
            <a:endParaRPr lang="en-GB" sz="750">
              <a:solidFill>
                <a:srgbClr val="EEECE1"/>
              </a:solidFill>
              <a:latin typeface="Calibri" panose="020F0502020204030204" pitchFamily="34" charset="0"/>
            </a:endParaRPr>
          </a:p>
        </p:txBody>
      </p:sp>
      <p:sp>
        <p:nvSpPr>
          <p:cNvPr id="983" name="OTLSHAPE_T_61595c8ccb29454a8401608259bfa02c_ShapePercentage" hidden="1"/>
          <p:cNvSpPr/>
          <p:nvPr>
            <p:custDataLst>
              <p:tags r:id="rId64"/>
            </p:custDataLst>
          </p:nvPr>
        </p:nvSpPr>
        <p:spPr>
          <a:xfrm>
            <a:off x="5135251" y="4558475"/>
            <a:ext cx="9525" cy="9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84" name="OTLSHAPE_T_61595c8ccb29454a8401608259bfa02c_Duration" hidden="1"/>
          <p:cNvSpPr txBox="1"/>
          <p:nvPr>
            <p:custDataLst>
              <p:tags r:id="rId65"/>
            </p:custDataLst>
          </p:nvPr>
        </p:nvSpPr>
        <p:spPr>
          <a:xfrm>
            <a:off x="0" y="4542581"/>
            <a:ext cx="419100" cy="115416"/>
          </a:xfrm>
          <a:prstGeom prst="rect">
            <a:avLst/>
          </a:prstGeom>
          <a:noFill/>
        </p:spPr>
        <p:txBody>
          <a:bodyPr vert="horz" wrap="square" lIns="0" tIns="0" rIns="0" bIns="0" rtlCol="0" anchor="ctr" anchorCtr="0">
            <a:spAutoFit/>
          </a:bodyPr>
          <a:lstStyle/>
          <a:p>
            <a:pPr algn="ctr"/>
            <a:r>
              <a:rPr lang="en-GB" sz="750">
                <a:solidFill>
                  <a:schemeClr val="accent2"/>
                </a:solidFill>
                <a:latin typeface="Calibri" panose="020F0502020204030204" pitchFamily="34" charset="0"/>
              </a:rPr>
              <a:t>119.4 days</a:t>
            </a:r>
          </a:p>
        </p:txBody>
      </p:sp>
      <p:sp>
        <p:nvSpPr>
          <p:cNvPr id="985" name="OTLSHAPE_T_61595c8ccb29454a8401608259bfa02c_JoinedDate" hidden="1"/>
          <p:cNvSpPr txBox="1"/>
          <p:nvPr>
            <p:custDataLst>
              <p:tags r:id="rId66"/>
            </p:custDataLst>
          </p:nvPr>
        </p:nvSpPr>
        <p:spPr>
          <a:xfrm>
            <a:off x="0" y="4658423"/>
            <a:ext cx="0" cy="115416"/>
          </a:xfrm>
          <a:prstGeom prst="rect">
            <a:avLst/>
          </a:prstGeom>
          <a:noFill/>
        </p:spPr>
        <p:txBody>
          <a:bodyPr vert="horz" wrap="square" lIns="0" tIns="0" rIns="0" bIns="0" rtlCol="0" anchor="ctr" anchorCtr="0">
            <a:spAutoFit/>
          </a:bodyPr>
          <a:lstStyle/>
          <a:p>
            <a:pPr algn="r"/>
            <a:endParaRPr lang="en-GB" sz="750">
              <a:solidFill>
                <a:schemeClr val="dk2"/>
              </a:solidFill>
              <a:latin typeface="Calibri" panose="020F0502020204030204" pitchFamily="34" charset="0"/>
            </a:endParaRPr>
          </a:p>
        </p:txBody>
      </p:sp>
      <p:sp>
        <p:nvSpPr>
          <p:cNvPr id="986" name="OTLSHAPE_T_61595c8ccb29454a8401608259bfa02c_StartDate" hidden="1"/>
          <p:cNvSpPr txBox="1"/>
          <p:nvPr>
            <p:custDataLst>
              <p:tags r:id="rId67"/>
            </p:custDataLst>
          </p:nvPr>
        </p:nvSpPr>
        <p:spPr>
          <a:xfrm>
            <a:off x="0" y="4658423"/>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87" name="OTLSHAPE_T_61595c8ccb29454a8401608259bfa02c_EndDate" hidden="1"/>
          <p:cNvSpPr txBox="1"/>
          <p:nvPr>
            <p:custDataLst>
              <p:tags r:id="rId68"/>
            </p:custDataLst>
          </p:nvPr>
        </p:nvSpPr>
        <p:spPr>
          <a:xfrm>
            <a:off x="0" y="4658423"/>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88" name="OTLSHAPE_T_61595c8ccb29454a8401608259bfa02c_TextPercentage" hidden="1"/>
          <p:cNvSpPr txBox="1"/>
          <p:nvPr>
            <p:custDataLst>
              <p:tags r:id="rId69"/>
            </p:custDataLst>
          </p:nvPr>
        </p:nvSpPr>
        <p:spPr>
          <a:xfrm>
            <a:off x="5144776" y="4606100"/>
            <a:ext cx="0" cy="115416"/>
          </a:xfrm>
          <a:prstGeom prst="rect">
            <a:avLst/>
          </a:prstGeom>
          <a:noFill/>
        </p:spPr>
        <p:txBody>
          <a:bodyPr vert="horz" wrap="square" lIns="0" tIns="0" rIns="0" bIns="0" rtlCol="0" anchor="ctr" anchorCtr="0">
            <a:spAutoFit/>
          </a:bodyPr>
          <a:lstStyle/>
          <a:p>
            <a:pPr algn="ctr"/>
            <a:endParaRPr lang="en-GB" sz="750">
              <a:solidFill>
                <a:srgbClr val="EEECE1"/>
              </a:solidFill>
              <a:latin typeface="Calibri" panose="020F0502020204030204" pitchFamily="34" charset="0"/>
            </a:endParaRPr>
          </a:p>
        </p:txBody>
      </p:sp>
      <p:sp>
        <p:nvSpPr>
          <p:cNvPr id="991" name="OTLSHAPE_T_a267989fa4384853afbd805a477b6697_ShapePercentage" hidden="1"/>
          <p:cNvSpPr/>
          <p:nvPr>
            <p:custDataLst>
              <p:tags r:id="rId70"/>
            </p:custDataLst>
          </p:nvPr>
        </p:nvSpPr>
        <p:spPr>
          <a:xfrm>
            <a:off x="5443319" y="4714938"/>
            <a:ext cx="9525" cy="9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92" name="OTLSHAPE_T_a267989fa4384853afbd805a477b6697_Duration" hidden="1"/>
          <p:cNvSpPr txBox="1"/>
          <p:nvPr>
            <p:custDataLst>
              <p:tags r:id="rId71"/>
            </p:custDataLst>
          </p:nvPr>
        </p:nvSpPr>
        <p:spPr>
          <a:xfrm>
            <a:off x="0" y="4699045"/>
            <a:ext cx="419100" cy="115416"/>
          </a:xfrm>
          <a:prstGeom prst="rect">
            <a:avLst/>
          </a:prstGeom>
          <a:noFill/>
        </p:spPr>
        <p:txBody>
          <a:bodyPr vert="horz" wrap="square" lIns="0" tIns="0" rIns="0" bIns="0" rtlCol="0" anchor="ctr" anchorCtr="0">
            <a:spAutoFit/>
          </a:bodyPr>
          <a:lstStyle/>
          <a:p>
            <a:pPr algn="ctr"/>
            <a:r>
              <a:rPr lang="en-GB" sz="750">
                <a:solidFill>
                  <a:schemeClr val="accent2"/>
                </a:solidFill>
                <a:latin typeface="Calibri" panose="020F0502020204030204" pitchFamily="34" charset="0"/>
              </a:rPr>
              <a:t>587.4 days</a:t>
            </a:r>
          </a:p>
        </p:txBody>
      </p:sp>
      <p:sp>
        <p:nvSpPr>
          <p:cNvPr id="993" name="OTLSHAPE_T_a267989fa4384853afbd805a477b6697_JoinedDate" hidden="1"/>
          <p:cNvSpPr txBox="1"/>
          <p:nvPr>
            <p:custDataLst>
              <p:tags r:id="rId72"/>
            </p:custDataLst>
          </p:nvPr>
        </p:nvSpPr>
        <p:spPr>
          <a:xfrm>
            <a:off x="0" y="4814888"/>
            <a:ext cx="0" cy="115416"/>
          </a:xfrm>
          <a:prstGeom prst="rect">
            <a:avLst/>
          </a:prstGeom>
          <a:noFill/>
        </p:spPr>
        <p:txBody>
          <a:bodyPr vert="horz" wrap="square" lIns="0" tIns="0" rIns="0" bIns="0" rtlCol="0" anchor="ctr" anchorCtr="0">
            <a:spAutoFit/>
          </a:bodyPr>
          <a:lstStyle/>
          <a:p>
            <a:pPr algn="r"/>
            <a:endParaRPr lang="en-GB" sz="750">
              <a:solidFill>
                <a:schemeClr val="dk2"/>
              </a:solidFill>
              <a:latin typeface="Calibri" panose="020F0502020204030204" pitchFamily="34" charset="0"/>
            </a:endParaRPr>
          </a:p>
        </p:txBody>
      </p:sp>
      <p:sp>
        <p:nvSpPr>
          <p:cNvPr id="994" name="OTLSHAPE_T_a267989fa4384853afbd805a477b6697_StartDate" hidden="1"/>
          <p:cNvSpPr txBox="1"/>
          <p:nvPr>
            <p:custDataLst>
              <p:tags r:id="rId73"/>
            </p:custDataLst>
          </p:nvPr>
        </p:nvSpPr>
        <p:spPr>
          <a:xfrm>
            <a:off x="0" y="4814888"/>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95" name="OTLSHAPE_T_a267989fa4384853afbd805a477b6697_EndDate" hidden="1"/>
          <p:cNvSpPr txBox="1"/>
          <p:nvPr>
            <p:custDataLst>
              <p:tags r:id="rId74"/>
            </p:custDataLst>
          </p:nvPr>
        </p:nvSpPr>
        <p:spPr>
          <a:xfrm>
            <a:off x="0" y="4814888"/>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996" name="OTLSHAPE_T_a267989fa4384853afbd805a477b6697_TextPercentage" hidden="1"/>
          <p:cNvSpPr txBox="1"/>
          <p:nvPr>
            <p:custDataLst>
              <p:tags r:id="rId75"/>
            </p:custDataLst>
          </p:nvPr>
        </p:nvSpPr>
        <p:spPr>
          <a:xfrm>
            <a:off x="5452844" y="4762563"/>
            <a:ext cx="0" cy="115416"/>
          </a:xfrm>
          <a:prstGeom prst="rect">
            <a:avLst/>
          </a:prstGeom>
          <a:noFill/>
        </p:spPr>
        <p:txBody>
          <a:bodyPr vert="horz" wrap="square" lIns="0" tIns="0" rIns="0" bIns="0" rtlCol="0" anchor="ctr" anchorCtr="0">
            <a:spAutoFit/>
          </a:bodyPr>
          <a:lstStyle/>
          <a:p>
            <a:pPr algn="ctr"/>
            <a:endParaRPr lang="en-GB" sz="750">
              <a:solidFill>
                <a:srgbClr val="EEECE1"/>
              </a:solidFill>
              <a:latin typeface="Calibri" panose="020F0502020204030204" pitchFamily="34" charset="0"/>
            </a:endParaRPr>
          </a:p>
        </p:txBody>
      </p:sp>
      <p:sp>
        <p:nvSpPr>
          <p:cNvPr id="999" name="OTLSHAPE_T_b7809482f5eb48469e04f457ce518cb7_ShapePercentage" hidden="1"/>
          <p:cNvSpPr/>
          <p:nvPr>
            <p:custDataLst>
              <p:tags r:id="rId76"/>
            </p:custDataLst>
          </p:nvPr>
        </p:nvSpPr>
        <p:spPr>
          <a:xfrm>
            <a:off x="5443319" y="4871402"/>
            <a:ext cx="9525" cy="9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00" name="OTLSHAPE_T_b7809482f5eb48469e04f457ce518cb7_Duration" hidden="1"/>
          <p:cNvSpPr txBox="1"/>
          <p:nvPr>
            <p:custDataLst>
              <p:tags r:id="rId77"/>
            </p:custDataLst>
          </p:nvPr>
        </p:nvSpPr>
        <p:spPr>
          <a:xfrm>
            <a:off x="0" y="4855509"/>
            <a:ext cx="419100" cy="115416"/>
          </a:xfrm>
          <a:prstGeom prst="rect">
            <a:avLst/>
          </a:prstGeom>
          <a:noFill/>
        </p:spPr>
        <p:txBody>
          <a:bodyPr vert="horz" wrap="square" lIns="0" tIns="0" rIns="0" bIns="0" rtlCol="0" anchor="ctr" anchorCtr="0">
            <a:spAutoFit/>
          </a:bodyPr>
          <a:lstStyle/>
          <a:p>
            <a:pPr algn="ctr"/>
            <a:r>
              <a:rPr lang="en-GB" sz="750">
                <a:solidFill>
                  <a:schemeClr val="accent2"/>
                </a:solidFill>
                <a:latin typeface="Calibri" panose="020F0502020204030204" pitchFamily="34" charset="0"/>
              </a:rPr>
              <a:t>539.4 days</a:t>
            </a:r>
          </a:p>
        </p:txBody>
      </p:sp>
      <p:sp>
        <p:nvSpPr>
          <p:cNvPr id="1001" name="OTLSHAPE_T_b7809482f5eb48469e04f457ce518cb7_JoinedDate" hidden="1"/>
          <p:cNvSpPr txBox="1"/>
          <p:nvPr>
            <p:custDataLst>
              <p:tags r:id="rId78"/>
            </p:custDataLst>
          </p:nvPr>
        </p:nvSpPr>
        <p:spPr>
          <a:xfrm>
            <a:off x="0" y="4971352"/>
            <a:ext cx="0" cy="115416"/>
          </a:xfrm>
          <a:prstGeom prst="rect">
            <a:avLst/>
          </a:prstGeom>
          <a:noFill/>
        </p:spPr>
        <p:txBody>
          <a:bodyPr vert="horz" wrap="square" lIns="0" tIns="0" rIns="0" bIns="0" rtlCol="0" anchor="ctr" anchorCtr="0">
            <a:spAutoFit/>
          </a:bodyPr>
          <a:lstStyle/>
          <a:p>
            <a:pPr algn="r"/>
            <a:endParaRPr lang="en-GB" sz="750">
              <a:solidFill>
                <a:schemeClr val="dk2"/>
              </a:solidFill>
              <a:latin typeface="Calibri" panose="020F0502020204030204" pitchFamily="34" charset="0"/>
            </a:endParaRPr>
          </a:p>
        </p:txBody>
      </p:sp>
      <p:sp>
        <p:nvSpPr>
          <p:cNvPr id="1002" name="OTLSHAPE_T_b7809482f5eb48469e04f457ce518cb7_StartDate" hidden="1"/>
          <p:cNvSpPr txBox="1"/>
          <p:nvPr>
            <p:custDataLst>
              <p:tags r:id="rId79"/>
            </p:custDataLst>
          </p:nvPr>
        </p:nvSpPr>
        <p:spPr>
          <a:xfrm>
            <a:off x="0" y="4971352"/>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1003" name="OTLSHAPE_T_b7809482f5eb48469e04f457ce518cb7_EndDate" hidden="1"/>
          <p:cNvSpPr txBox="1"/>
          <p:nvPr>
            <p:custDataLst>
              <p:tags r:id="rId80"/>
            </p:custDataLst>
          </p:nvPr>
        </p:nvSpPr>
        <p:spPr>
          <a:xfrm>
            <a:off x="0" y="4971352"/>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1004" name="OTLSHAPE_T_b7809482f5eb48469e04f457ce518cb7_TextPercentage" hidden="1"/>
          <p:cNvSpPr txBox="1"/>
          <p:nvPr>
            <p:custDataLst>
              <p:tags r:id="rId81"/>
            </p:custDataLst>
          </p:nvPr>
        </p:nvSpPr>
        <p:spPr>
          <a:xfrm>
            <a:off x="5452844" y="4919027"/>
            <a:ext cx="0" cy="115416"/>
          </a:xfrm>
          <a:prstGeom prst="rect">
            <a:avLst/>
          </a:prstGeom>
          <a:noFill/>
        </p:spPr>
        <p:txBody>
          <a:bodyPr vert="horz" wrap="square" lIns="0" tIns="0" rIns="0" bIns="0" rtlCol="0" anchor="ctr" anchorCtr="0">
            <a:spAutoFit/>
          </a:bodyPr>
          <a:lstStyle/>
          <a:p>
            <a:pPr algn="ctr"/>
            <a:endParaRPr lang="en-GB" sz="750">
              <a:solidFill>
                <a:srgbClr val="EEECE1"/>
              </a:solidFill>
              <a:latin typeface="Calibri" panose="020F0502020204030204" pitchFamily="34" charset="0"/>
            </a:endParaRPr>
          </a:p>
        </p:txBody>
      </p:sp>
      <p:sp>
        <p:nvSpPr>
          <p:cNvPr id="1007" name="OTLSHAPE_T_559586c10dfc40948f15f535236a437a_ShapePercentage" hidden="1"/>
          <p:cNvSpPr/>
          <p:nvPr>
            <p:custDataLst>
              <p:tags r:id="rId82"/>
            </p:custDataLst>
          </p:nvPr>
        </p:nvSpPr>
        <p:spPr>
          <a:xfrm>
            <a:off x="5652806" y="5027867"/>
            <a:ext cx="9525" cy="9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08" name="OTLSHAPE_T_559586c10dfc40948f15f535236a437a_Duration" hidden="1"/>
          <p:cNvSpPr txBox="1"/>
          <p:nvPr>
            <p:custDataLst>
              <p:tags r:id="rId83"/>
            </p:custDataLst>
          </p:nvPr>
        </p:nvSpPr>
        <p:spPr>
          <a:xfrm>
            <a:off x="0" y="5011973"/>
            <a:ext cx="419100" cy="115416"/>
          </a:xfrm>
          <a:prstGeom prst="rect">
            <a:avLst/>
          </a:prstGeom>
          <a:noFill/>
        </p:spPr>
        <p:txBody>
          <a:bodyPr vert="horz" wrap="square" lIns="0" tIns="0" rIns="0" bIns="0" rtlCol="0" anchor="ctr" anchorCtr="0">
            <a:spAutoFit/>
          </a:bodyPr>
          <a:lstStyle/>
          <a:p>
            <a:pPr algn="ctr"/>
            <a:r>
              <a:rPr lang="en-GB" sz="750">
                <a:solidFill>
                  <a:schemeClr val="accent2"/>
                </a:solidFill>
                <a:latin typeface="Calibri" panose="020F0502020204030204" pitchFamily="34" charset="0"/>
              </a:rPr>
              <a:t>539.4 days</a:t>
            </a:r>
          </a:p>
        </p:txBody>
      </p:sp>
      <p:sp>
        <p:nvSpPr>
          <p:cNvPr id="1009" name="OTLSHAPE_T_559586c10dfc40948f15f535236a437a_JoinedDate" hidden="1"/>
          <p:cNvSpPr txBox="1"/>
          <p:nvPr>
            <p:custDataLst>
              <p:tags r:id="rId84"/>
            </p:custDataLst>
          </p:nvPr>
        </p:nvSpPr>
        <p:spPr>
          <a:xfrm>
            <a:off x="0" y="5127815"/>
            <a:ext cx="0" cy="115416"/>
          </a:xfrm>
          <a:prstGeom prst="rect">
            <a:avLst/>
          </a:prstGeom>
          <a:noFill/>
        </p:spPr>
        <p:txBody>
          <a:bodyPr vert="horz" wrap="square" lIns="0" tIns="0" rIns="0" bIns="0" rtlCol="0" anchor="ctr" anchorCtr="0">
            <a:spAutoFit/>
          </a:bodyPr>
          <a:lstStyle/>
          <a:p>
            <a:pPr algn="r"/>
            <a:endParaRPr lang="en-GB" sz="750">
              <a:solidFill>
                <a:schemeClr val="dk2"/>
              </a:solidFill>
              <a:latin typeface="Calibri" panose="020F0502020204030204" pitchFamily="34" charset="0"/>
            </a:endParaRPr>
          </a:p>
        </p:txBody>
      </p:sp>
      <p:sp>
        <p:nvSpPr>
          <p:cNvPr id="1010" name="OTLSHAPE_T_559586c10dfc40948f15f535236a437a_StartDate" hidden="1"/>
          <p:cNvSpPr txBox="1"/>
          <p:nvPr>
            <p:custDataLst>
              <p:tags r:id="rId85"/>
            </p:custDataLst>
          </p:nvPr>
        </p:nvSpPr>
        <p:spPr>
          <a:xfrm>
            <a:off x="0" y="5127815"/>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1011" name="OTLSHAPE_T_559586c10dfc40948f15f535236a437a_EndDate" hidden="1"/>
          <p:cNvSpPr txBox="1"/>
          <p:nvPr>
            <p:custDataLst>
              <p:tags r:id="rId86"/>
            </p:custDataLst>
          </p:nvPr>
        </p:nvSpPr>
        <p:spPr>
          <a:xfrm>
            <a:off x="0" y="5127815"/>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1012" name="OTLSHAPE_T_559586c10dfc40948f15f535236a437a_TextPercentage" hidden="1"/>
          <p:cNvSpPr txBox="1"/>
          <p:nvPr>
            <p:custDataLst>
              <p:tags r:id="rId87"/>
            </p:custDataLst>
          </p:nvPr>
        </p:nvSpPr>
        <p:spPr>
          <a:xfrm>
            <a:off x="5662331" y="5075492"/>
            <a:ext cx="0" cy="115416"/>
          </a:xfrm>
          <a:prstGeom prst="rect">
            <a:avLst/>
          </a:prstGeom>
          <a:noFill/>
        </p:spPr>
        <p:txBody>
          <a:bodyPr vert="horz" wrap="square" lIns="0" tIns="0" rIns="0" bIns="0" rtlCol="0" anchor="ctr" anchorCtr="0">
            <a:spAutoFit/>
          </a:bodyPr>
          <a:lstStyle/>
          <a:p>
            <a:pPr algn="ctr"/>
            <a:endParaRPr lang="en-GB" sz="750">
              <a:solidFill>
                <a:srgbClr val="EEECE1"/>
              </a:solidFill>
              <a:latin typeface="Calibri" panose="020F0502020204030204" pitchFamily="34" charset="0"/>
            </a:endParaRPr>
          </a:p>
        </p:txBody>
      </p:sp>
      <p:sp>
        <p:nvSpPr>
          <p:cNvPr id="1015" name="OTLSHAPE_T_f18d469ca3794aef94cbfccf40496980_ShapePercentage" hidden="1"/>
          <p:cNvSpPr/>
          <p:nvPr>
            <p:custDataLst>
              <p:tags r:id="rId88"/>
            </p:custDataLst>
          </p:nvPr>
        </p:nvSpPr>
        <p:spPr>
          <a:xfrm>
            <a:off x="1798874" y="5184330"/>
            <a:ext cx="9525" cy="95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16" name="OTLSHAPE_T_f18d469ca3794aef94cbfccf40496980_Duration" hidden="1"/>
          <p:cNvSpPr txBox="1"/>
          <p:nvPr>
            <p:custDataLst>
              <p:tags r:id="rId89"/>
            </p:custDataLst>
          </p:nvPr>
        </p:nvSpPr>
        <p:spPr>
          <a:xfrm>
            <a:off x="0" y="5168437"/>
            <a:ext cx="466725" cy="115416"/>
          </a:xfrm>
          <a:prstGeom prst="rect">
            <a:avLst/>
          </a:prstGeom>
          <a:noFill/>
        </p:spPr>
        <p:txBody>
          <a:bodyPr vert="horz" wrap="square" lIns="0" tIns="0" rIns="0" bIns="0" rtlCol="0" anchor="ctr" anchorCtr="0">
            <a:spAutoFit/>
          </a:bodyPr>
          <a:lstStyle/>
          <a:p>
            <a:pPr algn="ctr"/>
            <a:r>
              <a:rPr lang="en-GB" sz="750">
                <a:solidFill>
                  <a:schemeClr val="accent2"/>
                </a:solidFill>
                <a:latin typeface="Calibri" panose="020F0502020204030204" pitchFamily="34" charset="0"/>
              </a:rPr>
              <a:t>1432.4 days</a:t>
            </a:r>
          </a:p>
        </p:txBody>
      </p:sp>
      <p:sp>
        <p:nvSpPr>
          <p:cNvPr id="1017" name="OTLSHAPE_T_f18d469ca3794aef94cbfccf40496980_JoinedDate" hidden="1"/>
          <p:cNvSpPr txBox="1"/>
          <p:nvPr>
            <p:custDataLst>
              <p:tags r:id="rId90"/>
            </p:custDataLst>
          </p:nvPr>
        </p:nvSpPr>
        <p:spPr>
          <a:xfrm>
            <a:off x="0" y="5284280"/>
            <a:ext cx="0" cy="115416"/>
          </a:xfrm>
          <a:prstGeom prst="rect">
            <a:avLst/>
          </a:prstGeom>
          <a:noFill/>
        </p:spPr>
        <p:txBody>
          <a:bodyPr vert="horz" wrap="square" lIns="0" tIns="0" rIns="0" bIns="0" rtlCol="0" anchor="ctr" anchorCtr="0">
            <a:spAutoFit/>
          </a:bodyPr>
          <a:lstStyle/>
          <a:p>
            <a:pPr algn="r"/>
            <a:endParaRPr lang="en-GB" sz="750">
              <a:solidFill>
                <a:schemeClr val="dk2"/>
              </a:solidFill>
              <a:latin typeface="Calibri" panose="020F0502020204030204" pitchFamily="34" charset="0"/>
            </a:endParaRPr>
          </a:p>
        </p:txBody>
      </p:sp>
      <p:sp>
        <p:nvSpPr>
          <p:cNvPr id="1018" name="OTLSHAPE_T_f18d469ca3794aef94cbfccf40496980_StartDate" hidden="1"/>
          <p:cNvSpPr txBox="1"/>
          <p:nvPr>
            <p:custDataLst>
              <p:tags r:id="rId91"/>
            </p:custDataLst>
          </p:nvPr>
        </p:nvSpPr>
        <p:spPr>
          <a:xfrm>
            <a:off x="0" y="5284280"/>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1019" name="OTLSHAPE_T_f18d469ca3794aef94cbfccf40496980_EndDate" hidden="1"/>
          <p:cNvSpPr txBox="1"/>
          <p:nvPr>
            <p:custDataLst>
              <p:tags r:id="rId92"/>
            </p:custDataLst>
          </p:nvPr>
        </p:nvSpPr>
        <p:spPr>
          <a:xfrm>
            <a:off x="0" y="5284280"/>
            <a:ext cx="0" cy="115416"/>
          </a:xfrm>
          <a:prstGeom prst="rect">
            <a:avLst/>
          </a:prstGeom>
          <a:noFill/>
        </p:spPr>
        <p:txBody>
          <a:bodyPr vert="horz" wrap="square" lIns="0" tIns="0" rIns="0" bIns="0" rtlCol="0" anchor="ctr" anchorCtr="0">
            <a:spAutoFit/>
          </a:bodyPr>
          <a:lstStyle/>
          <a:p>
            <a:pPr algn="ctr"/>
            <a:endParaRPr lang="en-GB" sz="750">
              <a:solidFill>
                <a:schemeClr val="dk2"/>
              </a:solidFill>
              <a:latin typeface="Calibri" panose="020F0502020204030204" pitchFamily="34" charset="0"/>
            </a:endParaRPr>
          </a:p>
        </p:txBody>
      </p:sp>
      <p:sp>
        <p:nvSpPr>
          <p:cNvPr id="1020" name="OTLSHAPE_T_f18d469ca3794aef94cbfccf40496980_TextPercentage" hidden="1"/>
          <p:cNvSpPr txBox="1"/>
          <p:nvPr>
            <p:custDataLst>
              <p:tags r:id="rId93"/>
            </p:custDataLst>
          </p:nvPr>
        </p:nvSpPr>
        <p:spPr>
          <a:xfrm>
            <a:off x="1808399" y="5231955"/>
            <a:ext cx="0" cy="115416"/>
          </a:xfrm>
          <a:prstGeom prst="rect">
            <a:avLst/>
          </a:prstGeom>
          <a:noFill/>
        </p:spPr>
        <p:txBody>
          <a:bodyPr vert="horz" wrap="square" lIns="0" tIns="0" rIns="0" bIns="0" rtlCol="0" anchor="ctr" anchorCtr="0">
            <a:spAutoFit/>
          </a:bodyPr>
          <a:lstStyle/>
          <a:p>
            <a:pPr algn="ctr"/>
            <a:endParaRPr lang="en-GB" sz="750">
              <a:solidFill>
                <a:srgbClr val="EEECE1"/>
              </a:solidFill>
              <a:latin typeface="Calibri" panose="020F0502020204030204" pitchFamily="34" charset="0"/>
            </a:endParaRPr>
          </a:p>
        </p:txBody>
      </p:sp>
      <p:sp>
        <p:nvSpPr>
          <p:cNvPr id="96" name="Title 1"/>
          <p:cNvSpPr txBox="1">
            <a:spLocks/>
          </p:cNvSpPr>
          <p:nvPr/>
        </p:nvSpPr>
        <p:spPr>
          <a:xfrm>
            <a:off x="1368152" y="153005"/>
            <a:ext cx="7596336" cy="945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Narrow" pitchFamily="34" charset="0"/>
                <a:ea typeface="+mj-ea"/>
                <a:cs typeface="+mj-cs"/>
              </a:defRPr>
            </a:lvl1pPr>
          </a:lstStyle>
          <a:p>
            <a:pPr algn="r"/>
            <a:r>
              <a:rPr lang="en-ZA" sz="2800" b="1" dirty="0">
                <a:solidFill>
                  <a:schemeClr val="bg1"/>
                </a:solidFill>
                <a:latin typeface="Calibri" panose="020F0502020204030204" pitchFamily="34" charset="0"/>
                <a:ea typeface="ＭＳ Ｐゴシック" charset="0"/>
                <a:cs typeface="ＭＳ Ｐゴシック" charset="0"/>
              </a:rPr>
              <a:t>Baseline Plan – IFMS Phase 2 </a:t>
            </a:r>
          </a:p>
          <a:p>
            <a:pPr algn="r"/>
            <a:r>
              <a:rPr lang="en-ZA" sz="2000" i="1" dirty="0">
                <a:solidFill>
                  <a:srgbClr val="FFC000"/>
                </a:solidFill>
                <a:latin typeface="Calibri" panose="020F0502020204030204" pitchFamily="34" charset="0"/>
                <a:ea typeface="ＭＳ Ｐゴシック" charset="0"/>
                <a:cs typeface="ＭＳ Ｐゴシック" charset="0"/>
              </a:rPr>
              <a:t>Configuration, piloting and lead site implementation</a:t>
            </a:r>
            <a:endParaRPr lang="en-ZA" sz="2800" dirty="0">
              <a:solidFill>
                <a:schemeClr val="bg1"/>
              </a:solidFill>
              <a:latin typeface="Calibri" panose="020F0502020204030204" pitchFamily="34" charset="0"/>
              <a:ea typeface="ＭＳ Ｐゴシック" charset="0"/>
              <a:cs typeface="ＭＳ Ｐゴシック" charset="0"/>
            </a:endParaRPr>
          </a:p>
        </p:txBody>
      </p:sp>
      <p:pic>
        <p:nvPicPr>
          <p:cNvPr id="8" name="Picture 7"/>
          <p:cNvPicPr>
            <a:picLocks noChangeAspect="1"/>
          </p:cNvPicPr>
          <p:nvPr/>
        </p:nvPicPr>
        <p:blipFill>
          <a:blip r:embed="rId96" cstate="print"/>
          <a:stretch>
            <a:fillRect/>
          </a:stretch>
        </p:blipFill>
        <p:spPr>
          <a:xfrm>
            <a:off x="107504" y="1795118"/>
            <a:ext cx="8856984" cy="4132657"/>
          </a:xfrm>
          <a:prstGeom prst="rect">
            <a:avLst/>
          </a:prstGeom>
        </p:spPr>
      </p:pic>
      <p:sp>
        <p:nvSpPr>
          <p:cNvPr id="97" name="Slide Number Placeholder 4"/>
          <p:cNvSpPr>
            <a:spLocks noGrp="1"/>
          </p:cNvSpPr>
          <p:nvPr>
            <p:ph type="sldNum" sz="quarter" idx="11"/>
          </p:nvPr>
        </p:nvSpPr>
        <p:spPr>
          <a:xfrm>
            <a:off x="107504" y="6376243"/>
            <a:ext cx="2133600" cy="365125"/>
          </a:xfrm>
        </p:spPr>
        <p:txBody>
          <a:bodyPr/>
          <a:lstStyle/>
          <a:p>
            <a:pPr algn="l"/>
            <a:r>
              <a:rPr lang="nl-NL" dirty="0">
                <a:solidFill>
                  <a:prstClr val="black">
                    <a:tint val="75000"/>
                  </a:prstClr>
                </a:solidFill>
              </a:rPr>
              <a:t>11</a:t>
            </a:r>
          </a:p>
        </p:txBody>
      </p:sp>
    </p:spTree>
    <p:custDataLst>
      <p:tags r:id="rId1"/>
    </p:custDataLst>
    <p:extLst>
      <p:ext uri="{BB962C8B-B14F-4D97-AF65-F5344CB8AC3E}">
        <p14:creationId xmlns:p14="http://schemas.microsoft.com/office/powerpoint/2010/main" xmlns="" val="810982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1600200"/>
            <a:ext cx="8784976" cy="4781128"/>
          </a:xfrm>
          <a:prstGeom prst="rect">
            <a:avLst/>
          </a:prstGeom>
        </p:spPr>
        <p:txBody>
          <a:bodyPr wrap="square">
            <a:normAutofit lnSpcReduction="10000"/>
          </a:bodyPr>
          <a:lstStyle/>
          <a:p>
            <a:pPr marL="0" indent="0">
              <a:buNone/>
            </a:pPr>
            <a:r>
              <a:rPr lang="en-ZA" sz="1800" b="1" dirty="0">
                <a:cs typeface="Arial" panose="020B0604020202020204" pitchFamily="34" charset="0"/>
              </a:rPr>
              <a:t>Phase 1 - Completed with contractual agreement with Oracle (software only)</a:t>
            </a:r>
          </a:p>
          <a:p>
            <a:pPr marL="990600" lvl="0" indent="-990600">
              <a:buNone/>
            </a:pPr>
            <a:r>
              <a:rPr lang="en-ZA" sz="1800" b="1" dirty="0">
                <a:cs typeface="Arial" panose="020B0604020202020204" pitchFamily="34" charset="0"/>
              </a:rPr>
              <a:t>Phase 2 - Focuses on the development of the Generic Template (GT), and its implementation in Pilot and Lead sites:</a:t>
            </a:r>
          </a:p>
          <a:p>
            <a:pPr marL="990600" lvl="0" indent="-990600">
              <a:buNone/>
            </a:pPr>
            <a:r>
              <a:rPr lang="en-ZA" sz="1800" b="1" dirty="0">
                <a:cs typeface="Arial" panose="020B0604020202020204" pitchFamily="34" charset="0"/>
              </a:rPr>
              <a:t>2A:   Design and Template Development </a:t>
            </a:r>
            <a:r>
              <a:rPr lang="en-ZA" sz="1800" b="1" dirty="0">
                <a:cs typeface="Arial" panose="020B0604020202020204" pitchFamily="34" charset="0"/>
                <a:sym typeface="Wingdings" panose="05000000000000000000" pitchFamily="2" charset="2"/>
              </a:rPr>
              <a:t> </a:t>
            </a:r>
            <a:r>
              <a:rPr lang="en-ZA" sz="1800" b="1" dirty="0">
                <a:solidFill>
                  <a:srgbClr val="0033CC"/>
                </a:solidFill>
                <a:cs typeface="Arial" panose="020B0604020202020204" pitchFamily="34" charset="0"/>
                <a:sym typeface="Wingdings" panose="05000000000000000000" pitchFamily="2" charset="2"/>
              </a:rPr>
              <a:t>12 Months, ending May 2018</a:t>
            </a:r>
            <a:endParaRPr lang="en-ZA" sz="1800" b="1" dirty="0">
              <a:solidFill>
                <a:srgbClr val="0033CC"/>
              </a:solidFill>
              <a:cs typeface="Arial" panose="020B0604020202020204" pitchFamily="34" charset="0"/>
            </a:endParaRPr>
          </a:p>
          <a:p>
            <a:pPr marL="446088" lvl="1" indent="-446088"/>
            <a:r>
              <a:rPr lang="en-ZA" sz="1800" dirty="0">
                <a:cs typeface="Arial" panose="020B0604020202020204" pitchFamily="34" charset="0"/>
              </a:rPr>
              <a:t>Planning, scope, objectives and approach;</a:t>
            </a:r>
          </a:p>
          <a:p>
            <a:pPr marL="446088" lvl="1" indent="-446088"/>
            <a:r>
              <a:rPr lang="en-ZA" sz="1800" dirty="0">
                <a:cs typeface="Arial" panose="020B0604020202020204" pitchFamily="34" charset="0"/>
              </a:rPr>
              <a:t>Securing architecture and design services,</a:t>
            </a:r>
          </a:p>
          <a:p>
            <a:pPr marL="446088" lvl="1" indent="-446088"/>
            <a:r>
              <a:rPr lang="en-ZA" sz="1800" dirty="0">
                <a:cs typeface="Arial" panose="020B0604020202020204" pitchFamily="34" charset="0"/>
              </a:rPr>
              <a:t>Procurement of implementation services and hosting infrastructure; </a:t>
            </a:r>
          </a:p>
          <a:p>
            <a:pPr marL="446088" lvl="1" indent="-446088"/>
            <a:r>
              <a:rPr lang="en-ZA" sz="1800" dirty="0">
                <a:cs typeface="Arial" panose="020B0604020202020204" pitchFamily="34" charset="0"/>
              </a:rPr>
              <a:t>Develop Generic Template solution baseline;</a:t>
            </a:r>
          </a:p>
          <a:p>
            <a:pPr marL="446088" lvl="1" indent="-446088"/>
            <a:r>
              <a:rPr lang="en-ZA" sz="1800" dirty="0">
                <a:cs typeface="Arial" panose="020B0604020202020204" pitchFamily="34" charset="0"/>
              </a:rPr>
              <a:t>Policy owners and assigned business representatives to participate in GT design phases to be as inclusive as possible.</a:t>
            </a:r>
          </a:p>
          <a:p>
            <a:pPr marL="446088" lvl="1" indent="-446088">
              <a:buNone/>
            </a:pPr>
            <a:r>
              <a:rPr lang="en-ZA" sz="1800" b="1" dirty="0">
                <a:cs typeface="Arial" panose="020B0604020202020204" pitchFamily="34" charset="0"/>
              </a:rPr>
              <a:t>2B:   Pilot Site Implementation </a:t>
            </a:r>
            <a:r>
              <a:rPr lang="en-ZA" sz="1800" b="1" dirty="0">
                <a:cs typeface="Arial" panose="020B0604020202020204" pitchFamily="34" charset="0"/>
                <a:sym typeface="Wingdings" panose="05000000000000000000" pitchFamily="2" charset="2"/>
              </a:rPr>
              <a:t></a:t>
            </a:r>
            <a:r>
              <a:rPr lang="en-ZA" sz="1800" b="1" dirty="0">
                <a:solidFill>
                  <a:srgbClr val="0033CC"/>
                </a:solidFill>
                <a:cs typeface="Arial" panose="020B0604020202020204" pitchFamily="34" charset="0"/>
                <a:sym typeface="Wingdings" panose="05000000000000000000" pitchFamily="2" charset="2"/>
              </a:rPr>
              <a:t> 12 Months, ending May 2019</a:t>
            </a:r>
            <a:endParaRPr lang="en-ZA" sz="1800" b="1" dirty="0">
              <a:solidFill>
                <a:srgbClr val="0033CC"/>
              </a:solidFill>
              <a:cs typeface="Arial" panose="020B0604020202020204" pitchFamily="34" charset="0"/>
            </a:endParaRPr>
          </a:p>
          <a:p>
            <a:pPr marL="446088" lvl="1" indent="-446088"/>
            <a:r>
              <a:rPr lang="en-ZA" sz="1800" dirty="0">
                <a:cs typeface="Arial" panose="020B0604020202020204" pitchFamily="34" charset="0"/>
              </a:rPr>
              <a:t>Refine and implement GT at Pilot Sites (DPSA and NT);</a:t>
            </a:r>
          </a:p>
          <a:p>
            <a:pPr marL="446088" lvl="1" indent="-446088"/>
            <a:r>
              <a:rPr lang="en-ZA" sz="1800" dirty="0">
                <a:cs typeface="Arial" panose="020B0604020202020204" pitchFamily="34" charset="0"/>
              </a:rPr>
              <a:t>Establish the Centre of Excellence (CoE) including capacitation for support, maintenance, training, etc.</a:t>
            </a:r>
          </a:p>
          <a:p>
            <a:pPr marL="446088" lvl="1" indent="-446088">
              <a:buNone/>
            </a:pPr>
            <a:r>
              <a:rPr lang="en-ZA" sz="1800" b="1" dirty="0">
                <a:cs typeface="Arial" panose="020B0604020202020204" pitchFamily="34" charset="0"/>
              </a:rPr>
              <a:t>2C:   Lead Site Implementation </a:t>
            </a:r>
            <a:r>
              <a:rPr lang="en-ZA" sz="1800" b="1" dirty="0">
                <a:cs typeface="Arial" panose="020B0604020202020204" pitchFamily="34" charset="0"/>
                <a:sym typeface="Wingdings" panose="05000000000000000000" pitchFamily="2" charset="2"/>
              </a:rPr>
              <a:t> </a:t>
            </a:r>
            <a:r>
              <a:rPr lang="en-ZA" sz="1800" b="1" dirty="0">
                <a:solidFill>
                  <a:srgbClr val="0033CC"/>
                </a:solidFill>
                <a:cs typeface="Arial" panose="020B0604020202020204" pitchFamily="34" charset="0"/>
                <a:sym typeface="Wingdings" panose="05000000000000000000" pitchFamily="2" charset="2"/>
              </a:rPr>
              <a:t>18 Months, ending December 2020</a:t>
            </a:r>
            <a:endParaRPr lang="en-ZA" sz="1800" b="1" dirty="0">
              <a:solidFill>
                <a:srgbClr val="0033CC"/>
              </a:solidFill>
              <a:cs typeface="Arial" panose="020B0604020202020204" pitchFamily="34" charset="0"/>
            </a:endParaRPr>
          </a:p>
          <a:p>
            <a:pPr marL="446088" lvl="1" indent="-446088"/>
            <a:r>
              <a:rPr lang="en-ZA" sz="1800" dirty="0">
                <a:cs typeface="Arial" panose="020B0604020202020204" pitchFamily="34" charset="0"/>
              </a:rPr>
              <a:t>Further Refinement of GT at Lead Sites (Eastern Cape and Western Cape).</a:t>
            </a:r>
          </a:p>
          <a:p>
            <a:pPr marL="800100" lvl="1" indent="-342900">
              <a:buFont typeface="+mj-lt"/>
              <a:buAutoNum type="alphaLcParenR"/>
            </a:pPr>
            <a:endParaRPr lang="en-ZA" sz="1800" dirty="0">
              <a:cs typeface="Arial" panose="020B0604020202020204" pitchFamily="34" charset="0"/>
            </a:endParaRPr>
          </a:p>
        </p:txBody>
      </p:sp>
      <p:sp>
        <p:nvSpPr>
          <p:cNvPr id="5" name="Slide Number Placeholder 4"/>
          <p:cNvSpPr>
            <a:spLocks noGrp="1"/>
          </p:cNvSpPr>
          <p:nvPr>
            <p:ph type="sldNum" sz="quarter" idx="11"/>
          </p:nvPr>
        </p:nvSpPr>
        <p:spPr>
          <a:xfrm>
            <a:off x="179512" y="6309320"/>
            <a:ext cx="2133600" cy="365125"/>
          </a:xfrm>
        </p:spPr>
        <p:txBody>
          <a:bodyPr/>
          <a:lstStyle/>
          <a:p>
            <a:pPr algn="l"/>
            <a:fld id="{C72E91E3-C145-4259-A465-9B0C9D7362CA}" type="slidenum">
              <a:rPr lang="nl-NL" smtClean="0">
                <a:solidFill>
                  <a:prstClr val="black">
                    <a:tint val="75000"/>
                  </a:prstClr>
                </a:solidFill>
              </a:rPr>
              <a:pPr algn="l"/>
              <a:t>18</a:t>
            </a:fld>
            <a:endParaRPr lang="nl-NL" dirty="0">
              <a:solidFill>
                <a:prstClr val="black">
                  <a:tint val="75000"/>
                </a:prstClr>
              </a:solidFill>
            </a:endParaRPr>
          </a:p>
        </p:txBody>
      </p:sp>
      <p:sp>
        <p:nvSpPr>
          <p:cNvPr id="8" name="Title 1"/>
          <p:cNvSpPr txBox="1">
            <a:spLocks/>
          </p:cNvSpPr>
          <p:nvPr/>
        </p:nvSpPr>
        <p:spPr>
          <a:xfrm>
            <a:off x="1547664" y="179491"/>
            <a:ext cx="7596336" cy="945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Narrow" pitchFamily="34" charset="0"/>
                <a:ea typeface="+mj-ea"/>
                <a:cs typeface="+mj-cs"/>
              </a:defRPr>
            </a:lvl1pPr>
          </a:lstStyle>
          <a:p>
            <a:pPr algn="r"/>
            <a:r>
              <a:rPr lang="en-ZA" sz="2800" b="1" dirty="0">
                <a:solidFill>
                  <a:schemeClr val="bg1"/>
                </a:solidFill>
                <a:latin typeface="+mn-lt"/>
                <a:ea typeface="ＭＳ Ｐゴシック" charset="0"/>
                <a:cs typeface="ＭＳ Ｐゴシック" charset="0"/>
              </a:rPr>
              <a:t>Implementation Approach – Phase 2</a:t>
            </a:r>
            <a:br>
              <a:rPr lang="en-ZA" sz="2800" b="1" dirty="0">
                <a:solidFill>
                  <a:schemeClr val="bg1"/>
                </a:solidFill>
                <a:latin typeface="+mn-lt"/>
                <a:ea typeface="ＭＳ Ｐゴシック" charset="0"/>
                <a:cs typeface="ＭＳ Ｐゴシック" charset="0"/>
              </a:rPr>
            </a:br>
            <a:r>
              <a:rPr lang="en-ZA" sz="2000" i="1" dirty="0">
                <a:solidFill>
                  <a:srgbClr val="FFC000"/>
                </a:solidFill>
                <a:latin typeface="+mn-lt"/>
                <a:ea typeface="ＭＳ Ｐゴシック" charset="0"/>
                <a:cs typeface="ＭＳ Ｐゴシック" charset="0"/>
              </a:rPr>
              <a:t>For approval by the IFMS Steering Committee</a:t>
            </a:r>
            <a:endParaRPr lang="en-ZA" sz="2800" dirty="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xmlns="" val="2065628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628800"/>
            <a:ext cx="8507288" cy="4525963"/>
          </a:xfrm>
          <a:prstGeom prst="rect">
            <a:avLst/>
          </a:prstGeom>
        </p:spPr>
        <p:txBody>
          <a:bodyPr wrap="square">
            <a:noAutofit/>
          </a:bodyPr>
          <a:lstStyle/>
          <a:p>
            <a:pPr marL="57150" indent="0">
              <a:buNone/>
            </a:pPr>
            <a:r>
              <a:rPr lang="en-ZA" sz="1800" b="1" dirty="0">
                <a:cs typeface="Arial" panose="020B0604020202020204" pitchFamily="34" charset="0"/>
              </a:rPr>
              <a:t>Phase 3 – National Roll-out</a:t>
            </a:r>
          </a:p>
          <a:p>
            <a:r>
              <a:rPr lang="en-ZA" sz="1800" dirty="0">
                <a:cs typeface="Arial" panose="020B0604020202020204" pitchFamily="34" charset="0"/>
              </a:rPr>
              <a:t>Planning for Phase 3 will be done at a later stage - dependent on strategy and resourcing.</a:t>
            </a:r>
          </a:p>
          <a:p>
            <a:pPr marL="57150" indent="0">
              <a:buNone/>
            </a:pPr>
            <a:endParaRPr lang="en-ZA" sz="1800" b="1" dirty="0">
              <a:cs typeface="Arial" panose="020B0604020202020204" pitchFamily="34" charset="0"/>
            </a:endParaRPr>
          </a:p>
          <a:p>
            <a:pPr marL="57150" indent="0">
              <a:buNone/>
            </a:pPr>
            <a:r>
              <a:rPr lang="en-ZA" sz="1800" b="1" dirty="0">
                <a:cs typeface="Arial" panose="020B0604020202020204" pitchFamily="34" charset="0"/>
              </a:rPr>
              <a:t>Standard departments (Generic Template)</a:t>
            </a:r>
          </a:p>
          <a:p>
            <a:pPr marL="406400" lvl="1" indent="-400050"/>
            <a:r>
              <a:rPr lang="en-ZA" sz="1800" dirty="0">
                <a:cs typeface="Arial" panose="020B0604020202020204" pitchFamily="34" charset="0"/>
              </a:rPr>
              <a:t>Standardised roll-out of generic template to departments. Additional requirements to be considered through a formal change process.</a:t>
            </a:r>
          </a:p>
          <a:p>
            <a:pPr marL="6350" lvl="1" indent="0">
              <a:buNone/>
            </a:pPr>
            <a:endParaRPr lang="en-ZA" sz="1800" b="1" dirty="0">
              <a:cs typeface="Arial" panose="020B0604020202020204" pitchFamily="34" charset="0"/>
            </a:endParaRPr>
          </a:p>
          <a:p>
            <a:pPr marL="6350" lvl="1" indent="0">
              <a:buNone/>
            </a:pPr>
            <a:r>
              <a:rPr lang="en-ZA" sz="1800" b="1" dirty="0">
                <a:cs typeface="Arial" panose="020B0604020202020204" pitchFamily="34" charset="0"/>
              </a:rPr>
              <a:t>Differentiated departments (E.g. DOD, SAPS, Education and Health) </a:t>
            </a:r>
          </a:p>
          <a:p>
            <a:pPr marL="406400" lvl="1" indent="-400050"/>
            <a:r>
              <a:rPr lang="en-ZA" sz="1800" dirty="0">
                <a:cs typeface="Arial" panose="020B0604020202020204" pitchFamily="34" charset="0"/>
              </a:rPr>
              <a:t>The implementation and hosting approach for the differentiated departments to be clarified.</a:t>
            </a:r>
          </a:p>
          <a:p>
            <a:pPr marL="406400" lvl="1" indent="-400050"/>
            <a:r>
              <a:rPr lang="en-ZA" sz="1800" dirty="0">
                <a:cs typeface="Arial" panose="020B0604020202020204" pitchFamily="34" charset="0"/>
              </a:rPr>
              <a:t>Generic Template will be expanded to accommodate the differentiated departments’ legislative requirements, culminating into a revision of the Generic Template , </a:t>
            </a:r>
          </a:p>
          <a:p>
            <a:pPr marL="406400" lvl="1" indent="-400050"/>
            <a:r>
              <a:rPr lang="en-ZA" sz="1800" dirty="0">
                <a:cs typeface="Arial" panose="020B0604020202020204" pitchFamily="34" charset="0"/>
              </a:rPr>
              <a:t>Generic Template will be locked down and formal change management processes will be put in place</a:t>
            </a:r>
          </a:p>
          <a:p>
            <a:pPr marL="0" indent="0">
              <a:buNone/>
            </a:pPr>
            <a:endParaRPr lang="en-ZA" sz="1800" dirty="0">
              <a:cs typeface="Arial" panose="020B0604020202020204" pitchFamily="34" charset="0"/>
            </a:endParaRPr>
          </a:p>
        </p:txBody>
      </p:sp>
      <p:sp>
        <p:nvSpPr>
          <p:cNvPr id="5" name="Title 1"/>
          <p:cNvSpPr txBox="1">
            <a:spLocks/>
          </p:cNvSpPr>
          <p:nvPr/>
        </p:nvSpPr>
        <p:spPr>
          <a:xfrm>
            <a:off x="1547664" y="179491"/>
            <a:ext cx="7596336" cy="945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Narrow" pitchFamily="34" charset="0"/>
                <a:ea typeface="+mj-ea"/>
                <a:cs typeface="+mj-cs"/>
              </a:defRPr>
            </a:lvl1pPr>
          </a:lstStyle>
          <a:p>
            <a:pPr algn="r"/>
            <a:r>
              <a:rPr lang="en-ZA" sz="2800" b="1" dirty="0">
                <a:solidFill>
                  <a:schemeClr val="bg1"/>
                </a:solidFill>
                <a:latin typeface="+mn-lt"/>
                <a:ea typeface="ＭＳ Ｐゴシック" charset="0"/>
                <a:cs typeface="ＭＳ Ｐゴシック" charset="0"/>
              </a:rPr>
              <a:t>Implementation Approach – Phase 3</a:t>
            </a:r>
            <a:br>
              <a:rPr lang="en-ZA" sz="2800" b="1" dirty="0">
                <a:solidFill>
                  <a:schemeClr val="bg1"/>
                </a:solidFill>
                <a:latin typeface="+mn-lt"/>
                <a:ea typeface="ＭＳ Ｐゴシック" charset="0"/>
                <a:cs typeface="ＭＳ Ｐゴシック" charset="0"/>
              </a:rPr>
            </a:br>
            <a:r>
              <a:rPr lang="en-ZA" sz="2000" i="1" dirty="0">
                <a:solidFill>
                  <a:srgbClr val="FFC000"/>
                </a:solidFill>
                <a:latin typeface="+mn-lt"/>
                <a:ea typeface="ＭＳ Ｐゴシック" charset="0"/>
                <a:cs typeface="ＭＳ Ｐゴシック" charset="0"/>
              </a:rPr>
              <a:t>For approval by the IFMS Steering Committee</a:t>
            </a:r>
            <a:endParaRPr lang="en-ZA" sz="2800" dirty="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xmlns="" val="28682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47664" y="260648"/>
            <a:ext cx="7596336" cy="73606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en-ZA" sz="2800" dirty="0">
                <a:solidFill>
                  <a:schemeClr val="bg1"/>
                </a:solidFill>
                <a:latin typeface="+mn-lt"/>
                <a:ea typeface="ＭＳ Ｐゴシック" charset="0"/>
                <a:cs typeface="ＭＳ Ｐゴシック" charset="0"/>
              </a:rPr>
              <a:t>Table of Contents</a:t>
            </a:r>
          </a:p>
        </p:txBody>
      </p:sp>
      <p:sp>
        <p:nvSpPr>
          <p:cNvPr id="8" name="Content Placeholder 3"/>
          <p:cNvSpPr>
            <a:spLocks noGrp="1"/>
          </p:cNvSpPr>
          <p:nvPr>
            <p:ph idx="1"/>
          </p:nvPr>
        </p:nvSpPr>
        <p:spPr>
          <a:xfrm>
            <a:off x="251520" y="2204864"/>
            <a:ext cx="8229600" cy="3503523"/>
          </a:xfrm>
          <a:prstGeom prst="rect">
            <a:avLst/>
          </a:prstGeom>
        </p:spPr>
        <p:txBody>
          <a:bodyPr wrap="square">
            <a:spAutoFit/>
          </a:bodyPr>
          <a:lstStyle/>
          <a:p>
            <a:pPr marL="457200" indent="-457200">
              <a:lnSpc>
                <a:spcPct val="200000"/>
              </a:lnSpc>
              <a:buFont typeface="+mj-lt"/>
              <a:buAutoNum type="arabicPeriod"/>
            </a:pPr>
            <a:r>
              <a:rPr lang="en-ZA" sz="1800" dirty="0">
                <a:latin typeface="Arial" panose="020B0604020202020204" pitchFamily="34" charset="0"/>
                <a:ea typeface="ＭＳ Ｐゴシック" charset="0"/>
                <a:cs typeface="Arial" panose="020B0604020202020204" pitchFamily="34" charset="0"/>
              </a:rPr>
              <a:t>IFMS: Rationale </a:t>
            </a:r>
          </a:p>
          <a:p>
            <a:pPr marL="457200" indent="-457200">
              <a:lnSpc>
                <a:spcPct val="200000"/>
              </a:lnSpc>
              <a:buFont typeface="+mj-lt"/>
              <a:buAutoNum type="arabicPeriod"/>
            </a:pPr>
            <a:r>
              <a:rPr lang="en-ZA" sz="1800" dirty="0">
                <a:latin typeface="Arial" panose="020B0604020202020204" pitchFamily="34" charset="0"/>
                <a:ea typeface="ＭＳ Ｐゴシック" charset="0"/>
                <a:cs typeface="Arial" panose="020B0604020202020204" pitchFamily="34" charset="0"/>
              </a:rPr>
              <a:t>The IFMS vision and value proposition</a:t>
            </a:r>
          </a:p>
          <a:p>
            <a:pPr marL="457200" indent="-457200">
              <a:lnSpc>
                <a:spcPct val="200000"/>
              </a:lnSpc>
              <a:buFont typeface="+mj-lt"/>
              <a:buAutoNum type="arabicPeriod"/>
            </a:pPr>
            <a:r>
              <a:rPr lang="en-ZA" sz="1800" dirty="0">
                <a:latin typeface="Arial" panose="020B0604020202020204" pitchFamily="34" charset="0"/>
                <a:ea typeface="ＭＳ Ｐゴシック" charset="0"/>
                <a:cs typeface="Arial" panose="020B0604020202020204" pitchFamily="34" charset="0"/>
              </a:rPr>
              <a:t>Fit-for-Purpose: Human Capital Management and Payroll</a:t>
            </a:r>
          </a:p>
          <a:p>
            <a:pPr marL="457200" indent="-457200">
              <a:lnSpc>
                <a:spcPct val="200000"/>
              </a:lnSpc>
              <a:buFont typeface="+mj-lt"/>
              <a:buAutoNum type="arabicPeriod"/>
            </a:pPr>
            <a:r>
              <a:rPr lang="en-ZA" sz="1800" dirty="0">
                <a:latin typeface="Arial" panose="020B0604020202020204" pitchFamily="34" charset="0"/>
                <a:ea typeface="ＭＳ Ｐゴシック" charset="0"/>
                <a:cs typeface="Arial" panose="020B0604020202020204" pitchFamily="34" charset="0"/>
              </a:rPr>
              <a:t>Implementation Approach and Timeframes</a:t>
            </a:r>
          </a:p>
          <a:p>
            <a:pPr marL="457200" indent="-457200">
              <a:lnSpc>
                <a:spcPct val="200000"/>
              </a:lnSpc>
              <a:buFont typeface="+mj-lt"/>
              <a:buAutoNum type="arabicPeriod"/>
            </a:pPr>
            <a:r>
              <a:rPr lang="en-ZA" sz="1800" dirty="0">
                <a:latin typeface="Arial" panose="020B0604020202020204" pitchFamily="34" charset="0"/>
                <a:ea typeface="ＭＳ Ｐゴシック" charset="0"/>
                <a:cs typeface="Arial" panose="020B0604020202020204" pitchFamily="34" charset="0"/>
              </a:rPr>
              <a:t>Programme Governance and Recent Headlines</a:t>
            </a:r>
          </a:p>
          <a:p>
            <a:pPr marL="457200" indent="-457200">
              <a:lnSpc>
                <a:spcPct val="150000"/>
              </a:lnSpc>
              <a:buFont typeface="+mj-lt"/>
              <a:buAutoNum type="arabicPeriod"/>
            </a:pPr>
            <a:endParaRPr lang="en-ZA" sz="1800" dirty="0">
              <a:latin typeface="Arial" panose="020B0604020202020204" pitchFamily="34" charset="0"/>
              <a:ea typeface="ＭＳ Ｐゴシック" charset="0"/>
              <a:cs typeface="Arial" panose="020B0604020202020204" pitchFamily="34" charset="0"/>
            </a:endParaRPr>
          </a:p>
        </p:txBody>
      </p:sp>
      <p:sp>
        <p:nvSpPr>
          <p:cNvPr id="10" name="Slide Number Placeholder 9"/>
          <p:cNvSpPr>
            <a:spLocks noGrp="1"/>
          </p:cNvSpPr>
          <p:nvPr>
            <p:ph type="sldNum" sz="quarter" idx="11"/>
          </p:nvPr>
        </p:nvSpPr>
        <p:spPr>
          <a:xfrm>
            <a:off x="149087" y="6381328"/>
            <a:ext cx="2133600" cy="365125"/>
          </a:xfrm>
        </p:spPr>
        <p:txBody>
          <a:bodyPr/>
          <a:lstStyle/>
          <a:p>
            <a:pPr algn="l"/>
            <a:fld id="{C72E91E3-C145-4259-A465-9B0C9D7362CA}" type="slidenum">
              <a:rPr lang="nl-NL" smtClean="0">
                <a:solidFill>
                  <a:prstClr val="black">
                    <a:tint val="75000"/>
                  </a:prstClr>
                </a:solidFill>
              </a:rPr>
              <a:pPr algn="l"/>
              <a:t>2</a:t>
            </a:fld>
            <a:endParaRPr lang="nl-NL">
              <a:solidFill>
                <a:prstClr val="black">
                  <a:tint val="75000"/>
                </a:prstClr>
              </a:solidFill>
            </a:endParaRPr>
          </a:p>
        </p:txBody>
      </p:sp>
    </p:spTree>
    <p:extLst>
      <p:ext uri="{BB962C8B-B14F-4D97-AF65-F5344CB8AC3E}">
        <p14:creationId xmlns:p14="http://schemas.microsoft.com/office/powerpoint/2010/main" xmlns="" val="2146298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1"/>
          </p:nvPr>
        </p:nvSpPr>
        <p:spPr>
          <a:xfrm>
            <a:off x="149087" y="6381328"/>
            <a:ext cx="2133600" cy="365125"/>
          </a:xfrm>
        </p:spPr>
        <p:txBody>
          <a:bodyPr/>
          <a:lstStyle/>
          <a:p>
            <a:pPr algn="l"/>
            <a:fld id="{C72E91E3-C145-4259-A465-9B0C9D7362CA}" type="slidenum">
              <a:rPr lang="nl-NL" smtClean="0">
                <a:solidFill>
                  <a:prstClr val="black">
                    <a:tint val="75000"/>
                  </a:prstClr>
                </a:solidFill>
              </a:rPr>
              <a:pPr algn="l"/>
              <a:t>20</a:t>
            </a:fld>
            <a:endParaRPr lang="nl-NL">
              <a:solidFill>
                <a:prstClr val="black">
                  <a:tint val="75000"/>
                </a:prstClr>
              </a:solidFill>
            </a:endParaRPr>
          </a:p>
        </p:txBody>
      </p:sp>
      <p:sp>
        <p:nvSpPr>
          <p:cNvPr id="4" name="TextBox 3"/>
          <p:cNvSpPr txBox="1"/>
          <p:nvPr/>
        </p:nvSpPr>
        <p:spPr>
          <a:xfrm>
            <a:off x="0" y="3212976"/>
            <a:ext cx="9144000" cy="1384995"/>
          </a:xfrm>
          <a:prstGeom prst="rect">
            <a:avLst/>
          </a:prstGeom>
          <a:noFill/>
        </p:spPr>
        <p:txBody>
          <a:bodyPr wrap="square" rtlCol="0">
            <a:spAutoFit/>
          </a:bodyPr>
          <a:lstStyle/>
          <a:p>
            <a:pPr algn="ctr"/>
            <a:r>
              <a:rPr lang="en-ZA" sz="2800" b="1" dirty="0">
                <a:latin typeface="Arial" panose="020B0604020202020204" pitchFamily="34" charset="0"/>
                <a:cs typeface="Arial" panose="020B0604020202020204" pitchFamily="34" charset="0"/>
              </a:rPr>
              <a:t>Programme Governance</a:t>
            </a:r>
          </a:p>
          <a:p>
            <a:pPr algn="ctr"/>
            <a:r>
              <a:rPr lang="en-ZA" sz="2800" b="1" dirty="0">
                <a:latin typeface="Arial" panose="020B0604020202020204" pitchFamily="34" charset="0"/>
                <a:cs typeface="Arial" panose="020B0604020202020204" pitchFamily="34" charset="0"/>
              </a:rPr>
              <a:t>And </a:t>
            </a:r>
          </a:p>
          <a:p>
            <a:pPr algn="ctr"/>
            <a:r>
              <a:rPr lang="en-ZA" sz="2800" b="1" dirty="0">
                <a:latin typeface="Arial" panose="020B0604020202020204" pitchFamily="34" charset="0"/>
                <a:cs typeface="Arial" panose="020B0604020202020204" pitchFamily="34" charset="0"/>
              </a:rPr>
              <a:t>Recent Headlines</a:t>
            </a:r>
          </a:p>
        </p:txBody>
      </p:sp>
    </p:spTree>
    <p:extLst>
      <p:ext uri="{BB962C8B-B14F-4D97-AF65-F5344CB8AC3E}">
        <p14:creationId xmlns:p14="http://schemas.microsoft.com/office/powerpoint/2010/main" xmlns="" val="419024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508488" y="6450128"/>
            <a:ext cx="2133600" cy="280405"/>
          </a:xfrm>
        </p:spPr>
        <p:txBody>
          <a:bodyPr/>
          <a:lstStyle/>
          <a:p>
            <a:fld id="{C72E91E3-C145-4259-A465-9B0C9D7362CA}" type="slidenum">
              <a:rPr lang="nl-NL" smtClean="0">
                <a:solidFill>
                  <a:prstClr val="black">
                    <a:tint val="75000"/>
                  </a:prstClr>
                </a:solidFill>
              </a:rPr>
              <a:pPr/>
              <a:t>21</a:t>
            </a:fld>
            <a:endParaRPr lang="nl-NL">
              <a:solidFill>
                <a:prstClr val="black">
                  <a:tint val="75000"/>
                </a:prstClr>
              </a:solidFill>
            </a:endParaRPr>
          </a:p>
        </p:txBody>
      </p:sp>
      <p:pic>
        <p:nvPicPr>
          <p:cNvPr id="5" name="Picture 2" descr="Executive5_Program Overvie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29797" y="1420098"/>
            <a:ext cx="1587500" cy="97532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42029" y="2451459"/>
            <a:ext cx="1581150" cy="78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6147" y="3380957"/>
            <a:ext cx="1584325" cy="785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29797" y="4311675"/>
            <a:ext cx="1590675" cy="7875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72063" y="5244831"/>
            <a:ext cx="1592263" cy="7887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chemeClr val="bg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1" name="PubPieSlice">
            <a:hlinkClick r:id="rId8" action="ppaction://hlinksldjump"/>
          </p:cNvPr>
          <p:cNvSpPr>
            <a:spLocks noEditPoints="1" noChangeArrowheads="1"/>
          </p:cNvSpPr>
          <p:nvPr/>
        </p:nvSpPr>
        <p:spPr bwMode="auto">
          <a:xfrm>
            <a:off x="2024435" y="2698750"/>
            <a:ext cx="3157538" cy="3074988"/>
          </a:xfrm>
          <a:custGeom>
            <a:avLst/>
            <a:gdLst>
              <a:gd name="G0" fmla="+- 0 0 0"/>
              <a:gd name="G1" fmla="sin 10800 17694720"/>
              <a:gd name="G2" fmla="cos 10800 17694720"/>
              <a:gd name="G3" fmla="sin 10800 -11789710"/>
              <a:gd name="G4" fmla="cos 10800 -11789710"/>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78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42" y="0"/>
                  <a:pt x="11" y="4823"/>
                  <a:pt x="0" y="10780"/>
                </a:cubicBezTo>
                <a:lnTo>
                  <a:pt x="10800" y="10800"/>
                </a:lnTo>
                <a:close/>
              </a:path>
            </a:pathLst>
          </a:custGeom>
          <a:solidFill>
            <a:srgbClr val="BBE0E3"/>
          </a:solidFill>
          <a:ln w="9525">
            <a:solidFill>
              <a:srgbClr val="000000"/>
            </a:solidFill>
            <a:miter lim="800000"/>
            <a:headEnd/>
            <a:tailEnd/>
          </a:ln>
          <a:effectLst>
            <a:outerShdw dist="107763" dir="2700000" algn="ctr" rotWithShape="0">
              <a:srgbClr val="808080"/>
            </a:outerShdw>
          </a:effectLst>
        </p:spPr>
        <p:txBody>
          <a:bodyPr/>
          <a:lstStyle/>
          <a:p>
            <a:endParaRPr lang="en-ZA"/>
          </a:p>
        </p:txBody>
      </p:sp>
      <p:sp>
        <p:nvSpPr>
          <p:cNvPr id="12" name="PubPieSlice"/>
          <p:cNvSpPr>
            <a:spLocks noEditPoints="1" noChangeArrowheads="1"/>
          </p:cNvSpPr>
          <p:nvPr/>
        </p:nvSpPr>
        <p:spPr bwMode="auto">
          <a:xfrm>
            <a:off x="2013323" y="2698750"/>
            <a:ext cx="3157537" cy="3074988"/>
          </a:xfrm>
          <a:custGeom>
            <a:avLst/>
            <a:gdLst>
              <a:gd name="G0" fmla="+- 0 0 0"/>
              <a:gd name="G1" fmla="sin 10800 4792"/>
              <a:gd name="G2" fmla="cos 10800 4792"/>
              <a:gd name="G3" fmla="sin 10800 -5915763"/>
              <a:gd name="G4" fmla="cos 10800 -5915763"/>
              <a:gd name="G5" fmla="+- G1 10800 0"/>
              <a:gd name="G6" fmla="+- G2 10800 0"/>
              <a:gd name="G7" fmla="+- G3 10800 0"/>
              <a:gd name="G8" fmla="+- G4 10800 0"/>
              <a:gd name="G9" fmla="+- 10800 0 0"/>
              <a:gd name="T0" fmla="*/ 21599 w 21600"/>
              <a:gd name="T1" fmla="*/ 10813 h 21600"/>
              <a:gd name="T2" fmla="*/ 10800 w 21600"/>
              <a:gd name="T3" fmla="*/ 10800 h 21600"/>
              <a:gd name="T4" fmla="*/ 10749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21599" y="10813"/>
                </a:moveTo>
                <a:cubicBezTo>
                  <a:pt x="21599" y="10808"/>
                  <a:pt x="21600" y="10804"/>
                  <a:pt x="21600" y="10800"/>
                </a:cubicBezTo>
                <a:cubicBezTo>
                  <a:pt x="21600" y="4835"/>
                  <a:pt x="16764" y="0"/>
                  <a:pt x="10800" y="0"/>
                </a:cubicBezTo>
                <a:cubicBezTo>
                  <a:pt x="10783" y="0"/>
                  <a:pt x="10766" y="0"/>
                  <a:pt x="10749" y="0"/>
                </a:cubicBezTo>
                <a:lnTo>
                  <a:pt x="10800" y="10800"/>
                </a:lnTo>
                <a:close/>
              </a:path>
            </a:pathLst>
          </a:custGeom>
          <a:solidFill>
            <a:srgbClr val="333399"/>
          </a:solidFill>
          <a:ln w="9525">
            <a:solidFill>
              <a:srgbClr val="000000"/>
            </a:solidFill>
            <a:miter lim="800000"/>
            <a:headEnd/>
            <a:tailEnd/>
          </a:ln>
          <a:effectLst>
            <a:outerShdw dist="107763" dir="2700000" algn="ctr" rotWithShape="0">
              <a:srgbClr val="808080"/>
            </a:outerShdw>
          </a:effectLst>
        </p:spPr>
        <p:txBody>
          <a:bodyPr/>
          <a:lstStyle/>
          <a:p>
            <a:endParaRPr lang="en-US" altLang="en-US" sz="1800">
              <a:solidFill>
                <a:schemeClr val="accent1"/>
              </a:solidFill>
              <a:latin typeface="Arial" panose="020B0604020202020204" pitchFamily="34" charset="0"/>
            </a:endParaRPr>
          </a:p>
        </p:txBody>
      </p:sp>
      <p:sp>
        <p:nvSpPr>
          <p:cNvPr id="13" name="PubPieSlice"/>
          <p:cNvSpPr>
            <a:spLocks noEditPoints="1" noChangeArrowheads="1"/>
          </p:cNvSpPr>
          <p:nvPr/>
        </p:nvSpPr>
        <p:spPr bwMode="auto">
          <a:xfrm rot="10800000">
            <a:off x="2024435" y="2687638"/>
            <a:ext cx="3157538" cy="3074987"/>
          </a:xfrm>
          <a:custGeom>
            <a:avLst/>
            <a:gdLst>
              <a:gd name="G0" fmla="+- 0 0 0"/>
              <a:gd name="G1" fmla="sin 10800 6330"/>
              <a:gd name="G2" fmla="cos 10800 6330"/>
              <a:gd name="G3" fmla="sin 10800 -5915763"/>
              <a:gd name="G4" fmla="cos 10800 -5915763"/>
              <a:gd name="G5" fmla="+- G1 10800 0"/>
              <a:gd name="G6" fmla="+- G2 10800 0"/>
              <a:gd name="G7" fmla="+- G3 10800 0"/>
              <a:gd name="G8" fmla="+- G4 10800 0"/>
              <a:gd name="G9" fmla="+- 10800 0 0"/>
              <a:gd name="T0" fmla="*/ 21599 w 21600"/>
              <a:gd name="T1" fmla="*/ 10818 h 21600"/>
              <a:gd name="T2" fmla="*/ 10800 w 21600"/>
              <a:gd name="T3" fmla="*/ 10800 h 21600"/>
              <a:gd name="T4" fmla="*/ 10749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21599" y="10818"/>
                </a:moveTo>
                <a:cubicBezTo>
                  <a:pt x="21599" y="10812"/>
                  <a:pt x="21600" y="10806"/>
                  <a:pt x="21600" y="10800"/>
                </a:cubicBezTo>
                <a:cubicBezTo>
                  <a:pt x="21600" y="4835"/>
                  <a:pt x="16764" y="0"/>
                  <a:pt x="10800" y="0"/>
                </a:cubicBezTo>
                <a:cubicBezTo>
                  <a:pt x="10783" y="0"/>
                  <a:pt x="10766" y="0"/>
                  <a:pt x="10749" y="0"/>
                </a:cubicBezTo>
                <a:lnTo>
                  <a:pt x="10800" y="10800"/>
                </a:lnTo>
                <a:close/>
              </a:path>
            </a:pathLst>
          </a:custGeom>
          <a:solidFill>
            <a:srgbClr val="E9E9AF"/>
          </a:solidFill>
          <a:ln w="9525">
            <a:solidFill>
              <a:srgbClr val="000000"/>
            </a:solidFill>
            <a:miter lim="800000"/>
            <a:headEnd/>
            <a:tailEnd/>
          </a:ln>
          <a:effectLst>
            <a:outerShdw dist="107763" dir="2700000" algn="ctr" rotWithShape="0">
              <a:srgbClr val="808080"/>
            </a:outerShdw>
          </a:effectLst>
        </p:spPr>
        <p:txBody>
          <a:bodyPr rot="10800000"/>
          <a:lstStyle/>
          <a:p>
            <a:pPr algn="ctr" eaLnBrk="0" hangingPunct="0">
              <a:spcBef>
                <a:spcPct val="50000"/>
              </a:spcBef>
            </a:pPr>
            <a:endParaRPr lang="en-US" altLang="en-US" sz="2000" b="1">
              <a:solidFill>
                <a:schemeClr val="bg2"/>
              </a:solidFill>
              <a:effectLst>
                <a:outerShdw blurRad="38100" dist="38100" dir="2700000" algn="tl">
                  <a:srgbClr val="FFFFFF"/>
                </a:outerShdw>
              </a:effectLst>
              <a:latin typeface="Arial" panose="020B0604020202020204" pitchFamily="34" charset="0"/>
            </a:endParaRPr>
          </a:p>
        </p:txBody>
      </p:sp>
      <p:sp>
        <p:nvSpPr>
          <p:cNvPr id="14" name="PubPieSlice"/>
          <p:cNvSpPr>
            <a:spLocks noEditPoints="1" noChangeArrowheads="1"/>
          </p:cNvSpPr>
          <p:nvPr/>
        </p:nvSpPr>
        <p:spPr bwMode="auto">
          <a:xfrm rot="10800000">
            <a:off x="2013323" y="2687638"/>
            <a:ext cx="3157537" cy="3074987"/>
          </a:xfrm>
          <a:custGeom>
            <a:avLst/>
            <a:gdLst>
              <a:gd name="G0" fmla="+- 0 0 0"/>
              <a:gd name="G1" fmla="sin 10800 17694720"/>
              <a:gd name="G2" fmla="cos 10800 17694720"/>
              <a:gd name="G3" fmla="sin 10800 -11789710"/>
              <a:gd name="G4" fmla="cos 10800 -11789710"/>
              <a:gd name="G5" fmla="+- G1 10800 0"/>
              <a:gd name="G6" fmla="+- G2 10800 0"/>
              <a:gd name="G7" fmla="+- G3 10800 0"/>
              <a:gd name="G8" fmla="+- G4 10800 0"/>
              <a:gd name="G9" fmla="+- 10800 0 0"/>
              <a:gd name="T0" fmla="*/ 10799 w 21600"/>
              <a:gd name="T1" fmla="*/ 0 h 21600"/>
              <a:gd name="T2" fmla="*/ 10800 w 21600"/>
              <a:gd name="T3" fmla="*/ 10800 h 21600"/>
              <a:gd name="T4" fmla="*/ 0 w 21600"/>
              <a:gd name="T5" fmla="*/ 1078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42" y="0"/>
                  <a:pt x="11" y="4823"/>
                  <a:pt x="0" y="10780"/>
                </a:cubicBezTo>
                <a:lnTo>
                  <a:pt x="10800" y="10800"/>
                </a:lnTo>
                <a:close/>
              </a:path>
            </a:pathLst>
          </a:custGeom>
          <a:solidFill>
            <a:srgbClr val="FF9966"/>
          </a:solidFill>
          <a:ln w="9525">
            <a:solidFill>
              <a:srgbClr val="000000"/>
            </a:solidFill>
            <a:miter lim="800000"/>
            <a:headEnd/>
            <a:tailEnd/>
          </a:ln>
          <a:effectLst>
            <a:outerShdw dist="107763" dir="2700000" algn="ctr" rotWithShape="0">
              <a:srgbClr val="808080"/>
            </a:outerShdw>
          </a:effectLst>
        </p:spPr>
        <p:txBody>
          <a:bodyPr/>
          <a:lstStyle/>
          <a:p>
            <a:endParaRPr lang="en-ZA"/>
          </a:p>
        </p:txBody>
      </p:sp>
      <p:sp>
        <p:nvSpPr>
          <p:cNvPr id="15" name="Oval 14"/>
          <p:cNvSpPr>
            <a:spLocks noChangeArrowheads="1"/>
          </p:cNvSpPr>
          <p:nvPr/>
        </p:nvSpPr>
        <p:spPr bwMode="auto">
          <a:xfrm>
            <a:off x="2932485" y="3563938"/>
            <a:ext cx="1279525" cy="1296987"/>
          </a:xfrm>
          <a:prstGeom prst="ellipse">
            <a:avLst/>
          </a:prstGeom>
          <a:gradFill rotWithShape="1">
            <a:gsLst>
              <a:gs pos="0">
                <a:srgbClr val="BBE0E3"/>
              </a:gs>
              <a:gs pos="100000">
                <a:srgbClr val="E9E9AF"/>
              </a:gs>
            </a:gsLst>
            <a:lin ang="5400000" scaled="1"/>
          </a:gra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p>
        </p:txBody>
      </p:sp>
      <p:sp>
        <p:nvSpPr>
          <p:cNvPr id="16" name="Oval 15">
            <a:hlinkClick r:id="rId9" action="ppaction://hlinksldjump"/>
          </p:cNvPr>
          <p:cNvSpPr>
            <a:spLocks noChangeArrowheads="1"/>
          </p:cNvSpPr>
          <p:nvPr/>
        </p:nvSpPr>
        <p:spPr bwMode="auto">
          <a:xfrm>
            <a:off x="2932485" y="3563938"/>
            <a:ext cx="1279525" cy="1296987"/>
          </a:xfrm>
          <a:prstGeom prst="ellipse">
            <a:avLst/>
          </a:prstGeom>
          <a:gradFill rotWithShape="1">
            <a:gsLst>
              <a:gs pos="0">
                <a:srgbClr val="333399">
                  <a:alpha val="10001"/>
                </a:srgbClr>
              </a:gs>
              <a:gs pos="100000">
                <a:srgbClr val="FF9966"/>
              </a:gs>
            </a:gsLst>
            <a:lin ang="5400000" scaled="1"/>
          </a:gra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p>
        </p:txBody>
      </p:sp>
      <p:sp>
        <p:nvSpPr>
          <p:cNvPr id="17" name="Oval 16"/>
          <p:cNvSpPr>
            <a:spLocks noChangeArrowheads="1"/>
          </p:cNvSpPr>
          <p:nvPr/>
        </p:nvSpPr>
        <p:spPr bwMode="auto">
          <a:xfrm>
            <a:off x="2903910" y="3571875"/>
            <a:ext cx="1331913" cy="1287463"/>
          </a:xfrm>
          <a:prstGeom prst="ellipse">
            <a:avLst/>
          </a:prstGeom>
          <a:noFill/>
          <a:ln w="3810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nchor="ctr"/>
          <a:lstStyle/>
          <a:p>
            <a:endParaRPr lang="en-ZA"/>
          </a:p>
        </p:txBody>
      </p:sp>
      <p:pic>
        <p:nvPicPr>
          <p:cNvPr id="18" name="Picture 1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2789329">
            <a:off x="3980235" y="3209926"/>
            <a:ext cx="466725"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9" name="Picture 1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18546845">
            <a:off x="2653879" y="3269456"/>
            <a:ext cx="466725" cy="722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 name="Picture 19"/>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13408064">
            <a:off x="2699123" y="4518025"/>
            <a:ext cx="466725" cy="738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1" name="Picture 20"/>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7716558">
            <a:off x="4060404" y="4475956"/>
            <a:ext cx="466725" cy="722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nvGrpSpPr>
          <p:cNvPr id="22" name="Group 21"/>
          <p:cNvGrpSpPr>
            <a:grpSpLocks/>
          </p:cNvGrpSpPr>
          <p:nvPr/>
        </p:nvGrpSpPr>
        <p:grpSpPr bwMode="auto">
          <a:xfrm>
            <a:off x="611560" y="2474913"/>
            <a:ext cx="5854700" cy="3549650"/>
            <a:chOff x="578" y="1125"/>
            <a:chExt cx="3688" cy="2236"/>
          </a:xfrm>
        </p:grpSpPr>
        <p:sp>
          <p:nvSpPr>
            <p:cNvPr id="23" name="Text Box 22"/>
            <p:cNvSpPr txBox="1">
              <a:spLocks noChangeArrowheads="1"/>
            </p:cNvSpPr>
            <p:nvPr/>
          </p:nvSpPr>
          <p:spPr bwMode="auto">
            <a:xfrm>
              <a:off x="1995" y="2034"/>
              <a:ext cx="898" cy="443"/>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spcBef>
                  <a:spcPct val="50000"/>
                </a:spcBef>
              </a:pPr>
              <a:r>
                <a:rPr lang="en-GB" altLang="en-US" sz="1600" b="1" dirty="0">
                  <a:solidFill>
                    <a:srgbClr val="000000"/>
                  </a:solidFill>
                  <a:latin typeface="Arial" panose="020B0604020202020204" pitchFamily="34" charset="0"/>
                </a:rPr>
                <a:t>Management</a:t>
              </a:r>
            </a:p>
            <a:p>
              <a:pPr algn="ctr" eaLnBrk="0" hangingPunct="0">
                <a:spcBef>
                  <a:spcPct val="50000"/>
                </a:spcBef>
              </a:pPr>
              <a:r>
                <a:rPr lang="en-GB" altLang="en-US" sz="1600" b="1" dirty="0">
                  <a:solidFill>
                    <a:srgbClr val="000000"/>
                  </a:solidFill>
                  <a:latin typeface="Arial" panose="020B0604020202020204" pitchFamily="34" charset="0"/>
                </a:rPr>
                <a:t>Information</a:t>
              </a:r>
              <a:endParaRPr lang="en-GB" altLang="en-US" sz="2000" b="1" dirty="0">
                <a:solidFill>
                  <a:schemeClr val="bg2"/>
                </a:solidFill>
                <a:effectLst>
                  <a:outerShdw blurRad="38100" dist="38100" dir="2700000" algn="tl">
                    <a:srgbClr val="C0C0C0"/>
                  </a:outerShdw>
                </a:effectLst>
                <a:latin typeface="Arial" panose="020B0604020202020204" pitchFamily="34" charset="0"/>
              </a:endParaRPr>
            </a:p>
          </p:txBody>
        </p:sp>
        <p:sp>
          <p:nvSpPr>
            <p:cNvPr id="24" name="Text Box 23"/>
            <p:cNvSpPr txBox="1">
              <a:spLocks noChangeArrowheads="1"/>
            </p:cNvSpPr>
            <p:nvPr/>
          </p:nvSpPr>
          <p:spPr bwMode="auto">
            <a:xfrm>
              <a:off x="3263" y="1149"/>
              <a:ext cx="956" cy="491"/>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spcBef>
                  <a:spcPct val="50000"/>
                </a:spcBef>
              </a:pPr>
              <a:r>
                <a:rPr lang="en-GB" altLang="en-US" sz="1800">
                  <a:solidFill>
                    <a:srgbClr val="000000"/>
                  </a:solidFill>
                  <a:latin typeface="Arial" panose="020B0604020202020204" pitchFamily="34" charset="0"/>
                </a:rPr>
                <a:t>Portfolio</a:t>
              </a:r>
            </a:p>
            <a:p>
              <a:pPr algn="ctr" eaLnBrk="0" hangingPunct="0">
                <a:spcBef>
                  <a:spcPct val="50000"/>
                </a:spcBef>
              </a:pPr>
              <a:r>
                <a:rPr lang="en-GB" altLang="en-US" sz="1800">
                  <a:solidFill>
                    <a:srgbClr val="000000"/>
                  </a:solidFill>
                  <a:latin typeface="Arial" panose="020B0604020202020204" pitchFamily="34" charset="0"/>
                </a:rPr>
                <a:t>Management</a:t>
              </a:r>
              <a:endParaRPr lang="en-GB" altLang="en-US" sz="2000" b="1">
                <a:solidFill>
                  <a:schemeClr val="bg2"/>
                </a:solidFill>
                <a:effectLst>
                  <a:outerShdw blurRad="38100" dist="38100" dir="2700000" algn="tl">
                    <a:srgbClr val="C0C0C0"/>
                  </a:outerShdw>
                </a:effectLst>
                <a:latin typeface="Arial" panose="020B0604020202020204" pitchFamily="34" charset="0"/>
              </a:endParaRPr>
            </a:p>
          </p:txBody>
        </p:sp>
        <p:sp>
          <p:nvSpPr>
            <p:cNvPr id="25" name="Text Box 24"/>
            <p:cNvSpPr txBox="1">
              <a:spLocks noChangeArrowheads="1"/>
            </p:cNvSpPr>
            <p:nvPr/>
          </p:nvSpPr>
          <p:spPr bwMode="auto">
            <a:xfrm>
              <a:off x="3270" y="2854"/>
              <a:ext cx="996" cy="491"/>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spcBef>
                  <a:spcPct val="50000"/>
                </a:spcBef>
              </a:pPr>
              <a:r>
                <a:rPr lang="en-GB" altLang="en-US" sz="1800" dirty="0">
                  <a:solidFill>
                    <a:srgbClr val="000000"/>
                  </a:solidFill>
                  <a:latin typeface="Arial" panose="020B0604020202020204" pitchFamily="34" charset="0"/>
                </a:rPr>
                <a:t>Exception</a:t>
              </a:r>
            </a:p>
            <a:p>
              <a:pPr algn="ctr" eaLnBrk="0" hangingPunct="0">
                <a:spcBef>
                  <a:spcPct val="50000"/>
                </a:spcBef>
              </a:pPr>
              <a:r>
                <a:rPr lang="en-GB" altLang="en-US" sz="1800" dirty="0">
                  <a:solidFill>
                    <a:srgbClr val="000000"/>
                  </a:solidFill>
                  <a:latin typeface="Arial" panose="020B0604020202020204" pitchFamily="34" charset="0"/>
                </a:rPr>
                <a:t>Management </a:t>
              </a:r>
              <a:endParaRPr lang="en-GB" altLang="en-US" sz="2000" b="1" dirty="0">
                <a:solidFill>
                  <a:schemeClr val="bg2"/>
                </a:solidFill>
                <a:effectLst>
                  <a:outerShdw blurRad="38100" dist="38100" dir="2700000" algn="tl">
                    <a:srgbClr val="C0C0C0"/>
                  </a:outerShdw>
                </a:effectLst>
                <a:latin typeface="Arial" panose="020B0604020202020204" pitchFamily="34" charset="0"/>
              </a:endParaRPr>
            </a:p>
          </p:txBody>
        </p:sp>
        <p:sp>
          <p:nvSpPr>
            <p:cNvPr id="26" name="Text Box 25"/>
            <p:cNvSpPr txBox="1">
              <a:spLocks noChangeArrowheads="1"/>
            </p:cNvSpPr>
            <p:nvPr/>
          </p:nvSpPr>
          <p:spPr bwMode="auto">
            <a:xfrm>
              <a:off x="578" y="2870"/>
              <a:ext cx="1228" cy="491"/>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eaLnBrk="0" hangingPunct="0">
                <a:spcBef>
                  <a:spcPct val="50000"/>
                </a:spcBef>
              </a:pPr>
              <a:r>
                <a:rPr lang="en-GB" altLang="en-US" sz="1800">
                  <a:solidFill>
                    <a:srgbClr val="000000"/>
                  </a:solidFill>
                  <a:latin typeface="Arial" panose="020B0604020202020204" pitchFamily="34" charset="0"/>
                </a:rPr>
                <a:t>Program Delivery</a:t>
              </a:r>
            </a:p>
            <a:p>
              <a:pPr algn="r" eaLnBrk="0" hangingPunct="0">
                <a:spcBef>
                  <a:spcPct val="50000"/>
                </a:spcBef>
              </a:pPr>
              <a:r>
                <a:rPr lang="en-GB" altLang="en-US" sz="1800">
                  <a:solidFill>
                    <a:srgbClr val="000000"/>
                  </a:solidFill>
                  <a:latin typeface="Arial" panose="020B0604020202020204" pitchFamily="34" charset="0"/>
                </a:rPr>
                <a:t>&amp; Control </a:t>
              </a:r>
              <a:endParaRPr lang="en-GB" altLang="en-US" sz="2000" b="1">
                <a:solidFill>
                  <a:schemeClr val="bg2"/>
                </a:solidFill>
                <a:effectLst>
                  <a:outerShdw blurRad="38100" dist="38100" dir="2700000" algn="tl">
                    <a:srgbClr val="C0C0C0"/>
                  </a:outerShdw>
                </a:effectLst>
                <a:latin typeface="Arial" panose="020B0604020202020204" pitchFamily="34" charset="0"/>
              </a:endParaRPr>
            </a:p>
          </p:txBody>
        </p:sp>
        <p:sp>
          <p:nvSpPr>
            <p:cNvPr id="27" name="Text Box 26"/>
            <p:cNvSpPr txBox="1">
              <a:spLocks noChangeArrowheads="1"/>
            </p:cNvSpPr>
            <p:nvPr/>
          </p:nvSpPr>
          <p:spPr bwMode="auto">
            <a:xfrm>
              <a:off x="852" y="1125"/>
              <a:ext cx="956" cy="491"/>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spcBef>
                  <a:spcPct val="50000"/>
                </a:spcBef>
              </a:pPr>
              <a:r>
                <a:rPr lang="en-GB" altLang="en-US" sz="1800">
                  <a:solidFill>
                    <a:srgbClr val="000000"/>
                  </a:solidFill>
                  <a:latin typeface="Arial" panose="020B0604020202020204" pitchFamily="34" charset="0"/>
                </a:rPr>
                <a:t>Knowledge</a:t>
              </a:r>
            </a:p>
            <a:p>
              <a:pPr algn="ctr" eaLnBrk="0" hangingPunct="0">
                <a:spcBef>
                  <a:spcPct val="50000"/>
                </a:spcBef>
              </a:pPr>
              <a:r>
                <a:rPr lang="en-GB" altLang="en-US" sz="1800">
                  <a:solidFill>
                    <a:srgbClr val="000000"/>
                  </a:solidFill>
                  <a:latin typeface="Arial" panose="020B0604020202020204" pitchFamily="34" charset="0"/>
                </a:rPr>
                <a:t>Management</a:t>
              </a:r>
              <a:endParaRPr lang="en-GB" altLang="en-US" sz="2000" b="1">
                <a:solidFill>
                  <a:schemeClr val="bg2"/>
                </a:solidFill>
                <a:effectLst>
                  <a:outerShdw blurRad="38100" dist="38100" dir="2700000" algn="tl">
                    <a:srgbClr val="C0C0C0"/>
                  </a:outerShdw>
                </a:effectLst>
                <a:latin typeface="Arial" panose="020B0604020202020204" pitchFamily="34" charset="0"/>
              </a:endParaRPr>
            </a:p>
          </p:txBody>
        </p:sp>
      </p:grpSp>
      <p:sp>
        <p:nvSpPr>
          <p:cNvPr id="28" name="Title 1"/>
          <p:cNvSpPr txBox="1">
            <a:spLocks/>
          </p:cNvSpPr>
          <p:nvPr/>
        </p:nvSpPr>
        <p:spPr>
          <a:xfrm>
            <a:off x="1547664" y="179491"/>
            <a:ext cx="7596336" cy="945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Narrow" pitchFamily="34" charset="0"/>
                <a:ea typeface="+mj-ea"/>
                <a:cs typeface="+mj-cs"/>
              </a:defRPr>
            </a:lvl1pPr>
          </a:lstStyle>
          <a:p>
            <a:pPr algn="r"/>
            <a:r>
              <a:rPr lang="en-ZA" sz="2800" b="1" dirty="0">
                <a:solidFill>
                  <a:schemeClr val="bg1"/>
                </a:solidFill>
                <a:latin typeface="+mn-lt"/>
                <a:ea typeface="ＭＳ Ｐゴシック" charset="0"/>
                <a:cs typeface="ＭＳ Ｐゴシック" charset="0"/>
              </a:rPr>
              <a:t>Programme Management Office</a:t>
            </a:r>
          </a:p>
          <a:p>
            <a:pPr algn="r"/>
            <a:r>
              <a:rPr lang="en-ZA" sz="2000" i="1" dirty="0">
                <a:solidFill>
                  <a:srgbClr val="FFC000"/>
                </a:solidFill>
                <a:latin typeface="+mn-lt"/>
                <a:ea typeface="ＭＳ Ｐゴシック" charset="0"/>
                <a:cs typeface="ＭＳ Ｐゴシック" charset="0"/>
              </a:rPr>
              <a:t>Role and broad functions</a:t>
            </a:r>
            <a:endParaRPr lang="en-ZA" sz="2800" dirty="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xmlns="" val="542540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1"/>
          </p:nvPr>
        </p:nvSpPr>
        <p:spPr>
          <a:xfrm>
            <a:off x="149087" y="6381328"/>
            <a:ext cx="2133600" cy="365125"/>
          </a:xfrm>
        </p:spPr>
        <p:txBody>
          <a:bodyPr/>
          <a:lstStyle/>
          <a:p>
            <a:pPr algn="l"/>
            <a:fld id="{C72E91E3-C145-4259-A465-9B0C9D7362CA}" type="slidenum">
              <a:rPr lang="nl-NL" smtClean="0">
                <a:solidFill>
                  <a:prstClr val="black">
                    <a:tint val="75000"/>
                  </a:prstClr>
                </a:solidFill>
              </a:rPr>
              <a:pPr algn="l"/>
              <a:t>22</a:t>
            </a:fld>
            <a:endParaRPr lang="nl-NL">
              <a:solidFill>
                <a:prstClr val="black">
                  <a:tint val="75000"/>
                </a:prstClr>
              </a:solidFill>
            </a:endParaRPr>
          </a:p>
        </p:txBody>
      </p:sp>
      <p:pic>
        <p:nvPicPr>
          <p:cNvPr id="3" name="Picture 2"/>
          <p:cNvPicPr>
            <a:picLocks noChangeAspect="1"/>
          </p:cNvPicPr>
          <p:nvPr/>
        </p:nvPicPr>
        <p:blipFill>
          <a:blip r:embed="rId3" cstate="print"/>
          <a:stretch>
            <a:fillRect/>
          </a:stretch>
        </p:blipFill>
        <p:spPr>
          <a:xfrm>
            <a:off x="1403648" y="1561486"/>
            <a:ext cx="6869753" cy="4609688"/>
          </a:xfrm>
          <a:prstGeom prst="rect">
            <a:avLst/>
          </a:prstGeom>
        </p:spPr>
      </p:pic>
      <p:sp>
        <p:nvSpPr>
          <p:cNvPr id="2" name="Oval 1"/>
          <p:cNvSpPr/>
          <p:nvPr/>
        </p:nvSpPr>
        <p:spPr>
          <a:xfrm>
            <a:off x="3563888" y="4149080"/>
            <a:ext cx="2232248" cy="93610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itle 1"/>
          <p:cNvSpPr txBox="1">
            <a:spLocks/>
          </p:cNvSpPr>
          <p:nvPr/>
        </p:nvSpPr>
        <p:spPr>
          <a:xfrm>
            <a:off x="1401501" y="332656"/>
            <a:ext cx="7596336" cy="945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Narrow" pitchFamily="34" charset="0"/>
                <a:ea typeface="+mj-ea"/>
                <a:cs typeface="+mj-cs"/>
              </a:defRPr>
            </a:lvl1pPr>
          </a:lstStyle>
          <a:p>
            <a:pPr algn="r"/>
            <a:r>
              <a:rPr lang="en-ZA" sz="2800" b="1" dirty="0">
                <a:solidFill>
                  <a:schemeClr val="bg1"/>
                </a:solidFill>
                <a:latin typeface="+mn-lt"/>
                <a:ea typeface="ＭＳ Ｐゴシック" charset="0"/>
                <a:cs typeface="ＭＳ Ｐゴシック" charset="0"/>
              </a:rPr>
              <a:t>IFMS Governance Structure</a:t>
            </a:r>
          </a:p>
          <a:p>
            <a:pPr algn="r"/>
            <a:endParaRPr lang="en-ZA" sz="2800" dirty="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xmlns="" val="3401329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121775" y="164283"/>
            <a:ext cx="7010400" cy="11430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en-ZA" sz="2800" b="1" dirty="0">
                <a:solidFill>
                  <a:schemeClr val="bg1"/>
                </a:solidFill>
                <a:latin typeface="+mn-lt"/>
                <a:ea typeface="ＭＳ Ｐゴシック" charset="0"/>
                <a:cs typeface="ＭＳ Ｐゴシック" charset="0"/>
              </a:rPr>
              <a:t>IT Governance Maturity Model</a:t>
            </a:r>
            <a:r>
              <a:rPr lang="en-ZA" sz="2800" b="0" dirty="0">
                <a:solidFill>
                  <a:schemeClr val="bg1"/>
                </a:solidFill>
                <a:latin typeface="+mn-lt"/>
                <a:ea typeface="ＭＳ Ｐゴシック" charset="0"/>
                <a:cs typeface="ＭＳ Ｐゴシック" charset="0"/>
              </a:rPr>
              <a:t/>
            </a:r>
            <a:br>
              <a:rPr lang="en-ZA" sz="2800" b="0" dirty="0">
                <a:solidFill>
                  <a:schemeClr val="bg1"/>
                </a:solidFill>
                <a:latin typeface="+mn-lt"/>
                <a:ea typeface="ＭＳ Ｐゴシック" charset="0"/>
                <a:cs typeface="ＭＳ Ｐゴシック" charset="0"/>
              </a:rPr>
            </a:br>
            <a:endParaRPr lang="en-ZA" sz="2000" b="0" dirty="0">
              <a:solidFill>
                <a:schemeClr val="bg1"/>
              </a:solidFill>
              <a:latin typeface="+mn-lt"/>
            </a:endParaRPr>
          </a:p>
        </p:txBody>
      </p:sp>
      <p:graphicFrame>
        <p:nvGraphicFramePr>
          <p:cNvPr id="2" name="Diagram 1"/>
          <p:cNvGraphicFramePr/>
          <p:nvPr>
            <p:extLst/>
          </p:nvPr>
        </p:nvGraphicFramePr>
        <p:xfrm>
          <a:off x="179512" y="1412776"/>
          <a:ext cx="8784976"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409084" y="3429000"/>
            <a:ext cx="1210588" cy="369332"/>
          </a:xfrm>
          <a:prstGeom prst="rect">
            <a:avLst/>
          </a:prstGeom>
          <a:noFill/>
        </p:spPr>
        <p:txBody>
          <a:bodyPr wrap="none" rtlCol="0">
            <a:spAutoFit/>
          </a:bodyPr>
          <a:lstStyle/>
          <a:p>
            <a:r>
              <a:rPr lang="en-ZA" b="1" dirty="0">
                <a:solidFill>
                  <a:srgbClr val="FF0000"/>
                </a:solidFill>
              </a:rPr>
              <a:t>2014/2015</a:t>
            </a:r>
          </a:p>
        </p:txBody>
      </p:sp>
      <p:sp>
        <p:nvSpPr>
          <p:cNvPr id="12" name="TextBox 11"/>
          <p:cNvSpPr txBox="1"/>
          <p:nvPr/>
        </p:nvSpPr>
        <p:spPr>
          <a:xfrm>
            <a:off x="2209284" y="3429000"/>
            <a:ext cx="1220206" cy="369332"/>
          </a:xfrm>
          <a:prstGeom prst="rect">
            <a:avLst/>
          </a:prstGeom>
          <a:noFill/>
        </p:spPr>
        <p:txBody>
          <a:bodyPr wrap="none" rtlCol="0">
            <a:spAutoFit/>
          </a:bodyPr>
          <a:lstStyle/>
          <a:p>
            <a:r>
              <a:rPr lang="en-ZA" b="1" dirty="0">
                <a:solidFill>
                  <a:srgbClr val="FF0000"/>
                </a:solidFill>
              </a:rPr>
              <a:t>2015/2016</a:t>
            </a:r>
          </a:p>
        </p:txBody>
      </p:sp>
      <p:sp>
        <p:nvSpPr>
          <p:cNvPr id="13" name="TextBox 12"/>
          <p:cNvSpPr txBox="1"/>
          <p:nvPr/>
        </p:nvSpPr>
        <p:spPr>
          <a:xfrm>
            <a:off x="4067944" y="3429000"/>
            <a:ext cx="1220206" cy="369332"/>
          </a:xfrm>
          <a:prstGeom prst="rect">
            <a:avLst/>
          </a:prstGeom>
          <a:noFill/>
        </p:spPr>
        <p:txBody>
          <a:bodyPr wrap="none" rtlCol="0">
            <a:spAutoFit/>
          </a:bodyPr>
          <a:lstStyle/>
          <a:p>
            <a:r>
              <a:rPr lang="en-ZA" b="1" dirty="0">
                <a:solidFill>
                  <a:srgbClr val="FF0000"/>
                </a:solidFill>
              </a:rPr>
              <a:t>2016/2017</a:t>
            </a:r>
          </a:p>
        </p:txBody>
      </p:sp>
      <p:cxnSp>
        <p:nvCxnSpPr>
          <p:cNvPr id="15" name="Straight Arrow Connector 14"/>
          <p:cNvCxnSpPr/>
          <p:nvPr/>
        </p:nvCxnSpPr>
        <p:spPr>
          <a:xfrm>
            <a:off x="5796136" y="3613666"/>
            <a:ext cx="244827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059832" y="1412776"/>
            <a:ext cx="360040" cy="3383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2</a:t>
            </a:r>
          </a:p>
        </p:txBody>
      </p:sp>
      <p:sp>
        <p:nvSpPr>
          <p:cNvPr id="17" name="Oval 16"/>
          <p:cNvSpPr/>
          <p:nvPr/>
        </p:nvSpPr>
        <p:spPr>
          <a:xfrm>
            <a:off x="1187624" y="1412776"/>
            <a:ext cx="360040" cy="3383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1</a:t>
            </a:r>
          </a:p>
        </p:txBody>
      </p:sp>
      <p:sp>
        <p:nvSpPr>
          <p:cNvPr id="18" name="Oval 17"/>
          <p:cNvSpPr/>
          <p:nvPr/>
        </p:nvSpPr>
        <p:spPr>
          <a:xfrm>
            <a:off x="4860032" y="1434480"/>
            <a:ext cx="360040" cy="3383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3</a:t>
            </a:r>
          </a:p>
        </p:txBody>
      </p:sp>
      <p:sp>
        <p:nvSpPr>
          <p:cNvPr id="19" name="Oval 18"/>
          <p:cNvSpPr/>
          <p:nvPr/>
        </p:nvSpPr>
        <p:spPr>
          <a:xfrm>
            <a:off x="6732240" y="1434480"/>
            <a:ext cx="360040" cy="3383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4</a:t>
            </a:r>
          </a:p>
        </p:txBody>
      </p:sp>
      <p:sp>
        <p:nvSpPr>
          <p:cNvPr id="20" name="Oval 19"/>
          <p:cNvSpPr/>
          <p:nvPr/>
        </p:nvSpPr>
        <p:spPr>
          <a:xfrm>
            <a:off x="8512042" y="1434480"/>
            <a:ext cx="360040" cy="3383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5</a:t>
            </a:r>
          </a:p>
        </p:txBody>
      </p:sp>
      <p:sp>
        <p:nvSpPr>
          <p:cNvPr id="21" name="Oval 20"/>
          <p:cNvSpPr/>
          <p:nvPr/>
        </p:nvSpPr>
        <p:spPr>
          <a:xfrm>
            <a:off x="332529" y="2916234"/>
            <a:ext cx="2574286" cy="139486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p:cNvSpPr txBox="1"/>
          <p:nvPr/>
        </p:nvSpPr>
        <p:spPr>
          <a:xfrm>
            <a:off x="880234" y="3798332"/>
            <a:ext cx="1631985" cy="369332"/>
          </a:xfrm>
          <a:prstGeom prst="rect">
            <a:avLst/>
          </a:prstGeom>
          <a:noFill/>
        </p:spPr>
        <p:txBody>
          <a:bodyPr wrap="none" rtlCol="0">
            <a:spAutoFit/>
          </a:bodyPr>
          <a:lstStyle/>
          <a:p>
            <a:r>
              <a:rPr lang="en-ZA" b="1" dirty="0"/>
              <a:t>Internal review</a:t>
            </a:r>
          </a:p>
        </p:txBody>
      </p:sp>
      <p:sp>
        <p:nvSpPr>
          <p:cNvPr id="23" name="Content Placeholder 2"/>
          <p:cNvSpPr>
            <a:spLocks noGrp="1"/>
          </p:cNvSpPr>
          <p:nvPr>
            <p:ph idx="1"/>
          </p:nvPr>
        </p:nvSpPr>
        <p:spPr>
          <a:xfrm>
            <a:off x="457200" y="4437112"/>
            <a:ext cx="8229600" cy="2260848"/>
          </a:xfrm>
        </p:spPr>
        <p:txBody>
          <a:bodyPr/>
          <a:lstStyle/>
          <a:p>
            <a:pPr marL="0" indent="0">
              <a:buNone/>
            </a:pPr>
            <a:r>
              <a:rPr lang="en-ZA" b="1" dirty="0">
                <a:solidFill>
                  <a:srgbClr val="0033CC"/>
                </a:solidFill>
              </a:rPr>
              <a:t>Recent Headlines (May 2017, Broad Messages):</a:t>
            </a:r>
          </a:p>
          <a:p>
            <a:pPr>
              <a:buFontTx/>
              <a:buChar char="-"/>
            </a:pPr>
            <a:r>
              <a:rPr lang="en-ZA" dirty="0"/>
              <a:t>Lapse in program governance </a:t>
            </a:r>
          </a:p>
          <a:p>
            <a:pPr>
              <a:buFontTx/>
              <a:buChar char="-"/>
            </a:pPr>
            <a:r>
              <a:rPr lang="en-ZA" dirty="0"/>
              <a:t>Questionable procurement practices</a:t>
            </a:r>
          </a:p>
          <a:p>
            <a:pPr>
              <a:buFontTx/>
              <a:buChar char="-"/>
            </a:pPr>
            <a:r>
              <a:rPr lang="en-ZA" dirty="0"/>
              <a:t>No value for money derived from funds spent</a:t>
            </a:r>
          </a:p>
          <a:p>
            <a:pPr>
              <a:buFontTx/>
              <a:buChar char="-"/>
            </a:pPr>
            <a:endParaRPr lang="en-ZA" dirty="0"/>
          </a:p>
          <a:p>
            <a:pPr>
              <a:buFontTx/>
              <a:buChar char="-"/>
            </a:pPr>
            <a:endParaRPr lang="en-ZA" dirty="0"/>
          </a:p>
        </p:txBody>
      </p:sp>
    </p:spTree>
    <p:extLst>
      <p:ext uri="{BB962C8B-B14F-4D97-AF65-F5344CB8AC3E}">
        <p14:creationId xmlns:p14="http://schemas.microsoft.com/office/powerpoint/2010/main" xmlns="" val="1302519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1"/>
          </p:nvPr>
        </p:nvSpPr>
        <p:spPr>
          <a:xfrm>
            <a:off x="149087" y="6381328"/>
            <a:ext cx="2133600" cy="365125"/>
          </a:xfrm>
        </p:spPr>
        <p:txBody>
          <a:bodyPr/>
          <a:lstStyle/>
          <a:p>
            <a:pPr algn="l"/>
            <a:fld id="{C72E91E3-C145-4259-A465-9B0C9D7362CA}" type="slidenum">
              <a:rPr lang="nl-NL" smtClean="0">
                <a:solidFill>
                  <a:prstClr val="black">
                    <a:tint val="75000"/>
                  </a:prstClr>
                </a:solidFill>
              </a:rPr>
              <a:pPr algn="l"/>
              <a:t>24</a:t>
            </a:fld>
            <a:endParaRPr lang="nl-NL">
              <a:solidFill>
                <a:prstClr val="black">
                  <a:tint val="75000"/>
                </a:prstClr>
              </a:solidFill>
            </a:endParaRPr>
          </a:p>
        </p:txBody>
      </p:sp>
      <p:sp>
        <p:nvSpPr>
          <p:cNvPr id="4" name="TextBox 3"/>
          <p:cNvSpPr txBox="1"/>
          <p:nvPr/>
        </p:nvSpPr>
        <p:spPr>
          <a:xfrm>
            <a:off x="0" y="3212976"/>
            <a:ext cx="9144000" cy="523220"/>
          </a:xfrm>
          <a:prstGeom prst="rect">
            <a:avLst/>
          </a:prstGeom>
          <a:noFill/>
        </p:spPr>
        <p:txBody>
          <a:bodyPr wrap="square" rtlCol="0">
            <a:spAutoFit/>
          </a:bodyPr>
          <a:lstStyle/>
          <a:p>
            <a:pPr algn="ctr"/>
            <a:r>
              <a:rPr lang="en-ZA" sz="28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xmlns="" val="349100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1"/>
          </p:nvPr>
        </p:nvSpPr>
        <p:spPr>
          <a:xfrm>
            <a:off x="149087" y="6381328"/>
            <a:ext cx="2133600" cy="365125"/>
          </a:xfrm>
        </p:spPr>
        <p:txBody>
          <a:bodyPr/>
          <a:lstStyle/>
          <a:p>
            <a:pPr algn="l"/>
            <a:fld id="{C72E91E3-C145-4259-A465-9B0C9D7362CA}" type="slidenum">
              <a:rPr lang="nl-NL" smtClean="0">
                <a:solidFill>
                  <a:prstClr val="black">
                    <a:tint val="75000"/>
                  </a:prstClr>
                </a:solidFill>
              </a:rPr>
              <a:pPr algn="l"/>
              <a:t>3</a:t>
            </a:fld>
            <a:endParaRPr lang="nl-NL">
              <a:solidFill>
                <a:prstClr val="black">
                  <a:tint val="75000"/>
                </a:prstClr>
              </a:solidFill>
            </a:endParaRPr>
          </a:p>
        </p:txBody>
      </p:sp>
      <p:sp>
        <p:nvSpPr>
          <p:cNvPr id="4" name="TextBox 3"/>
          <p:cNvSpPr txBox="1"/>
          <p:nvPr/>
        </p:nvSpPr>
        <p:spPr>
          <a:xfrm>
            <a:off x="0" y="3212976"/>
            <a:ext cx="9144000" cy="523220"/>
          </a:xfrm>
          <a:prstGeom prst="rect">
            <a:avLst/>
          </a:prstGeom>
          <a:noFill/>
        </p:spPr>
        <p:txBody>
          <a:bodyPr wrap="square" rtlCol="0">
            <a:spAutoFit/>
          </a:bodyPr>
          <a:lstStyle/>
          <a:p>
            <a:pPr algn="ctr"/>
            <a:r>
              <a:rPr lang="en-ZA" sz="2800" b="1" dirty="0">
                <a:latin typeface="Arial" panose="020B0604020202020204" pitchFamily="34" charset="0"/>
                <a:cs typeface="Arial" panose="020B0604020202020204" pitchFamily="34" charset="0"/>
              </a:rPr>
              <a:t>Rationale</a:t>
            </a:r>
          </a:p>
        </p:txBody>
      </p:sp>
    </p:spTree>
    <p:extLst>
      <p:ext uri="{BB962C8B-B14F-4D97-AF65-F5344CB8AC3E}">
        <p14:creationId xmlns:p14="http://schemas.microsoft.com/office/powerpoint/2010/main" xmlns="" val="1979324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49087" y="260648"/>
            <a:ext cx="8994913" cy="73606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en-ZA" sz="2800" dirty="0">
                <a:solidFill>
                  <a:schemeClr val="bg1"/>
                </a:solidFill>
                <a:latin typeface="+mn-lt"/>
                <a:ea typeface="ＭＳ Ｐゴシック" charset="0"/>
                <a:cs typeface="ＭＳ Ｐゴシック" charset="0"/>
              </a:rPr>
              <a:t>What is an Integrated Financial Management System?</a:t>
            </a:r>
          </a:p>
        </p:txBody>
      </p:sp>
      <p:sp>
        <p:nvSpPr>
          <p:cNvPr id="10" name="Slide Number Placeholder 9"/>
          <p:cNvSpPr>
            <a:spLocks noGrp="1"/>
          </p:cNvSpPr>
          <p:nvPr>
            <p:ph type="sldNum" sz="quarter" idx="11"/>
          </p:nvPr>
        </p:nvSpPr>
        <p:spPr>
          <a:xfrm>
            <a:off x="149087" y="6381328"/>
            <a:ext cx="2133600" cy="365125"/>
          </a:xfrm>
        </p:spPr>
        <p:txBody>
          <a:bodyPr/>
          <a:lstStyle/>
          <a:p>
            <a:pPr algn="l"/>
            <a:fld id="{C72E91E3-C145-4259-A465-9B0C9D7362CA}" type="slidenum">
              <a:rPr lang="nl-NL" smtClean="0">
                <a:solidFill>
                  <a:prstClr val="black">
                    <a:tint val="75000"/>
                  </a:prstClr>
                </a:solidFill>
              </a:rPr>
              <a:pPr algn="l"/>
              <a:t>4</a:t>
            </a:fld>
            <a:endParaRPr lang="nl-NL">
              <a:solidFill>
                <a:prstClr val="black">
                  <a:tint val="75000"/>
                </a:prstClr>
              </a:solidFill>
            </a:endParaRPr>
          </a:p>
        </p:txBody>
      </p:sp>
      <p:sp>
        <p:nvSpPr>
          <p:cNvPr id="6" name="Content Placeholder 3"/>
          <p:cNvSpPr>
            <a:spLocks noGrp="1"/>
          </p:cNvSpPr>
          <p:nvPr>
            <p:ph idx="1"/>
          </p:nvPr>
        </p:nvSpPr>
        <p:spPr>
          <a:xfrm>
            <a:off x="179512" y="1556792"/>
            <a:ext cx="8712968" cy="2446824"/>
          </a:xfrm>
          <a:prstGeom prst="rect">
            <a:avLst/>
          </a:prstGeom>
        </p:spPr>
        <p:txBody>
          <a:bodyPr wrap="square">
            <a:spAutoFit/>
          </a:bodyPr>
          <a:lstStyle/>
          <a:p>
            <a:pPr marL="0" indent="0">
              <a:spcBef>
                <a:spcPts val="600"/>
              </a:spcBef>
              <a:spcAft>
                <a:spcPts val="1200"/>
              </a:spcAft>
              <a:buNone/>
            </a:pPr>
            <a:r>
              <a:rPr lang="en-ZA" sz="1800" b="1" dirty="0">
                <a:solidFill>
                  <a:srgbClr val="0033CC"/>
                </a:solidFill>
                <a:latin typeface="Arial" panose="020B0604020202020204" pitchFamily="34" charset="0"/>
                <a:ea typeface="ＭＳ Ｐゴシック" charset="0"/>
                <a:cs typeface="Arial" panose="020B0604020202020204" pitchFamily="34" charset="0"/>
              </a:rPr>
              <a:t>Automating resource management (HR, Finance, SCM) with a system that:</a:t>
            </a:r>
          </a:p>
          <a:p>
            <a:pPr>
              <a:spcBef>
                <a:spcPts val="600"/>
              </a:spcBef>
              <a:spcAft>
                <a:spcPts val="1200"/>
              </a:spcAft>
            </a:pPr>
            <a:r>
              <a:rPr lang="en-ZA" sz="1800" dirty="0">
                <a:latin typeface="Arial" panose="020B0604020202020204" pitchFamily="34" charset="0"/>
                <a:ea typeface="ＭＳ Ｐゴシック" charset="0"/>
                <a:cs typeface="Arial" panose="020B0604020202020204" pitchFamily="34" charset="0"/>
              </a:rPr>
              <a:t>tracks events and summarizes information;</a:t>
            </a:r>
          </a:p>
          <a:p>
            <a:pPr>
              <a:spcBef>
                <a:spcPts val="600"/>
              </a:spcBef>
              <a:spcAft>
                <a:spcPts val="1200"/>
              </a:spcAft>
            </a:pPr>
            <a:r>
              <a:rPr lang="en-ZA" sz="1800" dirty="0">
                <a:latin typeface="Arial" panose="020B0604020202020204" pitchFamily="34" charset="0"/>
                <a:ea typeface="ＭＳ Ｐゴシック" charset="0"/>
                <a:cs typeface="Arial" panose="020B0604020202020204" pitchFamily="34" charset="0"/>
              </a:rPr>
              <a:t>supports adequate management reporting, policy decisions, fiduciary responsibilities, and preparation of auditable financial statements;  and </a:t>
            </a:r>
          </a:p>
          <a:p>
            <a:pPr>
              <a:spcBef>
                <a:spcPts val="600"/>
              </a:spcBef>
              <a:spcAft>
                <a:spcPts val="1200"/>
              </a:spcAft>
            </a:pPr>
            <a:r>
              <a:rPr lang="en-ZA" sz="1800" dirty="0">
                <a:latin typeface="Arial" panose="020B0604020202020204" pitchFamily="34" charset="0"/>
                <a:ea typeface="ＭＳ Ｐゴシック" charset="0"/>
                <a:cs typeface="Arial" panose="020B0604020202020204" pitchFamily="34" charset="0"/>
              </a:rPr>
              <a:t>should be designed with good relationships between software, hardware, personnel, procedures, controls and data.</a:t>
            </a: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28184" y="4280615"/>
            <a:ext cx="2261989" cy="1840262"/>
          </a:xfrm>
          <a:prstGeom prst="rect">
            <a:avLst/>
          </a:prstGeom>
        </p:spPr>
      </p:pic>
    </p:spTree>
    <p:extLst>
      <p:ext uri="{BB962C8B-B14F-4D97-AF65-F5344CB8AC3E}">
        <p14:creationId xmlns:p14="http://schemas.microsoft.com/office/powerpoint/2010/main" xmlns="" val="4233937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47664" y="260648"/>
            <a:ext cx="7596336" cy="73606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en-ZA" sz="2800" dirty="0">
                <a:solidFill>
                  <a:schemeClr val="bg1"/>
                </a:solidFill>
                <a:latin typeface="+mn-lt"/>
                <a:ea typeface="ＭＳ Ｐゴシック" charset="0"/>
                <a:cs typeface="ＭＳ Ｐゴシック" charset="0"/>
              </a:rPr>
              <a:t>The IFMS Value Proposition</a:t>
            </a:r>
          </a:p>
        </p:txBody>
      </p:sp>
      <p:sp>
        <p:nvSpPr>
          <p:cNvPr id="10" name="Slide Number Placeholder 9"/>
          <p:cNvSpPr>
            <a:spLocks noGrp="1"/>
          </p:cNvSpPr>
          <p:nvPr>
            <p:ph type="sldNum" sz="quarter" idx="11"/>
          </p:nvPr>
        </p:nvSpPr>
        <p:spPr>
          <a:xfrm>
            <a:off x="149087" y="6381328"/>
            <a:ext cx="2133600" cy="365125"/>
          </a:xfrm>
        </p:spPr>
        <p:txBody>
          <a:bodyPr/>
          <a:lstStyle/>
          <a:p>
            <a:pPr algn="l"/>
            <a:fld id="{C72E91E3-C145-4259-A465-9B0C9D7362CA}" type="slidenum">
              <a:rPr lang="nl-NL" smtClean="0">
                <a:solidFill>
                  <a:prstClr val="black">
                    <a:tint val="75000"/>
                  </a:prstClr>
                </a:solidFill>
              </a:rPr>
              <a:pPr algn="l"/>
              <a:t>5</a:t>
            </a:fld>
            <a:endParaRPr lang="nl-NL">
              <a:solidFill>
                <a:prstClr val="black">
                  <a:tint val="75000"/>
                </a:prstClr>
              </a:solidFill>
            </a:endParaRPr>
          </a:p>
        </p:txBody>
      </p:sp>
      <p:graphicFrame>
        <p:nvGraphicFramePr>
          <p:cNvPr id="3" name="Diagram 2"/>
          <p:cNvGraphicFramePr/>
          <p:nvPr>
            <p:extLst>
              <p:ext uri="{D42A27DB-BD31-4B8C-83A1-F6EECF244321}">
                <p14:modId xmlns:p14="http://schemas.microsoft.com/office/powerpoint/2010/main" xmlns="" val="4212658010"/>
              </p:ext>
            </p:extLst>
          </p:nvPr>
        </p:nvGraphicFramePr>
        <p:xfrm>
          <a:off x="971600" y="1556792"/>
          <a:ext cx="7080448"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12579" y="1700808"/>
            <a:ext cx="2304256" cy="1477328"/>
          </a:xfrm>
          <a:prstGeom prst="rect">
            <a:avLst/>
          </a:prstGeom>
          <a:noFill/>
        </p:spPr>
        <p:txBody>
          <a:bodyPr wrap="square" rtlCol="0">
            <a:spAutoFit/>
          </a:bodyPr>
          <a:lstStyle/>
          <a:p>
            <a:r>
              <a:rPr lang="en-ZA" i="1" dirty="0">
                <a:latin typeface="Arial" panose="020B0604020202020204" pitchFamily="34" charset="0"/>
                <a:cs typeface="Arial" panose="020B0604020202020204" pitchFamily="34" charset="0"/>
              </a:rPr>
              <a:t>Finding smarter ways to simplify processes and minimise resources to routine processes</a:t>
            </a:r>
          </a:p>
        </p:txBody>
      </p:sp>
      <p:sp>
        <p:nvSpPr>
          <p:cNvPr id="9" name="TextBox 8"/>
          <p:cNvSpPr txBox="1"/>
          <p:nvPr/>
        </p:nvSpPr>
        <p:spPr>
          <a:xfrm>
            <a:off x="6818640" y="1700808"/>
            <a:ext cx="2304256" cy="1200329"/>
          </a:xfrm>
          <a:prstGeom prst="rect">
            <a:avLst/>
          </a:prstGeom>
          <a:noFill/>
        </p:spPr>
        <p:txBody>
          <a:bodyPr wrap="square" rtlCol="0">
            <a:spAutoFit/>
          </a:bodyPr>
          <a:lstStyle/>
          <a:p>
            <a:r>
              <a:rPr lang="en-ZA" i="1" dirty="0">
                <a:latin typeface="Arial" panose="020B0604020202020204" pitchFamily="34" charset="0"/>
                <a:cs typeface="Arial" panose="020B0604020202020204" pitchFamily="34" charset="0"/>
              </a:rPr>
              <a:t>Allocating and tracking resource usage towards strategic ends</a:t>
            </a:r>
          </a:p>
        </p:txBody>
      </p:sp>
      <p:sp>
        <p:nvSpPr>
          <p:cNvPr id="11" name="TextBox 10"/>
          <p:cNvSpPr txBox="1"/>
          <p:nvPr/>
        </p:nvSpPr>
        <p:spPr>
          <a:xfrm>
            <a:off x="467544" y="5363561"/>
            <a:ext cx="2736304" cy="1200329"/>
          </a:xfrm>
          <a:prstGeom prst="rect">
            <a:avLst/>
          </a:prstGeom>
          <a:noFill/>
        </p:spPr>
        <p:txBody>
          <a:bodyPr wrap="square" rtlCol="0">
            <a:spAutoFit/>
          </a:bodyPr>
          <a:lstStyle/>
          <a:p>
            <a:r>
              <a:rPr lang="en-ZA" i="1" dirty="0">
                <a:latin typeface="Arial" panose="020B0604020202020204" pitchFamily="34" charset="0"/>
                <a:cs typeface="Arial" panose="020B0604020202020204" pitchFamily="34" charset="0"/>
              </a:rPr>
              <a:t>It is not only about leveraging on available technology – can we really survive without it?</a:t>
            </a:r>
          </a:p>
        </p:txBody>
      </p:sp>
    </p:spTree>
    <p:extLst>
      <p:ext uri="{BB962C8B-B14F-4D97-AF65-F5344CB8AC3E}">
        <p14:creationId xmlns:p14="http://schemas.microsoft.com/office/powerpoint/2010/main" xmlns="" val="165672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49087" y="260648"/>
            <a:ext cx="8994913" cy="73606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r"/>
            <a:r>
              <a:rPr lang="en-ZA" sz="2800" dirty="0">
                <a:solidFill>
                  <a:schemeClr val="bg1"/>
                </a:solidFill>
                <a:latin typeface="+mj-lt"/>
                <a:ea typeface="ＭＳ Ｐゴシック" charset="0"/>
                <a:cs typeface="ＭＳ Ｐゴシック" charset="0"/>
              </a:rPr>
              <a:t>Using Technology for Strategic Ends - What are the Possibilities?</a:t>
            </a:r>
            <a:br>
              <a:rPr lang="en-ZA" sz="2800" dirty="0">
                <a:solidFill>
                  <a:schemeClr val="bg1"/>
                </a:solidFill>
                <a:latin typeface="+mj-lt"/>
                <a:ea typeface="ＭＳ Ｐゴシック" charset="0"/>
                <a:cs typeface="ＭＳ Ｐゴシック" charset="0"/>
              </a:rPr>
            </a:br>
            <a:endParaRPr lang="en-ZA" sz="2800" dirty="0">
              <a:solidFill>
                <a:schemeClr val="bg1"/>
              </a:solidFill>
              <a:latin typeface="+mj-lt"/>
              <a:ea typeface="ＭＳ Ｐゴシック" charset="0"/>
              <a:cs typeface="ＭＳ Ｐゴシック" charset="0"/>
            </a:endParaRPr>
          </a:p>
        </p:txBody>
      </p:sp>
      <p:sp>
        <p:nvSpPr>
          <p:cNvPr id="8" name="Content Placeholder 3"/>
          <p:cNvSpPr>
            <a:spLocks noGrp="1"/>
          </p:cNvSpPr>
          <p:nvPr>
            <p:ph idx="1"/>
          </p:nvPr>
        </p:nvSpPr>
        <p:spPr>
          <a:xfrm>
            <a:off x="107504" y="1556792"/>
            <a:ext cx="8928992" cy="4785926"/>
          </a:xfrm>
          <a:prstGeom prst="rect">
            <a:avLst/>
          </a:prstGeom>
        </p:spPr>
        <p:txBody>
          <a:bodyPr wrap="square">
            <a:spAutoFit/>
          </a:bodyPr>
          <a:lstStyle/>
          <a:p>
            <a:pPr>
              <a:spcBef>
                <a:spcPts val="600"/>
              </a:spcBef>
              <a:spcAft>
                <a:spcPts val="1200"/>
              </a:spcAft>
            </a:pPr>
            <a:r>
              <a:rPr lang="en-ZA" sz="1750" dirty="0">
                <a:latin typeface="Arial" panose="020B0604020202020204" pitchFamily="34" charset="0"/>
                <a:ea typeface="ＭＳ Ｐゴシック" charset="0"/>
                <a:cs typeface="Arial" panose="020B0604020202020204" pitchFamily="34" charset="0"/>
              </a:rPr>
              <a:t>To allow officials to </a:t>
            </a:r>
            <a:r>
              <a:rPr lang="en-ZA" sz="1750" b="1" dirty="0">
                <a:solidFill>
                  <a:srgbClr val="0033CC"/>
                </a:solidFill>
                <a:latin typeface="Arial" panose="020B0604020202020204" pitchFamily="34" charset="0"/>
                <a:ea typeface="ＭＳ Ｐゴシック" charset="0"/>
                <a:cs typeface="Arial" panose="020B0604020202020204" pitchFamily="34" charset="0"/>
              </a:rPr>
              <a:t>transact remotely </a:t>
            </a:r>
            <a:r>
              <a:rPr lang="en-ZA" sz="1750" dirty="0">
                <a:latin typeface="Arial" panose="020B0604020202020204" pitchFamily="34" charset="0"/>
                <a:ea typeface="ＭＳ Ｐゴシック" charset="0"/>
                <a:cs typeface="Arial" panose="020B0604020202020204" pitchFamily="34" charset="0"/>
              </a:rPr>
              <a:t>– whether applying for leave directly on the system, obtaining reports from mobile devices, etc.</a:t>
            </a:r>
          </a:p>
          <a:p>
            <a:pPr>
              <a:spcBef>
                <a:spcPts val="600"/>
              </a:spcBef>
              <a:spcAft>
                <a:spcPts val="1200"/>
              </a:spcAft>
            </a:pPr>
            <a:r>
              <a:rPr lang="en-ZA" sz="1750" dirty="0">
                <a:latin typeface="Arial" panose="020B0604020202020204" pitchFamily="34" charset="0"/>
                <a:ea typeface="ＭＳ Ｐゴシック" charset="0"/>
                <a:cs typeface="Arial" panose="020B0604020202020204" pitchFamily="34" charset="0"/>
              </a:rPr>
              <a:t>To </a:t>
            </a:r>
            <a:r>
              <a:rPr lang="en-ZA" sz="1750" b="1" dirty="0">
                <a:solidFill>
                  <a:srgbClr val="0033CC"/>
                </a:solidFill>
                <a:latin typeface="Arial" panose="020B0604020202020204" pitchFamily="34" charset="0"/>
                <a:ea typeface="ＭＳ Ｐゴシック" charset="0"/>
                <a:cs typeface="Arial" panose="020B0604020202020204" pitchFamily="34" charset="0"/>
              </a:rPr>
              <a:t>contribute to more informed decision-making </a:t>
            </a:r>
            <a:r>
              <a:rPr lang="en-ZA" sz="1750" dirty="0">
                <a:latin typeface="Arial" panose="020B0604020202020204" pitchFamily="34" charset="0"/>
                <a:ea typeface="ＭＳ Ｐゴシック" charset="0"/>
                <a:cs typeface="Arial" panose="020B0604020202020204" pitchFamily="34" charset="0"/>
              </a:rPr>
              <a:t>by presenting data from several perspectives. Applying big data techniques in the future could render varying perspectives on a range of issues, when considering financial and non-financial data from various sources. </a:t>
            </a:r>
          </a:p>
          <a:p>
            <a:pPr>
              <a:spcBef>
                <a:spcPts val="600"/>
              </a:spcBef>
              <a:spcAft>
                <a:spcPts val="1200"/>
              </a:spcAft>
            </a:pPr>
            <a:r>
              <a:rPr lang="en-ZA" sz="1750" b="1" dirty="0">
                <a:solidFill>
                  <a:srgbClr val="0033CC"/>
                </a:solidFill>
                <a:latin typeface="Arial" panose="020B0604020202020204" pitchFamily="34" charset="0"/>
                <a:ea typeface="ＭＳ Ｐゴシック" charset="0"/>
                <a:cs typeface="Arial" panose="020B0604020202020204" pitchFamily="34" charset="0"/>
              </a:rPr>
              <a:t>Render business processes more efficient </a:t>
            </a:r>
            <a:r>
              <a:rPr lang="en-ZA" sz="1750" dirty="0">
                <a:latin typeface="Arial" panose="020B0604020202020204" pitchFamily="34" charset="0"/>
                <a:ea typeface="ＭＳ Ｐゴシック" charset="0"/>
                <a:cs typeface="Arial" panose="020B0604020202020204" pitchFamily="34" charset="0"/>
              </a:rPr>
              <a:t>- for example, validation of information held centrally could be done electronically. Examples range from referencing of tax clearance certificates, confirming identity numbers with Home Affairs and determining the extent to which specific vendors engage with government.</a:t>
            </a:r>
          </a:p>
          <a:p>
            <a:pPr>
              <a:spcBef>
                <a:spcPts val="600"/>
              </a:spcBef>
              <a:spcAft>
                <a:spcPts val="1200"/>
              </a:spcAft>
            </a:pPr>
            <a:r>
              <a:rPr lang="en-ZA" sz="1750" b="1" dirty="0">
                <a:solidFill>
                  <a:srgbClr val="0033CC"/>
                </a:solidFill>
                <a:latin typeface="Arial" panose="020B0604020202020204" pitchFamily="34" charset="0"/>
                <a:ea typeface="ＭＳ Ｐゴシック" charset="0"/>
                <a:cs typeface="Arial" panose="020B0604020202020204" pitchFamily="34" charset="0"/>
              </a:rPr>
              <a:t>Automation of business processes</a:t>
            </a:r>
            <a:r>
              <a:rPr lang="en-ZA" sz="1750" dirty="0">
                <a:solidFill>
                  <a:srgbClr val="0033CC"/>
                </a:solidFill>
                <a:latin typeface="Arial" panose="020B0604020202020204" pitchFamily="34" charset="0"/>
                <a:ea typeface="ＭＳ Ｐゴシック" charset="0"/>
                <a:cs typeface="Arial" panose="020B0604020202020204" pitchFamily="34" charset="0"/>
              </a:rPr>
              <a:t> </a:t>
            </a:r>
            <a:r>
              <a:rPr lang="en-ZA" sz="1750" dirty="0">
                <a:latin typeface="Arial" panose="020B0604020202020204" pitchFamily="34" charset="0"/>
                <a:ea typeface="ＭＳ Ｐゴシック" charset="0"/>
                <a:cs typeface="Arial" panose="020B0604020202020204" pitchFamily="34" charset="0"/>
              </a:rPr>
              <a:t>will increase efficiency, reduce cost and improve data quality.</a:t>
            </a:r>
          </a:p>
          <a:p>
            <a:pPr>
              <a:spcBef>
                <a:spcPts val="600"/>
              </a:spcBef>
              <a:spcAft>
                <a:spcPts val="1200"/>
              </a:spcAft>
            </a:pPr>
            <a:r>
              <a:rPr lang="en-ZA" sz="1750" dirty="0">
                <a:latin typeface="Arial" panose="020B0604020202020204" pitchFamily="34" charset="0"/>
                <a:ea typeface="ＭＳ Ｐゴシック" charset="0"/>
                <a:cs typeface="Arial" panose="020B0604020202020204" pitchFamily="34" charset="0"/>
              </a:rPr>
              <a:t>To allow </a:t>
            </a:r>
            <a:r>
              <a:rPr lang="en-ZA" sz="1750" b="1" dirty="0">
                <a:solidFill>
                  <a:srgbClr val="0033CC"/>
                </a:solidFill>
                <a:latin typeface="Arial" panose="020B0604020202020204" pitchFamily="34" charset="0"/>
                <a:ea typeface="ＭＳ Ｐゴシック" charset="0"/>
                <a:cs typeface="Arial" panose="020B0604020202020204" pitchFamily="34" charset="0"/>
              </a:rPr>
              <a:t>suppliers to engage directly with government </a:t>
            </a:r>
            <a:r>
              <a:rPr lang="en-ZA" sz="1750" dirty="0">
                <a:latin typeface="Arial" panose="020B0604020202020204" pitchFamily="34" charset="0"/>
                <a:ea typeface="ＭＳ Ｐゴシック" charset="0"/>
                <a:cs typeface="Arial" panose="020B0604020202020204" pitchFamily="34" charset="0"/>
              </a:rPr>
              <a:t>– through self registration on central supplier database and the electronic tendering portal</a:t>
            </a:r>
          </a:p>
        </p:txBody>
      </p:sp>
      <p:sp>
        <p:nvSpPr>
          <p:cNvPr id="10" name="Slide Number Placeholder 9"/>
          <p:cNvSpPr>
            <a:spLocks noGrp="1"/>
          </p:cNvSpPr>
          <p:nvPr>
            <p:ph type="sldNum" sz="quarter" idx="11"/>
          </p:nvPr>
        </p:nvSpPr>
        <p:spPr>
          <a:xfrm>
            <a:off x="149087" y="6381328"/>
            <a:ext cx="2133600" cy="365125"/>
          </a:xfrm>
        </p:spPr>
        <p:txBody>
          <a:bodyPr/>
          <a:lstStyle/>
          <a:p>
            <a:pPr algn="l"/>
            <a:fld id="{C72E91E3-C145-4259-A465-9B0C9D7362CA}" type="slidenum">
              <a:rPr lang="nl-NL" smtClean="0">
                <a:solidFill>
                  <a:prstClr val="black">
                    <a:tint val="75000"/>
                  </a:prstClr>
                </a:solidFill>
              </a:rPr>
              <a:pPr algn="l"/>
              <a:t>6</a:t>
            </a:fld>
            <a:endParaRPr lang="nl-NL">
              <a:solidFill>
                <a:prstClr val="black">
                  <a:tint val="75000"/>
                </a:prstClr>
              </a:solidFill>
            </a:endParaRPr>
          </a:p>
        </p:txBody>
      </p:sp>
    </p:spTree>
    <p:extLst>
      <p:ext uri="{BB962C8B-B14F-4D97-AF65-F5344CB8AC3E}">
        <p14:creationId xmlns:p14="http://schemas.microsoft.com/office/powerpoint/2010/main" xmlns="" val="336585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47664" y="260648"/>
            <a:ext cx="7596336" cy="73606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en-ZA" sz="2800" dirty="0">
                <a:solidFill>
                  <a:schemeClr val="bg1"/>
                </a:solidFill>
                <a:latin typeface="+mn-lt"/>
                <a:ea typeface="ＭＳ Ｐゴシック" charset="0"/>
                <a:cs typeface="ＭＳ Ｐゴシック" charset="0"/>
              </a:rPr>
              <a:t>Original vs. Revised Solution Architecture</a:t>
            </a:r>
          </a:p>
        </p:txBody>
      </p:sp>
      <p:sp>
        <p:nvSpPr>
          <p:cNvPr id="10" name="Slide Number Placeholder 9"/>
          <p:cNvSpPr>
            <a:spLocks noGrp="1"/>
          </p:cNvSpPr>
          <p:nvPr>
            <p:ph type="sldNum" sz="quarter" idx="11"/>
          </p:nvPr>
        </p:nvSpPr>
        <p:spPr>
          <a:xfrm>
            <a:off x="107504" y="6396371"/>
            <a:ext cx="2133600" cy="365125"/>
          </a:xfrm>
        </p:spPr>
        <p:txBody>
          <a:bodyPr/>
          <a:lstStyle/>
          <a:p>
            <a:pPr algn="l"/>
            <a:fld id="{C72E91E3-C145-4259-A465-9B0C9D7362CA}" type="slidenum">
              <a:rPr lang="nl-NL" smtClean="0">
                <a:solidFill>
                  <a:prstClr val="black">
                    <a:tint val="75000"/>
                  </a:prstClr>
                </a:solidFill>
              </a:rPr>
              <a:pPr algn="l"/>
              <a:t>7</a:t>
            </a:fld>
            <a:endParaRPr lang="nl-NL" dirty="0">
              <a:solidFill>
                <a:prstClr val="black">
                  <a:tint val="75000"/>
                </a:prstClr>
              </a:solidFill>
            </a:endParaRPr>
          </a:p>
        </p:txBody>
      </p:sp>
      <p:pic>
        <p:nvPicPr>
          <p:cNvPr id="3" name="Picture 2"/>
          <p:cNvPicPr>
            <a:picLocks noChangeAspect="1"/>
          </p:cNvPicPr>
          <p:nvPr/>
        </p:nvPicPr>
        <p:blipFill>
          <a:blip r:embed="rId3" cstate="print"/>
          <a:stretch>
            <a:fillRect/>
          </a:stretch>
        </p:blipFill>
        <p:spPr>
          <a:xfrm>
            <a:off x="107504" y="1592908"/>
            <a:ext cx="9004572" cy="4572396"/>
          </a:xfrm>
          <a:prstGeom prst="rect">
            <a:avLst/>
          </a:prstGeom>
        </p:spPr>
      </p:pic>
    </p:spTree>
    <p:extLst>
      <p:ext uri="{BB962C8B-B14F-4D97-AF65-F5344CB8AC3E}">
        <p14:creationId xmlns:p14="http://schemas.microsoft.com/office/powerpoint/2010/main" xmlns="" val="792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9087" y="1556792"/>
            <a:ext cx="3160051" cy="2239254"/>
          </a:xfrm>
          <a:prstGeom prst="rect">
            <a:avLst/>
          </a:prstGeom>
          <a:noFill/>
          <a:ln>
            <a:solidFill>
              <a:srgbClr val="808080">
                <a:lumMod val="75000"/>
              </a:srgbClr>
            </a:solidFill>
          </a:ln>
        </p:spPr>
        <p:txBody>
          <a:bodyPr wrap="square" lIns="105587" tIns="52794" rIns="105587" bIns="52794" rtlCol="0">
            <a:spAutoFit/>
          </a:bodyPr>
          <a:lstStyle/>
          <a:p>
            <a:pPr marL="205316" marR="0" lvl="0" indent="-205316" defTabSz="914400" eaLnBrk="1" fontAlgn="base" latinLnBrk="0" hangingPunct="1">
              <a:lnSpc>
                <a:spcPct val="100000"/>
              </a:lnSpc>
              <a:spcBef>
                <a:spcPct val="0"/>
              </a:spcBef>
              <a:spcAft>
                <a:spcPct val="0"/>
              </a:spcAft>
              <a:buClrTx/>
              <a:buSzTx/>
              <a:buFontTx/>
              <a:buChar char="-"/>
              <a:tabLst/>
              <a:defRPr/>
            </a:pPr>
            <a:r>
              <a:rPr kumimoji="0" lang="en-ZA" sz="1386" b="0" i="0" u="none" strike="noStrike" kern="0" cap="none" spc="0" normalizeH="0" baseline="0" noProof="0" dirty="0">
                <a:ln>
                  <a:noFill/>
                </a:ln>
                <a:effectLst/>
                <a:uLnTx/>
                <a:uFillTx/>
                <a:latin typeface="Arial"/>
                <a:ea typeface="ＭＳ Ｐゴシック" charset="0"/>
              </a:rPr>
              <a:t>Identification of affected FM and HR policies and legislative requirements</a:t>
            </a:r>
          </a:p>
          <a:p>
            <a:pPr marL="205316" marR="0" lvl="0" indent="-205316" defTabSz="914400" eaLnBrk="1" fontAlgn="base" latinLnBrk="0" hangingPunct="1">
              <a:lnSpc>
                <a:spcPct val="100000"/>
              </a:lnSpc>
              <a:spcBef>
                <a:spcPct val="0"/>
              </a:spcBef>
              <a:spcAft>
                <a:spcPct val="0"/>
              </a:spcAft>
              <a:buClrTx/>
              <a:buSzTx/>
              <a:buFontTx/>
              <a:buChar char="-"/>
              <a:tabLst/>
              <a:defRPr/>
            </a:pPr>
            <a:r>
              <a:rPr kumimoji="0" lang="en-ZA" sz="1386" b="0" i="0" u="none" strike="noStrike" kern="0" cap="none" spc="0" normalizeH="0" baseline="0" noProof="0" dirty="0">
                <a:ln>
                  <a:noFill/>
                </a:ln>
                <a:effectLst/>
                <a:uLnTx/>
                <a:uFillTx/>
                <a:latin typeface="Arial"/>
                <a:ea typeface="ＭＳ Ｐゴシック" charset="0"/>
              </a:rPr>
              <a:t>Mapping of key processes</a:t>
            </a:r>
          </a:p>
          <a:p>
            <a:pPr marL="205316" marR="0" lvl="0" indent="-205316" defTabSz="914400" eaLnBrk="1" fontAlgn="base" latinLnBrk="0" hangingPunct="1">
              <a:lnSpc>
                <a:spcPct val="100000"/>
              </a:lnSpc>
              <a:spcBef>
                <a:spcPct val="0"/>
              </a:spcBef>
              <a:spcAft>
                <a:spcPct val="0"/>
              </a:spcAft>
              <a:buClrTx/>
              <a:buSzTx/>
              <a:buFontTx/>
              <a:buChar char="-"/>
              <a:tabLst/>
              <a:defRPr/>
            </a:pPr>
            <a:r>
              <a:rPr kumimoji="0" lang="en-ZA" sz="1386" b="0" i="0" u="none" strike="noStrike" kern="0" cap="none" spc="0" normalizeH="0" baseline="0" noProof="0" dirty="0">
                <a:ln>
                  <a:noFill/>
                </a:ln>
                <a:effectLst/>
                <a:uLnTx/>
                <a:uFillTx/>
                <a:latin typeface="Arial"/>
                <a:ea typeface="ＭＳ Ｐゴシック" charset="0"/>
              </a:rPr>
              <a:t>Comparing the differences, quantifying the change </a:t>
            </a:r>
          </a:p>
          <a:p>
            <a:pPr marL="205316" marR="0" lvl="0" indent="-205316" defTabSz="914400" eaLnBrk="1" fontAlgn="base" latinLnBrk="0" hangingPunct="1">
              <a:lnSpc>
                <a:spcPct val="100000"/>
              </a:lnSpc>
              <a:spcBef>
                <a:spcPct val="0"/>
              </a:spcBef>
              <a:spcAft>
                <a:spcPct val="0"/>
              </a:spcAft>
              <a:buClrTx/>
              <a:buSzTx/>
              <a:buFontTx/>
              <a:buChar char="-"/>
              <a:tabLst/>
              <a:defRPr/>
            </a:pPr>
            <a:r>
              <a:rPr kumimoji="0" lang="en-ZA" sz="1386" b="0" i="0" u="none" strike="noStrike" kern="0" cap="none" spc="0" normalizeH="0" baseline="0" noProof="0" dirty="0">
                <a:ln>
                  <a:noFill/>
                </a:ln>
                <a:effectLst/>
                <a:uLnTx/>
                <a:uFillTx/>
                <a:latin typeface="Arial"/>
                <a:ea typeface="ＭＳ Ｐゴシック" charset="0"/>
              </a:rPr>
              <a:t>Consulting and concluding the extent of changes, with training programmes being designed and deployed</a:t>
            </a:r>
          </a:p>
        </p:txBody>
      </p:sp>
      <p:sp>
        <p:nvSpPr>
          <p:cNvPr id="7" name="Title 1"/>
          <p:cNvSpPr>
            <a:spLocks noGrp="1"/>
          </p:cNvSpPr>
          <p:nvPr>
            <p:ph type="title"/>
          </p:nvPr>
        </p:nvSpPr>
        <p:spPr>
          <a:xfrm>
            <a:off x="149087" y="244660"/>
            <a:ext cx="8994913" cy="73606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r"/>
            <a:r>
              <a:rPr lang="en-ZA" sz="2800" dirty="0">
                <a:solidFill>
                  <a:schemeClr val="bg1"/>
                </a:solidFill>
                <a:latin typeface="+mn-lt"/>
                <a:ea typeface="ＭＳ Ｐゴシック" charset="0"/>
                <a:cs typeface="ＭＳ Ｐゴシック" charset="0"/>
              </a:rPr>
              <a:t>IFMS 2</a:t>
            </a:r>
            <a:br>
              <a:rPr lang="en-ZA" sz="2800" dirty="0">
                <a:solidFill>
                  <a:schemeClr val="bg1"/>
                </a:solidFill>
                <a:latin typeface="+mn-lt"/>
                <a:ea typeface="ＭＳ Ｐゴシック" charset="0"/>
                <a:cs typeface="ＭＳ Ｐゴシック" charset="0"/>
              </a:rPr>
            </a:br>
            <a:r>
              <a:rPr lang="en-ZA" sz="2800" dirty="0">
                <a:solidFill>
                  <a:schemeClr val="bg1"/>
                </a:solidFill>
                <a:latin typeface="+mn-lt"/>
                <a:ea typeface="ＭＳ Ｐゴシック" charset="0"/>
                <a:cs typeface="ＭＳ Ｐゴシック" charset="0"/>
              </a:rPr>
              <a:t>A Business-led Modernisation</a:t>
            </a:r>
          </a:p>
        </p:txBody>
      </p:sp>
      <p:sp>
        <p:nvSpPr>
          <p:cNvPr id="10" name="Slide Number Placeholder 9"/>
          <p:cNvSpPr>
            <a:spLocks noGrp="1"/>
          </p:cNvSpPr>
          <p:nvPr>
            <p:ph type="sldNum" sz="quarter" idx="11"/>
          </p:nvPr>
        </p:nvSpPr>
        <p:spPr>
          <a:xfrm>
            <a:off x="149087" y="6381328"/>
            <a:ext cx="2133600" cy="365125"/>
          </a:xfrm>
        </p:spPr>
        <p:txBody>
          <a:bodyPr/>
          <a:lstStyle/>
          <a:p>
            <a:pPr algn="l"/>
            <a:fld id="{C72E91E3-C145-4259-A465-9B0C9D7362CA}" type="slidenum">
              <a:rPr lang="nl-NL" smtClean="0">
                <a:solidFill>
                  <a:prstClr val="black">
                    <a:tint val="75000"/>
                  </a:prstClr>
                </a:solidFill>
              </a:rPr>
              <a:pPr algn="l"/>
              <a:t>8</a:t>
            </a:fld>
            <a:endParaRPr lang="nl-NL">
              <a:solidFill>
                <a:prstClr val="black">
                  <a:tint val="75000"/>
                </a:prstClr>
              </a:solidFill>
            </a:endParaRPr>
          </a:p>
        </p:txBody>
      </p:sp>
      <p:graphicFrame>
        <p:nvGraphicFramePr>
          <p:cNvPr id="3" name="Diagram 2"/>
          <p:cNvGraphicFramePr/>
          <p:nvPr>
            <p:extLst/>
          </p:nvPr>
        </p:nvGraphicFramePr>
        <p:xfrm>
          <a:off x="1932424" y="1908700"/>
          <a:ext cx="5663912" cy="3896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6220483" y="1988840"/>
            <a:ext cx="2816013" cy="1812727"/>
          </a:xfrm>
          <a:prstGeom prst="rect">
            <a:avLst/>
          </a:prstGeom>
          <a:noFill/>
          <a:ln>
            <a:solidFill>
              <a:srgbClr val="333399"/>
            </a:solidFill>
          </a:ln>
        </p:spPr>
        <p:txBody>
          <a:bodyPr wrap="square" lIns="105587" tIns="52794" rIns="105587" bIns="52794" rtlCol="0">
            <a:spAutoFit/>
          </a:bodyPr>
          <a:lstStyle/>
          <a:p>
            <a:pPr marL="205316" marR="0" lvl="0" indent="-205316" defTabSz="914400" eaLnBrk="1" fontAlgn="base" latinLnBrk="0" hangingPunct="1">
              <a:lnSpc>
                <a:spcPct val="100000"/>
              </a:lnSpc>
              <a:spcBef>
                <a:spcPct val="0"/>
              </a:spcBef>
              <a:spcAft>
                <a:spcPct val="0"/>
              </a:spcAft>
              <a:buClrTx/>
              <a:buSzTx/>
              <a:buFontTx/>
              <a:buChar char="-"/>
              <a:tabLst/>
              <a:defRPr/>
            </a:pPr>
            <a:r>
              <a:rPr kumimoji="0" lang="en-ZA" sz="1386" b="0" i="0" u="none" strike="noStrike" kern="0" cap="none" spc="0" normalizeH="0" baseline="0" noProof="0" dirty="0">
                <a:ln>
                  <a:noFill/>
                </a:ln>
                <a:effectLst/>
                <a:uLnTx/>
                <a:uFillTx/>
                <a:latin typeface="Arial"/>
                <a:ea typeface="ＭＳ Ｐゴシック" charset="0"/>
              </a:rPr>
              <a:t>Completion of procurement processes, systems configuration and piloting</a:t>
            </a:r>
          </a:p>
          <a:p>
            <a:pPr marL="205316" marR="0" lvl="0" indent="-205316" defTabSz="914400" eaLnBrk="1" fontAlgn="base" latinLnBrk="0" hangingPunct="1">
              <a:lnSpc>
                <a:spcPct val="100000"/>
              </a:lnSpc>
              <a:spcBef>
                <a:spcPct val="0"/>
              </a:spcBef>
              <a:spcAft>
                <a:spcPct val="0"/>
              </a:spcAft>
              <a:buClrTx/>
              <a:buSzTx/>
              <a:buFontTx/>
              <a:buChar char="-"/>
              <a:tabLst/>
              <a:defRPr/>
            </a:pPr>
            <a:r>
              <a:rPr kumimoji="0" lang="en-ZA" sz="1386" b="0" i="0" u="none" strike="noStrike" kern="0" cap="none" spc="0" normalizeH="0" baseline="0" noProof="0" dirty="0">
                <a:ln>
                  <a:noFill/>
                </a:ln>
                <a:effectLst/>
                <a:uLnTx/>
                <a:uFillTx/>
                <a:latin typeface="Arial"/>
                <a:ea typeface="ＭＳ Ｐゴシック" charset="0"/>
              </a:rPr>
              <a:t>Concluding sequencing for rollout</a:t>
            </a:r>
          </a:p>
          <a:p>
            <a:pPr marL="205316" marR="0" lvl="0" indent="-205316" defTabSz="914400" eaLnBrk="1" fontAlgn="base" latinLnBrk="0" hangingPunct="1">
              <a:lnSpc>
                <a:spcPct val="100000"/>
              </a:lnSpc>
              <a:spcBef>
                <a:spcPct val="0"/>
              </a:spcBef>
              <a:spcAft>
                <a:spcPct val="0"/>
              </a:spcAft>
              <a:buClrTx/>
              <a:buSzTx/>
              <a:buFontTx/>
              <a:buChar char="-"/>
              <a:tabLst/>
              <a:defRPr/>
            </a:pPr>
            <a:r>
              <a:rPr kumimoji="0" lang="en-ZA" sz="1386" b="0" i="0" u="none" strike="noStrike" kern="0" cap="none" spc="0" normalizeH="0" baseline="0" noProof="0" dirty="0">
                <a:ln>
                  <a:noFill/>
                </a:ln>
                <a:effectLst/>
                <a:uLnTx/>
                <a:uFillTx/>
                <a:latin typeface="Arial"/>
                <a:ea typeface="ＭＳ Ｐゴシック" charset="0"/>
              </a:rPr>
              <a:t>Deploying system and scaling up maintenance teams as required</a:t>
            </a:r>
          </a:p>
        </p:txBody>
      </p:sp>
      <p:sp>
        <p:nvSpPr>
          <p:cNvPr id="12" name="TextBox 11"/>
          <p:cNvSpPr txBox="1"/>
          <p:nvPr/>
        </p:nvSpPr>
        <p:spPr>
          <a:xfrm>
            <a:off x="149087" y="4781864"/>
            <a:ext cx="2993733" cy="1599464"/>
          </a:xfrm>
          <a:prstGeom prst="rect">
            <a:avLst/>
          </a:prstGeom>
          <a:noFill/>
          <a:ln>
            <a:solidFill>
              <a:srgbClr val="808080">
                <a:lumMod val="75000"/>
              </a:srgbClr>
            </a:solidFill>
          </a:ln>
        </p:spPr>
        <p:txBody>
          <a:bodyPr wrap="square" lIns="105587" tIns="52794" rIns="105587" bIns="52794" rtlCol="0">
            <a:spAutoFit/>
          </a:bodyPr>
          <a:lstStyle/>
          <a:p>
            <a:pPr marL="205316" marR="0" lvl="0" indent="-205316" defTabSz="914400" eaLnBrk="1" fontAlgn="base" latinLnBrk="0" hangingPunct="1">
              <a:lnSpc>
                <a:spcPct val="100000"/>
              </a:lnSpc>
              <a:spcBef>
                <a:spcPct val="0"/>
              </a:spcBef>
              <a:spcAft>
                <a:spcPct val="0"/>
              </a:spcAft>
              <a:buClrTx/>
              <a:buSzTx/>
              <a:buFontTx/>
              <a:buChar char="-"/>
              <a:tabLst/>
              <a:defRPr/>
            </a:pPr>
            <a:r>
              <a:rPr kumimoji="0" lang="en-ZA" sz="1386" b="0" i="0" u="none" strike="noStrike" kern="0" cap="none" spc="0" normalizeH="0" baseline="0" noProof="0" dirty="0">
                <a:ln>
                  <a:noFill/>
                </a:ln>
                <a:effectLst/>
                <a:uLnTx/>
                <a:uFillTx/>
                <a:latin typeface="Arial"/>
                <a:ea typeface="ＭＳ Ｐゴシック" charset="0"/>
              </a:rPr>
              <a:t>Verification of hardware and hosting infrastructure environment in relation to requirements of a new system</a:t>
            </a:r>
          </a:p>
          <a:p>
            <a:pPr marL="205316" marR="0" lvl="0" indent="-205316" defTabSz="914400" eaLnBrk="1" fontAlgn="base" latinLnBrk="0" hangingPunct="1">
              <a:lnSpc>
                <a:spcPct val="100000"/>
              </a:lnSpc>
              <a:spcBef>
                <a:spcPct val="0"/>
              </a:spcBef>
              <a:spcAft>
                <a:spcPct val="0"/>
              </a:spcAft>
              <a:buClrTx/>
              <a:buSzTx/>
              <a:buFontTx/>
              <a:buChar char="-"/>
              <a:tabLst/>
              <a:defRPr/>
            </a:pPr>
            <a:r>
              <a:rPr kumimoji="0" lang="en-ZA" sz="1386" b="0" i="0" u="none" strike="noStrike" kern="0" cap="none" spc="0" normalizeH="0" baseline="0" noProof="0" dirty="0">
                <a:ln>
                  <a:noFill/>
                </a:ln>
                <a:effectLst/>
                <a:uLnTx/>
                <a:uFillTx/>
                <a:latin typeface="Arial"/>
                <a:ea typeface="ＭＳ Ｐゴシック" charset="0"/>
              </a:rPr>
              <a:t>Assisting with specification and timing of procurement and skills acquisition, where necessary</a:t>
            </a:r>
          </a:p>
        </p:txBody>
      </p:sp>
      <p:sp>
        <p:nvSpPr>
          <p:cNvPr id="5" name="TextBox 4"/>
          <p:cNvSpPr txBox="1"/>
          <p:nvPr/>
        </p:nvSpPr>
        <p:spPr>
          <a:xfrm>
            <a:off x="6804249" y="4892967"/>
            <a:ext cx="2160239" cy="1200329"/>
          </a:xfrm>
          <a:prstGeom prst="rect">
            <a:avLst/>
          </a:prstGeom>
          <a:noFill/>
        </p:spPr>
        <p:txBody>
          <a:bodyPr wrap="square" rtlCol="0">
            <a:spAutoFit/>
          </a:bodyPr>
          <a:lstStyle/>
          <a:p>
            <a:r>
              <a:rPr lang="en-ZA" b="1" dirty="0">
                <a:solidFill>
                  <a:srgbClr val="C00000"/>
                </a:solidFill>
                <a:latin typeface="Arial" panose="020B0604020202020204" pitchFamily="34" charset="0"/>
                <a:cs typeface="Arial" panose="020B0604020202020204" pitchFamily="34" charset="0"/>
              </a:rPr>
              <a:t>This is a business change, not simply a systems implementation</a:t>
            </a:r>
          </a:p>
        </p:txBody>
      </p:sp>
    </p:spTree>
    <p:extLst>
      <p:ext uri="{BB962C8B-B14F-4D97-AF65-F5344CB8AC3E}">
        <p14:creationId xmlns:p14="http://schemas.microsoft.com/office/powerpoint/2010/main" xmlns="" val="843123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1"/>
          </p:nvPr>
        </p:nvSpPr>
        <p:spPr>
          <a:xfrm>
            <a:off x="149087" y="6381328"/>
            <a:ext cx="2133600" cy="365125"/>
          </a:xfrm>
        </p:spPr>
        <p:txBody>
          <a:bodyPr/>
          <a:lstStyle/>
          <a:p>
            <a:pPr algn="l"/>
            <a:fld id="{C72E91E3-C145-4259-A465-9B0C9D7362CA}" type="slidenum">
              <a:rPr lang="nl-NL" smtClean="0">
                <a:solidFill>
                  <a:prstClr val="black">
                    <a:tint val="75000"/>
                  </a:prstClr>
                </a:solidFill>
              </a:rPr>
              <a:pPr algn="l"/>
              <a:t>9</a:t>
            </a:fld>
            <a:endParaRPr lang="nl-NL">
              <a:solidFill>
                <a:prstClr val="black">
                  <a:tint val="75000"/>
                </a:prstClr>
              </a:solidFill>
            </a:endParaRPr>
          </a:p>
        </p:txBody>
      </p:sp>
      <p:sp>
        <p:nvSpPr>
          <p:cNvPr id="4" name="TextBox 3"/>
          <p:cNvSpPr txBox="1"/>
          <p:nvPr/>
        </p:nvSpPr>
        <p:spPr>
          <a:xfrm>
            <a:off x="0" y="3212976"/>
            <a:ext cx="9144000" cy="954107"/>
          </a:xfrm>
          <a:prstGeom prst="rect">
            <a:avLst/>
          </a:prstGeom>
          <a:noFill/>
        </p:spPr>
        <p:txBody>
          <a:bodyPr wrap="square" rtlCol="0">
            <a:spAutoFit/>
          </a:bodyPr>
          <a:lstStyle/>
          <a:p>
            <a:pPr algn="ctr"/>
            <a:r>
              <a:rPr lang="en-ZA" sz="2800" b="1" dirty="0">
                <a:latin typeface="Arial" panose="020B0604020202020204" pitchFamily="34" charset="0"/>
                <a:cs typeface="Arial" panose="020B0604020202020204" pitchFamily="34" charset="0"/>
              </a:rPr>
              <a:t>Fit-for-Purpose:</a:t>
            </a:r>
          </a:p>
          <a:p>
            <a:pPr algn="ctr"/>
            <a:r>
              <a:rPr lang="en-ZA" sz="2800" b="1" dirty="0">
                <a:latin typeface="Arial" panose="020B0604020202020204" pitchFamily="34" charset="0"/>
                <a:cs typeface="Arial" panose="020B0604020202020204" pitchFamily="34" charset="0"/>
              </a:rPr>
              <a:t>Human Capital Management and Payroll</a:t>
            </a:r>
          </a:p>
        </p:txBody>
      </p:sp>
    </p:spTree>
    <p:extLst>
      <p:ext uri="{BB962C8B-B14F-4D97-AF65-F5344CB8AC3E}">
        <p14:creationId xmlns:p14="http://schemas.microsoft.com/office/powerpoint/2010/main" xmlns="" val="8649910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R0IiLCJTdHlsZU5hbWUiOiJHYW50dCIsIklzVGVtcGxhdGUiOmZhbHNlLCJWZXJzaW9uIjp7IiRpZCI6IjIiLCJWZXJzaW9uIjoiMy4xLjAiLCJPcmlnaW5hbEFzc2VtYmx5VmVyc2lvbiI6IjMuMTMuMDAuMDAiLCJFZGl0aW9uIjoiUGx1cyIsIklzUGx1c0VkaXRpb24iOnRydWV9LCJFZmZlY3QiOjA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ywiUXVpY2tQb3NpdGlvbiI6MywiQWJzb2x1dGVQb3NpdGlvbiI6NDgyLjA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Y4LCJHIjo4NCwiQiI6MTA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CIsIlNoYXBlIjoxLCJTaGFwZVRoaWNrbmVzcyI6MC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IzOCwiRyI6MjM2LCJCIjoyMjV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NiwiRW5kRGF0ZVBvc2l0aW9uIjo2LCJEYXRlSXNWaXNpYmxlIjpmYWxzZSwiVGl0bGVQb3NpdGlvbiI6NSwiRHVyYXRpb25Qb3NpdGlvbiI6NiwiUGVyY2VudGFnZUNvbXBsZXRlZFBvc2l0aW9uIjoyLCJTcGFjaW5nIjoz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MC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Y4LCJHIjo4NCwiQiI6MTA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SwiRGF0ZUlzVmlzaWJsZSI6ZmFsc2UsIlRpbWVJc1Zpc2libGUiOmZhbHNlLCJIb3VyRGlnaXRzIjoxLCJBbVBtRGVzaWduYXRvciI6MiwiVHJpbTAwTWludXRlcyI6ZmFsc2UsIkxhc3RLbm93blZpc2liaWxpdHlTdGF0ZSI6eyIkaWQiOiIxMjIiLCJEYXRlUGFydElzVmlzaWJsZSI6dHJ1ZSwiVGltZVBhcnRJc1Zpc2libGUiOmZhbHNlfX0sIklzVmlzaWJsZSI6dHJ1ZSwiUGFyZW50U3R5bGUiOm51bGwsIl9leHBsaWNpdGx5U2V0Ijp7IiRpZCI6IjEyMyIsIlNoYXBlU3R5bGUiOmZhbHNlLCJUaXRsZVN0eWxlIjpmYWxzZSwiRGF0ZVN0eWxlIjpmYWxzZSwiSG9yaXpvbnRhbENvbm5lY3RvclN0eWxlIjpmYWxzZSwiVmVydGljYWxDb25uZWN0b3JTdHlsZSI6ZmFsc2UsIlBlcmNlbnRhZ2VDb21wbGV0ZVNoYXBlT3BhY2l0eSI6ZmFsc2UsIlNoYXBlIjpmYWxzZSwiU2hhcGVUaGlja25lc3M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mZhbHNlfSwiU2NhbGUiOnsiJGlkIjoiMTI0IiwiU3RhcnREYXRlIjoiMjAxNi0xMi0xOVQwODowMDowMCIsIkVuZERhdGUiOiIyMDIyLTA3LTEyVDE3OjAwOjAwIiwiRm9ybWF0IjoiTU1NIiwiVHlwZSI6NCwiQXV0b0RhdGVSYW5nZSI6dHJ1ZSwiV29ya2luZ0RheXMiOjMxLCJUb2RheU1hcmtlclRleHQiOiJUb2RheSIsIkF1dG9TY2FsZVR5cGUiOnRydWV9LCJNaWxlc3RvbmVzIjpbeyIkaWQiOiIxMjUiLCJEYXRlIjoiMjAxOC0wMy0zMFQxNzowMDowMFoiLCJTdHlsZSI6eyIkaWQiOiIxMjYiLCJTaGFwZSI6MSwiQ29ubmVjdG9yTWFyZ2luIjp7IiRyZWYiOiI1NCJ9LCJDb25uZWN0b3JTdHlsZSI6eyIkaWQiOiIxMjciLCJMaW5lQ29sb3IiOnsiJGlkIjoiMTI4IiwiJHR5cGUiOiJOTFJFLkNvbW1vbi5Eb20uU29saWRDb2xvckJydXNoLCBOTFJFLkNvbW1vbiIsIkNvbG9yIjp7IiRpZCI6IjEyOSIsIkEiOjEyNywiUiI6MjM0LCJHIjoyMiwiQiI6MzB9fSwiTGluZVdlaWdodCI6MS4wLCJMaW5lVHlwZSI6MCwiUGFyZW50U3R5bGUiOnsiJHJlZiI6IjU1In19LCJJc0JlbG93VGltZWJhbmQiOnRydWUsIkhpZGVEYXRlIjpmYWxzZSwiU2hhcGVTaXplIjoxLCJTcGFjaW5nIjoyLjAsIlBhZGRpbmciOnsiJHJlZiI6IjU4In0sIlNoYXBlU3R5bGUiOnsiJGlkIjoiMTMwIiwiTWFyZ2luIjp7IiRyZWYiOiI2MCJ9LCJQYWRkaW5nIjp7IiRyZWYiOiI2MSJ9LCJCYWNrZ3JvdW5kIjp7IiRpZCI6IjEzMSIsIkNvbG9yIjp7IiRpZCI6IjEzMiIsIkEiOjI1NSwiUiI6MjM0LCJHIjoyMiwiQiI6MzB9fSwiSXNWaXNpYmxlIjp0cnVlLCJXaWR0aCI6MTMuMCwiSGVpZ2h0IjoxMy4wLCJCb3JkZXJTdHlsZSI6eyIkaWQiOiIxMzMiLCJMaW5lQ29sb3IiOnsiJHJlZiI6IjYzIn0sIkxpbmVXZWlnaHQiOjAuMCwiTGluZVR5cGUiOjAsIlBhcmVudFN0eWxlIjp7IiRyZWYiOiI2MiJ9fSwiUGFyZW50U3R5bGUiOnsiJHJlZiI6IjU5In19LCJUaXRsZVN0eWxlIjp7IiRpZCI6IjEzNCIsIkZvbnRTZXR0aW5ncyI6eyIkaWQiOiIxMz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iIsIkxpbmVDb2xvciI6bnVsbCwiTGluZVdlaWdodCI6MC4wLCJMaW5lVHlwZSI6MCwiUGFyZW50U3R5bGUiOm51bGx9LCJQYXJlbnRTdHlsZSI6eyIkcmVmIjoiNjUifX0sIkRhdGVTdHlsZSI6eyIkaWQiOiIxMzciLCJGb250U2V0dGluZ3MiOnsiJGlkIjoiMTM4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EzOSIsIkxpbmVDb2xvciI6bnVsbCwiTGluZVdlaWdodCI6MC4wLCJMaW5lVHlwZSI6MCwiUGFyZW50U3R5bGUiOm51bGx9LCJQYXJlbnRTdHlsZSI6eyIkcmVmIjoiNzIifX0sIkRhdGVGb3JtYXQiOnsiJHJlZiI6Ijc5In0sIklzVmlzaWJsZSI6dHJ1ZSwiUGFyZW50U3R5bGUiOnsiJHJlZiI6IjUzIn19LCJQb3NpdGlvbiI6eyJSYXRpbyI6MC42ODc0OTM4Mjc3MjU2MzQxNywiSXNDdXN0b20iOmZhbHNlfSwiRGF0ZUZvcm1hdCI6eyIkcmVmIjoiNzkifSwiSWQiOiJmMjEwZWY3MC0wM2JmLTRlYjctYmRkYS02NjY4N2ZhMjRkY2QiLCJJbXBvcnRJZCI6IjBBNTdDMzZBLUY3MTgtRTcxMS1BRDJDLTI4RDI0NDVFQUQxNiIsIlRpdGxlIjoiR2VuZXJpYyBUZW1wbGF0ZSBCZXRhIFJlbGVhc2U6IEdUMCIsIk5vdGUiOm51bGwsIkh5cGVybGluayI6bnVsbCwiSXNDaGFuZ2VkIjpmYWxzZSwiSXNOZXciOmZhbHNlfSx7IiRpZCI6IjE0MCIsIkRhdGUiOiIyMDE5LTA1LTIzVDE3OjAwOjAwWiIsIlN0eWxlIjp7IiRpZCI6IjE0MSIsIlNoYXBlIjoxLCJDb25uZWN0b3JNYXJnaW4iOnsiJHJlZiI6IjU0In0sIkNvbm5lY3RvclN0eWxlIjp7IiRpZCI6IjE0MiIsIkxpbmVDb2xvciI6eyIkaWQiOiIxNDMiLCIkdHlwZSI6Ik5MUkUuQ29tbW9uLkRvbS5Tb2xpZENvbG9yQnJ1c2gsIE5MUkUuQ29tbW9uIiwiQ29sb3IiOnsiJGlkIjoiMTQ0IiwiQSI6MTI3LCJSIjo5MSwiRyI6MTU1LCJCIjoyMTN9fSwiTGluZVdlaWdodCI6MS4wLCJMaW5lVHlwZSI6MCwiUGFyZW50U3R5bGUiOnsiJHJlZiI6IjU1In19LCJJc0JlbG93VGltZWJhbmQiOnRydWUsIkhpZGVEYXRlIjpmYWxzZSwiU2hhcGVTaXplIjoxLCJTcGFjaW5nIjoyLjAsIlBhZGRpbmciOnsiJHJlZiI6IjU4In0sIlNoYXBlU3R5bGUiOnsiJGlkIjoiMTQ1IiwiTWFyZ2luIjp7IiRyZWYiOiI2MCJ9LCJQYWRkaW5nIjp7IiRyZWYiOiI2MSJ9LCJCYWNrZ3JvdW5kIjp7IiRpZCI6IjE0NiIsIkNvbG9yIjp7IiRpZCI6IjE0NyIsIkEiOjI1NSwiUiI6OTEsIkciOjE1NSwiQiI6MjEzfX0sIklzVmlzaWJsZSI6dHJ1ZSwiV2lkdGgiOjEzLjAsIkhlaWdodCI6MTMuMCwiQm9yZGVyU3R5bGUiOnsiJGlkIjoiMTQ4IiwiTGluZUNvbG9yIjp7IiRyZWYiOiI2MyJ9LCJMaW5lV2VpZ2h0IjowLjAsIkxpbmVUeXBlIjowLCJQYXJlbnRTdHlsZSI6eyIkcmVmIjoiNjIifX0sIlBhcmVudFN0eWxlIjp7IiRyZWYiOiI1OSJ9fSwiVGl0bGVTdHlsZSI6eyIkaWQiOiIxNDkiLCJGb250U2V0dGluZ3MiOnsiJGlkIjoiMTUw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TEiLCJMaW5lQ29sb3IiOm51bGwsIkxpbmVXZWlnaHQiOjAuMCwiTGluZVR5cGUiOjAsIlBhcmVudFN0eWxlIjpudWxsfSwiUGFyZW50U3R5bGUiOnsiJHJlZiI6IjY1In19LCJEYXRlU3R5bGUiOnsiJGlkIjoiMTUyIiwiRm9udFNldHRpbmdzIjp7IiRpZCI6IjE1M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xNTQ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4YzNjNDliNS05NjFiLTQwZGMtODM3Yy1hMzViNjVhMDc5M2MiLCJJbXBvcnRJZCI6IjBCNTdDMzZBLUY3MTgtRTcxMS1BRDJDLTI4RDI0NDVFQUQxNiIsIlRpdGxlIjoiR2VuZXJpYyBUZW1wbGF0ZSAgKFBTQSkgLSBQcm9kdWN0aW9uIFJlbGVhc2U6IEdUIDEiLCJOb3RlIjpudWxsLCJIeXBlcmxpbmsiOm51bGwsIklzQ2hhbmdlZCI6ZmFsc2UsIklzTmV3IjpmYWxzZX0seyIkaWQiOiIxNTUiLCJEYXRlIjoiMjAxOS0wNS0yM1QxNzowMDowMFoiLCJTdHlsZSI6eyIkaWQiOiIxNTYiLCJTaGFwZSI6MSwiQ29ubmVjdG9yTWFyZ2luIjp7IiRyZWYiOiI1NCJ9LCJDb25uZWN0b3JTdHlsZSI6eyIkaWQiOiIxNTciLCJMaW5lQ29sb3IiOnsiJGlkIjoiMTU4IiwiJHR5cGUiOiJOTFJFLkNvbW1vbi5Eb20uU29saWRDb2xvckJydXNoLCBOTFJFLkNvbW1vbiIsIkNvbG9yIjp7IiRpZCI6IjE1OSIsIkEiOjEyNywiUiI6MjM0LCJHIjoyMiwiQiI6MzB9fSwiTGluZVdlaWdodCI6MS4wLCJMaW5lVHlwZSI6MCwiUGFyZW50U3R5bGUiOnsiJHJlZiI6IjU1In19LCJJc0JlbG93VGltZWJhbmQiOnRydWUsIkhpZGVEYXRlIjpmYWxzZSwiU2hhcGVTaXplIjoxLCJTcGFjaW5nIjoyLjAsIlBhZGRpbmciOnsiJHJlZiI6IjU4In0sIlNoYXBlU3R5bGUiOnsiJGlkIjoiMTYwIiwiTWFyZ2luIjp7IiRyZWYiOiI2MCJ9LCJQYWRkaW5nIjp7IiRyZWYiOiI2MSJ9LCJCYWNrZ3JvdW5kIjp7IiRpZCI6IjE2MSIsIkNvbG9yIjp7IiRpZCI6IjE2MiIsIkEiOjI1NSwiUiI6MjM0LCJHIjoyMiwiQiI6MzB9fSwiSXNWaXNpYmxlIjp0cnVlLCJXaWR0aCI6MTMuMCwiSGVpZ2h0IjoxMy4wLCJCb3JkZXJTdHlsZSI6eyIkaWQiOiIxNjMiLCJMaW5lQ29sb3IiOnsiJHJlZiI6IjYzIn0sIkxpbmVXZWlnaHQiOjAuMCwiTGluZVR5cGUiOjAsIlBhcmVudFN0eWxlIjp7IiRyZWYiOiI2MiJ9fSwiUGFyZW50U3R5bGUiOnsiJHJlZiI6IjU5In19LCJUaXRsZVN0eWxlIjp7IiRpZCI6IjE2NCIsIkZvbnRTZXR0aW5ncyI6eyIkaWQiOiIxNjU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2NiIsIkxpbmVDb2xvciI6bnVsbCwiTGluZVdlaWdodCI6MC4wLCJMaW5lVHlwZSI6MCwiUGFyZW50U3R5bGUiOm51bGx9LCJQYXJlbnRTdHlsZSI6eyIkcmVmIjoiNjUifX0sIkRhdGVTdHlsZSI6eyIkaWQiOiIxNjciLCJGb250U2V0dGluZ3MiOnsiJGlkIjoiMTY4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E2OS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FhZmE3YmE4LWEzNDktNDAzZi1iZDIyLWIzMjdiOTJhODNlYiIsIkltcG9ydElkIjoiMEQ1N0MzNkEtRjcxOC1FNzExLUFEMkMtMjhEMjQ0NUVBRDE2IiwiVGl0bGUiOiJPcGVyYXRpb25hbCBDZW50cmUgb2YgRXhjZWxsZW5jZSAoQ29FKSIsIk5vdGUiOm51bGwsIkh5cGVybGluayI6bnVsbCwiSXNDaGFuZ2VkIjpmYWxzZSwiSXNOZXciOmZhbHNlfSx7IiRpZCI6IjE3MCIsIkRhdGUiOiIyMDIwLTA0LTA5VDE3OjAwOjAwWiIsIlN0eWxlIjp7IiRpZCI6IjE3MSIsIlNoYXBlIjoxLCJDb25uZWN0b3JNYXJnaW4iOnsiJHJlZiI6IjU0In0sIkNvbm5lY3RvclN0eWxlIjp7IiRpZCI6IjE3MiIsIkxpbmVDb2xvciI6eyIkaWQiOiIxNzMiLCIkdHlwZSI6Ik5MUkUuQ29tbW9uLkRvbS5Tb2xpZENvbG9yQnJ1c2gsIE5MUkUuQ29tbW9uIiwiQ29sb3IiOnsiJGlkIjoiMTc0IiwiQSI6MTI3LCJSIjoxNjUsIkciOjE2NSwiQiI6MTY1fX0sIkxpbmVXZWlnaHQiOjEuMCwiTGluZVR5cGUiOjAsIlBhcmVudFN0eWxlIjp7IiRyZWYiOiI1NSJ9fSwiSXNCZWxvd1RpbWViYW5kIjp0cnVlLCJIaWRlRGF0ZSI6ZmFsc2UsIlNoYXBlU2l6ZSI6MSwiU3BhY2luZyI6Mi4wLCJQYWRkaW5nIjp7IiRyZWYiOiI1OCJ9LCJTaGFwZVN0eWxlIjp7IiRpZCI6IjE3NSIsIk1hcmdpbiI6eyIkcmVmIjoiNjAifSwiUGFkZGluZyI6eyIkcmVmIjoiNjEifSwiQmFja2dyb3VuZCI6eyIkaWQiOiIxNzYiLCJDb2xvciI6eyIkaWQiOiIxNzciLCJBIjoyNTUsIlIiOjE2NSwiRyI6MTY1LCJCIjoxNjV9fSwiSXNWaXNpYmxlIjp0cnVlLCJXaWR0aCI6MTMuMCwiSGVpZ2h0IjoxMy4wLCJCb3JkZXJTdHlsZSI6eyIkaWQiOiIxNzgiLCJMaW5lQ29sb3IiOnsiJHJlZiI6IjYzIn0sIkxpbmVXZWlnaHQiOjAuMCwiTGluZVR5cGUiOjAsIlBhcmVudFN0eWxlIjp7IiRyZWYiOiI2MiJ9fSwiUGFyZW50U3R5bGUiOnsiJHJlZiI6IjU5In19LCJUaXRsZVN0eWxlIjp7IiRpZCI6IjE3OSIsIkZvbnRTZXR0aW5ncyI6eyIkaWQiOiIxODA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4MSIsIkxpbmVDb2xvciI6bnVsbCwiTGluZVdlaWdodCI6MC4wLCJMaW5lVHlwZSI6MCwiUGFyZW50U3R5bGUiOm51bGx9LCJQYXJlbnRTdHlsZSI6eyIkcmVmIjoiNjUifX0sIkRhdGVTdHlsZSI6eyIkaWQiOiIxODIiLCJGb250U2V0dGluZ3MiOnsiJGlkIjoiMTgz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E4N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FlNzQxMzliLTZkOTctNGFjNi1hY2ZkLTFlMzI0MzI1Yzk4MSIsIkltcG9ydElkIjoiMEM1N0MzNkEtRjcxOC1FNzExLUFEMkMtMjhEMjQ0NUVBRDE2IiwiVGl0bGUiOiJHZW5lcmljIFRlbXBsYXRlICAoUFNBKSAtIFByb2R1Y3Rpb24gUmVsZWFzZTogR1QgMiIsIk5vdGUiOm51bGwsIkh5cGVybGluayI6bnVsbCwiSXNDaGFuZ2VkIjpmYWxzZSwiSXNOZXciOmZhbHNlfV0sIlRhc2tzIjpbeyIkaWQiOiIxODUiLCJHcm91cE5hbWUiOm51bGwsIlN0YXJ0RGF0ZSI6IjIwMTYtMTItMTlUMDg6MDA6MDBaIiwiRW5kRGF0ZSI6IjIwMjItMDctMTJUMTc6MDA6MDBaIiwiUGVyY2VudGFnZUNvbXBsZXRlIjpudWxsLCJTdHlsZSI6eyIkaWQiOiIxODYiLCJTaGFwZSI6MSwiU2hhcGVUaGlja25lc3MiOjAsIkR1cmF0aW9uRm9ybWF0IjowLCJJbmNsdWRlTm9uV29ya2luZ0RheXNJbkR1cmF0aW9uIjpmYWxzZSwiUGVyY2VudGFnZUNvbXBsZXRlU3R5bGUiOnsiJGlkIjoiMTg3IiwiRm9udFNldHRpbmdzIjp7IiRpZCI6IjE4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4OSIsIkxpbmVDb2xvciI6bnVsbCwiTGluZVdlaWdodCI6MC4wLCJMaW5lVHlwZSI6MCwiUGFyZW50U3R5bGUiOm51bGx9LCJQYXJlbnRTdHlsZSI6eyIkcmVmIjoiODEifX0sIkR1cmF0aW9uU3R5bGUiOnsiJGlkIjoiMTkwIiwiRm9udFNldHRpbmdzIjp7IiRpZCI6IjE5M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5MiIsIkxpbmVDb2xvciI6bnVsbCwiTGluZVdlaWdodCI6MC4wLCJMaW5lVHlwZSI6MCwiUGFyZW50U3R5bGUiOm51bGx9LCJQYXJlbnRTdHlsZSI6eyIkcmVmIjoiODgifX0sIkhvcml6b250YWxDb25uZWN0b3JTdHlsZSI6eyIkaWQiOiIxOTMiLCJMaW5lQ29sb3IiOnsiJHJlZiI6Ijk2In0sIkxpbmVXZWlnaHQiOjEuMCwiTGluZVR5cGUiOjAsIlBhcmVudFN0eWxlIjp7IiRyZWYiOiI5NSJ9fSwiVmVydGljYWxDb25uZWN0b3JTdHlsZSI6eyIkaWQiOiIxOTQiLCJMaW5lQ29sb3IiOnsiJHJlZiI6Ijk5In0sIkxpbmVXZWlnaHQiOjAuMCwiTGluZVR5cGUiOjAsIlBhcmVudFN0eWxlIjp7IiRyZWYiOiI5OCJ9fSwiTWFyZ2luIjpudWxsLCJTdGFydERhdGVQb3NpdGlvbiI6NiwiRW5kRGF0ZVBvc2l0aW9uIjo2LCJEYXRlSXNWaXNpYmxlIjpmYWxzZSwiVGl0bGVQb3NpdGlvbiI6NSwiRHVyYXRpb25Qb3NpdGlvbiI6NiwiUGVyY2VudGFnZUNvbXBsZXRlZFBvc2l0aW9uIjoyLCJTcGFjaW5nIjozLCJJc0JlbG93VGltZWJhbmQiOmZhbHNlLCJQZXJjZW50YWdlQ29tcGxldGVTaGFwZU9wYWNpdHkiOjM1LCJTaGFwZVN0eWxlIjp7IiRpZCI6IjE5NSIsIk1hcmdpbiI6eyIkcmVmIjoiMTAyIn0sIlBhZGRpbmciOnsiJHJlZiI6IjEwMyJ9LCJCYWNrZ3JvdW5kIjp7IiRpZCI6IjE5NiIsIkNvbG9yIjp7IiRpZCI6IjE5NyIsIkEiOjI1NSwiUiI6MCwiRyI6MTE0LCJCIjoxODh9fSwiSXNWaXNpYmxlIjp0cnVlLCJXaWR0aCI6MC4wLCJIZWlnaHQiOjEwLjAsIkJvcmRlclN0eWxlIjp7IiRpZCI6IjE5OCIsIkxpbmVDb2xvciI6eyIkcmVmIjoiMTA1In0sIkxpbmVXZWlnaHQiOjAuMCwiTGluZVR5cGUiOjAsIlBhcmVudFN0eWxlIjp7IiRyZWYiOiIxMDQifX0sIlBhcmVudFN0eWxlIjp7IiRyZWYiOiIxMDEifX0sIlRpdGxlU3R5bGUiOnsiJGlkIjoiMTk5IiwiRm9udFNldHRpbmdzIjp7IiRpZCI6IjIwM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DEiLCJMaW5lQ29sb3IiOm51bGwsIkxpbmVXZWlnaHQiOjAuMCwiTGluZVR5cGUiOjAsIlBhcmVudFN0eWxlIjpudWxsfSwiUGFyZW50U3R5bGUiOnsiJHJlZiI6IjEwNyJ9fSwiRGF0ZVN0eWxlIjp7IiRpZCI6IjIwMiIsIkZvbnRTZXR0aW5ncyI6eyIkaWQiOiIyMDM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wNCIsIkxpbmVDb2xvciI6bnVsbCwiTGluZVdlaWdodCI6MC4wLCJMaW5lVHlwZSI6MCwiUGFyZW50U3R5bGUiOm51bGx9LCJQYXJlbnRTdHlsZSI6eyIkcmVmIjoiMTE0In19LCJEYXRlRm9ybWF0Ijp7IiRyZWYiOiIxMjEifSwiSXNWaXNpYmxlIjp0cnVlLCJQYXJlbnRTdHlsZSI6eyIkcmVmIjoiODAifX0sIkluZGV4IjoxLCJTbWFydER1cmF0aW9uQWN0aXZhdGVkIjpmYWxzZSwiRGF0ZUZvcm1hdCI6eyIkcmVmIjoiMTIxIn0sIklkIjoiOTcwYjk0OWQtYmYzYy00Nzk3LTk5NzMtNDM4YTc0NWM2ZmU5IiwiSW1wb3J0SWQiOiJGQzU2QzM2QS1GNzE4LUU3MTEtQUQyQy0yOEQyNDQ1RUFEMTYiLCJUaXRsZSI6IklGTVMgSW1wbGVtZW50YXRpb24gUGxhbiIsIk5vdGUiOm51bGwsIkh5cGVybGluayI6bnVsbCwiSXNDaGFuZ2VkIjpmYWxzZSwiSXNOZXciOmZhbHNlfSx7IiRpZCI6IjIwNSIsIkdyb3VwTmFtZSI6bnVsbCwiU3RhcnREYXRlIjoiMjAxNi0xMi0xOVQwODowMDowMFoiLCJFbmREYXRlIjoiMjAxNy0wNC0yOVQxNzowMDowMFoiLCJQZXJjZW50YWdlQ29tcGxldGUiOm51bGwsIlN0eWxlIjp7IiRpZCI6IjIwNiIsIlNoYXBlIjoxLCJTaGFwZVRoaWNrbmVzcyI6MCwiRHVyYXRpb25Gb3JtYXQiOjAsIkluY2x1ZGVOb25Xb3JraW5nRGF5c0luRHVyYXRpb24iOmZhbHNlLCJQZXJjZW50YWdlQ29tcGxldGVTdHlsZSI6eyIkaWQiOiIyMDciLCJGb250U2V0dGluZ3MiOnsiJGlkIjoiMjA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A5IiwiTGluZUNvbG9yIjpudWxsLCJMaW5lV2VpZ2h0IjowLjAsIkxpbmVUeXBlIjowLCJQYXJlbnRTdHlsZSI6bnVsbH0sIlBhcmVudFN0eWxlIjp7IiRyZWYiOiI4MSJ9fSwiRHVyYXRpb25TdHlsZSI6eyIkaWQiOiIyMTAiLCJGb250U2V0dGluZ3MiOnsiJGlkIjoiMjEx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EyIiwiTGluZUNvbG9yIjpudWxsLCJMaW5lV2VpZ2h0IjowLjAsIkxpbmVUeXBlIjowLCJQYXJlbnRTdHlsZSI6bnVsbH0sIlBhcmVudFN0eWxlIjp7IiRyZWYiOiI4OCJ9fSwiSG9yaXpvbnRhbENvbm5lY3RvclN0eWxlIjp7IiRpZCI6IjIxMyIsIkxpbmVDb2xvciI6eyIkcmVmIjoiOTYifSwiTGluZVdlaWdodCI6MS4wLCJMaW5lVHlwZSI6MCwiUGFyZW50U3R5bGUiOnsiJHJlZiI6Ijk1In19LCJWZXJ0aWNhbENvbm5lY3RvclN0eWxlIjp7IiRpZCI6IjIxNCIsIkxpbmVDb2xvciI6eyIkcmVmIjoiOTkifSwiTGluZVdlaWdodCI6MC4wLCJMaW5lVHlwZSI6MCwiUGFyZW50U3R5bGUiOnsiJHJlZiI6Ijk4In19LCJNYXJnaW4iOm51bGwsIlN0YXJ0RGF0ZVBvc2l0aW9uIjo2LCJFbmREYXRlUG9zaXRpb24iOjYsIkRhdGVJc1Zpc2libGUiOmZhbHNlLCJUaXRsZVBvc2l0aW9uIjo1LCJEdXJhdGlvblBvc2l0aW9uIjo2LCJQZXJjZW50YWdlQ29tcGxldGVkUG9zaXRpb24iOjIsIlNwYWNpbmciOjMsIklzQmVsb3dUaW1lYmFuZCI6ZmFsc2UsIlBlcmNlbnRhZ2VDb21wbGV0ZVNoYXBlT3BhY2l0eSI6MzUsIlNoYXBlU3R5bGUiOnsiJGlkIjoiMjE1IiwiTWFyZ2luIjp7IiRyZWYiOiIxMDIifSwiUGFkZGluZyI6eyIkcmVmIjoiMTAzIn0sIkJhY2tncm91bmQiOnsiJGlkIjoiMjE2IiwiQ29sb3IiOnsiJGlkIjoiMjE3IiwiQSI6MjU1LCJSIjo5MSwiRyI6MTU1LCJCIjoyMTN9fSwiSXNWaXNpYmxlIjp0cnVlLCJXaWR0aCI6MC4wLCJIZWlnaHQiOjEwLjAsIkJvcmRlclN0eWxlIjp7IiRpZCI6IjIxOCIsIkxpbmVDb2xvciI6eyIkcmVmIjoiMTA1In0sIkxpbmVXZWlnaHQiOjAuMCwiTGluZVR5cGUiOjAsIlBhcmVudFN0eWxlIjp7IiRyZWYiOiIxMDQifX0sIlBhcmVudFN0eWxlIjp7IiRyZWYiOiIxMDEifX0sIlRpdGxlU3R5bGUiOnsiJGlkIjoiMjE5IiwiRm9udFNldHRpbmdzIjp7IiRpZCI6IjIyM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jEiLCJMaW5lQ29sb3IiOm51bGwsIkxpbmVXZWlnaHQiOjAuMCwiTGluZVR5cGUiOjAsIlBhcmVudFN0eWxlIjpudWxsfSwiUGFyZW50U3R5bGUiOnsiJHJlZiI6IjEwNyJ9fSwiRGF0ZVN0eWxlIjp7IiRpZCI6IjIyMiIsIkZvbnRTZXR0aW5ncyI6eyIkaWQiOiIyMjM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yNCIsIkxpbmVDb2xvciI6bnVsbCwiTGluZVdlaWdodCI6MC4wLCJMaW5lVHlwZSI6MCwiUGFyZW50U3R5bGUiOm51bGx9LCJQYXJlbnRTdHlsZSI6eyIkcmVmIjoiMTE0In19LCJEYXRlRm9ybWF0Ijp7IiRyZWYiOiIxMjEifSwiSXNWaXNpYmxlIjp0cnVlLCJQYXJlbnRTdHlsZSI6eyIkcmVmIjoiODAifX0sIkluZGV4IjoyLCJTbWFydER1cmF0aW9uQWN0aXZhdGVkIjpmYWxzZSwiRGF0ZUZvcm1hdCI6eyIkcmVmIjoiMTIxIn0sIklkIjoiYzczN2Y2YzMtOWYzNC00NjhmLTljMjEtOTc0ZTk5NzA3MTYzIiwiSW1wb3J0SWQiOiJGRDU2QzM2QS1GNzE4LUU3MTEtQUQyQy0yOEQyNDQ1RUFEMTYiLCJUaXRsZSI6IlBoYXNlIEk6IEFjcXVpc2l0aW9uIE9TTSIsIk5vdGUiOm51bGwsIkh5cGVybGluayI6bnVsbCwiSXNDaGFuZ2VkIjpmYWxzZSwiSXNOZXciOmZhbHNlfSx7IiRpZCI6IjIyNSIsIkdyb3VwTmFtZSI6bnVsbCwiU3RhcnREYXRlIjoiMjAxNi0xMi0xOVQwODowMDowMFoiLCJFbmREYXRlIjoiMjAxNy0wNC0yMVQxNzowMDowMFoiLCJQZXJjZW50YWdlQ29tcGxldGUiOm51bGwsIlN0eWxlIjp7IiRpZCI6IjIyNiIsIlNoYXBlIjoxLCJTaGFwZVRoaWNrbmVzcyI6MCwiRHVyYXRpb25Gb3JtYXQiOjAsIkluY2x1ZGVOb25Xb3JraW5nRGF5c0luRHVyYXRpb24iOmZhbHNlLCJQZXJjZW50YWdlQ29tcGxldGVTdHlsZSI6eyIkaWQiOiIyMjciLCJGb250U2V0dGluZ3MiOnsiJGlkIjoiMjI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I5IiwiTGluZUNvbG9yIjpudWxsLCJMaW5lV2VpZ2h0IjowLjAsIkxpbmVUeXBlIjowLCJQYXJlbnRTdHlsZSI6bnVsbH0sIlBhcmVudFN0eWxlIjp7IiRyZWYiOiI4MSJ9fSwiRHVyYXRpb25TdHlsZSI6eyIkaWQiOiIyMzAiLCJGb250U2V0dGluZ3MiOnsiJGlkIjoiMjMx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MyIiwiTGluZUNvbG9yIjpudWxsLCJMaW5lV2VpZ2h0IjowLjAsIkxpbmVUeXBlIjowLCJQYXJlbnRTdHlsZSI6bnVsbH0sIlBhcmVudFN0eWxlIjp7IiRyZWYiOiI4OCJ9fSwiSG9yaXpvbnRhbENvbm5lY3RvclN0eWxlIjp7IiRpZCI6IjIzMyIsIkxpbmVDb2xvciI6eyIkcmVmIjoiOTYifSwiTGluZVdlaWdodCI6MS4wLCJMaW5lVHlwZSI6MCwiUGFyZW50U3R5bGUiOnsiJHJlZiI6Ijk1In19LCJWZXJ0aWNhbENvbm5lY3RvclN0eWxlIjp7IiRpZCI6IjIzNCIsIkxpbmVDb2xvciI6eyIkcmVmIjoiOTkifSwiTGluZVdlaWdodCI6MC4wLCJMaW5lVHlwZSI6MCwiUGFyZW50U3R5bGUiOnsiJHJlZiI6Ijk4In19LCJNYXJnaW4iOm51bGwsIlN0YXJ0RGF0ZVBvc2l0aW9uIjo2LCJFbmREYXRlUG9zaXRpb24iOjYsIkRhdGVJc1Zpc2libGUiOmZhbHNlLCJUaXRsZVBvc2l0aW9uIjo1LCJEdXJhdGlvblBvc2l0aW9uIjo2LCJQZXJjZW50YWdlQ29tcGxldGVkUG9zaXRpb24iOjIsIlNwYWNpbmciOjMsIklzQmVsb3dUaW1lYmFuZCI6ZmFsc2UsIlBlcmNlbnRhZ2VDb21wbGV0ZVNoYXBlT3BhY2l0eSI6MzUsIlNoYXBlU3R5bGUiOnsiJGlkIjoiMjM1IiwiTWFyZ2luIjp7IiRyZWYiOiIxMDIifSwiUGFkZGluZyI6eyIkcmVmIjoiMTAzIn0sIkJhY2tncm91bmQiOnsiJGlkIjoiMjM2IiwiQ29sb3IiOnsiJGlkIjoiMjM3IiwiQSI6MjU1LCJSIjoyMzcsIkciOjEyNSwiQiI6NDl9fSwiSXNWaXNpYmxlIjp0cnVlLCJXaWR0aCI6MC4wLCJIZWlnaHQiOjEwLjAsIkJvcmRlclN0eWxlIjp7IiRpZCI6IjIzOCIsIkxpbmVDb2xvciI6eyIkcmVmIjoiMTA1In0sIkxpbmVXZWlnaHQiOjAuMCwiTGluZVR5cGUiOjAsIlBhcmVudFN0eWxlIjp7IiRyZWYiOiIxMDQifX0sIlBhcmVudFN0eWxlIjp7IiRyZWYiOiIxMDEifX0sIlRpdGxlU3R5bGUiOnsiJGlkIjoiMjM5IiwiRm9udFNldHRpbmdzIjp7IiRpZCI6IjI0M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DEiLCJMaW5lQ29sb3IiOm51bGwsIkxpbmVXZWlnaHQiOjAuMCwiTGluZVR5cGUiOjAsIlBhcmVudFN0eWxlIjpudWxsfSwiUGFyZW50U3R5bGUiOnsiJHJlZiI6IjEwNyJ9fSwiRGF0ZVN0eWxlIjp7IiRpZCI6IjI0MiIsIkZvbnRTZXR0aW5ncyI6eyIkaWQiOiIyNDM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0NCIsIkxpbmVDb2xvciI6bnVsbCwiTGluZVdlaWdodCI6MC4wLCJMaW5lVHlwZSI6MCwiUGFyZW50U3R5bGUiOm51bGx9LCJQYXJlbnRTdHlsZSI6eyIkcmVmIjoiMTE0In19LCJEYXRlRm9ybWF0Ijp7IiRyZWYiOiIxMjEifSwiSXNWaXNpYmxlIjp0cnVlLCJQYXJlbnRTdHlsZSI6eyIkcmVmIjoiODAifX0sIkluZGV4IjozLCJTbWFydER1cmF0aW9uQWN0aXZhdGVkIjpmYWxzZSwiRGF0ZUZvcm1hdCI6eyIkcmVmIjoiMTIxIn0sIklkIjoiYjJkODhkZjAtZjBhYS00MWY0LWI4YjMtNzI3MzYxZmU2NmIyIiwiSW1wb3J0SWQiOiJGRTU2QzM2QS1GNzE4LUU3MTEtQUQyQy0yOEQyNDQ1RUFEMTYiLCJUaXRsZSI6IjkwIGRheSBQbGFuIiwiTm90ZSI6bnVsbCwiSHlwZXJsaW5rIjpudWxsLCJJc0NoYW5nZWQiOmZhbHNlLCJJc05ldyI6ZmFsc2V9LHsiJGlkIjoiMjQ1IiwiR3JvdXBOYW1lIjpudWxsLCJTdGFydERhdGUiOiIyMDE3LTA0LTA0VDA4OjAwOjAwWiIsIkVuZERhdGUiOiIyMDE3LTA0LTI5VDE3OjAwOjAwWiIsIlBlcmNlbnRhZ2VDb21wbGV0ZSI6bnVsbCwiU3R5bGUiOnsiJGlkIjoiMjQ2IiwiU2hhcGUiOjEsIlNoYXBlVGhpY2tuZXNzIjowLCJEdXJhdGlvbkZvcm1hdCI6MCwiSW5jbHVkZU5vbldvcmtpbmdEYXlzSW5EdXJhdGlvbiI6ZmFsc2UsIlBlcmNlbnRhZ2VDb21wbGV0ZVN0eWxlIjp7IiRpZCI6IjI0NyIsIkZvbnRTZXR0aW5ncyI6eyIkaWQiOiIyNDg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DkiLCJMaW5lQ29sb3IiOm51bGwsIkxpbmVXZWlnaHQiOjAuMCwiTGluZVR5cGUiOjAsIlBhcmVudFN0eWxlIjpudWxsfSwiUGFyZW50U3R5bGUiOnsiJHJlZiI6IjgxIn19LCJEdXJhdGlvblN0eWxlIjp7IiRpZCI6IjI1MCIsIkZvbnRTZXR0aW5ncyI6eyIkaWQiOiIyNTE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IiLCJMaW5lQ29sb3IiOm51bGwsIkxpbmVXZWlnaHQiOjAuMCwiTGluZVR5cGUiOjAsIlBhcmVudFN0eWxlIjpudWxsfSwiUGFyZW50U3R5bGUiOnsiJHJlZiI6Ijg4In19LCJIb3Jpem9udGFsQ29ubmVjdG9yU3R5bGUiOnsiJGlkIjoiMjUzIiwiTGluZUNvbG9yIjp7IiRyZWYiOiI5NiJ9LCJMaW5lV2VpZ2h0IjoxLjAsIkxpbmVUeXBlIjowLCJQYXJlbnRTdHlsZSI6eyIkcmVmIjoiOTUifX0sIlZlcnRpY2FsQ29ubmVjdG9yU3R5bGUiOnsiJGlkIjoiMjU0IiwiTGluZUNvbG9yIjp7IiRyZWYiOiI5OSJ9LCJMaW5lV2VpZ2h0IjowLjAsIkxpbmVUeXBlIjowLCJQYXJlbnRTdHlsZSI6eyIkcmVmIjoiOTgifX0sIk1hcmdpbiI6bnVsbCwiU3RhcnREYXRlUG9zaXRpb24iOjYsIkVuZERhdGVQb3NpdGlvbiI6NiwiRGF0ZUlzVmlzaWJsZSI6ZmFsc2UsIlRpdGxlUG9zaXRpb24iOjUsIkR1cmF0aW9uUG9zaXRpb24iOjYsIlBlcmNlbnRhZ2VDb21wbGV0ZWRQb3NpdGlvbiI6MiwiU3BhY2luZyI6MywiSXNCZWxvd1RpbWViYW5kIjpmYWxzZSwiUGVyY2VudGFnZUNvbXBsZXRlU2hhcGVPcGFjaXR5IjozNSwiU2hhcGVTdHlsZSI6eyIkaWQiOiIyNTUiLCJNYXJnaW4iOnsiJHJlZiI6IjEwMiJ9LCJQYWRkaW5nIjp7IiRyZWYiOiIxMDMifSwiQmFja2dyb3VuZCI6eyIkaWQiOiIyNTYiLCJDb2xvciI6eyIkaWQiOiIyNTciLCJBIjoyNTUsIlIiOjE2NSwiRyI6MTY1LCJCIjoxNjV9fSwiSXNWaXNpYmxlIjp0cnVlLCJXaWR0aCI6MC4wLCJIZWlnaHQiOjEwLjAsIkJvcmRlclN0eWxlIjp7IiRpZCI6IjI1OCIsIkxpbmVDb2xvciI6eyIkcmVmIjoiMTA1In0sIkxpbmVXZWlnaHQiOjAuMCwiTGluZVR5cGUiOjAsIlBhcmVudFN0eWxlIjp7IiRyZWYiOiIxMDQifX0sIlBhcmVudFN0eWxlIjp7IiRyZWYiOiIxMDEifX0sIlRpdGxlU3R5bGUiOnsiJGlkIjoiMjU5IiwiRm9udFNldHRpbmdzIjp7IiRpZCI6IjI2M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jEiLCJMaW5lQ29sb3IiOm51bGwsIkxpbmVXZWlnaHQiOjAuMCwiTGluZVR5cGUiOjAsIlBhcmVudFN0eWxlIjpudWxsfSwiUGFyZW50U3R5bGUiOnsiJHJlZiI6IjEwNyJ9fSwiRGF0ZVN0eWxlIjp7IiRpZCI6IjI2MiIsIkZvbnRTZXR0aW5ncyI6eyIkaWQiOiIyNjM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2NCIsIkxpbmVDb2xvciI6bnVsbCwiTGluZVdlaWdodCI6MC4wLCJMaW5lVHlwZSI6MCwiUGFyZW50U3R5bGUiOm51bGx9LCJQYXJlbnRTdHlsZSI6eyIkcmVmIjoiMTE0In19LCJEYXRlRm9ybWF0Ijp7IiRyZWYiOiIxMjEifSwiSXNWaXNpYmxlIjp0cnVlLCJQYXJlbnRTdHlsZSI6eyIkcmVmIjoiODAifX0sIkluZGV4Ijo0LCJTbWFydER1cmF0aW9uQWN0aXZhdGVkIjpmYWxzZSwiRGF0ZUZvcm1hdCI6eyIkcmVmIjoiMTIxIn0sIklkIjoiMWE1ZDE0Y2QtNTE1NS00N2E1LWI3ZGItYmZlMzViZThhZmQ3IiwiSW1wb3J0SWQiOiIwRTU3QzM2QS1GNzE4LUU3MTEtQUQyQy0yOEQyNDQ1RUFEMTYiLCJUaXRsZSI6IlNlY3VyZSBUZW1wbGF0ZSBJbmZyYXN0cnVjdHVyZSIsIk5vdGUiOm51bGwsIkh5cGVybGluayI6bnVsbCwiSXNDaGFuZ2VkIjpmYWxzZSwiSXNOZXciOmZhbHNlfSx7IiRpZCI6IjI2NSIsIkdyb3VwTmFtZSI6bnVsbCwiU3RhcnREYXRlIjoiMjAxNy0wNS0wMVQwODowMDowMFoiLCJFbmREYXRlIjoiMjAyMC0wNi0xNlQxNzowMDowMFoiLCJQZXJjZW50YWdlQ29tcGxldGUiOm51bGwsIlN0eWxlIjp7IiRpZCI6IjI2NiIsIlNoYXBlIjoxLCJTaGFwZVRoaWNrbmVzcyI6MCwiRHVyYXRpb25Gb3JtYXQiOjAsIkluY2x1ZGVOb25Xb3JraW5nRGF5c0luRHVyYXRpb24iOmZhbHNlLCJQZXJjZW50YWdlQ29tcGxldGVTdHlsZSI6eyIkaWQiOiIyNjciLCJGb250U2V0dGluZ3MiOnsiJGlkIjoiMjY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5IiwiTGluZUNvbG9yIjpudWxsLCJMaW5lV2VpZ2h0IjowLjAsIkxpbmVUeXBlIjowLCJQYXJlbnRTdHlsZSI6bnVsbH0sIlBhcmVudFN0eWxlIjp7IiRyZWYiOiI4MSJ9fSwiRHVyYXRpb25TdHlsZSI6eyIkaWQiOiIyNzAiLCJGb250U2V0dGluZ3MiOnsiJGlkIjoiMjcx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cyIiwiTGluZUNvbG9yIjpudWxsLCJMaW5lV2VpZ2h0IjowLjAsIkxpbmVUeXBlIjowLCJQYXJlbnRTdHlsZSI6bnVsbH0sIlBhcmVudFN0eWxlIjp7IiRyZWYiOiI4OCJ9fSwiSG9yaXpvbnRhbENvbm5lY3RvclN0eWxlIjp7IiRpZCI6IjI3MyIsIkxpbmVDb2xvciI6eyIkcmVmIjoiOTYifSwiTGluZVdlaWdodCI6MS4wLCJMaW5lVHlwZSI6MCwiUGFyZW50U3R5bGUiOnsiJHJlZiI6Ijk1In19LCJWZXJ0aWNhbENvbm5lY3RvclN0eWxlIjp7IiRpZCI6IjI3NCIsIkxpbmVDb2xvciI6eyIkcmVmIjoiOTkifSwiTGluZVdlaWdodCI6MC4wLCJMaW5lVHlwZSI6MCwiUGFyZW50U3R5bGUiOnsiJHJlZiI6Ijk4In19LCJNYXJnaW4iOm51bGwsIlN0YXJ0RGF0ZVBvc2l0aW9uIjo2LCJFbmREYXRlUG9zaXRpb24iOjYsIkRhdGVJc1Zpc2libGUiOmZhbHNlLCJUaXRsZVBvc2l0aW9uIjo1LCJEdXJhdGlvblBvc2l0aW9uIjo2LCJQZXJjZW50YWdlQ29tcGxldGVkUG9zaXRpb24iOjIsIlNwYWNpbmciOjMsIklzQmVsb3dUaW1lYmFuZCI6ZmFsc2UsIlBlcmNlbnRhZ2VDb21wbGV0ZVNoYXBlT3BhY2l0eSI6MzUsIlNoYXBlU3R5bGUiOnsiJGlkIjoiMjc1IiwiTWFyZ2luIjp7IiRyZWYiOiIxMDIifSwiUGFkZGluZyI6eyIkcmVmIjoiMTAzIn0sIkJhY2tncm91bmQiOnsiJGlkIjoiMjc2IiwiQ29sb3IiOnsiJGlkIjoiMjc3IiwiQSI6MjU1LCJSIjoyNTUsIkciOjE5MiwiQiI6MH19LCJJc1Zpc2libGUiOnRydWUsIldpZHRoIjowLjAsIkhlaWdodCI6MTAuMCwiQm9yZGVyU3R5bGUiOnsiJGlkIjoiMjc4IiwiTGluZUNvbG9yIjp7IiRyZWYiOiIxMDUifSwiTGluZVdlaWdodCI6MC4wLCJMaW5lVHlwZSI6MCwiUGFyZW50U3R5bGUiOnsiJHJlZiI6IjEwNCJ9fSwiUGFyZW50U3R5bGUiOnsiJHJlZiI6IjEwMSJ9fSwiVGl0bGVTdHlsZSI6eyIkaWQiOiIyNzkiLCJGb250U2V0dGluZ3MiOnsiJGlkIjoiMjgw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4MSIsIkxpbmVDb2xvciI6bnVsbCwiTGluZVdlaWdodCI6MC4wLCJMaW5lVHlwZSI6MCwiUGFyZW50U3R5bGUiOm51bGx9LCJQYXJlbnRTdHlsZSI6eyIkcmVmIjoiMTA3In19LCJEYXRlU3R5bGUiOnsiJGlkIjoiMjgyIiwiRm9udFNldHRpbmdzIjp7IiRpZCI6IjI4M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g0IiwiTGluZUNvbG9yIjpudWxsLCJMaW5lV2VpZ2h0IjowLjAsIkxpbmVUeXBlIjowLCJQYXJlbnRTdHlsZSI6bnVsbH0sIlBhcmVudFN0eWxlIjp7IiRyZWYiOiIxMTQifX0sIkRhdGVGb3JtYXQiOnsiJHJlZiI6IjEyMSJ9LCJJc1Zpc2libGUiOnRydWUsIlBhcmVudFN0eWxlIjp7IiRyZWYiOiI4MCJ9fSwiSW5kZXgiOjUsIlNtYXJ0RHVyYXRpb25BY3RpdmF0ZWQiOmZhbHNlLCJEYXRlRm9ybWF0Ijp7IiRyZWYiOiIxMjEifSwiSWQiOiJmNjc5MzY1MS1kOWU4LTRiYmQtODNiNy1lYjIyMTY5YzY3NTYiLCJJbXBvcnRJZCI6IkZGNTZDMzZBLUY3MTgtRTcxMS1BRDJDLTI4RDI0NDVFQUQxNiIsIlRpdGxlIjoiUGhhc2UgSUk6IENvbmZpcm1hdGlvbiBHVCAxIGFuZCAgSW1wbGVtZW50YXRpb24gR1QgMiIsIk5vdGUiOm51bGwsIkh5cGVybGluayI6bnVsbCwiSXNDaGFuZ2VkIjpmYWxzZSwiSXNOZXciOmZhbHNlfSx7IiRpZCI6IjI4NSIsIkdyb3VwTmFtZSI6bnVsbCwiU3RhcnREYXRlIjoiMjAxNy0wNS0wMVQwODowMDowMFoiLCJFbmREYXRlIjoiMjAxOC0wMy0zMFQxNzowMDowMFoiLCJQZXJjZW50YWdlQ29tcGxldGUiOm51bGwsIlN0eWxlIjp7IiRpZCI6IjI4NiIsIlNoYXBlIjoxLCJTaGFwZVRoaWNrbmVzcyI6MCwiRHVyYXRpb25Gb3JtYXQiOjAsIkluY2x1ZGVOb25Xb3JraW5nRGF5c0luRHVyYXRpb24iOmZhbHNlLCJQZXJjZW50YWdlQ29tcGxldGVTdHlsZSI6eyIkaWQiOiIyODciLCJGb250U2V0dGluZ3MiOnsiJGlkIjoiMjg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g5IiwiTGluZUNvbG9yIjpudWxsLCJMaW5lV2VpZ2h0IjowLjAsIkxpbmVUeXBlIjowLCJQYXJlbnRTdHlsZSI6bnVsbH0sIlBhcmVudFN0eWxlIjp7IiRyZWYiOiI4MSJ9fSwiRHVyYXRpb25TdHlsZSI6eyIkaWQiOiIyOTAiLCJGb250U2V0dGluZ3MiOnsiJGlkIjoiMjkx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yIiwiTGluZUNvbG9yIjpudWxsLCJMaW5lV2VpZ2h0IjowLjAsIkxpbmVUeXBlIjowLCJQYXJlbnRTdHlsZSI6bnVsbH0sIlBhcmVudFN0eWxlIjp7IiRyZWYiOiI4OCJ9fSwiSG9yaXpvbnRhbENvbm5lY3RvclN0eWxlIjp7IiRpZCI6IjI5MyIsIkxpbmVDb2xvciI6eyIkcmVmIjoiOTYifSwiTGluZVdlaWdodCI6MS4wLCJMaW5lVHlwZSI6MCwiUGFyZW50U3R5bGUiOnsiJHJlZiI6Ijk1In19LCJWZXJ0aWNhbENvbm5lY3RvclN0eWxlIjp7IiRpZCI6IjI5NCIsIkxpbmVDb2xvciI6eyIkcmVmIjoiOTkifSwiTGluZVdlaWdodCI6MC4wLCJMaW5lVHlwZSI6MCwiUGFyZW50U3R5bGUiOnsiJHJlZiI6Ijk4In19LCJNYXJnaW4iOm51bGwsIlN0YXJ0RGF0ZVBvc2l0aW9uIjo2LCJFbmREYXRlUG9zaXRpb24iOjYsIkRhdGVJc1Zpc2libGUiOmZhbHNlLCJUaXRsZVBvc2l0aW9uIjo1LCJEdXJhdGlvblBvc2l0aW9uIjo2LCJQZXJjZW50YWdlQ29tcGxldGVkUG9zaXRpb24iOjIsIlNwYWNpbmciOjMsIklzQmVsb3dUaW1lYmFuZCI6ZmFsc2UsIlBlcmNlbnRhZ2VDb21wbGV0ZVNoYXBlT3BhY2l0eSI6MzUsIlNoYXBlU3R5bGUiOnsiJGlkIjoiMjk1IiwiTWFyZ2luIjp7IiRyZWYiOiIxMDIifSwiUGFkZGluZyI6eyIkcmVmIjoiMTAzIn0sIkJhY2tncm91bmQiOnsiJGlkIjoiMjk2IiwiQ29sb3IiOnsiJGlkIjoiMjk3IiwiQSI6MjU1LCJSIjo2OCwiRyI6MTE0LCJCIjoxOTZ9fSwiSXNWaXNpYmxlIjp0cnVlLCJXaWR0aCI6MC4wLCJIZWlnaHQiOjEwLjAsIkJvcmRlclN0eWxlIjp7IiRpZCI6IjI5OCIsIkxpbmVDb2xvciI6eyIkcmVmIjoiMTA1In0sIkxpbmVXZWlnaHQiOjAuMCwiTGluZVR5cGUiOjAsIlBhcmVudFN0eWxlIjp7IiRyZWYiOiIxMDQifX0sIlBhcmVudFN0eWxlIjp7IiRyZWYiOiIxMDEifX0sIlRpdGxlU3R5bGUiOnsiJGlkIjoiMjk5IiwiRm9udFNldHRpbmdzIjp7IiRpZCI6IjMwM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DEiLCJMaW5lQ29sb3IiOm51bGwsIkxpbmVXZWlnaHQiOjAuMCwiTGluZVR5cGUiOjAsIlBhcmVudFN0eWxlIjpudWxsfSwiUGFyZW50U3R5bGUiOnsiJHJlZiI6IjEwNyJ9fSwiRGF0ZVN0eWxlIjp7IiRpZCI6IjMwMiIsIkZvbnRTZXR0aW5ncyI6eyIkaWQiOiIzMDM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MwNCIsIkxpbmVDb2xvciI6bnVsbCwiTGluZVdlaWdodCI6MC4wLCJMaW5lVHlwZSI6MCwiUGFyZW50U3R5bGUiOm51bGx9LCJQYXJlbnRTdHlsZSI6eyIkcmVmIjoiMTE0In19LCJEYXRlRm9ybWF0Ijp7IiRyZWYiOiIxMjEifSwiSXNWaXNpYmxlIjp0cnVlLCJQYXJlbnRTdHlsZSI6eyIkcmVmIjoiODAifX0sIkluZGV4Ijo2LCJTbWFydER1cmF0aW9uQWN0aXZhdGVkIjpmYWxzZSwiRGF0ZUZvcm1hdCI6eyIkcmVmIjoiMTIxIn0sIklkIjoiNDMxYWM5YTktMzc5Yy00NGUwLThlNWEtYjc1MjY2ZmQyNDMyIiwiSW1wb3J0SWQiOiIwMDU3QzM2QS1GNzE4LUU3MTEtQUQyQy0yOEQyNDQ1RUFEMTYiLCJUaXRsZSI6IlRlbXBsYXRlIERldmVsb3BtZW50IiwiTm90ZSI6bnVsbCwiSHlwZXJsaW5rIjpudWxsLCJJc0NoYW5nZWQiOmZhbHNlLCJJc05ldyI6ZmFsc2V9LHsiJGlkIjoiMzA1IiwiR3JvdXBOYW1lIjpudWxsLCJTdGFydERhdGUiOiIyMDE3LTEwLTAyVDA4OjAwOjAwWiIsIkVuZERhdGUiOiIyMDE4LTAzLTMwVDE3OjAwOjAwWiIsIlBlcmNlbnRhZ2VDb21wbGV0ZSI6bnVsbCwiU3R5bGUiOnsiJGlkIjoiMzA2IiwiU2hhcGUiOjEsIlNoYXBlVGhpY2tuZXNzIjowLCJEdXJhdGlvbkZvcm1hdCI6MCwiSW5jbHVkZU5vbldvcmtpbmdEYXlzSW5EdXJhdGlvbiI6ZmFsc2UsIlBlcmNlbnRhZ2VDb21wbGV0ZVN0eWxlIjp7IiRpZCI6IjMwNyIsIkZvbnRTZXR0aW5ncyI6eyIkaWQiOiIzMDg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DkiLCJMaW5lQ29sb3IiOm51bGwsIkxpbmVXZWlnaHQiOjAuMCwiTGluZVR5cGUiOjAsIlBhcmVudFN0eWxlIjpudWxsfSwiUGFyZW50U3R5bGUiOnsiJHJlZiI6IjgxIn19LCJEdXJhdGlvblN0eWxlIjp7IiRpZCI6IjMxMCIsIkZvbnRTZXR0aW5ncyI6eyIkaWQiOiIzMTE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IiLCJMaW5lQ29sb3IiOm51bGwsIkxpbmVXZWlnaHQiOjAuMCwiTGluZVR5cGUiOjAsIlBhcmVudFN0eWxlIjpudWxsfSwiUGFyZW50U3R5bGUiOnsiJHJlZiI6Ijg4In19LCJIb3Jpem9udGFsQ29ubmVjdG9yU3R5bGUiOnsiJGlkIjoiMzEzIiwiTGluZUNvbG9yIjp7IiRyZWYiOiI5NiJ9LCJMaW5lV2VpZ2h0IjoxLjAsIkxpbmVUeXBlIjowLCJQYXJlbnRTdHlsZSI6eyIkcmVmIjoiOTUifX0sIlZlcnRpY2FsQ29ubmVjdG9yU3R5bGUiOnsiJGlkIjoiMzE0IiwiTGluZUNvbG9yIjp7IiRyZWYiOiI5OSJ9LCJMaW5lV2VpZ2h0IjowLjAsIkxpbmVUeXBlIjowLCJQYXJlbnRTdHlsZSI6eyIkcmVmIjoiOTgifX0sIk1hcmdpbiI6bnVsbCwiU3RhcnREYXRlUG9zaXRpb24iOjYsIkVuZERhdGVQb3NpdGlvbiI6NiwiRGF0ZUlzVmlzaWJsZSI6ZmFsc2UsIlRpdGxlUG9zaXRpb24iOjUsIkR1cmF0aW9uUG9zaXRpb24iOjYsIlBlcmNlbnRhZ2VDb21wbGV0ZWRQb3NpdGlvbiI6MiwiU3BhY2luZyI6MywiSXNCZWxvd1RpbWViYW5kIjpmYWxzZSwiUGVyY2VudGFnZUNvbXBsZXRlU2hhcGVPcGFjaXR5IjozNSwiU2hhcGVTdHlsZSI6eyIkaWQiOiIzMTUiLCJNYXJnaW4iOnsiJHJlZiI6IjEwMiJ9LCJQYWRkaW5nIjp7IiRyZWYiOiIxMDMifSwiQmFja2dyb3VuZCI6eyIkaWQiOiIzMTYiLCJDb2xvciI6eyIkaWQiOiIzMTciLCJBIjoyNTUsIlIiOjExMiwiRyI6MTczLCJCIjo3MX19LCJJc1Zpc2libGUiOnRydWUsIldpZHRoIjowLjAsIkhlaWdodCI6MTAuMCwiQm9yZGVyU3R5bGUiOnsiJGlkIjoiMzE4IiwiTGluZUNvbG9yIjp7IiRyZWYiOiIxMDUifSwiTGluZVdlaWdodCI6MC4wLCJMaW5lVHlwZSI6MCwiUGFyZW50U3R5bGUiOnsiJHJlZiI6IjEwNCJ9fSwiUGFyZW50U3R5bGUiOnsiJHJlZiI6IjEwMSJ9fSwiVGl0bGVTdHlsZSI6eyIkaWQiOiIzMTkiLCJGb250U2V0dGluZ3MiOnsiJGlkIjoiMzIw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yMSIsIkxpbmVDb2xvciI6bnVsbCwiTGluZVdlaWdodCI6MC4wLCJMaW5lVHlwZSI6MCwiUGFyZW50U3R5bGUiOm51bGx9LCJQYXJlbnRTdHlsZSI6eyIkcmVmIjoiMTA3In19LCJEYXRlU3R5bGUiOnsiJGlkIjoiMzIyIiwiRm9udFNldHRpbmdzIjp7IiRpZCI6IjMyM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I0IiwiTGluZUNvbG9yIjpudWxsLCJMaW5lV2VpZ2h0IjowLjAsIkxpbmVUeXBlIjowLCJQYXJlbnRTdHlsZSI6bnVsbH0sIlBhcmVudFN0eWxlIjp7IiRyZWYiOiIxMTQifX0sIkRhdGVGb3JtYXQiOnsiJHJlZiI6IjEyMSJ9LCJJc1Zpc2libGUiOnRydWUsIlBhcmVudFN0eWxlIjp7IiRyZWYiOiI4MCJ9fSwiSW5kZXgiOjcsIlNtYXJ0RHVyYXRpb25BY3RpdmF0ZWQiOmZhbHNlLCJEYXRlRm9ybWF0Ijp7IiRyZWYiOiIxMjEifSwiSWQiOiI0YzliODU4MC0zYTVkLTQwNmEtODAxZi03NDMxNWY1NzEwYzAiLCJJbXBvcnRJZCI6IjAxNTdDMzZBLUY3MTgtRTcxMS1BRDJDLTI4RDI0NDVFQUQxNiIsIlRpdGxlIjoiQXF1aXNpdGlvbiBvZiBTeXN0ZW0gSW50ZWdyYXRvcnMgKFNJKSAtICBHVCAyIiwiTm90ZSI6bnVsbCwiSHlwZXJsaW5rIjpudWxsLCJJc0NoYW5nZWQiOmZhbHNlLCJJc05ldyI6ZmFsc2V9LHsiJGlkIjoiMzI1IiwiR3JvdXBOYW1lIjpudWxsLCJTdGFydERhdGUiOiIyMDE4LTA0LTMwVDA4OjAwOjAwWiIsIkVuZERhdGUiOiIyMDE5LTA1LTIzVDE3OjAwOjAwWiIsIlBlcmNlbnRhZ2VDb21wbGV0ZSI6bnVsbCwiU3R5bGUiOnsiJGlkIjoiMzI2IiwiU2hhcGUiOjEsIlNoYXBlVGhpY2tuZXNzIjowLCJEdXJhdGlvbkZvcm1hdCI6MCwiSW5jbHVkZU5vbldvcmtpbmdEYXlzSW5EdXJhdGlvbiI6ZmFsc2UsIlBlcmNlbnRhZ2VDb21wbGV0ZVN0eWxlIjp7IiRpZCI6IjMyNyIsIkZvbnRTZXR0aW5ncyI6eyIkaWQiOiIzMjg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jkiLCJMaW5lQ29sb3IiOm51bGwsIkxpbmVXZWlnaHQiOjAuMCwiTGluZVR5cGUiOjAsIlBhcmVudFN0eWxlIjpudWxsfSwiUGFyZW50U3R5bGUiOnsiJHJlZiI6IjgxIn19LCJEdXJhdGlvblN0eWxlIjp7IiRpZCI6IjMzMCIsIkZvbnRTZXR0aW5ncyI6eyIkaWQiOiIzMzE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IiLCJMaW5lQ29sb3IiOm51bGwsIkxpbmVXZWlnaHQiOjAuMCwiTGluZVR5cGUiOjAsIlBhcmVudFN0eWxlIjpudWxsfSwiUGFyZW50U3R5bGUiOnsiJHJlZiI6Ijg4In19LCJIb3Jpem9udGFsQ29ubmVjdG9yU3R5bGUiOnsiJGlkIjoiMzMzIiwiTGluZUNvbG9yIjp7IiRyZWYiOiI5NiJ9LCJMaW5lV2VpZ2h0IjoxLjAsIkxpbmVUeXBlIjowLCJQYXJlbnRTdHlsZSI6eyIkcmVmIjoiOTUifX0sIlZlcnRpY2FsQ29ubmVjdG9yU3R5bGUiOnsiJGlkIjoiMzM0IiwiTGluZUNvbG9yIjp7IiRyZWYiOiI5OSJ9LCJMaW5lV2VpZ2h0IjowLjAsIkxpbmVUeXBlIjowLCJQYXJlbnRTdHlsZSI6eyIkcmVmIjoiOTgifX0sIk1hcmdpbiI6bnVsbCwiU3RhcnREYXRlUG9zaXRpb24iOjYsIkVuZERhdGVQb3NpdGlvbiI6NiwiRGF0ZUlzVmlzaWJsZSI6ZmFsc2UsIlRpdGxlUG9zaXRpb24iOjUsIkR1cmF0aW9uUG9zaXRpb24iOjYsIlBlcmNlbnRhZ2VDb21wbGV0ZWRQb3NpdGlvbiI6MiwiU3BhY2luZyI6MywiSXNCZWxvd1RpbWViYW5kIjpmYWxzZSwiUGVyY2VudGFnZUNvbXBsZXRlU2hhcGVPcGFjaXR5IjozNSwiU2hhcGVTdHlsZSI6eyIkaWQiOiIzMzUiLCJNYXJnaW4iOnsiJHJlZiI6IjEwMiJ9LCJQYWRkaW5nIjp7IiRyZWYiOiIxMDMifSwiQmFja2dyb3VuZCI6eyIkaWQiOiIzMzYiLCJDb2xvciI6eyIkaWQiOiIzMzciLCJBIjoyNTUsIlIiOjY4LCJHIjo4NCwiQiI6MTA2fX0sIklzVmlzaWJsZSI6dHJ1ZSwiV2lkdGgiOjAuMCwiSGVpZ2h0IjoxMC4wLCJCb3JkZXJTdHlsZSI6eyIkaWQiOiIzMzgiLCJMaW5lQ29sb3IiOnsiJHJlZiI6IjEwNSJ9LCJMaW5lV2VpZ2h0IjowLjAsIkxpbmVUeXBlIjowLCJQYXJlbnRTdHlsZSI6eyIkcmVmIjoiMTA0In19LCJQYXJlbnRTdHlsZSI6eyIkcmVmIjoiMTAxIn19LCJUaXRsZVN0eWxlIjp7IiRpZCI6IjMzOSIsIkZvbnRTZXR0aW5ncyI6eyIkaWQiOiIzNDA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QxIiwiTGluZUNvbG9yIjpudWxsLCJMaW5lV2VpZ2h0IjowLjAsIkxpbmVUeXBlIjowLCJQYXJlbnRTdHlsZSI6bnVsbH0sIlBhcmVudFN0eWxlIjp7IiRyZWYiOiIxMDcifX0sIkRhdGVTdHlsZSI6eyIkaWQiOiIzNDIiLCJGb250U2V0dGluZ3MiOnsiJGlkIjoiMzQz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DQiLCJMaW5lQ29sb3IiOm51bGwsIkxpbmVXZWlnaHQiOjAuMCwiTGluZVR5cGUiOjAsIlBhcmVudFN0eWxlIjpudWxsfSwiUGFyZW50U3R5bGUiOnsiJHJlZiI6IjExNCJ9fSwiRGF0ZUZvcm1hdCI6eyIkcmVmIjoiMTIxIn0sIklzVmlzaWJsZSI6dHJ1ZSwiUGFyZW50U3R5bGUiOnsiJHJlZiI6IjgwIn19LCJJbmRleCI6OCwiU21hcnREdXJhdGlvbkFjdGl2YXRlZCI6ZmFsc2UsIkRhdGVGb3JtYXQiOnsiJHJlZiI6IjEyMSJ9LCJJZCI6IjBiZDAwZmY5LTBmMGQtNDkyNC04YjA1LWE0MDVjZDM2NWUzNCIsIkltcG9ydElkIjoiMDI1N0MzNkEtRjcxOC1FNzExLUFEMkMtMjhEMjQ0NUVBRDE2IiwiVGl0bGUiOiJHVDE6IFBpbG90IFNpdGVzIC0gTlQgKFRCQyksIERQU0EgKFRCQykiLCJOb3RlIjpudWxsLCJIeXBlcmxpbmsiOm51bGwsIklzQ2hhbmdlZCI6ZmFsc2UsIklzTmV3IjpmYWxzZX0seyIkaWQiOiIzNDUiLCJHcm91cE5hbWUiOm51bGwsIlN0YXJ0RGF0ZSI6IjIwMTgtMTItMDNUMDg6MDA6MDBaIiwiRW5kRGF0ZSI6IjIwMTktMDUtMTdUMTc6MDA6MDBaIiwiUGVyY2VudGFnZUNvbXBsZXRlIjpudWxsLCJTdHlsZSI6eyIkaWQiOiIzNDYiLCJTaGFwZSI6MSwiU2hhcGVUaGlja25lc3MiOjAsIkR1cmF0aW9uRm9ybWF0IjowLCJJbmNsdWRlTm9uV29ya2luZ0RheXNJbkR1cmF0aW9uIjpmYWxzZSwiUGVyY2VudGFnZUNvbXBsZXRlU3R5bGUiOnsiJGlkIjoiMzQ3IiwiRm9udFNldHRpbmdzIjp7IiRpZCI6IjM0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0OSIsIkxpbmVDb2xvciI6bnVsbCwiTGluZVdlaWdodCI6MC4wLCJMaW5lVHlwZSI6MCwiUGFyZW50U3R5bGUiOm51bGx9LCJQYXJlbnRTdHlsZSI6eyIkcmVmIjoiODEifX0sIkR1cmF0aW9uU3R5bGUiOnsiJGlkIjoiMzUwIiwiRm9udFNldHRpbmdzIjp7IiRpZCI6IjM1M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MiIsIkxpbmVDb2xvciI6bnVsbCwiTGluZVdlaWdodCI6MC4wLCJMaW5lVHlwZSI6MCwiUGFyZW50U3R5bGUiOm51bGx9LCJQYXJlbnRTdHlsZSI6eyIkcmVmIjoiODgifX0sIkhvcml6b250YWxDb25uZWN0b3JTdHlsZSI6eyIkaWQiOiIzNTMiLCJMaW5lQ29sb3IiOnsiJHJlZiI6Ijk2In0sIkxpbmVXZWlnaHQiOjEuMCwiTGluZVR5cGUiOjAsIlBhcmVudFN0eWxlIjp7IiRyZWYiOiI5NSJ9fSwiVmVydGljYWxDb25uZWN0b3JTdHlsZSI6eyIkaWQiOiIzNTQiLCJMaW5lQ29sb3IiOnsiJHJlZiI6Ijk5In0sIkxpbmVXZWlnaHQiOjAuMCwiTGluZVR5cGUiOjAsIlBhcmVudFN0eWxlIjp7IiRyZWYiOiI5OCJ9fSwiTWFyZ2luIjpudWxsLCJTdGFydERhdGVQb3NpdGlvbiI6NiwiRW5kRGF0ZVBvc2l0aW9uIjo2LCJEYXRlSXNWaXNpYmxlIjpmYWxzZSwiVGl0bGVQb3NpdGlvbiI6NSwiRHVyYXRpb25Qb3NpdGlvbiI6NiwiUGVyY2VudGFnZUNvbXBsZXRlZFBvc2l0aW9uIjoyLCJTcGFjaW5nIjozLCJJc0JlbG93VGltZWJhbmQiOmZhbHNlLCJQZXJjZW50YWdlQ29tcGxldGVTaGFwZU9wYWNpdHkiOjM1LCJTaGFwZVN0eWxlIjp7IiRpZCI6IjM1NSIsIk1hcmdpbiI6eyIkcmVmIjoiMTAyIn0sIlBhZGRpbmciOnsiJHJlZiI6IjEwMyJ9LCJCYWNrZ3JvdW5kIjp7IiRpZCI6IjM1NiIsIkNvbG9yIjp7IiRpZCI6IjM1NyIsIkEiOjI1NSwiUiI6OTEsIkciOjE1NSwiQiI6MjEzfX0sIklzVmlzaWJsZSI6dHJ1ZSwiV2lkdGgiOjAuMCwiSGVpZ2h0IjoxMC4wLCJCb3JkZXJTdHlsZSI6eyIkaWQiOiIzNTgiLCJMaW5lQ29sb3IiOnsiJHJlZiI6IjEwNSJ9LCJMaW5lV2VpZ2h0IjowLjAsIkxpbmVUeXBlIjowLCJQYXJlbnRTdHlsZSI6eyIkcmVmIjoiMTA0In19LCJQYXJlbnRTdHlsZSI6eyIkcmVmIjoiMTAxIn19LCJUaXRsZVN0eWxlIjp7IiRpZCI6IjM1OSIsIkZvbnRTZXR0aW5ncyI6eyIkaWQiOiIzNjA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YxIiwiTGluZUNvbG9yIjpudWxsLCJMaW5lV2VpZ2h0IjowLjAsIkxpbmVUeXBlIjowLCJQYXJlbnRTdHlsZSI6bnVsbH0sIlBhcmVudFN0eWxlIjp7IiRyZWYiOiIxMDcifX0sIkRhdGVTdHlsZSI6eyIkaWQiOiIzNjIiLCJGb250U2V0dGluZ3MiOnsiJGlkIjoiMzYz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jQiLCJMaW5lQ29sb3IiOm51bGwsIkxpbmVXZWlnaHQiOjAuMCwiTGluZVR5cGUiOjAsIlBhcmVudFN0eWxlIjpudWxsfSwiUGFyZW50U3R5bGUiOnsiJHJlZiI6IjExNCJ9fSwiRGF0ZUZvcm1hdCI6eyIkcmVmIjoiMTIxIn0sIklzVmlzaWJsZSI6dHJ1ZSwiUGFyZW50U3R5bGUiOnsiJHJlZiI6IjgwIn19LCJJbmRleCI6OSwiU21hcnREdXJhdGlvbkFjdGl2YXRlZCI6ZmFsc2UsIkRhdGVGb3JtYXQiOnsiJHJlZiI6IjEyMSJ9LCJJZCI6IjhhMDQ2ZGJhLWY3YzMtNGFjYi1hZDUwLTJhOGY3ZDk1NGI1YSIsIkltcG9ydElkIjoiMDM1N0MzNkEtRjcxOC1FNzExLUFEMkMtMjhEMjQ0NUVBRDE2IiwiVGl0bGUiOiJBcHBvaW50IG9mIFN5c3RlbSBJbnRlZ3JhdG9ycyAoU0kpIC0gIEdUIDIiLCJOb3RlIjpudWxsLCJIeXBlcmxpbmsiOm51bGwsIklzQ2hhbmdlZCI6ZmFsc2UsIklzTmV3IjpmYWxzZX0seyIkaWQiOiIzNjUiLCJHcm91cE5hbWUiOm51bGwsIlN0YXJ0RGF0ZSI6IjIwMTktMDUtMjRUMDg6MDA6MDBaIiwiRW5kRGF0ZSI6IjIwMjAtMDQtMDlUMTc6MDA6MDBaIiwiUGVyY2VudGFnZUNvbXBsZXRlIjpudWxsLCJTdHlsZSI6eyIkaWQiOiIzNjYiLCJTaGFwZSI6MSwiU2hhcGVUaGlja25lc3MiOjAsIkR1cmF0aW9uRm9ybWF0IjowLCJJbmNsdWRlTm9uV29ya2luZ0RheXNJbkR1cmF0aW9uIjpmYWxzZSwiUGVyY2VudGFnZUNvbXBsZXRlU3R5bGUiOnsiJGlkIjoiMzY3IiwiRm9udFNldHRpbmdzIjp7IiRpZCI6IjM2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2OSIsIkxpbmVDb2xvciI6bnVsbCwiTGluZVdlaWdodCI6MC4wLCJMaW5lVHlwZSI6MCwiUGFyZW50U3R5bGUiOm51bGx9LCJQYXJlbnRTdHlsZSI6eyIkcmVmIjoiODEifX0sIkR1cmF0aW9uU3R5bGUiOnsiJGlkIjoiMzcwIiwiRm9udFNldHRpbmdzIjp7IiRpZCI6IjM3M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3MiIsIkxpbmVDb2xvciI6bnVsbCwiTGluZVdlaWdodCI6MC4wLCJMaW5lVHlwZSI6MCwiUGFyZW50U3R5bGUiOm51bGx9LCJQYXJlbnRTdHlsZSI6eyIkcmVmIjoiODgifX0sIkhvcml6b250YWxDb25uZWN0b3JTdHlsZSI6eyIkaWQiOiIzNzMiLCJMaW5lQ29sb3IiOnsiJHJlZiI6Ijk2In0sIkxpbmVXZWlnaHQiOjEuMCwiTGluZVR5cGUiOjAsIlBhcmVudFN0eWxlIjp7IiRyZWYiOiI5NSJ9fSwiVmVydGljYWxDb25uZWN0b3JTdHlsZSI6eyIkaWQiOiIzNzQiLCJMaW5lQ29sb3IiOnsiJHJlZiI6Ijk5In0sIkxpbmVXZWlnaHQiOjAuMCwiTGluZVR5cGUiOjAsIlBhcmVudFN0eWxlIjp7IiRyZWYiOiI5OCJ9fSwiTWFyZ2luIjpudWxsLCJTdGFydERhdGVQb3NpdGlvbiI6NiwiRW5kRGF0ZVBvc2l0aW9uIjo2LCJEYXRlSXNWaXNpYmxlIjpmYWxzZSwiVGl0bGVQb3NpdGlvbiI6NSwiRHVyYXRpb25Qb3NpdGlvbiI6NiwiUGVyY2VudGFnZUNvbXBsZXRlZFBvc2l0aW9uIjoyLCJTcGFjaW5nIjozLCJJc0JlbG93VGltZWJhbmQiOmZhbHNlLCJQZXJjZW50YWdlQ29tcGxldGVTaGFwZU9wYWNpdHkiOjM1LCJTaGFwZVN0eWxlIjp7IiRpZCI6IjM3NSIsIk1hcmdpbiI6eyIkcmVmIjoiMTAyIn0sIlBhZGRpbmciOnsiJHJlZiI6IjEwMyJ9LCJCYWNrZ3JvdW5kIjp7IiRpZCI6IjM3NiIsIkNvbG9yIjp7IiRpZCI6IjM3NyIsIkEiOjI1NSwiUiI6MjM3LCJHIjoxMjUsIkIiOjQ5fX0sIklzVmlzaWJsZSI6dHJ1ZSwiV2lkdGgiOjAuMCwiSGVpZ2h0IjoxMC4wLCJCb3JkZXJTdHlsZSI6eyIkaWQiOiIzNzgiLCJMaW5lQ29sb3IiOnsiJHJlZiI6IjEwNSJ9LCJMaW5lV2VpZ2h0IjowLjAsIkxpbmVUeXBlIjowLCJQYXJlbnRTdHlsZSI6eyIkcmVmIjoiMTA0In19LCJQYXJlbnRTdHlsZSI6eyIkcmVmIjoiMTAxIn19LCJUaXRsZVN0eWxlIjp7IiRpZCI6IjM3OSIsIkZvbnRTZXR0aW5ncyI6eyIkaWQiOiIzODA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gxIiwiTGluZUNvbG9yIjpudWxsLCJMaW5lV2VpZ2h0IjowLjAsIkxpbmVUeXBlIjowLCJQYXJlbnRTdHlsZSI6bnVsbH0sIlBhcmVudFN0eWxlIjp7IiRyZWYiOiIxMDcifX0sIkRhdGVTdHlsZSI6eyIkaWQiOiIzODIiLCJGb250U2V0dGluZ3MiOnsiJGlkIjoiMzgz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ODQiLCJMaW5lQ29sb3IiOm51bGwsIkxpbmVXZWlnaHQiOjAuMCwiTGluZVR5cGUiOjAsIlBhcmVudFN0eWxlIjpudWxsfSwiUGFyZW50U3R5bGUiOnsiJHJlZiI6IjExNCJ9fSwiRGF0ZUZvcm1hdCI6eyIkcmVmIjoiMTIxIn0sIklzVmlzaWJsZSI6dHJ1ZSwiUGFyZW50U3R5bGUiOnsiJHJlZiI6IjgwIn19LCJJbmRleCI6MTAsIlNtYXJ0RHVyYXRpb25BY3RpdmF0ZWQiOmZhbHNlLCJEYXRlRm9ybWF0Ijp7IiRyZWYiOiIxMjEifSwiSWQiOiJjMmM5NzY1OC1jZjg4LTRiMGEtODViNi05YjA2ZmM1NjZhYWIiLCJJbXBvcnRJZCI6IjA0NTdDMzZBLUY3MTgtRTcxMS1BRDJDLTI4RDI0NDVFQUQxNiIsIlRpdGxlIjoiR1QgMjogTGVhZCBTaXRlIC0gRWFzdGVybiBDYXBlIChUQkMpLCBXZXN0ZXJuIENhcGUgKFRCQykiLCJOb3RlIjpudWxsLCJIeXBlcmxpbmsiOm51bGwsIklzQ2hhbmdlZCI6ZmFsc2UsIklzTmV3IjpmYWxzZX0seyIkaWQiOiIzODUiLCJHcm91cE5hbWUiOm51bGwsIlN0YXJ0RGF0ZSI6IjIwMjAtMDEtMDFUMDg6MDA6MDBaIiwiRW5kRGF0ZSI6IjIwMjAtMDYtMTZUMTc6MDA6MDBaIiwiUGVyY2VudGFnZUNvbXBsZXRlIjpudWxsLCJTdHlsZSI6eyIkaWQiOiIzODYiLCJTaGFwZSI6MSwiU2hhcGVUaGlja25lc3MiOjAsIkR1cmF0aW9uRm9ybWF0IjowLCJJbmNsdWRlTm9uV29ya2luZ0RheXNJbkR1cmF0aW9uIjpmYWxzZSwiUGVyY2VudGFnZUNvbXBsZXRlU3R5bGUiOnsiJGlkIjoiMzg3IiwiRm9udFNldHRpbmdzIjp7IiRpZCI6IjM4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4OSIsIkxpbmVDb2xvciI6bnVsbCwiTGluZVdlaWdodCI6MC4wLCJMaW5lVHlwZSI6MCwiUGFyZW50U3R5bGUiOm51bGx9LCJQYXJlbnRTdHlsZSI6eyIkcmVmIjoiODEifX0sIkR1cmF0aW9uU3R5bGUiOnsiJGlkIjoiMzkwIiwiRm9udFNldHRpbmdzIjp7IiRpZCI6IjM5M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5MiIsIkxpbmVDb2xvciI6bnVsbCwiTGluZVdlaWdodCI6MC4wLCJMaW5lVHlwZSI6MCwiUGFyZW50U3R5bGUiOm51bGx9LCJQYXJlbnRTdHlsZSI6eyIkcmVmIjoiODgifX0sIkhvcml6b250YWxDb25uZWN0b3JTdHlsZSI6eyIkaWQiOiIzOTMiLCJMaW5lQ29sb3IiOnsiJHJlZiI6Ijk2In0sIkxpbmVXZWlnaHQiOjEuMCwiTGluZVR5cGUiOjAsIlBhcmVudFN0eWxlIjp7IiRyZWYiOiI5NSJ9fSwiVmVydGljYWxDb25uZWN0b3JTdHlsZSI6eyIkaWQiOiIzOTQiLCJMaW5lQ29sb3IiOnsiJHJlZiI6Ijk5In0sIkxpbmVXZWlnaHQiOjAuMCwiTGluZVR5cGUiOjAsIlBhcmVudFN0eWxlIjp7IiRyZWYiOiI5OCJ9fSwiTWFyZ2luIjpudWxsLCJTdGFydERhdGVQb3NpdGlvbiI6NiwiRW5kRGF0ZVBvc2l0aW9uIjo2LCJEYXRlSXNWaXNpYmxlIjpmYWxzZSwiVGl0bGVQb3NpdGlvbiI6NSwiRHVyYXRpb25Qb3NpdGlvbiI6NiwiUGVyY2VudGFnZUNvbXBsZXRlZFBvc2l0aW9uIjoyLCJTcGFjaW5nIjozLCJJc0JlbG93VGltZWJhbmQiOmZhbHNlLCJQZXJjZW50YWdlQ29tcGxldGVTaGFwZU9wYWNpdHkiOjM1LCJTaGFwZVN0eWxlIjp7IiRpZCI6IjM5NSIsIk1hcmdpbiI6eyIkcmVmIjoiMTAyIn0sIlBhZGRpbmciOnsiJHJlZiI6IjEwMyJ9LCJCYWNrZ3JvdW5kIjp7IiRpZCI6IjM5NiIsIkNvbG9yIjp7IiRpZCI6IjM5NyIsIkEiOjI1NSwiUiI6MTY1LCJHIjoxNjUsIkIiOjE2NX19LCJJc1Zpc2libGUiOnRydWUsIldpZHRoIjowLjAsIkhlaWdodCI6MTAuMCwiQm9yZGVyU3R5bGUiOnsiJGlkIjoiMzk4IiwiTGluZUNvbG9yIjp7IiRyZWYiOiIxMDUifSwiTGluZVdlaWdodCI6MC4wLCJMaW5lVHlwZSI6MCwiUGFyZW50U3R5bGUiOnsiJHJlZiI6IjEwNCJ9fSwiUGFyZW50U3R5bGUiOnsiJHJlZiI6IjEwMSJ9fSwiVGl0bGVTdHlsZSI6eyIkaWQiOiIzOTkiLCJGb250U2V0dGluZ3MiOnsiJGlkIjoiNDAw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wMSIsIkxpbmVDb2xvciI6bnVsbCwiTGluZVdlaWdodCI6MC4wLCJMaW5lVHlwZSI6MCwiUGFyZW50U3R5bGUiOm51bGx9LCJQYXJlbnRTdHlsZSI6eyIkcmVmIjoiMTA3In19LCJEYXRlU3R5bGUiOnsiJGlkIjoiNDAyIiwiRm9udFNldHRpbmdzIjp7IiRpZCI6IjQwM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A0IiwiTGluZUNvbG9yIjpudWxsLCJMaW5lV2VpZ2h0IjowLjAsIkxpbmVUeXBlIjowLCJQYXJlbnRTdHlsZSI6bnVsbH0sIlBhcmVudFN0eWxlIjp7IiRyZWYiOiIxMTQifX0sIkRhdGVGb3JtYXQiOnsiJHJlZiI6IjEyMSJ9LCJJc1Zpc2libGUiOnRydWUsIlBhcmVudFN0eWxlIjp7IiRyZWYiOiI4MCJ9fSwiSW5kZXgiOjExLCJTbWFydER1cmF0aW9uQWN0aXZhdGVkIjpmYWxzZSwiRGF0ZUZvcm1hdCI6eyIkcmVmIjoiMTIxIn0sIklkIjoiNjE1OTVjOGMtY2IyOS00NTRhLTg0MDEtNjA4MjU5YmZhMDJjIiwiSW1wb3J0SWQiOiIwNTU3QzM2QS1GNzE4LUU3MTEtQUQyQy0yOEQyNDQ1RUFEMTYiLCJUaXRsZSI6IkFwcG9pbnQgb2YgU3lzdGVtIEludGVncmF0b3JzIChTSSkgLSBSb2xsLW91dCIsIk5vdGUiOm51bGwsIkh5cGVybGluayI6bnVsbCwiSXNDaGFuZ2VkIjpmYWxzZSwiSXNOZXciOmZhbHNlfSx7IiRpZCI6IjQwNSIsIkdyb3VwTmFtZSI6bnVsbCwiU3RhcnREYXRlIjoiMjAyMC0wNC0xMFQwODowMDowMFoiLCJFbmREYXRlIjoiMjAyMi0wNy0xMlQxNzowMDowMFoiLCJQZXJjZW50YWdlQ29tcGxldGUiOm51bGwsIlN0eWxlIjp7IiRpZCI6IjQwNiIsIlNoYXBlIjoxLCJTaGFwZVRoaWNrbmVzcyI6MCwiRHVyYXRpb25Gb3JtYXQiOjAsIkluY2x1ZGVOb25Xb3JraW5nRGF5c0luRHVyYXRpb24iOmZhbHNlLCJQZXJjZW50YWdlQ29tcGxldGVTdHlsZSI6eyIkaWQiOiI0MDciLCJGb250U2V0dGluZ3MiOnsiJGlkIjoiNDA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A5IiwiTGluZUNvbG9yIjpudWxsLCJMaW5lV2VpZ2h0IjowLjAsIkxpbmVUeXBlIjowLCJQYXJlbnRTdHlsZSI6bnVsbH0sIlBhcmVudFN0eWxlIjp7IiRyZWYiOiI4MSJ9fSwiRHVyYXRpb25TdHlsZSI6eyIkaWQiOiI0MTAiLCJGb250U2V0dGluZ3MiOnsiJGlkIjoiNDEx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EyIiwiTGluZUNvbG9yIjpudWxsLCJMaW5lV2VpZ2h0IjowLjAsIkxpbmVUeXBlIjowLCJQYXJlbnRTdHlsZSI6bnVsbH0sIlBhcmVudFN0eWxlIjp7IiRyZWYiOiI4OCJ9fSwiSG9yaXpvbnRhbENvbm5lY3RvclN0eWxlIjp7IiRpZCI6IjQxMyIsIkxpbmVDb2xvciI6eyIkcmVmIjoiOTYifSwiTGluZVdlaWdodCI6MS4wLCJMaW5lVHlwZSI6MCwiUGFyZW50U3R5bGUiOnsiJHJlZiI6Ijk1In19LCJWZXJ0aWNhbENvbm5lY3RvclN0eWxlIjp7IiRpZCI6IjQxNCIsIkxpbmVDb2xvciI6eyIkcmVmIjoiOTkifSwiTGluZVdlaWdodCI6MC4wLCJMaW5lVHlwZSI6MCwiUGFyZW50U3R5bGUiOnsiJHJlZiI6Ijk4In19LCJNYXJnaW4iOm51bGwsIlN0YXJ0RGF0ZVBvc2l0aW9uIjo2LCJFbmREYXRlUG9zaXRpb24iOjYsIkRhdGVJc1Zpc2libGUiOmZhbHNlLCJUaXRsZVBvc2l0aW9uIjo1LCJEdXJhdGlvblBvc2l0aW9uIjo2LCJQZXJjZW50YWdlQ29tcGxldGVkUG9zaXRpb24iOjIsIlNwYWNpbmciOjMsIklzQmVsb3dUaW1lYmFuZCI6ZmFsc2UsIlBlcmNlbnRhZ2VDb21wbGV0ZVNoYXBlT3BhY2l0eSI6MzUsIlNoYXBlU3R5bGUiOnsiJGlkIjoiNDE1IiwiTWFyZ2luIjp7IiRyZWYiOiIxMDIifSwiUGFkZGluZyI6eyIkcmVmIjoiMTAzIn0sIkJhY2tncm91bmQiOnsiJGlkIjoiNDE2IiwiQ29sb3IiOnsiJGlkIjoiNDE3IiwiQSI6MjU1LCJSIjoyNTUsIkciOjE5MiwiQiI6MH19LCJJc1Zpc2libGUiOnRydWUsIldpZHRoIjowLjAsIkhlaWdodCI6MTAuMCwiQm9yZGVyU3R5bGUiOnsiJGlkIjoiNDE4IiwiTGluZUNvbG9yIjp7IiRyZWYiOiIxMDUifSwiTGluZVdlaWdodCI6MC4wLCJMaW5lVHlwZSI6MCwiUGFyZW50U3R5bGUiOnsiJHJlZiI6IjEwNCJ9fSwiUGFyZW50U3R5bGUiOnsiJHJlZiI6IjEwMSJ9fSwiVGl0bGVTdHlsZSI6eyIkaWQiOiI0MTkiLCJGb250U2V0dGluZ3MiOnsiJGlkIjoiNDIwIiwiRm9udFNpemUiOjExLCJGb250TmFtZSI6IkNhbGlicmkiLCJJc0JvbGQiOnRydWUsIklzSXRhbGljIjpmYWxzZSwiSXNVbmRlcmxpbmVkIjpmYWxzZSwiUGFyZW50U3R5bGUiOnsiJHJlZiI6IjEwOCJ9fSwiQXV0b1NpemUiOjAsIkZvcmVncm91bmQiOnsiJHJlZiI6IjEwOSJ9LCJNYXhXaWR0aCI6OTY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yMSIsIkxpbmVDb2xvciI6bnVsbCwiTGluZVdlaWdodCI6MC4wLCJMaW5lVHlwZSI6MCwiUGFyZW50U3R5bGUiOm51bGx9LCJQYXJlbnRTdHlsZSI6eyIkcmVmIjoiMTA3In19LCJEYXRlU3R5bGUiOnsiJGlkIjoiNDIyIiwiRm9udFNldHRpbmdzIjp7IiRpZCI6IjQyM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I0IiwiTGluZUNvbG9yIjpudWxsLCJMaW5lV2VpZ2h0IjowLjAsIkxpbmVUeXBlIjowLCJQYXJlbnRTdHlsZSI6bnVsbH0sIlBhcmVudFN0eWxlIjp7IiRyZWYiOiIxMTQifX0sIkRhdGVGb3JtYXQiOnsiJHJlZiI6IjEyMSJ9LCJJc1Zpc2libGUiOnRydWUsIlBhcmVudFN0eWxlIjp7IiRyZWYiOiI4MCJ9fSwiSW5kZXgiOjEyLCJTbWFydER1cmF0aW9uQWN0aXZhdGVkIjpmYWxzZSwiRGF0ZUZvcm1hdCI6eyIkcmVmIjoiMTIxIn0sIklkIjoiYTI2Nzk4OWYtYTQzOC00ODUzLWFmYmQtODA1YTQ3N2I2Njk3IiwiSW1wb3J0SWQiOiIwNjU3QzM2QS1GNzE4LUU3MTEtQUQyQy0yOEQyNDQ1RUFEMTYiLCJUaXRsZSI6IlBoYXNlIElJSTogTmF0aW9uYWwgUm9sbC1vdXQiLCJOb3RlIjpudWxsLCJIeXBlcmxpbmsiOm51bGwsIklzQ2hhbmdlZCI6ZmFsc2UsIklzTmV3IjpmYWxzZX0seyIkaWQiOiI0MjUiLCJHcm91cE5hbWUiOm51bGwsIlN0YXJ0RGF0ZSI6IjIwMjAtMDQtMTBUMDg6MDA6MDBaIiwiRW5kRGF0ZSI6IjIwMjItMDUtMDVUMTc6MDA6MDBaIiwiUGVyY2VudGFnZUNvbXBsZXRlIjpudWxsLCJTdHlsZSI6eyIkaWQiOiI0MjYiLCJTaGFwZSI6MSwiU2hhcGVUaGlja25lc3MiOjAsIkR1cmF0aW9uRm9ybWF0IjowLCJJbmNsdWRlTm9uV29ya2luZ0RheXNJbkR1cmF0aW9uIjpmYWxzZSwiUGVyY2VudGFnZUNvbXBsZXRlU3R5bGUiOnsiJGlkIjoiNDI3IiwiRm9udFNldHRpbmdzIjp7IiRpZCI6IjQy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yOSIsIkxpbmVDb2xvciI6bnVsbCwiTGluZVdlaWdodCI6MC4wLCJMaW5lVHlwZSI6MCwiUGFyZW50U3R5bGUiOm51bGx9LCJQYXJlbnRTdHlsZSI6eyIkcmVmIjoiODEifX0sIkR1cmF0aW9uU3R5bGUiOnsiJGlkIjoiNDMwIiwiRm9udFNldHRpbmdzIjp7IiRpZCI6IjQzM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zMiIsIkxpbmVDb2xvciI6bnVsbCwiTGluZVdlaWdodCI6MC4wLCJMaW5lVHlwZSI6MCwiUGFyZW50U3R5bGUiOm51bGx9LCJQYXJlbnRTdHlsZSI6eyIkcmVmIjoiODgifX0sIkhvcml6b250YWxDb25uZWN0b3JTdHlsZSI6eyIkaWQiOiI0MzMiLCJMaW5lQ29sb3IiOnsiJHJlZiI6Ijk2In0sIkxpbmVXZWlnaHQiOjEuMCwiTGluZVR5cGUiOjAsIlBhcmVudFN0eWxlIjp7IiRyZWYiOiI5NSJ9fSwiVmVydGljYWxDb25uZWN0b3JTdHlsZSI6eyIkaWQiOiI0MzQiLCJMaW5lQ29sb3IiOnsiJHJlZiI6Ijk5In0sIkxpbmVXZWlnaHQiOjAuMCwiTGluZVR5cGUiOjAsIlBhcmVudFN0eWxlIjp7IiRyZWYiOiI5OCJ9fSwiTWFyZ2luIjpudWxsLCJTdGFydERhdGVQb3NpdGlvbiI6NiwiRW5kRGF0ZVBvc2l0aW9uIjo2LCJEYXRlSXNWaXNpYmxlIjpmYWxzZSwiVGl0bGVQb3NpdGlvbiI6NSwiRHVyYXRpb25Qb3NpdGlvbiI6NiwiUGVyY2VudGFnZUNvbXBsZXRlZFBvc2l0aW9uIjoyLCJTcGFjaW5nIjozLCJJc0JlbG93VGltZWJhbmQiOmZhbHNlLCJQZXJjZW50YWdlQ29tcGxldGVTaGFwZU9wYWNpdHkiOjM1LCJTaGFwZVN0eWxlIjp7IiRpZCI6IjQzNSIsIk1hcmdpbiI6eyIkcmVmIjoiMTAyIn0sIlBhZGRpbmciOnsiJHJlZiI6IjEwMyJ9LCJCYWNrZ3JvdW5kIjp7IiRpZCI6IjQzNiIsIkNvbG9yIjp7IiRpZCI6IjQzNyIsIkEiOjI1NSwiUiI6NjgsIkciOjExNCwiQiI6MTk2fX0sIklzVmlzaWJsZSI6dHJ1ZSwiV2lkdGgiOjAuMCwiSGVpZ2h0IjoxMC4wLCJCb3JkZXJTdHlsZSI6eyIkaWQiOiI0MzgiLCJMaW5lQ29sb3IiOnsiJHJlZiI6IjEwNSJ9LCJMaW5lV2VpZ2h0IjowLjAsIkxpbmVUeXBlIjowLCJQYXJlbnRTdHlsZSI6eyIkcmVmIjoiMTA0In19LCJQYXJlbnRTdHlsZSI6eyIkcmVmIjoiMTAxIn19LCJUaXRsZVN0eWxlIjp7IiRpZCI6IjQzOSIsIkZvbnRTZXR0aW5ncyI6eyIkaWQiOiI0NDA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QxIiwiTGluZUNvbG9yIjpudWxsLCJMaW5lV2VpZ2h0IjowLjAsIkxpbmVUeXBlIjowLCJQYXJlbnRTdHlsZSI6bnVsbH0sIlBhcmVudFN0eWxlIjp7IiRyZWYiOiIxMDcifX0sIkRhdGVTdHlsZSI6eyIkaWQiOiI0NDIiLCJGb250U2V0dGluZ3MiOnsiJGlkIjoiNDQz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DQiLCJMaW5lQ29sb3IiOm51bGwsIkxpbmVXZWlnaHQiOjAuMCwiTGluZVR5cGUiOjAsIlBhcmVudFN0eWxlIjpudWxsfSwiUGFyZW50U3R5bGUiOnsiJHJlZiI6IjExNCJ9fSwiRGF0ZUZvcm1hdCI6eyIkcmVmIjoiMTIxIn0sIklzVmlzaWJsZSI6dHJ1ZSwiUGFyZW50U3R5bGUiOnsiJHJlZiI6IjgwIn19LCJJbmRleCI6MTMsIlNtYXJ0RHVyYXRpb25BY3RpdmF0ZWQiOmZhbHNlLCJEYXRlRm9ybWF0Ijp7IiRyZWYiOiIxMjEifSwiSWQiOiJiNzgwOTQ4Mi1mNWViLTQ4NDYtOWUwNC1mNDU3Y2U1MThjYjciLCJJbXBvcnRJZCI6IjA3NTdDMzZBLUY3MTgtRTcxMS1BRDJDLTI4RDI0NDVFQUQxNiIsIlRpdGxlIjoiR1QgMy4xIC0gUmVtYWluZGVyIG9mIFBTQSBEZXBhcnRtZW50cyIsIk5vdGUiOm51bGwsIkh5cGVybGluayI6bnVsbCwiSXNDaGFuZ2VkIjpmYWxzZSwiSXNOZXciOmZhbHNlfSx7IiRpZCI6IjQ0NSIsIkdyb3VwTmFtZSI6bnVsbCwiU3RhcnREYXRlIjoiMjAyMC0wNi0xN1QwODowMDowMFoiLCJFbmREYXRlIjoiMjAyMi0wNy0xMlQxNzowMDowMFoiLCJQZXJjZW50YWdlQ29tcGxldGUiOm51bGwsIlN0eWxlIjp7IiRpZCI6IjQ0NiIsIlNoYXBlIjoxLCJTaGFwZVRoaWNrbmVzcyI6MCwiRHVyYXRpb25Gb3JtYXQiOjAsIkluY2x1ZGVOb25Xb3JraW5nRGF5c0luRHVyYXRpb24iOmZhbHNlLCJQZXJjZW50YWdlQ29tcGxldGVTdHlsZSI6eyIkaWQiOiI0NDciLCJGb250U2V0dGluZ3MiOnsiJGlkIjoiNDQ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Q5IiwiTGluZUNvbG9yIjpudWxsLCJMaW5lV2VpZ2h0IjowLjAsIkxpbmVUeXBlIjowLCJQYXJlbnRTdHlsZSI6bnVsbH0sIlBhcmVudFN0eWxlIjp7IiRyZWYiOiI4MSJ9fSwiRHVyYXRpb25TdHlsZSI6eyIkaWQiOiI0NTAiLCJGb250U2V0dGluZ3MiOnsiJGlkIjoiNDUx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UyIiwiTGluZUNvbG9yIjpudWxsLCJMaW5lV2VpZ2h0IjowLjAsIkxpbmVUeXBlIjowLCJQYXJlbnRTdHlsZSI6bnVsbH0sIlBhcmVudFN0eWxlIjp7IiRyZWYiOiI4OCJ9fSwiSG9yaXpvbnRhbENvbm5lY3RvclN0eWxlIjp7IiRpZCI6IjQ1MyIsIkxpbmVDb2xvciI6eyIkcmVmIjoiOTYifSwiTGluZVdlaWdodCI6MS4wLCJMaW5lVHlwZSI6MCwiUGFyZW50U3R5bGUiOnsiJHJlZiI6Ijk1In19LCJWZXJ0aWNhbENvbm5lY3RvclN0eWxlIjp7IiRpZCI6IjQ1NCIsIkxpbmVDb2xvciI6eyIkcmVmIjoiOTkifSwiTGluZVdlaWdodCI6MC4wLCJMaW5lVHlwZSI6MCwiUGFyZW50U3R5bGUiOnsiJHJlZiI6Ijk4In19LCJNYXJnaW4iOm51bGwsIlN0YXJ0RGF0ZVBvc2l0aW9uIjo2LCJFbmREYXRlUG9zaXRpb24iOjYsIkRhdGVJc1Zpc2libGUiOmZhbHNlLCJUaXRsZVBvc2l0aW9uIjo1LCJEdXJhdGlvblBvc2l0aW9uIjo2LCJQZXJjZW50YWdlQ29tcGxldGVkUG9zaXRpb24iOjIsIlNwYWNpbmciOjMsIklzQmVsb3dUaW1lYmFuZCI6ZmFsc2UsIlBlcmNlbnRhZ2VDb21wbGV0ZVNoYXBlT3BhY2l0eSI6MzUsIlNoYXBlU3R5bGUiOnsiJGlkIjoiNDU1IiwiTWFyZ2luIjp7IiRyZWYiOiIxMDIifSwiUGFkZGluZyI6eyIkcmVmIjoiMTAzIn0sIkJhY2tncm91bmQiOnsiJGlkIjoiNDU2IiwiQ29sb3IiOnsiJGlkIjoiNDU3IiwiQSI6MjU1LCJSIjoxMTIsIkciOjE3MywiQiI6NzF9fSwiSXNWaXNpYmxlIjp0cnVlLCJXaWR0aCI6MC4wLCJIZWlnaHQiOjEwLjAsIkJvcmRlclN0eWxlIjp7IiRpZCI6IjQ1OCIsIkxpbmVDb2xvciI6eyIkcmVmIjoiMTA1In0sIkxpbmVXZWlnaHQiOjAuMCwiTGluZVR5cGUiOjAsIlBhcmVudFN0eWxlIjp7IiRyZWYiOiIxMDQifX0sIlBhcmVudFN0eWxlIjp7IiRyZWYiOiIxMDEifX0sIlRpdGxlU3R5bGUiOnsiJGlkIjoiNDU5IiwiRm9udFNldHRpbmdzIjp7IiRpZCI6IjQ2MCIsIkZvbnRTaXplIjoxMSwiRm9udE5hbWUiOiJDYWxpYnJpIiwiSXNCb2xkIjp0cnVlLCJJc0l0YWxpYyI6ZmFsc2UsIklzVW5kZXJsaW5lZCI6ZmFsc2UsIlBhcmVudFN0eWxlIjp7IiRyZWYiOiIxMDgifX0sIkF1dG9TaXplIjowLCJGb3JlZ3JvdW5kIjp7IiRyZWYiOiIxMDkifSwiTWF4V2lkdGgiOjk2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jEiLCJMaW5lQ29sb3IiOm51bGwsIkxpbmVXZWlnaHQiOjAuMCwiTGluZVR5cGUiOjAsIlBhcmVudFN0eWxlIjpudWxsfSwiUGFyZW50U3R5bGUiOnsiJHJlZiI6IjEwNyJ9fSwiRGF0ZVN0eWxlIjp7IiRpZCI6IjQ2MiIsIkZvbnRTZXR0aW5ncyI6eyIkaWQiOiI0NjM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2NCIsIkxpbmVDb2xvciI6bnVsbCwiTGluZVdlaWdodCI6MC4wLCJMaW5lVHlwZSI6MCwiUGFyZW50U3R5bGUiOm51bGx9LCJQYXJlbnRTdHlsZSI6eyIkcmVmIjoiMTE0In19LCJEYXRlRm9ybWF0Ijp7IiRyZWYiOiIxMjEifSwiSXNWaXNpYmxlIjp0cnVlLCJQYXJlbnRTdHlsZSI6eyIkcmVmIjoiODAifX0sIkluZGV4IjoxNCwiU21hcnREdXJhdGlvbkFjdGl2YXRlZCI6ZmFsc2UsIkRhdGVGb3JtYXQiOnsiJHJlZiI6IjEyMSJ9LCJJZCI6IjU1OTU4NmMxLTBkZmMtNDA5NC04ZjE1LWY1MzUyMzZhNDM3YSIsIkltcG9ydElkIjoiMDg1N0MzNkEtRjcxOC1FNzExLUFEMkMtMjhEMjQ0NUVBRDE2IiwiVGl0bGUiOiJHVCAzLjIgLSBEaWZmZXJlbnRpYWwgRGVwYXJ0bWVudHMgIiwiTm90ZSI6bnVsbCwiSHlwZXJsaW5rIjpudWxsLCJJc0NoYW5nZWQiOmZhbHNlLCJJc05ldyI6ZmFsc2V9LHsiJGlkIjoiNDY1IiwiR3JvdXBOYW1lIjpudWxsLCJTdGFydERhdGUiOiIyMDE3LTAxLTEzVDA4OjAwOjAwWiIsIkVuZERhdGUiOiIyMDIyLTA3LTEyVDE3OjAwOjAwWiIsIlBlcmNlbnRhZ2VDb21wbGV0ZSI6bnVsbCwiU3R5bGUiOnsiJGlkIjoiNDY2IiwiU2hhcGUiOjEsIlNoYXBlVGhpY2tuZXNzIjowLCJEdXJhdGlvbkZvcm1hdCI6MCwiSW5jbHVkZU5vbldvcmtpbmdEYXlzSW5EdXJhdGlvbiI6ZmFsc2UsIlBlcmNlbnRhZ2VDb21wbGV0ZVN0eWxlIjp7IiRpZCI6IjQ2NyIsIkZvbnRTZXR0aW5ncyI6eyIkaWQiOiI0Njg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jkiLCJMaW5lQ29sb3IiOm51bGwsIkxpbmVXZWlnaHQiOjAuMCwiTGluZVR5cGUiOjAsIlBhcmVudFN0eWxlIjpudWxsfSwiUGFyZW50U3R5bGUiOnsiJHJlZiI6IjgxIn19LCJEdXJhdGlvblN0eWxlIjp7IiRpZCI6IjQ3MCIsIkZvbnRTZXR0aW5ncyI6eyIkaWQiOiI0NzE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zIiLCJMaW5lQ29sb3IiOm51bGwsIkxpbmVXZWlnaHQiOjAuMCwiTGluZVR5cGUiOjAsIlBhcmVudFN0eWxlIjpudWxsfSwiUGFyZW50U3R5bGUiOnsiJHJlZiI6Ijg4In19LCJIb3Jpem9udGFsQ29ubmVjdG9yU3R5bGUiOnsiJGlkIjoiNDczIiwiTGluZUNvbG9yIjp7IiRyZWYiOiI5NiJ9LCJMaW5lV2VpZ2h0IjoxLjAsIkxpbmVUeXBlIjowLCJQYXJlbnRTdHlsZSI6eyIkcmVmIjoiOTUifX0sIlZlcnRpY2FsQ29ubmVjdG9yU3R5bGUiOnsiJGlkIjoiNDc0IiwiTGluZUNvbG9yIjp7IiRyZWYiOiI5OSJ9LCJMaW5lV2VpZ2h0IjowLjAsIkxpbmVUeXBlIjowLCJQYXJlbnRTdHlsZSI6eyIkcmVmIjoiOTgifX0sIk1hcmdpbiI6bnVsbCwiU3RhcnREYXRlUG9zaXRpb24iOjYsIkVuZERhdGVQb3NpdGlvbiI6NiwiRGF0ZUlzVmlzaWJsZSI6ZmFsc2UsIlRpdGxlUG9zaXRpb24iOjUsIkR1cmF0aW9uUG9zaXRpb24iOjYsIlBlcmNlbnRhZ2VDb21wbGV0ZWRQb3NpdGlvbiI6MiwiU3BhY2luZyI6MywiSXNCZWxvd1RpbWViYW5kIjpmYWxzZSwiUGVyY2VudGFnZUNvbXBsZXRlU2hhcGVPcGFjaXR5IjozNSwiU2hhcGVTdHlsZSI6eyIkaWQiOiI0NzUiLCJNYXJnaW4iOnsiJHJlZiI6IjEwMiJ9LCJQYWRkaW5nIjp7IiRyZWYiOiIxMDMifSwiQmFja2dyb3VuZCI6eyIkaWQiOiI0NzYiLCJDb2xvciI6eyIkaWQiOiI0NzciLCJBIjoyNTUsIlIiOjY4LCJHIjo4NCwiQiI6MTA2fX0sIklzVmlzaWJsZSI6dHJ1ZSwiV2lkdGgiOjAuMCwiSGVpZ2h0IjoxMC4wLCJCb3JkZXJTdHlsZSI6eyIkaWQiOiI0NzgiLCJMaW5lQ29sb3IiOnsiJHJlZiI6IjEwNSJ9LCJMaW5lV2VpZ2h0IjowLjAsIkxpbmVUeXBlIjowLCJQYXJlbnRTdHlsZSI6eyIkcmVmIjoiMTA0In19LCJQYXJlbnRTdHlsZSI6eyIkcmVmIjoiMTAxIn19LCJUaXRsZVN0eWxlIjp7IiRpZCI6IjQ3OSIsIkZvbnRTZXR0aW5ncyI6eyIkaWQiOiI0ODAiLCJGb250U2l6ZSI6MTEsIkZvbnROYW1lIjoiQ2FsaWJyaSIsIklzQm9sZCI6dHJ1ZSwiSXNJdGFsaWMiOmZhbHNlLCJJc1VuZGVybGluZWQiOmZhbHNlLCJQYXJlbnRTdHlsZSI6eyIkcmVmIjoiMTA4In19LCJBdXRvU2l6ZSI6MCwiRm9yZWdyb3VuZCI6eyIkcmVmIjoiMTA5In0sIk1heFdpZHRoIjo5N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gxIiwiTGluZUNvbG9yIjpudWxsLCJMaW5lV2VpZ2h0IjowLjAsIkxpbmVUeXBlIjowLCJQYXJlbnRTdHlsZSI6bnVsbH0sIlBhcmVudFN0eWxlIjp7IiRyZWYiOiIxMDcifX0sIkRhdGVTdHlsZSI6eyIkaWQiOiI0ODIiLCJGb250U2V0dGluZ3MiOnsiJGlkIjoiNDgz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ODQiLCJMaW5lQ29sb3IiOm51bGwsIkxpbmVXZWlnaHQiOjAuMCwiTGluZVR5cGUiOjAsIlBhcmVudFN0eWxlIjpudWxsfSwiUGFyZW50U3R5bGUiOnsiJHJlZiI6IjExNCJ9fSwiRGF0ZUZvcm1hdCI6eyIkcmVmIjoiMTIxIn0sIklzVmlzaWJsZSI6dHJ1ZSwiUGFyZW50U3R5bGUiOnsiJHJlZiI6IjgwIn19LCJJbmRleCI6MTUsIlNtYXJ0RHVyYXRpb25BY3RpdmF0ZWQiOmZhbHNlLCJEYXRlRm9ybWF0Ijp7IiRyZWYiOiIxMjEifSwiSWQiOiJmMThkNDY5Yy1hMzc5LTRhZWYtOTRjYi1mY2NmNDA0OTY5ODAiLCJJbXBvcnRJZCI6IjA5NTdDMzZBLUY3MTgtRTcxMS1BRDJDLTI4RDI0NDVFQUQxNiIsIlRpdGxlIjoiR292ZXJuYW5jZSBhbmQgQ29tcGxpYW5jZSIsIk5vdGUiOm51bGwsIkh5cGVybGluayI6bnVsbCwiSXNDaGFuZ2VkIjpmYWxzZSwiSXNOZXciOmZhbHNlfV0sIk1zUHJvamVjdEl0ZW1zVHJlZSI6eyIkaWQiOiI0ODUiLCJSb290Ijp7IkltcG9ydElkIjpudWxsLCJJc0ltcG9ydGVkIjpmYWxzZSwiQ2hpbGRyZW4iOlt7IiRpZCI6IjQ4NiIsIkltcG9ydElkIjoiZmM1NmMzNmEtZjcxOC1lNzExLWFkMmMtMjhkMjQ0NWVhZDE2IiwiSXNJbXBvcnRlZCI6ZmFsc2UsIkNoaWxkcmVuIjpbeyIkaWQiOiI0ODciLCJJbXBvcnRJZCI6ImZkNTZjMzZhLWY3MTgtZTcxMS1hZDJjLTI4ZDI0NDVlYWQxNiIsIklzSW1wb3J0ZWQiOmZhbHNlLCJDaGlsZHJlbiI6W3siJGlkIjoiNDg4IiwiSW1wb3J0SWQiOiJmZTU2YzM2YS1mNzE4LWU3MTEtYWQyYy0yOGQyNDQ1ZWFkMTYiLCJJc0ltcG9ydGVkIjpmYWxzZSwiQ2hpbGRyZW4iOltdfSx7IiRpZCI6IjQ4OSIsIkltcG9ydElkIjoiMGU1N2MzNmEtZjcxOC1lNzExLWFkMmMtMjhkMjQ0NWVhZDE2IiwiSXNJbXBvcnRlZCI6ZmFsc2UsIkNoaWxkcmVuIjpbXX1dfSx7IiRpZCI6IjQ5MCIsIkltcG9ydElkIjoiZmY1NmMzNmEtZjcxOC1lNzExLWFkMmMtMjhkMjQ0NWVhZDE2IiwiSXNJbXBvcnRlZCI6ZmFsc2UsIkNoaWxkcmVuIjpbeyIkaWQiOiI0OTEiLCJJbXBvcnRJZCI6IjAwNTdjMzZhLWY3MTgtZTcxMS1hZDJjLTI4ZDI0NDVlYWQxNiIsIklzSW1wb3J0ZWQiOmZhbHNlLCJDaGlsZHJlbiI6W119LHsiJGlkIjoiNDkyIiwiSW1wb3J0SWQiOiIwYTU3YzM2YS1mNzE4LWU3MTEtYWQyYy0yOGQyNDQ1ZWFkMTYiLCJJc0ltcG9ydGVkIjpmYWxzZSwiQ2hpbGRyZW4iOltdfSx7IiRpZCI6IjQ5MyIsIkltcG9ydElkIjoiMDE1N2MzNmEtZjcxOC1lNzExLWFkMmMtMjhkMjQ0NWVhZDE2IiwiSXNJbXBvcnRlZCI6ZmFsc2UsIkNoaWxkcmVuIjpbXX0seyIkaWQiOiI0OTQiLCJJbXBvcnRJZCI6IjAyNTdjMzZhLWY3MTgtZTcxMS1hZDJjLTI4ZDI0NDVlYWQxNiIsIklzSW1wb3J0ZWQiOmZhbHNlLCJDaGlsZHJlbiI6W119LHsiJGlkIjoiNDk1IiwiSW1wb3J0SWQiOiIwYjU3YzM2YS1mNzE4LWU3MTEtYWQyYy0yOGQyNDQ1ZWFkMTYiLCJJc0ltcG9ydGVkIjpmYWxzZSwiQ2hpbGRyZW4iOltdfSx7IiRpZCI6IjQ5NiIsIkltcG9ydElkIjoiMGQ1N2MzNmEtZjcxOC1lNzExLWFkMmMtMjhkMjQ0NWVhZDE2IiwiSXNJbXBvcnRlZCI6ZmFsc2UsIkNoaWxkcmVuIjpbXX0seyIkaWQiOiI0OTciLCJJbXBvcnRJZCI6IjAzNTdjMzZhLWY3MTgtZTcxMS1hZDJjLTI4ZDI0NDVlYWQxNiIsIklzSW1wb3J0ZWQiOmZhbHNlLCJDaGlsZHJlbiI6W119LHsiJGlkIjoiNDk4IiwiSW1wb3J0SWQiOiIwNDU3YzM2YS1mNzE4LWU3MTEtYWQyYy0yOGQyNDQ1ZWFkMTYiLCJJc0ltcG9ydGVkIjpmYWxzZSwiQ2hpbGRyZW4iOltdfSx7IiRpZCI6IjQ5OSIsIkltcG9ydElkIjoiMGM1N2MzNmEtZjcxOC1lNzExLWFkMmMtMjhkMjQ0NWVhZDE2IiwiSXNJbXBvcnRlZCI6ZmFsc2UsIkNoaWxkcmVuIjpbXX0seyIkaWQiOiI1MDAiLCJJbXBvcnRJZCI6IjA1NTdjMzZhLWY3MTgtZTcxMS1hZDJjLTI4ZDI0NDVlYWQxNiIsIklzSW1wb3J0ZWQiOmZhbHNlLCJDaGlsZHJlbiI6W119XX0seyIkaWQiOiI1MDEiLCJJbXBvcnRJZCI6IjA2NTdjMzZhLWY3MTgtZTcxMS1hZDJjLTI4ZDI0NDVlYWQxNiIsIklzSW1wb3J0ZWQiOmZhbHNlLCJDaGlsZHJlbiI6W3siJGlkIjoiNTAyIiwiSW1wb3J0SWQiOiIwNzU3YzM2YS1mNzE4LWU3MTEtYWQyYy0yOGQyNDQ1ZWFkMTYiLCJJc0ltcG9ydGVkIjpmYWxzZSwiQ2hpbGRyZW4iOltdfSx7IiRpZCI6IjUwMyIsIkltcG9ydElkIjoiMDg1N2MzNmEtZjcxOC1lNzExLWFkMmMtMjhkMjQ0NWVhZDE2IiwiSXNJbXBvcnRlZCI6ZmFsc2UsIkNoaWxkcmVuIjpbXX1dfSx7IiRpZCI6IjUwNCIsIkltcG9ydElkIjoiMDk1N2MzNmEtZjcxOC1lNzExLWFkMmMtMjhkMjQ0NWVhZDE2IiwiSXNJbXBvcnRlZCI6ZmFsc2UsIkNoaWxkcmVuIjpbXX1dfV19fSwiTWV0YWRhdGEiOnsiJGlkIjoiNTA1In0sIlNldHRpbmdzIjp7IiRpZCI6IjUwNiIsIkltcGFPcHRpb25zIjp7IiRpZCI6IjUw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iwiRmlsZVBhdGgiOiJEOlxcTVkgRE9DVU1FTlRTXFwwNSAtIFBST0pFQ1RTXFwwMSAtIElGTVMgMlxcUGxhbm5pbmdcXElGTVMgUHJvZ3JhbW1lIFBsYW5cXElGTVMgUGxhbm5pbmcgMjcwMzIwMTdcXElGTVMgQkFTRUxJTkUgIFNVTU1BUlkgIFBIQVNFIDFfMl8zIFY1LjJfMjAxNzA0MDQubXBwIiwiVGltZUNvbmZpZ3VyYXRpb24iOnsiJGlkIjoiNTA4IiwiVXNlVGltZSI6ZmFsc2UsIldvcmtEYXlTdGFydCI6IjAwOjAwOjAwIiwiV29ya0RheUVuZCI6IjIzOjU5OjAwIn19"/>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1_Office Them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0"/>
          </a:spcBef>
          <a:spcAft>
            <a:spcPct val="0"/>
          </a:spcAft>
          <a:buClrTx/>
          <a:buSzTx/>
          <a:buFontTx/>
          <a:buChar char="•"/>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0"/>
          </a:spcBef>
          <a:spcAft>
            <a:spcPct val="0"/>
          </a:spcAft>
          <a:buClrTx/>
          <a:buSzTx/>
          <a:buFontTx/>
          <a:buChar char="•"/>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0"/>
          </a:spcBef>
          <a:spcAft>
            <a:spcPct val="0"/>
          </a:spcAft>
          <a:buClrTx/>
          <a:buSzTx/>
          <a:buFontTx/>
          <a:buChar char="•"/>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0"/>
          </a:spcBef>
          <a:spcAft>
            <a:spcPct val="0"/>
          </a:spcAft>
          <a:buClrTx/>
          <a:buSzTx/>
          <a:buFontTx/>
          <a:buChar char="•"/>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0"/>
          </a:spcBef>
          <a:spcAft>
            <a:spcPct val="0"/>
          </a:spcAft>
          <a:buClrTx/>
          <a:buSzTx/>
          <a:buFontTx/>
          <a:buChar char="•"/>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0"/>
          </a:spcBef>
          <a:spcAft>
            <a:spcPct val="0"/>
          </a:spcAft>
          <a:buClrTx/>
          <a:buSzTx/>
          <a:buFontTx/>
          <a:buChar char="•"/>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10476</TotalTime>
  <Words>1200</Words>
  <Application>Microsoft Office PowerPoint</Application>
  <PresentationFormat>On-screen Show (4:3)</PresentationFormat>
  <Paragraphs>238</Paragraphs>
  <Slides>24</Slides>
  <Notes>22</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24</vt:i4>
      </vt:variant>
    </vt:vector>
  </HeadingPairs>
  <TitlesOfParts>
    <vt:vector size="30" baseType="lpstr">
      <vt:lpstr>1_Office Theme</vt:lpstr>
      <vt:lpstr>Blank Presentation</vt:lpstr>
      <vt:lpstr>1_Blank Presentation</vt:lpstr>
      <vt:lpstr>2_Blank Presentation</vt:lpstr>
      <vt:lpstr>3_Blank Presentation</vt:lpstr>
      <vt:lpstr>Photo Editor Photo</vt:lpstr>
      <vt:lpstr>Integrated Financial Management System (IFMS) Programme   Presentation to the Portfolio Committee  (Public Service)   31 MAY 2017</vt:lpstr>
      <vt:lpstr>Table of Contents</vt:lpstr>
      <vt:lpstr>Slide 3</vt:lpstr>
      <vt:lpstr>What is an Integrated Financial Management System?</vt:lpstr>
      <vt:lpstr>The IFMS Value Proposition</vt:lpstr>
      <vt:lpstr>Using Technology for Strategic Ends - What are the Possibilities? </vt:lpstr>
      <vt:lpstr>Original vs. Revised Solution Architecture</vt:lpstr>
      <vt:lpstr>IFMS 2 A Business-led Modernisation</vt:lpstr>
      <vt:lpstr>Slide 9</vt:lpstr>
      <vt:lpstr>Business Applications Fit to Business Process Documents – Level 4 (un-weighted)</vt:lpstr>
      <vt:lpstr>Human Capital Management Fit to Business Process Documents – Level 4 (unweighted)</vt:lpstr>
      <vt:lpstr>Payroll Fit to Business Process Documents – Level 4 (unweighted)</vt:lpstr>
      <vt:lpstr>Slide 13</vt:lpstr>
      <vt:lpstr>Revised Implementation Approach Central Design</vt:lpstr>
      <vt:lpstr>Revised Implementation Approach Pilot Implementations</vt:lpstr>
      <vt:lpstr>Slide 16</vt:lpstr>
      <vt:lpstr>Slide 17</vt:lpstr>
      <vt:lpstr>Slide 18</vt:lpstr>
      <vt:lpstr>Slide 19</vt:lpstr>
      <vt:lpstr>Slide 20</vt:lpstr>
      <vt:lpstr>Slide 21</vt:lpstr>
      <vt:lpstr>Slide 22</vt:lpstr>
      <vt:lpstr>IT Governance Maturity Model </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Financial Management System (IFMS) Programme   Presentation to the Portfolio Committee  (Public Service)   31 MAY 2017</dc:title>
  <dc:creator>Samuel Mandiwana</dc:creator>
  <cp:lastModifiedBy>PUMZA</cp:lastModifiedBy>
  <cp:revision>1</cp:revision>
  <cp:lastPrinted>2017-04-07T08:16:32Z</cp:lastPrinted>
  <dcterms:created xsi:type="dcterms:W3CDTF">2015-05-28T08:24:11Z</dcterms:created>
  <dcterms:modified xsi:type="dcterms:W3CDTF">2017-06-02T08:16:59Z</dcterms:modified>
</cp:coreProperties>
</file>