
<file path=[Content_Types].xml><?xml version="1.0" encoding="utf-8"?>
<Types xmlns="http://schemas.openxmlformats.org/package/2006/content-types">
  <Override PartName="/ppt/tags/tag569.xml" ContentType="application/vnd.openxmlformats-officedocument.presentationml.tags+xml"/>
  <Override PartName="/ppt/slideLayouts/slideLayout93.xml" ContentType="application/vnd.openxmlformats-officedocument.presentationml.slideLayout+xml"/>
  <Override PartName="/ppt/tags/tag755.xml" ContentType="application/vnd.openxmlformats-officedocument.presentationml.tags+xml"/>
  <Override PartName="/ppt/tags/tag941.xml" ContentType="application/vnd.openxmlformats-officedocument.presentationml.tags+xml"/>
  <Override PartName="/ppt/tags/tag1087.xml" ContentType="application/vnd.openxmlformats-officedocument.presentationml.tags+xml"/>
  <Override PartName="/ppt/tags/tag1103.xml" ContentType="application/vnd.openxmlformats-officedocument.presentationml.tags+xml"/>
  <Override PartName="/ppt/slides/slide25.xml" ContentType="application/vnd.openxmlformats-officedocument.presentationml.slide+xml"/>
  <Override PartName="/ppt/tags/tag263.xml" ContentType="application/vnd.openxmlformats-officedocument.presentationml.tags+xml"/>
  <Override PartName="/ppt/slideLayouts/slideLayout171.xml" ContentType="application/vnd.openxmlformats-officedocument.presentationml.slideLayout+xml"/>
  <Override PartName="/ppt/tags/tag1273.xml" ContentType="application/vnd.openxmlformats-officedocument.presentationml.tags+xml"/>
  <Default Extension="xml" ContentType="application/xml"/>
  <Override PartName="/ppt/slideLayouts/slideLayout24.xml" ContentType="application/vnd.openxmlformats-officedocument.presentationml.slideLayout+xml"/>
  <Override PartName="/ppt/tags/tag1018.xml" ContentType="application/vnd.openxmlformats-officedocument.presentationml.tags+xml"/>
  <Override PartName="/ppt/tags/tag1204.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64.xml" ContentType="application/vnd.openxmlformats-officedocument.presentationml.tags+xml"/>
  <Override PartName="/ppt/slideLayouts/slideLayout102.xml" ContentType="application/vnd.openxmlformats-officedocument.presentationml.slideLayout+xml"/>
  <Override PartName="/ppt/tags/tag856.xml" ContentType="application/vnd.openxmlformats-officedocument.presentationml.tags+xml"/>
  <Override PartName="/ppt/tags/tag1188.xml" ContentType="application/vnd.openxmlformats-officedocument.presentationml.tags+xml"/>
  <Override PartName="/ppt/slideMasters/slideMaster11.xml" ContentType="application/vnd.openxmlformats-officedocument.presentationml.slideMaster+xml"/>
  <Override PartName="/ppt/tags/tag109.xml" ContentType="application/vnd.openxmlformats-officedocument.presentationml.tags+xml"/>
  <Override PartName="/ppt/tags/tag550.xml" ContentType="application/vnd.openxmlformats-officedocument.presentationml.tags+xml"/>
  <Override PartName="/ppt/tags/tag1374.xml" ContentType="application/vnd.openxmlformats-officedocument.presentationml.tags+xml"/>
  <Override PartName="/ppt/tags/tag279.xml" ContentType="application/vnd.openxmlformats-officedocument.presentationml.tags+xml"/>
  <Override PartName="/ppt/tags/tag957.xml" ContentType="application/vnd.openxmlformats-officedocument.presentationml.tags+xml"/>
  <Override PartName="/ppt/tags/tag1119.xml" ContentType="application/vnd.openxmlformats-officedocument.presentationml.tags+xml"/>
  <Override PartName="/ppt/theme/theme32.xml" ContentType="application/vnd.openxmlformats-officedocument.theme+xml"/>
  <Override PartName="/ppt/tags/tag1305.xml" ContentType="application/vnd.openxmlformats-officedocument.presentationml.tags+xml"/>
  <Override PartName="/ppt/tags/tag465.xml" ContentType="application/vnd.openxmlformats-officedocument.presentationml.tags+xml"/>
  <Override PartName="/ppt/tags/tag1289.xml" ContentType="application/vnd.openxmlformats-officedocument.presentationml.tags+xml"/>
  <Default Extension="png" ContentType="image/png"/>
  <Override PartName="/ppt/slideLayouts/slideLayout118.xml" ContentType="application/vnd.openxmlformats-officedocument.presentationml.slideLayout+xml"/>
  <Override PartName="/ppt/tags/tag651.xml" ContentType="application/vnd.openxmlformats-officedocument.presentationml.tags+xml"/>
  <Override PartName="/ppt/tags/tag79.xml" ContentType="application/vnd.openxmlformats-officedocument.presentationml.tags+xml"/>
  <Override PartName="/ppt/tags/tag1406.xml" ContentType="application/vnd.openxmlformats-officedocument.presentationml.tags+xml"/>
  <Override PartName="/ppt/slideMasters/slideMaster27.xml" ContentType="application/vnd.openxmlformats-officedocument.presentationml.slideMaster+xml"/>
  <Override PartName="/ppt/slideLayouts/slideLayout90.xml" ContentType="application/vnd.openxmlformats-officedocument.presentationml.slideLayout+xml"/>
  <Override PartName="/ppt/tags/tag566.xml" ContentType="application/vnd.openxmlformats-officedocument.presentationml.tags+xml"/>
  <Override PartName="/ppt/tags/tag752.xml" ContentType="application/vnd.openxmlformats-officedocument.presentationml.tags+xml"/>
  <Override PartName="/ppt/tags/tag1100.xml" ContentType="application/vnd.openxmlformats-officedocument.presentationml.tags+xml"/>
  <Override PartName="/ppt/slides/slide22.xml" ContentType="application/vnd.openxmlformats-officedocument.presentationml.slide+xml"/>
  <Override PartName="/ppt/tags/tag260.xml" ContentType="application/vnd.openxmlformats-officedocument.presentationml.tags+xml"/>
  <Override PartName="/ppt/tags/tag1084.xml" ContentType="application/vnd.openxmlformats-officedocument.presentationml.tags+xml"/>
  <Override PartName="/ppt/tags/tag1270.xml" ContentType="application/vnd.openxmlformats-officedocument.presentationml.tags+xml"/>
  <Override PartName="/ppt/slideLayouts/slideLayout21.xml" ContentType="application/vnd.openxmlformats-officedocument.presentationml.slideLayout+xml"/>
  <Override PartName="/ppt/tags/tag667.xml" ContentType="application/vnd.openxmlformats-officedocument.presentationml.tags+xml"/>
  <Override PartName="/ppt/tags/tag1015.xml" ContentType="application/vnd.openxmlformats-officedocument.presentationml.tags+xml"/>
  <Override PartName="/ppt/tags/tag175.xml" ContentType="application/vnd.openxmlformats-officedocument.presentationml.tags+xml"/>
  <Override PartName="/ppt/tags/tag853.xml" ContentType="application/vnd.openxmlformats-officedocument.presentationml.tags+xml"/>
  <Override PartName="/ppt/tags/tag1185.xml" ContentType="application/vnd.openxmlformats-officedocument.presentationml.tags+xml"/>
  <Override PartName="/ppt/tags/tag1201.xml" ContentType="application/vnd.openxmlformats-officedocument.presentationml.tags+xml"/>
  <Override PartName="/ppt/tags/tag60.xml" ContentType="application/vnd.openxmlformats-officedocument.presentationml.tags+xml"/>
  <Override PartName="/ppt/tags/tag361.xml" ContentType="application/vnd.openxmlformats-officedocument.presentationml.tags+xml"/>
  <Override PartName="/ppt/tags/tag1371.xml" ContentType="application/vnd.openxmlformats-officedocument.presentationml.tags+xml"/>
  <Override PartName="/ppt/tags/tag106.xml" ContentType="application/vnd.openxmlformats-officedocument.presentationml.tags+xml"/>
  <Override PartName="/ppt/tags/tag768.xml" ContentType="application/vnd.openxmlformats-officedocument.presentationml.tags+xml"/>
  <Override PartName="/ppt/tags/tag1116.xml" ContentType="application/vnd.openxmlformats-officedocument.presentationml.tags+xml"/>
  <Override PartName="/ppt/slides/slide38.xml" ContentType="application/vnd.openxmlformats-officedocument.presentationml.slide+xml"/>
  <Override PartName="/ppt/tags/tag276.xml" ContentType="application/vnd.openxmlformats-officedocument.presentationml.tags+xml"/>
  <Override PartName="/ppt/tags/tag462.xml" ContentType="application/vnd.openxmlformats-officedocument.presentationml.tags+xml"/>
  <Override PartName="/ppt/tags/tag954.xml" ContentType="application/vnd.openxmlformats-officedocument.presentationml.tags+xml"/>
  <Override PartName="/ppt/tags/tag1286.xml" ContentType="application/vnd.openxmlformats-officedocument.presentationml.tags+xml"/>
  <Override PartName="/ppt/tags/tag1302.xml" ContentType="application/vnd.openxmlformats-officedocument.presentationml.tags+xml"/>
  <Override PartName="/ppt/slideLayouts/slideLayout37.xml" ContentType="application/vnd.openxmlformats-officedocument.presentationml.slideLayout+xml"/>
  <Override PartName="/ppt/tags/tag207.xml" ContentType="application/vnd.openxmlformats-officedocument.presentationml.tags+xml"/>
  <Override PartName="/ppt/slideLayouts/slideLayout115.xml" ContentType="application/vnd.openxmlformats-officedocument.presentationml.slideLayout+xml"/>
  <Override PartName="/ppt/tags/tag869.xml" ContentType="application/vnd.openxmlformats-officedocument.presentationml.tags+xml"/>
  <Override PartName="/ppt/tags/tag1217.xml" ContentType="application/vnd.openxmlformats-officedocument.presentationml.tags+xml"/>
  <Override PartName="/ppt/tags/tag1403.xml" ContentType="application/vnd.openxmlformats-officedocument.presentationml.tags+xml"/>
  <Override PartName="/ppt/tags/tag76.xml" ContentType="application/vnd.openxmlformats-officedocument.presentationml.tags+xml"/>
  <Override PartName="/ppt/tags/tag377.xml" ContentType="application/vnd.openxmlformats-officedocument.presentationml.tags+xml"/>
  <Override PartName="/ppt/tags/tag563.xml" ContentType="application/vnd.openxmlformats-officedocument.presentationml.tags+xml"/>
  <Override PartName="/ppt/tags/tag1387.xml" ContentType="application/vnd.openxmlformats-officedocument.presentationml.tags+xml"/>
  <Override PartName="/ppt/slideMasters/slideMaster24.xml" ContentType="application/vnd.openxmlformats-officedocument.presentationml.slideMaster+xml"/>
  <Override PartName="/ppt/tags/tag308.xml" ContentType="application/vnd.openxmlformats-officedocument.presentationml.tags+xml"/>
  <Override PartName="/ppt/tags/tag1081.xml" ContentType="application/vnd.openxmlformats-officedocument.presentationml.tags+xml"/>
  <Override PartName="/ppt/tags/tag1318.xml" ContentType="application/vnd.openxmlformats-officedocument.presentationml.tags+xml"/>
  <Override PartName="/ppt/tags/tag478.xml" ContentType="application/vnd.openxmlformats-officedocument.presentationml.tags+xml"/>
  <Override PartName="/ppt/tags/tag664.xml" ContentType="application/vnd.openxmlformats-officedocument.presentationml.tags+xml"/>
  <Override PartName="/ppt/tags/tag850.xml" ContentType="application/vnd.openxmlformats-officedocument.presentationml.tags+xml"/>
  <Override PartName="/ppt/tags/tag1012.xml" ContentType="application/vnd.openxmlformats-officedocument.presentationml.tags+xml"/>
  <Override PartName="/ppt/tags/tag172.xml" ContentType="application/vnd.openxmlformats-officedocument.presentationml.tags+xml"/>
  <Override PartName="/ppt/tags/tag409.xml" ContentType="application/vnd.openxmlformats-officedocument.presentationml.tags+xml"/>
  <Override PartName="/ppt/tags/tag1182.xml" ContentType="application/vnd.openxmlformats-officedocument.presentationml.tags+xml"/>
  <Override PartName="/ppt/tags/tag1419.xml" ContentType="application/vnd.openxmlformats-officedocument.presentationml.tags+xml"/>
  <Override PartName="/ppt/tags/tag103.xml" ContentType="application/vnd.openxmlformats-officedocument.presentationml.tags+xml"/>
  <Override PartName="/ppt/tags/tag579.xml" ContentType="application/vnd.openxmlformats-officedocument.presentationml.tags+xml"/>
  <Override PartName="/ppt/tags/tag1113.xml" ContentType="application/vnd.openxmlformats-officedocument.presentationml.tags+xml"/>
  <Override PartName="/ppt/tags/tag273.xml" ContentType="application/vnd.openxmlformats-officedocument.presentationml.tags+xml"/>
  <Override PartName="/ppt/tags/tag765.xml" ContentType="application/vnd.openxmlformats-officedocument.presentationml.tags+xml"/>
  <Override PartName="/ppt/tags/tag951.xml" ContentType="application/vnd.openxmlformats-officedocument.presentationml.tags+xml"/>
  <Override PartName="/ppt/tags/tag1097.xml" ContentType="application/vnd.openxmlformats-officedocument.presentationml.tags+xml"/>
  <Override PartName="/ppt/slides/slide35.xml" ContentType="application/vnd.openxmlformats-officedocument.presentationml.slide+xml"/>
  <Override PartName="/ppt/slideLayouts/slideLayout34.xml" ContentType="application/vnd.openxmlformats-officedocument.presentationml.slideLayout+xml"/>
  <Override PartName="/ppt/tags/tag1283.xml" ContentType="application/vnd.openxmlformats-officedocument.presentationml.tags+xml"/>
  <Override PartName="/ppt/tags/tag188.xml" ContentType="application/vnd.openxmlformats-officedocument.presentationml.tags+xml"/>
  <Override PartName="/ppt/tags/tag204.xml" ContentType="application/vnd.openxmlformats-officedocument.presentationml.tags+xml"/>
  <Override PartName="/ppt/slideLayouts/slideLayout112.xml" ContentType="application/vnd.openxmlformats-officedocument.presentationml.slideLayout+xml"/>
  <Override PartName="/ppt/tags/tag866.xml" ContentType="application/vnd.openxmlformats-officedocument.presentationml.tags+xml"/>
  <Override PartName="/ppt/tags/tag1028.xml" ContentType="application/vnd.openxmlformats-officedocument.presentationml.tags+xml"/>
  <Override PartName="/ppt/tags/tag1214.xml" ContentType="application/vnd.openxmlformats-officedocument.presentationml.tags+xml"/>
  <Override PartName="/ppt/tags/tag73.xml" ContentType="application/vnd.openxmlformats-officedocument.presentationml.tags+xml"/>
  <Override PartName="/ppt/tags/tag374.xml" ContentType="application/vnd.openxmlformats-officedocument.presentationml.tags+xml"/>
  <Override PartName="/ppt/tags/tag1198.xml" ContentType="application/vnd.openxmlformats-officedocument.presentationml.tags+xml"/>
  <Override PartName="/ppt/tags/tag1384.xml" ContentType="application/vnd.openxmlformats-officedocument.presentationml.tags+xml"/>
  <Override PartName="/ppt/tags/tag1400.xml" ContentType="application/vnd.openxmlformats-officedocument.presentationml.tags+xml"/>
  <Override PartName="/ppt/slideMasters/slideMaster21.xml" ContentType="application/vnd.openxmlformats-officedocument.presentationml.slideMaster+xml"/>
  <Override PartName="/ppt/tags/tag119.xml" ContentType="application/vnd.openxmlformats-officedocument.presentationml.tags+xml"/>
  <Override PartName="/ppt/tags/tag560.xml" ContentType="application/vnd.openxmlformats-officedocument.presentationml.tags+xml"/>
  <Override PartName="/ppt/tags/tag1129.xml" ContentType="application/vnd.openxmlformats-officedocument.presentationml.tags+xml"/>
  <Override PartName="/ppt/theme/theme9.xml" ContentType="application/vnd.openxmlformats-officedocument.theme+xml"/>
  <Override PartName="/ppt/tags/tag289.xml" ContentType="application/vnd.openxmlformats-officedocument.presentationml.tags+xml"/>
  <Override PartName="/ppt/tags/tag305.xml" ContentType="application/vnd.openxmlformats-officedocument.presentationml.tags+xml"/>
  <Override PartName="/ppt/tags/tag967.xml" ContentType="application/vnd.openxmlformats-officedocument.presentationml.tags+xml"/>
  <Override PartName="/ppt/tags/tag1299.xml" ContentType="application/vnd.openxmlformats-officedocument.presentationml.tags+xml"/>
  <Override PartName="/ppt/tags/tag1315.xml" ContentType="application/vnd.openxmlformats-officedocument.presentationml.tags+xml"/>
  <Override PartName="/ppt/tags/tag475.xml" ContentType="application/vnd.openxmlformats-officedocument.presentationml.tags+xml"/>
  <Override PartName="/ppt/tags/tag661.xml" ContentType="application/vnd.openxmlformats-officedocument.presentationml.tags+xml"/>
  <Override PartName="/ppt/tags/tag406.xml" ContentType="application/vnd.openxmlformats-officedocument.presentationml.tags+xml"/>
  <Override PartName="/ppt/slideLayouts/slideLayout128.xml" ContentType="application/vnd.openxmlformats-officedocument.presentationml.slideLayout+xml"/>
  <Override PartName="/ppt/tags/tag89.xml" ContentType="application/vnd.openxmlformats-officedocument.presentationml.tags+xml"/>
  <Override PartName="/ppt/tags/tag576.xml" ContentType="application/vnd.openxmlformats-officedocument.presentationml.tags+xml"/>
  <Override PartName="/ppt/tags/tag1416.xml" ContentType="application/vnd.openxmlformats-officedocument.presentationml.tags+xml"/>
  <Override PartName="/ppt/tags/tag100.xml" ContentType="application/vnd.openxmlformats-officedocument.presentationml.tags+xml"/>
  <Override PartName="/ppt/tags/tag762.xml" ContentType="application/vnd.openxmlformats-officedocument.presentationml.tags+xml"/>
  <Override PartName="/ppt/tags/tag1094.xml" ContentType="application/vnd.openxmlformats-officedocument.presentationml.tags+xml"/>
  <Override PartName="/ppt/tags/tag1110.xml" ContentType="application/vnd.openxmlformats-officedocument.presentationml.tags+xml"/>
  <Override PartName="/ppt/slides/slide32.xml" ContentType="application/vnd.openxmlformats-officedocument.presentationml.slide+xml"/>
  <Override PartName="/ppt/tags/tag270.xml" ContentType="application/vnd.openxmlformats-officedocument.presentationml.tags+xml"/>
  <Override PartName="/ppt/tags/tag507.xml" ContentType="application/vnd.openxmlformats-officedocument.presentationml.tags+xml"/>
  <Override PartName="/ppt/tags/tag1280.xml" ContentType="application/vnd.openxmlformats-officedocument.presentationml.tags+xml"/>
  <Override PartName="/ppt/slideLayouts/slideLayout31.xml" ContentType="application/vnd.openxmlformats-officedocument.presentationml.slideLayout+xml"/>
  <Override PartName="/ppt/tags/tag201.xml" ContentType="application/vnd.openxmlformats-officedocument.presentationml.tags+xml"/>
  <Override PartName="/ppt/tags/tag677.xml" ContentType="application/vnd.openxmlformats-officedocument.presentationml.tags+xml"/>
  <Override PartName="/ppt/tags/tag1025.xml" ContentType="application/vnd.openxmlformats-officedocument.presentationml.tags+xml"/>
  <Override PartName="/ppt/tags/tag185.xml" ContentType="application/vnd.openxmlformats-officedocument.presentationml.tags+xml"/>
  <Override PartName="/ppt/tags/tag371.xml" ContentType="application/vnd.openxmlformats-officedocument.presentationml.tags+xml"/>
  <Override PartName="/ppt/tags/tag863.xml" ContentType="application/vnd.openxmlformats-officedocument.presentationml.tags+xml"/>
  <Override PartName="/ppt/tags/tag1195.xml" ContentType="application/vnd.openxmlformats-officedocument.presentationml.tags+xml"/>
  <Override PartName="/ppt/tags/tag121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608.xml" ContentType="application/vnd.openxmlformats-officedocument.presentationml.tags+xml"/>
  <Override PartName="/ppt/tags/tag939.xml" ContentType="application/vnd.openxmlformats-officedocument.presentationml.tags+xml"/>
  <Override PartName="/ppt/tags/tag1050.xml" ContentType="application/vnd.openxmlformats-officedocument.presentationml.tags+xml"/>
  <Override PartName="/ppt/tags/tag1381.xml" ContentType="application/vnd.openxmlformats-officedocument.presentationml.tags+xml"/>
  <Override PartName="/ppt/theme/theme6.xml" ContentType="application/vnd.openxmlformats-officedocument.theme+xml"/>
  <Override PartName="/ppt/tags/tag302.xml" ContentType="application/vnd.openxmlformats-officedocument.presentationml.tags+xml"/>
  <Override PartName="/ppt/tags/tag447.xml" ContentType="application/vnd.openxmlformats-officedocument.presentationml.tags+xml"/>
  <Override PartName="/ppt/tags/tag633.xml" ContentType="application/vnd.openxmlformats-officedocument.presentationml.tags+xml"/>
  <Override PartName="/ppt/tags/tag778.xml" ContentType="application/vnd.openxmlformats-officedocument.presentationml.tags+xml"/>
  <Override PartName="/ppt/tags/tag964.xml" ContentType="application/vnd.openxmlformats-officedocument.presentationml.tags+xml"/>
  <Override PartName="/ppt/slideLayouts/slideLayout169.xml" ContentType="application/vnd.openxmlformats-officedocument.presentationml.slideLayout+xml"/>
  <Override PartName="/ppt/tags/tag1126.xml" ContentType="application/vnd.openxmlformats-officedocument.presentationml.tags+xml"/>
  <Override PartName="/ppt/tags/tag1312.xml" ContentType="application/vnd.openxmlformats-officedocument.presentationml.tags+xml"/>
  <Override PartName="/ppt/tags/tag141.xml" ContentType="application/vnd.openxmlformats-officedocument.presentationml.tags+xml"/>
  <Override PartName="/ppt/tags/tag286.xml" ContentType="application/vnd.openxmlformats-officedocument.presentationml.tags+xml"/>
  <Override PartName="/ppt/tags/tag472.xml" ContentType="application/vnd.openxmlformats-officedocument.presentationml.tags+xml"/>
  <Override PartName="/ppt/tags/tag709.xml" ContentType="application/vnd.openxmlformats-officedocument.presentationml.tags+xml"/>
  <Override PartName="/ppt/tags/tag1151.xml" ContentType="application/vnd.openxmlformats-officedocument.presentationml.tags+xml"/>
  <Override PartName="/ppt/tags/tag1296.xml" ContentType="application/vnd.openxmlformats-officedocument.presentationml.tags+xml"/>
  <Override PartName="/ppt/slideLayouts/slideLayout47.xml" ContentType="application/vnd.openxmlformats-officedocument.presentationml.slideLayout+xml"/>
  <Override PartName="/ppt/tags/tag217.xml" ContentType="application/vnd.openxmlformats-officedocument.presentationml.tags+xml"/>
  <Override PartName="/ppt/tags/tag548.xml" ContentType="application/vnd.openxmlformats-officedocument.presentationml.tags+xml"/>
  <Override PartName="/ppt/tags/tag1227.xml" ContentType="application/vnd.openxmlformats-officedocument.presentationml.tags+xml"/>
  <Override PartName="/ppt/tags/tag86.xml" ContentType="application/vnd.openxmlformats-officedocument.presentationml.tags+xml"/>
  <Override PartName="/ppt/slideLayouts/slideLayout72.xml" ContentType="application/vnd.openxmlformats-officedocument.presentationml.slideLayout+xml"/>
  <Override PartName="/ppt/tags/tag387.xml" ContentType="application/vnd.openxmlformats-officedocument.presentationml.tags+xml"/>
  <Override PartName="/ppt/tags/tag403.xml" ContentType="application/vnd.openxmlformats-officedocument.presentationml.tags+xml"/>
  <Override PartName="/ppt/slideLayouts/slideLayout125.xml" ContentType="application/vnd.openxmlformats-officedocument.presentationml.slideLayout+xml"/>
  <Override PartName="/ppt/tags/tag734.xml" ContentType="application/vnd.openxmlformats-officedocument.presentationml.tags+xml"/>
  <Override PartName="/ppt/tags/tag879.xml" ContentType="application/vnd.openxmlformats-officedocument.presentationml.tags+xml"/>
  <Override PartName="/ppt/tags/tag920.xml" ContentType="application/vnd.openxmlformats-officedocument.presentationml.tags+xml"/>
  <Override PartName="/ppt/tags/tag1066.xml" ContentType="application/vnd.openxmlformats-officedocument.presentationml.tags+xml"/>
  <Override PartName="/ppt/tags/tag1413.xml" ContentType="application/vnd.openxmlformats-officedocument.presentationml.tags+xml"/>
  <Override PartName="/ppt/tags/tag242.xml" ContentType="application/vnd.openxmlformats-officedocument.presentationml.tags+xml"/>
  <Override PartName="/ppt/tags/tag573.xml" ContentType="application/vnd.openxmlformats-officedocument.presentationml.tags+xml"/>
  <Override PartName="/ppt/slideLayouts/slideLayout150.xml" ContentType="application/vnd.openxmlformats-officedocument.presentationml.slideLayout+xml"/>
  <Override PartName="/ppt/tags/tag1252.xml" ContentType="application/vnd.openxmlformats-officedocument.presentationml.tags+xml"/>
  <Override PartName="/ppt/tags/tag1397.xml" ContentType="application/vnd.openxmlformats-officedocument.presentationml.tags+xml"/>
  <Override PartName="/ppt/tags/tag17.xml" ContentType="application/vnd.openxmlformats-officedocument.presentationml.tags+xml"/>
  <Override PartName="/ppt/tags/tag318.xml" ContentType="application/vnd.openxmlformats-officedocument.presentationml.tags+xml"/>
  <Override PartName="/ppt/tags/tag504.xml" ContentType="application/vnd.openxmlformats-officedocument.presentationml.tags+xml"/>
  <Override PartName="/ppt/tags/tag649.xml" ContentType="application/vnd.openxmlformats-officedocument.presentationml.tags+xml"/>
  <Override PartName="/ppt/tags/tag1091.xml" ContentType="application/vnd.openxmlformats-officedocument.presentationml.tags+xml"/>
  <Override PartName="/ppt/tags/tag1328.xml" ContentType="application/vnd.openxmlformats-officedocument.presentationml.tags+xml"/>
  <Override PartName="/ppt/slideMasters/slideMaster9.xml" ContentType="application/vnd.openxmlformats-officedocument.presentationml.slideMaster+xml"/>
  <Override PartName="/ppt/tags/tag157.xml" ContentType="application/vnd.openxmlformats-officedocument.presentationml.tags+xml"/>
  <Override PartName="/ppt/tags/tag343.xml" ContentType="application/vnd.openxmlformats-officedocument.presentationml.tags+xml"/>
  <Override PartName="/ppt/tags/tag488.xml" ContentType="application/vnd.openxmlformats-officedocument.presentationml.tags+xml"/>
  <Override PartName="/ppt/tags/tag835.xml" ContentType="application/vnd.openxmlformats-officedocument.presentationml.tags+xml"/>
  <Override PartName="/ppt/tags/tag1022.xml" ContentType="application/vnd.openxmlformats-officedocument.presentationml.tags+xml"/>
  <Override PartName="/ppt/tags/tag1167.xml" ContentType="application/vnd.openxmlformats-officedocument.presentationml.tags+xml"/>
  <Override PartName="/ppt/tags/tag42.xml" ContentType="application/vnd.openxmlformats-officedocument.presentationml.tags+xml"/>
  <Override PartName="/ppt/tags/tag182.xml" ContentType="application/vnd.openxmlformats-officedocument.presentationml.tags+xml"/>
  <Override PartName="/ppt/tags/tag674.xml" ContentType="application/vnd.openxmlformats-officedocument.presentationml.tags+xml"/>
  <Override PartName="/ppt/tags/tag860.xml" ContentType="application/vnd.openxmlformats-officedocument.presentationml.tags+xml"/>
  <Override PartName="/ppt/tags/tag1353.xml" ContentType="application/vnd.openxmlformats-officedocument.presentationml.tags+xml"/>
  <Override PartName="/ppt/theme/theme11.xml" ContentType="application/vnd.openxmlformats-officedocument.theme+xml"/>
  <Override PartName="/ppt/slideLayouts/slideLayout88.xml" ContentType="application/vnd.openxmlformats-officedocument.presentationml.slideLayout+xml"/>
  <Override PartName="/ppt/tags/tag419.xml" ContentType="application/vnd.openxmlformats-officedocument.presentationml.tags+xml"/>
  <Override PartName="/ppt/tags/tag605.xml" ContentType="application/vnd.openxmlformats-officedocument.presentationml.tags+xml"/>
  <Override PartName="/ppt/tags/tag936.xml" ContentType="application/vnd.openxmlformats-officedocument.presentationml.tags+xml"/>
  <Override PartName="/ppt/tags/tag1192.xml" ContentType="application/vnd.openxmlformats-officedocument.presentationml.tags+xml"/>
  <Override PartName="/ppt/tags/tag1429.xml" ContentType="application/vnd.openxmlformats-officedocument.presentationml.tags+xml"/>
  <Override PartName="/ppt/slideLayouts/slideLayout19.xml" ContentType="application/vnd.openxmlformats-officedocument.presentationml.slideLayout+xml"/>
  <Override PartName="/ppt/tags/tag113.xml" ContentType="application/vnd.openxmlformats-officedocument.presentationml.tags+xml"/>
  <Override PartName="/ppt/tags/tag258.xml" ContentType="application/vnd.openxmlformats-officedocument.presentationml.tags+xml"/>
  <Override PartName="/ppt/tags/tag444.xml" ContentType="application/vnd.openxmlformats-officedocument.presentationml.tags+xml"/>
  <Override PartName="/ppt/tags/tag589.xml" ContentType="application/vnd.openxmlformats-officedocument.presentationml.tags+xml"/>
  <Override PartName="/ppt/tags/tag775.xml" ContentType="application/vnd.openxmlformats-officedocument.presentationml.tags+xml"/>
  <Override PartName="/ppt/slideLayouts/slideLayout166.xml" ContentType="application/vnd.openxmlformats-officedocument.presentationml.slideLayout+xml"/>
  <Override PartName="/ppt/tags/tag1123.xml" ContentType="application/vnd.openxmlformats-officedocument.presentationml.tags+xml"/>
  <Override PartName="/ppt/tags/tag1268.xml" ContentType="application/vnd.openxmlformats-officedocument.presentationml.tags+xml"/>
  <Override PartName="/ppt/tags/tag1454.xml" ContentType="application/vnd.openxmlformats-officedocument.presentationml.tags+xml"/>
  <Override PartName="/ppt/theme/theme3.xml" ContentType="application/vnd.openxmlformats-officedocument.theme+xml"/>
  <Override PartName="/ppt/tags/tag283.xml" ContentType="application/vnd.openxmlformats-officedocument.presentationml.tags+xml"/>
  <Override PartName="/ppt/tags/tag630.xml" ContentType="application/vnd.openxmlformats-officedocument.presentationml.tags+xml"/>
  <Override PartName="/ppt/tags/tag961.xml" ContentType="application/vnd.openxmlformats-officedocument.presentationml.tags+xml"/>
  <Override PartName="/ppt/tags/tag1293.xml" ContentType="application/vnd.openxmlformats-officedocument.presentationml.tags+xml"/>
  <Override PartName="/ppt/tags/tag58.xml" ContentType="application/vnd.openxmlformats-officedocument.presentationml.tags+xml"/>
  <Override PartName="/ppt/slideLayouts/slideLayout44.xml" ContentType="application/vnd.openxmlformats-officedocument.presentationml.slideLayout+xml"/>
  <Override PartName="/ppt/tags/tag359.xml" ContentType="application/vnd.openxmlformats-officedocument.presentationml.tags+xml"/>
  <Override PartName="/ppt/tags/tag706.xml" ContentType="application/vnd.openxmlformats-officedocument.presentationml.tags+xml"/>
  <Override PartName="/ppt/tags/tag1038.xml" ContentType="application/vnd.openxmlformats-officedocument.presentationml.tags+xml"/>
  <Override PartName="/ppt/tags/tag1369.xml" ContentType="application/vnd.openxmlformats-officedocument.presentationml.tags+xml"/>
  <Override PartName="/ppt/tags/tag198.xml" ContentType="application/vnd.openxmlformats-officedocument.presentationml.tags+xml"/>
  <Override PartName="/ppt/tags/tag214.xml" ContentType="application/vnd.openxmlformats-officedocument.presentationml.tags+xml"/>
  <Override PartName="/ppt/tags/tag400.xml" ContentType="application/vnd.openxmlformats-officedocument.presentationml.tags+xml"/>
  <Override PartName="/ppt/slideLayouts/slideLayout122.xml" ContentType="application/vnd.openxmlformats-officedocument.presentationml.slideLayout+xml"/>
  <Override PartName="/ppt/tags/tag545.xml" ContentType="application/vnd.openxmlformats-officedocument.presentationml.tags+xml"/>
  <Override PartName="/ppt/tags/tag731.xml" ContentType="application/vnd.openxmlformats-officedocument.presentationml.tags+xml"/>
  <Override PartName="/ppt/tags/tag876.xml" ContentType="application/vnd.openxmlformats-officedocument.presentationml.tags+xml"/>
  <Override PartName="/ppt/tags/tag1224.xml" ContentType="application/vnd.openxmlformats-officedocument.presentationml.tags+xml"/>
  <Override PartName="/ppt/tags/tag1410.xml" ContentType="application/vnd.openxmlformats-officedocument.presentationml.tags+xml"/>
  <Override PartName="/ppt/tags/tag83.xml" ContentType="application/vnd.openxmlformats-officedocument.presentationml.tags+xml"/>
  <Override PartName="/ppt/tags/tag384.xml" ContentType="application/vnd.openxmlformats-officedocument.presentationml.tags+xml"/>
  <Override PartName="/ppt/tags/tag570.xml" ContentType="application/vnd.openxmlformats-officedocument.presentationml.tags+xml"/>
  <Override PartName="/ppt/theme/theme27.xml" ContentType="application/vnd.openxmlformats-officedocument.theme+xml"/>
  <Override PartName="/ppt/tags/tag807.xml" ContentType="application/vnd.openxmlformats-officedocument.presentationml.tags+xml"/>
  <Override PartName="/ppt/tags/tag1063.xml" ContentType="application/vnd.openxmlformats-officedocument.presentationml.tags+xml"/>
  <Override PartName="/ppt/tags/tag1394.xml" ContentType="application/vnd.openxmlformats-officedocument.presentationml.tags+xml"/>
  <Override PartName="/ppt/slideMasters/slideMaster31.xml" ContentType="application/vnd.openxmlformats-officedocument.presentationml.slideMaster+xml"/>
  <Override PartName="/ppt/tags/tag14.xml" ContentType="application/vnd.openxmlformats-officedocument.presentationml.tags+xml"/>
  <Override PartName="/ppt/tags/tag129.xml" ContentType="application/vnd.openxmlformats-officedocument.presentationml.tags+xml"/>
  <Override PartName="/ppt/tags/tag315.xml" ContentType="application/vnd.openxmlformats-officedocument.presentationml.tags+xml"/>
  <Override PartName="/ppt/tags/tag646.xml" ContentType="application/vnd.openxmlformats-officedocument.presentationml.tags+xml"/>
  <Override PartName="/ppt/tags/tag1139.xml" ContentType="application/vnd.openxmlformats-officedocument.presentationml.tags+xml"/>
  <Override PartName="/ppt/slideMasters/slideMaster6.xml" ContentType="application/vnd.openxmlformats-officedocument.presentationml.slideMaster+xml"/>
  <Override PartName="/ppt/tags/tag154.xml" ContentType="application/vnd.openxmlformats-officedocument.presentationml.tags+xml"/>
  <Override PartName="/ppt/tags/tag299.xml" ContentType="application/vnd.openxmlformats-officedocument.presentationml.tags+xml"/>
  <Override PartName="/ppt/tags/tag485.xml" ContentType="application/vnd.openxmlformats-officedocument.presentationml.tags+xml"/>
  <Override PartName="/ppt/tags/tag501.xml" ContentType="application/vnd.openxmlformats-officedocument.presentationml.tags+xml"/>
  <Override PartName="/ppt/tags/tag832.xml" ContentType="application/vnd.openxmlformats-officedocument.presentationml.tags+xml"/>
  <Override PartName="/ppt/tags/tag977.xml" ContentType="application/vnd.openxmlformats-officedocument.presentationml.tags+xml"/>
  <Override PartName="/ppt/tags/tag1325.xml" ContentType="application/vnd.openxmlformats-officedocument.presentationml.tags+xml"/>
  <Override PartName="/ppt/tags/tag340.xml" ContentType="application/vnd.openxmlformats-officedocument.presentationml.tags+xml"/>
  <Override PartName="/ppt/tags/tag671.xml" ContentType="application/vnd.openxmlformats-officedocument.presentationml.tags+xml"/>
  <Override PartName="/ppt/tags/tag908.xml" ContentType="application/vnd.openxmlformats-officedocument.presentationml.tags+xml"/>
  <Override PartName="/ppt/tags/tag1164.xml" ContentType="application/vnd.openxmlformats-officedocument.presentationml.tags+xml"/>
  <Override PartName="/ppt/tags/tag1350.xml" ContentType="application/vnd.openxmlformats-officedocument.presentationml.tags+xml"/>
  <Override PartName="/ppt/slideLayouts/slideLayout85.xml" ContentType="application/vnd.openxmlformats-officedocument.presentationml.slideLayout+xml"/>
  <Override PartName="/ppt/tags/tag416.xml" ContentType="application/vnd.openxmlformats-officedocument.presentationml.tags+xml"/>
  <Override PartName="/ppt/slideLayouts/slideLayout138.xml" ContentType="application/vnd.openxmlformats-officedocument.presentationml.slideLayout+xml"/>
  <Override PartName="/ppt/tags/tag747.xml" ContentType="application/vnd.openxmlformats-officedocument.presentationml.tags+xml"/>
  <Override PartName="/ppt/tags/tag1426.xml" ContentType="application/vnd.openxmlformats-officedocument.presentationml.tags+xml"/>
  <Override PartName="/ppt/slides/slide17.xml" ContentType="application/vnd.openxmlformats-officedocument.presentationml.slide+xml"/>
  <Override PartName="/ppt/tags/tag99.xml" ContentType="application/vnd.openxmlformats-officedocument.presentationml.tags+xml"/>
  <Override PartName="/ppt/tags/tag110.xml" ContentType="application/vnd.openxmlformats-officedocument.presentationml.tags+xml"/>
  <Override PartName="/ppt/tags/tag255.xml" ContentType="application/vnd.openxmlformats-officedocument.presentationml.tags+xml"/>
  <Override PartName="/ppt/tags/tag586.xml" ContentType="application/vnd.openxmlformats-officedocument.presentationml.tags+xml"/>
  <Override PartName="/ppt/tags/tag602.xml" ContentType="application/vnd.openxmlformats-officedocument.presentationml.tags+xml"/>
  <Override PartName="/ppt/tags/tag933.xml" ContentType="application/vnd.openxmlformats-officedocument.presentationml.tags+xml"/>
  <Override PartName="/ppt/slideLayouts/slideLayout163.xml" ContentType="application/vnd.openxmlformats-officedocument.presentationml.slideLayout+xml"/>
  <Override PartName="/ppt/tags/tag1079.xml" ContentType="application/vnd.openxmlformats-officedocument.presentationml.tags+xml"/>
  <Override PartName="/ppt/tags/tag1265.xml" ContentType="application/vnd.openxmlformats-officedocument.presentationml.tags+xml"/>
  <Override PartName="/ppt/slideLayouts/slideLayout16.xml" ContentType="application/vnd.openxmlformats-officedocument.presentationml.slideLayout+xml"/>
  <Override PartName="/ppt/tags/tag280.xml" ContentType="application/vnd.openxmlformats-officedocument.presentationml.tags+xml"/>
  <Override PartName="/ppt/tags/tag441.xml" ContentType="application/vnd.openxmlformats-officedocument.presentationml.tags+xml"/>
  <Override PartName="/ppt/tags/tag772.xml" ContentType="application/vnd.openxmlformats-officedocument.presentationml.tags+xml"/>
  <Override PartName="/ppt/tags/tag1120.xml" ContentType="application/vnd.openxmlformats-officedocument.presentationml.tags+xml"/>
  <Override PartName="/ppt/tags/tag1451.xml" ContentType="application/vnd.openxmlformats-officedocument.presentationml.tags+xml"/>
  <Override PartName="/ppt/slideLayouts/slideLayout41.xml" ContentType="application/vnd.openxmlformats-officedocument.presentationml.slideLayout+xml"/>
  <Override PartName="/ppt/tags/tag517.xml" ContentType="application/vnd.openxmlformats-officedocument.presentationml.tags+xml"/>
  <Override PartName="/ppt/tags/tag703.xml" ContentType="application/vnd.openxmlformats-officedocument.presentationml.tags+xml"/>
  <Override PartName="/ppt/tags/tag848.xml" ContentType="application/vnd.openxmlformats-officedocument.presentationml.tags+xml"/>
  <Override PartName="/ppt/tags/tag1290.xml" ContentType="application/vnd.openxmlformats-officedocument.presentationml.tags+xml"/>
  <Override PartName="/ppt/tags/tag55.xml" ContentType="application/vnd.openxmlformats-officedocument.presentationml.tags+xml"/>
  <Override PartName="/ppt/tags/tag211.xml" ContentType="application/vnd.openxmlformats-officedocument.presentationml.tags+xml"/>
  <Override PartName="/ppt/tags/tag356.xml" ContentType="application/vnd.openxmlformats-officedocument.presentationml.tags+xml"/>
  <Override PartName="/ppt/tags/tag542.xml" ContentType="application/vnd.openxmlformats-officedocument.presentationml.tags+xml"/>
  <Override PartName="/ppt/tags/tag687.xml" ContentType="application/vnd.openxmlformats-officedocument.presentationml.tags+xml"/>
  <Override PartName="/ppt/tags/tag873.xml" ContentType="application/vnd.openxmlformats-officedocument.presentationml.tags+xml"/>
  <Override PartName="/ppt/tags/tag1035.xml" ContentType="application/vnd.openxmlformats-officedocument.presentationml.tags+xml"/>
  <Override PartName="/ppt/tags/tag1221.xml" ContentType="application/vnd.openxmlformats-officedocument.presentationml.tags+xml"/>
  <Override PartName="/ppt/tags/tag1366.xml" ContentType="application/vnd.openxmlformats-officedocument.presentationml.tags+xml"/>
  <Override PartName="/ppt/tags/tag80.xml" ContentType="application/vnd.openxmlformats-officedocument.presentationml.tags+xml"/>
  <Override PartName="/ppt/tags/tag195.xml" ContentType="application/vnd.openxmlformats-officedocument.presentationml.tags+xml"/>
  <Override PartName="/ppt/tags/tag381.xml" ContentType="application/vnd.openxmlformats-officedocument.presentationml.tags+xml"/>
  <Override PartName="/ppt/theme/theme24.xml" ContentType="application/vnd.openxmlformats-officedocument.theme+xml"/>
  <Override PartName="/ppt/tags/tag618.xml" ContentType="application/vnd.openxmlformats-officedocument.presentationml.tags+xml"/>
  <Override PartName="/ppt/tags/tag1060.xml" ContentType="application/vnd.openxmlformats-officedocument.presentationml.tags+xml"/>
  <Override PartName="/ppt/tags/tag1391.xml" ContentType="application/vnd.openxmlformats-officedocument.presentationml.tags+xml"/>
  <Override PartName="/ppt/tags/tag126.xml" ContentType="application/vnd.openxmlformats-officedocument.presentationml.tags+xml"/>
  <Override PartName="/ppt/tags/tag457.xml" ContentType="application/vnd.openxmlformats-officedocument.presentationml.tags+xml"/>
  <Override PartName="/ppt/tags/tag804.xml" ContentType="application/vnd.openxmlformats-officedocument.presentationml.tags+xml"/>
  <Override PartName="/ppt/tags/tag949.xml" ContentType="application/vnd.openxmlformats-officedocument.presentationml.tags+xml"/>
  <Override PartName="/ppt/tags/tag1136.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96.xml" ContentType="application/vnd.openxmlformats-officedocument.presentationml.tags+xml"/>
  <Override PartName="/ppt/tags/tag312.xml" ContentType="application/vnd.openxmlformats-officedocument.presentationml.tags+xml"/>
  <Override PartName="/ppt/tags/tag643.xml" ContentType="application/vnd.openxmlformats-officedocument.presentationml.tags+xml"/>
  <Override PartName="/ppt/tags/tag788.xml" ContentType="application/vnd.openxmlformats-officedocument.presentationml.tags+xml"/>
  <Override PartName="/ppt/tags/tag974.xml" ContentType="application/vnd.openxmlformats-officedocument.presentationml.tags+xml"/>
  <Override PartName="/ppt/tags/tag1322.xml" ContentType="application/vnd.openxmlformats-officedocument.presentationml.tags+xml"/>
  <Override PartName="/ppt/slideMasters/slideMaster3.xml" ContentType="application/vnd.openxmlformats-officedocument.presentationml.slideMaster+xml"/>
  <Override PartName="/ppt/tags/tag151.xml" ContentType="application/vnd.openxmlformats-officedocument.presentationml.tags+xml"/>
  <Override PartName="/ppt/slideLayouts/slideLayout57.xml" ContentType="application/vnd.openxmlformats-officedocument.presentationml.slideLayout+xml"/>
  <Override PartName="/ppt/tags/tag482.xml" ContentType="application/vnd.openxmlformats-officedocument.presentationml.tags+xml"/>
  <Override PartName="/ppt/tags/tag719.xml" ContentType="application/vnd.openxmlformats-officedocument.presentationml.tags+xml"/>
  <Override PartName="/ppt/tags/tag1161.xml" ContentType="application/vnd.openxmlformats-officedocument.presentationml.tags+xml"/>
  <Override PartName="/ppt/tags/tag227.xml" ContentType="application/vnd.openxmlformats-officedocument.presentationml.tags+xml"/>
  <Override PartName="/ppt/tags/tag413.xml" ContentType="application/vnd.openxmlformats-officedocument.presentationml.tags+xml"/>
  <Override PartName="/ppt/tags/tag558.xml" ContentType="application/vnd.openxmlformats-officedocument.presentationml.tags+xml"/>
  <Override PartName="/ppt/slideLayouts/slideLayout135.xml" ContentType="application/vnd.openxmlformats-officedocument.presentationml.slideLayout+xml"/>
  <Override PartName="/ppt/tags/tag889.xml" ContentType="application/vnd.openxmlformats-officedocument.presentationml.tags+xml"/>
  <Override PartName="/ppt/tags/tag905.xml" ContentType="application/vnd.openxmlformats-officedocument.presentationml.tags+xml"/>
  <Override PartName="/ppt/tags/tag1237.xml" ContentType="application/vnd.openxmlformats-officedocument.presentationml.tags+xml"/>
  <Override PartName="/ppt/slideMasters/slideMaster19.xml" ContentType="application/vnd.openxmlformats-officedocument.presentationml.slideMaster+xml"/>
  <Override PartName="/ppt/tags/tag96.xml" ContentType="application/vnd.openxmlformats-officedocument.presentationml.tags+xml"/>
  <Override PartName="/ppt/tags/tag252.xml" ContentType="application/vnd.openxmlformats-officedocument.presentationml.tags+xml"/>
  <Override PartName="/ppt/slideLayouts/slideLayout82.xml" ContentType="application/vnd.openxmlformats-officedocument.presentationml.slideLayout+xml"/>
  <Override PartName="/ppt/tags/tag397.xml" ContentType="application/vnd.openxmlformats-officedocument.presentationml.tags+xml"/>
  <Override PartName="/ppt/tags/tag744.xml" ContentType="application/vnd.openxmlformats-officedocument.presentationml.tags+xml"/>
  <Override PartName="/ppt/tags/tag930.xml" ContentType="application/vnd.openxmlformats-officedocument.presentationml.tags+xml"/>
  <Override PartName="/ppt/tags/tag1076.xml" ContentType="application/vnd.openxmlformats-officedocument.presentationml.tags+xml"/>
  <Override PartName="/ppt/tags/tag1423.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583.xml" ContentType="application/vnd.openxmlformats-officedocument.presentationml.tags+xml"/>
  <Override PartName="/ppt/slideLayouts/slideLayout160.xml" ContentType="application/vnd.openxmlformats-officedocument.presentationml.slideLayout+xml"/>
  <Override PartName="/ppt/tags/tag1262.xml" ContentType="application/vnd.openxmlformats-officedocument.presentationml.tags+xml"/>
  <Override PartName="/ppt/tags/tag27.xml" ContentType="application/vnd.openxmlformats-officedocument.presentationml.tags+xml"/>
  <Override PartName="/ppt/tags/tag328.xml" ContentType="application/vnd.openxmlformats-officedocument.presentationml.tags+xml"/>
  <Override PartName="/ppt/tags/tag514.xml" ContentType="application/vnd.openxmlformats-officedocument.presentationml.tags+xml"/>
  <Override PartName="/ppt/tags/tag659.xml" ContentType="application/vnd.openxmlformats-officedocument.presentationml.tags+xml"/>
  <Override PartName="/ppt/tags/tag845.xml" ContentType="application/vnd.openxmlformats-officedocument.presentationml.tags+xml"/>
  <Override PartName="/ppt/tags/tag1007.xml" ContentType="application/vnd.openxmlformats-officedocument.presentationml.tags+xml"/>
  <Override PartName="/ppt/tags/tag1338.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53.xml" ContentType="application/vnd.openxmlformats-officedocument.presentationml.tags+xml"/>
  <Override PartName="/ppt/tags/tag498.xml" ContentType="application/vnd.openxmlformats-officedocument.presentationml.tags+xml"/>
  <Override PartName="/ppt/tags/tag684.xml" ContentType="application/vnd.openxmlformats-officedocument.presentationml.tags+xml"/>
  <Override PartName="/ppt/tags/tag700.xml" ContentType="application/vnd.openxmlformats-officedocument.presentationml.tags+xml"/>
  <Override PartName="/ppt/tags/tag1032.xml" ContentType="application/vnd.openxmlformats-officedocument.presentationml.tags+xml"/>
  <Override PartName="/ppt/tags/tag1177.xml" ContentType="application/vnd.openxmlformats-officedocument.presentationml.tags+xml"/>
  <Override PartName="/ppt/tags/tag1363.xml" ContentType="application/vnd.openxmlformats-officedocument.presentationml.tags+xml"/>
  <Override PartName="/ppt/tags/tag192.xml" ContentType="application/vnd.openxmlformats-officedocument.presentationml.tags+xml"/>
  <Override PartName="/ppt/tags/tag429.xml" ContentType="application/vnd.openxmlformats-officedocument.presentationml.tags+xml"/>
  <Override PartName="/ppt/theme/theme21.xml" ContentType="application/vnd.openxmlformats-officedocument.theme+xml"/>
  <Override PartName="/ppt/tags/tag870.xml" ContentType="application/vnd.openxmlformats-officedocument.presentationml.tags+xml"/>
  <Override PartName="/ppt/tags/tag1108.xml" ContentType="application/vnd.openxmlformats-officedocument.presentationml.tags+xml"/>
  <Override PartName="/ppt/tags/tag268.xml" ContentType="application/vnd.openxmlformats-officedocument.presentationml.tags+xml"/>
  <Override PartName="/ppt/slideLayouts/slideLayout98.xml" ContentType="application/vnd.openxmlformats-officedocument.presentationml.slideLayout+xml"/>
  <Override PartName="/ppt/tags/tag599.xml" ContentType="application/vnd.openxmlformats-officedocument.presentationml.tags+xml"/>
  <Override PartName="/ppt/tags/tag615.xml" ContentType="application/vnd.openxmlformats-officedocument.presentationml.tags+xml"/>
  <Override PartName="/ppt/tags/tag801.xml" ContentType="application/vnd.openxmlformats-officedocument.presentationml.tags+xml"/>
  <Override PartName="/ppt/tags/tag946.xml" ContentType="application/vnd.openxmlformats-officedocument.presentationml.tags+xml"/>
  <Override PartName="/ppt/tags/tag1439.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ags/tag123.xml" ContentType="application/vnd.openxmlformats-officedocument.presentationml.tags+xml"/>
  <Override PartName="/ppt/tags/tag454.xml" ContentType="application/vnd.openxmlformats-officedocument.presentationml.tags+xml"/>
  <Override PartName="/ppt/tags/tag640.xml" ContentType="application/vnd.openxmlformats-officedocument.presentationml.tags+xml"/>
  <Override PartName="/ppt/tags/tag785.xml" ContentType="application/vnd.openxmlformats-officedocument.presentationml.tags+xml"/>
  <Override PartName="/ppt/slideLayouts/slideLayout176.xml" ContentType="application/vnd.openxmlformats-officedocument.presentationml.slideLayout+xml"/>
  <Override PartName="/ppt/tags/tag1133.xml" ContentType="application/vnd.openxmlformats-officedocument.presentationml.tags+xml"/>
  <Override PartName="/ppt/tags/tag1278.xml" ContentType="application/vnd.openxmlformats-officedocument.presentationml.tags+xml"/>
  <Override PartName="/ppt/tags/tag293.xml" ContentType="application/vnd.openxmlformats-officedocument.presentationml.tags+xml"/>
  <Override PartName="/ppt/slideLayouts/slideLayout107.xml" ContentType="application/vnd.openxmlformats-officedocument.presentationml.slideLayout+xml"/>
  <Override PartName="/ppt/tags/tag716.xml" ContentType="application/vnd.openxmlformats-officedocument.presentationml.tags+xml"/>
  <Override PartName="/ppt/tags/tag971.xml" ContentType="application/vnd.openxmlformats-officedocument.presentationml.tags+xml"/>
  <Override PartName="/ppt/tags/tag1209.xml" ContentType="application/vnd.openxmlformats-officedocument.presentationml.tags+xml"/>
  <Override PartName="/ppt/tags/tag68.xml" ContentType="application/vnd.openxmlformats-officedocument.presentationml.tags+xml"/>
  <Override PartName="/ppt/slideLayouts/slideLayout54.xml" ContentType="application/vnd.openxmlformats-officedocument.presentationml.slideLayout+xml"/>
  <Override PartName="/ppt/tags/tag224.xml" ContentType="application/vnd.openxmlformats-officedocument.presentationml.tags+xml"/>
  <Override PartName="/ppt/tags/tag369.xml" ContentType="application/vnd.openxmlformats-officedocument.presentationml.tags+xml"/>
  <Override PartName="/ppt/tags/tag555.xml" ContentType="application/vnd.openxmlformats-officedocument.presentationml.tags+xml"/>
  <Override PartName="/ppt/tags/tag902.xml" ContentType="application/vnd.openxmlformats-officedocument.presentationml.tags+xml"/>
  <Override PartName="/ppt/tags/tag1048.xml" ContentType="application/vnd.openxmlformats-officedocument.presentationml.tags+xml"/>
  <Override PartName="/ppt/tags/tag1379.xml" ContentType="application/vnd.openxmlformats-officedocument.presentationml.tags+xml"/>
  <Override PartName="/ppt/presentation.xml" ContentType="application/vnd.openxmlformats-officedocument.presentationml.presentation.main+xml"/>
  <Override PartName="/ppt/slideMasters/slideMaster16.xml" ContentType="application/vnd.openxmlformats-officedocument.presentationml.slideMaster+xml"/>
  <Override PartName="/ppt/tags/tag394.xml" ContentType="application/vnd.openxmlformats-officedocument.presentationml.tags+xml"/>
  <Override PartName="/ppt/tags/tag410.xml" ContentType="application/vnd.openxmlformats-officedocument.presentationml.tags+xml"/>
  <Override PartName="/ppt/slideLayouts/slideLayout132.xml" ContentType="application/vnd.openxmlformats-officedocument.presentationml.slideLayout+xml"/>
  <Override PartName="/ppt/tags/tag741.xml" ContentType="application/vnd.openxmlformats-officedocument.presentationml.tags+xml"/>
  <Override PartName="/ppt/tags/tag886.xml" ContentType="application/vnd.openxmlformats-officedocument.presentationml.tags+xml"/>
  <Override PartName="/ppt/tags/tag1234.xml" ContentType="application/vnd.openxmlformats-officedocument.presentationml.tags+xml"/>
  <Override PartName="/ppt/tags/tag1420.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93.xml" ContentType="application/vnd.openxmlformats-officedocument.presentationml.tags+xml"/>
  <Override PartName="/ppt/tags/tag139.xml" ContentType="application/vnd.openxmlformats-officedocument.presentationml.tags+xml"/>
  <Override PartName="/ppt/tags/tag580.xml" ContentType="application/vnd.openxmlformats-officedocument.presentationml.tags+xml"/>
  <Override PartName="/ppt/tags/tag817.xml" ContentType="application/vnd.openxmlformats-officedocument.presentationml.tags+xml"/>
  <Override PartName="/ppt/tags/tag1073.xml" ContentType="application/vnd.openxmlformats-officedocument.presentationml.tags+xml"/>
  <Override PartName="/ppt/tags/tag24.xml" ContentType="application/vnd.openxmlformats-officedocument.presentationml.tags+xml"/>
  <Override PartName="/ppt/slideLayouts/slideLayout10.xml" ContentType="application/vnd.openxmlformats-officedocument.presentationml.slideLayout+xml"/>
  <Override PartName="/ppt/tags/tag325.xml" ContentType="application/vnd.openxmlformats-officedocument.presentationml.tags+xml"/>
  <Override PartName="/ppt/tags/tag656.xml" ContentType="application/vnd.openxmlformats-officedocument.presentationml.tags+xml"/>
  <Override PartName="/ppt/tags/tag987.xml" ContentType="application/vnd.openxmlformats-officedocument.presentationml.tags+xml"/>
  <Override PartName="/ppt/tags/tag1004.xml" ContentType="application/vnd.openxmlformats-officedocument.presentationml.tags+xml"/>
  <Override PartName="/ppt/tags/tag1149.xml" ContentType="application/vnd.openxmlformats-officedocument.presentationml.tags+xml"/>
  <Override PartName="/ppt/tags/tag1335.xml" ContentType="application/vnd.openxmlformats-officedocument.presentationml.tags+xml"/>
  <Override PartName="/ppt/tags/tag164.xml" ContentType="application/vnd.openxmlformats-officedocument.presentationml.tags+xml"/>
  <Override PartName="/ppt/tags/tag495.xml" ContentType="application/vnd.openxmlformats-officedocument.presentationml.tags+xml"/>
  <Override PartName="/ppt/tags/tag511.xml" ContentType="application/vnd.openxmlformats-officedocument.presentationml.tags+xml"/>
  <Override PartName="/ppt/tags/tag842.xml" ContentType="application/vnd.openxmlformats-officedocument.presentationml.tags+xml"/>
  <Override PartName="/ppt/tags/tag1174.xml" ContentType="application/vnd.openxmlformats-officedocument.presentationml.tags+xml"/>
  <Override PartName="/ppt/tags/tag350.xml" ContentType="application/vnd.openxmlformats-officedocument.presentationml.tags+xml"/>
  <Override PartName="/ppt/tags/tag681.xml" ContentType="application/vnd.openxmlformats-officedocument.presentationml.tags+xml"/>
  <Override PartName="/ppt/tags/tag918.xml" ContentType="application/vnd.openxmlformats-officedocument.presentationml.tags+xml"/>
  <Override PartName="/ppt/tags/tag1360.xml" ContentType="application/vnd.openxmlformats-officedocument.presentationml.tags+xml"/>
  <Override PartName="/ppt/slideLayouts/slideLayout95.xml" ContentType="application/vnd.openxmlformats-officedocument.presentationml.slideLayout+xml"/>
  <Override PartName="/ppt/tags/tag426.xml" ContentType="application/vnd.openxmlformats-officedocument.presentationml.tags+xml"/>
  <Override PartName="/ppt/tags/tag612.xml" ContentType="application/vnd.openxmlformats-officedocument.presentationml.tags+xml"/>
  <Override PartName="/ppt/tags/tag757.xml" ContentType="application/vnd.openxmlformats-officedocument.presentationml.tags+xml"/>
  <Override PartName="/ppt/slideLayouts/slideLayout148.xml" ContentType="application/vnd.openxmlformats-officedocument.presentationml.slideLayout+xml"/>
  <Override PartName="/ppt/tags/tag943.xml" ContentType="application/vnd.openxmlformats-officedocument.presentationml.tags+xml"/>
  <Override PartName="/ppt/tags/tag1089.xml" ContentType="application/vnd.openxmlformats-officedocument.presentationml.tags+xml"/>
  <Override PartName="/ppt/tags/tag1105.xml" ContentType="application/vnd.openxmlformats-officedocument.presentationml.tags+xml"/>
  <Override PartName="/ppt/tags/tag1436.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120.xml" ContentType="application/vnd.openxmlformats-officedocument.presentationml.tags+xml"/>
  <Override PartName="/ppt/tags/tag265.xml" ContentType="application/vnd.openxmlformats-officedocument.presentationml.tags+xml"/>
  <Override PartName="/ppt/tags/tag451.xml" ContentType="application/vnd.openxmlformats-officedocument.presentationml.tags+xml"/>
  <Override PartName="/ppt/tags/tag596.xml" ContentType="application/vnd.openxmlformats-officedocument.presentationml.tags+xml"/>
  <Override PartName="/ppt/tags/tag782.xml" ContentType="application/vnd.openxmlformats-officedocument.presentationml.tags+xml"/>
  <Override PartName="/ppt/slideLayouts/slideLayout173.xml" ContentType="application/vnd.openxmlformats-officedocument.presentationml.slideLayout+xml"/>
  <Override PartName="/ppt/tags/tag1130.xml" ContentType="application/vnd.openxmlformats-officedocument.presentationml.tags+xml"/>
  <Override PartName="/ppt/tags/tag1275.xml" ContentType="application/vnd.openxmlformats-officedocument.presentationml.tags+xml"/>
  <Override PartName="/ppt/slides/slide2.xml" ContentType="application/vnd.openxmlformats-officedocument.presentationml.slide+xml"/>
  <Override PartName="/ppt/slideLayouts/slideLayout26.xml" ContentType="application/vnd.openxmlformats-officedocument.presentationml.slideLayout+xml"/>
  <Override PartName="/ppt/tags/tag290.xml" ContentType="application/vnd.openxmlformats-officedocument.presentationml.tags+xml"/>
  <Override PartName="/ppt/tags/tag527.xml" ContentType="application/vnd.openxmlformats-officedocument.presentationml.tags+xml"/>
  <Override PartName="/ppt/tags/tag1206.xml" ContentType="application/vnd.openxmlformats-officedocument.presentationml.tags+xml"/>
  <Override PartName="/ppt/slideLayouts/slideLayout51.xml" ContentType="application/vnd.openxmlformats-officedocument.presentationml.slideLayout+xml"/>
  <Override PartName="/ppt/tags/tag366.xml" ContentType="application/vnd.openxmlformats-officedocument.presentationml.tags+xml"/>
  <Override PartName="/ppt/slideLayouts/slideLayout104.xml" ContentType="application/vnd.openxmlformats-officedocument.presentationml.slideLayout+xml"/>
  <Override PartName="/ppt/tags/tag713.xml" ContentType="application/vnd.openxmlformats-officedocument.presentationml.tags+xml"/>
  <Override PartName="/ppt/tags/tag858.xml" ContentType="application/vnd.openxmlformats-officedocument.presentationml.tags+xml"/>
  <Override PartName="/ppt/tags/tag1045.xml" ContentType="application/vnd.openxmlformats-officedocument.presentationml.tags+xml"/>
  <Override PartName="/ppt/tags/tag65.xml" ContentType="application/vnd.openxmlformats-officedocument.presentationml.tags+xml"/>
  <Override PartName="/ppt/tags/tag221.xml" ContentType="application/vnd.openxmlformats-officedocument.presentationml.tags+xml"/>
  <Override PartName="/ppt/tags/tag552.xml" ContentType="application/vnd.openxmlformats-officedocument.presentationml.tags+xml"/>
  <Override PartName="/ppt/tags/tag697.xml" ContentType="application/vnd.openxmlformats-officedocument.presentationml.tags+xml"/>
  <Override PartName="/ppt/tags/tag883.xml" ContentType="application/vnd.openxmlformats-officedocument.presentationml.tags+xml"/>
  <Override PartName="/ppt/tags/tag1231.xml" ContentType="application/vnd.openxmlformats-officedocument.presentationml.tags+xml"/>
  <Override PartName="/ppt/tags/tag1376.xml" ContentType="application/vnd.openxmlformats-officedocument.presentationml.tags+xml"/>
  <Override PartName="/ppt/slideMasters/slideMaster13.xml" ContentType="application/vnd.openxmlformats-officedocument.presentationml.slideMaster+xml"/>
  <Override PartName="/ppt/tags/tag90.xml" ContentType="application/vnd.openxmlformats-officedocument.presentationml.tags+xml"/>
  <Override PartName="/ppt/tags/tag391.xml" ContentType="application/vnd.openxmlformats-officedocument.presentationml.tags+xml"/>
  <Override PartName="/ppt/tags/tag628.xml" ContentType="application/vnd.openxmlformats-officedocument.presentationml.tags+xml"/>
  <Override PartName="/ppt/tags/tag959.xml" ContentType="application/vnd.openxmlformats-officedocument.presentationml.tags+xml"/>
  <Override PartName="/ppt/tags/tag1070.xml" ContentType="application/vnd.openxmlformats-officedocument.presentationml.tags+xml"/>
  <Override PartName="/ppt/theme/theme34.xml" ContentType="application/vnd.openxmlformats-officedocument.theme+xml"/>
  <Override PartName="/ppt/tags/tag1307.xml" ContentType="application/vnd.openxmlformats-officedocument.presentationml.tags+xml"/>
  <Override PartName="/ppt/tags/tag136.xml" ContentType="application/vnd.openxmlformats-officedocument.presentationml.tags+xml"/>
  <Override PartName="/ppt/tags/tag322.xml" ContentType="application/vnd.openxmlformats-officedocument.presentationml.tags+xml"/>
  <Override PartName="/ppt/tags/tag467.xml" ContentType="application/vnd.openxmlformats-officedocument.presentationml.tags+xml"/>
  <Override PartName="/ppt/tags/tag798.xml" ContentType="application/vnd.openxmlformats-officedocument.presentationml.tags+xml"/>
  <Override PartName="/ppt/tags/tag814.xml" ContentType="application/vnd.openxmlformats-officedocument.presentationml.tags+xml"/>
  <Override PartName="/ppt/tags/tag1146.xml" ContentType="application/vnd.openxmlformats-officedocument.presentationml.tags+xml"/>
  <Override PartName="/ppt/tags/tag21.xml" ContentType="application/vnd.openxmlformats-officedocument.presentationml.tags+xml"/>
  <Override PartName="/ppt/tags/tag161.xml" ContentType="application/vnd.openxmlformats-officedocument.presentationml.tags+xml"/>
  <Override PartName="/ppt/tags/tag653.xml" ContentType="application/vnd.openxmlformats-officedocument.presentationml.tags+xml"/>
  <Override PartName="/ppt/tags/tag984.xml" ContentType="application/vnd.openxmlformats-officedocument.presentationml.tags+xml"/>
  <Override PartName="/ppt/tags/tag1001.xml" ContentType="application/vnd.openxmlformats-officedocument.presentationml.tags+xml"/>
  <Override PartName="/ppt/tags/tag1332.xml" ContentType="application/vnd.openxmlformats-officedocument.presentationml.tags+xml"/>
  <Override PartName="/ppt/tags/tag7.xml" ContentType="application/vnd.openxmlformats-officedocument.presentationml.tags+xml"/>
  <Override PartName="/ppt/slideLayouts/slideLayout67.xml" ContentType="application/vnd.openxmlformats-officedocument.presentationml.slideLayout+xml"/>
  <Override PartName="/ppt/tags/tag492.xml" ContentType="application/vnd.openxmlformats-officedocument.presentationml.tags+xml"/>
  <Override PartName="/ppt/tags/tag729.xml" ContentType="application/vnd.openxmlformats-officedocument.presentationml.tags+xml"/>
  <Override PartName="/ppt/tags/tag915.xml" ContentType="application/vnd.openxmlformats-officedocument.presentationml.tags+xml"/>
  <Override PartName="/ppt/tags/tag1171.xml" ContentType="application/vnd.openxmlformats-officedocument.presentationml.tags+xml"/>
  <Override PartName="/ppt/tags/tag1408.xml" ContentType="application/vnd.openxmlformats-officedocument.presentationml.tags+xml"/>
  <Override PartName="/ppt/slideMasters/slideMaster29.xml" ContentType="application/vnd.openxmlformats-officedocument.presentationml.slideMaster+xml"/>
  <Override PartName="/ppt/tags/tag237.xml" ContentType="application/vnd.openxmlformats-officedocument.presentationml.tags+xml"/>
  <Override PartName="/ppt/tags/tag423.xml" ContentType="application/vnd.openxmlformats-officedocument.presentationml.tags+xml"/>
  <Override PartName="/ppt/tags/tag568.xml" ContentType="application/vnd.openxmlformats-officedocument.presentationml.tags+xml"/>
  <Override PartName="/ppt/tags/tag754.xml" ContentType="application/vnd.openxmlformats-officedocument.presentationml.tags+xml"/>
  <Override PartName="/ppt/slideLayouts/slideLayout145.xml" ContentType="application/vnd.openxmlformats-officedocument.presentationml.slideLayout+xml"/>
  <Override PartName="/ppt/tags/tag899.xml" ContentType="application/vnd.openxmlformats-officedocument.presentationml.tags+xml"/>
  <Override PartName="/ppt/tags/tag1102.xml" ContentType="application/vnd.openxmlformats-officedocument.presentationml.tags+xml"/>
  <Override PartName="/ppt/tags/tag1247.xml" ContentType="application/vnd.openxmlformats-officedocument.presentationml.tags+xml"/>
  <Override PartName="/ppt/tags/tag1433.xml" ContentType="application/vnd.openxmlformats-officedocument.presentationml.tags+xml"/>
  <Override PartName="/ppt/slides/slide24.xml" ContentType="application/vnd.openxmlformats-officedocument.presentationml.slide+xml"/>
  <Override PartName="/ppt/tags/tag262.xml" ContentType="application/vnd.openxmlformats-officedocument.presentationml.tags+xml"/>
  <Override PartName="/ppt/slideLayouts/slideLayout92.xml" ContentType="application/vnd.openxmlformats-officedocument.presentationml.slideLayout+xml"/>
  <Override PartName="/ppt/tags/tag593.xml" ContentType="application/vnd.openxmlformats-officedocument.presentationml.tags+xml"/>
  <Override PartName="/ppt/tags/tag940.xml" ContentType="application/vnd.openxmlformats-officedocument.presentationml.tags+xml"/>
  <Override PartName="/ppt/tags/tag1086.xml" ContentType="application/vnd.openxmlformats-officedocument.presentationml.tags+xml"/>
  <Override PartName="/ppt/tags/tag1272.xml" ContentType="application/vnd.openxmlformats-officedocument.presentationml.tags+xml"/>
  <Override PartName="/ppt/slideLayouts/slideLayout1.xml" ContentType="application/vnd.openxmlformats-officedocument.presentationml.slideLayout+xml"/>
  <Override PartName="/ppt/tags/tag37.xml" ContentType="application/vnd.openxmlformats-officedocument.presentationml.tags+xml"/>
  <Override PartName="/ppt/slideLayouts/slideLayout23.xml" ContentType="application/vnd.openxmlformats-officedocument.presentationml.slideLayout+xml"/>
  <Override PartName="/ppt/tags/tag338.xml" ContentType="application/vnd.openxmlformats-officedocument.presentationml.tags+xml"/>
  <Override PartName="/ppt/tags/tag669.xml" ContentType="application/vnd.openxmlformats-officedocument.presentationml.tags+xml"/>
  <Override PartName="/ppt/tags/tag1017.xml" ContentType="application/vnd.openxmlformats-officedocument.presentationml.tags+xml"/>
  <Override PartName="/ppt/slideLayouts/slideLayout170.xml" ContentType="application/vnd.openxmlformats-officedocument.presentationml.slideLayout+xml"/>
  <Override PartName="/ppt/tags/tag177.xml" ContentType="application/vnd.openxmlformats-officedocument.presentationml.tags+xml"/>
  <Override PartName="/ppt/slideLayouts/slideLayout101.xml" ContentType="application/vnd.openxmlformats-officedocument.presentationml.slideLayout+xml"/>
  <Override PartName="/ppt/tags/tag524.xml" ContentType="application/vnd.openxmlformats-officedocument.presentationml.tags+xml"/>
  <Override PartName="/ppt/tags/tag710.xml" ContentType="application/vnd.openxmlformats-officedocument.presentationml.tags+xml"/>
  <Override PartName="/ppt/tags/tag855.xml" ContentType="application/vnd.openxmlformats-officedocument.presentationml.tags+xml"/>
  <Override PartName="/ppt/tags/tag1203.xml" ContentType="application/vnd.openxmlformats-officedocument.presentationml.tags+xml"/>
  <Override PartName="/ppt/tags/tag1348.xml" ContentType="application/vnd.openxmlformats-officedocument.presentationml.tags+xml"/>
  <Override PartName="/ppt/tags/tag62.xml" ContentType="application/vnd.openxmlformats-officedocument.presentationml.tags+xml"/>
  <Override PartName="/ppt/tags/tag363.xml" ContentType="application/vnd.openxmlformats-officedocument.presentationml.tags+xml"/>
  <Override PartName="/ppt/tags/tag694.xml" ContentType="application/vnd.openxmlformats-officedocument.presentationml.tags+xml"/>
  <Override PartName="/ppt/tags/tag1042.xml" ContentType="application/vnd.openxmlformats-officedocument.presentationml.tags+xml"/>
  <Override PartName="/ppt/tags/tag1187.xml" ContentType="application/vnd.openxmlformats-officedocument.presentationml.tags+xml"/>
  <Override PartName="/ppt/tags/tag1373.xml" ContentType="application/vnd.openxmlformats-officedocument.presentationml.tags+xml"/>
  <Override PartName="/ppt/slideMasters/slideMaster10.xml" ContentType="application/vnd.openxmlformats-officedocument.presentationml.slideMaster+xml"/>
  <Override PartName="/ppt/tags/tag108.xml" ContentType="application/vnd.openxmlformats-officedocument.presentationml.tags+xml"/>
  <Override PartName="/ppt/tags/tag439.xml" ContentType="application/vnd.openxmlformats-officedocument.presentationml.tags+xml"/>
  <Override PartName="/ppt/tags/tag880.xml" ContentType="application/vnd.openxmlformats-officedocument.presentationml.tags+xml"/>
  <Override PartName="/ppt/theme/theme31.xml" ContentType="application/vnd.openxmlformats-officedocument.theme+xml"/>
  <Override PartName="/ppt/tags/tag1118.xml" ContentType="application/vnd.openxmlformats-officedocument.presentationml.tags+xml"/>
  <Override PartName="/ppt/tags/tag1449.xml" ContentType="application/vnd.openxmlformats-officedocument.presentationml.tags+xml"/>
  <Override PartName="/ppt/tags/tag133.xml" ContentType="application/vnd.openxmlformats-officedocument.presentationml.tags+xml"/>
  <Override PartName="/ppt/tags/tag278.xml" ContentType="application/vnd.openxmlformats-officedocument.presentationml.tags+xml"/>
  <Override PartName="/ppt/tags/tag625.xml" ContentType="application/vnd.openxmlformats-officedocument.presentationml.tags+xml"/>
  <Override PartName="/ppt/tags/tag811.xml" ContentType="application/vnd.openxmlformats-officedocument.presentationml.tags+xml"/>
  <Override PartName="/ppt/tags/tag956.xml" ContentType="application/vnd.openxmlformats-officedocument.presentationml.tags+xml"/>
  <Override PartName="/ppt/tags/tag1288.xml" ContentType="application/vnd.openxmlformats-officedocument.presentationml.tags+xml"/>
  <Override PartName="/ppt/tags/tag1304.xml" ContentType="application/vnd.openxmlformats-officedocument.presentationml.tags+xml"/>
  <Override PartName="/ppt/slideLayouts/slideLayout39.xml" ContentType="application/vnd.openxmlformats-officedocument.presentationml.slideLayout+xml"/>
  <Override PartName="/ppt/tags/tag209.xml" ContentType="application/vnd.openxmlformats-officedocument.presentationml.tags+xml"/>
  <Override PartName="/ppt/tags/tag464.xml" ContentType="application/vnd.openxmlformats-officedocument.presentationml.tags+xml"/>
  <Override PartName="/ppt/tags/tag650.xml" ContentType="application/vnd.openxmlformats-officedocument.presentationml.tags+xml"/>
  <Override PartName="/ppt/tags/tag795.xml" ContentType="application/vnd.openxmlformats-officedocument.presentationml.tags+xml"/>
  <Override PartName="/ppt/tags/tag981.xml" ContentType="application/vnd.openxmlformats-officedocument.presentationml.tags+xml"/>
  <Override PartName="/ppt/tags/tag1143.xml" ContentType="application/vnd.openxmlformats-officedocument.presentationml.tags+xml"/>
  <Override PartName="/ppt/tags/tag4.xml" ContentType="application/vnd.openxmlformats-officedocument.presentationml.tags+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tags/tag726.xml" ContentType="application/vnd.openxmlformats-officedocument.presentationml.tags+xml"/>
  <Override PartName="/ppt/tags/tag1219.xml" ContentType="application/vnd.openxmlformats-officedocument.presentationml.tags+xml"/>
  <Override PartName="/ppt/tags/tag1405.xml" ContentType="application/vnd.openxmlformats-officedocument.presentationml.tags+xml"/>
  <Override PartName="/ppt/tags/tag78.xml" ContentType="application/vnd.openxmlformats-officedocument.presentationml.tags+xml"/>
  <Override PartName="/ppt/tags/tag234.xml" ContentType="application/vnd.openxmlformats-officedocument.presentationml.tags+xml"/>
  <Override PartName="/ppt/tags/tag379.xml" ContentType="application/vnd.openxmlformats-officedocument.presentationml.tags+xml"/>
  <Override PartName="/ppt/tags/tag565.xml" ContentType="application/vnd.openxmlformats-officedocument.presentationml.tags+xml"/>
  <Override PartName="/ppt/slideLayouts/slideLayout142.xml" ContentType="application/vnd.openxmlformats-officedocument.presentationml.slideLayout+xml"/>
  <Override PartName="/ppt/tags/tag896.xml" ContentType="application/vnd.openxmlformats-officedocument.presentationml.tags+xml"/>
  <Override PartName="/ppt/tags/tag912.xml" ContentType="application/vnd.openxmlformats-officedocument.presentationml.tags+xml"/>
  <Override PartName="/ppt/tags/tag1058.xml" ContentType="application/vnd.openxmlformats-officedocument.presentationml.tags+xml"/>
  <Override PartName="/ppt/tags/tag1244.xml" ContentType="application/vnd.openxmlformats-officedocument.presentationml.tags+xml"/>
  <Override PartName="/ppt/tags/tag1389.xml" ContentType="application/vnd.openxmlformats-officedocument.presentationml.tags+xml"/>
  <Override PartName="/ppt/slideMasters/slideMaster26.xml" ContentType="application/vnd.openxmlformats-officedocument.presentationml.slideMaster+xml"/>
  <Override PartName="/ppt/tags/tag420.xml" ContentType="application/vnd.openxmlformats-officedocument.presentationml.tags+xml"/>
  <Override PartName="/ppt/tags/tag751.xml" ContentType="application/vnd.openxmlformats-officedocument.presentationml.tags+xml"/>
  <Override PartName="/ppt/tags/tag1083.xml" ContentType="application/vnd.openxmlformats-officedocument.presentationml.tags+xml"/>
  <Override PartName="/ppt/tags/tag1430.xml" ContentType="application/vnd.openxmlformats-officedocument.presentationml.tags+xml"/>
  <Override PartName="/ppt/slides/slide21.xml" ContentType="application/vnd.openxmlformats-officedocument.presentationml.slide+xml"/>
  <Override PartName="/ppt/slideLayouts/slideLayout20.xml" ContentType="application/vnd.openxmlformats-officedocument.presentationml.slideLayout+xml"/>
  <Override PartName="/ppt/tags/tag149.xml" ContentType="application/vnd.openxmlformats-officedocument.presentationml.tags+xml"/>
  <Override PartName="/ppt/tags/tag590.xml" ContentType="application/vnd.openxmlformats-officedocument.presentationml.tags+xml"/>
  <Override PartName="/ppt/tags/tag827.xml" ContentType="application/vnd.openxmlformats-officedocument.presentationml.tags+xml"/>
  <Override PartName="/ppt/tags/tag1159.xml" ContentType="application/vnd.openxmlformats-officedocument.presentationml.tags+xml"/>
  <Override PartName="/ppt/tags/tag34.xml" ContentType="application/vnd.openxmlformats-officedocument.presentationml.tags+xml"/>
  <Override PartName="/ppt/tags/tag335.xml" ContentType="application/vnd.openxmlformats-officedocument.presentationml.tags+xml"/>
  <Override PartName="/ppt/tags/tag521.xml" ContentType="application/vnd.openxmlformats-officedocument.presentationml.tags+xml"/>
  <Override PartName="/ppt/tags/tag666.xml" ContentType="application/vnd.openxmlformats-officedocument.presentationml.tags+xml"/>
  <Override PartName="/ppt/tags/tag852.xml" ContentType="application/vnd.openxmlformats-officedocument.presentationml.tags+xml"/>
  <Override PartName="/ppt/tags/tag997.xml" ContentType="application/vnd.openxmlformats-officedocument.presentationml.tags+xml"/>
  <Override PartName="/ppt/tags/tag1014.xml" ContentType="application/vnd.openxmlformats-officedocument.presentationml.tags+xml"/>
  <Override PartName="/ppt/tags/tag1200.xml" ContentType="application/vnd.openxmlformats-officedocument.presentationml.tags+xml"/>
  <Override PartName="/ppt/tags/tag1345.xml" ContentType="application/vnd.openxmlformats-officedocument.presentationml.tags+xml"/>
  <Override PartName="/ppt/tags/tag174.xml" ContentType="application/vnd.openxmlformats-officedocument.presentationml.tags+xml"/>
  <Override PartName="/ppt/tags/tag360.xml" ContentType="application/vnd.openxmlformats-officedocument.presentationml.tags+xml"/>
  <Override PartName="/ppt/tags/tag691.xml" ContentType="application/vnd.openxmlformats-officedocument.presentationml.tags+xml"/>
  <Override PartName="/ppt/tags/tag1184.xml" ContentType="application/vnd.openxmlformats-officedocument.presentationml.tags+xml"/>
  <Override PartName="/ppt/viewProps.xml" ContentType="application/vnd.openxmlformats-officedocument.presentationml.viewProps+xml"/>
  <Override PartName="/ppt/tags/tag105.xml" ContentType="application/vnd.openxmlformats-officedocument.presentationml.tags+xml"/>
  <Override PartName="/ppt/tags/tag436.xml" ContentType="application/vnd.openxmlformats-officedocument.presentationml.tags+xml"/>
  <Override PartName="/ppt/slideLayouts/slideLayout158.xml" ContentType="application/vnd.openxmlformats-officedocument.presentationml.slideLayout+xml"/>
  <Override PartName="/ppt/tags/tag928.xml" ContentType="application/vnd.openxmlformats-officedocument.presentationml.tags+xml"/>
  <Override PartName="/ppt/tags/tag1115.xml" ContentType="application/vnd.openxmlformats-officedocument.presentationml.tags+xml"/>
  <Override PartName="/ppt/tags/tag1370.xml" ContentType="application/vnd.openxmlformats-officedocument.presentationml.tags+xml"/>
  <Override PartName="/ppt/tags/tag275.xml" ContentType="application/vnd.openxmlformats-officedocument.presentationml.tags+xml"/>
  <Override PartName="/ppt/tags/tag622.xml" ContentType="application/vnd.openxmlformats-officedocument.presentationml.tags+xml"/>
  <Override PartName="/ppt/tags/tag767.xml" ContentType="application/vnd.openxmlformats-officedocument.presentationml.tags+xml"/>
  <Override PartName="/ppt/tags/tag953.xml" ContentType="application/vnd.openxmlformats-officedocument.presentationml.tags+xml"/>
  <Override PartName="/ppt/tags/tag1099.xml" ContentType="application/vnd.openxmlformats-officedocument.presentationml.tags+xml"/>
  <Override PartName="/ppt/notesSlides/notesSlide3.xml" ContentType="application/vnd.openxmlformats-officedocument.presentationml.notesSlide+xml"/>
  <Override PartName="/ppt/tags/tag1301.xml" ContentType="application/vnd.openxmlformats-officedocument.presentationml.tags+xml"/>
  <Override PartName="/ppt/tags/tag1446.xml" ContentType="application/vnd.openxmlformats-officedocument.presentationml.tags+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slideLayouts/slideLayout36.xml" ContentType="application/vnd.openxmlformats-officedocument.presentationml.slideLayout+xml"/>
  <Override PartName="/ppt/tags/tag461.xml" ContentType="application/vnd.openxmlformats-officedocument.presentationml.tags+xml"/>
  <Override PartName="/ppt/tags/tag792.xml" ContentType="application/vnd.openxmlformats-officedocument.presentationml.tags+xml"/>
  <Override PartName="/ppt/tags/tag1140.xml" ContentType="application/vnd.openxmlformats-officedocument.presentationml.tags+xml"/>
  <Override PartName="/ppt/tags/tag1285.xml" ContentType="application/vnd.openxmlformats-officedocument.presentationml.tags+xml"/>
  <Override PartName="/ppt/tags/tag206.xml" ContentType="application/vnd.openxmlformats-officedocument.presentationml.tags+xml"/>
  <Override PartName="/ppt/slideLayouts/slideLayout114.xml" ContentType="application/vnd.openxmlformats-officedocument.presentationml.slideLayout+xml"/>
  <Override PartName="/ppt/tags/tag537.xml" ContentType="application/vnd.openxmlformats-officedocument.presentationml.tags+xml"/>
  <Override PartName="/ppt/tags/tag868.xml" ContentType="application/vnd.openxmlformats-officedocument.presentationml.tags+xml"/>
  <Override PartName="/ppt/tags/tag1216.xml" ContentType="application/vnd.openxmlformats-officedocument.presentationml.tags+xml"/>
  <Override PartName="/ppt/tags/tag1.xml" ContentType="application/vnd.openxmlformats-officedocument.presentationml.tags+xml"/>
  <Override PartName="/ppt/tags/tag75.xml" ContentType="application/vnd.openxmlformats-officedocument.presentationml.tags+xml"/>
  <Override PartName="/ppt/slideLayouts/slideLayout61.xml" ContentType="application/vnd.openxmlformats-officedocument.presentationml.slideLayout+xml"/>
  <Override PartName="/ppt/tags/tag231.xml" ContentType="application/vnd.openxmlformats-officedocument.presentationml.tags+xml"/>
  <Override PartName="/ppt/tags/tag376.xml" ContentType="application/vnd.openxmlformats-officedocument.presentationml.tags+xml"/>
  <Override PartName="/ppt/theme/theme19.xml" ContentType="application/vnd.openxmlformats-officedocument.theme+xml"/>
  <Override PartName="/ppt/tags/tag723.xml" ContentType="application/vnd.openxmlformats-officedocument.presentationml.tags+xml"/>
  <Override PartName="/ppt/tags/tag1055.xml" ContentType="application/vnd.openxmlformats-officedocument.presentationml.tags+xml"/>
  <Override PartName="/ppt/tags/tag1386.xml" ContentType="application/vnd.openxmlformats-officedocument.presentationml.tags+xml"/>
  <Override PartName="/ppt/tags/tag1402.xml" ContentType="application/vnd.openxmlformats-officedocument.presentationml.tags+xml"/>
  <Override PartName="/ppt/slideMasters/slideMaster23.xml" ContentType="application/vnd.openxmlformats-officedocument.presentationml.slideMaster+xml"/>
  <Override PartName="/ppt/tags/tag562.xml" ContentType="application/vnd.openxmlformats-officedocument.presentationml.tags+xml"/>
  <Override PartName="/ppt/tags/tag893.xml" ContentType="application/vnd.openxmlformats-officedocument.presentationml.tags+xml"/>
  <Override PartName="/ppt/tags/tag1241.xml" ContentType="application/vnd.openxmlformats-officedocument.presentationml.tags+xml"/>
  <Override PartName="/ppt/tags/tag307.xml" ContentType="application/vnd.openxmlformats-officedocument.presentationml.tags+xml"/>
  <Override PartName="/ppt/tags/tag638.xml" ContentType="application/vnd.openxmlformats-officedocument.presentationml.tags+xml"/>
  <Override PartName="/ppt/tags/tag824.xml" ContentType="application/vnd.openxmlformats-officedocument.presentationml.tags+xml"/>
  <Override PartName="/ppt/tags/tag969.xml" ContentType="application/vnd.openxmlformats-officedocument.presentationml.tags+xml"/>
  <Override PartName="/ppt/tags/tag1080.xml" ContentType="application/vnd.openxmlformats-officedocument.presentationml.tags+xml"/>
  <Override PartName="/ppt/tags/tag1317.xml" ContentType="application/vnd.openxmlformats-officedocument.presentationml.tags+xml"/>
  <Override PartName="/ppt/tags/tag31.xml" ContentType="application/vnd.openxmlformats-officedocument.presentationml.tags+xml"/>
  <Override PartName="/ppt/tags/tag146.xml" ContentType="application/vnd.openxmlformats-officedocument.presentationml.tags+xml"/>
  <Override PartName="/ppt/tags/tag332.xml" ContentType="application/vnd.openxmlformats-officedocument.presentationml.tags+xml"/>
  <Override PartName="/ppt/tags/tag477.xml" ContentType="application/vnd.openxmlformats-officedocument.presentationml.tags+xml"/>
  <Override PartName="/ppt/tags/tag663.xml" ContentType="application/vnd.openxmlformats-officedocument.presentationml.tags+xml"/>
  <Override PartName="/ppt/tags/tag1011.xml" ContentType="application/vnd.openxmlformats-officedocument.presentationml.tags+xml"/>
  <Override PartName="/ppt/tags/tag1156.xml" ContentType="application/vnd.openxmlformats-officedocument.presentationml.tags+xml"/>
  <Override PartName="/ppt/tags/tag1342.xml" ContentType="application/vnd.openxmlformats-officedocument.presentationml.tags+xml"/>
  <Override PartName="/ppt/tags/tag171.xml" ContentType="application/vnd.openxmlformats-officedocument.presentationml.tags+xml"/>
  <Override PartName="/ppt/tags/tag408.xml" ContentType="application/vnd.openxmlformats-officedocument.presentationml.tags+xml"/>
  <Override PartName="/ppt/tags/tag739.xml" ContentType="application/vnd.openxmlformats-officedocument.presentationml.tags+xml"/>
  <Override PartName="/ppt/tags/tag994.xml" ContentType="application/vnd.openxmlformats-officedocument.presentationml.tags+xml"/>
  <Override PartName="/ppt/tags/tag1181.xml" ContentType="application/vnd.openxmlformats-officedocument.presentationml.tags+xml"/>
  <Override PartName="/docProps/core.xml" ContentType="application/vnd.openxmlformats-package.core-properties+xml"/>
  <Override PartName="/ppt/tags/tag247.xml" ContentType="application/vnd.openxmlformats-officedocument.presentationml.tags+xml"/>
  <Override PartName="/ppt/slideLayouts/slideLayout77.xml" ContentType="application/vnd.openxmlformats-officedocument.presentationml.slideLayout+xml"/>
  <Override PartName="/ppt/tags/tag578.xml" ContentType="application/vnd.openxmlformats-officedocument.presentationml.tags+xml"/>
  <Override PartName="/ppt/tags/tag925.xml" ContentType="application/vnd.openxmlformats-officedocument.presentationml.tags+xml"/>
  <Override PartName="/ppt/tags/tag1418.xml" ContentType="application/vnd.openxmlformats-officedocument.presentationml.tags+xml"/>
  <Override PartName="/ppt/tags/tag102.xml" ContentType="application/vnd.openxmlformats-officedocument.presentationml.tags+xml"/>
  <Override PartName="/ppt/tags/tag433.xml" ContentType="application/vnd.openxmlformats-officedocument.presentationml.tags+xml"/>
  <Override PartName="/ppt/tags/tag764.xml" ContentType="application/vnd.openxmlformats-officedocument.presentationml.tags+xml"/>
  <Override PartName="/ppt/slideLayouts/slideLayout155.xml" ContentType="application/vnd.openxmlformats-officedocument.presentationml.slideLayout+xml"/>
  <Override PartName="/ppt/tags/tag1112.xml" ContentType="application/vnd.openxmlformats-officedocument.presentationml.tags+xml"/>
  <Override PartName="/ppt/tags/tag1257.xml" ContentType="application/vnd.openxmlformats-officedocument.presentationml.tags+xml"/>
  <Override PartName="/ppt/tags/tag1443.xml" ContentType="application/vnd.openxmlformats-officedocument.presentationml.tags+xml"/>
  <Override PartName="/ppt/slides/slide34.xml" ContentType="application/vnd.openxmlformats-officedocument.presentationml.slide+xml"/>
  <Override PartName="/ppt/tags/tag272.xml" ContentType="application/vnd.openxmlformats-officedocument.presentationml.tags+xml"/>
  <Override PartName="/ppt/tags/tag509.xml" ContentType="application/vnd.openxmlformats-officedocument.presentationml.tags+xml"/>
  <Override PartName="/ppt/tags/tag950.xml" ContentType="application/vnd.openxmlformats-officedocument.presentationml.tags+xml"/>
  <Override PartName="/ppt/tags/tag1096.xml" ContentType="application/vnd.openxmlformats-officedocument.presentationml.tags+xml"/>
  <Override PartName="/ppt/tags/tag1282.xml" ContentType="application/vnd.openxmlformats-officedocument.presentationml.tags+xml"/>
  <Override PartName="/ppt/tags/tag47.xml" ContentType="application/vnd.openxmlformats-officedocument.presentationml.tags+xml"/>
  <Override PartName="/ppt/slideLayouts/slideLayout33.xml" ContentType="application/vnd.openxmlformats-officedocument.presentationml.slideLayout+xml"/>
  <Override PartName="/ppt/tags/tag203.xml" ContentType="application/vnd.openxmlformats-officedocument.presentationml.tags+xml"/>
  <Override PartName="/ppt/tags/tag348.xml" ContentType="application/vnd.openxmlformats-officedocument.presentationml.tags+xml"/>
  <Override PartName="/ppt/tags/tag679.xml" ContentType="application/vnd.openxmlformats-officedocument.presentationml.tags+xml"/>
  <Override PartName="/ppt/tags/tag1027.xml" ContentType="application/vnd.openxmlformats-officedocument.presentationml.tags+xml"/>
  <Override PartName="/ppt/tags/tag1358.xml" ContentType="application/vnd.openxmlformats-officedocument.presentationml.tags+xml"/>
  <Override PartName="/ppt/tags/tag187.xml" ContentType="application/vnd.openxmlformats-officedocument.presentationml.tags+xml"/>
  <Override PartName="/ppt/theme/theme16.xml" ContentType="application/vnd.openxmlformats-officedocument.theme+xml"/>
  <Override PartName="/ppt/slideLayouts/slideLayout111.xml" ContentType="application/vnd.openxmlformats-officedocument.presentationml.slideLayout+xml"/>
  <Override PartName="/ppt/tags/tag534.xml" ContentType="application/vnd.openxmlformats-officedocument.presentationml.tags+xml"/>
  <Override PartName="/ppt/tags/tag720.xml" ContentType="application/vnd.openxmlformats-officedocument.presentationml.tags+xml"/>
  <Override PartName="/ppt/tags/tag865.xml" ContentType="application/vnd.openxmlformats-officedocument.presentationml.tags+xml"/>
  <Override PartName="/ppt/tags/tag1197.xml" ContentType="application/vnd.openxmlformats-officedocument.presentationml.tags+xml"/>
  <Override PartName="/ppt/tags/tag1213.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373.xml" ContentType="application/vnd.openxmlformats-officedocument.presentationml.tags+xml"/>
  <Override PartName="/ppt/tags/tag890.xml" ContentType="application/vnd.openxmlformats-officedocument.presentationml.tags+xml"/>
  <Override PartName="/ppt/tags/tag1052.xml" ContentType="application/vnd.openxmlformats-officedocument.presentationml.tags+xml"/>
  <Override PartName="/ppt/tags/tag1383.xml" ContentType="application/vnd.openxmlformats-officedocument.presentationml.tags+xml"/>
  <Override PartName="/ppt/slideMasters/slideMaster20.xml" ContentType="application/vnd.openxmlformats-officedocument.presentationml.slideMaster+xml"/>
  <Override PartName="/ppt/theme/theme8.xml" ContentType="application/vnd.openxmlformats-officedocument.theme+xml"/>
  <Override PartName="/ppt/tags/tag304.xml" ContentType="application/vnd.openxmlformats-officedocument.presentationml.tags+xml"/>
  <Override PartName="/ppt/tags/tag449.xml" ContentType="application/vnd.openxmlformats-officedocument.presentationml.tags+xml"/>
  <Override PartName="/ppt/tags/tag635.xml" ContentType="application/vnd.openxmlformats-officedocument.presentationml.tags+xml"/>
  <Override PartName="/ppt/tags/tag966.xml" ContentType="application/vnd.openxmlformats-officedocument.presentationml.tags+xml"/>
  <Override PartName="/ppt/tags/tag1128.xml" ContentType="application/vnd.openxmlformats-officedocument.presentationml.tags+xml"/>
  <Override PartName="/ppt/tags/tag1314.xml" ContentType="application/vnd.openxmlformats-officedocument.presentationml.tags+xml"/>
  <Override PartName="/ppt/tags/tag143.xml" ContentType="application/vnd.openxmlformats-officedocument.presentationml.tags+xml"/>
  <Override PartName="/ppt/tags/tag288.xml" ContentType="application/vnd.openxmlformats-officedocument.presentationml.tags+xml"/>
  <Override PartName="/ppt/tags/tag474.xml" ContentType="application/vnd.openxmlformats-officedocument.presentationml.tags+xml"/>
  <Override PartName="/ppt/tags/tag821.xml" ContentType="application/vnd.openxmlformats-officedocument.presentationml.tags+xml"/>
  <Override PartName="/ppt/tags/tag1153.xml" ContentType="application/vnd.openxmlformats-officedocument.presentationml.tags+xml"/>
  <Override PartName="/ppt/tags/tag1298.xml" ContentType="application/vnd.openxmlformats-officedocument.presentationml.tags+xml"/>
  <Override PartName="/ppt/slideLayouts/slideLayout49.xml" ContentType="application/vnd.openxmlformats-officedocument.presentationml.slideLayout+xml"/>
  <Override PartName="/ppt/tags/tag219.xml" ContentType="application/vnd.openxmlformats-officedocument.presentationml.tags+xml"/>
  <Override PartName="/ppt/tags/tag660.xml" ContentType="application/vnd.openxmlformats-officedocument.presentationml.tags+xml"/>
  <Override PartName="/ppt/tags/tag991.xml" ContentType="application/vnd.openxmlformats-officedocument.presentationml.tags+xml"/>
  <Override PartName="/ppt/tags/tag1229.xml" ContentType="application/vnd.openxmlformats-officedocument.presentationml.tags+xml"/>
  <Override PartName="/ppt/slideLayouts/slideLayout74.xml" ContentType="application/vnd.openxmlformats-officedocument.presentationml.slideLayout+xml"/>
  <Override PartName="/ppt/tags/tag389.xml" ContentType="application/vnd.openxmlformats-officedocument.presentationml.tags+xml"/>
  <Override PartName="/ppt/tags/tag405.xml" ContentType="application/vnd.openxmlformats-officedocument.presentationml.tags+xml"/>
  <Override PartName="/ppt/slideLayouts/slideLayout127.xml" ContentType="application/vnd.openxmlformats-officedocument.presentationml.slideLayout+xml"/>
  <Override PartName="/ppt/tags/tag736.xml" ContentType="application/vnd.openxmlformats-officedocument.presentationml.tags+xml"/>
  <Override PartName="/ppt/tags/tag922.xml" ContentType="application/vnd.openxmlformats-officedocument.presentationml.tags+xml"/>
  <Override PartName="/ppt/tags/tag1068.xml" ContentType="application/vnd.openxmlformats-officedocument.presentationml.tags+xml"/>
  <Override PartName="/ppt/tags/tag1415.xml" ContentType="application/vnd.openxmlformats-officedocument.presentationml.tags+xml"/>
  <Default Extension="jpeg" ContentType="image/jpeg"/>
  <Override PartName="/ppt/tags/tag88.xml" ContentType="application/vnd.openxmlformats-officedocument.presentationml.tags+xml"/>
  <Override PartName="/ppt/tags/tag244.xml" ContentType="application/vnd.openxmlformats-officedocument.presentationml.tags+xml"/>
  <Override PartName="/ppt/tags/tag430.xml" ContentType="application/vnd.openxmlformats-officedocument.presentationml.tags+xml"/>
  <Override PartName="/ppt/tags/tag575.xml" ContentType="application/vnd.openxmlformats-officedocument.presentationml.tags+xml"/>
  <Override PartName="/ppt/tags/tag761.xml" ContentType="application/vnd.openxmlformats-officedocument.presentationml.tags+xml"/>
  <Override PartName="/ppt/slideLayouts/slideLayout152.xml" ContentType="application/vnd.openxmlformats-officedocument.presentationml.slideLayout+xml"/>
  <Override PartName="/ppt/tags/tag1254.xml" ContentType="application/vnd.openxmlformats-officedocument.presentationml.tags+xml"/>
  <Override PartName="/ppt/tags/tag1399.xml" ContentType="application/vnd.openxmlformats-officedocument.presentationml.tags+xml"/>
  <Override PartName="/ppt/slides/slide31.xml" ContentType="application/vnd.openxmlformats-officedocument.presentationml.slide+xml"/>
  <Override PartName="/ppt/tags/tag19.xml" ContentType="application/vnd.openxmlformats-officedocument.presentationml.tags+xml"/>
  <Override PartName="/ppt/tags/tag506.xml" ContentType="application/vnd.openxmlformats-officedocument.presentationml.tags+xml"/>
  <Override PartName="/ppt/tags/tag1093.xml" ContentType="application/vnd.openxmlformats-officedocument.presentationml.tags+xml"/>
  <Override PartName="/ppt/tags/tag1440.xml" ContentType="application/vnd.openxmlformats-officedocument.presentationml.tags+xml"/>
  <Override PartName="/ppt/slideLayouts/slideLayout30.xml" ContentType="application/vnd.openxmlformats-officedocument.presentationml.slideLayout+xml"/>
  <Override PartName="/ppt/tags/tag159.xml" ContentType="application/vnd.openxmlformats-officedocument.presentationml.tags+xml"/>
  <Override PartName="/ppt/tags/tag345.xml" ContentType="application/vnd.openxmlformats-officedocument.presentationml.tags+xml"/>
  <Override PartName="/ppt/tags/tag837.xml" ContentType="application/vnd.openxmlformats-officedocument.presentationml.tags+xml"/>
  <Override PartName="/ppt/tags/tag1024.xml" ContentType="application/vnd.openxmlformats-officedocument.presentationml.tags+xml"/>
  <Override PartName="/ppt/tags/tag1169.xml" ContentType="application/vnd.openxmlformats-officedocument.presentationml.tags+xml"/>
  <Override PartName="/ppt/tags/tag44.xml" ContentType="application/vnd.openxmlformats-officedocument.presentationml.tags+xml"/>
  <Override PartName="/ppt/tags/tag184.xml" ContentType="application/vnd.openxmlformats-officedocument.presentationml.tags+xml"/>
  <Override PartName="/ppt/tags/tag200.xml" ContentType="application/vnd.openxmlformats-officedocument.presentationml.tags+xml"/>
  <Override PartName="/ppt/tags/tag531.xml" ContentType="application/vnd.openxmlformats-officedocument.presentationml.tags+xml"/>
  <Override PartName="/ppt/tags/tag676.xml" ContentType="application/vnd.openxmlformats-officedocument.presentationml.tags+xml"/>
  <Override PartName="/ppt/tags/tag862.xml" ContentType="application/vnd.openxmlformats-officedocument.presentationml.tags+xml"/>
  <Override PartName="/ppt/tags/tag1210.xml" ContentType="application/vnd.openxmlformats-officedocument.presentationml.tags+xml"/>
  <Override PartName="/ppt/tags/tag1355.xml" ContentType="application/vnd.openxmlformats-officedocument.presentationml.tags+xml"/>
  <Override PartName="/ppt/theme/theme13.xml" ContentType="application/vnd.openxmlformats-officedocument.theme+xml"/>
  <Override PartName="/ppt/tags/tag370.xml" ContentType="application/vnd.openxmlformats-officedocument.presentationml.tags+xml"/>
  <Override PartName="/ppt/tags/tag607.xml" ContentType="application/vnd.openxmlformats-officedocument.presentationml.tags+xml"/>
  <Override PartName="/ppt/tags/tag938.xml" ContentType="application/vnd.openxmlformats-officedocument.presentationml.tags+xml"/>
  <Override PartName="/ppt/tags/tag1194.xml" ContentType="application/vnd.openxmlformats-officedocument.presentationml.tags+xml"/>
  <Override PartName="/ppt/tags/tag1380.xml" ContentType="application/vnd.openxmlformats-officedocument.presentationml.tags+xml"/>
  <Override PartName="/ppt/tags/tag115.xml" ContentType="application/vnd.openxmlformats-officedocument.presentationml.tags+xml"/>
  <Override PartName="/ppt/tags/tag301.xml" ContentType="application/vnd.openxmlformats-officedocument.presentationml.tags+xml"/>
  <Override PartName="/ppt/tags/tag446.xml" ContentType="application/vnd.openxmlformats-officedocument.presentationml.tags+xml"/>
  <Override PartName="/ppt/tags/tag777.xml" ContentType="application/vnd.openxmlformats-officedocument.presentationml.tags+xml"/>
  <Override PartName="/ppt/slideLayouts/slideLayout168.xml" ContentType="application/vnd.openxmlformats-officedocument.presentationml.slideLayout+xml"/>
  <Override PartName="/ppt/tags/tag1125.xml" ContentType="application/vnd.openxmlformats-officedocument.presentationml.tags+xml"/>
  <Override PartName="/ppt/theme/theme5.xml" ContentType="application/vnd.openxmlformats-officedocument.theme+xml"/>
  <Override PartName="/ppt/tags/tag140.xml" ContentType="application/vnd.openxmlformats-officedocument.presentationml.tags+xml"/>
  <Override PartName="/ppt/tags/tag285.xml" ContentType="application/vnd.openxmlformats-officedocument.presentationml.tags+xml"/>
  <Override PartName="/ppt/tags/tag632.xml" ContentType="application/vnd.openxmlformats-officedocument.presentationml.tags+xml"/>
  <Override PartName="/ppt/tags/tag963.xml" ContentType="application/vnd.openxmlformats-officedocument.presentationml.tags+xml"/>
  <Override PartName="/ppt/tags/tag1295.xml" ContentType="application/vnd.openxmlformats-officedocument.presentationml.tags+xml"/>
  <Override PartName="/ppt/tags/tag1311.xml" ContentType="application/vnd.openxmlformats-officedocument.presentationml.tags+xml"/>
  <Override PartName="/ppt/slideLayouts/slideLayout46.xml" ContentType="application/vnd.openxmlformats-officedocument.presentationml.slideLayout+xml"/>
  <Override PartName="/ppt/tags/tag471.xml" ContentType="application/vnd.openxmlformats-officedocument.presentationml.tags+xml"/>
  <Override PartName="/ppt/tags/tag708.xml" ContentType="application/vnd.openxmlformats-officedocument.presentationml.tags+xml"/>
  <Override PartName="/ppt/tags/tag1150.xml" ContentType="application/vnd.openxmlformats-officedocument.presentationml.tags+xml"/>
  <Override PartName="/ppt/tags/tag216.xml" ContentType="application/vnd.openxmlformats-officedocument.presentationml.tags+xml"/>
  <Override PartName="/ppt/tags/tag402.xml" ContentType="application/vnd.openxmlformats-officedocument.presentationml.tags+xml"/>
  <Override PartName="/ppt/slideLayouts/slideLayout124.xml" ContentType="application/vnd.openxmlformats-officedocument.presentationml.slideLayout+xml"/>
  <Override PartName="/ppt/tags/tag547.xml" ContentType="application/vnd.openxmlformats-officedocument.presentationml.tags+xml"/>
  <Override PartName="/ppt/tags/tag733.xml" ContentType="application/vnd.openxmlformats-officedocument.presentationml.tags+xml"/>
  <Override PartName="/ppt/tags/tag878.xml" ContentType="application/vnd.openxmlformats-officedocument.presentationml.tags+xml"/>
  <Override PartName="/ppt/tags/tag1226.xml" ContentType="application/vnd.openxmlformats-officedocument.presentationml.tags+xml"/>
  <Override PartName="/ppt/tags/tag1412.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slideLayouts/slideLayout71.xml" ContentType="application/vnd.openxmlformats-officedocument.presentationml.slideLayout+xml"/>
  <Override PartName="/ppt/tags/tag386.xml" ContentType="application/vnd.openxmlformats-officedocument.presentationml.tags+xml"/>
  <Override PartName="/ppt/tags/tag572.xml" ContentType="application/vnd.openxmlformats-officedocument.presentationml.tags+xml"/>
  <Override PartName="/ppt/theme/theme29.xml" ContentType="application/vnd.openxmlformats-officedocument.theme+xml"/>
  <Override PartName="/ppt/tags/tag1065.xml" ContentType="application/vnd.openxmlformats-officedocument.presentationml.tags+xml"/>
  <Override PartName="/ppt/tags/tag1251.xml" ContentType="application/vnd.openxmlformats-officedocument.presentationml.tags+xml"/>
  <Override PartName="/ppt/tags/tag1396.xml" ContentType="application/vnd.openxmlformats-officedocument.presentationml.tags+xml"/>
  <Override PartName="/ppt/tags/tag16.xml" ContentType="application/vnd.openxmlformats-officedocument.presentationml.tags+xml"/>
  <Override PartName="/ppt/tags/tag317.xml" ContentType="application/vnd.openxmlformats-officedocument.presentationml.tags+xml"/>
  <Override PartName="/ppt/tags/tag809.xml" ContentType="application/vnd.openxmlformats-officedocument.presentationml.tags+xml"/>
  <Override PartName="/ppt/tags/tag1090.xml" ContentType="application/vnd.openxmlformats-officedocument.presentationml.tags+xml"/>
  <Override PartName="/ppt/slideMasters/slideMaster8.xml" ContentType="application/vnd.openxmlformats-officedocument.presentationml.slideMaster+xml"/>
  <Override PartName="/ppt/tags/tag156.xml" ContentType="application/vnd.openxmlformats-officedocument.presentationml.tags+xml"/>
  <Override PartName="/ppt/tags/tag487.xml" ContentType="application/vnd.openxmlformats-officedocument.presentationml.tags+xml"/>
  <Override PartName="/ppt/tags/tag503.xml" ContentType="application/vnd.openxmlformats-officedocument.presentationml.tags+xml"/>
  <Override PartName="/ppt/tags/tag648.xml" ContentType="application/vnd.openxmlformats-officedocument.presentationml.tags+xml"/>
  <Override PartName="/ppt/tags/tag834.xml" ContentType="application/vnd.openxmlformats-officedocument.presentationml.tags+xml"/>
  <Override PartName="/ppt/tags/tag979.xml" ContentType="application/vnd.openxmlformats-officedocument.presentationml.tags+xml"/>
  <Override PartName="/ppt/tags/tag1327.xml" ContentType="application/vnd.openxmlformats-officedocument.presentationml.tags+xml"/>
  <Override PartName="/ppt/tags/tag41.xml" ContentType="application/vnd.openxmlformats-officedocument.presentationml.tags+xml"/>
  <Override PartName="/ppt/tags/tag342.xml" ContentType="application/vnd.openxmlformats-officedocument.presentationml.tags+xml"/>
  <Override PartName="/ppt/tags/tag673.xml" ContentType="application/vnd.openxmlformats-officedocument.presentationml.tags+xml"/>
  <Override PartName="/ppt/tags/tag1021.xml" ContentType="application/vnd.openxmlformats-officedocument.presentationml.tags+xml"/>
  <Override PartName="/ppt/tags/tag1166.xml" ContentType="application/vnd.openxmlformats-officedocument.presentationml.tags+xml"/>
  <Override PartName="/ppt/tags/tag1352.xml" ContentType="application/vnd.openxmlformats-officedocument.presentationml.tags+xml"/>
  <Override PartName="/ppt/theme/theme10.xml" ContentType="application/vnd.openxmlformats-officedocument.theme+xml"/>
  <Override PartName="/ppt/tags/tag181.xml" ContentType="application/vnd.openxmlformats-officedocument.presentationml.tags+xml"/>
  <Override PartName="/ppt/slideLayouts/slideLayout87.xml" ContentType="application/vnd.openxmlformats-officedocument.presentationml.slideLayout+xml"/>
  <Override PartName="/ppt/tags/tag418.xml" ContentType="application/vnd.openxmlformats-officedocument.presentationml.tags+xml"/>
  <Override PartName="/ppt/tags/tag749.xml" ContentType="application/vnd.openxmlformats-officedocument.presentationml.tags+xml"/>
  <Override PartName="/ppt/tags/tag1191.xml" ContentType="application/vnd.openxmlformats-officedocument.presentationml.tags+xml"/>
  <Override PartName="/ppt/tags/tag1428.xml" ContentType="application/vnd.openxmlformats-officedocument.presentationml.tags+xml"/>
  <Override PartName="/ppt/slides/slide19.xml" ContentType="application/vnd.openxmlformats-officedocument.presentationml.slide+xml"/>
  <Override PartName="/ppt/tags/tag112.xml" ContentType="application/vnd.openxmlformats-officedocument.presentationml.tags+xml"/>
  <Override PartName="/ppt/tags/tag257.xml" ContentType="application/vnd.openxmlformats-officedocument.presentationml.tags+xml"/>
  <Override PartName="/ppt/tags/tag588.xml" ContentType="application/vnd.openxmlformats-officedocument.presentationml.tags+xml"/>
  <Override PartName="/ppt/tags/tag604.xml" ContentType="application/vnd.openxmlformats-officedocument.presentationml.tags+xml"/>
  <Override PartName="/ppt/tags/tag935.xml" ContentType="application/vnd.openxmlformats-officedocument.presentationml.tags+xml"/>
  <Override PartName="/ppt/slideLayouts/slideLayout165.xml" ContentType="application/vnd.openxmlformats-officedocument.presentationml.slideLayout+xml"/>
  <Override PartName="/ppt/tags/tag1267.xml" ContentType="application/vnd.openxmlformats-officedocument.presentationml.tags+xml"/>
  <Override PartName="/ppt/theme/theme2.xml" ContentType="application/vnd.openxmlformats-officedocument.theme+xml"/>
  <Override PartName="/ppt/slideLayouts/slideLayout18.xml" ContentType="application/vnd.openxmlformats-officedocument.presentationml.slideLayout+xml"/>
  <Override PartName="/ppt/tags/tag443.xml" ContentType="application/vnd.openxmlformats-officedocument.presentationml.tags+xml"/>
  <Override PartName="/ppt/tags/tag774.xml" ContentType="application/vnd.openxmlformats-officedocument.presentationml.tags+xml"/>
  <Override PartName="/ppt/tags/tag960.xml" ContentType="application/vnd.openxmlformats-officedocument.presentationml.tags+xml"/>
  <Override PartName="/ppt/tags/tag1122.xml" ContentType="application/vnd.openxmlformats-officedocument.presentationml.tags+xml"/>
  <Override PartName="/ppt/tags/tag1453.xml" ContentType="application/vnd.openxmlformats-officedocument.presentationml.tags+xml"/>
  <Default Extension="emf" ContentType="image/x-emf"/>
  <Override PartName="/ppt/slideLayouts/slideLayout43.xml" ContentType="application/vnd.openxmlformats-officedocument.presentationml.slideLayout+xml"/>
  <Override PartName="/ppt/tags/tag282.xml" ContentType="application/vnd.openxmlformats-officedocument.presentationml.tags+xml"/>
  <Override PartName="/ppt/tags/tag519.xml" ContentType="application/vnd.openxmlformats-officedocument.presentationml.tags+xml"/>
  <Override PartName="/ppt/tags/tag705.xml" ContentType="application/vnd.openxmlformats-officedocument.presentationml.tags+xml"/>
  <Override PartName="/ppt/tags/tag1292.xml" ContentType="application/vnd.openxmlformats-officedocument.presentationml.tags+xml"/>
  <Override PartName="/ppt/tags/tag57.xml" ContentType="application/vnd.openxmlformats-officedocument.presentationml.tags+xml"/>
  <Override PartName="/ppt/tags/tag213.xml" ContentType="application/vnd.openxmlformats-officedocument.presentationml.tags+xml"/>
  <Override PartName="/ppt/tags/tag358.xml" ContentType="application/vnd.openxmlformats-officedocument.presentationml.tags+xml"/>
  <Override PartName="/ppt/tags/tag544.xml" ContentType="application/vnd.openxmlformats-officedocument.presentationml.tags+xml"/>
  <Override PartName="/ppt/tags/tag689.xml" ContentType="application/vnd.openxmlformats-officedocument.presentationml.tags+xml"/>
  <Override PartName="/ppt/tags/tag875.xml" ContentType="application/vnd.openxmlformats-officedocument.presentationml.tags+xml"/>
  <Override PartName="/ppt/tags/tag1037.xml" ContentType="application/vnd.openxmlformats-officedocument.presentationml.tags+xml"/>
  <Override PartName="/ppt/tags/tag1223.xml" ContentType="application/vnd.openxmlformats-officedocument.presentationml.tags+xml"/>
  <Override PartName="/ppt/tags/tag1368.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tags/tag383.xml" ContentType="application/vnd.openxmlformats-officedocument.presentationml.tags+xml"/>
  <Override PartName="/ppt/slideLayouts/slideLayout121.xml" ContentType="application/vnd.openxmlformats-officedocument.presentationml.slideLayout+xml"/>
  <Override PartName="/ppt/theme/theme26.xml" ContentType="application/vnd.openxmlformats-officedocument.theme+xml"/>
  <Override PartName="/ppt/tags/tag730.xml" ContentType="application/vnd.openxmlformats-officedocument.presentationml.tags+xml"/>
  <Override PartName="/ppt/tags/tag1062.xml" ContentType="application/vnd.openxmlformats-officedocument.presentationml.tags+xml"/>
  <Override PartName="/ppt/slideMasters/slideMaster30.xml" ContentType="application/vnd.openxmlformats-officedocument.presentationml.slideMaster+xml"/>
  <Override PartName="/ppt/tags/tag128.xml" ContentType="application/vnd.openxmlformats-officedocument.presentationml.tags+xml"/>
  <Override PartName="/ppt/tags/tag459.xml" ContentType="application/vnd.openxmlformats-officedocument.presentationml.tags+xml"/>
  <Override PartName="/ppt/tags/tag806.xml" ContentType="application/vnd.openxmlformats-officedocument.presentationml.tags+xml"/>
  <Override PartName="/ppt/tags/tag1138.xml" ContentType="application/vnd.openxmlformats-officedocument.presentationml.tags+xml"/>
  <Override PartName="/ppt/tags/tag1393.xml" ContentType="application/vnd.openxmlformats-officedocument.presentationml.tags+xml"/>
  <Override PartName="/ppt/tags/tag13.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500.xml" ContentType="application/vnd.openxmlformats-officedocument.presentationml.tags+xml"/>
  <Override PartName="/ppt/tags/tag645.xml" ContentType="application/vnd.openxmlformats-officedocument.presentationml.tags+xml"/>
  <Override PartName="/ppt/tags/tag831.xml" ContentType="application/vnd.openxmlformats-officedocument.presentationml.tags+xml"/>
  <Override PartName="/ppt/tags/tag976.xml" ContentType="application/vnd.openxmlformats-officedocument.presentationml.tags+xml"/>
  <Override PartName="/ppt/tags/tag1324.xml" ContentType="application/vnd.openxmlformats-officedocument.presentationml.tags+xml"/>
  <Override PartName="/ppt/slideMasters/slideMaster5.xml" ContentType="application/vnd.openxmlformats-officedocument.presentationml.slideMaster+xml"/>
  <Override PartName="/ppt/tags/tag153.xml" ContentType="application/vnd.openxmlformats-officedocument.presentationml.tags+xml"/>
  <Override PartName="/ppt/slideLayouts/slideLayout59.xml" ContentType="application/vnd.openxmlformats-officedocument.presentationml.slideLayout+xml"/>
  <Override PartName="/ppt/tags/tag484.xml" ContentType="application/vnd.openxmlformats-officedocument.presentationml.tags+xml"/>
  <Override PartName="/ppt/tags/tag670.xml" ContentType="application/vnd.openxmlformats-officedocument.presentationml.tags+xml"/>
  <Override PartName="/ppt/tags/tag1163.xml" ContentType="application/vnd.openxmlformats-officedocument.presentationml.tags+xml"/>
  <Override PartName="/ppt/tags/tag229.xml" ContentType="application/vnd.openxmlformats-officedocument.presentationml.tags+xml"/>
  <Override PartName="/ppt/tags/tag415.xml" ContentType="application/vnd.openxmlformats-officedocument.presentationml.tags+xml"/>
  <Override PartName="/ppt/slideLayouts/slideLayout137.xml" ContentType="application/vnd.openxmlformats-officedocument.presentationml.slideLayout+xml"/>
  <Override PartName="/ppt/tags/tag907.xml" ContentType="application/vnd.openxmlformats-officedocument.presentationml.tags+xml"/>
  <Override PartName="/ppt/tags/tag1239.xml" ContentType="application/vnd.openxmlformats-officedocument.presentationml.tags+xml"/>
  <Override PartName="/ppt/tags/tag98.xml" ContentType="application/vnd.openxmlformats-officedocument.presentationml.tags+xml"/>
  <Override PartName="/ppt/tags/tag254.xml" ContentType="application/vnd.openxmlformats-officedocument.presentationml.tags+xml"/>
  <Override PartName="/ppt/slideLayouts/slideLayout84.xml" ContentType="application/vnd.openxmlformats-officedocument.presentationml.slideLayout+xml"/>
  <Override PartName="/ppt/tags/tag399.xml" ContentType="application/vnd.openxmlformats-officedocument.presentationml.tags+xml"/>
  <Override PartName="/ppt/tags/tag601.xml" ContentType="application/vnd.openxmlformats-officedocument.presentationml.tags+xml"/>
  <Override PartName="/ppt/tags/tag746.xml" ContentType="application/vnd.openxmlformats-officedocument.presentationml.tags+xml"/>
  <Override PartName="/ppt/tags/tag932.xml" ContentType="application/vnd.openxmlformats-officedocument.presentationml.tags+xml"/>
  <Override PartName="/ppt/tags/tag1078.xml" ContentType="application/vnd.openxmlformats-officedocument.presentationml.tags+xml"/>
  <Override PartName="/ppt/tags/tag1425.xml" ContentType="application/vnd.openxmlformats-officedocument.presentationml.tags+xml"/>
  <Override PartName="/ppt/slides/slide16.xml" ContentType="application/vnd.openxmlformats-officedocument.presentationml.slide+xml"/>
  <Override PartName="/ppt/slideLayouts/slideLayout15.xml" ContentType="application/vnd.openxmlformats-officedocument.presentationml.slideLayout+xml"/>
  <Override PartName="/ppt/tags/tag440.xml" ContentType="application/vnd.openxmlformats-officedocument.presentationml.tags+xml"/>
  <Override PartName="/ppt/tags/tag585.xml" ContentType="application/vnd.openxmlformats-officedocument.presentationml.tags+xml"/>
  <Override PartName="/ppt/tags/tag771.xml" ContentType="application/vnd.openxmlformats-officedocument.presentationml.tags+xml"/>
  <Override PartName="/ppt/slideLayouts/slideLayout162.xml" ContentType="application/vnd.openxmlformats-officedocument.presentationml.slideLayout+xml"/>
  <Override PartName="/ppt/tags/tag1264.xml" ContentType="application/vnd.openxmlformats-officedocument.presentationml.tags+xml"/>
  <Override PartName="/ppt/tags/tag1450.xml" ContentType="application/vnd.openxmlformats-officedocument.presentationml.tags+xml"/>
  <Override PartName="/ppt/tags/tag29.xml" ContentType="application/vnd.openxmlformats-officedocument.presentationml.tags+xml"/>
  <Override PartName="/ppt/tags/tag516.xml" ContentType="application/vnd.openxmlformats-officedocument.presentationml.tags+xml"/>
  <Override PartName="/ppt/tags/tag847.xml" ContentType="application/vnd.openxmlformats-officedocument.presentationml.tags+xml"/>
  <Override PartName="/ppt/tags/tag1009.xml" ContentType="application/vnd.openxmlformats-officedocument.presentationml.tags+xml"/>
  <Override PartName="/ppt/tags/tag54.xml" ContentType="application/vnd.openxmlformats-officedocument.presentationml.tags+xml"/>
  <Override PartName="/ppt/slideLayouts/slideLayout40.xml" ContentType="application/vnd.openxmlformats-officedocument.presentationml.slideLayout+xml"/>
  <Override PartName="/ppt/tags/tag169.xml" ContentType="application/vnd.openxmlformats-officedocument.presentationml.tags+xml"/>
  <Override PartName="/ppt/tags/tag210.xml" ContentType="application/vnd.openxmlformats-officedocument.presentationml.tags+xml"/>
  <Override PartName="/ppt/tags/tag355.xml" ContentType="application/vnd.openxmlformats-officedocument.presentationml.tags+xml"/>
  <Override PartName="/ppt/tags/tag686.xml" ContentType="application/vnd.openxmlformats-officedocument.presentationml.tags+xml"/>
  <Override PartName="/ppt/tags/tag702.xml" ContentType="application/vnd.openxmlformats-officedocument.presentationml.tags+xml"/>
  <Override PartName="/ppt/tags/tag1034.xml" ContentType="application/vnd.openxmlformats-officedocument.presentationml.tags+xml"/>
  <Override PartName="/ppt/tags/tag1179.xml" ContentType="application/vnd.openxmlformats-officedocument.presentationml.tags+xml"/>
  <Override PartName="/ppt/tags/tag1365.xml" ContentType="application/vnd.openxmlformats-officedocument.presentationml.tags+xml"/>
  <Override PartName="/ppt/tags/tag194.xml" ContentType="application/vnd.openxmlformats-officedocument.presentationml.tags+xml"/>
  <Override PartName="/ppt/theme/theme23.xml" ContentType="application/vnd.openxmlformats-officedocument.theme+xml"/>
  <Override PartName="/ppt/tags/tag541.xml" ContentType="application/vnd.openxmlformats-officedocument.presentationml.tags+xml"/>
  <Override PartName="/ppt/tags/tag872.xml" ContentType="application/vnd.openxmlformats-officedocument.presentationml.tags+xml"/>
  <Override PartName="/ppt/tags/tag1220.xml" ContentType="application/vnd.openxmlformats-officedocument.presentationml.tags+xml"/>
  <Override PartName="/ppt/tags/tag380.xml" ContentType="application/vnd.openxmlformats-officedocument.presentationml.tags+xml"/>
  <Override PartName="/ppt/tags/tag617.xml" ContentType="application/vnd.openxmlformats-officedocument.presentationml.tags+xml"/>
  <Override PartName="/ppt/tags/tag803.xml" ContentType="application/vnd.openxmlformats-officedocument.presentationml.tags+xml"/>
  <Override PartName="/ppt/tags/tag948.xml" ContentType="application/vnd.openxmlformats-officedocument.presentationml.tags+xml"/>
  <Override PartName="/ppt/tags/tag1390.xml" ContentType="application/vnd.openxmlformats-officedocument.presentationml.tags+xml"/>
  <Override PartName="/ppt/slides/slide7.xml" ContentType="application/vnd.openxmlformats-officedocument.presentationml.slide+xml"/>
  <Override PartName="/ppt/tags/tag10.xml" ContentType="application/vnd.openxmlformats-officedocument.presentationml.tags+xml"/>
  <Override PartName="/ppt/slideLayouts/slideLayout9.xml" ContentType="application/vnd.openxmlformats-officedocument.presentationml.slideLayout+xml"/>
  <Override PartName="/ppt/tags/tag125.xml" ContentType="application/vnd.openxmlformats-officedocument.presentationml.tags+xml"/>
  <Override PartName="/ppt/tags/tag311.xml" ContentType="application/vnd.openxmlformats-officedocument.presentationml.tags+xml"/>
  <Override PartName="/ppt/tags/tag456.xml" ContentType="application/vnd.openxmlformats-officedocument.presentationml.tags+xml"/>
  <Override PartName="/ppt/tags/tag642.xml" ContentType="application/vnd.openxmlformats-officedocument.presentationml.tags+xml"/>
  <Override PartName="/ppt/tags/tag787.xml" ContentType="application/vnd.openxmlformats-officedocument.presentationml.tags+xml"/>
  <Override PartName="/ppt/tags/tag1135.xml" ContentType="application/vnd.openxmlformats-officedocument.presentationml.tags+xml"/>
  <Override PartName="/ppt/tags/tag1321.xml" ContentType="application/vnd.openxmlformats-officedocument.presentationml.tags+xml"/>
  <Override PartName="/ppt/slideMasters/slideMaster2.xml" ContentType="application/vnd.openxmlformats-officedocument.presentationml.slideMaster+xml"/>
  <Override PartName="/ppt/tags/tag150.xml" ContentType="application/vnd.openxmlformats-officedocument.presentationml.tags+xml"/>
  <Override PartName="/ppt/tags/tag295.xml" ContentType="application/vnd.openxmlformats-officedocument.presentationml.tags+xml"/>
  <Override PartName="/ppt/slideLayouts/slideLayout109.xml" ContentType="application/vnd.openxmlformats-officedocument.presentationml.slideLayout+xml"/>
  <Override PartName="/ppt/tags/tag481.xml" ContentType="application/vnd.openxmlformats-officedocument.presentationml.tags+xml"/>
  <Override PartName="/ppt/tags/tag973.xml" ContentType="application/vnd.openxmlformats-officedocument.presentationml.tags+xml"/>
  <Override PartName="/ppt/tags/tag1160.xml" ContentType="application/vnd.openxmlformats-officedocument.presentationml.tags+xml"/>
  <Override PartName="/ppt/slideLayouts/slideLayout56.xml" ContentType="application/vnd.openxmlformats-officedocument.presentationml.slideLayout+xml"/>
  <Override PartName="/ppt/tags/tag226.xml" ContentType="application/vnd.openxmlformats-officedocument.presentationml.tags+xml"/>
  <Override PartName="/ppt/tags/tag718.xml" ContentType="application/vnd.openxmlformats-officedocument.presentationml.tags+xml"/>
  <Override PartName="/ppt/tags/tag904.xml" ContentType="application/vnd.openxmlformats-officedocument.presentationml.tags+xml"/>
  <Override PartName="/ppt/slideMasters/slideMaster18.xml" ContentType="application/vnd.openxmlformats-officedocument.presentationml.slideMaster+xml"/>
  <Override PartName="/ppt/slideLayouts/slideLayout81.xml" ContentType="application/vnd.openxmlformats-officedocument.presentationml.slideLayout+xml"/>
  <Override PartName="/ppt/tags/tag412.xml" ContentType="application/vnd.openxmlformats-officedocument.presentationml.tags+xml"/>
  <Override PartName="/ppt/slideLayouts/slideLayout134.xml" ContentType="application/vnd.openxmlformats-officedocument.presentationml.slideLayout+xml"/>
  <Override PartName="/ppt/tags/tag557.xml" ContentType="application/vnd.openxmlformats-officedocument.presentationml.tags+xml"/>
  <Override PartName="/ppt/tags/tag743.xml" ContentType="application/vnd.openxmlformats-officedocument.presentationml.tags+xml"/>
  <Override PartName="/ppt/tags/tag888.xml" ContentType="application/vnd.openxmlformats-officedocument.presentationml.tags+xml"/>
  <Override PartName="/ppt/tags/tag1236.xml" ContentType="application/vnd.openxmlformats-officedocument.presentationml.tags+xml"/>
  <Override PartName="/ppt/tags/tag1422.xml" ContentType="application/vnd.openxmlformats-officedocument.presentationml.tags+xml"/>
  <Override PartName="/ppt/slides/slide13.xml" ContentType="application/vnd.openxmlformats-officedocument.presentationml.slide+xml"/>
  <Override PartName="/ppt/tags/tag95.xml" ContentType="application/vnd.openxmlformats-officedocument.presentationml.tags+xml"/>
  <Override PartName="/ppt/tags/tag251.xml" ContentType="application/vnd.openxmlformats-officedocument.presentationml.tags+xml"/>
  <Override PartName="/ppt/tags/tag396.xml" ContentType="application/vnd.openxmlformats-officedocument.presentationml.tags+xml"/>
  <Override PartName="/ppt/tags/tag582.xml" ContentType="application/vnd.openxmlformats-officedocument.presentationml.tags+xml"/>
  <Override PartName="/ppt/tags/tag819.xml" ContentType="application/vnd.openxmlformats-officedocument.presentationml.tags+xml"/>
  <Override PartName="/ppt/tags/tag1075.xml" ContentType="application/vnd.openxmlformats-officedocument.presentationml.tags+xml"/>
  <Override PartName="/ppt/tags/tag1261.xml" ContentType="application/vnd.openxmlformats-officedocument.presentationml.tags+xml"/>
  <Override PartName="/ppt/tags/tag26.xml" ContentType="application/vnd.openxmlformats-officedocument.presentationml.tags+xml"/>
  <Override PartName="/ppt/slideLayouts/slideLayout12.xml" ContentType="application/vnd.openxmlformats-officedocument.presentationml.slideLayout+xml"/>
  <Override PartName="/ppt/tags/tag327.xml" ContentType="application/vnd.openxmlformats-officedocument.presentationml.tags+xml"/>
  <Override PartName="/ppt/tags/tag658.xml" ContentType="application/vnd.openxmlformats-officedocument.presentationml.tags+xml"/>
  <Override PartName="/ppt/tags/tag989.xml" ContentType="application/vnd.openxmlformats-officedocument.presentationml.tags+xml"/>
  <Override PartName="/ppt/tags/tag1006.xml" ContentType="application/vnd.openxmlformats-officedocument.presentationml.tags+xml"/>
  <Override PartName="/ppt/tags/tag1337.xml" ContentType="application/vnd.openxmlformats-officedocument.presentationml.tags+xml"/>
  <Override PartName="/ppt/tags/tag166.xml" ContentType="application/vnd.openxmlformats-officedocument.presentationml.tags+xml"/>
  <Override PartName="/ppt/tags/tag497.xml" ContentType="application/vnd.openxmlformats-officedocument.presentationml.tags+xml"/>
  <Override PartName="/ppt/tags/tag513.xml" ContentType="application/vnd.openxmlformats-officedocument.presentationml.tags+xml"/>
  <Override PartName="/ppt/tags/tag844.xml" ContentType="application/vnd.openxmlformats-officedocument.presentationml.tags+xml"/>
  <Override PartName="/ppt/tags/tag1176.xml" ContentType="application/vnd.openxmlformats-officedocument.presentationml.tags+xml"/>
  <Override PartName="/ppt/tags/tag51.xml" ContentType="application/vnd.openxmlformats-officedocument.presentationml.tags+xml"/>
  <Override PartName="/ppt/tags/tag352.xml" ContentType="application/vnd.openxmlformats-officedocument.presentationml.tags+xml"/>
  <Override PartName="/ppt/tags/tag683.xml" ContentType="application/vnd.openxmlformats-officedocument.presentationml.tags+xml"/>
  <Override PartName="/ppt/tags/tag1031.xml" ContentType="application/vnd.openxmlformats-officedocument.presentationml.tags+xml"/>
  <Override PartName="/ppt/tags/tag1362.xml" ContentType="application/vnd.openxmlformats-officedocument.presentationml.tags+xml"/>
  <Override PartName="/ppt/tags/tag191.xml" ContentType="application/vnd.openxmlformats-officedocument.presentationml.tags+xml"/>
  <Override PartName="/ppt/slideLayouts/slideLayout97.xml" ContentType="application/vnd.openxmlformats-officedocument.presentationml.slideLayout+xml"/>
  <Override PartName="/ppt/theme/theme20.xml" ContentType="application/vnd.openxmlformats-officedocument.theme+xml"/>
  <Override PartName="/ppt/tags/tag428.xml" ContentType="application/vnd.openxmlformats-officedocument.presentationml.tags+xml"/>
  <Override PartName="/ppt/tags/tag614.xml" ContentType="application/vnd.openxmlformats-officedocument.presentationml.tags+xml"/>
  <Override PartName="/ppt/tags/tag759.xml" ContentType="application/vnd.openxmlformats-officedocument.presentationml.tags+xml"/>
  <Override PartName="/ppt/tags/tag945.xml" ContentType="application/vnd.openxmlformats-officedocument.presentationml.tags+xml"/>
  <Override PartName="/ppt/tags/tag1107.xml" ContentType="application/vnd.openxmlformats-officedocument.presentationml.tags+xml"/>
  <Override PartName="/ppt/tags/tag1438.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tags/tag267.xml" ContentType="application/vnd.openxmlformats-officedocument.presentationml.tags+xml"/>
  <Override PartName="/ppt/tags/tag453.xml" ContentType="application/vnd.openxmlformats-officedocument.presentationml.tags+xml"/>
  <Override PartName="/ppt/tags/tag598.xml" ContentType="application/vnd.openxmlformats-officedocument.presentationml.tags+xml"/>
  <Override PartName="/ppt/tags/tag784.xml" ContentType="application/vnd.openxmlformats-officedocument.presentationml.tags+xml"/>
  <Override PartName="/ppt/tags/tag800.xml" ContentType="application/vnd.openxmlformats-officedocument.presentationml.tags+xml"/>
  <Override PartName="/ppt/slideLayouts/slideLayout175.xml" ContentType="application/vnd.openxmlformats-officedocument.presentationml.slideLayout+xml"/>
  <Override PartName="/ppt/tags/tag1132.xml" ContentType="application/vnd.openxmlformats-officedocument.presentationml.tags+xml"/>
  <Override PartName="/ppt/tags/tag1277.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tags/tag292.xml" ContentType="application/vnd.openxmlformats-officedocument.presentationml.tags+xml"/>
  <Override PartName="/ppt/tags/tag529.xml" ContentType="application/vnd.openxmlformats-officedocument.presentationml.tags+xml"/>
  <Override PartName="/ppt/tags/tag970.xml" ContentType="application/vnd.openxmlformats-officedocument.presentationml.tags+xml"/>
  <Override PartName="/ppt/slideLayouts/slideLayout53.xml" ContentType="application/vnd.openxmlformats-officedocument.presentationml.slideLayout+xml"/>
  <Override PartName="/ppt/tags/tag368.xml" ContentType="application/vnd.openxmlformats-officedocument.presentationml.tags+xml"/>
  <Override PartName="/ppt/slideLayouts/slideLayout106.xml" ContentType="application/vnd.openxmlformats-officedocument.presentationml.slideLayout+xml"/>
  <Override PartName="/ppt/tags/tag715.xml" ContentType="application/vnd.openxmlformats-officedocument.presentationml.tags+xml"/>
  <Override PartName="/ppt/tags/tag1047.xml" ContentType="application/vnd.openxmlformats-officedocument.presentationml.tags+xml"/>
  <Override PartName="/ppt/tags/tag1208.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slideLayouts/slideLayout131.xml" ContentType="application/vnd.openxmlformats-officedocument.presentationml.slideLayout+xml"/>
  <Override PartName="/ppt/tags/tag554.xml" ContentType="application/vnd.openxmlformats-officedocument.presentationml.tags+xml"/>
  <Override PartName="/ppt/tags/tag699.xml" ContentType="application/vnd.openxmlformats-officedocument.presentationml.tags+xml"/>
  <Override PartName="/ppt/tags/tag885.xml" ContentType="application/vnd.openxmlformats-officedocument.presentationml.tags+xml"/>
  <Override PartName="/ppt/tags/tag901.xml" ContentType="application/vnd.openxmlformats-officedocument.presentationml.tags+xml"/>
  <Override PartName="/ppt/tags/tag1233.xml" ContentType="application/vnd.openxmlformats-officedocument.presentationml.tags+xml"/>
  <Override PartName="/ppt/tags/tag1378.xml" ContentType="application/vnd.openxmlformats-officedocument.presentationml.tags+xml"/>
  <Override PartName="/ppt/slideMasters/slideMaster15.xml" ContentType="application/vnd.openxmlformats-officedocument.presentationml.slideMaster+xml"/>
  <Override PartName="/ppt/slides/slide10.xml" ContentType="application/vnd.openxmlformats-officedocument.presentationml.slide+xml"/>
  <Override PartName="/ppt/tags/tag92.xml" ContentType="application/vnd.openxmlformats-officedocument.presentationml.tags+xml"/>
  <Override PartName="/ppt/tags/tag393.xml" ContentType="application/vnd.openxmlformats-officedocument.presentationml.tags+xml"/>
  <Override PartName="/ppt/tags/tag740.xml" ContentType="application/vnd.openxmlformats-officedocument.presentationml.tags+xml"/>
  <Override PartName="/ppt/tags/tag1072.xml" ContentType="application/vnd.openxmlformats-officedocument.presentationml.tags+xml"/>
  <Override PartName="/ppt/tags/tag1309.xml" ContentType="application/vnd.openxmlformats-officedocument.presentationml.tags+xml"/>
  <Override PartName="/ppt/tags/tag138.xml" ContentType="application/vnd.openxmlformats-officedocument.presentationml.tags+xml"/>
  <Override PartName="/ppt/tags/tag324.xml" ContentType="application/vnd.openxmlformats-officedocument.presentationml.tags+xml"/>
  <Override PartName="/ppt/tags/tag469.xml" ContentType="application/vnd.openxmlformats-officedocument.presentationml.tags+xml"/>
  <Override PartName="/ppt/tags/tag816.xml" ContentType="application/vnd.openxmlformats-officedocument.presentationml.tags+xml"/>
  <Override PartName="/ppt/tags/tag1148.xml" ContentType="application/vnd.openxmlformats-officedocument.presentationml.tags+xml"/>
  <Override PartName="/ppt/tags/tag23.xml" ContentType="application/vnd.openxmlformats-officedocument.presentationml.tags+xml"/>
  <Override PartName="/ppt/tags/tag163.xml" ContentType="application/vnd.openxmlformats-officedocument.presentationml.tags+xml"/>
  <Override PartName="/ppt/tags/tag510.xml" ContentType="application/vnd.openxmlformats-officedocument.presentationml.tags+xml"/>
  <Override PartName="/ppt/tags/tag655.xml" ContentType="application/vnd.openxmlformats-officedocument.presentationml.tags+xml"/>
  <Override PartName="/ppt/tags/tag841.xml" ContentType="application/vnd.openxmlformats-officedocument.presentationml.tags+xml"/>
  <Override PartName="/ppt/tags/tag986.xml" ContentType="application/vnd.openxmlformats-officedocument.presentationml.tags+xml"/>
  <Override PartName="/ppt/tags/tag1003.xml" ContentType="application/vnd.openxmlformats-officedocument.presentationml.tags+xml"/>
  <Override PartName="/ppt/tags/tag1334.xml" ContentType="application/vnd.openxmlformats-officedocument.presentationml.tags+xml"/>
  <Override PartName="/ppt/tags/tag9.xml" ContentType="application/vnd.openxmlformats-officedocument.presentationml.tags+xml"/>
  <Override PartName="/ppt/slideLayouts/slideLayout69.xml" ContentType="application/vnd.openxmlformats-officedocument.presentationml.slideLayout+xml"/>
  <Override PartName="/ppt/tags/tag494.xml" ContentType="application/vnd.openxmlformats-officedocument.presentationml.tags+xml"/>
  <Override PartName="/ppt/tags/tag680.xml" ContentType="application/vnd.openxmlformats-officedocument.presentationml.tags+xml"/>
  <Override PartName="/ppt/tags/tag917.xml" ContentType="application/vnd.openxmlformats-officedocument.presentationml.tags+xml"/>
  <Override PartName="/ppt/tags/tag1173.xml" ContentType="application/vnd.openxmlformats-officedocument.presentationml.tags+xml"/>
  <Default Extension="bin" ContentType="application/vnd.openxmlformats-officedocument.oleObject"/>
  <Override PartName="/ppt/tags/tag239.xml" ContentType="application/vnd.openxmlformats-officedocument.presentationml.tags+xml"/>
  <Override PartName="/ppt/tags/tag425.xml" ContentType="application/vnd.openxmlformats-officedocument.presentationml.tags+xml"/>
  <Override PartName="/ppt/tags/tag756.xml" ContentType="application/vnd.openxmlformats-officedocument.presentationml.tags+xml"/>
  <Override PartName="/ppt/slideLayouts/slideLayout147.xml" ContentType="application/vnd.openxmlformats-officedocument.presentationml.slideLayout+xml"/>
  <Override PartName="/ppt/tags/tag1104.xml" ContentType="application/vnd.openxmlformats-officedocument.presentationml.tags+xml"/>
  <Override PartName="/ppt/tags/tag1249.xml" ContentType="application/vnd.openxmlformats-officedocument.presentationml.tags+xml"/>
  <Override PartName="/ppt/tags/tag1435.xml" ContentType="application/vnd.openxmlformats-officedocument.presentationml.tags+xml"/>
  <Override PartName="/ppt/slides/slide26.xml" ContentType="application/vnd.openxmlformats-officedocument.presentationml.slide+xml"/>
  <Override PartName="/ppt/tags/tag264.xml" ContentType="application/vnd.openxmlformats-officedocument.presentationml.tags+xml"/>
  <Override PartName="/ppt/slideLayouts/slideLayout94.xml" ContentType="application/vnd.openxmlformats-officedocument.presentationml.slideLayout+xml"/>
  <Override PartName="/ppt/tags/tag595.xml" ContentType="application/vnd.openxmlformats-officedocument.presentationml.tags+xml"/>
  <Override PartName="/ppt/tags/tag611.xml" ContentType="application/vnd.openxmlformats-officedocument.presentationml.tags+xml"/>
  <Override PartName="/ppt/tags/tag942.xml" ContentType="application/vnd.openxmlformats-officedocument.presentationml.tags+xml"/>
  <Override PartName="/ppt/tags/tag1088.xml" ContentType="application/vnd.openxmlformats-officedocument.presentationml.tags+xml"/>
  <Override PartName="/ppt/tags/tag1274.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slideLayouts/slideLayout25.xml" ContentType="application/vnd.openxmlformats-officedocument.presentationml.slideLayout+xml"/>
  <Override PartName="/ppt/tags/tag450.xml" ContentType="application/vnd.openxmlformats-officedocument.presentationml.tags+xml"/>
  <Override PartName="/ppt/tags/tag781.xml" ContentType="application/vnd.openxmlformats-officedocument.presentationml.tags+xml"/>
  <Override PartName="/ppt/tags/tag1019.xml" ContentType="application/vnd.openxmlformats-officedocument.presentationml.tags+xml"/>
  <Override PartName="/ppt/slideLayouts/slideLayout172.xml" ContentType="application/vnd.openxmlformats-officedocument.presentationml.slideLayout+xml"/>
  <Override PartName="/ppt/tags/tag179.xml" ContentType="application/vnd.openxmlformats-officedocument.presentationml.tags+xml"/>
  <Override PartName="/ppt/slideLayouts/slideLayout103.xml" ContentType="application/vnd.openxmlformats-officedocument.presentationml.slideLayout+xml"/>
  <Override PartName="/ppt/tags/tag526.xml" ContentType="application/vnd.openxmlformats-officedocument.presentationml.tags+xml"/>
  <Override PartName="/ppt/tags/tag712.xml" ContentType="application/vnd.openxmlformats-officedocument.presentationml.tags+xml"/>
  <Override PartName="/ppt/tags/tag857.xml" ContentType="application/vnd.openxmlformats-officedocument.presentationml.tags+xml"/>
  <Override PartName="/ppt/tags/tag1205.xml" ContentType="application/vnd.openxmlformats-officedocument.presentationml.tags+xml"/>
  <Override PartName="/ppt/tags/tag64.xml" ContentType="application/vnd.openxmlformats-officedocument.presentationml.tags+xml"/>
  <Override PartName="/ppt/slideLayouts/slideLayout50.xml" ContentType="application/vnd.openxmlformats-officedocument.presentationml.slideLayout+xml"/>
  <Override PartName="/ppt/tags/tag220.xml" ContentType="application/vnd.openxmlformats-officedocument.presentationml.tags+xml"/>
  <Override PartName="/ppt/tags/tag365.xml" ContentType="application/vnd.openxmlformats-officedocument.presentationml.tags+xml"/>
  <Override PartName="/ppt/tags/tag551.xml" ContentType="application/vnd.openxmlformats-officedocument.presentationml.tags+xml"/>
  <Override PartName="/ppt/tags/tag696.xml" ContentType="application/vnd.openxmlformats-officedocument.presentationml.tags+xml"/>
  <Override PartName="/ppt/tags/tag1044.xml" ContentType="application/vnd.openxmlformats-officedocument.presentationml.tags+xml"/>
  <Override PartName="/ppt/tags/tag1189.xml" ContentType="application/vnd.openxmlformats-officedocument.presentationml.tags+xml"/>
  <Override PartName="/ppt/tags/tag1230.xml" ContentType="application/vnd.openxmlformats-officedocument.presentationml.tags+xml"/>
  <Override PartName="/ppt/tags/tag1375.xml" ContentType="application/vnd.openxmlformats-officedocument.presentationml.tags+xml"/>
  <Override PartName="/ppt/slideMasters/slideMaster12.xml" ContentType="application/vnd.openxmlformats-officedocument.presentationml.slideMaster+xml"/>
  <Override PartName="/ppt/tags/tag390.xml" ContentType="application/vnd.openxmlformats-officedocument.presentationml.tags+xml"/>
  <Override PartName="/ppt/tags/tag882.xml" ContentType="application/vnd.openxmlformats-officedocument.presentationml.tags+xml"/>
  <Override PartName="/ppt/theme/theme33.xml" ContentType="application/vnd.openxmlformats-officedocument.theme+xml"/>
  <Override PartName="/ppt/tags/tag135.xml" ContentType="application/vnd.openxmlformats-officedocument.presentationml.tags+xml"/>
  <Override PartName="/ppt/tags/tag627.xml" ContentType="application/vnd.openxmlformats-officedocument.presentationml.tags+xml"/>
  <Override PartName="/ppt/tags/tag813.xml" ContentType="application/vnd.openxmlformats-officedocument.presentationml.tags+xml"/>
  <Override PartName="/ppt/tags/tag958.xml" ContentType="application/vnd.openxmlformats-officedocument.presentationml.tags+xml"/>
  <Override PartName="/ppt/tags/tag1306.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321.xml" ContentType="application/vnd.openxmlformats-officedocument.presentationml.tags+xml"/>
  <Override PartName="/ppt/tags/tag466.xml" ContentType="application/vnd.openxmlformats-officedocument.presentationml.tags+xml"/>
  <Override PartName="/ppt/tags/tag652.xml" ContentType="application/vnd.openxmlformats-officedocument.presentationml.tags+xml"/>
  <Override PartName="/ppt/tags/tag797.xml" ContentType="application/vnd.openxmlformats-officedocument.presentationml.tags+xml"/>
  <Override PartName="/ppt/tags/tag983.xml" ContentType="application/vnd.openxmlformats-officedocument.presentationml.tags+xml"/>
  <Override PartName="/ppt/tags/tag1000.xml" ContentType="application/vnd.openxmlformats-officedocument.presentationml.tags+xml"/>
  <Override PartName="/ppt/tags/tag1145.xml" ContentType="application/vnd.openxmlformats-officedocument.presentationml.tags+xml"/>
  <Override PartName="/ppt/tags/tag1331.xml" ContentType="application/vnd.openxmlformats-officedocument.presentationml.tags+xml"/>
  <Override PartName="/ppt/tags/tag6.xml" ContentType="application/vnd.openxmlformats-officedocument.presentationml.tags+xml"/>
  <Override PartName="/ppt/tags/tag160.xml" ContentType="application/vnd.openxmlformats-officedocument.presentationml.tags+xml"/>
  <Override PartName="/ppt/slideLayouts/slideLayout66.xml" ContentType="application/vnd.openxmlformats-officedocument.presentationml.slideLayout+xml"/>
  <Override PartName="/ppt/tags/tag491.xml" ContentType="application/vnd.openxmlformats-officedocument.presentationml.tags+xml"/>
  <Override PartName="/ppt/slideLayouts/slideLayout119.xml" ContentType="application/vnd.openxmlformats-officedocument.presentationml.slideLayout+xml"/>
  <Override PartName="/ppt/tags/tag728.xml" ContentType="application/vnd.openxmlformats-officedocument.presentationml.tags+xml"/>
  <Override PartName="/ppt/tags/tag1170.xml" ContentType="application/vnd.openxmlformats-officedocument.presentationml.tags+xml"/>
  <Override PartName="/ppt/tags/tag1407.xml" ContentType="application/vnd.openxmlformats-officedocument.presentationml.tags+xml"/>
  <Override PartName="/ppt/tags/tag236.xml" ContentType="application/vnd.openxmlformats-officedocument.presentationml.tags+xml"/>
  <Override PartName="/ppt/tags/tag567.xml" ContentType="application/vnd.openxmlformats-officedocument.presentationml.tags+xml"/>
  <Override PartName="/ppt/tags/tag898.xml" ContentType="application/vnd.openxmlformats-officedocument.presentationml.tags+xml"/>
  <Override PartName="/ppt/tags/tag914.xml" ContentType="application/vnd.openxmlformats-officedocument.presentationml.tags+xml"/>
  <Override PartName="/ppt/tags/tag1246.xml" ContentType="application/vnd.openxmlformats-officedocument.presentationml.tags+xml"/>
  <Override PartName="/ppt/slideMasters/slideMaster28.xml" ContentType="application/vnd.openxmlformats-officedocument.presentationml.slideMaster+xml"/>
  <Override PartName="/ppt/slideLayouts/slideLayout91.xml" ContentType="application/vnd.openxmlformats-officedocument.presentationml.slideLayout+xml"/>
  <Override PartName="/ppt/tags/tag422.xml" ContentType="application/vnd.openxmlformats-officedocument.presentationml.tags+xml"/>
  <Override PartName="/ppt/tags/tag753.xml" ContentType="application/vnd.openxmlformats-officedocument.presentationml.tags+xml"/>
  <Override PartName="/ppt/slideLayouts/slideLayout144.xml" ContentType="application/vnd.openxmlformats-officedocument.presentationml.slideLayout+xml"/>
  <Override PartName="/ppt/tags/tag1085.xml" ContentType="application/vnd.openxmlformats-officedocument.presentationml.tags+xml"/>
  <Override PartName="/ppt/tags/tag1101.xml" ContentType="application/vnd.openxmlformats-officedocument.presentationml.tags+xml"/>
  <Override PartName="/ppt/tags/tag1432.xml" ContentType="application/vnd.openxmlformats-officedocument.presentationml.tags+xml"/>
  <Override PartName="/ppt/slides/slide23.xml" ContentType="application/vnd.openxmlformats-officedocument.presentationml.slide+xml"/>
  <Override PartName="/ppt/slideLayouts/slideLayout22.xml" ContentType="application/vnd.openxmlformats-officedocument.presentationml.slideLayout+xml"/>
  <Override PartName="/ppt/tags/tag261.xml" ContentType="application/vnd.openxmlformats-officedocument.presentationml.tags+xml"/>
  <Override PartName="/ppt/tags/tag592.xml" ContentType="application/vnd.openxmlformats-officedocument.presentationml.tags+xml"/>
  <Override PartName="/ppt/tags/tag829.xml" ContentType="application/vnd.openxmlformats-officedocument.presentationml.tags+xml"/>
  <Override PartName="/ppt/tags/tag1271.xml" ContentType="application/vnd.openxmlformats-officedocument.presentationml.tags+xml"/>
  <Override PartName="/ppt/tags/tag36.xml" ContentType="application/vnd.openxmlformats-officedocument.presentationml.tags+xml"/>
  <Override PartName="/ppt/tags/tag337.xml" ContentType="application/vnd.openxmlformats-officedocument.presentationml.tags+xml"/>
  <Override PartName="/ppt/tags/tag523.xml" ContentType="application/vnd.openxmlformats-officedocument.presentationml.tags+xml"/>
  <Override PartName="/ppt/tags/tag668.xml" ContentType="application/vnd.openxmlformats-officedocument.presentationml.tags+xml"/>
  <Override PartName="/ppt/tags/tag854.xml" ContentType="application/vnd.openxmlformats-officedocument.presentationml.tags+xml"/>
  <Override PartName="/ppt/tags/tag999.xml" ContentType="application/vnd.openxmlformats-officedocument.presentationml.tags+xml"/>
  <Override PartName="/ppt/tags/tag1016.xml" ContentType="application/vnd.openxmlformats-officedocument.presentationml.tags+xml"/>
  <Override PartName="/ppt/tags/tag1202.xml" ContentType="application/vnd.openxmlformats-officedocument.presentationml.tags+xml"/>
  <Override PartName="/ppt/tags/tag1347.xml" ContentType="application/vnd.openxmlformats-officedocument.presentationml.tags+xml"/>
  <Override PartName="/ppt/tags/tag61.xml" ContentType="application/vnd.openxmlformats-officedocument.presentationml.tags+xml"/>
  <Override PartName="/ppt/tags/tag176.xml" ContentType="application/vnd.openxmlformats-officedocument.presentationml.tags+xml"/>
  <Override PartName="/ppt/tags/tag362.xml" ContentType="application/vnd.openxmlformats-officedocument.presentationml.tags+xml"/>
  <Override PartName="/ppt/slideLayouts/slideLayout100.xml" ContentType="application/vnd.openxmlformats-officedocument.presentationml.slideLayout+xml"/>
  <Override PartName="/ppt/tags/tag693.xml" ContentType="application/vnd.openxmlformats-officedocument.presentationml.tags+xml"/>
  <Override PartName="/ppt/tags/tag1041.xml" ContentType="application/vnd.openxmlformats-officedocument.presentationml.tags+xml"/>
  <Override PartName="/ppt/tags/tag1186.xml" ContentType="application/vnd.openxmlformats-officedocument.presentationml.tags+xml"/>
  <Override PartName="/ppt/tags/tag107.xml" ContentType="application/vnd.openxmlformats-officedocument.presentationml.tags+xml"/>
  <Override PartName="/ppt/tags/tag438.xml" ContentType="application/vnd.openxmlformats-officedocument.presentationml.tags+xml"/>
  <Override PartName="/ppt/tags/tag1372.xml" ContentType="application/vnd.openxmlformats-officedocument.presentationml.tags+xml"/>
  <Override PartName="/ppt/tags/tag277.xml" ContentType="application/vnd.openxmlformats-officedocument.presentationml.tags+xml"/>
  <Override PartName="/ppt/tags/tag624.xml" ContentType="application/vnd.openxmlformats-officedocument.presentationml.tags+xml"/>
  <Override PartName="/ppt/tags/tag769.xml" ContentType="application/vnd.openxmlformats-officedocument.presentationml.tags+xml"/>
  <Override PartName="/ppt/tags/tag955.xml" ContentType="application/vnd.openxmlformats-officedocument.presentationml.tags+xml"/>
  <Override PartName="/ppt/theme/theme30.xml" ContentType="application/vnd.openxmlformats-officedocument.theme+xml"/>
  <Override PartName="/ppt/tags/tag1117.xml" ContentType="application/vnd.openxmlformats-officedocument.presentationml.tags+xml"/>
  <Override PartName="/ppt/charts/chart1.xml" ContentType="application/vnd.openxmlformats-officedocument.drawingml.chart+xml"/>
  <Override PartName="/ppt/notesSlides/notesSlide5.xml" ContentType="application/vnd.openxmlformats-officedocument.presentationml.notesSlide+xml"/>
  <Override PartName="/ppt/tags/tag1303.xml" ContentType="application/vnd.openxmlformats-officedocument.presentationml.tags+xml"/>
  <Override PartName="/ppt/tags/tag1448.xml" ContentType="application/vnd.openxmlformats-officedocument.presentationml.tags+xml"/>
  <Override PartName="/ppt/slides/slide39.xml" ContentType="application/vnd.openxmlformats-officedocument.presentationml.slide+xml"/>
  <Override PartName="/ppt/tags/tag132.xml" ContentType="application/vnd.openxmlformats-officedocument.presentationml.tags+xml"/>
  <Override PartName="/ppt/slideLayouts/slideLayout38.xml" ContentType="application/vnd.openxmlformats-officedocument.presentationml.slideLayout+xml"/>
  <Override PartName="/ppt/tags/tag463.xml" ContentType="application/vnd.openxmlformats-officedocument.presentationml.tags+xml"/>
  <Override PartName="/ppt/tags/tag794.xml" ContentType="application/vnd.openxmlformats-officedocument.presentationml.tags+xml"/>
  <Override PartName="/ppt/tags/tag810.xml" ContentType="application/vnd.openxmlformats-officedocument.presentationml.tags+xml"/>
  <Override PartName="/ppt/tags/tag1142.xml" ContentType="application/vnd.openxmlformats-officedocument.presentationml.tags+xml"/>
  <Override PartName="/ppt/tags/tag1287.xml" ContentType="application/vnd.openxmlformats-officedocument.presentationml.tags+xml"/>
  <Override PartName="/ppt/tags/tag208.xml" ContentType="application/vnd.openxmlformats-officedocument.presentationml.tags+xml"/>
  <Override PartName="/ppt/slideLayouts/slideLayout116.xml" ContentType="application/vnd.openxmlformats-officedocument.presentationml.slideLayout+xml"/>
  <Override PartName="/ppt/tags/tag539.xml" ContentType="application/vnd.openxmlformats-officedocument.presentationml.tags+xml"/>
  <Override PartName="/ppt/tags/tag980.xml" ContentType="application/vnd.openxmlformats-officedocument.presentationml.tags+xml"/>
  <Override PartName="/ppt/tags/tag1218.xml" ContentType="application/vnd.openxmlformats-officedocument.presentationml.tags+xml"/>
  <Override PartName="/ppt/tags/tag3.xml" ContentType="application/vnd.openxmlformats-officedocument.presentationml.tags+xml"/>
  <Override PartName="/ppt/tags/tag77.xml" ContentType="application/vnd.openxmlformats-officedocument.presentationml.tags+xml"/>
  <Override PartName="/ppt/slideLayouts/slideLayout63.xml" ContentType="application/vnd.openxmlformats-officedocument.presentationml.slideLayout+xml"/>
  <Override PartName="/ppt/tags/tag233.xml" ContentType="application/vnd.openxmlformats-officedocument.presentationml.tags+xml"/>
  <Override PartName="/ppt/tags/tag378.xml" ContentType="application/vnd.openxmlformats-officedocument.presentationml.tags+xml"/>
  <Override PartName="/ppt/tags/tag725.xml" ContentType="application/vnd.openxmlformats-officedocument.presentationml.tags+xml"/>
  <Override PartName="/ppt/tags/tag911.xml" ContentType="application/vnd.openxmlformats-officedocument.presentationml.tags+xml"/>
  <Override PartName="/ppt/tags/tag1057.xml" ContentType="application/vnd.openxmlformats-officedocument.presentationml.tags+xml"/>
  <Override PartName="/ppt/tags/tag1388.xml" ContentType="application/vnd.openxmlformats-officedocument.presentationml.tags+xml"/>
  <Override PartName="/ppt/tags/tag1404.xml" ContentType="application/vnd.openxmlformats-officedocument.presentationml.tags+xml"/>
  <Override PartName="/ppt/slideMasters/slideMaster25.xml" ContentType="application/vnd.openxmlformats-officedocument.presentationml.slideMaster+xml"/>
  <Override PartName="/ppt/tags/tag564.xml" ContentType="application/vnd.openxmlformats-officedocument.presentationml.tags+xml"/>
  <Override PartName="/ppt/slideLayouts/slideLayout141.xml" ContentType="application/vnd.openxmlformats-officedocument.presentationml.slideLayout+xml"/>
  <Override PartName="/ppt/tags/tag750.xml" ContentType="application/vnd.openxmlformats-officedocument.presentationml.tags+xml"/>
  <Override PartName="/ppt/tags/tag895.xml" ContentType="application/vnd.openxmlformats-officedocument.presentationml.tags+xml"/>
  <Override PartName="/ppt/tags/tag1243.xml" ContentType="application/vnd.openxmlformats-officedocument.presentationml.tags+xml"/>
  <Override PartName="/ppt/slides/slide20.xml" ContentType="application/vnd.openxmlformats-officedocument.presentationml.slide+xml"/>
  <Override PartName="/ppt/tags/tag309.xml" ContentType="application/vnd.openxmlformats-officedocument.presentationml.tags+xml"/>
  <Override PartName="/ppt/tags/tag826.xml" ContentType="application/vnd.openxmlformats-officedocument.presentationml.tags+xml"/>
  <Override PartName="/ppt/tags/tag1082.xml" ContentType="application/vnd.openxmlformats-officedocument.presentationml.tags+xml"/>
  <Override PartName="/ppt/tags/tag1319.xml" ContentType="application/vnd.openxmlformats-officedocument.presentationml.tags+xml"/>
  <Override PartName="/ppt/tags/tag33.xml" ContentType="application/vnd.openxmlformats-officedocument.presentationml.tags+xml"/>
  <Override PartName="/ppt/tags/tag148.xml" ContentType="application/vnd.openxmlformats-officedocument.presentationml.tags+xml"/>
  <Override PartName="/ppt/tags/tag334.xml" ContentType="application/vnd.openxmlformats-officedocument.presentationml.tags+xml"/>
  <Override PartName="/ppt/tags/tag479.xml" ContentType="application/vnd.openxmlformats-officedocument.presentationml.tags+xml"/>
  <Override PartName="/ppt/tags/tag665.xml" ContentType="application/vnd.openxmlformats-officedocument.presentationml.tags+xml"/>
  <Override PartName="/ppt/tags/tag1013.xml" ContentType="application/vnd.openxmlformats-officedocument.presentationml.tags+xml"/>
  <Override PartName="/ppt/tags/tag1158.xml" ContentType="application/vnd.openxmlformats-officedocument.presentationml.tags+xml"/>
  <Override PartName="/ppt/tags/tag1344.xml" ContentType="application/vnd.openxmlformats-officedocument.presentationml.tags+xml"/>
  <Override PartName="/ppt/tags/tag173.xml" ContentType="application/vnd.openxmlformats-officedocument.presentationml.tags+xml"/>
  <Override PartName="/ppt/tags/tag520.xml" ContentType="application/vnd.openxmlformats-officedocument.presentationml.tags+xml"/>
  <Override PartName="/ppt/tags/tag851.xml" ContentType="application/vnd.openxmlformats-officedocument.presentationml.tags+xml"/>
  <Override PartName="/ppt/tags/tag996.xml" ContentType="application/vnd.openxmlformats-officedocument.presentationml.tags+xml"/>
  <Override PartName="/ppt/tags/tag1183.xml" ContentType="application/vnd.openxmlformats-officedocument.presentationml.tags+xml"/>
  <Override PartName="/ppt/tags/tag249.xml" ContentType="application/vnd.openxmlformats-officedocument.presentationml.tags+xml"/>
  <Override PartName="/ppt/slideLayouts/slideLayout79.xml" ContentType="application/vnd.openxmlformats-officedocument.presentationml.slideLayout+xml"/>
  <Override PartName="/ppt/tags/tag690.xml" ContentType="application/vnd.openxmlformats-officedocument.presentationml.tags+xml"/>
  <Override PartName="/ppt/tags/tag927.xml" ContentType="application/vnd.openxmlformats-officedocument.presentationml.tags+xml"/>
  <Override PartName="/ppt/tags/tag104.xml" ContentType="application/vnd.openxmlformats-officedocument.presentationml.tags+xml"/>
  <Override PartName="/ppt/tags/tag435.xml" ContentType="application/vnd.openxmlformats-officedocument.presentationml.tags+xml"/>
  <Override PartName="/ppt/tags/tag621.xml" ContentType="application/vnd.openxmlformats-officedocument.presentationml.tags+xml"/>
  <Override PartName="/ppt/tags/tag766.xml" ContentType="application/vnd.openxmlformats-officedocument.presentationml.tags+xml"/>
  <Override PartName="/ppt/slideLayouts/slideLayout157.xml" ContentType="application/vnd.openxmlformats-officedocument.presentationml.slideLayout+xml"/>
  <Override PartName="/ppt/tags/tag1114.xml" ContentType="application/vnd.openxmlformats-officedocument.presentationml.tags+xml"/>
  <Override PartName="/ppt/notesSlides/notesSlide2.xml" ContentType="application/vnd.openxmlformats-officedocument.presentationml.notesSlide+xml"/>
  <Override PartName="/ppt/tags/tag1259.xml" ContentType="application/vnd.openxmlformats-officedocument.presentationml.tags+xml"/>
  <Override PartName="/ppt/tags/tag1445.xml" ContentType="application/vnd.openxmlformats-officedocument.presentationml.tags+xml"/>
  <Override PartName="/ppt/slides/slide36.xml" ContentType="application/vnd.openxmlformats-officedocument.presentationml.slide+xml"/>
  <Override PartName="/ppt/tags/tag274.xml" ContentType="application/vnd.openxmlformats-officedocument.presentationml.tags+xml"/>
  <Override PartName="/ppt/tags/tag460.xml" ContentType="application/vnd.openxmlformats-officedocument.presentationml.tags+xml"/>
  <Override PartName="/ppt/tags/tag952.xml" ContentType="application/vnd.openxmlformats-officedocument.presentationml.tags+xml"/>
  <Override PartName="/ppt/tags/tag1098.xml" ContentType="application/vnd.openxmlformats-officedocument.presentationml.tags+xml"/>
  <Override PartName="/ppt/tags/tag1284.xml" ContentType="application/vnd.openxmlformats-officedocument.presentationml.tags+xml"/>
  <Override PartName="/ppt/tags/tag1300.xml" ContentType="application/vnd.openxmlformats-officedocument.presentationml.tags+xml"/>
  <Override PartName="/ppt/tags/tag49.xml" ContentType="application/vnd.openxmlformats-officedocument.presentationml.tags+xml"/>
  <Override PartName="/ppt/slideLayouts/slideLayout35.xml" ContentType="application/vnd.openxmlformats-officedocument.presentationml.slideLayout+xml"/>
  <Override PartName="/ppt/tags/tag205.xml" ContentType="application/vnd.openxmlformats-officedocument.presentationml.tags+xml"/>
  <Override PartName="/ppt/tags/tag791.xml" ContentType="application/vnd.openxmlformats-officedocument.presentationml.tags+xml"/>
  <Override PartName="/ppt/tags/tag1029.xml" ContentType="application/vnd.openxmlformats-officedocument.presentationml.tags+xml"/>
  <Override PartName="/ppt/slideLayouts/slideLayout60.xml" ContentType="application/vnd.openxmlformats-officedocument.presentationml.slideLayout+xml"/>
  <Override PartName="/ppt/tags/tag189.xml" ContentType="application/vnd.openxmlformats-officedocument.presentationml.tags+xml"/>
  <Override PartName="/ppt/theme/theme18.xml" ContentType="application/vnd.openxmlformats-officedocument.theme+xml"/>
  <Override PartName="/ppt/slideLayouts/slideLayout113.xml" ContentType="application/vnd.openxmlformats-officedocument.presentationml.slideLayout+xml"/>
  <Override PartName="/ppt/tags/tag536.xml" ContentType="application/vnd.openxmlformats-officedocument.presentationml.tags+xml"/>
  <Override PartName="/ppt/tags/tag722.xml" ContentType="application/vnd.openxmlformats-officedocument.presentationml.tags+xml"/>
  <Override PartName="/ppt/tags/tag867.xml" ContentType="application/vnd.openxmlformats-officedocument.presentationml.tags+xml"/>
  <Override PartName="/ppt/tags/tag1199.xml" ContentType="application/vnd.openxmlformats-officedocument.presentationml.tags+xml"/>
  <Override PartName="/ppt/tags/tag1215.xml" ContentType="application/vnd.openxmlformats-officedocument.presentationml.tags+xml"/>
  <Override PartName="/ppt/tags/tag1401.xml" ContentType="application/vnd.openxmlformats-officedocument.presentationml.tags+xml"/>
  <Override PartName="/ppt/tableStyles.xml" ContentType="application/vnd.openxmlformats-officedocument.presentationml.tableStyles+xml"/>
  <Override PartName="/ppt/tags/tag74.xml" ContentType="application/vnd.openxmlformats-officedocument.presentationml.tags+xml"/>
  <Override PartName="/ppt/tags/tag230.xml" ContentType="application/vnd.openxmlformats-officedocument.presentationml.tags+xml"/>
  <Override PartName="/ppt/tags/tag375.xml" ContentType="application/vnd.openxmlformats-officedocument.presentationml.tags+xml"/>
  <Override PartName="/ppt/tags/tag561.xml" ContentType="application/vnd.openxmlformats-officedocument.presentationml.tags+xml"/>
  <Override PartName="/ppt/tags/tag892.xml" ContentType="application/vnd.openxmlformats-officedocument.presentationml.tags+xml"/>
  <Override PartName="/ppt/tags/tag1054.xml" ContentType="application/vnd.openxmlformats-officedocument.presentationml.tags+xml"/>
  <Override PartName="/ppt/tags/tag1240.xml" ContentType="application/vnd.openxmlformats-officedocument.presentationml.tags+xml"/>
  <Override PartName="/ppt/tags/tag1385.xml" ContentType="application/vnd.openxmlformats-officedocument.presentationml.tags+xml"/>
  <Override PartName="/ppt/slideMasters/slideMaster22.xml" ContentType="application/vnd.openxmlformats-officedocument.presentationml.slideMaster+xml"/>
  <Override PartName="/ppt/tags/tag306.xml" ContentType="application/vnd.openxmlformats-officedocument.presentationml.tags+xml"/>
  <Override PartName="/ppt/tags/tag637.xml" ContentType="application/vnd.openxmlformats-officedocument.presentationml.tags+xml"/>
  <Override PartName="/ppt/tags/tag968.xml" ContentType="application/vnd.openxmlformats-officedocument.presentationml.tags+xml"/>
  <Override PartName="/ppt/tags/tag1316.xml" ContentType="application/vnd.openxmlformats-officedocument.presentationml.tags+xml"/>
  <Override PartName="/ppt/tags/tag145.xml" ContentType="application/vnd.openxmlformats-officedocument.presentationml.tags+xml"/>
  <Override PartName="/ppt/tags/tag476.xml" ContentType="application/vnd.openxmlformats-officedocument.presentationml.tags+xml"/>
  <Override PartName="/ppt/tags/tag823.xml" ContentType="application/vnd.openxmlformats-officedocument.presentationml.tags+xml"/>
  <Override PartName="/ppt/tags/tag1155.xml" ContentType="application/vnd.openxmlformats-officedocument.presentationml.tags+xml"/>
  <Override PartName="/ppt/tags/tag30.xml" ContentType="application/vnd.openxmlformats-officedocument.presentationml.tags+xml"/>
  <Override PartName="/ppt/tags/tag331.xml" ContentType="application/vnd.openxmlformats-officedocument.presentationml.tags+xml"/>
  <Override PartName="/ppt/tags/tag662.xml" ContentType="application/vnd.openxmlformats-officedocument.presentationml.tags+xml"/>
  <Override PartName="/ppt/tags/tag993.xml" ContentType="application/vnd.openxmlformats-officedocument.presentationml.tags+xml"/>
  <Override PartName="/ppt/tags/tag1010.xml" ContentType="application/vnd.openxmlformats-officedocument.presentationml.tags+xml"/>
  <Override PartName="/ppt/tags/tag1341.xml" ContentType="application/vnd.openxmlformats-officedocument.presentationml.tags+xml"/>
  <Override PartName="/ppt/tags/tag170.xml" ContentType="application/vnd.openxmlformats-officedocument.presentationml.tags+xml"/>
  <Override PartName="/ppt/slideLayouts/slideLayout76.xml" ContentType="application/vnd.openxmlformats-officedocument.presentationml.slideLayout+xml"/>
  <Override PartName="/ppt/tags/tag407.xml" ContentType="application/vnd.openxmlformats-officedocument.presentationml.tags+xml"/>
  <Override PartName="/ppt/slideLayouts/slideLayout129.xml" ContentType="application/vnd.openxmlformats-officedocument.presentationml.slideLayout+xml"/>
  <Override PartName="/ppt/tags/tag738.xml" ContentType="application/vnd.openxmlformats-officedocument.presentationml.tags+xml"/>
  <Override PartName="/ppt/tags/tag1180.xml" ContentType="application/vnd.openxmlformats-officedocument.presentationml.tags+xml"/>
  <Override PartName="/ppt/tags/tag1417.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tags/tag432.xml" ContentType="application/vnd.openxmlformats-officedocument.presentationml.tags+xml"/>
  <Override PartName="/ppt/tags/tag577.xml" ContentType="application/vnd.openxmlformats-officedocument.presentationml.tags+xml"/>
  <Override PartName="/ppt/slideLayouts/slideLayout154.xml" ContentType="application/vnd.openxmlformats-officedocument.presentationml.slideLayout+xml"/>
  <Override PartName="/ppt/tags/tag924.xml" ContentType="application/vnd.openxmlformats-officedocument.presentationml.tags+xml"/>
  <Override PartName="/ppt/tags/tag1111.xml" ContentType="application/vnd.openxmlformats-officedocument.presentationml.tags+xml"/>
  <Override PartName="/ppt/tags/tag1256.xml" ContentType="application/vnd.openxmlformats-officedocument.presentationml.tags+xml"/>
  <Override PartName="/ppt/slides/slide33.xml" ContentType="application/vnd.openxmlformats-officedocument.presentationml.slide+xml"/>
  <Override PartName="/ppt/tags/tag271.xml" ContentType="application/vnd.openxmlformats-officedocument.presentationml.tags+xml"/>
  <Override PartName="/ppt/tags/tag508.xml" ContentType="application/vnd.openxmlformats-officedocument.presentationml.tags+xml"/>
  <Override PartName="/ppt/tags/tag763.xml" ContentType="application/vnd.openxmlformats-officedocument.presentationml.tags+xml"/>
  <Override PartName="/ppt/tags/tag1095.xml" ContentType="application/vnd.openxmlformats-officedocument.presentationml.tags+xml"/>
  <Override PartName="/ppt/tags/tag1442.xml" ContentType="application/vnd.openxmlformats-officedocument.presentationml.tags+xml"/>
  <Override PartName="/ppt/slideLayouts/slideLayout32.xml" ContentType="application/vnd.openxmlformats-officedocument.presentationml.slideLayout+xml"/>
  <Override PartName="/ppt/tags/tag347.xml" ContentType="application/vnd.openxmlformats-officedocument.presentationml.tags+xml"/>
  <Override PartName="/ppt/tags/tag839.xml" ContentType="application/vnd.openxmlformats-officedocument.presentationml.tags+xml"/>
  <Override PartName="/ppt/tags/tag1281.xml" ContentType="application/vnd.openxmlformats-officedocument.presentationml.tags+xml"/>
  <Override PartName="/ppt/tags/tag46.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slideLayouts/slideLayout110.xml" ContentType="application/vnd.openxmlformats-officedocument.presentationml.slideLayout+xml"/>
  <Override PartName="/ppt/tags/tag533.xml" ContentType="application/vnd.openxmlformats-officedocument.presentationml.tags+xml"/>
  <Override PartName="/ppt/tags/tag678.xml" ContentType="application/vnd.openxmlformats-officedocument.presentationml.tags+xml"/>
  <Override PartName="/ppt/tags/tag864.xml" ContentType="application/vnd.openxmlformats-officedocument.presentationml.tags+xml"/>
  <Override PartName="/ppt/tags/tag1026.xml" ContentType="application/vnd.openxmlformats-officedocument.presentationml.tags+xml"/>
  <Override PartName="/ppt/tags/tag1212.xml" ContentType="application/vnd.openxmlformats-officedocument.presentationml.tags+xml"/>
  <Override PartName="/ppt/tags/tag1357.xml" ContentType="application/vnd.openxmlformats-officedocument.presentationml.tags+xml"/>
  <Override PartName="/ppt/tags/tag71.xml" ContentType="application/vnd.openxmlformats-officedocument.presentationml.tags+xml"/>
  <Override PartName="/ppt/theme/theme15.xml" ContentType="application/vnd.openxmlformats-officedocument.theme+xml"/>
  <Override PartName="/ppt/tags/tag372.xml" ContentType="application/vnd.openxmlformats-officedocument.presentationml.tags+xml"/>
  <Override PartName="/ppt/tags/tag609.xml" ContentType="application/vnd.openxmlformats-officedocument.presentationml.tags+xml"/>
  <Override PartName="/ppt/tags/tag1051.xml" ContentType="application/vnd.openxmlformats-officedocument.presentationml.tags+xml"/>
  <Override PartName="/ppt/tags/tag1196.xml" ContentType="application/vnd.openxmlformats-officedocument.presentationml.tags+xml"/>
  <Override PartName="/ppt/tags/tag1382.xml" ContentType="application/vnd.openxmlformats-officedocument.presentationml.tags+xml"/>
  <Override PartName="/ppt/tags/tag117.xml" ContentType="application/vnd.openxmlformats-officedocument.presentationml.tags+xml"/>
  <Override PartName="/ppt/tags/tag448.xml" ContentType="application/vnd.openxmlformats-officedocument.presentationml.tags+xml"/>
  <Override PartName="/ppt/tags/tag779.xml" ContentType="application/vnd.openxmlformats-officedocument.presentationml.tags+xml"/>
  <Override PartName="/ppt/tags/tag1127.xml" ContentType="application/vnd.openxmlformats-officedocument.presentationml.tags+xml"/>
  <Override PartName="/ppt/theme/theme7.xml" ContentType="application/vnd.openxmlformats-officedocument.theme+xml"/>
  <Override PartName="/ppt/tags/tag142.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634.xml" ContentType="application/vnd.openxmlformats-officedocument.presentationml.tags+xml"/>
  <Override PartName="/ppt/tags/tag820.xml" ContentType="application/vnd.openxmlformats-officedocument.presentationml.tags+xml"/>
  <Override PartName="/ppt/tags/tag965.xml" ContentType="application/vnd.openxmlformats-officedocument.presentationml.tags+xml"/>
  <Override PartName="/ppt/tags/tag1297.xml" ContentType="application/vnd.openxmlformats-officedocument.presentationml.tags+xml"/>
  <Override PartName="/ppt/tags/tag1313.xml" ContentType="application/vnd.openxmlformats-officedocument.presentationml.tags+xml"/>
  <Override PartName="/ppt/slideLayouts/slideLayout48.xml" ContentType="application/vnd.openxmlformats-officedocument.presentationml.slideLayout+xml"/>
  <Override PartName="/ppt/tags/tag473.xml" ContentType="application/vnd.openxmlformats-officedocument.presentationml.tags+xml"/>
  <Override PartName="/ppt/tags/tag990.xml" ContentType="application/vnd.openxmlformats-officedocument.presentationml.tags+xml"/>
  <Override PartName="/ppt/tags/tag1152.xml" ContentType="application/vnd.openxmlformats-officedocument.presentationml.tags+xml"/>
  <Override PartName="/ppt/tags/tag218.xml" ContentType="application/vnd.openxmlformats-officedocument.presentationml.tags+xml"/>
  <Override PartName="/ppt/tags/tag404.xml" ContentType="application/vnd.openxmlformats-officedocument.presentationml.tags+xml"/>
  <Override PartName="/ppt/tags/tag549.xml" ContentType="application/vnd.openxmlformats-officedocument.presentationml.tags+xml"/>
  <Override PartName="/ppt/slideLayouts/slideLayout126.xml" ContentType="application/vnd.openxmlformats-officedocument.presentationml.slideLayout+xml"/>
  <Override PartName="/ppt/tags/tag735.xml" ContentType="application/vnd.openxmlformats-officedocument.presentationml.tags+xml"/>
  <Override PartName="/ppt/tags/tag1228.xml" ContentType="application/vnd.openxmlformats-officedocument.presentationml.tags+xml"/>
  <Override PartName="/ppt/tags/tag1414.xml" ContentType="application/vnd.openxmlformats-officedocument.presentationml.tags+xml"/>
  <Override PartName="/ppt/tags/tag87.xml" ContentType="application/vnd.openxmlformats-officedocument.presentationml.tags+xml"/>
  <Override PartName="/ppt/tags/tag243.xml" ContentType="application/vnd.openxmlformats-officedocument.presentationml.tags+xml"/>
  <Override PartName="/ppt/slideLayouts/slideLayout73.xml" ContentType="application/vnd.openxmlformats-officedocument.presentationml.slideLayout+xml"/>
  <Override PartName="/ppt/tags/tag388.xml" ContentType="application/vnd.openxmlformats-officedocument.presentationml.tags+xml"/>
  <Override PartName="/ppt/tags/tag574.xml" ContentType="application/vnd.openxmlformats-officedocument.presentationml.tags+xml"/>
  <Override PartName="/ppt/tags/tag921.xml" ContentType="application/vnd.openxmlformats-officedocument.presentationml.tags+xml"/>
  <Override PartName="/ppt/tags/tag1067.xml" ContentType="application/vnd.openxmlformats-officedocument.presentationml.tags+xml"/>
  <Override PartName="/ppt/tags/tag1253.xml" ContentType="application/vnd.openxmlformats-officedocument.presentationml.tags+xml"/>
  <Override PartName="/ppt/tags/tag1398.xml" ContentType="application/vnd.openxmlformats-officedocument.presentationml.tags+xml"/>
  <Override PartName="/ppt/tags/tag319.xml" ContentType="application/vnd.openxmlformats-officedocument.presentationml.tags+xml"/>
  <Override PartName="/ppt/tags/tag760.xml" ContentType="application/vnd.openxmlformats-officedocument.presentationml.tags+xml"/>
  <Override PartName="/ppt/slideLayouts/slideLayout151.xml" ContentType="application/vnd.openxmlformats-officedocument.presentationml.slideLayout+xml"/>
  <Override PartName="/ppt/tags/tag1092.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158.xml" ContentType="application/vnd.openxmlformats-officedocument.presentationml.tags+xml"/>
  <Override PartName="/ppt/tags/tag505.xml" ContentType="application/vnd.openxmlformats-officedocument.presentationml.tags+xml"/>
  <Override PartName="/ppt/tags/tag836.xml" ContentType="application/vnd.openxmlformats-officedocument.presentationml.tags+xml"/>
  <Override PartName="/ppt/tags/tag1329.xml" ContentType="application/vnd.openxmlformats-officedocument.presentationml.tags+xml"/>
  <Override PartName="/ppt/tags/tag43.xml" ContentType="application/vnd.openxmlformats-officedocument.presentationml.tags+xml"/>
  <Override PartName="/ppt/tags/tag344.xml" ContentType="application/vnd.openxmlformats-officedocument.presentationml.tags+xml"/>
  <Override PartName="/ppt/tags/tag489.xml" ContentType="application/vnd.openxmlformats-officedocument.presentationml.tags+xml"/>
  <Override PartName="/ppt/tags/tag530.xml" ContentType="application/vnd.openxmlformats-officedocument.presentationml.tags+xml"/>
  <Override PartName="/ppt/tags/tag675.xml" ContentType="application/vnd.openxmlformats-officedocument.presentationml.tags+xml"/>
  <Override PartName="/ppt/tags/tag1023.xml" ContentType="application/vnd.openxmlformats-officedocument.presentationml.tags+xml"/>
  <Override PartName="/ppt/tags/tag1168.xml" ContentType="application/vnd.openxmlformats-officedocument.presentationml.tags+xml"/>
  <Override PartName="/ppt/tags/tag1354.xml" ContentType="application/vnd.openxmlformats-officedocument.presentationml.tags+xml"/>
  <Override PartName="/ppt/tags/tag183.xml" ContentType="application/vnd.openxmlformats-officedocument.presentationml.tags+xml"/>
  <Override PartName="/ppt/theme/theme12.xml" ContentType="application/vnd.openxmlformats-officedocument.theme+xml"/>
  <Override PartName="/ppt/slideLayouts/slideLayout89.xml" ContentType="application/vnd.openxmlformats-officedocument.presentationml.slideLayout+xml"/>
  <Override PartName="/ppt/tags/tag861.xml" ContentType="application/vnd.openxmlformats-officedocument.presentationml.tags+xml"/>
  <Override PartName="/ppt/tags/tag1193.xml" ContentType="application/vnd.openxmlformats-officedocument.presentationml.tags+xml"/>
  <Override PartName="/ppt/tags/tag114.xml" ContentType="application/vnd.openxmlformats-officedocument.presentationml.tags+xml"/>
  <Override PartName="/ppt/tags/tag259.xml" ContentType="application/vnd.openxmlformats-officedocument.presentationml.tags+xml"/>
  <Override PartName="/ppt/tags/tag606.xml" ContentType="application/vnd.openxmlformats-officedocument.presentationml.tags+xml"/>
  <Override PartName="/ppt/tags/tag937.xml" ContentType="application/vnd.openxmlformats-officedocument.presentationml.tags+xml"/>
  <Override PartName="/ppt/tags/tag1269.xml" ContentType="application/vnd.openxmlformats-officedocument.presentationml.tags+xml"/>
  <Override PartName="/ppt/theme/theme4.xml" ContentType="application/vnd.openxmlformats-officedocument.theme+xml"/>
  <Override PartName="/ppt/tags/tag300.xml" ContentType="application/vnd.openxmlformats-officedocument.presentationml.tags+xml"/>
  <Override PartName="/ppt/tags/tag445.xml" ContentType="application/vnd.openxmlformats-officedocument.presentationml.tags+xml"/>
  <Override PartName="/ppt/tags/tag631.xml" ContentType="application/vnd.openxmlformats-officedocument.presentationml.tags+xml"/>
  <Override PartName="/ppt/tags/tag776.xml" ContentType="application/vnd.openxmlformats-officedocument.presentationml.tags+xml"/>
  <Override PartName="/ppt/tags/tag962.xml" ContentType="application/vnd.openxmlformats-officedocument.presentationml.tags+xml"/>
  <Override PartName="/ppt/slideLayouts/slideLayout167.xml" ContentType="application/vnd.openxmlformats-officedocument.presentationml.slideLayout+xml"/>
  <Override PartName="/ppt/tags/tag1124.xml" ContentType="application/vnd.openxmlformats-officedocument.presentationml.tags+xml"/>
  <Override PartName="/ppt/tags/tag1310.xml" ContentType="application/vnd.openxmlformats-officedocument.presentationml.tags+xml"/>
  <Override PartName="/ppt/tags/tag1455.xml" ContentType="application/vnd.openxmlformats-officedocument.presentationml.tags+xml"/>
  <Override PartName="/ppt/slideLayouts/slideLayout45.xml" ContentType="application/vnd.openxmlformats-officedocument.presentationml.slideLayout+xml"/>
  <Override PartName="/ppt/tags/tag284.xml" ContentType="application/vnd.openxmlformats-officedocument.presentationml.tags+xml"/>
  <Override PartName="/ppt/tags/tag470.xml" ContentType="application/vnd.openxmlformats-officedocument.presentationml.tags+xml"/>
  <Override PartName="/ppt/tags/tag707.xml" ContentType="application/vnd.openxmlformats-officedocument.presentationml.tags+xml"/>
  <Override PartName="/ppt/tags/tag1294.xml" ContentType="application/vnd.openxmlformats-officedocument.presentationml.tags+xml"/>
  <Override PartName="/ppt/tags/tag59.xml" ContentType="application/vnd.openxmlformats-officedocument.presentationml.tags+xml"/>
  <Override PartName="/ppt/tags/tag215.xml" ContentType="application/vnd.openxmlformats-officedocument.presentationml.tags+xml"/>
  <Override PartName="/ppt/tags/tag546.xml" ContentType="application/vnd.openxmlformats-officedocument.presentationml.tags+xml"/>
  <Override PartName="/ppt/tags/tag877.xml" ContentType="application/vnd.openxmlformats-officedocument.presentationml.tags+xml"/>
  <Override PartName="/ppt/tags/tag1039.xml" ContentType="application/vnd.openxmlformats-officedocument.presentationml.tags+xml"/>
  <Override PartName="/ppt/tags/tag1225.xml" ContentType="application/vnd.openxmlformats-officedocument.presentationml.tags+xml"/>
  <Override PartName="/ppt/tags/tag84.xml" ContentType="application/vnd.openxmlformats-officedocument.presentationml.tags+xml"/>
  <Override PartName="/ppt/tags/tag199.xml" ContentType="application/vnd.openxmlformats-officedocument.presentationml.tags+xml"/>
  <Override PartName="/ppt/slideLayouts/slideLayout70.xml" ContentType="application/vnd.openxmlformats-officedocument.presentationml.slideLayout+xml"/>
  <Override PartName="/ppt/tags/tag385.xml" ContentType="application/vnd.openxmlformats-officedocument.presentationml.tags+xml"/>
  <Override PartName="/ppt/tags/tag401.xml" ContentType="application/vnd.openxmlformats-officedocument.presentationml.tags+xml"/>
  <Override PartName="/ppt/slideLayouts/slideLayout123.xml" ContentType="application/vnd.openxmlformats-officedocument.presentationml.slideLayout+xml"/>
  <Override PartName="/ppt/tags/tag732.xml" ContentType="application/vnd.openxmlformats-officedocument.presentationml.tags+xml"/>
  <Override PartName="/ppt/theme/theme28.xml" ContentType="application/vnd.openxmlformats-officedocument.theme+xml"/>
  <Override PartName="/ppt/tags/tag1064.xml" ContentType="application/vnd.openxmlformats-officedocument.presentationml.tags+xml"/>
  <Override PartName="/ppt/tags/tag1411.xml" ContentType="application/vnd.openxmlformats-officedocument.presentationml.tags+xml"/>
  <Override PartName="/ppt/slideMasters/slideMaster32.xml" ContentType="application/vnd.openxmlformats-officedocument.presentationml.slideMaster+xml"/>
  <Override PartName="/ppt/tags/tag240.xml" ContentType="application/vnd.openxmlformats-officedocument.presentationml.tags+xml"/>
  <Override PartName="/ppt/tags/tag571.xml" ContentType="application/vnd.openxmlformats-officedocument.presentationml.tags+xml"/>
  <Override PartName="/ppt/tags/tag808.xml" ContentType="application/vnd.openxmlformats-officedocument.presentationml.tags+xml"/>
  <Override PartName="/ppt/tags/tag1250.xml" ContentType="application/vnd.openxmlformats-officedocument.presentationml.tags+xml"/>
  <Override PartName="/ppt/tags/tag1395.xml" ContentType="application/vnd.openxmlformats-officedocument.presentationml.tags+xml"/>
  <Override PartName="/ppt/tags/tag15.xml" ContentType="application/vnd.openxmlformats-officedocument.presentationml.tags+xml"/>
  <Override PartName="/ppt/tags/tag316.xml" ContentType="application/vnd.openxmlformats-officedocument.presentationml.tags+xml"/>
  <Override PartName="/ppt/tags/tag502.xml" ContentType="application/vnd.openxmlformats-officedocument.presentationml.tags+xml"/>
  <Override PartName="/ppt/tags/tag647.xml" ContentType="application/vnd.openxmlformats-officedocument.presentationml.tags+xml"/>
  <Override PartName="/ppt/tags/tag978.xml" ContentType="application/vnd.openxmlformats-officedocument.presentationml.tags+xml"/>
  <Override PartName="/ppt/tags/tag1326.xml" ContentType="application/vnd.openxmlformats-officedocument.presentationml.tags+xml"/>
  <Override PartName="/ppt/slideMasters/slideMaster7.xml" ContentType="application/vnd.openxmlformats-officedocument.presentationml.slideMaster+xml"/>
  <Override PartName="/ppt/tags/tag40.xml" ContentType="application/vnd.openxmlformats-officedocument.presentationml.tags+xml"/>
  <Override PartName="/ppt/tags/tag155.xml" ContentType="application/vnd.openxmlformats-officedocument.presentationml.tags+xml"/>
  <Override PartName="/ppt/tags/tag341.xml" ContentType="application/vnd.openxmlformats-officedocument.presentationml.tags+xml"/>
  <Override PartName="/ppt/tags/tag486.xml" ContentType="application/vnd.openxmlformats-officedocument.presentationml.tags+xml"/>
  <Override PartName="/ppt/tags/tag833.xml" ContentType="application/vnd.openxmlformats-officedocument.presentationml.tags+xml"/>
  <Override PartName="/ppt/tags/tag1020.xml" ContentType="application/vnd.openxmlformats-officedocument.presentationml.tags+xml"/>
  <Override PartName="/ppt/tags/tag1165.xml" ContentType="application/vnd.openxmlformats-officedocument.presentationml.tags+xml"/>
  <Override PartName="/ppt/tags/tag180.xml" ContentType="application/vnd.openxmlformats-officedocument.presentationml.tags+xml"/>
  <Override PartName="/ppt/tags/tag417.xml" ContentType="application/vnd.openxmlformats-officedocument.presentationml.tags+xml"/>
  <Override PartName="/ppt/tags/tag672.xml" ContentType="application/vnd.openxmlformats-officedocument.presentationml.tags+xml"/>
  <Override PartName="/ppt/slideLayouts/slideLayout139.xml" ContentType="application/vnd.openxmlformats-officedocument.presentationml.slideLayout+xml"/>
  <Override PartName="/ppt/tags/tag909.xml" ContentType="application/vnd.openxmlformats-officedocument.presentationml.tags+xml"/>
  <Override PartName="/ppt/tags/tag1351.xml" ContentType="application/vnd.openxmlformats-officedocument.presentationml.tags+xml"/>
  <Override PartName="/ppt/tags/tag256.xml" ContentType="application/vnd.openxmlformats-officedocument.presentationml.tags+xml"/>
  <Override PartName="/ppt/slideLayouts/slideLayout86.xml" ContentType="application/vnd.openxmlformats-officedocument.presentationml.slideLayout+xml"/>
  <Override PartName="/ppt/tags/tag603.xml" ContentType="application/vnd.openxmlformats-officedocument.presentationml.tags+xml"/>
  <Override PartName="/ppt/tags/tag748.xml" ContentType="application/vnd.openxmlformats-officedocument.presentationml.tags+xml"/>
  <Override PartName="/ppt/tags/tag934.xml" ContentType="application/vnd.openxmlformats-officedocument.presentationml.tags+xml"/>
  <Override PartName="/ppt/tags/tag1190.xml" ContentType="application/vnd.openxmlformats-officedocument.presentationml.tags+xml"/>
  <Override PartName="/ppt/tags/tag1427.xml" ContentType="application/vnd.openxmlformats-officedocument.presentationml.tags+xml"/>
  <Override PartName="/ppt/slides/slide18.xml" ContentType="application/vnd.openxmlformats-officedocument.presentationml.slide+xml"/>
  <Override PartName="/ppt/slideLayouts/slideLayout17.xml" ContentType="application/vnd.openxmlformats-officedocument.presentationml.slideLayout+xml"/>
  <Override PartName="/ppt/tags/tag111.xml" ContentType="application/vnd.openxmlformats-officedocument.presentationml.tags+xml"/>
  <Override PartName="/ppt/tags/tag442.xml" ContentType="application/vnd.openxmlformats-officedocument.presentationml.tags+xml"/>
  <Override PartName="/ppt/tags/tag587.xml" ContentType="application/vnd.openxmlformats-officedocument.presentationml.tags+xml"/>
  <Override PartName="/ppt/tags/tag773.xml" ContentType="application/vnd.openxmlformats-officedocument.presentationml.tags+xml"/>
  <Override PartName="/ppt/slideLayouts/slideLayout164.xml" ContentType="application/vnd.openxmlformats-officedocument.presentationml.slideLayout+xml"/>
  <Override PartName="/ppt/tags/tag1121.xml" ContentType="application/vnd.openxmlformats-officedocument.presentationml.tags+xml"/>
  <Override PartName="/ppt/tags/tag1266.xml" ContentType="application/vnd.openxmlformats-officedocument.presentationml.tags+xml"/>
  <Override PartName="/ppt/tags/tag1452.xml" ContentType="application/vnd.openxmlformats-officedocument.presentationml.tags+xml"/>
  <Override PartName="/ppt/theme/theme1.xml" ContentType="application/vnd.openxmlformats-officedocument.theme+xml"/>
  <Override PartName="/ppt/tags/tag281.xml" ContentType="application/vnd.openxmlformats-officedocument.presentationml.tags+xml"/>
  <Override PartName="/ppt/tags/tag518.xml" ContentType="application/vnd.openxmlformats-officedocument.presentationml.tags+xml"/>
  <Override PartName="/ppt/tags/tag849.xml" ContentType="application/vnd.openxmlformats-officedocument.presentationml.tags+xml"/>
  <Override PartName="/ppt/tags/tag1291.xml" ContentType="application/vnd.openxmlformats-officedocument.presentationml.tags+xml"/>
  <Override PartName="/ppt/tags/tag56.xml" ContentType="application/vnd.openxmlformats-officedocument.presentationml.tags+xml"/>
  <Override PartName="/ppt/slideLayouts/slideLayout42.xml" ContentType="application/vnd.openxmlformats-officedocument.presentationml.slideLayout+xml"/>
  <Override PartName="/ppt/tags/tag357.xml" ContentType="application/vnd.openxmlformats-officedocument.presentationml.tags+xml"/>
  <Override PartName="/ppt/tags/tag688.xml" ContentType="application/vnd.openxmlformats-officedocument.presentationml.tags+xml"/>
  <Override PartName="/ppt/tags/tag704.xml" ContentType="application/vnd.openxmlformats-officedocument.presentationml.tags+xml"/>
  <Override PartName="/ppt/tags/tag1036.xml" ContentType="application/vnd.openxmlformats-officedocument.presentationml.tags+xml"/>
  <Override PartName="/ppt/tags/tag1367.xml" ContentType="application/vnd.openxmlformats-officedocument.presentationml.tags+xml"/>
  <Override PartName="/ppt/tags/tag196.xml" ContentType="application/vnd.openxmlformats-officedocument.presentationml.tags+xml"/>
  <Override PartName="/ppt/tags/tag212.xml" ContentType="application/vnd.openxmlformats-officedocument.presentationml.tags+xml"/>
  <Override PartName="/ppt/slideLayouts/slideLayout120.xml" ContentType="application/vnd.openxmlformats-officedocument.presentationml.slideLayout+xml"/>
  <Override PartName="/ppt/tags/tag543.xml" ContentType="application/vnd.openxmlformats-officedocument.presentationml.tags+xml"/>
  <Override PartName="/ppt/tags/tag874.xml" ContentType="application/vnd.openxmlformats-officedocument.presentationml.tags+xml"/>
  <Override PartName="/ppt/tags/tag1222.xml" ContentType="application/vnd.openxmlformats-officedocument.presentationml.tags+xml"/>
  <Override PartName="/ppt/tags/tag81.xml" ContentType="application/vnd.openxmlformats-officedocument.presentationml.tags+xml"/>
  <Override PartName="/ppt/tags/tag382.xml" ContentType="application/vnd.openxmlformats-officedocument.presentationml.tags+xml"/>
  <Override PartName="/ppt/theme/theme25.xml" ContentType="application/vnd.openxmlformats-officedocument.theme+xml"/>
  <Override PartName="/ppt/tags/tag619.xml" ContentType="application/vnd.openxmlformats-officedocument.presentationml.tags+xml"/>
  <Override PartName="/ppt/tags/tag805.xml" ContentType="application/vnd.openxmlformats-officedocument.presentationml.tags+xml"/>
  <Override PartName="/ppt/tags/tag1061.xml" ContentType="application/vnd.openxmlformats-officedocument.presentationml.tags+xml"/>
  <Override PartName="/ppt/tags/tag1392.xml" ContentType="application/vnd.openxmlformats-officedocument.presentationml.tags+xml"/>
  <Override PartName="/ppt/tags/tag12.xml" ContentType="application/vnd.openxmlformats-officedocument.presentationml.tags+xml"/>
  <Override PartName="/ppt/tags/tag127.xml" ContentType="application/vnd.openxmlformats-officedocument.presentationml.tags+xml"/>
  <Override PartName="/ppt/tags/tag313.xml" ContentType="application/vnd.openxmlformats-officedocument.presentationml.tags+xml"/>
  <Override PartName="/ppt/tags/tag458.xml" ContentType="application/vnd.openxmlformats-officedocument.presentationml.tags+xml"/>
  <Override PartName="/ppt/tags/tag644.xml" ContentType="application/vnd.openxmlformats-officedocument.presentationml.tags+xml"/>
  <Override PartName="/ppt/tags/tag789.xml" ContentType="application/vnd.openxmlformats-officedocument.presentationml.tags+xml"/>
  <Override PartName="/ppt/tags/tag1137.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tags/tag152.xml" ContentType="application/vnd.openxmlformats-officedocument.presentationml.tags+xml"/>
  <Override PartName="/ppt/tags/tag297.xml" ContentType="application/vnd.openxmlformats-officedocument.presentationml.tags+xml"/>
  <Override PartName="/ppt/tags/tag483.xml" ContentType="application/vnd.openxmlformats-officedocument.presentationml.tags+xml"/>
  <Override PartName="/ppt/tags/tag830.xml" ContentType="application/vnd.openxmlformats-officedocument.presentationml.tags+xml"/>
  <Override PartName="/ppt/tags/tag975.xml" ContentType="application/vnd.openxmlformats-officedocument.presentationml.tags+xml"/>
  <Override PartName="/ppt/tags/tag1162.xml" ContentType="application/vnd.openxmlformats-officedocument.presentationml.tags+xml"/>
  <Override PartName="/ppt/tags/tag1323.xml" ContentType="application/vnd.openxmlformats-officedocument.presentationml.tags+xml"/>
  <Override PartName="/ppt/slideLayouts/slideLayout58.xml" ContentType="application/vnd.openxmlformats-officedocument.presentationml.slideLayout+xml"/>
  <Override PartName="/ppt/tags/tag228.xml" ContentType="application/vnd.openxmlformats-officedocument.presentationml.tags+xml"/>
  <Override PartName="/ppt/tags/tag906.xml" ContentType="application/vnd.openxmlformats-officedocument.presentationml.tags+xml"/>
  <Override PartName="/ppt/slideLayouts/slideLayout83.xml" ContentType="application/vnd.openxmlformats-officedocument.presentationml.slideLayout+xml"/>
  <Override PartName="/ppt/tags/tag414.xml" ContentType="application/vnd.openxmlformats-officedocument.presentationml.tags+xml"/>
  <Override PartName="/ppt/tags/tag559.xml" ContentType="application/vnd.openxmlformats-officedocument.presentationml.tags+xml"/>
  <Override PartName="/ppt/tags/tag600.xml" ContentType="application/vnd.openxmlformats-officedocument.presentationml.tags+xml"/>
  <Override PartName="/ppt/slideLayouts/slideLayout136.xml" ContentType="application/vnd.openxmlformats-officedocument.presentationml.slideLayout+xml"/>
  <Override PartName="/ppt/tags/tag745.xml" ContentType="application/vnd.openxmlformats-officedocument.presentationml.tags+xml"/>
  <Override PartName="/ppt/tags/tag1238.xml" ContentType="application/vnd.openxmlformats-officedocument.presentationml.tags+xml"/>
  <Override PartName="/ppt/tags/tag1424.xml" ContentType="application/vnd.openxmlformats-officedocument.presentationml.tags+xml"/>
  <Override PartName="/ppt/slides/slide15.xml" ContentType="application/vnd.openxmlformats-officedocument.presentationml.slide+xml"/>
  <Override PartName="/ppt/tags/tag97.xml" ContentType="application/vnd.openxmlformats-officedocument.presentationml.tags+xml"/>
  <Override PartName="/ppt/tags/tag253.xml" ContentType="application/vnd.openxmlformats-officedocument.presentationml.tags+xml"/>
  <Override PartName="/ppt/tags/tag398.xml" ContentType="application/vnd.openxmlformats-officedocument.presentationml.tags+xml"/>
  <Override PartName="/ppt/tags/tag584.xml" ContentType="application/vnd.openxmlformats-officedocument.presentationml.tags+xml"/>
  <Override PartName="/ppt/tags/tag931.xml" ContentType="application/vnd.openxmlformats-officedocument.presentationml.tags+xml"/>
  <Override PartName="/ppt/slideLayouts/slideLayout161.xml" ContentType="application/vnd.openxmlformats-officedocument.presentationml.slideLayout+xml"/>
  <Override PartName="/ppt/tags/tag1077.xml" ContentType="application/vnd.openxmlformats-officedocument.presentationml.tags+xml"/>
  <Override PartName="/ppt/tags/tag1263.xml" ContentType="application/vnd.openxmlformats-officedocument.presentationml.tags+xml"/>
  <Override PartName="/ppt/tags/tag28.xml" ContentType="application/vnd.openxmlformats-officedocument.presentationml.tags+xml"/>
  <Override PartName="/ppt/slideLayouts/slideLayout14.xml" ContentType="application/vnd.openxmlformats-officedocument.presentationml.slideLayout+xml"/>
  <Override PartName="/ppt/tags/tag329.xml" ContentType="application/vnd.openxmlformats-officedocument.presentationml.tags+xml"/>
  <Override PartName="/ppt/tags/tag770.xml" ContentType="application/vnd.openxmlformats-officedocument.presentationml.tags+xml"/>
  <Override PartName="/ppt/tags/tag1008.xml" ContentType="application/vnd.openxmlformats-officedocument.presentationml.tags+xml"/>
  <Override PartName="/ppt/tags/tag1339.xml" ContentType="application/vnd.openxmlformats-officedocument.presentationml.tags+xml"/>
  <Override PartName="/ppt/slides/slide40.xml" ContentType="application/vnd.openxmlformats-officedocument.presentationml.slide+xml"/>
  <Override PartName="/ppt/tags/tag168.xml" ContentType="application/vnd.openxmlformats-officedocument.presentationml.tags+xml"/>
  <Override PartName="/ppt/tags/tag499.xml" ContentType="application/vnd.openxmlformats-officedocument.presentationml.tags+xml"/>
  <Override PartName="/ppt/tags/tag515.xml" ContentType="application/vnd.openxmlformats-officedocument.presentationml.tags+xml"/>
  <Override PartName="/ppt/tags/tag701.xml" ContentType="application/vnd.openxmlformats-officedocument.presentationml.tags+xml"/>
  <Override PartName="/ppt/tags/tag846.xml" ContentType="application/vnd.openxmlformats-officedocument.presentationml.tags+xml"/>
  <Override PartName="/ppt/tags/tag1178.xml" ContentType="application/vnd.openxmlformats-officedocument.presentationml.tags+xml"/>
  <Default Extension="vml" ContentType="application/vnd.openxmlformats-officedocument.vmlDrawing"/>
  <Override PartName="/ppt/tags/tag53.xml" ContentType="application/vnd.openxmlformats-officedocument.presentationml.tags+xml"/>
  <Override PartName="/ppt/tags/tag354.xml" ContentType="application/vnd.openxmlformats-officedocument.presentationml.tags+xml"/>
  <Override PartName="/ppt/tags/tag540.xml" ContentType="application/vnd.openxmlformats-officedocument.presentationml.tags+xml"/>
  <Override PartName="/ppt/tags/tag685.xml" ContentType="application/vnd.openxmlformats-officedocument.presentationml.tags+xml"/>
  <Override PartName="/ppt/tags/tag871.xml" ContentType="application/vnd.openxmlformats-officedocument.presentationml.tags+xml"/>
  <Override PartName="/ppt/tags/tag1033.xml" ContentType="application/vnd.openxmlformats-officedocument.presentationml.tags+xml"/>
  <Override PartName="/ppt/tags/tag1364.xml" ContentType="application/vnd.openxmlformats-officedocument.presentationml.tags+xml"/>
  <Override PartName="/ppt/tags/tag193.xml" ContentType="application/vnd.openxmlformats-officedocument.presentationml.tags+xml"/>
  <Override PartName="/ppt/slideLayouts/slideLayout99.xml" ContentType="application/vnd.openxmlformats-officedocument.presentationml.slideLayout+xml"/>
  <Override PartName="/ppt/theme/theme22.xml" ContentType="application/vnd.openxmlformats-officedocument.theme+xml"/>
  <Override PartName="/ppt/tags/tag616.xml" ContentType="application/vnd.openxmlformats-officedocument.presentationml.tags+xml"/>
  <Override PartName="/ppt/tags/tag1109.xml" ContentType="application/vnd.openxmlformats-officedocument.presentationml.tags+xml"/>
  <Override PartName="/ppt/tags/tag124.xml" ContentType="application/vnd.openxmlformats-officedocument.presentationml.tags+xml"/>
  <Override PartName="/ppt/tags/tag269.xml" ContentType="application/vnd.openxmlformats-officedocument.presentationml.tags+xml"/>
  <Override PartName="/ppt/tags/tag455.xml" ContentType="application/vnd.openxmlformats-officedocument.presentationml.tags+xml"/>
  <Override PartName="/ppt/tags/tag802.xml" ContentType="application/vnd.openxmlformats-officedocument.presentationml.tags+xml"/>
  <Override PartName="/ppt/tags/tag947.xml" ContentType="application/vnd.openxmlformats-officedocument.presentationml.tags+xml"/>
  <Override PartName="/ppt/slideLayouts/slideLayout177.xml" ContentType="application/vnd.openxmlformats-officedocument.presentationml.slideLayout+xml"/>
  <Override PartName="/ppt/tags/tag1134.xml" ContentType="application/vnd.openxmlformats-officedocument.presentationml.tags+xml"/>
  <Override PartName="/ppt/tags/tag1279.xml" ContentType="application/vnd.openxmlformats-officedocument.presentationml.tags+xml"/>
  <Override PartName="/ppt/slides/slide6.xml" ContentType="application/vnd.openxmlformats-officedocument.presentationml.slide+xml"/>
  <Override PartName="/ppt/slideLayouts/slideLayout8.xml" ContentType="application/vnd.openxmlformats-officedocument.presentationml.slideLayout+xml"/>
  <Override PartName="/ppt/tags/tag294.xml" ContentType="application/vnd.openxmlformats-officedocument.presentationml.tags+xml"/>
  <Override PartName="/ppt/tags/tag310.xml" ContentType="application/vnd.openxmlformats-officedocument.presentationml.tags+xml"/>
  <Override PartName="/ppt/tags/tag641.xml" ContentType="application/vnd.openxmlformats-officedocument.presentationml.tags+xml"/>
  <Override PartName="/ppt/tags/tag786.xml" ContentType="application/vnd.openxmlformats-officedocument.presentationml.tags+xml"/>
  <Override PartName="/ppt/tags/tag972.xml" ContentType="application/vnd.openxmlformats-officedocument.presentationml.tags+xml"/>
  <Override PartName="/ppt/tags/tag1320.xml" ContentType="application/vnd.openxmlformats-officedocument.presentationml.tags+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tags/tag480.xml" ContentType="application/vnd.openxmlformats-officedocument.presentationml.tags+xml"/>
  <Override PartName="/ppt/tags/tag717.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411.xml" ContentType="application/vnd.openxmlformats-officedocument.presentationml.tags+xml"/>
  <Override PartName="/ppt/slideLayouts/slideLayout133.xml" ContentType="application/vnd.openxmlformats-officedocument.presentationml.slideLayout+xml"/>
  <Override PartName="/ppt/tags/tag556.xml" ContentType="application/vnd.openxmlformats-officedocument.presentationml.tags+xml"/>
  <Override PartName="/ppt/tags/tag887.xml" ContentType="application/vnd.openxmlformats-officedocument.presentationml.tags+xml"/>
  <Override PartName="/ppt/tags/tag903.xml" ContentType="application/vnd.openxmlformats-officedocument.presentationml.tags+xml"/>
  <Override PartName="/ppt/tags/tag1049.xml" ContentType="application/vnd.openxmlformats-officedocument.presentationml.tags+xml"/>
  <Override PartName="/ppt/tags/tag1235.xml" ContentType="application/vnd.openxmlformats-officedocument.presentationml.tags+xml"/>
  <Default Extension="rels" ContentType="application/vnd.openxmlformats-package.relationships+xml"/>
  <Override PartName="/ppt/slideMasters/slideMaster17.xml" ContentType="application/vnd.openxmlformats-officedocument.presentationml.slideMaster+xml"/>
  <Override PartName="/ppt/tags/tag94.xml" ContentType="application/vnd.openxmlformats-officedocument.presentationml.tags+xml"/>
  <Override PartName="/ppt/tags/tag250.xml" ContentType="application/vnd.openxmlformats-officedocument.presentationml.tags+xml"/>
  <Override PartName="/ppt/slideLayouts/slideLayout80.xml" ContentType="application/vnd.openxmlformats-officedocument.presentationml.slideLayout+xml"/>
  <Override PartName="/ppt/tags/tag395.xml" ContentType="application/vnd.openxmlformats-officedocument.presentationml.tags+xml"/>
  <Override PartName="/ppt/tags/tag742.xml" ContentType="application/vnd.openxmlformats-officedocument.presentationml.tags+xml"/>
  <Override PartName="/ppt/tags/tag1074.xml" ContentType="application/vnd.openxmlformats-officedocument.presentationml.tags+xml"/>
  <Override PartName="/ppt/tags/tag1421.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581.xml" ContentType="application/vnd.openxmlformats-officedocument.presentationml.tags+xml"/>
  <Override PartName="/ppt/tags/tag818.xml" ContentType="application/vnd.openxmlformats-officedocument.presentationml.tags+xml"/>
  <Override PartName="/ppt/tags/tag1260.xml" ContentType="application/vnd.openxmlformats-officedocument.presentationml.tags+xml"/>
  <Override PartName="/ppt/tags/tag25.xml" ContentType="application/vnd.openxmlformats-officedocument.presentationml.tags+xml"/>
  <Override PartName="/ppt/tags/tag165.xml" ContentType="application/vnd.openxmlformats-officedocument.presentationml.tags+xml"/>
  <Override PartName="/ppt/tags/tag326.xml" ContentType="application/vnd.openxmlformats-officedocument.presentationml.tags+xml"/>
  <Override PartName="/ppt/tags/tag512.xml" ContentType="application/vnd.openxmlformats-officedocument.presentationml.tags+xml"/>
  <Override PartName="/ppt/tags/tag657.xml" ContentType="application/vnd.openxmlformats-officedocument.presentationml.tags+xml"/>
  <Override PartName="/ppt/tags/tag843.xml" ContentType="application/vnd.openxmlformats-officedocument.presentationml.tags+xml"/>
  <Override PartName="/ppt/tags/tag988.xml" ContentType="application/vnd.openxmlformats-officedocument.presentationml.tags+xml"/>
  <Override PartName="/ppt/tags/tag1005.xml" ContentType="application/vnd.openxmlformats-officedocument.presentationml.tags+xml"/>
  <Override PartName="/ppt/tags/tag1336.xml" ContentType="application/vnd.openxmlformats-officedocument.presentationml.tags+xml"/>
  <Override PartName="/ppt/tags/tag50.xml" ContentType="application/vnd.openxmlformats-officedocument.presentationml.tags+xml"/>
  <Override PartName="/ppt/tags/tag351.xml" ContentType="application/vnd.openxmlformats-officedocument.presentationml.tags+xml"/>
  <Override PartName="/ppt/tags/tag496.xml" ContentType="application/vnd.openxmlformats-officedocument.presentationml.tags+xml"/>
  <Override PartName="/ppt/tags/tag682.xml" ContentType="application/vnd.openxmlformats-officedocument.presentationml.tags+xml"/>
  <Override PartName="/ppt/tags/tag919.xml" ContentType="application/vnd.openxmlformats-officedocument.presentationml.tags+xml"/>
  <Override PartName="/ppt/tags/tag1030.xml" ContentType="application/vnd.openxmlformats-officedocument.presentationml.tags+xml"/>
  <Override PartName="/ppt/tags/tag1175.xml" ContentType="application/vnd.openxmlformats-officedocument.presentationml.tags+xml"/>
  <Override PartName="/ppt/tags/tag1361.xml" ContentType="application/vnd.openxmlformats-officedocument.presentationml.tags+xml"/>
  <Override PartName="/ppt/tags/tag190.xml" ContentType="application/vnd.openxmlformats-officedocument.presentationml.tags+xml"/>
  <Override PartName="/ppt/tags/tag427.xml" ContentType="application/vnd.openxmlformats-officedocument.presentationml.tags+xml"/>
  <Override PartName="/ppt/tags/tag758.xml" ContentType="application/vnd.openxmlformats-officedocument.presentationml.tags+xml"/>
  <Override PartName="/ppt/slideLayouts/slideLayout149.xml" ContentType="application/vnd.openxmlformats-officedocument.presentationml.slideLayout+xml"/>
  <Override PartName="/ppt/tags/tag1106.xml" ContentType="application/vnd.openxmlformats-officedocument.presentationml.tags+xml"/>
  <Override PartName="/ppt/tags/tag1437.xml" ContentType="application/vnd.openxmlformats-officedocument.presentationml.tags+xml"/>
  <Override PartName="/ppt/slides/slide28.xml" ContentType="application/vnd.openxmlformats-officedocument.presentationml.slide+xml"/>
  <Override PartName="/ppt/tags/tag266.xml" ContentType="application/vnd.openxmlformats-officedocument.presentationml.tags+xml"/>
  <Override PartName="/ppt/slideLayouts/slideLayout96.xml" ContentType="application/vnd.openxmlformats-officedocument.presentationml.slideLayout+xml"/>
  <Override PartName="/ppt/tags/tag597.xml" ContentType="application/vnd.openxmlformats-officedocument.presentationml.tags+xml"/>
  <Override PartName="/ppt/tags/tag613.xml" ContentType="application/vnd.openxmlformats-officedocument.presentationml.tags+xml"/>
  <Override PartName="/ppt/tags/tag944.xml" ContentType="application/vnd.openxmlformats-officedocument.presentationml.tags+xml"/>
  <Override PartName="/ppt/tags/tag1276.xml" ContentType="application/vnd.openxmlformats-officedocument.presentationml.tags+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121.xml" ContentType="application/vnd.openxmlformats-officedocument.presentationml.tags+xml"/>
  <Override PartName="/ppt/tags/tag452.xml" ContentType="application/vnd.openxmlformats-officedocument.presentationml.tags+xml"/>
  <Override PartName="/ppt/tags/tag783.xml" ContentType="application/vnd.openxmlformats-officedocument.presentationml.tags+xml"/>
  <Override PartName="/ppt/slideLayouts/slideLayout174.xml" ContentType="application/vnd.openxmlformats-officedocument.presentationml.slideLayout+xml"/>
  <Override PartName="/ppt/tags/tag1131.xml" ContentType="application/vnd.openxmlformats-officedocument.presentationml.tags+xml"/>
  <Override PartName="/ppt/tags/tag291.xml" ContentType="application/vnd.openxmlformats-officedocument.presentationml.tags+xml"/>
  <Override PartName="/ppt/slideLayouts/slideLayout105.xml" ContentType="application/vnd.openxmlformats-officedocument.presentationml.slideLayout+xml"/>
  <Override PartName="/ppt/tags/tag528.xml" ContentType="application/vnd.openxmlformats-officedocument.presentationml.tags+xml"/>
  <Override PartName="/ppt/tags/tag714.xml" ContentType="application/vnd.openxmlformats-officedocument.presentationml.tags+xml"/>
  <Override PartName="/ppt/tags/tag859.xml" ContentType="application/vnd.openxmlformats-officedocument.presentationml.tags+xml"/>
  <Override PartName="/ppt/tags/tag1207.xml" ContentType="application/vnd.openxmlformats-officedocument.presentationml.tags+xml"/>
  <Override PartName="/ppt/tags/tag66.xml" ContentType="application/vnd.openxmlformats-officedocument.presentationml.tags+xml"/>
  <Override PartName="/ppt/slideLayouts/slideLayout52.xml" ContentType="application/vnd.openxmlformats-officedocument.presentationml.slideLayout+xml"/>
  <Override PartName="/ppt/tags/tag222.xml" ContentType="application/vnd.openxmlformats-officedocument.presentationml.tags+xml"/>
  <Override PartName="/ppt/tags/tag367.xml" ContentType="application/vnd.openxmlformats-officedocument.presentationml.tags+xml"/>
  <Override PartName="/ppt/tags/tag553.xml" ContentType="application/vnd.openxmlformats-officedocument.presentationml.tags+xml"/>
  <Override PartName="/ppt/tags/tag698.xml" ContentType="application/vnd.openxmlformats-officedocument.presentationml.tags+xml"/>
  <Override PartName="/ppt/tags/tag900.xml" ContentType="application/vnd.openxmlformats-officedocument.presentationml.tags+xml"/>
  <Override PartName="/ppt/tags/tag1046.xml" ContentType="application/vnd.openxmlformats-officedocument.presentationml.tags+xml"/>
  <Override PartName="/ppt/tags/tag1377.xml" ContentType="application/vnd.openxmlformats-officedocument.presentationml.tags+xml"/>
  <Override PartName="/ppt/slideMasters/slideMaster14.xml" ContentType="application/vnd.openxmlformats-officedocument.presentationml.slideMaster+xml"/>
  <Override PartName="/ppt/tags/tag392.xml" ContentType="application/vnd.openxmlformats-officedocument.presentationml.tags+xml"/>
  <Override PartName="/ppt/slideLayouts/slideLayout130.xml" ContentType="application/vnd.openxmlformats-officedocument.presentationml.slideLayout+xml"/>
  <Override PartName="/ppt/tags/tag884.xml" ContentType="application/vnd.openxmlformats-officedocument.presentationml.tags+xml"/>
  <Override PartName="/ppt/tags/tag1232.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629.xml" ContentType="application/vnd.openxmlformats-officedocument.presentationml.tags+xml"/>
  <Override PartName="/ppt/tags/tag815.xml" ContentType="application/vnd.openxmlformats-officedocument.presentationml.tags+xml"/>
  <Override PartName="/ppt/tags/tag1071.xml" ContentType="application/vnd.openxmlformats-officedocument.presentationml.tags+xml"/>
  <Override PartName="/ppt/tags/tag1308.xml" ContentType="application/vnd.openxmlformats-officedocument.presentationml.tags+xml"/>
  <Override PartName="/ppt/tags/tag22.xml" ContentType="application/vnd.openxmlformats-officedocument.presentationml.tags+xml"/>
  <Override PartName="/ppt/tags/tag323.xml" ContentType="application/vnd.openxmlformats-officedocument.presentationml.tags+xml"/>
  <Override PartName="/ppt/tags/tag468.xml" ContentType="application/vnd.openxmlformats-officedocument.presentationml.tags+xml"/>
  <Override PartName="/ppt/tags/tag654.xml" ContentType="application/vnd.openxmlformats-officedocument.presentationml.tags+xml"/>
  <Override PartName="/ppt/tags/tag799.xml" ContentType="application/vnd.openxmlformats-officedocument.presentationml.tags+xml"/>
  <Override PartName="/ppt/tags/tag985.xml" ContentType="application/vnd.openxmlformats-officedocument.presentationml.tags+xml"/>
  <Override PartName="/ppt/tags/tag1002.xml" ContentType="application/vnd.openxmlformats-officedocument.presentationml.tags+xml"/>
  <Override PartName="/ppt/tags/tag1147.xml" ContentType="application/vnd.openxmlformats-officedocument.presentationml.tags+xml"/>
  <Override PartName="/ppt/tags/tag1333.xml" ContentType="application/vnd.openxmlformats-officedocument.presentationml.tags+xml"/>
  <Override PartName="/ppt/tags/tag162.xml" ContentType="application/vnd.openxmlformats-officedocument.presentationml.tags+xml"/>
  <Override PartName="/ppt/slideLayouts/slideLayout68.xml" ContentType="application/vnd.openxmlformats-officedocument.presentationml.slideLayout+xml"/>
  <Override PartName="/ppt/tags/tag493.xml" ContentType="application/vnd.openxmlformats-officedocument.presentationml.tags+xml"/>
  <Override PartName="/ppt/tags/tag840.xml" ContentType="application/vnd.openxmlformats-officedocument.presentationml.tags+xml"/>
  <Override PartName="/ppt/tags/tag1172.xml" ContentType="application/vnd.openxmlformats-officedocument.presentationml.tags+xml"/>
  <Override PartName="/ppt/tags/tag1409.xml" ContentType="application/vnd.openxmlformats-officedocument.presentationml.tags+xml"/>
  <Override PartName="/ppt/tags/tag8.xml" ContentType="application/vnd.openxmlformats-officedocument.presentationml.tags+xml"/>
  <Override PartName="/ppt/tags/tag238.xml" ContentType="application/vnd.openxmlformats-officedocument.presentationml.tags+xml"/>
  <Override PartName="/ppt/tags/tag916.xml" ContentType="application/vnd.openxmlformats-officedocument.presentationml.tags+xml"/>
  <Override PartName="/ppt/tags/tag1248.xml" ContentType="application/vnd.openxmlformats-officedocument.presentationml.tags+xml"/>
  <Override PartName="/ppt/tags/tag424.xml" ContentType="application/vnd.openxmlformats-officedocument.presentationml.tags+xml"/>
  <Override PartName="/ppt/tags/tag610.xml" ContentType="application/vnd.openxmlformats-officedocument.presentationml.tags+xml"/>
  <Override PartName="/ppt/slideLayouts/slideLayout146.xml" ContentType="application/vnd.openxmlformats-officedocument.presentationml.slideLayout+xml"/>
  <Override PartName="/ppt/tags/tag1434.xml" ContentType="application/vnd.openxmlformats-officedocument.presentationml.tags+xml"/>
  <Override PartName="/ppt/slideLayouts/slideLayout2.xml" ContentType="application/vnd.openxmlformats-officedocument.presentationml.slideLayout+xml"/>
  <Override PartName="/ppt/tags/tag594.xml" ContentType="application/vnd.openxmlformats-officedocument.presentationml.tags+xml"/>
  <Override PartName="/ppt/tags/tag780.xml" ContentType="application/vnd.openxmlformats-officedocument.presentationml.tags+xml"/>
  <Override PartName="/ppt/tags/tag38.xml" ContentType="application/vnd.openxmlformats-officedocument.presentationml.tags+xml"/>
  <Override PartName="/ppt/tags/tag339.xml" ContentType="application/vnd.openxmlformats-officedocument.presentationml.tags+xml"/>
  <Override PartName="/ppt/tags/tag525.xml" ContentType="application/vnd.openxmlformats-officedocument.presentationml.tags+xml"/>
  <Override PartName="/ppt/tags/tag1349.xml" ContentType="application/vnd.openxmlformats-officedocument.presentationml.tags+xml"/>
  <Override PartName="/ppt/tags/tag711.xml" ContentType="application/vnd.openxmlformats-officedocument.presentationml.tags+xml"/>
  <Override PartName="/ppt/tags/tag1043.xml" ContentType="application/vnd.openxmlformats-officedocument.presentationml.tags+xml"/>
  <Override PartName="/ppt/tags/tag695.xml" ContentType="application/vnd.openxmlformats-officedocument.presentationml.tags+xml"/>
  <Override PartName="/ppt/tags/tag881.xml" ContentType="application/vnd.openxmlformats-officedocument.presentationml.tags+xml"/>
  <Override PartName="/ppt/tags/tag626.xml" ContentType="application/vnd.openxmlformats-officedocument.presentationml.tags+xml"/>
  <Default Extension="xlsx" ContentType="application/vnd.openxmlformats-officedocument.spreadsheetml.sheet"/>
  <Override PartName="/ppt/tags/tag134.xml" ContentType="application/vnd.openxmlformats-officedocument.presentationml.tags+xml"/>
  <Override PartName="/ppt/tags/tag320.xml" ContentType="application/vnd.openxmlformats-officedocument.presentationml.tags+xml"/>
  <Override PartName="/ppt/tags/tag796.xml" ContentType="application/vnd.openxmlformats-officedocument.presentationml.tags+xml"/>
  <Override PartName="/ppt/tags/tag812.xml" ContentType="application/vnd.openxmlformats-officedocument.presentationml.tags+xml"/>
  <Override PartName="/ppt/tags/tag1144.xml" ContentType="application/vnd.openxmlformats-officedocument.presentationml.tags+xml"/>
  <Override PartName="/ppt/tags/tag982.xml" ContentType="application/vnd.openxmlformats-officedocument.presentationml.tags+xml"/>
  <Override PartName="/ppt/tags/tag1330.xml" ContentType="application/vnd.openxmlformats-officedocument.presentationml.tags+xml"/>
  <Override PartName="/ppt/tags/tag5.xml" ContentType="application/vnd.openxmlformats-officedocument.presentationml.tags+xml"/>
  <Override PartName="/ppt/slideLayouts/slideLayout65.xml" ContentType="application/vnd.openxmlformats-officedocument.presentationml.slideLayout+xml"/>
  <Override PartName="/ppt/tags/tag490.xml" ContentType="application/vnd.openxmlformats-officedocument.presentationml.tags+xml"/>
  <Override PartName="/ppt/tags/tag727.xml" ContentType="application/vnd.openxmlformats-officedocument.presentationml.tags+xml"/>
  <Override PartName="/ppt/tags/tag913.xml" ContentType="application/vnd.openxmlformats-officedocument.presentationml.tags+xml"/>
  <Override PartName="/ppt/tags/tag1059.xml" ContentType="application/vnd.openxmlformats-officedocument.presentationml.tags+xml"/>
  <Override PartName="/ppt/tags/tag235.xml" ContentType="application/vnd.openxmlformats-officedocument.presentationml.tags+xml"/>
  <Override PartName="/ppt/tags/tag421.xml" ContentType="application/vnd.openxmlformats-officedocument.presentationml.tags+xml"/>
  <Override PartName="/ppt/slideLayouts/slideLayout143.xml" ContentType="application/vnd.openxmlformats-officedocument.presentationml.slideLayout+xml"/>
  <Override PartName="/ppt/tags/tag897.xml" ContentType="application/vnd.openxmlformats-officedocument.presentationml.tags+xml"/>
  <Override PartName="/ppt/tags/tag1245.xml" ContentType="application/vnd.openxmlformats-officedocument.presentationml.tags+xml"/>
  <Override PartName="/ppt/tags/tag1431.xml" ContentType="application/vnd.openxmlformats-officedocument.presentationml.tags+xml"/>
  <Override PartName="/ppt/tags/tag591.xml" ContentType="application/vnd.openxmlformats-officedocument.presentationml.tags+xml"/>
  <Override PartName="/ppt/tags/tag828.xml" ContentType="application/vnd.openxmlformats-officedocument.presentationml.tags+xml"/>
  <Override PartName="/ppt/tags/tag35.xml" ContentType="application/vnd.openxmlformats-officedocument.presentationml.tags+xml"/>
  <Override PartName="/ppt/tags/tag336.xml" ContentType="application/vnd.openxmlformats-officedocument.presentationml.tags+xml"/>
  <Override PartName="/ppt/tags/tag1346.xml" ContentType="application/vnd.openxmlformats-officedocument.presentationml.tags+xml"/>
  <Override PartName="/ppt/tags/tag522.xml" ContentType="application/vnd.openxmlformats-officedocument.presentationml.tags+xml"/>
  <Override PartName="/ppt/tags/tag998.xml" ContentType="application/vnd.openxmlformats-officedocument.presentationml.tags+xml"/>
  <Override PartName="/ppt/tags/tag692.xml" ContentType="application/vnd.openxmlformats-officedocument.presentationml.tags+xml"/>
  <Override PartName="/ppt/tags/tag929.xml" ContentType="application/vnd.openxmlformats-officedocument.presentationml.tags+xml"/>
  <Override PartName="/ppt/tags/tag1040.xml" ContentType="application/vnd.openxmlformats-officedocument.presentationml.tags+xml"/>
  <Override PartName="/ppt/tags/tag437.xml" ContentType="application/vnd.openxmlformats-officedocument.presentationml.tags+xml"/>
  <Override PartName="/ppt/tags/tag623.xml" ContentType="application/vnd.openxmlformats-officedocument.presentationml.tags+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tags/tag1447.xml" ContentType="application/vnd.openxmlformats-officedocument.presentationml.tags+xml"/>
  <Override PartName="/ppt/tags/tag131.xml" ContentType="application/vnd.openxmlformats-officedocument.presentationml.tags+xml"/>
  <Override PartName="/ppt/tags/tag793.xml" ContentType="application/vnd.openxmlformats-officedocument.presentationml.tags+xml"/>
  <Override PartName="/ppt/tags/tag1141.xml" ContentType="application/vnd.openxmlformats-officedocument.presentationml.tags+xml"/>
  <Override PartName="/ppt/tags/tag2.xml" ContentType="application/vnd.openxmlformats-officedocument.presentationml.tags+xml"/>
  <Override PartName="/ppt/slideLayouts/slideLayout62.xml" ContentType="application/vnd.openxmlformats-officedocument.presentationml.slideLayout+xml"/>
  <Override PartName="/ppt/tags/tag538.xml" ContentType="application/vnd.openxmlformats-officedocument.presentationml.tags+xml"/>
  <Override PartName="/ppt/tags/tag724.xml" ContentType="application/vnd.openxmlformats-officedocument.presentationml.tags+xml"/>
  <Override PartName="/ppt/tags/tag232.xml" ContentType="application/vnd.openxmlformats-officedocument.presentationml.tags+xml"/>
  <Override PartName="/ppt/slideLayouts/slideLayout140.xml" ContentType="application/vnd.openxmlformats-officedocument.presentationml.slideLayout+xml"/>
  <Override PartName="/ppt/tags/tag894.xml" ContentType="application/vnd.openxmlformats-officedocument.presentationml.tags+xml"/>
  <Override PartName="/ppt/tags/tag910.xml" ContentType="application/vnd.openxmlformats-officedocument.presentationml.tags+xml"/>
  <Override PartName="/ppt/tags/tag1056.xml" ContentType="application/vnd.openxmlformats-officedocument.presentationml.tags+xml"/>
  <Override PartName="/ppt/tags/tag1242.xml" ContentType="application/vnd.openxmlformats-officedocument.presentationml.tags+xml"/>
  <Override PartName="/ppt/tags/tag639.xml" ContentType="application/vnd.openxmlformats-officedocument.presentationml.tags+xml"/>
  <Override PartName="/ppt/tags/tag147.xml" ContentType="application/vnd.openxmlformats-officedocument.presentationml.tags+xml"/>
  <Override PartName="/ppt/tags/tag825.xml" ContentType="application/vnd.openxmlformats-officedocument.presentationml.tags+xml"/>
  <Override PartName="/ppt/tags/tag1157.xml" ContentType="application/vnd.openxmlformats-officedocument.presentationml.tags+xml"/>
  <Override PartName="/ppt/tags/tag32.xml" ContentType="application/vnd.openxmlformats-officedocument.presentationml.tags+xml"/>
  <Override PartName="/ppt/tags/tag333.xml" ContentType="application/vnd.openxmlformats-officedocument.presentationml.tags+xml"/>
  <Override PartName="/ppt/tags/tag995.xml" ContentType="application/vnd.openxmlformats-officedocument.presentationml.tags+xml"/>
  <Override PartName="/ppt/tags/tag1343.xml" ContentType="application/vnd.openxmlformats-officedocument.presentationml.tags+xml"/>
  <Override PartName="/ppt/slideLayouts/slideLayout78.xml" ContentType="application/vnd.openxmlformats-officedocument.presentationml.slideLayout+xml"/>
  <Override PartName="/ppt/tags/tag248.xml" ContentType="application/vnd.openxmlformats-officedocument.presentationml.tags+xml"/>
  <Override PartName="/ppt/tags/tag434.xml" ContentType="application/vnd.openxmlformats-officedocument.presentationml.tags+xml"/>
  <Override PartName="/ppt/slideLayouts/slideLayout156.xml" ContentType="application/vnd.openxmlformats-officedocument.presentationml.slideLayout+xml"/>
  <Override PartName="/ppt/tags/tag926.xml" ContentType="application/vnd.openxmlformats-officedocument.presentationml.tags+xml"/>
  <Override PartName="/ppt/notesSlides/notesSlide1.xml" ContentType="application/vnd.openxmlformats-officedocument.presentationml.notesSlide+xml"/>
  <Override PartName="/ppt/tags/tag1258.xml" ContentType="application/vnd.openxmlformats-officedocument.presentationml.tags+xml"/>
  <Override PartName="/ppt/tags/tag620.xml" ContentType="application/vnd.openxmlformats-officedocument.presentationml.tags+xml"/>
  <Override PartName="/ppt/tags/tag1444.xml" ContentType="application/vnd.openxmlformats-officedocument.presentationml.tags+xml"/>
  <Override PartName="/ppt/tags/tag790.xml" ContentType="application/vnd.openxmlformats-officedocument.presentationml.tags+xml"/>
  <Override PartName="/ppt/tags/tag48.xml" ContentType="application/vnd.openxmlformats-officedocument.presentationml.tags+xml"/>
  <Override PartName="/ppt/tags/tag349.xml" ContentType="application/vnd.openxmlformats-officedocument.presentationml.tags+xml"/>
  <Override PartName="/ppt/tags/tag535.xml" ContentType="application/vnd.openxmlformats-officedocument.presentationml.tags+xml"/>
  <Override PartName="/ppt/tags/tag1359.xml" ContentType="application/vnd.openxmlformats-officedocument.presentationml.tags+xml"/>
  <Override PartName="/ppt/theme/theme17.xml" ContentType="application/vnd.openxmlformats-officedocument.theme+xml"/>
  <Override PartName="/ppt/tags/tag721.xml" ContentType="application/vnd.openxmlformats-officedocument.presentationml.tags+xml"/>
  <Override PartName="/ppt/tags/tag1053.xml" ContentType="application/vnd.openxmlformats-officedocument.presentationml.tags+xml"/>
  <Override PartName="/ppt/tags/tag891.xml" ContentType="application/vnd.openxmlformats-officedocument.presentationml.tags+xml"/>
  <Override PartName="/ppt/tags/tag636.xml" ContentType="application/vnd.openxmlformats-officedocument.presentationml.tags+xml"/>
  <Override PartName="/ppt/tags/tag822.xml" ContentType="application/vnd.openxmlformats-officedocument.presentationml.tags+xml"/>
  <Override PartName="/ppt/tags/tag144.xml" ContentType="application/vnd.openxmlformats-officedocument.presentationml.tags+xml"/>
  <Override PartName="/ppt/tags/tag330.xml" ContentType="application/vnd.openxmlformats-officedocument.presentationml.tags+xml"/>
  <Override PartName="/ppt/tags/tag992.xml" ContentType="application/vnd.openxmlformats-officedocument.presentationml.tags+xml"/>
  <Override PartName="/ppt/tags/tag1154.xml" ContentType="application/vnd.openxmlformats-officedocument.presentationml.tags+xml"/>
  <Override PartName="/ppt/tags/tag1340.xml" ContentType="application/vnd.openxmlformats-officedocument.presentationml.tags+xml"/>
  <Override PartName="/ppt/tags/tag737.xml" ContentType="application/vnd.openxmlformats-officedocument.presentationml.tags+xml"/>
  <Override PartName="/ppt/tags/tag245.xml" ContentType="application/vnd.openxmlformats-officedocument.presentationml.tags+xml"/>
  <Override PartName="/ppt/slideLayouts/slideLayout75.xml" ContentType="application/vnd.openxmlformats-officedocument.presentationml.slideLayout+xml"/>
  <Override PartName="/ppt/tags/tag923.xml" ContentType="application/vnd.openxmlformats-officedocument.presentationml.tags+xml"/>
  <Override PartName="/ppt/tags/tag1069.xml" ContentType="application/vnd.openxmlformats-officedocument.presentationml.tags+xml"/>
  <Override PartName="/ppt/tags/tag431.xml" ContentType="application/vnd.openxmlformats-officedocument.presentationml.tags+xml"/>
  <Override PartName="/ppt/slideLayouts/slideLayout153.xml" ContentType="application/vnd.openxmlformats-officedocument.presentationml.slideLayout+xml"/>
  <Override PartName="/ppt/tags/tag1255.xml" ContentType="application/vnd.openxmlformats-officedocument.presentationml.tags+xml"/>
  <Override PartName="/ppt/tags/tag1441.xml" ContentType="application/vnd.openxmlformats-officedocument.presentationml.tags+xml"/>
  <Override PartName="/ppt/tags/tag838.xml" ContentType="application/vnd.openxmlformats-officedocument.presentationml.tags+xml"/>
  <Override PartName="/ppt/tags/tag45.xml" ContentType="application/vnd.openxmlformats-officedocument.presentationml.tags+xml"/>
  <Override PartName="/ppt/tags/tag346.xml" ContentType="application/vnd.openxmlformats-officedocument.presentationml.tags+xml"/>
  <Override PartName="/ppt/tags/tag532.xml" ContentType="application/vnd.openxmlformats-officedocument.presentationml.tags+xml"/>
  <Override PartName="/ppt/tags/tag1356.xml" ContentType="application/vnd.openxmlformats-officedocument.presentationml.tags+xml"/>
  <Override PartName="/ppt/theme/theme14.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88" r:id="rId3"/>
    <p:sldMasterId id="2147483696" r:id="rId4"/>
    <p:sldMasterId id="2147483705" r:id="rId5"/>
    <p:sldMasterId id="2147483712" r:id="rId6"/>
    <p:sldMasterId id="2147483718" r:id="rId7"/>
    <p:sldMasterId id="2147483744" r:id="rId8"/>
    <p:sldMasterId id="2147483750" r:id="rId9"/>
    <p:sldMasterId id="2147483756" r:id="rId10"/>
    <p:sldMasterId id="2147483762" r:id="rId11"/>
    <p:sldMasterId id="2147483765" r:id="rId12"/>
    <p:sldMasterId id="2147483771" r:id="rId13"/>
    <p:sldMasterId id="2147483778" r:id="rId14"/>
    <p:sldMasterId id="2147483784" r:id="rId15"/>
    <p:sldMasterId id="2147483790" r:id="rId16"/>
    <p:sldMasterId id="2147483793" r:id="rId17"/>
    <p:sldMasterId id="2147483796" r:id="rId18"/>
    <p:sldMasterId id="2147483802" r:id="rId19"/>
    <p:sldMasterId id="2147483808" r:id="rId20"/>
    <p:sldMasterId id="2147483814" r:id="rId21"/>
    <p:sldMasterId id="2147483820" r:id="rId22"/>
    <p:sldMasterId id="2147483829" r:id="rId23"/>
    <p:sldMasterId id="2147483835" r:id="rId24"/>
    <p:sldMasterId id="2147483838" r:id="rId25"/>
    <p:sldMasterId id="2147483841" r:id="rId26"/>
    <p:sldMasterId id="2147483851" r:id="rId27"/>
    <p:sldMasterId id="2147483861" r:id="rId28"/>
    <p:sldMasterId id="2147483871" r:id="rId29"/>
    <p:sldMasterId id="2147483881" r:id="rId30"/>
    <p:sldMasterId id="2147483891" r:id="rId31"/>
    <p:sldMasterId id="2147483897" r:id="rId32"/>
  </p:sldMasterIdLst>
  <p:notesMasterIdLst>
    <p:notesMasterId r:id="rId73"/>
  </p:notesMasterIdLst>
  <p:handoutMasterIdLst>
    <p:handoutMasterId r:id="rId74"/>
  </p:handoutMasterIdLst>
  <p:sldIdLst>
    <p:sldId id="291" r:id="rId33"/>
    <p:sldId id="404" r:id="rId34"/>
    <p:sldId id="379" r:id="rId35"/>
    <p:sldId id="425" r:id="rId36"/>
    <p:sldId id="424" r:id="rId37"/>
    <p:sldId id="412" r:id="rId38"/>
    <p:sldId id="395" r:id="rId39"/>
    <p:sldId id="279" r:id="rId40"/>
    <p:sldId id="258" r:id="rId41"/>
    <p:sldId id="259" r:id="rId42"/>
    <p:sldId id="339" r:id="rId43"/>
    <p:sldId id="344" r:id="rId44"/>
    <p:sldId id="414" r:id="rId45"/>
    <p:sldId id="363" r:id="rId46"/>
    <p:sldId id="398" r:id="rId47"/>
    <p:sldId id="399" r:id="rId48"/>
    <p:sldId id="400" r:id="rId49"/>
    <p:sldId id="403" r:id="rId50"/>
    <p:sldId id="401" r:id="rId51"/>
    <p:sldId id="426" r:id="rId52"/>
    <p:sldId id="402" r:id="rId53"/>
    <p:sldId id="427" r:id="rId54"/>
    <p:sldId id="381" r:id="rId55"/>
    <p:sldId id="428" r:id="rId56"/>
    <p:sldId id="347" r:id="rId57"/>
    <p:sldId id="348" r:id="rId58"/>
    <p:sldId id="384" r:id="rId59"/>
    <p:sldId id="388" r:id="rId60"/>
    <p:sldId id="389" r:id="rId61"/>
    <p:sldId id="430" r:id="rId62"/>
    <p:sldId id="431" r:id="rId63"/>
    <p:sldId id="432" r:id="rId64"/>
    <p:sldId id="433" r:id="rId65"/>
    <p:sldId id="415" r:id="rId66"/>
    <p:sldId id="364" r:id="rId67"/>
    <p:sldId id="365" r:id="rId68"/>
    <p:sldId id="429" r:id="rId69"/>
    <p:sldId id="416" r:id="rId70"/>
    <p:sldId id="434" r:id="rId71"/>
    <p:sldId id="422" r:id="rId72"/>
  </p:sldIdLst>
  <p:sldSz cx="9144000" cy="6858000" type="screen4x3"/>
  <p:notesSz cx="6797675" cy="9926638"/>
  <p:custDataLst>
    <p:tags r:id="rId7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85" autoAdjust="0"/>
  </p:normalViewPr>
  <p:slideViewPr>
    <p:cSldViewPr>
      <p:cViewPr varScale="1">
        <p:scale>
          <a:sx n="108" d="100"/>
          <a:sy n="108" d="100"/>
        </p:scale>
        <p:origin x="-1704" y="-96"/>
      </p:cViewPr>
      <p:guideLst>
        <p:guide orient="horz" pos="2160"/>
        <p:guide pos="2880"/>
      </p:guideLst>
    </p:cSldViewPr>
  </p:slideViewPr>
  <p:notesTextViewPr>
    <p:cViewPr>
      <p:scale>
        <a:sx n="1" d="1"/>
        <a:sy n="1" d="1"/>
      </p:scale>
      <p:origin x="0" y="0"/>
    </p:cViewPr>
  </p:notesTextViewPr>
  <p:sorterViewPr>
    <p:cViewPr>
      <p:scale>
        <a:sx n="100" d="100"/>
        <a:sy n="100" d="100"/>
      </p:scale>
      <p:origin x="0" y="-2707"/>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7.xml"/><Relationship Id="rId21" Type="http://schemas.openxmlformats.org/officeDocument/2006/relationships/slideMaster" Target="slideMasters/slideMaster21.xml"/><Relationship Id="rId34" Type="http://schemas.openxmlformats.org/officeDocument/2006/relationships/slide" Target="slides/slide2.xml"/><Relationship Id="rId42" Type="http://schemas.openxmlformats.org/officeDocument/2006/relationships/slide" Target="slides/slide10.xml"/><Relationship Id="rId47" Type="http://schemas.openxmlformats.org/officeDocument/2006/relationships/slide" Target="slides/slide15.xml"/><Relationship Id="rId50" Type="http://schemas.openxmlformats.org/officeDocument/2006/relationships/slide" Target="slides/slide18.xml"/><Relationship Id="rId55" Type="http://schemas.openxmlformats.org/officeDocument/2006/relationships/slide" Target="slides/slide23.xml"/><Relationship Id="rId63" Type="http://schemas.openxmlformats.org/officeDocument/2006/relationships/slide" Target="slides/slide31.xml"/><Relationship Id="rId68" Type="http://schemas.openxmlformats.org/officeDocument/2006/relationships/slide" Target="slides/slide36.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5.xml"/><Relationship Id="rId40" Type="http://schemas.openxmlformats.org/officeDocument/2006/relationships/slide" Target="slides/slide8.xml"/><Relationship Id="rId45" Type="http://schemas.openxmlformats.org/officeDocument/2006/relationships/slide" Target="slides/slide13.xml"/><Relationship Id="rId53" Type="http://schemas.openxmlformats.org/officeDocument/2006/relationships/slide" Target="slides/slide21.xml"/><Relationship Id="rId58" Type="http://schemas.openxmlformats.org/officeDocument/2006/relationships/slide" Target="slides/slide26.xml"/><Relationship Id="rId66" Type="http://schemas.openxmlformats.org/officeDocument/2006/relationships/slide" Target="slides/slide34.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2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slide" Target="slides/slide28.xml"/><Relationship Id="rId65" Type="http://schemas.openxmlformats.org/officeDocument/2006/relationships/slide" Target="slides/slide33.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3.xml"/><Relationship Id="rId43" Type="http://schemas.openxmlformats.org/officeDocument/2006/relationships/slide" Target="slides/slide11.xml"/><Relationship Id="rId48" Type="http://schemas.openxmlformats.org/officeDocument/2006/relationships/slide" Target="slides/slide16.xml"/><Relationship Id="rId56" Type="http://schemas.openxmlformats.org/officeDocument/2006/relationships/slide" Target="slides/slide24.xml"/><Relationship Id="rId64" Type="http://schemas.openxmlformats.org/officeDocument/2006/relationships/slide" Target="slides/slide32.xml"/><Relationship Id="rId69" Type="http://schemas.openxmlformats.org/officeDocument/2006/relationships/slide" Target="slides/slide37.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19.xml"/><Relationship Id="rId72"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slide" Target="slides/slide27.xml"/><Relationship Id="rId67" Type="http://schemas.openxmlformats.org/officeDocument/2006/relationships/slide" Target="slides/slide35.xml"/><Relationship Id="rId20" Type="http://schemas.openxmlformats.org/officeDocument/2006/relationships/slideMaster" Target="slideMasters/slideMaster20.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slide" Target="slides/slide30.xml"/><Relationship Id="rId70" Type="http://schemas.openxmlformats.org/officeDocument/2006/relationships/slide" Target="slides/slide38.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
          <c:y val="0.10060976078331685"/>
          <c:w val="0.97321428571428548"/>
          <c:h val="0.87195121951219534"/>
        </c:manualLayout>
      </c:layout>
      <c:barChart>
        <c:barDir val="col"/>
        <c:grouping val="stacked"/>
        <c:ser>
          <c:idx val="0"/>
          <c:order val="0"/>
          <c:tx>
            <c:strRef>
              <c:f>Sheet1!$B$1</c:f>
              <c:strCache>
                <c:ptCount val="1"/>
              </c:strCache>
            </c:strRef>
          </c:tx>
          <c:spPr>
            <a:solidFill>
              <a:schemeClr val="accent3">
                <a:lumMod val="75000"/>
              </a:schemeClr>
            </a:solidFill>
            <a:ln w="12698">
              <a:solidFill>
                <a:schemeClr val="accent1"/>
              </a:solidFill>
              <a:prstDash val="solid"/>
            </a:ln>
          </c:spPr>
          <c:dPt>
            <c:idx val="7"/>
            <c:spPr>
              <a:solidFill>
                <a:schemeClr val="accent3">
                  <a:lumMod val="20000"/>
                  <a:lumOff val="80000"/>
                </a:schemeClr>
              </a:solidFill>
              <a:ln w="12698">
                <a:solidFill>
                  <a:srgbClr val="808080"/>
                </a:solidFill>
                <a:prstDash val="solid"/>
              </a:ln>
            </c:spPr>
          </c:dPt>
          <c:dLbls>
            <c:dLbl>
              <c:idx val="0"/>
              <c:layout>
                <c:manualLayout>
                  <c:x val="9.5495373405127281E-4"/>
                  <c:y val="-0.25246388444497581"/>
                </c:manualLayout>
              </c:layout>
              <c:spPr>
                <a:noFill/>
                <a:ln w="25396">
                  <a:noFill/>
                </a:ln>
              </c:spPr>
              <c:txPr>
                <a:bodyPr/>
                <a:lstStyle/>
                <a:p>
                  <a:pPr>
                    <a:defRPr sz="1200" b="1" i="0" u="none" strike="noStrike" baseline="0">
                      <a:solidFill>
                        <a:schemeClr val="tx1"/>
                      </a:solidFill>
                      <a:latin typeface="Arial"/>
                      <a:ea typeface="Arial"/>
                      <a:cs typeface="Arial"/>
                    </a:defRPr>
                  </a:pPr>
                  <a:endParaRPr lang="en-US"/>
                </a:p>
              </c:txPr>
              <c:dLblPos val="ctr"/>
              <c:showVal val="1"/>
              <c:extLst>
                <c:ext xmlns:c15="http://schemas.microsoft.com/office/drawing/2012/chart" uri="{CE6537A1-D6FC-4f65-9D91-7224C49458BB}">
                  <c15:layout/>
                </c:ext>
              </c:extLst>
            </c:dLbl>
            <c:dLbl>
              <c:idx val="1"/>
              <c:layout>
                <c:manualLayout>
                  <c:x val="-1.6115903210753296E-4"/>
                  <c:y val="-0.29009163428636736"/>
                </c:manualLayout>
              </c:layout>
              <c:spPr>
                <a:noFill/>
                <a:ln w="25396">
                  <a:noFill/>
                </a:ln>
              </c:spPr>
              <c:txPr>
                <a:bodyPr/>
                <a:lstStyle/>
                <a:p>
                  <a:pPr>
                    <a:defRPr sz="1200" b="1" i="0" u="none" strike="noStrike" baseline="0">
                      <a:solidFill>
                        <a:schemeClr val="tx1"/>
                      </a:solidFill>
                      <a:latin typeface="Arial"/>
                      <a:ea typeface="Arial"/>
                      <a:cs typeface="Arial"/>
                    </a:defRPr>
                  </a:pPr>
                  <a:endParaRPr lang="en-US"/>
                </a:p>
              </c:txPr>
              <c:dLblPos val="ctr"/>
              <c:showVal val="1"/>
              <c:extLst>
                <c:ext xmlns:c15="http://schemas.microsoft.com/office/drawing/2012/chart" uri="{CE6537A1-D6FC-4f65-9D91-7224C49458BB}">
                  <c15:layout/>
                </c:ext>
              </c:extLst>
            </c:dLbl>
            <c:dLbl>
              <c:idx val="2"/>
              <c:layout>
                <c:manualLayout>
                  <c:x val="9.5487105887648316E-4"/>
                  <c:y val="-0.32499165497420224"/>
                </c:manualLayout>
              </c:layout>
              <c:spPr>
                <a:noFill/>
                <a:ln w="25396">
                  <a:noFill/>
                </a:ln>
              </c:spPr>
              <c:txPr>
                <a:bodyPr/>
                <a:lstStyle/>
                <a:p>
                  <a:pPr>
                    <a:defRPr sz="1200" b="1" i="0" u="none" strike="noStrike" baseline="0">
                      <a:solidFill>
                        <a:schemeClr val="tx1"/>
                      </a:solidFill>
                      <a:latin typeface="Arial"/>
                      <a:ea typeface="Arial"/>
                      <a:cs typeface="Arial"/>
                    </a:defRPr>
                  </a:pPr>
                  <a:endParaRPr lang="en-US"/>
                </a:p>
              </c:txPr>
              <c:dLblPos val="ctr"/>
              <c:showVal val="1"/>
              <c:extLst>
                <c:ext xmlns:c15="http://schemas.microsoft.com/office/drawing/2012/chart" uri="{CE6537A1-D6FC-4f65-9D91-7224C49458BB}">
                  <c15:layout/>
                </c:ext>
              </c:extLst>
            </c:dLbl>
            <c:dLbl>
              <c:idx val="3"/>
              <c:layout>
                <c:manualLayout>
                  <c:x val="2.0710183602348775E-3"/>
                  <c:y val="-0.36142323138448246"/>
                </c:manualLayout>
              </c:layout>
              <c:spPr>
                <a:noFill/>
                <a:ln w="25396">
                  <a:noFill/>
                </a:ln>
              </c:spPr>
              <c:txPr>
                <a:bodyPr/>
                <a:lstStyle/>
                <a:p>
                  <a:pPr>
                    <a:defRPr sz="1200" b="1" i="0" u="none" strike="noStrike" baseline="0">
                      <a:solidFill>
                        <a:schemeClr val="tx1"/>
                      </a:solidFill>
                      <a:latin typeface="Arial"/>
                      <a:ea typeface="Arial"/>
                      <a:cs typeface="Arial"/>
                    </a:defRPr>
                  </a:pPr>
                  <a:endParaRPr lang="en-US"/>
                </a:p>
              </c:txPr>
              <c:dLblPos val="ctr"/>
              <c:showVal val="1"/>
              <c:extLst>
                <c:ext xmlns:c15="http://schemas.microsoft.com/office/drawing/2012/chart" uri="{CE6537A1-D6FC-4f65-9D91-7224C49458BB}">
                  <c15:layout/>
                </c:ext>
              </c:extLst>
            </c:dLbl>
            <c:dLbl>
              <c:idx val="4"/>
              <c:layout>
                <c:manualLayout>
                  <c:x val="9.5490559407607211E-4"/>
                  <c:y val="-0.39755946975072026"/>
                </c:manualLayout>
              </c:layout>
              <c:spPr>
                <a:noFill/>
                <a:ln w="25396">
                  <a:noFill/>
                </a:ln>
              </c:spPr>
              <c:txPr>
                <a:bodyPr/>
                <a:lstStyle/>
                <a:p>
                  <a:pPr>
                    <a:defRPr sz="1200" b="1" i="0" u="none" strike="noStrike" baseline="0">
                      <a:solidFill>
                        <a:schemeClr val="tx1"/>
                      </a:solidFill>
                      <a:latin typeface="Arial"/>
                      <a:ea typeface="Arial"/>
                      <a:cs typeface="Arial"/>
                    </a:defRPr>
                  </a:pPr>
                  <a:endParaRPr lang="en-US"/>
                </a:p>
              </c:txPr>
              <c:dLblPos val="ctr"/>
              <c:showVal val="1"/>
              <c:extLst>
                <c:ext xmlns:c15="http://schemas.microsoft.com/office/drawing/2012/chart" uri="{CE6537A1-D6FC-4f65-9D91-7224C49458BB}">
                  <c15:layout/>
                </c:ext>
              </c:extLst>
            </c:dLbl>
            <c:dLbl>
              <c:idx val="5"/>
              <c:layout>
                <c:manualLayout>
                  <c:x val="-1.6120717208267809E-4"/>
                  <c:y val="-0.45904285814287504"/>
                </c:manualLayout>
              </c:layout>
              <c:spPr>
                <a:noFill/>
                <a:ln w="25396">
                  <a:noFill/>
                </a:ln>
              </c:spPr>
              <c:txPr>
                <a:bodyPr/>
                <a:lstStyle/>
                <a:p>
                  <a:pPr>
                    <a:defRPr sz="1200" b="1" i="0" u="none" strike="noStrike" baseline="0">
                      <a:solidFill>
                        <a:schemeClr val="tx1"/>
                      </a:solidFill>
                      <a:latin typeface="Arial"/>
                      <a:ea typeface="Arial"/>
                      <a:cs typeface="Arial"/>
                    </a:defRPr>
                  </a:pPr>
                  <a:endParaRPr lang="en-US"/>
                </a:p>
              </c:txPr>
              <c:dLblPos val="ctr"/>
              <c:showVal val="1"/>
              <c:extLst>
                <c:ext xmlns:c15="http://schemas.microsoft.com/office/drawing/2012/chart" uri="{CE6537A1-D6FC-4f65-9D91-7224C49458BB}">
                  <c15:layout/>
                </c:ext>
              </c:extLst>
            </c:dLbl>
            <c:dLbl>
              <c:idx val="6"/>
              <c:layout>
                <c:manualLayout>
                  <c:x val="9.5494012927566129E-4"/>
                  <c:y val="-0.47541907027540375"/>
                </c:manualLayout>
              </c:layout>
              <c:spPr>
                <a:noFill/>
                <a:ln w="25396">
                  <a:noFill/>
                </a:ln>
              </c:spPr>
              <c:txPr>
                <a:bodyPr/>
                <a:lstStyle/>
                <a:p>
                  <a:pPr>
                    <a:defRPr sz="1200" b="1" i="0" u="none" strike="noStrike" baseline="0">
                      <a:solidFill>
                        <a:schemeClr val="tx1"/>
                      </a:solidFill>
                      <a:latin typeface="Arial"/>
                      <a:ea typeface="Arial"/>
                      <a:cs typeface="Arial"/>
                    </a:defRPr>
                  </a:pPr>
                  <a:endParaRPr lang="en-US"/>
                </a:p>
              </c:txPr>
              <c:dLblPos val="ctr"/>
              <c:showVal val="1"/>
              <c:extLst>
                <c:ext xmlns:c15="http://schemas.microsoft.com/office/drawing/2012/chart" uri="{CE6537A1-D6FC-4f65-9D91-7224C49458BB}">
                  <c15:layout/>
                </c:ext>
              </c:extLst>
            </c:dLbl>
            <c:dLbl>
              <c:idx val="7"/>
              <c:layout>
                <c:manualLayout>
                  <c:x val="2.0709702202598161E-3"/>
                  <c:y val="-0.48105814806006086"/>
                </c:manualLayout>
              </c:layout>
              <c:spPr>
                <a:noFill/>
                <a:ln w="25396">
                  <a:noFill/>
                </a:ln>
              </c:spPr>
              <c:txPr>
                <a:bodyPr/>
                <a:lstStyle/>
                <a:p>
                  <a:pPr>
                    <a:defRPr sz="1200" b="1" i="0" u="none" strike="noStrike" baseline="0">
                      <a:solidFill>
                        <a:schemeClr val="tx1"/>
                      </a:solidFill>
                      <a:latin typeface="Arial"/>
                      <a:ea typeface="Arial"/>
                      <a:cs typeface="Arial"/>
                    </a:defRPr>
                  </a:pPr>
                  <a:endParaRPr lang="en-US"/>
                </a:p>
              </c:txPr>
              <c:dLblPos val="ctr"/>
              <c:showVal val="1"/>
              <c:extLst>
                <c:ext xmlns:c15="http://schemas.microsoft.com/office/drawing/2012/chart" uri="{CE6537A1-D6FC-4f65-9D91-7224C49458BB}">
                  <c15:layout/>
                </c:ext>
              </c:extLst>
            </c:dLbl>
            <c:spPr>
              <a:noFill/>
              <a:ln w="25396">
                <a:noFill/>
              </a:ln>
            </c:spPr>
            <c:txPr>
              <a:bodyPr wrap="square" lIns="38100" tIns="19050" rIns="38100" bIns="19050" anchor="ctr">
                <a:spAutoFit/>
              </a:bodyPr>
              <a:lstStyle/>
              <a:p>
                <a:pPr>
                  <a:defRPr sz="1200" b="1" i="0" u="none" strike="noStrike" baseline="0">
                    <a:solidFill>
                      <a:schemeClr val="tx1"/>
                    </a:solidFill>
                    <a:latin typeface="Arial"/>
                    <a:ea typeface="Arial"/>
                    <a:cs typeface="Arial"/>
                  </a:defRPr>
                </a:pPr>
                <a:endParaRPr lang="en-US"/>
              </a:p>
            </c:txPr>
            <c:showVal val="1"/>
            <c:extLst>
              <c:ext xmlns:c15="http://schemas.microsoft.com/office/drawing/2012/chart" uri="{CE6537A1-D6FC-4f65-9D91-7224C49458BB}">
                <c15:showLeaderLines val="0"/>
              </c:ext>
            </c:extLst>
          </c:dLbls>
          <c:cat>
            <c:numRef>
              <c:f>Sheet1!$A$2:$A$9</c:f>
              <c:numCache>
                <c:formatCode>General</c:formatCode>
                <c:ptCount val="8"/>
              </c:numCache>
            </c:numRef>
          </c:cat>
          <c:val>
            <c:numRef>
              <c:f>Sheet1!$B$2:$B$9</c:f>
              <c:numCache>
                <c:formatCode>#,##0_);\(#,##0\)</c:formatCode>
                <c:ptCount val="8"/>
                <c:pt idx="0">
                  <c:v>189.67556317463075</c:v>
                </c:pt>
                <c:pt idx="1">
                  <c:v>224.9942477175511</c:v>
                </c:pt>
                <c:pt idx="2">
                  <c:v>254.43875533636194</c:v>
                </c:pt>
                <c:pt idx="3">
                  <c:v>288.06202657893675</c:v>
                </c:pt>
                <c:pt idx="4">
                  <c:v>319.16546394490086</c:v>
                </c:pt>
                <c:pt idx="5">
                  <c:v>380.08538277536712</c:v>
                </c:pt>
                <c:pt idx="6">
                  <c:v>393.00000000004468</c:v>
                </c:pt>
                <c:pt idx="7">
                  <c:v>399.00000000004536</c:v>
                </c:pt>
              </c:numCache>
            </c:numRef>
          </c:val>
        </c:ser>
        <c:dLbls/>
        <c:gapWidth val="40"/>
        <c:overlap val="100"/>
        <c:axId val="132793472"/>
        <c:axId val="132849024"/>
      </c:barChart>
      <c:catAx>
        <c:axId val="132793472"/>
        <c:scaling>
          <c:orientation val="minMax"/>
        </c:scaling>
        <c:axPos val="b"/>
        <c:numFmt formatCode="General" sourceLinked="1"/>
        <c:majorTickMark val="none"/>
        <c:tickLblPos val="none"/>
        <c:spPr>
          <a:ln w="12698">
            <a:solidFill>
              <a:schemeClr val="tx1"/>
            </a:solidFill>
            <a:prstDash val="solid"/>
          </a:ln>
        </c:spPr>
        <c:crossAx val="132849024"/>
        <c:crossesAt val="0"/>
        <c:auto val="1"/>
        <c:lblAlgn val="ctr"/>
        <c:lblOffset val="100"/>
        <c:tickLblSkip val="1"/>
        <c:tickMarkSkip val="1"/>
      </c:catAx>
      <c:valAx>
        <c:axId val="132849024"/>
        <c:scaling>
          <c:orientation val="minMax"/>
          <c:max val="399"/>
          <c:min val="0"/>
        </c:scaling>
        <c:axPos val="l"/>
        <c:numFmt formatCode="#,##0_);\(#,##0\)" sourceLinked="1"/>
        <c:majorTickMark val="none"/>
        <c:tickLblPos val="none"/>
        <c:spPr>
          <a:ln w="6349">
            <a:noFill/>
          </a:ln>
        </c:spPr>
        <c:crossAx val="132793472"/>
        <c:crosses val="autoZero"/>
        <c:crossBetween val="between"/>
      </c:valAx>
      <c:spPr>
        <a:noFill/>
        <a:ln w="25396">
          <a:noFill/>
        </a:ln>
      </c:spPr>
    </c:plotArea>
    <c:plotVisOnly val="1"/>
    <c:dispBlanksAs val="gap"/>
  </c:chart>
  <c:spPr>
    <a:noFill/>
    <a:ln>
      <a:noFill/>
    </a:ln>
  </c:spPr>
  <c:txPr>
    <a:bodyPr/>
    <a:lstStyle/>
    <a:p>
      <a:pPr>
        <a:defRPr sz="1200" b="1" i="0" u="none" strike="noStrike" baseline="0">
          <a:solidFill>
            <a:schemeClr val="tx1"/>
          </a:solidFill>
          <a:latin typeface="Calibri"/>
          <a:ea typeface="Calibri"/>
          <a:cs typeface="Calibri"/>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0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10.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18.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1.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27.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1.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5.v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image" Target="../media/image52.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40.v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image" Target="../media/image58.emf"/></Relationships>
</file>

<file path=ppt/drawings/_rels/vmlDrawing141.v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image" Target="../media/image58.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94.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665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899" y="0"/>
            <a:ext cx="2946189" cy="496650"/>
          </a:xfrm>
          <a:prstGeom prst="rect">
            <a:avLst/>
          </a:prstGeom>
        </p:spPr>
        <p:txBody>
          <a:bodyPr vert="horz" lIns="91440" tIns="45720" rIns="91440" bIns="45720" rtlCol="0"/>
          <a:lstStyle>
            <a:lvl1pPr algn="r">
              <a:defRPr sz="1200"/>
            </a:lvl1pPr>
          </a:lstStyle>
          <a:p>
            <a:fld id="{544793FF-D99E-46C2-9741-20451C310ECD}" type="datetimeFigureOut">
              <a:rPr lang="en-ZA" smtClean="0"/>
              <a:pPr/>
              <a:t>2017/05/31</a:t>
            </a:fld>
            <a:endParaRPr lang="en-ZA"/>
          </a:p>
        </p:txBody>
      </p:sp>
      <p:sp>
        <p:nvSpPr>
          <p:cNvPr id="4" name="Footer Placeholder 3"/>
          <p:cNvSpPr>
            <a:spLocks noGrp="1"/>
          </p:cNvSpPr>
          <p:nvPr>
            <p:ph type="ftr" sz="quarter" idx="2"/>
          </p:nvPr>
        </p:nvSpPr>
        <p:spPr>
          <a:xfrm>
            <a:off x="1" y="9428402"/>
            <a:ext cx="2946189" cy="496650"/>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899" y="9428402"/>
            <a:ext cx="2946189" cy="496650"/>
          </a:xfrm>
          <a:prstGeom prst="rect">
            <a:avLst/>
          </a:prstGeom>
        </p:spPr>
        <p:txBody>
          <a:bodyPr vert="horz" lIns="91440" tIns="45720" rIns="91440" bIns="45720" rtlCol="0" anchor="b"/>
          <a:lstStyle>
            <a:lvl1pPr algn="r">
              <a:defRPr sz="1200"/>
            </a:lvl1pPr>
          </a:lstStyle>
          <a:p>
            <a:fld id="{EFEEDD3C-DEB0-4F01-B22D-58FE02B2E53E}" type="slidenum">
              <a:rPr lang="en-ZA" smtClean="0"/>
              <a:pPr/>
              <a:t>‹#›</a:t>
            </a:fld>
            <a:endParaRPr lang="en-ZA"/>
          </a:p>
        </p:txBody>
      </p:sp>
    </p:spTree>
    <p:extLst>
      <p:ext uri="{BB962C8B-B14F-4D97-AF65-F5344CB8AC3E}">
        <p14:creationId xmlns:p14="http://schemas.microsoft.com/office/powerpoint/2010/main" xmlns="" val="549177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en-ZA" dirty="0"/>
          </a:p>
        </p:txBody>
      </p:sp>
      <p:sp>
        <p:nvSpPr>
          <p:cNvPr id="3" name="Date Placeholder 2"/>
          <p:cNvSpPr>
            <a:spLocks noGrp="1"/>
          </p:cNvSpPr>
          <p:nvPr>
            <p:ph type="dt" idx="1"/>
          </p:nvPr>
        </p:nvSpPr>
        <p:spPr>
          <a:xfrm>
            <a:off x="3850444" y="0"/>
            <a:ext cx="2945659" cy="498055"/>
          </a:xfrm>
          <a:prstGeom prst="rect">
            <a:avLst/>
          </a:prstGeom>
        </p:spPr>
        <p:txBody>
          <a:bodyPr vert="horz" lIns="93177" tIns="46589" rIns="93177" bIns="46589" rtlCol="0"/>
          <a:lstStyle>
            <a:lvl1pPr algn="r">
              <a:defRPr sz="1200"/>
            </a:lvl1pPr>
          </a:lstStyle>
          <a:p>
            <a:fld id="{42E9F2F4-3164-4C5C-B28F-EF47DE01AE94}" type="datetimeFigureOut">
              <a:rPr lang="en-ZA" smtClean="0"/>
              <a:pPr/>
              <a:t>2017/05/31</a:t>
            </a:fld>
            <a:endParaRPr lang="en-ZA"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3177" tIns="46589" rIns="93177" bIns="46589" rtlCol="0" anchor="ctr"/>
          <a:lstStyle/>
          <a:p>
            <a:endParaRPr lang="en-ZA"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3177" tIns="46589" rIns="93177" bIns="46589" rtlCol="0" anchor="b"/>
          <a:lstStyle>
            <a:lvl1pPr algn="r">
              <a:defRPr sz="1200"/>
            </a:lvl1pPr>
          </a:lstStyle>
          <a:p>
            <a:fld id="{F3B09F74-109A-43A1-BBDA-9FD787F3AE63}" type="slidenum">
              <a:rPr lang="en-ZA" smtClean="0"/>
              <a:pPr/>
              <a:t>‹#›</a:t>
            </a:fld>
            <a:endParaRPr lang="en-ZA" dirty="0"/>
          </a:p>
        </p:txBody>
      </p:sp>
    </p:spTree>
    <p:extLst>
      <p:ext uri="{BB962C8B-B14F-4D97-AF65-F5344CB8AC3E}">
        <p14:creationId xmlns:p14="http://schemas.microsoft.com/office/powerpoint/2010/main" xmlns="" val="2644429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7173" y="5600678"/>
            <a:ext cx="6178929" cy="267295"/>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xmlns="" val="2739177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2657" y="5156637"/>
            <a:ext cx="6236675" cy="246103"/>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4</a:t>
            </a:fld>
            <a:endParaRPr lang="en-US" dirty="0"/>
          </a:p>
        </p:txBody>
      </p:sp>
    </p:spTree>
    <p:extLst>
      <p:ext uri="{BB962C8B-B14F-4D97-AF65-F5344CB8AC3E}">
        <p14:creationId xmlns:p14="http://schemas.microsoft.com/office/powerpoint/2010/main" xmlns="" val="2018919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7173" y="5600678"/>
            <a:ext cx="6178929" cy="267295"/>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xmlns="" val="1913851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931774">
              <a:defRPr/>
            </a:pPr>
            <a:fld id="{BF77CD1E-EF81-4FBC-B77E-F31821E96D79}" type="slidenum">
              <a:rPr lang="en-ZA" altLang="en-US">
                <a:solidFill>
                  <a:prstClr val="black"/>
                </a:solidFill>
                <a:latin typeface="Calibri"/>
              </a:rPr>
              <a:pPr defTabSz="931774">
                <a:defRPr/>
              </a:pPr>
              <a:t>11</a:t>
            </a:fld>
            <a:endParaRPr lang="en-ZA" altLang="en-US" dirty="0">
              <a:solidFill>
                <a:prstClr val="black"/>
              </a:solidFill>
              <a:latin typeface="Calibri"/>
            </a:endParaRPr>
          </a:p>
        </p:txBody>
      </p:sp>
      <p:sp>
        <p:nvSpPr>
          <p:cNvPr id="5" name="Footer Placeholder 4"/>
          <p:cNvSpPr>
            <a:spLocks noGrp="1"/>
          </p:cNvSpPr>
          <p:nvPr>
            <p:ph type="ftr" sz="quarter" idx="11"/>
          </p:nvPr>
        </p:nvSpPr>
        <p:spPr/>
        <p:txBody>
          <a:bodyPr/>
          <a:lstStyle/>
          <a:p>
            <a:pPr defTabSz="931774">
              <a:defRPr/>
            </a:pPr>
            <a:r>
              <a:rPr lang="en-ZA" altLang="en-US" dirty="0">
                <a:solidFill>
                  <a:prstClr val="black"/>
                </a:solidFill>
                <a:latin typeface="Calibri"/>
              </a:rPr>
              <a:t>Doc ID</a:t>
            </a:r>
          </a:p>
        </p:txBody>
      </p:sp>
    </p:spTree>
    <p:extLst>
      <p:ext uri="{BB962C8B-B14F-4D97-AF65-F5344CB8AC3E}">
        <p14:creationId xmlns:p14="http://schemas.microsoft.com/office/powerpoint/2010/main" xmlns="" val="2874633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B09F74-109A-43A1-BBDA-9FD787F3AE63}" type="slidenum">
              <a:rPr lang="en-ZA" smtClean="0"/>
              <a:pPr/>
              <a:t>16</a:t>
            </a:fld>
            <a:endParaRPr lang="en-ZA" dirty="0"/>
          </a:p>
        </p:txBody>
      </p:sp>
    </p:spTree>
    <p:extLst>
      <p:ext uri="{BB962C8B-B14F-4D97-AF65-F5344CB8AC3E}">
        <p14:creationId xmlns:p14="http://schemas.microsoft.com/office/powerpoint/2010/main" xmlns="" val="3824015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2.bin"/><Relationship Id="rId7"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20.xml"/><Relationship Id="rId1" Type="http://schemas.openxmlformats.org/officeDocument/2006/relationships/vmlDrawing" Target="../drawings/vmlDrawing68.v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tags" Target="../tags/tag441.xml"/></Relationships>
</file>

<file path=ppt/slideLayouts/_rels/slideLayout104.xml.rels><?xml version="1.0" encoding="UTF-8" standalone="yes"?>
<Relationships xmlns="http://schemas.openxmlformats.org/package/2006/relationships"><Relationship Id="rId8" Type="http://schemas.openxmlformats.org/officeDocument/2006/relationships/tags" Target="../tags/tag466.xml"/><Relationship Id="rId13" Type="http://schemas.openxmlformats.org/officeDocument/2006/relationships/tags" Target="../tags/tag471.xml"/><Relationship Id="rId18" Type="http://schemas.openxmlformats.org/officeDocument/2006/relationships/tags" Target="../tags/tag476.xml"/><Relationship Id="rId26" Type="http://schemas.openxmlformats.org/officeDocument/2006/relationships/image" Target="../media/image8.png"/><Relationship Id="rId3" Type="http://schemas.openxmlformats.org/officeDocument/2006/relationships/tags" Target="../tags/tag461.xml"/><Relationship Id="rId21" Type="http://schemas.openxmlformats.org/officeDocument/2006/relationships/slideMaster" Target="../slideMasters/slideMaster21.xml"/><Relationship Id="rId7" Type="http://schemas.openxmlformats.org/officeDocument/2006/relationships/tags" Target="../tags/tag465.xml"/><Relationship Id="rId12" Type="http://schemas.openxmlformats.org/officeDocument/2006/relationships/tags" Target="../tags/tag470.xml"/><Relationship Id="rId17" Type="http://schemas.openxmlformats.org/officeDocument/2006/relationships/tags" Target="../tags/tag475.xml"/><Relationship Id="rId25" Type="http://schemas.openxmlformats.org/officeDocument/2006/relationships/image" Target="../media/image39.jpeg"/><Relationship Id="rId2" Type="http://schemas.openxmlformats.org/officeDocument/2006/relationships/tags" Target="../tags/tag460.xml"/><Relationship Id="rId16" Type="http://schemas.openxmlformats.org/officeDocument/2006/relationships/tags" Target="../tags/tag474.xml"/><Relationship Id="rId20" Type="http://schemas.openxmlformats.org/officeDocument/2006/relationships/tags" Target="../tags/tag478.xml"/><Relationship Id="rId29" Type="http://schemas.openxmlformats.org/officeDocument/2006/relationships/image" Target="../media/image11.png"/><Relationship Id="rId1" Type="http://schemas.openxmlformats.org/officeDocument/2006/relationships/vmlDrawing" Target="../drawings/vmlDrawing70.vml"/><Relationship Id="rId6" Type="http://schemas.openxmlformats.org/officeDocument/2006/relationships/tags" Target="../tags/tag464.xml"/><Relationship Id="rId11" Type="http://schemas.openxmlformats.org/officeDocument/2006/relationships/tags" Target="../tags/tag469.xml"/><Relationship Id="rId24" Type="http://schemas.openxmlformats.org/officeDocument/2006/relationships/image" Target="../media/image6.jpeg"/><Relationship Id="rId5" Type="http://schemas.openxmlformats.org/officeDocument/2006/relationships/tags" Target="../tags/tag463.xml"/><Relationship Id="rId15" Type="http://schemas.openxmlformats.org/officeDocument/2006/relationships/tags" Target="../tags/tag473.xml"/><Relationship Id="rId23" Type="http://schemas.openxmlformats.org/officeDocument/2006/relationships/image" Target="../media/image5.png"/><Relationship Id="rId28" Type="http://schemas.openxmlformats.org/officeDocument/2006/relationships/image" Target="../media/image10.png"/><Relationship Id="rId10" Type="http://schemas.openxmlformats.org/officeDocument/2006/relationships/tags" Target="../tags/tag468.xml"/><Relationship Id="rId19" Type="http://schemas.openxmlformats.org/officeDocument/2006/relationships/tags" Target="../tags/tag477.xml"/><Relationship Id="rId4" Type="http://schemas.openxmlformats.org/officeDocument/2006/relationships/tags" Target="../tags/tag462.xml"/><Relationship Id="rId9" Type="http://schemas.openxmlformats.org/officeDocument/2006/relationships/tags" Target="../tags/tag467.xml"/><Relationship Id="rId14" Type="http://schemas.openxmlformats.org/officeDocument/2006/relationships/tags" Target="../tags/tag472.xml"/><Relationship Id="rId22" Type="http://schemas.openxmlformats.org/officeDocument/2006/relationships/oleObject" Target="../embeddings/oleObject72.bin"/><Relationship Id="rId27" Type="http://schemas.openxmlformats.org/officeDocument/2006/relationships/image" Target="../media/image9.png"/></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21.xml"/><Relationship Id="rId1" Type="http://schemas.openxmlformats.org/officeDocument/2006/relationships/vmlDrawing" Target="../drawings/vmlDrawing71.v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75.bin"/><Relationship Id="rId7" Type="http://schemas.openxmlformats.org/officeDocument/2006/relationships/image" Target="../media/image8.png"/><Relationship Id="rId2" Type="http://schemas.openxmlformats.org/officeDocument/2006/relationships/slideMaster" Target="../slideMasters/slideMaster22.xml"/><Relationship Id="rId1" Type="http://schemas.openxmlformats.org/officeDocument/2006/relationships/vmlDrawing" Target="../drawings/vmlDrawing73.v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22.xml"/><Relationship Id="rId1" Type="http://schemas.openxmlformats.org/officeDocument/2006/relationships/vmlDrawing" Target="../drawings/vmlDrawing74.v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22.xml"/><Relationship Id="rId1" Type="http://schemas.openxmlformats.org/officeDocument/2006/relationships/vmlDrawing" Target="../drawings/vmlDrawing75.vml"/><Relationship Id="rId4" Type="http://schemas.openxmlformats.org/officeDocument/2006/relationships/image" Target="../media/image27.png"/></Relationships>
</file>

<file path=ppt/slideLayouts/_rels/slideLayout1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79.bin"/><Relationship Id="rId7" Type="http://schemas.openxmlformats.org/officeDocument/2006/relationships/image" Target="../media/image8.png"/><Relationship Id="rId2" Type="http://schemas.openxmlformats.org/officeDocument/2006/relationships/slideMaster" Target="../slideMasters/slideMaster23.xml"/><Relationship Id="rId1" Type="http://schemas.openxmlformats.org/officeDocument/2006/relationships/vmlDrawing" Target="../drawings/vmlDrawing77.v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18.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23.xml"/><Relationship Id="rId1" Type="http://schemas.openxmlformats.org/officeDocument/2006/relationships/vmlDrawing" Target="../drawings/vmlDrawing78.vml"/></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23.xml"/><Relationship Id="rId1" Type="http://schemas.openxmlformats.org/officeDocument/2006/relationships/vmlDrawing" Target="../drawings/vmlDrawing79.v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23.xml"/><Relationship Id="rId1" Type="http://schemas.openxmlformats.org/officeDocument/2006/relationships/tags" Target="../tags/tag515.xml"/></Relationships>
</file>

<file path=ppt/slideLayouts/_rels/slideLayout1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83.bin"/><Relationship Id="rId7" Type="http://schemas.openxmlformats.org/officeDocument/2006/relationships/image" Target="../media/image8.png"/><Relationship Id="rId2" Type="http://schemas.openxmlformats.org/officeDocument/2006/relationships/slideMaster" Target="../slideMasters/slideMaster24.xml"/><Relationship Id="rId1" Type="http://schemas.openxmlformats.org/officeDocument/2006/relationships/vmlDrawing" Target="../drawings/vmlDrawing81.vml"/><Relationship Id="rId6" Type="http://schemas.openxmlformats.org/officeDocument/2006/relationships/image" Target="../media/image3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23.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24.xml"/><Relationship Id="rId1" Type="http://schemas.openxmlformats.org/officeDocument/2006/relationships/vmlDrawing" Target="../drawings/vmlDrawing82.vml"/></Relationships>
</file>

<file path=ppt/slideLayouts/_rels/slideLayout1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86.bin"/><Relationship Id="rId7" Type="http://schemas.openxmlformats.org/officeDocument/2006/relationships/image" Target="../media/image8.png"/><Relationship Id="rId2" Type="http://schemas.openxmlformats.org/officeDocument/2006/relationships/slideMaster" Target="../slideMasters/slideMaster25.xml"/><Relationship Id="rId1" Type="http://schemas.openxmlformats.org/officeDocument/2006/relationships/vmlDrawing" Target="../drawings/vmlDrawing84.vml"/><Relationship Id="rId6" Type="http://schemas.openxmlformats.org/officeDocument/2006/relationships/image" Target="../media/image3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25.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25.xml"/><Relationship Id="rId1" Type="http://schemas.openxmlformats.org/officeDocument/2006/relationships/vmlDrawing" Target="../drawings/vmlDrawing85.vml"/></Relationships>
</file>

<file path=ppt/slideLayouts/_rels/slideLayout12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oleObject" Target="../embeddings/oleObject89.bin"/><Relationship Id="rId7" Type="http://schemas.openxmlformats.org/officeDocument/2006/relationships/image" Target="../media/image44.jpeg"/><Relationship Id="rId2" Type="http://schemas.openxmlformats.org/officeDocument/2006/relationships/slideMaster" Target="../slideMasters/slideMaster26.xml"/><Relationship Id="rId1" Type="http://schemas.openxmlformats.org/officeDocument/2006/relationships/vmlDrawing" Target="../drawings/vmlDrawing87.v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570.xml"/><Relationship Id="rId1" Type="http://schemas.openxmlformats.org/officeDocument/2006/relationships/vmlDrawing" Target="../drawings/vmlDrawing88.vml"/><Relationship Id="rId4" Type="http://schemas.openxmlformats.org/officeDocument/2006/relationships/oleObject" Target="../embeddings/oleObject90.bin"/></Relationships>
</file>

<file path=ppt/slideLayouts/_rels/slideLayout128.xml.rels><?xml version="1.0" encoding="UTF-8" standalone="yes"?>
<Relationships xmlns="http://schemas.openxmlformats.org/package/2006/relationships"><Relationship Id="rId8" Type="http://schemas.openxmlformats.org/officeDocument/2006/relationships/tags" Target="../tags/tag577.xml"/><Relationship Id="rId13" Type="http://schemas.openxmlformats.org/officeDocument/2006/relationships/tags" Target="../tags/tag582.xml"/><Relationship Id="rId18" Type="http://schemas.openxmlformats.org/officeDocument/2006/relationships/tags" Target="../tags/tag587.xml"/><Relationship Id="rId26" Type="http://schemas.openxmlformats.org/officeDocument/2006/relationships/tags" Target="../tags/tag595.xml"/><Relationship Id="rId3" Type="http://schemas.openxmlformats.org/officeDocument/2006/relationships/tags" Target="../tags/tag572.xml"/><Relationship Id="rId21" Type="http://schemas.openxmlformats.org/officeDocument/2006/relationships/tags" Target="../tags/tag590.xml"/><Relationship Id="rId7" Type="http://schemas.openxmlformats.org/officeDocument/2006/relationships/tags" Target="../tags/tag576.xml"/><Relationship Id="rId12" Type="http://schemas.openxmlformats.org/officeDocument/2006/relationships/tags" Target="../tags/tag581.xml"/><Relationship Id="rId17" Type="http://schemas.openxmlformats.org/officeDocument/2006/relationships/tags" Target="../tags/tag586.xml"/><Relationship Id="rId25" Type="http://schemas.openxmlformats.org/officeDocument/2006/relationships/tags" Target="../tags/tag594.xml"/><Relationship Id="rId2" Type="http://schemas.openxmlformats.org/officeDocument/2006/relationships/tags" Target="../tags/tag571.xml"/><Relationship Id="rId16" Type="http://schemas.openxmlformats.org/officeDocument/2006/relationships/tags" Target="../tags/tag585.xml"/><Relationship Id="rId20" Type="http://schemas.openxmlformats.org/officeDocument/2006/relationships/tags" Target="../tags/tag589.xml"/><Relationship Id="rId29" Type="http://schemas.openxmlformats.org/officeDocument/2006/relationships/oleObject" Target="../embeddings/oleObject91.bin"/><Relationship Id="rId1" Type="http://schemas.openxmlformats.org/officeDocument/2006/relationships/vmlDrawing" Target="../drawings/vmlDrawing89.vml"/><Relationship Id="rId6" Type="http://schemas.openxmlformats.org/officeDocument/2006/relationships/tags" Target="../tags/tag575.xml"/><Relationship Id="rId11" Type="http://schemas.openxmlformats.org/officeDocument/2006/relationships/tags" Target="../tags/tag580.xml"/><Relationship Id="rId24" Type="http://schemas.openxmlformats.org/officeDocument/2006/relationships/tags" Target="../tags/tag593.xml"/><Relationship Id="rId5" Type="http://schemas.openxmlformats.org/officeDocument/2006/relationships/tags" Target="../tags/tag574.xml"/><Relationship Id="rId15" Type="http://schemas.openxmlformats.org/officeDocument/2006/relationships/tags" Target="../tags/tag584.xml"/><Relationship Id="rId23" Type="http://schemas.openxmlformats.org/officeDocument/2006/relationships/tags" Target="../tags/tag592.xml"/><Relationship Id="rId28" Type="http://schemas.openxmlformats.org/officeDocument/2006/relationships/slideMaster" Target="../slideMasters/slideMaster26.xml"/><Relationship Id="rId10" Type="http://schemas.openxmlformats.org/officeDocument/2006/relationships/tags" Target="../tags/tag579.xml"/><Relationship Id="rId19" Type="http://schemas.openxmlformats.org/officeDocument/2006/relationships/tags" Target="../tags/tag588.xml"/><Relationship Id="rId31" Type="http://schemas.openxmlformats.org/officeDocument/2006/relationships/image" Target="../media/image25.png"/><Relationship Id="rId4" Type="http://schemas.openxmlformats.org/officeDocument/2006/relationships/tags" Target="../tags/tag573.xml"/><Relationship Id="rId9" Type="http://schemas.openxmlformats.org/officeDocument/2006/relationships/tags" Target="../tags/tag578.xml"/><Relationship Id="rId14" Type="http://schemas.openxmlformats.org/officeDocument/2006/relationships/tags" Target="../tags/tag583.xml"/><Relationship Id="rId22" Type="http://schemas.openxmlformats.org/officeDocument/2006/relationships/tags" Target="../tags/tag591.xml"/><Relationship Id="rId27" Type="http://schemas.openxmlformats.org/officeDocument/2006/relationships/tags" Target="../tags/tag596.xml"/><Relationship Id="rId30" Type="http://schemas.openxmlformats.org/officeDocument/2006/relationships/image" Target="../media/image24.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8" Type="http://schemas.openxmlformats.org/officeDocument/2006/relationships/tags" Target="../tags/tag603.xml"/><Relationship Id="rId13" Type="http://schemas.openxmlformats.org/officeDocument/2006/relationships/tags" Target="../tags/tag608.xml"/><Relationship Id="rId18" Type="http://schemas.openxmlformats.org/officeDocument/2006/relationships/tags" Target="../tags/tag613.xml"/><Relationship Id="rId26" Type="http://schemas.openxmlformats.org/officeDocument/2006/relationships/image" Target="../media/image25.png"/><Relationship Id="rId3" Type="http://schemas.openxmlformats.org/officeDocument/2006/relationships/tags" Target="../tags/tag598.xml"/><Relationship Id="rId21" Type="http://schemas.openxmlformats.org/officeDocument/2006/relationships/tags" Target="../tags/tag616.xml"/><Relationship Id="rId7" Type="http://schemas.openxmlformats.org/officeDocument/2006/relationships/tags" Target="../tags/tag602.xml"/><Relationship Id="rId12" Type="http://schemas.openxmlformats.org/officeDocument/2006/relationships/tags" Target="../tags/tag607.xml"/><Relationship Id="rId17" Type="http://schemas.openxmlformats.org/officeDocument/2006/relationships/tags" Target="../tags/tag612.xml"/><Relationship Id="rId25" Type="http://schemas.openxmlformats.org/officeDocument/2006/relationships/oleObject" Target="../embeddings/oleObject92.bin"/><Relationship Id="rId2" Type="http://schemas.openxmlformats.org/officeDocument/2006/relationships/tags" Target="../tags/tag597.xml"/><Relationship Id="rId16" Type="http://schemas.openxmlformats.org/officeDocument/2006/relationships/tags" Target="../tags/tag611.xml"/><Relationship Id="rId20" Type="http://schemas.openxmlformats.org/officeDocument/2006/relationships/tags" Target="../tags/tag615.xml"/><Relationship Id="rId1" Type="http://schemas.openxmlformats.org/officeDocument/2006/relationships/vmlDrawing" Target="../drawings/vmlDrawing90.vml"/><Relationship Id="rId6" Type="http://schemas.openxmlformats.org/officeDocument/2006/relationships/tags" Target="../tags/tag601.xml"/><Relationship Id="rId11" Type="http://schemas.openxmlformats.org/officeDocument/2006/relationships/tags" Target="../tags/tag606.xml"/><Relationship Id="rId24" Type="http://schemas.openxmlformats.org/officeDocument/2006/relationships/slideMaster" Target="../slideMasters/slideMaster26.xml"/><Relationship Id="rId5" Type="http://schemas.openxmlformats.org/officeDocument/2006/relationships/tags" Target="../tags/tag600.xml"/><Relationship Id="rId15" Type="http://schemas.openxmlformats.org/officeDocument/2006/relationships/tags" Target="../tags/tag610.xml"/><Relationship Id="rId23" Type="http://schemas.openxmlformats.org/officeDocument/2006/relationships/tags" Target="../tags/tag618.xml"/><Relationship Id="rId10" Type="http://schemas.openxmlformats.org/officeDocument/2006/relationships/tags" Target="../tags/tag605.xml"/><Relationship Id="rId19" Type="http://schemas.openxmlformats.org/officeDocument/2006/relationships/tags" Target="../tags/tag614.xml"/><Relationship Id="rId4" Type="http://schemas.openxmlformats.org/officeDocument/2006/relationships/tags" Target="../tags/tag599.xml"/><Relationship Id="rId9" Type="http://schemas.openxmlformats.org/officeDocument/2006/relationships/tags" Target="../tags/tag604.xml"/><Relationship Id="rId14" Type="http://schemas.openxmlformats.org/officeDocument/2006/relationships/tags" Target="../tags/tag609.xml"/><Relationship Id="rId22" Type="http://schemas.openxmlformats.org/officeDocument/2006/relationships/tags" Target="../tags/tag617.xml"/><Relationship Id="rId27" Type="http://schemas.openxmlformats.org/officeDocument/2006/relationships/image" Target="../media/image24.png"/></Relationships>
</file>

<file path=ppt/slideLayouts/_rels/slideLayout131.xml.rels><?xml version="1.0" encoding="UTF-8" standalone="yes"?>
<Relationships xmlns="http://schemas.openxmlformats.org/package/2006/relationships"><Relationship Id="rId8" Type="http://schemas.openxmlformats.org/officeDocument/2006/relationships/tags" Target="../tags/tag625.xml"/><Relationship Id="rId13" Type="http://schemas.openxmlformats.org/officeDocument/2006/relationships/tags" Target="../tags/tag630.xml"/><Relationship Id="rId18" Type="http://schemas.openxmlformats.org/officeDocument/2006/relationships/tags" Target="../tags/tag635.xml"/><Relationship Id="rId26" Type="http://schemas.openxmlformats.org/officeDocument/2006/relationships/image" Target="../media/image25.png"/><Relationship Id="rId3" Type="http://schemas.openxmlformats.org/officeDocument/2006/relationships/tags" Target="../tags/tag620.xml"/><Relationship Id="rId21" Type="http://schemas.openxmlformats.org/officeDocument/2006/relationships/tags" Target="../tags/tag638.xml"/><Relationship Id="rId7" Type="http://schemas.openxmlformats.org/officeDocument/2006/relationships/tags" Target="../tags/tag624.xml"/><Relationship Id="rId12" Type="http://schemas.openxmlformats.org/officeDocument/2006/relationships/tags" Target="../tags/tag629.xml"/><Relationship Id="rId17" Type="http://schemas.openxmlformats.org/officeDocument/2006/relationships/tags" Target="../tags/tag634.xml"/><Relationship Id="rId25" Type="http://schemas.openxmlformats.org/officeDocument/2006/relationships/oleObject" Target="../embeddings/oleObject93.bin"/><Relationship Id="rId2" Type="http://schemas.openxmlformats.org/officeDocument/2006/relationships/tags" Target="../tags/tag619.xml"/><Relationship Id="rId16" Type="http://schemas.openxmlformats.org/officeDocument/2006/relationships/tags" Target="../tags/tag633.xml"/><Relationship Id="rId20" Type="http://schemas.openxmlformats.org/officeDocument/2006/relationships/tags" Target="../tags/tag637.xml"/><Relationship Id="rId1" Type="http://schemas.openxmlformats.org/officeDocument/2006/relationships/vmlDrawing" Target="../drawings/vmlDrawing91.vml"/><Relationship Id="rId6" Type="http://schemas.openxmlformats.org/officeDocument/2006/relationships/tags" Target="../tags/tag623.xml"/><Relationship Id="rId11" Type="http://schemas.openxmlformats.org/officeDocument/2006/relationships/tags" Target="../tags/tag628.xml"/><Relationship Id="rId24" Type="http://schemas.openxmlformats.org/officeDocument/2006/relationships/slideMaster" Target="../slideMasters/slideMaster26.xml"/><Relationship Id="rId5" Type="http://schemas.openxmlformats.org/officeDocument/2006/relationships/tags" Target="../tags/tag622.xml"/><Relationship Id="rId15" Type="http://schemas.openxmlformats.org/officeDocument/2006/relationships/tags" Target="../tags/tag632.xml"/><Relationship Id="rId23" Type="http://schemas.openxmlformats.org/officeDocument/2006/relationships/tags" Target="../tags/tag640.xml"/><Relationship Id="rId10" Type="http://schemas.openxmlformats.org/officeDocument/2006/relationships/tags" Target="../tags/tag627.xml"/><Relationship Id="rId19" Type="http://schemas.openxmlformats.org/officeDocument/2006/relationships/tags" Target="../tags/tag636.xml"/><Relationship Id="rId4" Type="http://schemas.openxmlformats.org/officeDocument/2006/relationships/tags" Target="../tags/tag621.xml"/><Relationship Id="rId9" Type="http://schemas.openxmlformats.org/officeDocument/2006/relationships/tags" Target="../tags/tag626.xml"/><Relationship Id="rId14" Type="http://schemas.openxmlformats.org/officeDocument/2006/relationships/tags" Target="../tags/tag631.xml"/><Relationship Id="rId22" Type="http://schemas.openxmlformats.org/officeDocument/2006/relationships/tags" Target="../tags/tag639.xml"/><Relationship Id="rId27" Type="http://schemas.openxmlformats.org/officeDocument/2006/relationships/image" Target="../media/image24.png"/></Relationships>
</file>

<file path=ppt/slideLayouts/_rels/slideLayout132.xml.rels><?xml version="1.0" encoding="UTF-8" standalone="yes"?>
<Relationships xmlns="http://schemas.openxmlformats.org/package/2006/relationships"><Relationship Id="rId8" Type="http://schemas.openxmlformats.org/officeDocument/2006/relationships/tags" Target="../tags/tag647.xml"/><Relationship Id="rId13" Type="http://schemas.openxmlformats.org/officeDocument/2006/relationships/tags" Target="../tags/tag652.xml"/><Relationship Id="rId18" Type="http://schemas.openxmlformats.org/officeDocument/2006/relationships/tags" Target="../tags/tag657.xml"/><Relationship Id="rId26" Type="http://schemas.openxmlformats.org/officeDocument/2006/relationships/image" Target="../media/image25.png"/><Relationship Id="rId3" Type="http://schemas.openxmlformats.org/officeDocument/2006/relationships/tags" Target="../tags/tag642.xml"/><Relationship Id="rId21" Type="http://schemas.openxmlformats.org/officeDocument/2006/relationships/tags" Target="../tags/tag660.xml"/><Relationship Id="rId7" Type="http://schemas.openxmlformats.org/officeDocument/2006/relationships/tags" Target="../tags/tag646.xml"/><Relationship Id="rId12" Type="http://schemas.openxmlformats.org/officeDocument/2006/relationships/tags" Target="../tags/tag651.xml"/><Relationship Id="rId17" Type="http://schemas.openxmlformats.org/officeDocument/2006/relationships/tags" Target="../tags/tag656.xml"/><Relationship Id="rId25" Type="http://schemas.openxmlformats.org/officeDocument/2006/relationships/oleObject" Target="../embeddings/oleObject94.bin"/><Relationship Id="rId2" Type="http://schemas.openxmlformats.org/officeDocument/2006/relationships/tags" Target="../tags/tag641.xml"/><Relationship Id="rId16" Type="http://schemas.openxmlformats.org/officeDocument/2006/relationships/tags" Target="../tags/tag655.xml"/><Relationship Id="rId20" Type="http://schemas.openxmlformats.org/officeDocument/2006/relationships/tags" Target="../tags/tag659.xml"/><Relationship Id="rId1" Type="http://schemas.openxmlformats.org/officeDocument/2006/relationships/vmlDrawing" Target="../drawings/vmlDrawing92.vml"/><Relationship Id="rId6" Type="http://schemas.openxmlformats.org/officeDocument/2006/relationships/tags" Target="../tags/tag645.xml"/><Relationship Id="rId11" Type="http://schemas.openxmlformats.org/officeDocument/2006/relationships/tags" Target="../tags/tag650.xml"/><Relationship Id="rId24" Type="http://schemas.openxmlformats.org/officeDocument/2006/relationships/slideMaster" Target="../slideMasters/slideMaster26.xml"/><Relationship Id="rId5" Type="http://schemas.openxmlformats.org/officeDocument/2006/relationships/tags" Target="../tags/tag644.xml"/><Relationship Id="rId15" Type="http://schemas.openxmlformats.org/officeDocument/2006/relationships/tags" Target="../tags/tag654.xml"/><Relationship Id="rId23" Type="http://schemas.openxmlformats.org/officeDocument/2006/relationships/tags" Target="../tags/tag662.xml"/><Relationship Id="rId10" Type="http://schemas.openxmlformats.org/officeDocument/2006/relationships/tags" Target="../tags/tag649.xml"/><Relationship Id="rId19" Type="http://schemas.openxmlformats.org/officeDocument/2006/relationships/tags" Target="../tags/tag658.xml"/><Relationship Id="rId4" Type="http://schemas.openxmlformats.org/officeDocument/2006/relationships/tags" Target="../tags/tag643.xml"/><Relationship Id="rId9" Type="http://schemas.openxmlformats.org/officeDocument/2006/relationships/tags" Target="../tags/tag648.xml"/><Relationship Id="rId14" Type="http://schemas.openxmlformats.org/officeDocument/2006/relationships/tags" Target="../tags/tag653.xml"/><Relationship Id="rId22" Type="http://schemas.openxmlformats.org/officeDocument/2006/relationships/tags" Target="../tags/tag661.xml"/><Relationship Id="rId27" Type="http://schemas.openxmlformats.org/officeDocument/2006/relationships/image" Target="../media/image24.png"/></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26.xml"/><Relationship Id="rId1" Type="http://schemas.openxmlformats.org/officeDocument/2006/relationships/vmlDrawing" Target="../drawings/vmlDrawing93.vml"/></Relationships>
</file>

<file path=ppt/slideLayouts/_rels/slideLayout134.xml.rels><?xml version="1.0" encoding="UTF-8" standalone="yes"?>
<Relationships xmlns="http://schemas.openxmlformats.org/package/2006/relationships"><Relationship Id="rId8" Type="http://schemas.openxmlformats.org/officeDocument/2006/relationships/tags" Target="../tags/tag669.xml"/><Relationship Id="rId13" Type="http://schemas.openxmlformats.org/officeDocument/2006/relationships/tags" Target="../tags/tag674.xml"/><Relationship Id="rId18" Type="http://schemas.openxmlformats.org/officeDocument/2006/relationships/oleObject" Target="../embeddings/oleObject96.bin"/><Relationship Id="rId3" Type="http://schemas.openxmlformats.org/officeDocument/2006/relationships/tags" Target="../tags/tag664.xml"/><Relationship Id="rId21" Type="http://schemas.openxmlformats.org/officeDocument/2006/relationships/oleObject" Target="../embeddings/oleObject97.bin"/><Relationship Id="rId7" Type="http://schemas.openxmlformats.org/officeDocument/2006/relationships/tags" Target="../tags/tag668.xml"/><Relationship Id="rId12" Type="http://schemas.openxmlformats.org/officeDocument/2006/relationships/tags" Target="../tags/tag673.xml"/><Relationship Id="rId17" Type="http://schemas.openxmlformats.org/officeDocument/2006/relationships/slideMaster" Target="../slideMasters/slideMaster26.xml"/><Relationship Id="rId2" Type="http://schemas.openxmlformats.org/officeDocument/2006/relationships/tags" Target="../tags/tag663.xml"/><Relationship Id="rId16" Type="http://schemas.openxmlformats.org/officeDocument/2006/relationships/tags" Target="../tags/tag677.xml"/><Relationship Id="rId20" Type="http://schemas.openxmlformats.org/officeDocument/2006/relationships/image" Target="../media/image47.jpeg"/><Relationship Id="rId1" Type="http://schemas.openxmlformats.org/officeDocument/2006/relationships/vmlDrawing" Target="../drawings/vmlDrawing94.vml"/><Relationship Id="rId6" Type="http://schemas.openxmlformats.org/officeDocument/2006/relationships/tags" Target="../tags/tag667.xml"/><Relationship Id="rId11" Type="http://schemas.openxmlformats.org/officeDocument/2006/relationships/tags" Target="../tags/tag672.xml"/><Relationship Id="rId5" Type="http://schemas.openxmlformats.org/officeDocument/2006/relationships/tags" Target="../tags/tag666.xml"/><Relationship Id="rId15" Type="http://schemas.openxmlformats.org/officeDocument/2006/relationships/tags" Target="../tags/tag676.xml"/><Relationship Id="rId10" Type="http://schemas.openxmlformats.org/officeDocument/2006/relationships/tags" Target="../tags/tag671.xml"/><Relationship Id="rId19" Type="http://schemas.openxmlformats.org/officeDocument/2006/relationships/image" Target="../media/image2.jpeg"/><Relationship Id="rId4" Type="http://schemas.openxmlformats.org/officeDocument/2006/relationships/tags" Target="../tags/tag665.xml"/><Relationship Id="rId9" Type="http://schemas.openxmlformats.org/officeDocument/2006/relationships/tags" Target="../tags/tag670.xml"/><Relationship Id="rId14" Type="http://schemas.openxmlformats.org/officeDocument/2006/relationships/tags" Target="../tags/tag675.xml"/></Relationships>
</file>

<file path=ppt/slideLayouts/_rels/slideLayout13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oleObject" Target="../embeddings/oleObject99.bin"/><Relationship Id="rId7" Type="http://schemas.openxmlformats.org/officeDocument/2006/relationships/image" Target="../media/image44.jpeg"/><Relationship Id="rId2" Type="http://schemas.openxmlformats.org/officeDocument/2006/relationships/slideMaster" Target="../slideMasters/slideMaster27.xml"/><Relationship Id="rId1" Type="http://schemas.openxmlformats.org/officeDocument/2006/relationships/vmlDrawing" Target="../drawings/vmlDrawing96.v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696.xml"/><Relationship Id="rId1" Type="http://schemas.openxmlformats.org/officeDocument/2006/relationships/vmlDrawing" Target="../drawings/vmlDrawing97.vml"/><Relationship Id="rId4" Type="http://schemas.openxmlformats.org/officeDocument/2006/relationships/oleObject" Target="../embeddings/oleObject100.bin"/></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8.xml.rels><?xml version="1.0" encoding="UTF-8" standalone="yes"?>
<Relationships xmlns="http://schemas.openxmlformats.org/package/2006/relationships"><Relationship Id="rId8" Type="http://schemas.openxmlformats.org/officeDocument/2006/relationships/tags" Target="../tags/tag703.xml"/><Relationship Id="rId13" Type="http://schemas.openxmlformats.org/officeDocument/2006/relationships/tags" Target="../tags/tag708.xml"/><Relationship Id="rId18" Type="http://schemas.openxmlformats.org/officeDocument/2006/relationships/tags" Target="../tags/tag713.xml"/><Relationship Id="rId26" Type="http://schemas.openxmlformats.org/officeDocument/2006/relationships/image" Target="../media/image25.png"/><Relationship Id="rId3" Type="http://schemas.openxmlformats.org/officeDocument/2006/relationships/tags" Target="../tags/tag698.xml"/><Relationship Id="rId21" Type="http://schemas.openxmlformats.org/officeDocument/2006/relationships/tags" Target="../tags/tag716.xml"/><Relationship Id="rId7" Type="http://schemas.openxmlformats.org/officeDocument/2006/relationships/tags" Target="../tags/tag702.xml"/><Relationship Id="rId12" Type="http://schemas.openxmlformats.org/officeDocument/2006/relationships/tags" Target="../tags/tag707.xml"/><Relationship Id="rId17" Type="http://schemas.openxmlformats.org/officeDocument/2006/relationships/tags" Target="../tags/tag712.xml"/><Relationship Id="rId25" Type="http://schemas.openxmlformats.org/officeDocument/2006/relationships/oleObject" Target="../embeddings/oleObject101.bin"/><Relationship Id="rId2" Type="http://schemas.openxmlformats.org/officeDocument/2006/relationships/tags" Target="../tags/tag697.xml"/><Relationship Id="rId16" Type="http://schemas.openxmlformats.org/officeDocument/2006/relationships/tags" Target="../tags/tag711.xml"/><Relationship Id="rId20" Type="http://schemas.openxmlformats.org/officeDocument/2006/relationships/tags" Target="../tags/tag715.xml"/><Relationship Id="rId1" Type="http://schemas.openxmlformats.org/officeDocument/2006/relationships/vmlDrawing" Target="../drawings/vmlDrawing98.vml"/><Relationship Id="rId6" Type="http://schemas.openxmlformats.org/officeDocument/2006/relationships/tags" Target="../tags/tag701.xml"/><Relationship Id="rId11" Type="http://schemas.openxmlformats.org/officeDocument/2006/relationships/tags" Target="../tags/tag706.xml"/><Relationship Id="rId24" Type="http://schemas.openxmlformats.org/officeDocument/2006/relationships/slideMaster" Target="../slideMasters/slideMaster27.xml"/><Relationship Id="rId5" Type="http://schemas.openxmlformats.org/officeDocument/2006/relationships/tags" Target="../tags/tag700.xml"/><Relationship Id="rId15" Type="http://schemas.openxmlformats.org/officeDocument/2006/relationships/tags" Target="../tags/tag710.xml"/><Relationship Id="rId23" Type="http://schemas.openxmlformats.org/officeDocument/2006/relationships/tags" Target="../tags/tag718.xml"/><Relationship Id="rId10" Type="http://schemas.openxmlformats.org/officeDocument/2006/relationships/tags" Target="../tags/tag705.xml"/><Relationship Id="rId19" Type="http://schemas.openxmlformats.org/officeDocument/2006/relationships/tags" Target="../tags/tag714.xml"/><Relationship Id="rId4" Type="http://schemas.openxmlformats.org/officeDocument/2006/relationships/tags" Target="../tags/tag699.xml"/><Relationship Id="rId9" Type="http://schemas.openxmlformats.org/officeDocument/2006/relationships/tags" Target="../tags/tag704.xml"/><Relationship Id="rId14" Type="http://schemas.openxmlformats.org/officeDocument/2006/relationships/tags" Target="../tags/tag709.xml"/><Relationship Id="rId22" Type="http://schemas.openxmlformats.org/officeDocument/2006/relationships/tags" Target="../tags/tag717.xml"/><Relationship Id="rId27" Type="http://schemas.openxmlformats.org/officeDocument/2006/relationships/image" Target="../media/image24.png"/></Relationships>
</file>

<file path=ppt/slideLayouts/_rels/slideLayout139.xml.rels><?xml version="1.0" encoding="UTF-8" standalone="yes"?>
<Relationships xmlns="http://schemas.openxmlformats.org/package/2006/relationships"><Relationship Id="rId8" Type="http://schemas.openxmlformats.org/officeDocument/2006/relationships/tags" Target="../tags/tag725.xml"/><Relationship Id="rId13" Type="http://schemas.openxmlformats.org/officeDocument/2006/relationships/tags" Target="../tags/tag730.xml"/><Relationship Id="rId18" Type="http://schemas.openxmlformats.org/officeDocument/2006/relationships/tags" Target="../tags/tag735.xml"/><Relationship Id="rId26" Type="http://schemas.openxmlformats.org/officeDocument/2006/relationships/image" Target="../media/image25.png"/><Relationship Id="rId3" Type="http://schemas.openxmlformats.org/officeDocument/2006/relationships/tags" Target="../tags/tag720.xml"/><Relationship Id="rId21" Type="http://schemas.openxmlformats.org/officeDocument/2006/relationships/tags" Target="../tags/tag738.xml"/><Relationship Id="rId7" Type="http://schemas.openxmlformats.org/officeDocument/2006/relationships/tags" Target="../tags/tag724.xml"/><Relationship Id="rId12" Type="http://schemas.openxmlformats.org/officeDocument/2006/relationships/tags" Target="../tags/tag729.xml"/><Relationship Id="rId17" Type="http://schemas.openxmlformats.org/officeDocument/2006/relationships/tags" Target="../tags/tag734.xml"/><Relationship Id="rId25" Type="http://schemas.openxmlformats.org/officeDocument/2006/relationships/oleObject" Target="../embeddings/oleObject102.bin"/><Relationship Id="rId2" Type="http://schemas.openxmlformats.org/officeDocument/2006/relationships/tags" Target="../tags/tag719.xml"/><Relationship Id="rId16" Type="http://schemas.openxmlformats.org/officeDocument/2006/relationships/tags" Target="../tags/tag733.xml"/><Relationship Id="rId20" Type="http://schemas.openxmlformats.org/officeDocument/2006/relationships/tags" Target="../tags/tag737.xml"/><Relationship Id="rId1" Type="http://schemas.openxmlformats.org/officeDocument/2006/relationships/vmlDrawing" Target="../drawings/vmlDrawing99.vml"/><Relationship Id="rId6" Type="http://schemas.openxmlformats.org/officeDocument/2006/relationships/tags" Target="../tags/tag723.xml"/><Relationship Id="rId11" Type="http://schemas.openxmlformats.org/officeDocument/2006/relationships/tags" Target="../tags/tag728.xml"/><Relationship Id="rId24" Type="http://schemas.openxmlformats.org/officeDocument/2006/relationships/slideMaster" Target="../slideMasters/slideMaster27.xml"/><Relationship Id="rId5" Type="http://schemas.openxmlformats.org/officeDocument/2006/relationships/tags" Target="../tags/tag722.xml"/><Relationship Id="rId15" Type="http://schemas.openxmlformats.org/officeDocument/2006/relationships/tags" Target="../tags/tag732.xml"/><Relationship Id="rId23" Type="http://schemas.openxmlformats.org/officeDocument/2006/relationships/tags" Target="../tags/tag740.xml"/><Relationship Id="rId10" Type="http://schemas.openxmlformats.org/officeDocument/2006/relationships/tags" Target="../tags/tag727.xml"/><Relationship Id="rId19" Type="http://schemas.openxmlformats.org/officeDocument/2006/relationships/tags" Target="../tags/tag736.xml"/><Relationship Id="rId4" Type="http://schemas.openxmlformats.org/officeDocument/2006/relationships/tags" Target="../tags/tag721.xml"/><Relationship Id="rId9" Type="http://schemas.openxmlformats.org/officeDocument/2006/relationships/tags" Target="../tags/tag726.xml"/><Relationship Id="rId14" Type="http://schemas.openxmlformats.org/officeDocument/2006/relationships/tags" Target="../tags/tag731.xml"/><Relationship Id="rId22" Type="http://schemas.openxmlformats.org/officeDocument/2006/relationships/tags" Target="../tags/tag739.xml"/><Relationship Id="rId27" Type="http://schemas.openxmlformats.org/officeDocument/2006/relationships/image" Target="../media/image2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8" Type="http://schemas.openxmlformats.org/officeDocument/2006/relationships/tags" Target="../tags/tag747.xml"/><Relationship Id="rId13" Type="http://schemas.openxmlformats.org/officeDocument/2006/relationships/tags" Target="../tags/tag752.xml"/><Relationship Id="rId18" Type="http://schemas.openxmlformats.org/officeDocument/2006/relationships/tags" Target="../tags/tag757.xml"/><Relationship Id="rId26" Type="http://schemas.openxmlformats.org/officeDocument/2006/relationships/image" Target="../media/image25.png"/><Relationship Id="rId3" Type="http://schemas.openxmlformats.org/officeDocument/2006/relationships/tags" Target="../tags/tag742.xml"/><Relationship Id="rId21" Type="http://schemas.openxmlformats.org/officeDocument/2006/relationships/tags" Target="../tags/tag760.xml"/><Relationship Id="rId7" Type="http://schemas.openxmlformats.org/officeDocument/2006/relationships/tags" Target="../tags/tag746.xml"/><Relationship Id="rId12" Type="http://schemas.openxmlformats.org/officeDocument/2006/relationships/tags" Target="../tags/tag751.xml"/><Relationship Id="rId17" Type="http://schemas.openxmlformats.org/officeDocument/2006/relationships/tags" Target="../tags/tag756.xml"/><Relationship Id="rId25" Type="http://schemas.openxmlformats.org/officeDocument/2006/relationships/oleObject" Target="../embeddings/oleObject103.bin"/><Relationship Id="rId2" Type="http://schemas.openxmlformats.org/officeDocument/2006/relationships/tags" Target="../tags/tag741.xml"/><Relationship Id="rId16" Type="http://schemas.openxmlformats.org/officeDocument/2006/relationships/tags" Target="../tags/tag755.xml"/><Relationship Id="rId20" Type="http://schemas.openxmlformats.org/officeDocument/2006/relationships/tags" Target="../tags/tag759.xml"/><Relationship Id="rId1" Type="http://schemas.openxmlformats.org/officeDocument/2006/relationships/vmlDrawing" Target="../drawings/vmlDrawing100.vml"/><Relationship Id="rId6" Type="http://schemas.openxmlformats.org/officeDocument/2006/relationships/tags" Target="../tags/tag745.xml"/><Relationship Id="rId11" Type="http://schemas.openxmlformats.org/officeDocument/2006/relationships/tags" Target="../tags/tag750.xml"/><Relationship Id="rId24" Type="http://schemas.openxmlformats.org/officeDocument/2006/relationships/slideMaster" Target="../slideMasters/slideMaster27.xml"/><Relationship Id="rId5" Type="http://schemas.openxmlformats.org/officeDocument/2006/relationships/tags" Target="../tags/tag744.xml"/><Relationship Id="rId15" Type="http://schemas.openxmlformats.org/officeDocument/2006/relationships/tags" Target="../tags/tag754.xml"/><Relationship Id="rId23" Type="http://schemas.openxmlformats.org/officeDocument/2006/relationships/tags" Target="../tags/tag762.xml"/><Relationship Id="rId10" Type="http://schemas.openxmlformats.org/officeDocument/2006/relationships/tags" Target="../tags/tag749.xml"/><Relationship Id="rId19" Type="http://schemas.openxmlformats.org/officeDocument/2006/relationships/tags" Target="../tags/tag758.xml"/><Relationship Id="rId4" Type="http://schemas.openxmlformats.org/officeDocument/2006/relationships/tags" Target="../tags/tag743.xml"/><Relationship Id="rId9" Type="http://schemas.openxmlformats.org/officeDocument/2006/relationships/tags" Target="../tags/tag748.xml"/><Relationship Id="rId14" Type="http://schemas.openxmlformats.org/officeDocument/2006/relationships/tags" Target="../tags/tag753.xml"/><Relationship Id="rId22" Type="http://schemas.openxmlformats.org/officeDocument/2006/relationships/tags" Target="../tags/tag761.xml"/><Relationship Id="rId27" Type="http://schemas.openxmlformats.org/officeDocument/2006/relationships/image" Target="../media/image24.png"/></Relationships>
</file>

<file path=ppt/slideLayouts/_rels/slideLayout141.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27.xml"/><Relationship Id="rId1" Type="http://schemas.openxmlformats.org/officeDocument/2006/relationships/vmlDrawing" Target="../drawings/vmlDrawing101.vml"/></Relationships>
</file>

<file path=ppt/slideLayouts/_rels/slideLayout142.xml.rels><?xml version="1.0" encoding="UTF-8" standalone="yes"?>
<Relationships xmlns="http://schemas.openxmlformats.org/package/2006/relationships"><Relationship Id="rId8" Type="http://schemas.openxmlformats.org/officeDocument/2006/relationships/tags" Target="../tags/tag769.xml"/><Relationship Id="rId13" Type="http://schemas.openxmlformats.org/officeDocument/2006/relationships/tags" Target="../tags/tag774.xml"/><Relationship Id="rId18" Type="http://schemas.openxmlformats.org/officeDocument/2006/relationships/oleObject" Target="../embeddings/oleObject105.bin"/><Relationship Id="rId3" Type="http://schemas.openxmlformats.org/officeDocument/2006/relationships/tags" Target="../tags/tag764.xml"/><Relationship Id="rId21" Type="http://schemas.openxmlformats.org/officeDocument/2006/relationships/oleObject" Target="../embeddings/oleObject106.bin"/><Relationship Id="rId7" Type="http://schemas.openxmlformats.org/officeDocument/2006/relationships/tags" Target="../tags/tag768.xml"/><Relationship Id="rId12" Type="http://schemas.openxmlformats.org/officeDocument/2006/relationships/tags" Target="../tags/tag773.xml"/><Relationship Id="rId17" Type="http://schemas.openxmlformats.org/officeDocument/2006/relationships/slideMaster" Target="../slideMasters/slideMaster27.xml"/><Relationship Id="rId2" Type="http://schemas.openxmlformats.org/officeDocument/2006/relationships/tags" Target="../tags/tag763.xml"/><Relationship Id="rId16" Type="http://schemas.openxmlformats.org/officeDocument/2006/relationships/tags" Target="../tags/tag777.xml"/><Relationship Id="rId20" Type="http://schemas.openxmlformats.org/officeDocument/2006/relationships/image" Target="../media/image47.jpeg"/><Relationship Id="rId1" Type="http://schemas.openxmlformats.org/officeDocument/2006/relationships/vmlDrawing" Target="../drawings/vmlDrawing102.vml"/><Relationship Id="rId6" Type="http://schemas.openxmlformats.org/officeDocument/2006/relationships/tags" Target="../tags/tag767.xml"/><Relationship Id="rId11" Type="http://schemas.openxmlformats.org/officeDocument/2006/relationships/tags" Target="../tags/tag772.xml"/><Relationship Id="rId5" Type="http://schemas.openxmlformats.org/officeDocument/2006/relationships/tags" Target="../tags/tag766.xml"/><Relationship Id="rId15" Type="http://schemas.openxmlformats.org/officeDocument/2006/relationships/tags" Target="../tags/tag776.xml"/><Relationship Id="rId10" Type="http://schemas.openxmlformats.org/officeDocument/2006/relationships/tags" Target="../tags/tag771.xml"/><Relationship Id="rId19" Type="http://schemas.openxmlformats.org/officeDocument/2006/relationships/image" Target="../media/image2.jpeg"/><Relationship Id="rId4" Type="http://schemas.openxmlformats.org/officeDocument/2006/relationships/tags" Target="../tags/tag765.xml"/><Relationship Id="rId9" Type="http://schemas.openxmlformats.org/officeDocument/2006/relationships/tags" Target="../tags/tag770.xml"/><Relationship Id="rId14" Type="http://schemas.openxmlformats.org/officeDocument/2006/relationships/tags" Target="../tags/tag775.xml"/></Relationships>
</file>

<file path=ppt/slideLayouts/_rels/slideLayout143.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oleObject" Target="../embeddings/oleObject108.bin"/><Relationship Id="rId7" Type="http://schemas.openxmlformats.org/officeDocument/2006/relationships/image" Target="../media/image44.jpeg"/><Relationship Id="rId2" Type="http://schemas.openxmlformats.org/officeDocument/2006/relationships/slideMaster" Target="../slideMasters/slideMaster28.xml"/><Relationship Id="rId1" Type="http://schemas.openxmlformats.org/officeDocument/2006/relationships/vmlDrawing" Target="../drawings/vmlDrawing104.v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796.xml"/><Relationship Id="rId1" Type="http://schemas.openxmlformats.org/officeDocument/2006/relationships/vmlDrawing" Target="../drawings/vmlDrawing105.vml"/><Relationship Id="rId4" Type="http://schemas.openxmlformats.org/officeDocument/2006/relationships/oleObject" Target="../embeddings/oleObject109.bin"/></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46.xml.rels><?xml version="1.0" encoding="UTF-8" standalone="yes"?>
<Relationships xmlns="http://schemas.openxmlformats.org/package/2006/relationships"><Relationship Id="rId8" Type="http://schemas.openxmlformats.org/officeDocument/2006/relationships/tags" Target="../tags/tag803.xml"/><Relationship Id="rId13" Type="http://schemas.openxmlformats.org/officeDocument/2006/relationships/tags" Target="../tags/tag808.xml"/><Relationship Id="rId18" Type="http://schemas.openxmlformats.org/officeDocument/2006/relationships/tags" Target="../tags/tag813.xml"/><Relationship Id="rId26" Type="http://schemas.openxmlformats.org/officeDocument/2006/relationships/image" Target="../media/image25.png"/><Relationship Id="rId3" Type="http://schemas.openxmlformats.org/officeDocument/2006/relationships/tags" Target="../tags/tag798.xml"/><Relationship Id="rId21" Type="http://schemas.openxmlformats.org/officeDocument/2006/relationships/tags" Target="../tags/tag816.xml"/><Relationship Id="rId7" Type="http://schemas.openxmlformats.org/officeDocument/2006/relationships/tags" Target="../tags/tag802.xml"/><Relationship Id="rId12" Type="http://schemas.openxmlformats.org/officeDocument/2006/relationships/tags" Target="../tags/tag807.xml"/><Relationship Id="rId17" Type="http://schemas.openxmlformats.org/officeDocument/2006/relationships/tags" Target="../tags/tag812.xml"/><Relationship Id="rId25" Type="http://schemas.openxmlformats.org/officeDocument/2006/relationships/oleObject" Target="../embeddings/oleObject110.bin"/><Relationship Id="rId2" Type="http://schemas.openxmlformats.org/officeDocument/2006/relationships/tags" Target="../tags/tag797.xml"/><Relationship Id="rId16" Type="http://schemas.openxmlformats.org/officeDocument/2006/relationships/tags" Target="../tags/tag811.xml"/><Relationship Id="rId20" Type="http://schemas.openxmlformats.org/officeDocument/2006/relationships/tags" Target="../tags/tag815.xml"/><Relationship Id="rId1" Type="http://schemas.openxmlformats.org/officeDocument/2006/relationships/vmlDrawing" Target="../drawings/vmlDrawing106.vml"/><Relationship Id="rId6" Type="http://schemas.openxmlformats.org/officeDocument/2006/relationships/tags" Target="../tags/tag801.xml"/><Relationship Id="rId11" Type="http://schemas.openxmlformats.org/officeDocument/2006/relationships/tags" Target="../tags/tag806.xml"/><Relationship Id="rId24" Type="http://schemas.openxmlformats.org/officeDocument/2006/relationships/slideMaster" Target="../slideMasters/slideMaster28.xml"/><Relationship Id="rId5" Type="http://schemas.openxmlformats.org/officeDocument/2006/relationships/tags" Target="../tags/tag800.xml"/><Relationship Id="rId15" Type="http://schemas.openxmlformats.org/officeDocument/2006/relationships/tags" Target="../tags/tag810.xml"/><Relationship Id="rId23" Type="http://schemas.openxmlformats.org/officeDocument/2006/relationships/tags" Target="../tags/tag818.xml"/><Relationship Id="rId10" Type="http://schemas.openxmlformats.org/officeDocument/2006/relationships/tags" Target="../tags/tag805.xml"/><Relationship Id="rId19" Type="http://schemas.openxmlformats.org/officeDocument/2006/relationships/tags" Target="../tags/tag814.xml"/><Relationship Id="rId4" Type="http://schemas.openxmlformats.org/officeDocument/2006/relationships/tags" Target="../tags/tag799.xml"/><Relationship Id="rId9" Type="http://schemas.openxmlformats.org/officeDocument/2006/relationships/tags" Target="../tags/tag804.xml"/><Relationship Id="rId14" Type="http://schemas.openxmlformats.org/officeDocument/2006/relationships/tags" Target="../tags/tag809.xml"/><Relationship Id="rId22" Type="http://schemas.openxmlformats.org/officeDocument/2006/relationships/tags" Target="../tags/tag817.xml"/><Relationship Id="rId27" Type="http://schemas.openxmlformats.org/officeDocument/2006/relationships/image" Target="../media/image24.png"/></Relationships>
</file>

<file path=ppt/slideLayouts/_rels/slideLayout147.xml.rels><?xml version="1.0" encoding="UTF-8" standalone="yes"?>
<Relationships xmlns="http://schemas.openxmlformats.org/package/2006/relationships"><Relationship Id="rId8" Type="http://schemas.openxmlformats.org/officeDocument/2006/relationships/tags" Target="../tags/tag825.xml"/><Relationship Id="rId13" Type="http://schemas.openxmlformats.org/officeDocument/2006/relationships/tags" Target="../tags/tag830.xml"/><Relationship Id="rId18" Type="http://schemas.openxmlformats.org/officeDocument/2006/relationships/tags" Target="../tags/tag835.xml"/><Relationship Id="rId26" Type="http://schemas.openxmlformats.org/officeDocument/2006/relationships/image" Target="../media/image25.png"/><Relationship Id="rId3" Type="http://schemas.openxmlformats.org/officeDocument/2006/relationships/tags" Target="../tags/tag820.xml"/><Relationship Id="rId21" Type="http://schemas.openxmlformats.org/officeDocument/2006/relationships/tags" Target="../tags/tag838.xml"/><Relationship Id="rId7" Type="http://schemas.openxmlformats.org/officeDocument/2006/relationships/tags" Target="../tags/tag824.xml"/><Relationship Id="rId12" Type="http://schemas.openxmlformats.org/officeDocument/2006/relationships/tags" Target="../tags/tag829.xml"/><Relationship Id="rId17" Type="http://schemas.openxmlformats.org/officeDocument/2006/relationships/tags" Target="../tags/tag834.xml"/><Relationship Id="rId25" Type="http://schemas.openxmlformats.org/officeDocument/2006/relationships/oleObject" Target="../embeddings/oleObject111.bin"/><Relationship Id="rId2" Type="http://schemas.openxmlformats.org/officeDocument/2006/relationships/tags" Target="../tags/tag819.xml"/><Relationship Id="rId16" Type="http://schemas.openxmlformats.org/officeDocument/2006/relationships/tags" Target="../tags/tag833.xml"/><Relationship Id="rId20" Type="http://schemas.openxmlformats.org/officeDocument/2006/relationships/tags" Target="../tags/tag837.xml"/><Relationship Id="rId1" Type="http://schemas.openxmlformats.org/officeDocument/2006/relationships/vmlDrawing" Target="../drawings/vmlDrawing107.vml"/><Relationship Id="rId6" Type="http://schemas.openxmlformats.org/officeDocument/2006/relationships/tags" Target="../tags/tag823.xml"/><Relationship Id="rId11" Type="http://schemas.openxmlformats.org/officeDocument/2006/relationships/tags" Target="../tags/tag828.xml"/><Relationship Id="rId24" Type="http://schemas.openxmlformats.org/officeDocument/2006/relationships/slideMaster" Target="../slideMasters/slideMaster28.xml"/><Relationship Id="rId5" Type="http://schemas.openxmlformats.org/officeDocument/2006/relationships/tags" Target="../tags/tag822.xml"/><Relationship Id="rId15" Type="http://schemas.openxmlformats.org/officeDocument/2006/relationships/tags" Target="../tags/tag832.xml"/><Relationship Id="rId23" Type="http://schemas.openxmlformats.org/officeDocument/2006/relationships/tags" Target="../tags/tag840.xml"/><Relationship Id="rId10" Type="http://schemas.openxmlformats.org/officeDocument/2006/relationships/tags" Target="../tags/tag827.xml"/><Relationship Id="rId19" Type="http://schemas.openxmlformats.org/officeDocument/2006/relationships/tags" Target="../tags/tag836.xml"/><Relationship Id="rId4" Type="http://schemas.openxmlformats.org/officeDocument/2006/relationships/tags" Target="../tags/tag821.xml"/><Relationship Id="rId9" Type="http://schemas.openxmlformats.org/officeDocument/2006/relationships/tags" Target="../tags/tag826.xml"/><Relationship Id="rId14" Type="http://schemas.openxmlformats.org/officeDocument/2006/relationships/tags" Target="../tags/tag831.xml"/><Relationship Id="rId22" Type="http://schemas.openxmlformats.org/officeDocument/2006/relationships/tags" Target="../tags/tag839.xml"/><Relationship Id="rId27" Type="http://schemas.openxmlformats.org/officeDocument/2006/relationships/image" Target="../media/image24.png"/></Relationships>
</file>

<file path=ppt/slideLayouts/_rels/slideLayout148.xml.rels><?xml version="1.0" encoding="UTF-8" standalone="yes"?>
<Relationships xmlns="http://schemas.openxmlformats.org/package/2006/relationships"><Relationship Id="rId8" Type="http://schemas.openxmlformats.org/officeDocument/2006/relationships/tags" Target="../tags/tag847.xml"/><Relationship Id="rId13" Type="http://schemas.openxmlformats.org/officeDocument/2006/relationships/tags" Target="../tags/tag852.xml"/><Relationship Id="rId18" Type="http://schemas.openxmlformats.org/officeDocument/2006/relationships/tags" Target="../tags/tag857.xml"/><Relationship Id="rId26" Type="http://schemas.openxmlformats.org/officeDocument/2006/relationships/image" Target="../media/image25.png"/><Relationship Id="rId3" Type="http://schemas.openxmlformats.org/officeDocument/2006/relationships/tags" Target="../tags/tag842.xml"/><Relationship Id="rId21" Type="http://schemas.openxmlformats.org/officeDocument/2006/relationships/tags" Target="../tags/tag860.xml"/><Relationship Id="rId7" Type="http://schemas.openxmlformats.org/officeDocument/2006/relationships/tags" Target="../tags/tag846.xml"/><Relationship Id="rId12" Type="http://schemas.openxmlformats.org/officeDocument/2006/relationships/tags" Target="../tags/tag851.xml"/><Relationship Id="rId17" Type="http://schemas.openxmlformats.org/officeDocument/2006/relationships/tags" Target="../tags/tag856.xml"/><Relationship Id="rId25" Type="http://schemas.openxmlformats.org/officeDocument/2006/relationships/oleObject" Target="../embeddings/oleObject112.bin"/><Relationship Id="rId2" Type="http://schemas.openxmlformats.org/officeDocument/2006/relationships/tags" Target="../tags/tag841.xml"/><Relationship Id="rId16" Type="http://schemas.openxmlformats.org/officeDocument/2006/relationships/tags" Target="../tags/tag855.xml"/><Relationship Id="rId20" Type="http://schemas.openxmlformats.org/officeDocument/2006/relationships/tags" Target="../tags/tag859.xml"/><Relationship Id="rId1" Type="http://schemas.openxmlformats.org/officeDocument/2006/relationships/vmlDrawing" Target="../drawings/vmlDrawing108.vml"/><Relationship Id="rId6" Type="http://schemas.openxmlformats.org/officeDocument/2006/relationships/tags" Target="../tags/tag845.xml"/><Relationship Id="rId11" Type="http://schemas.openxmlformats.org/officeDocument/2006/relationships/tags" Target="../tags/tag850.xml"/><Relationship Id="rId24" Type="http://schemas.openxmlformats.org/officeDocument/2006/relationships/slideMaster" Target="../slideMasters/slideMaster28.xml"/><Relationship Id="rId5" Type="http://schemas.openxmlformats.org/officeDocument/2006/relationships/tags" Target="../tags/tag844.xml"/><Relationship Id="rId15" Type="http://schemas.openxmlformats.org/officeDocument/2006/relationships/tags" Target="../tags/tag854.xml"/><Relationship Id="rId23" Type="http://schemas.openxmlformats.org/officeDocument/2006/relationships/tags" Target="../tags/tag862.xml"/><Relationship Id="rId10" Type="http://schemas.openxmlformats.org/officeDocument/2006/relationships/tags" Target="../tags/tag849.xml"/><Relationship Id="rId19" Type="http://schemas.openxmlformats.org/officeDocument/2006/relationships/tags" Target="../tags/tag858.xml"/><Relationship Id="rId4" Type="http://schemas.openxmlformats.org/officeDocument/2006/relationships/tags" Target="../tags/tag843.xml"/><Relationship Id="rId9" Type="http://schemas.openxmlformats.org/officeDocument/2006/relationships/tags" Target="../tags/tag848.xml"/><Relationship Id="rId14" Type="http://schemas.openxmlformats.org/officeDocument/2006/relationships/tags" Target="../tags/tag853.xml"/><Relationship Id="rId22" Type="http://schemas.openxmlformats.org/officeDocument/2006/relationships/tags" Target="../tags/tag861.xml"/><Relationship Id="rId27" Type="http://schemas.openxmlformats.org/officeDocument/2006/relationships/image" Target="../media/image24.png"/></Relationships>
</file>

<file path=ppt/slideLayouts/_rels/slideLayout149.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Master" Target="../slideMasters/slideMaster28.xml"/><Relationship Id="rId1" Type="http://schemas.openxmlformats.org/officeDocument/2006/relationships/vmlDrawing" Target="../drawings/vmlDrawing109.v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tags" Target="../tags/tag64.xml"/><Relationship Id="rId18" Type="http://schemas.openxmlformats.org/officeDocument/2006/relationships/tags" Target="../tags/tag69.xml"/><Relationship Id="rId26" Type="http://schemas.openxmlformats.org/officeDocument/2006/relationships/tags" Target="../tags/tag77.xml"/><Relationship Id="rId3" Type="http://schemas.openxmlformats.org/officeDocument/2006/relationships/tags" Target="../tags/tag54.xml"/><Relationship Id="rId21" Type="http://schemas.openxmlformats.org/officeDocument/2006/relationships/tags" Target="../tags/tag72.xml"/><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tags" Target="../tags/tag68.xml"/><Relationship Id="rId25" Type="http://schemas.openxmlformats.org/officeDocument/2006/relationships/tags" Target="../tags/tag76.xml"/><Relationship Id="rId2" Type="http://schemas.openxmlformats.org/officeDocument/2006/relationships/tags" Target="../tags/tag53.xml"/><Relationship Id="rId16" Type="http://schemas.openxmlformats.org/officeDocument/2006/relationships/tags" Target="../tags/tag67.xml"/><Relationship Id="rId20" Type="http://schemas.openxmlformats.org/officeDocument/2006/relationships/tags" Target="../tags/tag71.xml"/><Relationship Id="rId29" Type="http://schemas.openxmlformats.org/officeDocument/2006/relationships/oleObject" Target="../embeddings/oleObject11.bin"/><Relationship Id="rId1" Type="http://schemas.openxmlformats.org/officeDocument/2006/relationships/vmlDrawing" Target="../drawings/vmlDrawing11.vml"/><Relationship Id="rId6" Type="http://schemas.openxmlformats.org/officeDocument/2006/relationships/tags" Target="../tags/tag57.xml"/><Relationship Id="rId11" Type="http://schemas.openxmlformats.org/officeDocument/2006/relationships/tags" Target="../tags/tag62.xml"/><Relationship Id="rId24" Type="http://schemas.openxmlformats.org/officeDocument/2006/relationships/tags" Target="../tags/tag75.xml"/><Relationship Id="rId5" Type="http://schemas.openxmlformats.org/officeDocument/2006/relationships/tags" Target="../tags/tag56.xml"/><Relationship Id="rId15" Type="http://schemas.openxmlformats.org/officeDocument/2006/relationships/tags" Target="../tags/tag66.xml"/><Relationship Id="rId23" Type="http://schemas.openxmlformats.org/officeDocument/2006/relationships/tags" Target="../tags/tag74.xml"/><Relationship Id="rId28" Type="http://schemas.openxmlformats.org/officeDocument/2006/relationships/slideMaster" Target="../slideMasters/slideMaster3.xml"/><Relationship Id="rId10" Type="http://schemas.openxmlformats.org/officeDocument/2006/relationships/tags" Target="../tags/tag61.xml"/><Relationship Id="rId19" Type="http://schemas.openxmlformats.org/officeDocument/2006/relationships/tags" Target="../tags/tag70.xml"/><Relationship Id="rId31" Type="http://schemas.openxmlformats.org/officeDocument/2006/relationships/image" Target="../media/image25.png"/><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 Id="rId22" Type="http://schemas.openxmlformats.org/officeDocument/2006/relationships/tags" Target="../tags/tag73.xml"/><Relationship Id="rId27" Type="http://schemas.openxmlformats.org/officeDocument/2006/relationships/tags" Target="../tags/tag78.xml"/><Relationship Id="rId30" Type="http://schemas.openxmlformats.org/officeDocument/2006/relationships/image" Target="../media/image24.png"/></Relationships>
</file>

<file path=ppt/slideLayouts/_rels/slideLayout150.xml.rels><?xml version="1.0" encoding="UTF-8" standalone="yes"?>
<Relationships xmlns="http://schemas.openxmlformats.org/package/2006/relationships"><Relationship Id="rId8" Type="http://schemas.openxmlformats.org/officeDocument/2006/relationships/tags" Target="../tags/tag869.xml"/><Relationship Id="rId13" Type="http://schemas.openxmlformats.org/officeDocument/2006/relationships/tags" Target="../tags/tag874.xml"/><Relationship Id="rId18" Type="http://schemas.openxmlformats.org/officeDocument/2006/relationships/oleObject" Target="../embeddings/oleObject114.bin"/><Relationship Id="rId3" Type="http://schemas.openxmlformats.org/officeDocument/2006/relationships/tags" Target="../tags/tag864.xml"/><Relationship Id="rId21" Type="http://schemas.openxmlformats.org/officeDocument/2006/relationships/oleObject" Target="../embeddings/oleObject115.bin"/><Relationship Id="rId7" Type="http://schemas.openxmlformats.org/officeDocument/2006/relationships/tags" Target="../tags/tag868.xml"/><Relationship Id="rId12" Type="http://schemas.openxmlformats.org/officeDocument/2006/relationships/tags" Target="../tags/tag873.xml"/><Relationship Id="rId17" Type="http://schemas.openxmlformats.org/officeDocument/2006/relationships/slideMaster" Target="../slideMasters/slideMaster28.xml"/><Relationship Id="rId2" Type="http://schemas.openxmlformats.org/officeDocument/2006/relationships/tags" Target="../tags/tag863.xml"/><Relationship Id="rId16" Type="http://schemas.openxmlformats.org/officeDocument/2006/relationships/tags" Target="../tags/tag877.xml"/><Relationship Id="rId20" Type="http://schemas.openxmlformats.org/officeDocument/2006/relationships/image" Target="../media/image47.jpeg"/><Relationship Id="rId1" Type="http://schemas.openxmlformats.org/officeDocument/2006/relationships/vmlDrawing" Target="../drawings/vmlDrawing110.vml"/><Relationship Id="rId6" Type="http://schemas.openxmlformats.org/officeDocument/2006/relationships/tags" Target="../tags/tag867.xml"/><Relationship Id="rId11" Type="http://schemas.openxmlformats.org/officeDocument/2006/relationships/tags" Target="../tags/tag872.xml"/><Relationship Id="rId5" Type="http://schemas.openxmlformats.org/officeDocument/2006/relationships/tags" Target="../tags/tag866.xml"/><Relationship Id="rId15" Type="http://schemas.openxmlformats.org/officeDocument/2006/relationships/tags" Target="../tags/tag876.xml"/><Relationship Id="rId10" Type="http://schemas.openxmlformats.org/officeDocument/2006/relationships/tags" Target="../tags/tag871.xml"/><Relationship Id="rId19" Type="http://schemas.openxmlformats.org/officeDocument/2006/relationships/image" Target="../media/image2.jpeg"/><Relationship Id="rId4" Type="http://schemas.openxmlformats.org/officeDocument/2006/relationships/tags" Target="../tags/tag865.xml"/><Relationship Id="rId9" Type="http://schemas.openxmlformats.org/officeDocument/2006/relationships/tags" Target="../tags/tag870.xml"/><Relationship Id="rId14" Type="http://schemas.openxmlformats.org/officeDocument/2006/relationships/tags" Target="../tags/tag875.xml"/></Relationships>
</file>

<file path=ppt/slideLayouts/_rels/slideLayout15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oleObject" Target="../embeddings/oleObject117.bin"/><Relationship Id="rId7" Type="http://schemas.openxmlformats.org/officeDocument/2006/relationships/image" Target="../media/image44.jpeg"/><Relationship Id="rId2" Type="http://schemas.openxmlformats.org/officeDocument/2006/relationships/slideMaster" Target="../slideMasters/slideMaster29.xml"/><Relationship Id="rId1" Type="http://schemas.openxmlformats.org/officeDocument/2006/relationships/vmlDrawing" Target="../drawings/vmlDrawing112.v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896.xml"/><Relationship Id="rId1" Type="http://schemas.openxmlformats.org/officeDocument/2006/relationships/vmlDrawing" Target="../drawings/vmlDrawing113.vml"/><Relationship Id="rId4" Type="http://schemas.openxmlformats.org/officeDocument/2006/relationships/oleObject" Target="../embeddings/oleObject118.bin"/></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54.xml.rels><?xml version="1.0" encoding="UTF-8" standalone="yes"?>
<Relationships xmlns="http://schemas.openxmlformats.org/package/2006/relationships"><Relationship Id="rId8" Type="http://schemas.openxmlformats.org/officeDocument/2006/relationships/tags" Target="../tags/tag903.xml"/><Relationship Id="rId13" Type="http://schemas.openxmlformats.org/officeDocument/2006/relationships/tags" Target="../tags/tag908.xml"/><Relationship Id="rId18" Type="http://schemas.openxmlformats.org/officeDocument/2006/relationships/tags" Target="../tags/tag913.xml"/><Relationship Id="rId26" Type="http://schemas.openxmlformats.org/officeDocument/2006/relationships/image" Target="../media/image25.png"/><Relationship Id="rId3" Type="http://schemas.openxmlformats.org/officeDocument/2006/relationships/tags" Target="../tags/tag898.xml"/><Relationship Id="rId21" Type="http://schemas.openxmlformats.org/officeDocument/2006/relationships/tags" Target="../tags/tag916.xml"/><Relationship Id="rId7" Type="http://schemas.openxmlformats.org/officeDocument/2006/relationships/tags" Target="../tags/tag902.xml"/><Relationship Id="rId12" Type="http://schemas.openxmlformats.org/officeDocument/2006/relationships/tags" Target="../tags/tag907.xml"/><Relationship Id="rId17" Type="http://schemas.openxmlformats.org/officeDocument/2006/relationships/tags" Target="../tags/tag912.xml"/><Relationship Id="rId25" Type="http://schemas.openxmlformats.org/officeDocument/2006/relationships/oleObject" Target="../embeddings/oleObject119.bin"/><Relationship Id="rId2" Type="http://schemas.openxmlformats.org/officeDocument/2006/relationships/tags" Target="../tags/tag897.xml"/><Relationship Id="rId16" Type="http://schemas.openxmlformats.org/officeDocument/2006/relationships/tags" Target="../tags/tag911.xml"/><Relationship Id="rId20" Type="http://schemas.openxmlformats.org/officeDocument/2006/relationships/tags" Target="../tags/tag915.xml"/><Relationship Id="rId1" Type="http://schemas.openxmlformats.org/officeDocument/2006/relationships/vmlDrawing" Target="../drawings/vmlDrawing114.vml"/><Relationship Id="rId6" Type="http://schemas.openxmlformats.org/officeDocument/2006/relationships/tags" Target="../tags/tag901.xml"/><Relationship Id="rId11" Type="http://schemas.openxmlformats.org/officeDocument/2006/relationships/tags" Target="../tags/tag906.xml"/><Relationship Id="rId24" Type="http://schemas.openxmlformats.org/officeDocument/2006/relationships/slideMaster" Target="../slideMasters/slideMaster29.xml"/><Relationship Id="rId5" Type="http://schemas.openxmlformats.org/officeDocument/2006/relationships/tags" Target="../tags/tag900.xml"/><Relationship Id="rId15" Type="http://schemas.openxmlformats.org/officeDocument/2006/relationships/tags" Target="../tags/tag910.xml"/><Relationship Id="rId23" Type="http://schemas.openxmlformats.org/officeDocument/2006/relationships/tags" Target="../tags/tag918.xml"/><Relationship Id="rId10" Type="http://schemas.openxmlformats.org/officeDocument/2006/relationships/tags" Target="../tags/tag905.xml"/><Relationship Id="rId19" Type="http://schemas.openxmlformats.org/officeDocument/2006/relationships/tags" Target="../tags/tag914.xml"/><Relationship Id="rId4" Type="http://schemas.openxmlformats.org/officeDocument/2006/relationships/tags" Target="../tags/tag899.xml"/><Relationship Id="rId9" Type="http://schemas.openxmlformats.org/officeDocument/2006/relationships/tags" Target="../tags/tag904.xml"/><Relationship Id="rId14" Type="http://schemas.openxmlformats.org/officeDocument/2006/relationships/tags" Target="../tags/tag909.xml"/><Relationship Id="rId22" Type="http://schemas.openxmlformats.org/officeDocument/2006/relationships/tags" Target="../tags/tag917.xml"/><Relationship Id="rId27" Type="http://schemas.openxmlformats.org/officeDocument/2006/relationships/image" Target="../media/image24.png"/></Relationships>
</file>

<file path=ppt/slideLayouts/_rels/slideLayout155.xml.rels><?xml version="1.0" encoding="UTF-8" standalone="yes"?>
<Relationships xmlns="http://schemas.openxmlformats.org/package/2006/relationships"><Relationship Id="rId8" Type="http://schemas.openxmlformats.org/officeDocument/2006/relationships/tags" Target="../tags/tag925.xml"/><Relationship Id="rId13" Type="http://schemas.openxmlformats.org/officeDocument/2006/relationships/tags" Target="../tags/tag930.xml"/><Relationship Id="rId18" Type="http://schemas.openxmlformats.org/officeDocument/2006/relationships/tags" Target="../tags/tag935.xml"/><Relationship Id="rId26" Type="http://schemas.openxmlformats.org/officeDocument/2006/relationships/image" Target="../media/image25.png"/><Relationship Id="rId3" Type="http://schemas.openxmlformats.org/officeDocument/2006/relationships/tags" Target="../tags/tag920.xml"/><Relationship Id="rId21" Type="http://schemas.openxmlformats.org/officeDocument/2006/relationships/tags" Target="../tags/tag938.xml"/><Relationship Id="rId7" Type="http://schemas.openxmlformats.org/officeDocument/2006/relationships/tags" Target="../tags/tag924.xml"/><Relationship Id="rId12" Type="http://schemas.openxmlformats.org/officeDocument/2006/relationships/tags" Target="../tags/tag929.xml"/><Relationship Id="rId17" Type="http://schemas.openxmlformats.org/officeDocument/2006/relationships/tags" Target="../tags/tag934.xml"/><Relationship Id="rId25" Type="http://schemas.openxmlformats.org/officeDocument/2006/relationships/oleObject" Target="../embeddings/oleObject120.bin"/><Relationship Id="rId2" Type="http://schemas.openxmlformats.org/officeDocument/2006/relationships/tags" Target="../tags/tag919.xml"/><Relationship Id="rId16" Type="http://schemas.openxmlformats.org/officeDocument/2006/relationships/tags" Target="../tags/tag933.xml"/><Relationship Id="rId20" Type="http://schemas.openxmlformats.org/officeDocument/2006/relationships/tags" Target="../tags/tag937.xml"/><Relationship Id="rId1" Type="http://schemas.openxmlformats.org/officeDocument/2006/relationships/vmlDrawing" Target="../drawings/vmlDrawing115.vml"/><Relationship Id="rId6" Type="http://schemas.openxmlformats.org/officeDocument/2006/relationships/tags" Target="../tags/tag923.xml"/><Relationship Id="rId11" Type="http://schemas.openxmlformats.org/officeDocument/2006/relationships/tags" Target="../tags/tag928.xml"/><Relationship Id="rId24" Type="http://schemas.openxmlformats.org/officeDocument/2006/relationships/slideMaster" Target="../slideMasters/slideMaster29.xml"/><Relationship Id="rId5" Type="http://schemas.openxmlformats.org/officeDocument/2006/relationships/tags" Target="../tags/tag922.xml"/><Relationship Id="rId15" Type="http://schemas.openxmlformats.org/officeDocument/2006/relationships/tags" Target="../tags/tag932.xml"/><Relationship Id="rId23" Type="http://schemas.openxmlformats.org/officeDocument/2006/relationships/tags" Target="../tags/tag940.xml"/><Relationship Id="rId10" Type="http://schemas.openxmlformats.org/officeDocument/2006/relationships/tags" Target="../tags/tag927.xml"/><Relationship Id="rId19" Type="http://schemas.openxmlformats.org/officeDocument/2006/relationships/tags" Target="../tags/tag936.xml"/><Relationship Id="rId4" Type="http://schemas.openxmlformats.org/officeDocument/2006/relationships/tags" Target="../tags/tag921.xml"/><Relationship Id="rId9" Type="http://schemas.openxmlformats.org/officeDocument/2006/relationships/tags" Target="../tags/tag926.xml"/><Relationship Id="rId14" Type="http://schemas.openxmlformats.org/officeDocument/2006/relationships/tags" Target="../tags/tag931.xml"/><Relationship Id="rId22" Type="http://schemas.openxmlformats.org/officeDocument/2006/relationships/tags" Target="../tags/tag939.xml"/><Relationship Id="rId27" Type="http://schemas.openxmlformats.org/officeDocument/2006/relationships/image" Target="../media/image24.png"/></Relationships>
</file>

<file path=ppt/slideLayouts/_rels/slideLayout156.xml.rels><?xml version="1.0" encoding="UTF-8" standalone="yes"?>
<Relationships xmlns="http://schemas.openxmlformats.org/package/2006/relationships"><Relationship Id="rId8" Type="http://schemas.openxmlformats.org/officeDocument/2006/relationships/tags" Target="../tags/tag947.xml"/><Relationship Id="rId13" Type="http://schemas.openxmlformats.org/officeDocument/2006/relationships/tags" Target="../tags/tag952.xml"/><Relationship Id="rId18" Type="http://schemas.openxmlformats.org/officeDocument/2006/relationships/tags" Target="../tags/tag957.xml"/><Relationship Id="rId26" Type="http://schemas.openxmlformats.org/officeDocument/2006/relationships/image" Target="../media/image25.png"/><Relationship Id="rId3" Type="http://schemas.openxmlformats.org/officeDocument/2006/relationships/tags" Target="../tags/tag942.xml"/><Relationship Id="rId21" Type="http://schemas.openxmlformats.org/officeDocument/2006/relationships/tags" Target="../tags/tag960.xml"/><Relationship Id="rId7" Type="http://schemas.openxmlformats.org/officeDocument/2006/relationships/tags" Target="../tags/tag946.xml"/><Relationship Id="rId12" Type="http://schemas.openxmlformats.org/officeDocument/2006/relationships/tags" Target="../tags/tag951.xml"/><Relationship Id="rId17" Type="http://schemas.openxmlformats.org/officeDocument/2006/relationships/tags" Target="../tags/tag956.xml"/><Relationship Id="rId25" Type="http://schemas.openxmlformats.org/officeDocument/2006/relationships/oleObject" Target="../embeddings/oleObject121.bin"/><Relationship Id="rId2" Type="http://schemas.openxmlformats.org/officeDocument/2006/relationships/tags" Target="../tags/tag941.xml"/><Relationship Id="rId16" Type="http://schemas.openxmlformats.org/officeDocument/2006/relationships/tags" Target="../tags/tag955.xml"/><Relationship Id="rId20" Type="http://schemas.openxmlformats.org/officeDocument/2006/relationships/tags" Target="../tags/tag959.xml"/><Relationship Id="rId1" Type="http://schemas.openxmlformats.org/officeDocument/2006/relationships/vmlDrawing" Target="../drawings/vmlDrawing116.vml"/><Relationship Id="rId6" Type="http://schemas.openxmlformats.org/officeDocument/2006/relationships/tags" Target="../tags/tag945.xml"/><Relationship Id="rId11" Type="http://schemas.openxmlformats.org/officeDocument/2006/relationships/tags" Target="../tags/tag950.xml"/><Relationship Id="rId24" Type="http://schemas.openxmlformats.org/officeDocument/2006/relationships/slideMaster" Target="../slideMasters/slideMaster29.xml"/><Relationship Id="rId5" Type="http://schemas.openxmlformats.org/officeDocument/2006/relationships/tags" Target="../tags/tag944.xml"/><Relationship Id="rId15" Type="http://schemas.openxmlformats.org/officeDocument/2006/relationships/tags" Target="../tags/tag954.xml"/><Relationship Id="rId23" Type="http://schemas.openxmlformats.org/officeDocument/2006/relationships/tags" Target="../tags/tag962.xml"/><Relationship Id="rId10" Type="http://schemas.openxmlformats.org/officeDocument/2006/relationships/tags" Target="../tags/tag949.xml"/><Relationship Id="rId19" Type="http://schemas.openxmlformats.org/officeDocument/2006/relationships/tags" Target="../tags/tag958.xml"/><Relationship Id="rId4" Type="http://schemas.openxmlformats.org/officeDocument/2006/relationships/tags" Target="../tags/tag943.xml"/><Relationship Id="rId9" Type="http://schemas.openxmlformats.org/officeDocument/2006/relationships/tags" Target="../tags/tag948.xml"/><Relationship Id="rId14" Type="http://schemas.openxmlformats.org/officeDocument/2006/relationships/tags" Target="../tags/tag953.xml"/><Relationship Id="rId22" Type="http://schemas.openxmlformats.org/officeDocument/2006/relationships/tags" Target="../tags/tag961.xml"/><Relationship Id="rId27" Type="http://schemas.openxmlformats.org/officeDocument/2006/relationships/image" Target="../media/image24.png"/></Relationships>
</file>

<file path=ppt/slideLayouts/_rels/slideLayout157.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Master" Target="../slideMasters/slideMaster29.xml"/><Relationship Id="rId1" Type="http://schemas.openxmlformats.org/officeDocument/2006/relationships/vmlDrawing" Target="../drawings/vmlDrawing117.vml"/></Relationships>
</file>

<file path=ppt/slideLayouts/_rels/slideLayout158.xml.rels><?xml version="1.0" encoding="UTF-8" standalone="yes"?>
<Relationships xmlns="http://schemas.openxmlformats.org/package/2006/relationships"><Relationship Id="rId8" Type="http://schemas.openxmlformats.org/officeDocument/2006/relationships/tags" Target="../tags/tag969.xml"/><Relationship Id="rId13" Type="http://schemas.openxmlformats.org/officeDocument/2006/relationships/tags" Target="../tags/tag974.xml"/><Relationship Id="rId18" Type="http://schemas.openxmlformats.org/officeDocument/2006/relationships/oleObject" Target="../embeddings/oleObject123.bin"/><Relationship Id="rId3" Type="http://schemas.openxmlformats.org/officeDocument/2006/relationships/tags" Target="../tags/tag964.xml"/><Relationship Id="rId21" Type="http://schemas.openxmlformats.org/officeDocument/2006/relationships/oleObject" Target="../embeddings/oleObject124.bin"/><Relationship Id="rId7" Type="http://schemas.openxmlformats.org/officeDocument/2006/relationships/tags" Target="../tags/tag968.xml"/><Relationship Id="rId12" Type="http://schemas.openxmlformats.org/officeDocument/2006/relationships/tags" Target="../tags/tag973.xml"/><Relationship Id="rId17" Type="http://schemas.openxmlformats.org/officeDocument/2006/relationships/slideMaster" Target="../slideMasters/slideMaster29.xml"/><Relationship Id="rId2" Type="http://schemas.openxmlformats.org/officeDocument/2006/relationships/tags" Target="../tags/tag963.xml"/><Relationship Id="rId16" Type="http://schemas.openxmlformats.org/officeDocument/2006/relationships/tags" Target="../tags/tag977.xml"/><Relationship Id="rId20" Type="http://schemas.openxmlformats.org/officeDocument/2006/relationships/image" Target="../media/image47.jpeg"/><Relationship Id="rId1" Type="http://schemas.openxmlformats.org/officeDocument/2006/relationships/vmlDrawing" Target="../drawings/vmlDrawing118.vml"/><Relationship Id="rId6" Type="http://schemas.openxmlformats.org/officeDocument/2006/relationships/tags" Target="../tags/tag967.xml"/><Relationship Id="rId11" Type="http://schemas.openxmlformats.org/officeDocument/2006/relationships/tags" Target="../tags/tag972.xml"/><Relationship Id="rId5" Type="http://schemas.openxmlformats.org/officeDocument/2006/relationships/tags" Target="../tags/tag966.xml"/><Relationship Id="rId15" Type="http://schemas.openxmlformats.org/officeDocument/2006/relationships/tags" Target="../tags/tag976.xml"/><Relationship Id="rId10" Type="http://schemas.openxmlformats.org/officeDocument/2006/relationships/tags" Target="../tags/tag971.xml"/><Relationship Id="rId19" Type="http://schemas.openxmlformats.org/officeDocument/2006/relationships/image" Target="../media/image2.jpeg"/><Relationship Id="rId4" Type="http://schemas.openxmlformats.org/officeDocument/2006/relationships/tags" Target="../tags/tag965.xml"/><Relationship Id="rId9" Type="http://schemas.openxmlformats.org/officeDocument/2006/relationships/tags" Target="../tags/tag970.xml"/><Relationship Id="rId14" Type="http://schemas.openxmlformats.org/officeDocument/2006/relationships/tags" Target="../tags/tag975.xml"/></Relationships>
</file>

<file path=ppt/slideLayouts/_rels/slideLayout159.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oleObject" Target="../embeddings/oleObject126.bin"/><Relationship Id="rId7" Type="http://schemas.openxmlformats.org/officeDocument/2006/relationships/image" Target="../media/image44.jpeg"/><Relationship Id="rId2" Type="http://schemas.openxmlformats.org/officeDocument/2006/relationships/slideMaster" Target="../slideMasters/slideMaster30.xml"/><Relationship Id="rId1" Type="http://schemas.openxmlformats.org/officeDocument/2006/relationships/vmlDrawing" Target="../drawings/vmlDrawing120.v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13.bin"/><Relationship Id="rId7"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vmlDrawing" Target="../drawings/vmlDrawing13.v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996.xml"/><Relationship Id="rId1" Type="http://schemas.openxmlformats.org/officeDocument/2006/relationships/vmlDrawing" Target="../drawings/vmlDrawing121.vml"/><Relationship Id="rId4" Type="http://schemas.openxmlformats.org/officeDocument/2006/relationships/oleObject" Target="../embeddings/oleObject127.bin"/></Relationships>
</file>

<file path=ppt/slideLayouts/_rels/slideLayout161.xml.rels><?xml version="1.0" encoding="UTF-8" standalone="yes"?>
<Relationships xmlns="http://schemas.openxmlformats.org/package/2006/relationships"><Relationship Id="rId8" Type="http://schemas.openxmlformats.org/officeDocument/2006/relationships/tags" Target="../tags/tag1003.xml"/><Relationship Id="rId13" Type="http://schemas.openxmlformats.org/officeDocument/2006/relationships/tags" Target="../tags/tag1008.xml"/><Relationship Id="rId18" Type="http://schemas.openxmlformats.org/officeDocument/2006/relationships/tags" Target="../tags/tag1013.xml"/><Relationship Id="rId26" Type="http://schemas.openxmlformats.org/officeDocument/2006/relationships/tags" Target="../tags/tag1021.xml"/><Relationship Id="rId3" Type="http://schemas.openxmlformats.org/officeDocument/2006/relationships/tags" Target="../tags/tag998.xml"/><Relationship Id="rId21" Type="http://schemas.openxmlformats.org/officeDocument/2006/relationships/tags" Target="../tags/tag1016.xml"/><Relationship Id="rId7" Type="http://schemas.openxmlformats.org/officeDocument/2006/relationships/tags" Target="../tags/tag1002.xml"/><Relationship Id="rId12" Type="http://schemas.openxmlformats.org/officeDocument/2006/relationships/tags" Target="../tags/tag1007.xml"/><Relationship Id="rId17" Type="http://schemas.openxmlformats.org/officeDocument/2006/relationships/tags" Target="../tags/tag1012.xml"/><Relationship Id="rId25" Type="http://schemas.openxmlformats.org/officeDocument/2006/relationships/tags" Target="../tags/tag1020.xml"/><Relationship Id="rId2" Type="http://schemas.openxmlformats.org/officeDocument/2006/relationships/tags" Target="../tags/tag997.xml"/><Relationship Id="rId16" Type="http://schemas.openxmlformats.org/officeDocument/2006/relationships/tags" Target="../tags/tag1011.xml"/><Relationship Id="rId20" Type="http://schemas.openxmlformats.org/officeDocument/2006/relationships/tags" Target="../tags/tag1015.xml"/><Relationship Id="rId29" Type="http://schemas.openxmlformats.org/officeDocument/2006/relationships/oleObject" Target="../embeddings/oleObject128.bin"/><Relationship Id="rId1" Type="http://schemas.openxmlformats.org/officeDocument/2006/relationships/vmlDrawing" Target="../drawings/vmlDrawing122.vml"/><Relationship Id="rId6" Type="http://schemas.openxmlformats.org/officeDocument/2006/relationships/tags" Target="../tags/tag1001.xml"/><Relationship Id="rId11" Type="http://schemas.openxmlformats.org/officeDocument/2006/relationships/tags" Target="../tags/tag1006.xml"/><Relationship Id="rId24" Type="http://schemas.openxmlformats.org/officeDocument/2006/relationships/tags" Target="../tags/tag1019.xml"/><Relationship Id="rId5" Type="http://schemas.openxmlformats.org/officeDocument/2006/relationships/tags" Target="../tags/tag1000.xml"/><Relationship Id="rId15" Type="http://schemas.openxmlformats.org/officeDocument/2006/relationships/tags" Target="../tags/tag1010.xml"/><Relationship Id="rId23" Type="http://schemas.openxmlformats.org/officeDocument/2006/relationships/tags" Target="../tags/tag1018.xml"/><Relationship Id="rId28" Type="http://schemas.openxmlformats.org/officeDocument/2006/relationships/slideMaster" Target="../slideMasters/slideMaster30.xml"/><Relationship Id="rId10" Type="http://schemas.openxmlformats.org/officeDocument/2006/relationships/tags" Target="../tags/tag1005.xml"/><Relationship Id="rId19" Type="http://schemas.openxmlformats.org/officeDocument/2006/relationships/tags" Target="../tags/tag1014.xml"/><Relationship Id="rId31" Type="http://schemas.openxmlformats.org/officeDocument/2006/relationships/image" Target="../media/image25.png"/><Relationship Id="rId4" Type="http://schemas.openxmlformats.org/officeDocument/2006/relationships/tags" Target="../tags/tag999.xml"/><Relationship Id="rId9" Type="http://schemas.openxmlformats.org/officeDocument/2006/relationships/tags" Target="../tags/tag1004.xml"/><Relationship Id="rId14" Type="http://schemas.openxmlformats.org/officeDocument/2006/relationships/tags" Target="../tags/tag1009.xml"/><Relationship Id="rId22" Type="http://schemas.openxmlformats.org/officeDocument/2006/relationships/tags" Target="../tags/tag1017.xml"/><Relationship Id="rId27" Type="http://schemas.openxmlformats.org/officeDocument/2006/relationships/tags" Target="../tags/tag1022.xml"/><Relationship Id="rId30" Type="http://schemas.openxmlformats.org/officeDocument/2006/relationships/image" Target="../media/image24.pn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63.xml.rels><?xml version="1.0" encoding="UTF-8" standalone="yes"?>
<Relationships xmlns="http://schemas.openxmlformats.org/package/2006/relationships"><Relationship Id="rId8" Type="http://schemas.openxmlformats.org/officeDocument/2006/relationships/tags" Target="../tags/tag1029.xml"/><Relationship Id="rId13" Type="http://schemas.openxmlformats.org/officeDocument/2006/relationships/tags" Target="../tags/tag1034.xml"/><Relationship Id="rId18" Type="http://schemas.openxmlformats.org/officeDocument/2006/relationships/tags" Target="../tags/tag1039.xml"/><Relationship Id="rId26" Type="http://schemas.openxmlformats.org/officeDocument/2006/relationships/image" Target="../media/image25.png"/><Relationship Id="rId3" Type="http://schemas.openxmlformats.org/officeDocument/2006/relationships/tags" Target="../tags/tag1024.xml"/><Relationship Id="rId21" Type="http://schemas.openxmlformats.org/officeDocument/2006/relationships/tags" Target="../tags/tag1042.xml"/><Relationship Id="rId7" Type="http://schemas.openxmlformats.org/officeDocument/2006/relationships/tags" Target="../tags/tag1028.xml"/><Relationship Id="rId12" Type="http://schemas.openxmlformats.org/officeDocument/2006/relationships/tags" Target="../tags/tag1033.xml"/><Relationship Id="rId17" Type="http://schemas.openxmlformats.org/officeDocument/2006/relationships/tags" Target="../tags/tag1038.xml"/><Relationship Id="rId25" Type="http://schemas.openxmlformats.org/officeDocument/2006/relationships/oleObject" Target="../embeddings/oleObject129.bin"/><Relationship Id="rId2" Type="http://schemas.openxmlformats.org/officeDocument/2006/relationships/tags" Target="../tags/tag1023.xml"/><Relationship Id="rId16" Type="http://schemas.openxmlformats.org/officeDocument/2006/relationships/tags" Target="../tags/tag1037.xml"/><Relationship Id="rId20" Type="http://schemas.openxmlformats.org/officeDocument/2006/relationships/tags" Target="../tags/tag1041.xml"/><Relationship Id="rId1" Type="http://schemas.openxmlformats.org/officeDocument/2006/relationships/vmlDrawing" Target="../drawings/vmlDrawing123.vml"/><Relationship Id="rId6" Type="http://schemas.openxmlformats.org/officeDocument/2006/relationships/tags" Target="../tags/tag1027.xml"/><Relationship Id="rId11" Type="http://schemas.openxmlformats.org/officeDocument/2006/relationships/tags" Target="../tags/tag1032.xml"/><Relationship Id="rId24" Type="http://schemas.openxmlformats.org/officeDocument/2006/relationships/slideMaster" Target="../slideMasters/slideMaster30.xml"/><Relationship Id="rId5" Type="http://schemas.openxmlformats.org/officeDocument/2006/relationships/tags" Target="../tags/tag1026.xml"/><Relationship Id="rId15" Type="http://schemas.openxmlformats.org/officeDocument/2006/relationships/tags" Target="../tags/tag1036.xml"/><Relationship Id="rId23" Type="http://schemas.openxmlformats.org/officeDocument/2006/relationships/tags" Target="../tags/tag1044.xml"/><Relationship Id="rId10" Type="http://schemas.openxmlformats.org/officeDocument/2006/relationships/tags" Target="../tags/tag1031.xml"/><Relationship Id="rId19" Type="http://schemas.openxmlformats.org/officeDocument/2006/relationships/tags" Target="../tags/tag1040.xml"/><Relationship Id="rId4" Type="http://schemas.openxmlformats.org/officeDocument/2006/relationships/tags" Target="../tags/tag1025.xml"/><Relationship Id="rId9" Type="http://schemas.openxmlformats.org/officeDocument/2006/relationships/tags" Target="../tags/tag1030.xml"/><Relationship Id="rId14" Type="http://schemas.openxmlformats.org/officeDocument/2006/relationships/tags" Target="../tags/tag1035.xml"/><Relationship Id="rId22" Type="http://schemas.openxmlformats.org/officeDocument/2006/relationships/tags" Target="../tags/tag1043.xml"/><Relationship Id="rId27" Type="http://schemas.openxmlformats.org/officeDocument/2006/relationships/image" Target="../media/image24.png"/></Relationships>
</file>

<file path=ppt/slideLayouts/_rels/slideLayout164.xml.rels><?xml version="1.0" encoding="UTF-8" standalone="yes"?>
<Relationships xmlns="http://schemas.openxmlformats.org/package/2006/relationships"><Relationship Id="rId8" Type="http://schemas.openxmlformats.org/officeDocument/2006/relationships/tags" Target="../tags/tag1051.xml"/><Relationship Id="rId13" Type="http://schemas.openxmlformats.org/officeDocument/2006/relationships/tags" Target="../tags/tag1056.xml"/><Relationship Id="rId18" Type="http://schemas.openxmlformats.org/officeDocument/2006/relationships/tags" Target="../tags/tag1061.xml"/><Relationship Id="rId26" Type="http://schemas.openxmlformats.org/officeDocument/2006/relationships/image" Target="../media/image25.png"/><Relationship Id="rId3" Type="http://schemas.openxmlformats.org/officeDocument/2006/relationships/tags" Target="../tags/tag1046.xml"/><Relationship Id="rId21" Type="http://schemas.openxmlformats.org/officeDocument/2006/relationships/tags" Target="../tags/tag1064.xml"/><Relationship Id="rId7" Type="http://schemas.openxmlformats.org/officeDocument/2006/relationships/tags" Target="../tags/tag1050.xml"/><Relationship Id="rId12" Type="http://schemas.openxmlformats.org/officeDocument/2006/relationships/tags" Target="../tags/tag1055.xml"/><Relationship Id="rId17" Type="http://schemas.openxmlformats.org/officeDocument/2006/relationships/tags" Target="../tags/tag1060.xml"/><Relationship Id="rId25" Type="http://schemas.openxmlformats.org/officeDocument/2006/relationships/oleObject" Target="../embeddings/oleObject130.bin"/><Relationship Id="rId2" Type="http://schemas.openxmlformats.org/officeDocument/2006/relationships/tags" Target="../tags/tag1045.xml"/><Relationship Id="rId16" Type="http://schemas.openxmlformats.org/officeDocument/2006/relationships/tags" Target="../tags/tag1059.xml"/><Relationship Id="rId20" Type="http://schemas.openxmlformats.org/officeDocument/2006/relationships/tags" Target="../tags/tag1063.xml"/><Relationship Id="rId1" Type="http://schemas.openxmlformats.org/officeDocument/2006/relationships/vmlDrawing" Target="../drawings/vmlDrawing124.vml"/><Relationship Id="rId6" Type="http://schemas.openxmlformats.org/officeDocument/2006/relationships/tags" Target="../tags/tag1049.xml"/><Relationship Id="rId11" Type="http://schemas.openxmlformats.org/officeDocument/2006/relationships/tags" Target="../tags/tag1054.xml"/><Relationship Id="rId24" Type="http://schemas.openxmlformats.org/officeDocument/2006/relationships/slideMaster" Target="../slideMasters/slideMaster30.xml"/><Relationship Id="rId5" Type="http://schemas.openxmlformats.org/officeDocument/2006/relationships/tags" Target="../tags/tag1048.xml"/><Relationship Id="rId15" Type="http://schemas.openxmlformats.org/officeDocument/2006/relationships/tags" Target="../tags/tag1058.xml"/><Relationship Id="rId23" Type="http://schemas.openxmlformats.org/officeDocument/2006/relationships/tags" Target="../tags/tag1066.xml"/><Relationship Id="rId10" Type="http://schemas.openxmlformats.org/officeDocument/2006/relationships/tags" Target="../tags/tag1053.xml"/><Relationship Id="rId19" Type="http://schemas.openxmlformats.org/officeDocument/2006/relationships/tags" Target="../tags/tag1062.xml"/><Relationship Id="rId4" Type="http://schemas.openxmlformats.org/officeDocument/2006/relationships/tags" Target="../tags/tag1047.xml"/><Relationship Id="rId9" Type="http://schemas.openxmlformats.org/officeDocument/2006/relationships/tags" Target="../tags/tag1052.xml"/><Relationship Id="rId14" Type="http://schemas.openxmlformats.org/officeDocument/2006/relationships/tags" Target="../tags/tag1057.xml"/><Relationship Id="rId22" Type="http://schemas.openxmlformats.org/officeDocument/2006/relationships/tags" Target="../tags/tag1065.xml"/><Relationship Id="rId27" Type="http://schemas.openxmlformats.org/officeDocument/2006/relationships/image" Target="../media/image24.png"/></Relationships>
</file>

<file path=ppt/slideLayouts/_rels/slideLayout165.xml.rels><?xml version="1.0" encoding="UTF-8" standalone="yes"?>
<Relationships xmlns="http://schemas.openxmlformats.org/package/2006/relationships"><Relationship Id="rId8" Type="http://schemas.openxmlformats.org/officeDocument/2006/relationships/tags" Target="../tags/tag1073.xml"/><Relationship Id="rId13" Type="http://schemas.openxmlformats.org/officeDocument/2006/relationships/tags" Target="../tags/tag1078.xml"/><Relationship Id="rId18" Type="http://schemas.openxmlformats.org/officeDocument/2006/relationships/tags" Target="../tags/tag1083.xml"/><Relationship Id="rId26" Type="http://schemas.openxmlformats.org/officeDocument/2006/relationships/image" Target="../media/image25.png"/><Relationship Id="rId3" Type="http://schemas.openxmlformats.org/officeDocument/2006/relationships/tags" Target="../tags/tag1068.xml"/><Relationship Id="rId21" Type="http://schemas.openxmlformats.org/officeDocument/2006/relationships/tags" Target="../tags/tag1086.xml"/><Relationship Id="rId7" Type="http://schemas.openxmlformats.org/officeDocument/2006/relationships/tags" Target="../tags/tag1072.xml"/><Relationship Id="rId12" Type="http://schemas.openxmlformats.org/officeDocument/2006/relationships/tags" Target="../tags/tag1077.xml"/><Relationship Id="rId17" Type="http://schemas.openxmlformats.org/officeDocument/2006/relationships/tags" Target="../tags/tag1082.xml"/><Relationship Id="rId25" Type="http://schemas.openxmlformats.org/officeDocument/2006/relationships/oleObject" Target="../embeddings/oleObject131.bin"/><Relationship Id="rId2" Type="http://schemas.openxmlformats.org/officeDocument/2006/relationships/tags" Target="../tags/tag1067.xml"/><Relationship Id="rId16" Type="http://schemas.openxmlformats.org/officeDocument/2006/relationships/tags" Target="../tags/tag1081.xml"/><Relationship Id="rId20" Type="http://schemas.openxmlformats.org/officeDocument/2006/relationships/tags" Target="../tags/tag1085.xml"/><Relationship Id="rId1" Type="http://schemas.openxmlformats.org/officeDocument/2006/relationships/vmlDrawing" Target="../drawings/vmlDrawing125.vml"/><Relationship Id="rId6" Type="http://schemas.openxmlformats.org/officeDocument/2006/relationships/tags" Target="../tags/tag1071.xml"/><Relationship Id="rId11" Type="http://schemas.openxmlformats.org/officeDocument/2006/relationships/tags" Target="../tags/tag1076.xml"/><Relationship Id="rId24" Type="http://schemas.openxmlformats.org/officeDocument/2006/relationships/slideMaster" Target="../slideMasters/slideMaster30.xml"/><Relationship Id="rId5" Type="http://schemas.openxmlformats.org/officeDocument/2006/relationships/tags" Target="../tags/tag1070.xml"/><Relationship Id="rId15" Type="http://schemas.openxmlformats.org/officeDocument/2006/relationships/tags" Target="../tags/tag1080.xml"/><Relationship Id="rId23" Type="http://schemas.openxmlformats.org/officeDocument/2006/relationships/tags" Target="../tags/tag1088.xml"/><Relationship Id="rId10" Type="http://schemas.openxmlformats.org/officeDocument/2006/relationships/tags" Target="../tags/tag1075.xml"/><Relationship Id="rId19" Type="http://schemas.openxmlformats.org/officeDocument/2006/relationships/tags" Target="../tags/tag1084.xml"/><Relationship Id="rId4" Type="http://schemas.openxmlformats.org/officeDocument/2006/relationships/tags" Target="../tags/tag1069.xml"/><Relationship Id="rId9" Type="http://schemas.openxmlformats.org/officeDocument/2006/relationships/tags" Target="../tags/tag1074.xml"/><Relationship Id="rId14" Type="http://schemas.openxmlformats.org/officeDocument/2006/relationships/tags" Target="../tags/tag1079.xml"/><Relationship Id="rId22" Type="http://schemas.openxmlformats.org/officeDocument/2006/relationships/tags" Target="../tags/tag1087.xml"/><Relationship Id="rId27" Type="http://schemas.openxmlformats.org/officeDocument/2006/relationships/image" Target="../media/image24.png"/></Relationships>
</file>

<file path=ppt/slideLayouts/_rels/slideLayout166.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Master" Target="../slideMasters/slideMaster30.xml"/><Relationship Id="rId1" Type="http://schemas.openxmlformats.org/officeDocument/2006/relationships/vmlDrawing" Target="../drawings/vmlDrawing126.vml"/></Relationships>
</file>

<file path=ppt/slideLayouts/_rels/slideLayout167.xml.rels><?xml version="1.0" encoding="UTF-8" standalone="yes"?>
<Relationships xmlns="http://schemas.openxmlformats.org/package/2006/relationships"><Relationship Id="rId8" Type="http://schemas.openxmlformats.org/officeDocument/2006/relationships/tags" Target="../tags/tag1095.xml"/><Relationship Id="rId13" Type="http://schemas.openxmlformats.org/officeDocument/2006/relationships/tags" Target="../tags/tag1100.xml"/><Relationship Id="rId18" Type="http://schemas.openxmlformats.org/officeDocument/2006/relationships/oleObject" Target="../embeddings/oleObject133.bin"/><Relationship Id="rId3" Type="http://schemas.openxmlformats.org/officeDocument/2006/relationships/tags" Target="../tags/tag1090.xml"/><Relationship Id="rId21" Type="http://schemas.openxmlformats.org/officeDocument/2006/relationships/oleObject" Target="../embeddings/oleObject134.bin"/><Relationship Id="rId7" Type="http://schemas.openxmlformats.org/officeDocument/2006/relationships/tags" Target="../tags/tag1094.xml"/><Relationship Id="rId12" Type="http://schemas.openxmlformats.org/officeDocument/2006/relationships/tags" Target="../tags/tag1099.xml"/><Relationship Id="rId17" Type="http://schemas.openxmlformats.org/officeDocument/2006/relationships/slideMaster" Target="../slideMasters/slideMaster30.xml"/><Relationship Id="rId2" Type="http://schemas.openxmlformats.org/officeDocument/2006/relationships/tags" Target="../tags/tag1089.xml"/><Relationship Id="rId16" Type="http://schemas.openxmlformats.org/officeDocument/2006/relationships/tags" Target="../tags/tag1103.xml"/><Relationship Id="rId20" Type="http://schemas.openxmlformats.org/officeDocument/2006/relationships/image" Target="../media/image47.jpeg"/><Relationship Id="rId1" Type="http://schemas.openxmlformats.org/officeDocument/2006/relationships/vmlDrawing" Target="../drawings/vmlDrawing127.vml"/><Relationship Id="rId6" Type="http://schemas.openxmlformats.org/officeDocument/2006/relationships/tags" Target="../tags/tag1093.xml"/><Relationship Id="rId11" Type="http://schemas.openxmlformats.org/officeDocument/2006/relationships/tags" Target="../tags/tag1098.xml"/><Relationship Id="rId5" Type="http://schemas.openxmlformats.org/officeDocument/2006/relationships/tags" Target="../tags/tag1092.xml"/><Relationship Id="rId15" Type="http://schemas.openxmlformats.org/officeDocument/2006/relationships/tags" Target="../tags/tag1102.xml"/><Relationship Id="rId10" Type="http://schemas.openxmlformats.org/officeDocument/2006/relationships/tags" Target="../tags/tag1097.xml"/><Relationship Id="rId19" Type="http://schemas.openxmlformats.org/officeDocument/2006/relationships/image" Target="../media/image2.jpeg"/><Relationship Id="rId4" Type="http://schemas.openxmlformats.org/officeDocument/2006/relationships/tags" Target="../tags/tag1091.xml"/><Relationship Id="rId9" Type="http://schemas.openxmlformats.org/officeDocument/2006/relationships/tags" Target="../tags/tag1096.xml"/><Relationship Id="rId14" Type="http://schemas.openxmlformats.org/officeDocument/2006/relationships/tags" Target="../tags/tag1101.xml"/></Relationships>
</file>

<file path=ppt/slideLayouts/_rels/slideLayout16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136.bin"/><Relationship Id="rId7" Type="http://schemas.openxmlformats.org/officeDocument/2006/relationships/image" Target="../media/image8.png"/><Relationship Id="rId2" Type="http://schemas.openxmlformats.org/officeDocument/2006/relationships/slideMaster" Target="../slideMasters/slideMaster31.xml"/><Relationship Id="rId1" Type="http://schemas.openxmlformats.org/officeDocument/2006/relationships/vmlDrawing" Target="../drawings/vmlDrawing129.v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69.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Master" Target="../slideMasters/slideMaster31.xml"/><Relationship Id="rId1" Type="http://schemas.openxmlformats.org/officeDocument/2006/relationships/vmlDrawing" Target="../drawings/vmlDrawing130.v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4.xml"/><Relationship Id="rId1" Type="http://schemas.openxmlformats.org/officeDocument/2006/relationships/vmlDrawing" Target="../drawings/vmlDrawing14.v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72.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Master" Target="../slideMasters/slideMaster31.xml"/><Relationship Id="rId1" Type="http://schemas.openxmlformats.org/officeDocument/2006/relationships/vmlDrawing" Target="../drawings/vmlDrawing131.vml"/></Relationships>
</file>

<file path=ppt/slideLayouts/_rels/slideLayout17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140.bin"/><Relationship Id="rId7" Type="http://schemas.openxmlformats.org/officeDocument/2006/relationships/image" Target="../media/image8.png"/><Relationship Id="rId2" Type="http://schemas.openxmlformats.org/officeDocument/2006/relationships/slideMaster" Target="../slideMasters/slideMaster32.xml"/><Relationship Id="rId1" Type="http://schemas.openxmlformats.org/officeDocument/2006/relationships/vmlDrawing" Target="../drawings/vmlDrawing133.v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74.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Master" Target="../slideMasters/slideMaster32.xml"/><Relationship Id="rId1" Type="http://schemas.openxmlformats.org/officeDocument/2006/relationships/vmlDrawing" Target="../drawings/vmlDrawing134.v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77.xml.rels><?xml version="1.0" encoding="UTF-8" standalone="yes"?>
<Relationships xmlns="http://schemas.openxmlformats.org/package/2006/relationships"><Relationship Id="rId2" Type="http://schemas.openxmlformats.org/officeDocument/2006/relationships/slideMaster" Target="../slideMasters/slideMaster32.xml"/><Relationship Id="rId1" Type="http://schemas.openxmlformats.org/officeDocument/2006/relationships/tags" Target="../tags/tag114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4.xml"/><Relationship Id="rId1" Type="http://schemas.openxmlformats.org/officeDocument/2006/relationships/vmlDrawing" Target="../drawings/vmlDrawing15.vml"/><Relationship Id="rId4" Type="http://schemas.openxmlformats.org/officeDocument/2006/relationships/image" Target="../media/image27.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17.bin"/><Relationship Id="rId7" Type="http://schemas.openxmlformats.org/officeDocument/2006/relationships/image" Target="../media/image8.png"/><Relationship Id="rId2" Type="http://schemas.openxmlformats.org/officeDocument/2006/relationships/slideMaster" Target="../slideMasters/slideMaster5.xml"/><Relationship Id="rId1" Type="http://schemas.openxmlformats.org/officeDocument/2006/relationships/vmlDrawing" Target="../drawings/vmlDrawing17.v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5.xml"/><Relationship Id="rId1" Type="http://schemas.openxmlformats.org/officeDocument/2006/relationships/vmlDrawing" Target="../drawings/vmlDrawing18.v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5.xml"/><Relationship Id="rId1" Type="http://schemas.openxmlformats.org/officeDocument/2006/relationships/vmlDrawing" Target="../drawings/vmlDrawing19.vml"/></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5.xml"/><Relationship Id="rId1" Type="http://schemas.openxmlformats.org/officeDocument/2006/relationships/vmlDrawing" Target="../drawings/vmlDrawing20.v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22.bin"/><Relationship Id="rId7" Type="http://schemas.openxmlformats.org/officeDocument/2006/relationships/image" Target="../media/image8.png"/><Relationship Id="rId2" Type="http://schemas.openxmlformats.org/officeDocument/2006/relationships/slideMaster" Target="../slideMasters/slideMaster6.xml"/><Relationship Id="rId1" Type="http://schemas.openxmlformats.org/officeDocument/2006/relationships/vmlDrawing" Target="../drawings/vmlDrawing22.v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6.xml"/><Relationship Id="rId1" Type="http://schemas.openxmlformats.org/officeDocument/2006/relationships/vmlDrawing" Target="../drawings/vmlDrawing23.v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6.jpeg"/><Relationship Id="rId1" Type="http://schemas.openxmlformats.org/officeDocument/2006/relationships/slideMaster" Target="../slideMasters/slideMaster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26.bin"/><Relationship Id="rId7" Type="http://schemas.openxmlformats.org/officeDocument/2006/relationships/image" Target="../media/image8.png"/><Relationship Id="rId2" Type="http://schemas.openxmlformats.org/officeDocument/2006/relationships/slideMaster" Target="../slideMasters/slideMaster8.xml"/><Relationship Id="rId1" Type="http://schemas.openxmlformats.org/officeDocument/2006/relationships/vmlDrawing" Target="../drawings/vmlDrawing26.v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8.xml"/><Relationship Id="rId1" Type="http://schemas.openxmlformats.org/officeDocument/2006/relationships/vmlDrawing" Target="../drawings/vmlDrawing27.v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8.xml"/><Relationship Id="rId1" Type="http://schemas.openxmlformats.org/officeDocument/2006/relationships/vmlDrawing" Target="../drawings/vmlDrawing28.v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30.bin"/><Relationship Id="rId7" Type="http://schemas.openxmlformats.org/officeDocument/2006/relationships/image" Target="../media/image8.png"/><Relationship Id="rId2" Type="http://schemas.openxmlformats.org/officeDocument/2006/relationships/slideMaster" Target="../slideMasters/slideMaster9.xml"/><Relationship Id="rId1" Type="http://schemas.openxmlformats.org/officeDocument/2006/relationships/vmlDrawing" Target="../drawings/vmlDrawing30.v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9.xml"/><Relationship Id="rId1" Type="http://schemas.openxmlformats.org/officeDocument/2006/relationships/vmlDrawing" Target="../drawings/vmlDrawing31.v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70.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33.bin"/><Relationship Id="rId7" Type="http://schemas.openxmlformats.org/officeDocument/2006/relationships/image" Target="../media/image8.png"/><Relationship Id="rId2" Type="http://schemas.openxmlformats.org/officeDocument/2006/relationships/slideMaster" Target="../slideMasters/slideMaster10.xml"/><Relationship Id="rId1" Type="http://schemas.openxmlformats.org/officeDocument/2006/relationships/vmlDrawing" Target="../drawings/vmlDrawing33.v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0.xml"/><Relationship Id="rId1" Type="http://schemas.openxmlformats.org/officeDocument/2006/relationships/vmlDrawing" Target="../drawings/vmlDrawing34.v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vmlDrawing" Target="../drawings/vmlDrawing6.vml"/><Relationship Id="rId5" Type="http://schemas.openxmlformats.org/officeDocument/2006/relationships/image" Target="../media/image16.png"/><Relationship Id="rId4" Type="http://schemas.openxmlformats.org/officeDocument/2006/relationships/image" Target="../media/image15.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0.xml"/><Relationship Id="rId1" Type="http://schemas.openxmlformats.org/officeDocument/2006/relationships/vmlDrawing" Target="../drawings/vmlDrawing35.vml"/></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37.bin"/><Relationship Id="rId7" Type="http://schemas.openxmlformats.org/officeDocument/2006/relationships/image" Target="../media/image8.png"/><Relationship Id="rId2" Type="http://schemas.openxmlformats.org/officeDocument/2006/relationships/slideMaster" Target="../slideMasters/slideMaster11.xml"/><Relationship Id="rId1" Type="http://schemas.openxmlformats.org/officeDocument/2006/relationships/vmlDrawing" Target="../drawings/vmlDrawing37.vml"/><Relationship Id="rId6" Type="http://schemas.openxmlformats.org/officeDocument/2006/relationships/image" Target="../media/image3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1.xml"/><Relationship Id="rId1" Type="http://schemas.openxmlformats.org/officeDocument/2006/relationships/vmlDrawing" Target="../drawings/vmlDrawing38.vml"/></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40.bin"/><Relationship Id="rId7" Type="http://schemas.openxmlformats.org/officeDocument/2006/relationships/image" Target="../media/image8.png"/><Relationship Id="rId2" Type="http://schemas.openxmlformats.org/officeDocument/2006/relationships/slideMaster" Target="../slideMasters/slideMaster12.xml"/><Relationship Id="rId1" Type="http://schemas.openxmlformats.org/officeDocument/2006/relationships/vmlDrawing" Target="../drawings/vmlDrawing40.v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65.xml.rels><?xml version="1.0" encoding="UTF-8" standalone="yes"?>
<Relationships xmlns="http://schemas.openxmlformats.org/package/2006/relationships"><Relationship Id="rId8" Type="http://schemas.openxmlformats.org/officeDocument/2006/relationships/tags" Target="../tags/tag231.xml"/><Relationship Id="rId13" Type="http://schemas.openxmlformats.org/officeDocument/2006/relationships/tags" Target="../tags/tag236.xml"/><Relationship Id="rId18" Type="http://schemas.openxmlformats.org/officeDocument/2006/relationships/tags" Target="../tags/tag241.xml"/><Relationship Id="rId3" Type="http://schemas.openxmlformats.org/officeDocument/2006/relationships/tags" Target="../tags/tag226.xml"/><Relationship Id="rId21" Type="http://schemas.openxmlformats.org/officeDocument/2006/relationships/oleObject" Target="../embeddings/oleObject41.bin"/><Relationship Id="rId7" Type="http://schemas.openxmlformats.org/officeDocument/2006/relationships/tags" Target="../tags/tag230.xml"/><Relationship Id="rId12" Type="http://schemas.openxmlformats.org/officeDocument/2006/relationships/tags" Target="../tags/tag235.xml"/><Relationship Id="rId17" Type="http://schemas.openxmlformats.org/officeDocument/2006/relationships/tags" Target="../tags/tag240.xml"/><Relationship Id="rId2" Type="http://schemas.openxmlformats.org/officeDocument/2006/relationships/tags" Target="../tags/tag225.xml"/><Relationship Id="rId16" Type="http://schemas.openxmlformats.org/officeDocument/2006/relationships/tags" Target="../tags/tag239.xml"/><Relationship Id="rId20" Type="http://schemas.openxmlformats.org/officeDocument/2006/relationships/slideMaster" Target="../slideMasters/slideMaster12.xml"/><Relationship Id="rId1" Type="http://schemas.openxmlformats.org/officeDocument/2006/relationships/vmlDrawing" Target="../drawings/vmlDrawing41.vml"/><Relationship Id="rId6" Type="http://schemas.openxmlformats.org/officeDocument/2006/relationships/tags" Target="../tags/tag229.xml"/><Relationship Id="rId11" Type="http://schemas.openxmlformats.org/officeDocument/2006/relationships/tags" Target="../tags/tag234.xml"/><Relationship Id="rId24" Type="http://schemas.openxmlformats.org/officeDocument/2006/relationships/oleObject" Target="../embeddings/oleObject42.bin"/><Relationship Id="rId5" Type="http://schemas.openxmlformats.org/officeDocument/2006/relationships/tags" Target="../tags/tag228.xml"/><Relationship Id="rId15" Type="http://schemas.openxmlformats.org/officeDocument/2006/relationships/tags" Target="../tags/tag238.xml"/><Relationship Id="rId23" Type="http://schemas.openxmlformats.org/officeDocument/2006/relationships/image" Target="../media/image3.png"/><Relationship Id="rId10" Type="http://schemas.openxmlformats.org/officeDocument/2006/relationships/tags" Target="../tags/tag233.xml"/><Relationship Id="rId19" Type="http://schemas.openxmlformats.org/officeDocument/2006/relationships/tags" Target="../tags/tag242.xml"/><Relationship Id="rId4" Type="http://schemas.openxmlformats.org/officeDocument/2006/relationships/tags" Target="../tags/tag227.xml"/><Relationship Id="rId9" Type="http://schemas.openxmlformats.org/officeDocument/2006/relationships/tags" Target="../tags/tag232.xml"/><Relationship Id="rId14" Type="http://schemas.openxmlformats.org/officeDocument/2006/relationships/tags" Target="../tags/tag237.xml"/><Relationship Id="rId22" Type="http://schemas.openxmlformats.org/officeDocument/2006/relationships/image" Target="../media/image2.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8" Type="http://schemas.openxmlformats.org/officeDocument/2006/relationships/tags" Target="../tags/tag249.xml"/><Relationship Id="rId13" Type="http://schemas.openxmlformats.org/officeDocument/2006/relationships/tags" Target="../tags/tag254.xml"/><Relationship Id="rId18" Type="http://schemas.openxmlformats.org/officeDocument/2006/relationships/tags" Target="../tags/tag259.xml"/><Relationship Id="rId3" Type="http://schemas.openxmlformats.org/officeDocument/2006/relationships/tags" Target="../tags/tag244.xml"/><Relationship Id="rId21" Type="http://schemas.openxmlformats.org/officeDocument/2006/relationships/oleObject" Target="../embeddings/oleObject43.bin"/><Relationship Id="rId7" Type="http://schemas.openxmlformats.org/officeDocument/2006/relationships/tags" Target="../tags/tag248.xml"/><Relationship Id="rId12" Type="http://schemas.openxmlformats.org/officeDocument/2006/relationships/tags" Target="../tags/tag253.xml"/><Relationship Id="rId17" Type="http://schemas.openxmlformats.org/officeDocument/2006/relationships/tags" Target="../tags/tag258.xml"/><Relationship Id="rId2" Type="http://schemas.openxmlformats.org/officeDocument/2006/relationships/tags" Target="../tags/tag243.xml"/><Relationship Id="rId16" Type="http://schemas.openxmlformats.org/officeDocument/2006/relationships/tags" Target="../tags/tag257.xml"/><Relationship Id="rId20" Type="http://schemas.openxmlformats.org/officeDocument/2006/relationships/slideMaster" Target="../slideMasters/slideMaster12.xml"/><Relationship Id="rId1" Type="http://schemas.openxmlformats.org/officeDocument/2006/relationships/vmlDrawing" Target="../drawings/vmlDrawing42.vml"/><Relationship Id="rId6" Type="http://schemas.openxmlformats.org/officeDocument/2006/relationships/tags" Target="../tags/tag247.xml"/><Relationship Id="rId11" Type="http://schemas.openxmlformats.org/officeDocument/2006/relationships/tags" Target="../tags/tag252.xml"/><Relationship Id="rId24" Type="http://schemas.openxmlformats.org/officeDocument/2006/relationships/oleObject" Target="../embeddings/oleObject44.bin"/><Relationship Id="rId5" Type="http://schemas.openxmlformats.org/officeDocument/2006/relationships/tags" Target="../tags/tag246.xml"/><Relationship Id="rId15" Type="http://schemas.openxmlformats.org/officeDocument/2006/relationships/tags" Target="../tags/tag256.xml"/><Relationship Id="rId23" Type="http://schemas.openxmlformats.org/officeDocument/2006/relationships/image" Target="../media/image3.png"/><Relationship Id="rId10" Type="http://schemas.openxmlformats.org/officeDocument/2006/relationships/tags" Target="../tags/tag251.xml"/><Relationship Id="rId19" Type="http://schemas.openxmlformats.org/officeDocument/2006/relationships/tags" Target="../tags/tag260.xml"/><Relationship Id="rId4" Type="http://schemas.openxmlformats.org/officeDocument/2006/relationships/tags" Target="../tags/tag245.xml"/><Relationship Id="rId9" Type="http://schemas.openxmlformats.org/officeDocument/2006/relationships/tags" Target="../tags/tag250.xml"/><Relationship Id="rId14" Type="http://schemas.openxmlformats.org/officeDocument/2006/relationships/tags" Target="../tags/tag255.xml"/><Relationship Id="rId22" Type="http://schemas.openxmlformats.org/officeDocument/2006/relationships/image" Target="../media/image2.jpe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oleObject" Target="../embeddings/oleObject46.bin"/><Relationship Id="rId7" Type="http://schemas.openxmlformats.org/officeDocument/2006/relationships/image" Target="../media/image21.jpeg"/><Relationship Id="rId2" Type="http://schemas.openxmlformats.org/officeDocument/2006/relationships/slideMaster" Target="../slideMasters/slideMaster13.xml"/><Relationship Id="rId1" Type="http://schemas.openxmlformats.org/officeDocument/2006/relationships/vmlDrawing" Target="../drawings/vmlDrawing44.v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vmlDrawing" Target="../drawings/vmlDrawing7.v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13.xml"/><Relationship Id="rId1" Type="http://schemas.openxmlformats.org/officeDocument/2006/relationships/vmlDrawing" Target="../drawings/vmlDrawing45.v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49.bin"/><Relationship Id="rId7" Type="http://schemas.openxmlformats.org/officeDocument/2006/relationships/image" Target="../media/image8.png"/><Relationship Id="rId2" Type="http://schemas.openxmlformats.org/officeDocument/2006/relationships/slideMaster" Target="../slideMasters/slideMaster14.xml"/><Relationship Id="rId1" Type="http://schemas.openxmlformats.org/officeDocument/2006/relationships/vmlDrawing" Target="../drawings/vmlDrawing47.v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14.xml"/><Relationship Id="rId1" Type="http://schemas.openxmlformats.org/officeDocument/2006/relationships/vmlDrawing" Target="../drawings/vmlDrawing48.v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14.xml"/><Relationship Id="rId1" Type="http://schemas.openxmlformats.org/officeDocument/2006/relationships/vmlDrawing" Target="../drawings/vmlDrawing49.v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oleObject" Target="../embeddings/oleObject9.bin"/><Relationship Id="rId7" Type="http://schemas.openxmlformats.org/officeDocument/2006/relationships/image" Target="../media/image21.jpeg"/><Relationship Id="rId2" Type="http://schemas.openxmlformats.org/officeDocument/2006/relationships/slideMaster" Target="../slideMasters/slideMaster3.xml"/><Relationship Id="rId1" Type="http://schemas.openxmlformats.org/officeDocument/2006/relationships/vmlDrawing" Target="../drawings/vmlDrawing9.v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53.bin"/><Relationship Id="rId7" Type="http://schemas.openxmlformats.org/officeDocument/2006/relationships/image" Target="../media/image8.png"/><Relationship Id="rId2" Type="http://schemas.openxmlformats.org/officeDocument/2006/relationships/slideMaster" Target="../slideMasters/slideMaster15.xml"/><Relationship Id="rId1" Type="http://schemas.openxmlformats.org/officeDocument/2006/relationships/vmlDrawing" Target="../drawings/vmlDrawing51.v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5.xml"/><Relationship Id="rId1" Type="http://schemas.openxmlformats.org/officeDocument/2006/relationships/vmlDrawing" Target="../drawings/vmlDrawing52.vml"/></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15.xml"/><Relationship Id="rId1" Type="http://schemas.openxmlformats.org/officeDocument/2006/relationships/vmlDrawing" Target="../drawings/vmlDrawing53.v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312.xml"/></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57.bin"/><Relationship Id="rId7" Type="http://schemas.openxmlformats.org/officeDocument/2006/relationships/image" Target="../media/image8.png"/><Relationship Id="rId2" Type="http://schemas.openxmlformats.org/officeDocument/2006/relationships/slideMaster" Target="../slideMasters/slideMaster16.xml"/><Relationship Id="rId1" Type="http://schemas.openxmlformats.org/officeDocument/2006/relationships/vmlDrawing" Target="../drawings/vmlDrawing55.vml"/><Relationship Id="rId6" Type="http://schemas.openxmlformats.org/officeDocument/2006/relationships/image" Target="../media/image3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16.xml"/><Relationship Id="rId1" Type="http://schemas.openxmlformats.org/officeDocument/2006/relationships/vmlDrawing" Target="../drawings/vmlDrawing56.vml"/></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60.bin"/><Relationship Id="rId7" Type="http://schemas.openxmlformats.org/officeDocument/2006/relationships/image" Target="../media/image8.png"/><Relationship Id="rId2" Type="http://schemas.openxmlformats.org/officeDocument/2006/relationships/slideMaster" Target="../slideMasters/slideMaster17.xml"/><Relationship Id="rId1" Type="http://schemas.openxmlformats.org/officeDocument/2006/relationships/vmlDrawing" Target="../drawings/vmlDrawing58.vml"/><Relationship Id="rId6" Type="http://schemas.openxmlformats.org/officeDocument/2006/relationships/image" Target="../media/image3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17.xml"/><Relationship Id="rId1" Type="http://schemas.openxmlformats.org/officeDocument/2006/relationships/vmlDrawing" Target="../drawings/vmlDrawing59.vml"/></Relationships>
</file>

<file path=ppt/slideLayouts/_rels/slideLayout89.xml.rels><?xml version="1.0" encoding="UTF-8" standalone="yes"?>
<Relationships xmlns="http://schemas.openxmlformats.org/package/2006/relationships"><Relationship Id="rId8" Type="http://schemas.openxmlformats.org/officeDocument/2006/relationships/tags" Target="../tags/tag373.xml"/><Relationship Id="rId13" Type="http://schemas.openxmlformats.org/officeDocument/2006/relationships/tags" Target="../tags/tag378.xml"/><Relationship Id="rId18" Type="http://schemas.openxmlformats.org/officeDocument/2006/relationships/tags" Target="../tags/tag383.xml"/><Relationship Id="rId26" Type="http://schemas.openxmlformats.org/officeDocument/2006/relationships/image" Target="../media/image8.png"/><Relationship Id="rId3" Type="http://schemas.openxmlformats.org/officeDocument/2006/relationships/tags" Target="../tags/tag368.xml"/><Relationship Id="rId21" Type="http://schemas.openxmlformats.org/officeDocument/2006/relationships/slideMaster" Target="../slideMasters/slideMaster18.xml"/><Relationship Id="rId7" Type="http://schemas.openxmlformats.org/officeDocument/2006/relationships/tags" Target="../tags/tag372.xml"/><Relationship Id="rId12" Type="http://schemas.openxmlformats.org/officeDocument/2006/relationships/tags" Target="../tags/tag377.xml"/><Relationship Id="rId17" Type="http://schemas.openxmlformats.org/officeDocument/2006/relationships/tags" Target="../tags/tag382.xml"/><Relationship Id="rId25" Type="http://schemas.openxmlformats.org/officeDocument/2006/relationships/image" Target="../media/image39.jpeg"/><Relationship Id="rId2" Type="http://schemas.openxmlformats.org/officeDocument/2006/relationships/tags" Target="../tags/tag367.xml"/><Relationship Id="rId16" Type="http://schemas.openxmlformats.org/officeDocument/2006/relationships/tags" Target="../tags/tag381.xml"/><Relationship Id="rId20" Type="http://schemas.openxmlformats.org/officeDocument/2006/relationships/tags" Target="../tags/tag385.xml"/><Relationship Id="rId29" Type="http://schemas.openxmlformats.org/officeDocument/2006/relationships/image" Target="../media/image11.png"/><Relationship Id="rId1" Type="http://schemas.openxmlformats.org/officeDocument/2006/relationships/vmlDrawing" Target="../drawings/vmlDrawing61.vml"/><Relationship Id="rId6" Type="http://schemas.openxmlformats.org/officeDocument/2006/relationships/tags" Target="../tags/tag371.xml"/><Relationship Id="rId11" Type="http://schemas.openxmlformats.org/officeDocument/2006/relationships/tags" Target="../tags/tag376.xml"/><Relationship Id="rId24" Type="http://schemas.openxmlformats.org/officeDocument/2006/relationships/image" Target="../media/image6.jpeg"/><Relationship Id="rId5" Type="http://schemas.openxmlformats.org/officeDocument/2006/relationships/tags" Target="../tags/tag370.xml"/><Relationship Id="rId15" Type="http://schemas.openxmlformats.org/officeDocument/2006/relationships/tags" Target="../tags/tag380.xml"/><Relationship Id="rId23" Type="http://schemas.openxmlformats.org/officeDocument/2006/relationships/image" Target="../media/image5.png"/><Relationship Id="rId28" Type="http://schemas.openxmlformats.org/officeDocument/2006/relationships/image" Target="../media/image10.png"/><Relationship Id="rId10" Type="http://schemas.openxmlformats.org/officeDocument/2006/relationships/tags" Target="../tags/tag375.xml"/><Relationship Id="rId19" Type="http://schemas.openxmlformats.org/officeDocument/2006/relationships/tags" Target="../tags/tag384.xml"/><Relationship Id="rId4" Type="http://schemas.openxmlformats.org/officeDocument/2006/relationships/tags" Target="../tags/tag369.xml"/><Relationship Id="rId9" Type="http://schemas.openxmlformats.org/officeDocument/2006/relationships/tags" Target="../tags/tag374.xml"/><Relationship Id="rId14" Type="http://schemas.openxmlformats.org/officeDocument/2006/relationships/tags" Target="../tags/tag379.xml"/><Relationship Id="rId22" Type="http://schemas.openxmlformats.org/officeDocument/2006/relationships/oleObject" Target="../embeddings/oleObject63.bin"/><Relationship Id="rId27"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3.xml"/><Relationship Id="rId1" Type="http://schemas.openxmlformats.org/officeDocument/2006/relationships/vmlDrawing" Target="../drawings/vmlDrawing10.vml"/></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18.xml"/><Relationship Id="rId1" Type="http://schemas.openxmlformats.org/officeDocument/2006/relationships/vmlDrawing" Target="../drawings/vmlDrawing62.v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4.xml.rels><?xml version="1.0" encoding="UTF-8" standalone="yes"?>
<Relationships xmlns="http://schemas.openxmlformats.org/package/2006/relationships"><Relationship Id="rId8" Type="http://schemas.openxmlformats.org/officeDocument/2006/relationships/tags" Target="../tags/tag410.xml"/><Relationship Id="rId13" Type="http://schemas.openxmlformats.org/officeDocument/2006/relationships/tags" Target="../tags/tag415.xml"/><Relationship Id="rId18" Type="http://schemas.openxmlformats.org/officeDocument/2006/relationships/tags" Target="../tags/tag420.xml"/><Relationship Id="rId26" Type="http://schemas.openxmlformats.org/officeDocument/2006/relationships/image" Target="../media/image8.png"/><Relationship Id="rId3" Type="http://schemas.openxmlformats.org/officeDocument/2006/relationships/tags" Target="../tags/tag405.xml"/><Relationship Id="rId21" Type="http://schemas.openxmlformats.org/officeDocument/2006/relationships/slideMaster" Target="../slideMasters/slideMaster19.xml"/><Relationship Id="rId7" Type="http://schemas.openxmlformats.org/officeDocument/2006/relationships/tags" Target="../tags/tag409.xml"/><Relationship Id="rId12" Type="http://schemas.openxmlformats.org/officeDocument/2006/relationships/tags" Target="../tags/tag414.xml"/><Relationship Id="rId17" Type="http://schemas.openxmlformats.org/officeDocument/2006/relationships/tags" Target="../tags/tag419.xml"/><Relationship Id="rId25" Type="http://schemas.openxmlformats.org/officeDocument/2006/relationships/image" Target="../media/image39.jpeg"/><Relationship Id="rId2" Type="http://schemas.openxmlformats.org/officeDocument/2006/relationships/tags" Target="../tags/tag404.xml"/><Relationship Id="rId16" Type="http://schemas.openxmlformats.org/officeDocument/2006/relationships/tags" Target="../tags/tag418.xml"/><Relationship Id="rId20" Type="http://schemas.openxmlformats.org/officeDocument/2006/relationships/tags" Target="../tags/tag422.xml"/><Relationship Id="rId29" Type="http://schemas.openxmlformats.org/officeDocument/2006/relationships/image" Target="../media/image11.png"/><Relationship Id="rId1" Type="http://schemas.openxmlformats.org/officeDocument/2006/relationships/vmlDrawing" Target="../drawings/vmlDrawing64.vml"/><Relationship Id="rId6" Type="http://schemas.openxmlformats.org/officeDocument/2006/relationships/tags" Target="../tags/tag408.xml"/><Relationship Id="rId11" Type="http://schemas.openxmlformats.org/officeDocument/2006/relationships/tags" Target="../tags/tag413.xml"/><Relationship Id="rId24" Type="http://schemas.openxmlformats.org/officeDocument/2006/relationships/image" Target="../media/image6.jpeg"/><Relationship Id="rId5" Type="http://schemas.openxmlformats.org/officeDocument/2006/relationships/tags" Target="../tags/tag407.xml"/><Relationship Id="rId15" Type="http://schemas.openxmlformats.org/officeDocument/2006/relationships/tags" Target="../tags/tag417.xml"/><Relationship Id="rId23" Type="http://schemas.openxmlformats.org/officeDocument/2006/relationships/image" Target="../media/image5.png"/><Relationship Id="rId28" Type="http://schemas.openxmlformats.org/officeDocument/2006/relationships/image" Target="../media/image10.png"/><Relationship Id="rId10" Type="http://schemas.openxmlformats.org/officeDocument/2006/relationships/tags" Target="../tags/tag412.xml"/><Relationship Id="rId19" Type="http://schemas.openxmlformats.org/officeDocument/2006/relationships/tags" Target="../tags/tag421.xml"/><Relationship Id="rId4" Type="http://schemas.openxmlformats.org/officeDocument/2006/relationships/tags" Target="../tags/tag406.xml"/><Relationship Id="rId9" Type="http://schemas.openxmlformats.org/officeDocument/2006/relationships/tags" Target="../tags/tag411.xml"/><Relationship Id="rId14" Type="http://schemas.openxmlformats.org/officeDocument/2006/relationships/tags" Target="../tags/tag416.xml"/><Relationship Id="rId22" Type="http://schemas.openxmlformats.org/officeDocument/2006/relationships/oleObject" Target="../embeddings/oleObject66.bin"/><Relationship Id="rId27" Type="http://schemas.openxmlformats.org/officeDocument/2006/relationships/image" Target="../media/image9.png"/></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19.xml"/><Relationship Id="rId1" Type="http://schemas.openxmlformats.org/officeDocument/2006/relationships/vmlDrawing" Target="../drawings/vmlDrawing65.v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69.bin"/><Relationship Id="rId7" Type="http://schemas.openxmlformats.org/officeDocument/2006/relationships/image" Target="../media/image8.png"/><Relationship Id="rId2" Type="http://schemas.openxmlformats.org/officeDocument/2006/relationships/slideMaster" Target="../slideMasters/slideMaster20.xml"/><Relationship Id="rId1" Type="http://schemas.openxmlformats.org/officeDocument/2006/relationships/vmlDrawing" Target="../drawings/vmlDrawing67.v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9" y="9"/>
          <a:ext cx="158750" cy="170089"/>
        </p:xfrm>
        <a:graphic>
          <a:graphicData uri="http://schemas.openxmlformats.org/presentationml/2006/ole">
            <p:oleObj spid="_x0000_s2242" name="think-cell Slide" r:id="rId3" imgW="360" imgH="360" progId="">
              <p:embed/>
            </p:oleObj>
          </a:graphicData>
        </a:graphic>
      </p:graphicFrame>
      <p:grpSp>
        <p:nvGrpSpPr>
          <p:cNvPr id="8" name="Title Elements" hidden="1"/>
          <p:cNvGrpSpPr>
            <a:grpSpLocks/>
          </p:cNvGrpSpPr>
          <p:nvPr userDrawn="1"/>
        </p:nvGrpSpPr>
        <p:grpSpPr bwMode="auto">
          <a:xfrm>
            <a:off x="3439036" y="5202631"/>
            <a:ext cx="4616429" cy="500501"/>
            <a:chOff x="1663" y="3104"/>
            <a:chExt cx="3109" cy="309"/>
          </a:xfrm>
        </p:grpSpPr>
        <p:sp>
          <p:nvSpPr>
            <p:cNvPr id="9" name="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3626" eaLnBrk="1" fontAlgn="base" hangingPunct="1">
                <a:spcBef>
                  <a:spcPct val="0"/>
                </a:spcBef>
                <a:spcAft>
                  <a:spcPct val="0"/>
                </a:spcAft>
                <a:defRPr/>
              </a:pPr>
              <a:r>
                <a:rPr lang="en-US" sz="1400" dirty="0">
                  <a:solidFill>
                    <a:srgbClr val="003896"/>
                  </a:solidFill>
                  <a:latin typeface="Arial"/>
                </a:rPr>
                <a:t>Document type</a:t>
              </a:r>
            </a:p>
          </p:txBody>
        </p:sp>
        <p:sp>
          <p:nvSpPr>
            <p:cNvPr id="10" name="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3626" eaLnBrk="1" fontAlgn="base" hangingPunct="1">
                <a:spcBef>
                  <a:spcPct val="0"/>
                </a:spcBef>
                <a:spcAft>
                  <a:spcPct val="0"/>
                </a:spcAft>
                <a:defRPr/>
              </a:pPr>
              <a:r>
                <a:rPr lang="en-US" sz="1400" dirty="0">
                  <a:solidFill>
                    <a:srgbClr val="003896"/>
                  </a:solidFill>
                  <a:latin typeface="Arial"/>
                </a:rPr>
                <a:t>Date</a:t>
              </a:r>
            </a:p>
          </p:txBody>
        </p:sp>
      </p:grpSp>
      <p:sp>
        <p:nvSpPr>
          <p:cNvPr id="13314" name="Rectangle 1026"/>
          <p:cNvSpPr>
            <a:spLocks noGrp="1" noChangeArrowheads="1"/>
          </p:cNvSpPr>
          <p:nvPr userDrawn="1">
            <p:ph type="ctrTitle"/>
          </p:nvPr>
        </p:nvSpPr>
        <p:spPr bwMode="auto">
          <a:xfrm>
            <a:off x="3439036" y="2497774"/>
            <a:ext cx="520224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dirty="0"/>
              <a:t>Click to edit Master title style</a:t>
            </a:r>
          </a:p>
        </p:txBody>
      </p:sp>
      <p:sp>
        <p:nvSpPr>
          <p:cNvPr id="13315" name="Rectangle 1027"/>
          <p:cNvSpPr>
            <a:spLocks noGrp="1" noChangeArrowheads="1"/>
          </p:cNvSpPr>
          <p:nvPr userDrawn="1">
            <p:ph type="subTitle" idx="1"/>
          </p:nvPr>
        </p:nvSpPr>
        <p:spPr bwMode="auto">
          <a:xfrm>
            <a:off x="3439036" y="3950680"/>
            <a:ext cx="5202247" cy="285799"/>
          </a:xfrm>
        </p:spPr>
        <p:txBody>
          <a:bodyPr wrap="square">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dirty="0"/>
              <a:t>Click to edit Master subtitle style</a:t>
            </a:r>
          </a:p>
        </p:txBody>
      </p:sp>
      <p:pic>
        <p:nvPicPr>
          <p:cNvPr id="815160" name="Picture 56"/>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3657478" y="60224"/>
            <a:ext cx="1461096" cy="385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5326" name="Picture 23" descr="d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3217" tIns="46610" rIns="93217" bIns="46610" numCol="1" anchor="ctr" anchorCtr="0" compatLnSpc="1">
            <a:prstTxWarp prst="textNoShape">
              <a:avLst/>
            </a:prstTxWarp>
          </a:bodyPr>
          <a:lstStyle/>
          <a:p>
            <a:pPr algn="ctr" defTabSz="913626" fontAlgn="base">
              <a:spcBef>
                <a:spcPct val="0"/>
              </a:spcBef>
              <a:spcAft>
                <a:spcPct val="0"/>
              </a:spcAft>
            </a:pPr>
            <a:endParaRPr lang="en-US" dirty="0">
              <a:solidFill>
                <a:srgbClr val="003896"/>
              </a:solidFill>
              <a:cs typeface="Arial" pitchFamily="34" charset="0"/>
            </a:endParaRPr>
          </a:p>
        </p:txBody>
      </p:sp>
      <p:pic>
        <p:nvPicPr>
          <p:cNvPr id="815328" name="Picture 161" descr="logo smal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94856" y="517534"/>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nvGrpSpPr>
        <p:grpSpPr bwMode="ltGray">
          <a:xfrm>
            <a:off x="262418" y="1226156"/>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grpSp>
      <p:sp>
        <p:nvSpPr>
          <p:cNvPr id="815116" name="Oval 102"/>
          <p:cNvSpPr>
            <a:spLocks noChangeArrowheads="1"/>
          </p:cNvSpPr>
          <p:nvPr userDrawn="1"/>
        </p:nvSpPr>
        <p:spPr bwMode="ltGray">
          <a:xfrm>
            <a:off x="445465" y="1389741"/>
            <a:ext cx="2206223" cy="2217431"/>
          </a:xfrm>
          <a:prstGeom prst="ellipse">
            <a:avLst/>
          </a:prstGeom>
          <a:blipFill dpi="0" rotWithShape="1">
            <a:blip r:embed="rId7"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3217" tIns="46610" rIns="93217" bIns="46610" numCol="1" anchor="ctr" anchorCtr="0" compatLnSpc="1">
            <a:prstTxWarp prst="textNoShape">
              <a:avLst/>
            </a:prstTxWarp>
          </a:bodyPr>
          <a:lstStyle/>
          <a:p>
            <a:pPr algn="ctr" defTabSz="913626" fontAlgn="base">
              <a:spcBef>
                <a:spcPct val="0"/>
              </a:spcBef>
              <a:spcAft>
                <a:spcPct val="0"/>
              </a:spcAft>
            </a:pPr>
            <a:endParaRPr lang="en-US" dirty="0">
              <a:solidFill>
                <a:srgbClr val="003896"/>
              </a:solidFill>
              <a:cs typeface="Arial" pitchFamily="34" charset="0"/>
            </a:endParaRPr>
          </a:p>
        </p:txBody>
      </p:sp>
      <p:grpSp>
        <p:nvGrpSpPr>
          <p:cNvPr id="815117" name="Group 156"/>
          <p:cNvGrpSpPr>
            <a:grpSpLocks/>
          </p:cNvGrpSpPr>
          <p:nvPr userDrawn="1"/>
        </p:nvGrpSpPr>
        <p:grpSpPr bwMode="ltGray">
          <a:xfrm>
            <a:off x="174951"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grpSp>
      <p:grpSp>
        <p:nvGrpSpPr>
          <p:cNvPr id="815121" name="Group 146"/>
          <p:cNvGrpSpPr>
            <a:grpSpLocks/>
          </p:cNvGrpSpPr>
          <p:nvPr userDrawn="1"/>
        </p:nvGrpSpPr>
        <p:grpSpPr bwMode="ltGray">
          <a:xfrm>
            <a:off x="931418" y="633330"/>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grpSp>
      <p:sp>
        <p:nvSpPr>
          <p:cNvPr id="815131" name="Oval 118"/>
          <p:cNvSpPr>
            <a:spLocks noChangeArrowheads="1"/>
          </p:cNvSpPr>
          <p:nvPr userDrawn="1"/>
        </p:nvSpPr>
        <p:spPr bwMode="ltGray">
          <a:xfrm>
            <a:off x="1025360" y="720796"/>
            <a:ext cx="1133888" cy="1135441"/>
          </a:xfrm>
          <a:prstGeom prst="ellipse">
            <a:avLst/>
          </a:prstGeom>
          <a:blipFill dpi="0" rotWithShape="1">
            <a:blip r:embed="rId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17" tIns="46610" rIns="93217" bIns="46610" numCol="1" anchor="ctr" anchorCtr="0" compatLnSpc="1">
            <a:prstTxWarp prst="textNoShape">
              <a:avLst/>
            </a:prstTxWarp>
          </a:bodyPr>
          <a:lstStyle/>
          <a:p>
            <a:pPr algn="ctr" defTabSz="913626" fontAlgn="base">
              <a:spcBef>
                <a:spcPct val="0"/>
              </a:spcBef>
              <a:spcAft>
                <a:spcPct val="0"/>
              </a:spcAft>
            </a:pPr>
            <a:endParaRPr lang="en-US" dirty="0">
              <a:solidFill>
                <a:srgbClr val="003896"/>
              </a:solidFill>
              <a:cs typeface="Arial" pitchFamily="34" charset="0"/>
            </a:endParaRPr>
          </a:p>
        </p:txBody>
      </p:sp>
      <p:grpSp>
        <p:nvGrpSpPr>
          <p:cNvPr id="815132" name="Group 145"/>
          <p:cNvGrpSpPr>
            <a:grpSpLocks/>
          </p:cNvGrpSpPr>
          <p:nvPr userDrawn="1"/>
        </p:nvGrpSpPr>
        <p:grpSpPr bwMode="ltGray">
          <a:xfrm>
            <a:off x="881202" y="633330"/>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grpSp>
      <p:grpSp>
        <p:nvGrpSpPr>
          <p:cNvPr id="815329" name="Group 157"/>
          <p:cNvGrpSpPr>
            <a:grpSpLocks/>
          </p:cNvGrpSpPr>
          <p:nvPr userDrawn="1"/>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grpSp>
      <p:sp>
        <p:nvSpPr>
          <p:cNvPr id="815338" name="Oval 128"/>
          <p:cNvSpPr>
            <a:spLocks noChangeArrowheads="1"/>
          </p:cNvSpPr>
          <p:nvPr userDrawn="1"/>
        </p:nvSpPr>
        <p:spPr bwMode="ltGray">
          <a:xfrm>
            <a:off x="492440" y="3292942"/>
            <a:ext cx="1838519" cy="1851368"/>
          </a:xfrm>
          <a:prstGeom prst="ellipse">
            <a:avLst/>
          </a:prstGeom>
          <a:blipFill dpi="0" rotWithShape="1">
            <a:blip r:embed="rId9"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17" tIns="46610" rIns="93217" bIns="46610" numCol="1" anchor="ctr" anchorCtr="0" compatLnSpc="1">
            <a:prstTxWarp prst="textNoShape">
              <a:avLst/>
            </a:prstTxWarp>
          </a:bodyPr>
          <a:lstStyle/>
          <a:p>
            <a:pPr algn="ctr" defTabSz="913626" fontAlgn="base">
              <a:spcBef>
                <a:spcPct val="0"/>
              </a:spcBef>
              <a:spcAft>
                <a:spcPct val="0"/>
              </a:spcAft>
            </a:pPr>
            <a:endParaRPr lang="en-US" dirty="0">
              <a:solidFill>
                <a:srgbClr val="003896"/>
              </a:solidFill>
              <a:cs typeface="Arial" pitchFamily="34" charset="0"/>
            </a:endParaRPr>
          </a:p>
        </p:txBody>
      </p:sp>
      <p:grpSp>
        <p:nvGrpSpPr>
          <p:cNvPr id="815339" name="Group 158"/>
          <p:cNvGrpSpPr>
            <a:grpSpLocks/>
          </p:cNvGrpSpPr>
          <p:nvPr userDrawn="1"/>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grpSp>
      <p:grpSp>
        <p:nvGrpSpPr>
          <p:cNvPr id="815343" name="Group 159"/>
          <p:cNvGrpSpPr>
            <a:grpSpLocks/>
          </p:cNvGrpSpPr>
          <p:nvPr userDrawn="1"/>
        </p:nvGrpSpPr>
        <p:grpSpPr bwMode="ltGray">
          <a:xfrm>
            <a:off x="918459"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grpSp>
      <p:sp>
        <p:nvSpPr>
          <p:cNvPr id="815350" name="Oval 138"/>
          <p:cNvSpPr>
            <a:spLocks noChangeArrowheads="1"/>
          </p:cNvSpPr>
          <p:nvPr userDrawn="1"/>
        </p:nvSpPr>
        <p:spPr bwMode="ltGray">
          <a:xfrm>
            <a:off x="1035079" y="4888390"/>
            <a:ext cx="1537228" cy="1550096"/>
          </a:xfrm>
          <a:prstGeom prst="ellipse">
            <a:avLst/>
          </a:prstGeom>
          <a:blipFill dpi="0" rotWithShape="1">
            <a:blip r:embed="rId10"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3217" tIns="46610" rIns="93217" bIns="46610" numCol="1" anchor="ctr" anchorCtr="0" compatLnSpc="1">
            <a:prstTxWarp prst="textNoShape">
              <a:avLst/>
            </a:prstTxWarp>
          </a:bodyPr>
          <a:lstStyle/>
          <a:p>
            <a:pPr algn="ctr" defTabSz="913626" fontAlgn="base">
              <a:spcBef>
                <a:spcPct val="0"/>
              </a:spcBef>
              <a:spcAft>
                <a:spcPct val="0"/>
              </a:spcAft>
            </a:pPr>
            <a:endParaRPr lang="en-US" dirty="0">
              <a:solidFill>
                <a:srgbClr val="003896"/>
              </a:solidFill>
              <a:cs typeface="Arial" pitchFamily="34" charset="0"/>
            </a:endParaRPr>
          </a:p>
        </p:txBody>
      </p:sp>
      <p:grpSp>
        <p:nvGrpSpPr>
          <p:cNvPr id="815351" name="Group 160"/>
          <p:cNvGrpSpPr>
            <a:grpSpLocks/>
          </p:cNvGrpSpPr>
          <p:nvPr userDrawn="1"/>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grpSp>
    </p:spTree>
    <p:extLst>
      <p:ext uri="{BB962C8B-B14F-4D97-AF65-F5344CB8AC3E}">
        <p14:creationId xmlns:p14="http://schemas.microsoft.com/office/powerpoint/2010/main" xmlns="" val="2153971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Placeholder 2"/>
          <p:cNvSpPr>
            <a:spLocks noGrp="1" noChangeArrowheads="1"/>
          </p:cNvSpPr>
          <p:nvPr>
            <p:ph type="title"/>
          </p:nvPr>
        </p:nvSpPr>
        <p:spPr bwMode="gray">
          <a:xfrm>
            <a:off x="122238" y="300315"/>
            <a:ext cx="700257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noProof="0" dirty="0" smtClean="0"/>
              <a:t>Click to edit Master title style</a:t>
            </a:r>
          </a:p>
        </p:txBody>
      </p:sp>
    </p:spTree>
    <p:extLst>
      <p:ext uri="{BB962C8B-B14F-4D97-AF65-F5344CB8AC3E}">
        <p14:creationId xmlns:p14="http://schemas.microsoft.com/office/powerpoint/2010/main" xmlns="" val="2240249219"/>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629" y="1629"/>
          <a:ext cx="1619" cy="1619"/>
        </p:xfrm>
        <a:graphic>
          <a:graphicData uri="http://schemas.openxmlformats.org/presentationml/2006/ole">
            <p:oleObj spid="_x0000_s144537"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xmlns="" val="42471149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xmlns="" val="693857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42745808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14"/>
          <p:cNvSpPr>
            <a:spLocks noGrp="1" noChangeArrowheads="1"/>
          </p:cNvSpPr>
          <p:nvPr>
            <p:ph type="sldNum" sz="quarter" idx="4"/>
            <p:custDataLst>
              <p:tags r:id="rId1"/>
            </p:custDataLst>
          </p:nvPr>
        </p:nvSpPr>
        <p:spPr bwMode="gray">
          <a:xfrm>
            <a:off x="8845949" y="6610179"/>
            <a:ext cx="194381" cy="155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sz="1000">
                <a:solidFill>
                  <a:schemeClr val="tx2"/>
                </a:solidFill>
              </a:defRPr>
            </a:lvl1pPr>
          </a:lstStyle>
          <a:p>
            <a:pPr marL="0" marR="0" lvl="0" indent="0" algn="r" defTabSz="913626" rtl="0" eaLnBrk="1" fontAlgn="auto" latinLnBrk="0" hangingPunct="1">
              <a:lnSpc>
                <a:spcPct val="100000"/>
              </a:lnSpc>
              <a:spcBef>
                <a:spcPts val="0"/>
              </a:spcBef>
              <a:spcAft>
                <a:spcPts val="0"/>
              </a:spcAft>
              <a:buClrTx/>
              <a:buSzTx/>
              <a:buFontTx/>
              <a:buNone/>
              <a:tabLst/>
              <a:defRPr/>
            </a:pPr>
            <a:fld id="{4FBEF5C4-B792-4E3A-A6D0-37301A94F198}" type="slidenum">
              <a:rPr kumimoji="0" lang="en-US" sz="1000" b="0" i="0" u="none" strike="noStrike" kern="1200" cap="none" spc="0" normalizeH="0" baseline="0" noProof="0">
                <a:ln>
                  <a:noFill/>
                </a:ln>
                <a:solidFill>
                  <a:srgbClr val="83725B"/>
                </a:solidFill>
                <a:effectLst/>
                <a:uLnTx/>
                <a:uFillTx/>
                <a:latin typeface="Arial"/>
                <a:ea typeface="ＭＳ Ｐゴシック"/>
                <a:cs typeface="+mn-cs"/>
              </a:rPr>
              <a:pPr marL="0" marR="0" lvl="0" indent="0" algn="r" defTabSz="913626" rtl="0" eaLnBrk="1" fontAlgn="auto" latinLnBrk="0" hangingPunct="1">
                <a:lnSpc>
                  <a:spcPct val="100000"/>
                </a:lnSpc>
                <a:spcBef>
                  <a:spcPts val="0"/>
                </a:spcBef>
                <a:spcAft>
                  <a:spcPts val="0"/>
                </a:spcAft>
                <a:buClrTx/>
                <a:buSzTx/>
                <a:buFontTx/>
                <a:buNone/>
                <a:tabLst/>
                <a:defRPr/>
              </a:pPr>
              <a:t>‹#›</a:t>
            </a:fld>
            <a:r>
              <a:rPr kumimoji="0" lang="en-US" sz="1000" b="0" i="0" u="none" strike="noStrike" kern="1200" cap="none" spc="0" normalizeH="0" baseline="0" noProof="0" dirty="0">
                <a:ln>
                  <a:noFill/>
                </a:ln>
                <a:solidFill>
                  <a:srgbClr val="83725B"/>
                </a:solidFill>
                <a:effectLst/>
                <a:uLnTx/>
                <a:uFillTx/>
                <a:latin typeface="Arial"/>
                <a:ea typeface="ＭＳ Ｐゴシック"/>
                <a:cs typeface="+mn-cs"/>
              </a:rPr>
              <a:t> </a:t>
            </a:r>
          </a:p>
        </p:txBody>
      </p:sp>
    </p:spTree>
    <p:extLst>
      <p:ext uri="{BB962C8B-B14F-4D97-AF65-F5344CB8AC3E}">
        <p14:creationId xmlns:p14="http://schemas.microsoft.com/office/powerpoint/2010/main" xmlns="" val="4126575526"/>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14" y="73"/>
          <a:ext cx="158750" cy="170089"/>
        </p:xfrm>
        <a:graphic>
          <a:graphicData uri="http://schemas.openxmlformats.org/presentationml/2006/ole">
            <p:oleObj spid="_x0000_s146581" name="think-cell Slide" r:id="rId22" imgW="360" imgH="360" progId="">
              <p:embed/>
            </p:oleObj>
          </a:graphicData>
        </a:graphic>
      </p:graphicFrame>
      <p:grpSp>
        <p:nvGrpSpPr>
          <p:cNvPr id="8" name="Title Elements" hidden="1"/>
          <p:cNvGrpSpPr>
            <a:grpSpLocks/>
          </p:cNvGrpSpPr>
          <p:nvPr userDrawn="1">
            <p:custDataLst>
              <p:tags r:id="rId2"/>
            </p:custDataLst>
          </p:nvPr>
        </p:nvGrpSpPr>
        <p:grpSpPr bwMode="auto">
          <a:xfrm>
            <a:off x="3439100" y="5202632"/>
            <a:ext cx="4616429" cy="500501"/>
            <a:chOff x="1663" y="3104"/>
            <a:chExt cx="3109" cy="309"/>
          </a:xfrm>
        </p:grpSpPr>
        <p:sp>
          <p:nvSpPr>
            <p:cNvPr id="9" name="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1013" eaLnBrk="1" fontAlgn="base" hangingPunct="1">
                <a:spcBef>
                  <a:spcPct val="0"/>
                </a:spcBef>
                <a:spcAft>
                  <a:spcPct val="0"/>
                </a:spcAft>
                <a:defRPr/>
              </a:pPr>
              <a:r>
                <a:rPr lang="en-ZA" sz="1428" dirty="0" smtClean="0">
                  <a:solidFill>
                    <a:srgbClr val="003896"/>
                  </a:solidFill>
                  <a:latin typeface="Arial"/>
                </a:rPr>
                <a:t>Document type</a:t>
              </a:r>
              <a:endParaRPr lang="en-ZA" sz="1428" dirty="0">
                <a:solidFill>
                  <a:srgbClr val="003896"/>
                </a:solidFill>
                <a:latin typeface="Arial"/>
              </a:endParaRPr>
            </a:p>
          </p:txBody>
        </p:sp>
        <p:sp>
          <p:nvSpPr>
            <p:cNvPr id="10" name="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1013" eaLnBrk="1" fontAlgn="base" hangingPunct="1">
                <a:spcBef>
                  <a:spcPct val="0"/>
                </a:spcBef>
                <a:spcAft>
                  <a:spcPct val="0"/>
                </a:spcAft>
                <a:defRPr/>
              </a:pPr>
              <a:r>
                <a:rPr lang="en-ZA" sz="1428" dirty="0" smtClean="0">
                  <a:solidFill>
                    <a:srgbClr val="003896"/>
                  </a:solidFill>
                  <a:latin typeface="Arial"/>
                </a:rPr>
                <a:t>Date</a:t>
              </a:r>
              <a:endParaRPr lang="en-ZA" sz="1428" dirty="0">
                <a:solidFill>
                  <a:srgbClr val="003896"/>
                </a:solidFill>
                <a:latin typeface="Arial"/>
              </a:endParaRPr>
            </a:p>
          </p:txBody>
        </p:sp>
      </p:grpSp>
      <p:sp>
        <p:nvSpPr>
          <p:cNvPr id="13314" name="Rectangle 1026"/>
          <p:cNvSpPr>
            <a:spLocks noGrp="1" noChangeArrowheads="1"/>
          </p:cNvSpPr>
          <p:nvPr userDrawn="1">
            <p:ph type="ctrTitle"/>
            <p:custDataLst>
              <p:tags r:id="rId3"/>
            </p:custDataLst>
          </p:nvPr>
        </p:nvSpPr>
        <p:spPr bwMode="auto">
          <a:xfrm>
            <a:off x="3439100" y="2497774"/>
            <a:ext cx="5202247" cy="492443"/>
          </a:xfrm>
          <a:prstGeom prst="rect">
            <a:avLst/>
          </a:prstGeom>
        </p:spPr>
        <p:txBody>
          <a:bodyPr wrap="square" anchor="t" anchorCtr="0">
            <a:spAutoFit/>
          </a:bodyPr>
          <a:lstStyle>
            <a:lvl1pPr>
              <a:defRPr sz="3163" b="0" baseline="0">
                <a:solidFill>
                  <a:schemeClr val="tx1"/>
                </a:solidFill>
                <a:latin typeface="+mj-lt"/>
                <a:ea typeface="Arial Unicode MS" pitchFamily="34" charset="-128"/>
                <a:cs typeface="Arial Unicode MS" pitchFamily="34" charset="-128"/>
              </a:defRPr>
            </a:lvl1pPr>
          </a:lstStyle>
          <a:p>
            <a:pPr lvl="0"/>
            <a:r>
              <a:rPr lang="en-ZA" noProof="0" dirty="0" smtClean="0"/>
              <a:t>Click to edit Master title style</a:t>
            </a:r>
            <a:endParaRPr lang="en-ZA" noProof="0" dirty="0"/>
          </a:p>
        </p:txBody>
      </p:sp>
      <p:sp>
        <p:nvSpPr>
          <p:cNvPr id="13315" name="Rectangle 1027"/>
          <p:cNvSpPr>
            <a:spLocks noGrp="1" noChangeArrowheads="1"/>
          </p:cNvSpPr>
          <p:nvPr userDrawn="1">
            <p:ph type="subTitle" idx="1"/>
            <p:custDataLst>
              <p:tags r:id="rId4"/>
            </p:custDataLst>
          </p:nvPr>
        </p:nvSpPr>
        <p:spPr bwMode="auto">
          <a:xfrm>
            <a:off x="3439100" y="3950744"/>
            <a:ext cx="5202247" cy="285799"/>
          </a:xfrm>
        </p:spPr>
        <p:txBody>
          <a:bodyPr wrap="square">
            <a:spAutoFit/>
          </a:bodyPr>
          <a:lstStyle>
            <a:lvl1pPr>
              <a:defRPr sz="1837" baseline="0">
                <a:solidFill>
                  <a:schemeClr val="tx1"/>
                </a:solidFill>
                <a:latin typeface="+mj-lt"/>
                <a:ea typeface="Arial Unicode MS" pitchFamily="34" charset="-128"/>
                <a:cs typeface="Arial Unicode MS" pitchFamily="34" charset="-128"/>
              </a:defRPr>
            </a:lvl1pPr>
          </a:lstStyle>
          <a:p>
            <a:pPr lvl="0"/>
            <a:r>
              <a:rPr lang="en-ZA" noProof="0" dirty="0" smtClean="0"/>
              <a:t>Click to edit Master subtitle style</a:t>
            </a:r>
            <a:endParaRPr lang="en-ZA" noProof="0" dirty="0"/>
          </a:p>
        </p:txBody>
      </p:sp>
      <p:pic>
        <p:nvPicPr>
          <p:cNvPr id="815160" name="Picture 56"/>
          <p:cNvPicPr>
            <a:picLocks noChangeAspect="1" noChangeArrowheads="1"/>
          </p:cNvPicPr>
          <p:nvPr userDrawn="1">
            <p:custDataLst>
              <p:tags r:id="rId5"/>
            </p:custDataLst>
          </p:nvPr>
        </p:nvPicPr>
        <p:blipFill>
          <a:blip r:embed="rId23" cstate="print">
            <a:extLst>
              <a:ext uri="{28A0092B-C50C-407E-A947-70E740481C1C}">
                <a14:useLocalDpi xmlns:a14="http://schemas.microsoft.com/office/drawing/2010/main" xmlns="" val="0"/>
              </a:ext>
            </a:extLst>
          </a:blip>
          <a:srcRect/>
          <a:stretch>
            <a:fillRect/>
          </a:stretch>
        </p:blipFill>
        <p:spPr bwMode="ltGray">
          <a:xfrm>
            <a:off x="3657483" y="60288"/>
            <a:ext cx="1461096" cy="385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5326" name="Picture 23" descr="dd"/>
          <p:cNvPicPr>
            <a:picLocks noChangeAspect="1" noChangeArrowheads="1"/>
          </p:cNvPicPr>
          <p:nvPr>
            <p:custDataLst>
              <p:tags r:id="rId6"/>
            </p:custDataLst>
          </p:nvPr>
        </p:nvPicPr>
        <p:blipFill>
          <a:blip r:embed="rId24"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custDataLst>
              <p:tags r:id="rId7"/>
            </p:custDataLst>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2589" tIns="46301" rIns="92589" bIns="46301" numCol="1" anchor="ctr" anchorCtr="0" compatLnSpc="1">
            <a:prstTxWarp prst="textNoShape">
              <a:avLst/>
            </a:prstTxWarp>
          </a:bodyPr>
          <a:lstStyle/>
          <a:p>
            <a:pPr algn="ctr" defTabSz="925961" fontAlgn="base">
              <a:spcBef>
                <a:spcPct val="0"/>
              </a:spcBef>
              <a:spcAft>
                <a:spcPct val="0"/>
              </a:spcAft>
              <a:defRPr/>
            </a:pPr>
            <a:endParaRPr lang="en-ZA" sz="1837" dirty="0">
              <a:solidFill>
                <a:srgbClr val="003896"/>
              </a:solidFill>
              <a:cs typeface="Arial" pitchFamily="34" charset="0"/>
            </a:endParaRPr>
          </a:p>
        </p:txBody>
      </p:sp>
      <p:pic>
        <p:nvPicPr>
          <p:cNvPr id="815328" name="Picture 161" descr="logo small"/>
          <p:cNvPicPr>
            <a:picLocks noChangeAspect="1" noChangeArrowheads="1"/>
          </p:cNvPicPr>
          <p:nvPr>
            <p:custDataLst>
              <p:tags r:id="rId8"/>
            </p:custDataLst>
          </p:nvPr>
        </p:nvPicPr>
        <p:blipFill>
          <a:blip r:embed="rId25" cstate="print">
            <a:extLst>
              <a:ext uri="{28A0092B-C50C-407E-A947-70E740481C1C}">
                <a14:useLocalDpi xmlns:a14="http://schemas.microsoft.com/office/drawing/2010/main" xmlns="" val="0"/>
              </a:ext>
            </a:extLst>
          </a:blip>
          <a:srcRect/>
          <a:stretch>
            <a:fillRect/>
          </a:stretch>
        </p:blipFill>
        <p:spPr bwMode="auto">
          <a:xfrm>
            <a:off x="6494920" y="517598"/>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custDataLst>
              <p:tags r:id="rId9"/>
            </p:custDataLst>
          </p:nvPr>
        </p:nvGrpSpPr>
        <p:grpSpPr bwMode="ltGray">
          <a:xfrm>
            <a:off x="262418" y="1226172"/>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grpSp>
      <p:sp>
        <p:nvSpPr>
          <p:cNvPr id="815116" name="Oval 102"/>
          <p:cNvSpPr>
            <a:spLocks noChangeArrowheads="1"/>
          </p:cNvSpPr>
          <p:nvPr userDrawn="1">
            <p:custDataLst>
              <p:tags r:id="rId10"/>
            </p:custDataLst>
          </p:nvPr>
        </p:nvSpPr>
        <p:spPr bwMode="ltGray">
          <a:xfrm>
            <a:off x="445529" y="1389741"/>
            <a:ext cx="2206223" cy="2217431"/>
          </a:xfrm>
          <a:prstGeom prst="ellipse">
            <a:avLst/>
          </a:prstGeom>
          <a:blipFill dpi="0" rotWithShape="1">
            <a:blip r:embed="rId26"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2589" tIns="46301" rIns="92589" bIns="46301" numCol="1" anchor="ctr" anchorCtr="0" compatLnSpc="1">
            <a:prstTxWarp prst="textNoShape">
              <a:avLst/>
            </a:prstTxWarp>
          </a:bodyPr>
          <a:lstStyle/>
          <a:p>
            <a:pPr algn="ctr" defTabSz="925961" fontAlgn="base">
              <a:spcBef>
                <a:spcPct val="0"/>
              </a:spcBef>
              <a:spcAft>
                <a:spcPct val="0"/>
              </a:spcAft>
              <a:defRPr/>
            </a:pPr>
            <a:endParaRPr lang="en-ZA" sz="1837" dirty="0">
              <a:solidFill>
                <a:srgbClr val="003896"/>
              </a:solidFill>
              <a:cs typeface="Arial" pitchFamily="34" charset="0"/>
            </a:endParaRPr>
          </a:p>
        </p:txBody>
      </p:sp>
      <p:grpSp>
        <p:nvGrpSpPr>
          <p:cNvPr id="815117" name="Group 156"/>
          <p:cNvGrpSpPr>
            <a:grpSpLocks/>
          </p:cNvGrpSpPr>
          <p:nvPr userDrawn="1">
            <p:custDataLst>
              <p:tags r:id="rId11"/>
            </p:custDataLst>
          </p:nvPr>
        </p:nvGrpSpPr>
        <p:grpSpPr bwMode="ltGray">
          <a:xfrm>
            <a:off x="174957"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grpSp>
      <p:grpSp>
        <p:nvGrpSpPr>
          <p:cNvPr id="815121" name="Group 146"/>
          <p:cNvGrpSpPr>
            <a:grpSpLocks/>
          </p:cNvGrpSpPr>
          <p:nvPr userDrawn="1">
            <p:custDataLst>
              <p:tags r:id="rId12"/>
            </p:custDataLst>
          </p:nvPr>
        </p:nvGrpSpPr>
        <p:grpSpPr bwMode="ltGray">
          <a:xfrm>
            <a:off x="931434" y="633394"/>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grpSp>
      <p:sp>
        <p:nvSpPr>
          <p:cNvPr id="815131" name="Oval 118"/>
          <p:cNvSpPr>
            <a:spLocks noChangeArrowheads="1"/>
          </p:cNvSpPr>
          <p:nvPr userDrawn="1">
            <p:custDataLst>
              <p:tags r:id="rId13"/>
            </p:custDataLst>
          </p:nvPr>
        </p:nvSpPr>
        <p:spPr bwMode="ltGray">
          <a:xfrm>
            <a:off x="1025360" y="720860"/>
            <a:ext cx="1133888" cy="1135441"/>
          </a:xfrm>
          <a:prstGeom prst="ellipse">
            <a:avLst/>
          </a:prstGeom>
          <a:blipFill dpi="0" rotWithShape="1">
            <a:blip r:embed="rId27"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2589" tIns="46301" rIns="92589" bIns="46301" numCol="1" anchor="ctr" anchorCtr="0" compatLnSpc="1">
            <a:prstTxWarp prst="textNoShape">
              <a:avLst/>
            </a:prstTxWarp>
          </a:bodyPr>
          <a:lstStyle/>
          <a:p>
            <a:pPr algn="ctr" defTabSz="925961" fontAlgn="base">
              <a:spcBef>
                <a:spcPct val="0"/>
              </a:spcBef>
              <a:spcAft>
                <a:spcPct val="0"/>
              </a:spcAft>
              <a:defRPr/>
            </a:pPr>
            <a:endParaRPr lang="en-ZA" sz="1837" dirty="0">
              <a:solidFill>
                <a:srgbClr val="003896"/>
              </a:solidFill>
              <a:cs typeface="Arial" pitchFamily="34" charset="0"/>
            </a:endParaRPr>
          </a:p>
        </p:txBody>
      </p:sp>
      <p:grpSp>
        <p:nvGrpSpPr>
          <p:cNvPr id="815132" name="Group 145"/>
          <p:cNvGrpSpPr>
            <a:grpSpLocks/>
          </p:cNvGrpSpPr>
          <p:nvPr userDrawn="1">
            <p:custDataLst>
              <p:tags r:id="rId14"/>
            </p:custDataLst>
          </p:nvPr>
        </p:nvGrpSpPr>
        <p:grpSpPr bwMode="ltGray">
          <a:xfrm>
            <a:off x="881266" y="633394"/>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grpSp>
      <p:grpSp>
        <p:nvGrpSpPr>
          <p:cNvPr id="815329" name="Group 157"/>
          <p:cNvGrpSpPr>
            <a:grpSpLocks/>
          </p:cNvGrpSpPr>
          <p:nvPr userDrawn="1">
            <p:custDataLst>
              <p:tags r:id="rId15"/>
            </p:custDataLst>
          </p:nvPr>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grpSp>
      <p:sp>
        <p:nvSpPr>
          <p:cNvPr id="815338" name="Oval 128"/>
          <p:cNvSpPr>
            <a:spLocks noChangeArrowheads="1"/>
          </p:cNvSpPr>
          <p:nvPr userDrawn="1">
            <p:custDataLst>
              <p:tags r:id="rId16"/>
            </p:custDataLst>
          </p:nvPr>
        </p:nvSpPr>
        <p:spPr bwMode="ltGray">
          <a:xfrm>
            <a:off x="492505" y="3292942"/>
            <a:ext cx="1838519" cy="1851368"/>
          </a:xfrm>
          <a:prstGeom prst="ellipse">
            <a:avLst/>
          </a:prstGeom>
          <a:blipFill dpi="0" rotWithShape="1">
            <a:blip r:embed="rId2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2589" tIns="46301" rIns="92589" bIns="46301" numCol="1" anchor="ctr" anchorCtr="0" compatLnSpc="1">
            <a:prstTxWarp prst="textNoShape">
              <a:avLst/>
            </a:prstTxWarp>
          </a:bodyPr>
          <a:lstStyle/>
          <a:p>
            <a:pPr algn="ctr" defTabSz="925961" fontAlgn="base">
              <a:spcBef>
                <a:spcPct val="0"/>
              </a:spcBef>
              <a:spcAft>
                <a:spcPct val="0"/>
              </a:spcAft>
              <a:defRPr/>
            </a:pPr>
            <a:endParaRPr lang="en-ZA" sz="1837" dirty="0">
              <a:solidFill>
                <a:srgbClr val="003896"/>
              </a:solidFill>
              <a:cs typeface="Arial" pitchFamily="34" charset="0"/>
            </a:endParaRPr>
          </a:p>
        </p:txBody>
      </p:sp>
      <p:grpSp>
        <p:nvGrpSpPr>
          <p:cNvPr id="815339" name="Group 158"/>
          <p:cNvGrpSpPr>
            <a:grpSpLocks/>
          </p:cNvGrpSpPr>
          <p:nvPr userDrawn="1">
            <p:custDataLst>
              <p:tags r:id="rId17"/>
            </p:custDataLst>
          </p:nvPr>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grpSp>
      <p:grpSp>
        <p:nvGrpSpPr>
          <p:cNvPr id="815343" name="Group 159"/>
          <p:cNvGrpSpPr>
            <a:grpSpLocks/>
          </p:cNvGrpSpPr>
          <p:nvPr userDrawn="1">
            <p:custDataLst>
              <p:tags r:id="rId18"/>
            </p:custDataLst>
          </p:nvPr>
        </p:nvGrpSpPr>
        <p:grpSpPr bwMode="ltGray">
          <a:xfrm>
            <a:off x="918523"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grpSp>
      <p:sp>
        <p:nvSpPr>
          <p:cNvPr id="815350" name="Oval 138"/>
          <p:cNvSpPr>
            <a:spLocks noChangeArrowheads="1"/>
          </p:cNvSpPr>
          <p:nvPr userDrawn="1">
            <p:custDataLst>
              <p:tags r:id="rId19"/>
            </p:custDataLst>
          </p:nvPr>
        </p:nvSpPr>
        <p:spPr bwMode="ltGray">
          <a:xfrm>
            <a:off x="1035079" y="4888390"/>
            <a:ext cx="1537228" cy="1550096"/>
          </a:xfrm>
          <a:prstGeom prst="ellipse">
            <a:avLst/>
          </a:prstGeom>
          <a:blipFill dpi="0" rotWithShape="1">
            <a:blip r:embed="rId29"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2589" tIns="46301" rIns="92589" bIns="46301" numCol="1" anchor="ctr" anchorCtr="0" compatLnSpc="1">
            <a:prstTxWarp prst="textNoShape">
              <a:avLst/>
            </a:prstTxWarp>
          </a:bodyPr>
          <a:lstStyle/>
          <a:p>
            <a:pPr algn="ctr" defTabSz="925961" fontAlgn="base">
              <a:spcBef>
                <a:spcPct val="0"/>
              </a:spcBef>
              <a:spcAft>
                <a:spcPct val="0"/>
              </a:spcAft>
              <a:defRPr/>
            </a:pPr>
            <a:endParaRPr lang="en-ZA" sz="1837" dirty="0">
              <a:solidFill>
                <a:srgbClr val="003896"/>
              </a:solidFill>
              <a:cs typeface="Arial" pitchFamily="34" charset="0"/>
            </a:endParaRPr>
          </a:p>
        </p:txBody>
      </p:sp>
      <p:grpSp>
        <p:nvGrpSpPr>
          <p:cNvPr id="815351" name="Group 160"/>
          <p:cNvGrpSpPr>
            <a:grpSpLocks/>
          </p:cNvGrpSpPr>
          <p:nvPr userDrawn="1">
            <p:custDataLst>
              <p:tags r:id="rId20"/>
            </p:custDataLst>
          </p:nvPr>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25961" fontAlgn="base">
                <a:spcBef>
                  <a:spcPct val="0"/>
                </a:spcBef>
                <a:spcAft>
                  <a:spcPct val="0"/>
                </a:spcAft>
                <a:defRPr/>
              </a:pPr>
              <a:endParaRPr lang="en-ZA" sz="1837" dirty="0">
                <a:solidFill>
                  <a:srgbClr val="003896"/>
                </a:solidFill>
                <a:cs typeface="Arial" pitchFamily="34" charset="0"/>
              </a:endParaRPr>
            </a:p>
          </p:txBody>
        </p:sp>
      </p:grpSp>
    </p:spTree>
    <p:extLst>
      <p:ext uri="{BB962C8B-B14F-4D97-AF65-F5344CB8AC3E}">
        <p14:creationId xmlns:p14="http://schemas.microsoft.com/office/powerpoint/2010/main" xmlns="" val="82570139"/>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p:cNvGraphicFramePr>
          <p:nvPr userDrawn="1">
            <p:extLst/>
          </p:nvPr>
        </p:nvGraphicFramePr>
        <p:xfrm>
          <a:off x="1693" y="1693"/>
          <a:ext cx="1619" cy="1619"/>
        </p:xfrm>
        <a:graphic>
          <a:graphicData uri="http://schemas.openxmlformats.org/presentationml/2006/ole">
            <p:oleObj spid="_x0000_s147605" name="think-cell Slide" r:id="rId3" imgW="360" imgH="360" progId="">
              <p:embed/>
            </p:oleObj>
          </a:graphicData>
        </a:graphic>
      </p:graphicFrame>
      <p:sp>
        <p:nvSpPr>
          <p:cNvPr id="2" name="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ZA" dirty="0" smtClean="0"/>
              <a:t>Click to edit Master title style</a:t>
            </a:r>
            <a:endParaRPr lang="en-ZA" dirty="0"/>
          </a:p>
        </p:txBody>
      </p:sp>
    </p:spTree>
    <p:extLst>
      <p:ext uri="{BB962C8B-B14F-4D97-AF65-F5344CB8AC3E}">
        <p14:creationId xmlns:p14="http://schemas.microsoft.com/office/powerpoint/2010/main" xmlns="" val="223088274"/>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Click to edit Master title style</a:t>
            </a:r>
            <a:endParaRPr lang="en-ZA" dirty="0"/>
          </a:p>
        </p:txBody>
      </p:sp>
    </p:spTree>
    <p:extLst>
      <p:ext uri="{BB962C8B-B14F-4D97-AF65-F5344CB8AC3E}">
        <p14:creationId xmlns:p14="http://schemas.microsoft.com/office/powerpoint/2010/main" xmlns="" val="1662437081"/>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Click to edit Master title style</a:t>
            </a:r>
            <a:endParaRPr lang="en-ZA" dirty="0"/>
          </a:p>
        </p:txBody>
      </p:sp>
    </p:spTree>
    <p:extLst>
      <p:ext uri="{BB962C8B-B14F-4D97-AF65-F5344CB8AC3E}">
        <p14:creationId xmlns:p14="http://schemas.microsoft.com/office/powerpoint/2010/main" xmlns="" val="2128980185"/>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7117" y="2581480"/>
            <a:ext cx="4389768" cy="1256112"/>
          </a:xfrm>
        </p:spPr>
        <p:txBody>
          <a:bodyPr/>
          <a:lstStyle/>
          <a:p>
            <a:pPr lvl="0"/>
            <a:r>
              <a:rPr lang="en-ZA" dirty="0" smtClean="0"/>
              <a:t>Click to edit Master text styles</a:t>
            </a:r>
          </a:p>
          <a:p>
            <a:pPr lvl="1"/>
            <a:r>
              <a:rPr lang="en-ZA" dirty="0" smtClean="0"/>
              <a:t>Second level</a:t>
            </a:r>
          </a:p>
          <a:p>
            <a:pPr lvl="2"/>
            <a:r>
              <a:rPr lang="en-ZA" dirty="0" smtClean="0"/>
              <a:t>Third level</a:t>
            </a:r>
          </a:p>
          <a:p>
            <a:pPr lvl="3"/>
            <a:r>
              <a:rPr lang="en-ZA" dirty="0" smtClean="0"/>
              <a:t>Fourth level</a:t>
            </a:r>
          </a:p>
          <a:p>
            <a:pPr lvl="4"/>
            <a:r>
              <a:rPr lang="en-ZA" dirty="0" smtClean="0"/>
              <a:t>Fifth level</a:t>
            </a:r>
            <a:endParaRPr lang="en-ZA" dirty="0"/>
          </a:p>
        </p:txBody>
      </p:sp>
      <p:sp>
        <p:nvSpPr>
          <p:cNvPr id="4" name="Date Placeholder 3"/>
          <p:cNvSpPr>
            <a:spLocks noGrp="1"/>
          </p:cNvSpPr>
          <p:nvPr>
            <p:ph type="dt" sz="half" idx="10"/>
          </p:nvPr>
        </p:nvSpPr>
        <p:spPr>
          <a:xfrm>
            <a:off x="406400" y="6394462"/>
            <a:ext cx="1409700" cy="365125"/>
          </a:xfrm>
          <a:prstGeom prst="rect">
            <a:avLst/>
          </a:prstGeom>
        </p:spPr>
        <p:txBody>
          <a:bodyPr lIns="90746" tIns="45379" rIns="90746" bIns="45379"/>
          <a:lstStyle/>
          <a:p>
            <a:pPr defTabSz="911013" fontAlgn="base">
              <a:spcBef>
                <a:spcPct val="0"/>
              </a:spcBef>
              <a:spcAft>
                <a:spcPct val="0"/>
              </a:spcAft>
              <a:defRPr/>
            </a:pPr>
            <a:r>
              <a:rPr lang="en-ZA" sz="1632" dirty="0">
                <a:solidFill>
                  <a:srgbClr val="003896"/>
                </a:solidFill>
              </a:rPr>
              <a:t>00 Month Year</a:t>
            </a:r>
          </a:p>
        </p:txBody>
      </p:sp>
      <p:sp>
        <p:nvSpPr>
          <p:cNvPr id="5" name="Footer Placeholder 4"/>
          <p:cNvSpPr>
            <a:spLocks noGrp="1"/>
          </p:cNvSpPr>
          <p:nvPr>
            <p:ph type="ftr" sz="quarter" idx="11"/>
          </p:nvPr>
        </p:nvSpPr>
        <p:spPr>
          <a:xfrm>
            <a:off x="1816100" y="6394462"/>
            <a:ext cx="5499100" cy="365125"/>
          </a:xfrm>
          <a:prstGeom prst="rect">
            <a:avLst/>
          </a:prstGeom>
        </p:spPr>
        <p:txBody>
          <a:bodyPr lIns="90746" tIns="45379" rIns="90746" bIns="45379"/>
          <a:lstStyle/>
          <a:p>
            <a:pPr defTabSz="911013" fontAlgn="base">
              <a:spcBef>
                <a:spcPct val="0"/>
              </a:spcBef>
              <a:spcAft>
                <a:spcPct val="0"/>
              </a:spcAft>
              <a:defRPr/>
            </a:pPr>
            <a:r>
              <a:rPr lang="en-ZA" sz="1632" dirty="0">
                <a:solidFill>
                  <a:srgbClr val="003896"/>
                </a:solidFill>
              </a:rPr>
              <a:t>Presentation Title</a:t>
            </a:r>
          </a:p>
        </p:txBody>
      </p:sp>
      <p:sp>
        <p:nvSpPr>
          <p:cNvPr id="6" name="Slide Number Placeholder 5"/>
          <p:cNvSpPr>
            <a:spLocks noGrp="1"/>
          </p:cNvSpPr>
          <p:nvPr>
            <p:ph type="sldNum" sz="quarter" idx="12"/>
          </p:nvPr>
        </p:nvSpPr>
        <p:spPr>
          <a:xfrm>
            <a:off x="7346950" y="6394462"/>
            <a:ext cx="1568450" cy="365125"/>
          </a:xfrm>
          <a:prstGeom prst="rect">
            <a:avLst/>
          </a:prstGeom>
        </p:spPr>
        <p:txBody>
          <a:bodyPr lIns="90746" tIns="45379" rIns="90746" bIns="45379"/>
          <a:lstStyle/>
          <a:p>
            <a:pPr defTabSz="911013" fontAlgn="base">
              <a:spcBef>
                <a:spcPct val="0"/>
              </a:spcBef>
              <a:spcAft>
                <a:spcPct val="0"/>
              </a:spcAft>
              <a:defRPr/>
            </a:pPr>
            <a:r>
              <a:rPr lang="en-ZA" sz="1632" dirty="0">
                <a:solidFill>
                  <a:srgbClr val="003896"/>
                </a:solidFill>
              </a:rPr>
              <a:t>SLIDE </a:t>
            </a:r>
            <a:fld id="{F16F0B72-A662-3544-ACF7-89A7A6669F92}" type="slidenum">
              <a:rPr lang="en-ZA" sz="1632">
                <a:solidFill>
                  <a:srgbClr val="003896"/>
                </a:solidFill>
              </a:rPr>
              <a:pPr defTabSz="911013" fontAlgn="base">
                <a:spcBef>
                  <a:spcPct val="0"/>
                </a:spcBef>
                <a:spcAft>
                  <a:spcPct val="0"/>
                </a:spcAft>
                <a:defRPr/>
              </a:pPr>
              <a:t>‹#›</a:t>
            </a:fld>
            <a:endParaRPr lang="en-ZA" sz="1632" dirty="0">
              <a:solidFill>
                <a:srgbClr val="003896"/>
              </a:solidFill>
            </a:endParaRPr>
          </a:p>
        </p:txBody>
      </p:sp>
      <p:grpSp>
        <p:nvGrpSpPr>
          <p:cNvPr id="7" name="Group 6"/>
          <p:cNvGrpSpPr/>
          <p:nvPr userDrawn="1"/>
        </p:nvGrpSpPr>
        <p:grpSpPr>
          <a:xfrm>
            <a:off x="0" y="6544895"/>
            <a:ext cx="317500" cy="313111"/>
            <a:chOff x="0" y="6544889"/>
            <a:chExt cx="317500" cy="313111"/>
          </a:xfrm>
        </p:grpSpPr>
        <p:sp>
          <p:nvSpPr>
            <p:cNvPr id="8" name="Rectangle 7"/>
            <p:cNvSpPr/>
            <p:nvPr/>
          </p:nvSpPr>
          <p:spPr>
            <a:xfrm>
              <a:off x="0" y="6802064"/>
              <a:ext cx="317500" cy="55936"/>
            </a:xfrm>
            <a:prstGeom prst="rect">
              <a:avLst/>
            </a:prstGeom>
            <a:solidFill>
              <a:srgbClr val="BFC8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1013" fontAlgn="base">
                <a:spcBef>
                  <a:spcPct val="0"/>
                </a:spcBef>
                <a:spcAft>
                  <a:spcPct val="0"/>
                </a:spcAft>
                <a:defRPr/>
              </a:pPr>
              <a:endParaRPr lang="en-ZA" sz="1632" dirty="0">
                <a:solidFill>
                  <a:srgbClr val="FFFFFF"/>
                </a:solidFill>
              </a:endParaRPr>
            </a:p>
          </p:txBody>
        </p:sp>
        <p:sp>
          <p:nvSpPr>
            <p:cNvPr id="9" name="Rectangle 8"/>
            <p:cNvSpPr/>
            <p:nvPr/>
          </p:nvSpPr>
          <p:spPr>
            <a:xfrm>
              <a:off x="0" y="6673476"/>
              <a:ext cx="317500" cy="55936"/>
            </a:xfrm>
            <a:prstGeom prst="rect">
              <a:avLst/>
            </a:prstGeom>
            <a:solidFill>
              <a:srgbClr val="BFC8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1013" fontAlgn="base">
                <a:spcBef>
                  <a:spcPct val="0"/>
                </a:spcBef>
                <a:spcAft>
                  <a:spcPct val="0"/>
                </a:spcAft>
                <a:defRPr/>
              </a:pPr>
              <a:endParaRPr lang="en-ZA" sz="1632" dirty="0">
                <a:solidFill>
                  <a:srgbClr val="FFFFFF"/>
                </a:solidFill>
              </a:endParaRPr>
            </a:p>
          </p:txBody>
        </p:sp>
        <p:sp>
          <p:nvSpPr>
            <p:cNvPr id="10" name="Rectangle 9"/>
            <p:cNvSpPr/>
            <p:nvPr/>
          </p:nvSpPr>
          <p:spPr>
            <a:xfrm>
              <a:off x="0" y="6544889"/>
              <a:ext cx="317500" cy="55936"/>
            </a:xfrm>
            <a:prstGeom prst="rect">
              <a:avLst/>
            </a:prstGeom>
            <a:solidFill>
              <a:srgbClr val="BFC8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1013" fontAlgn="base">
                <a:spcBef>
                  <a:spcPct val="0"/>
                </a:spcBef>
                <a:spcAft>
                  <a:spcPct val="0"/>
                </a:spcAft>
                <a:defRPr/>
              </a:pPr>
              <a:endParaRPr lang="en-ZA" sz="1632" dirty="0">
                <a:solidFill>
                  <a:srgbClr val="FFFFFF"/>
                </a:solidFill>
              </a:endParaRPr>
            </a:p>
          </p:txBody>
        </p:sp>
      </p:grpSp>
      <p:sp>
        <p:nvSpPr>
          <p:cNvPr id="12" name="Text Placeholder 14"/>
          <p:cNvSpPr>
            <a:spLocks noGrp="1"/>
          </p:cNvSpPr>
          <p:nvPr>
            <p:ph type="body" sz="quarter" idx="14" hasCustomPrompt="1"/>
          </p:nvPr>
        </p:nvSpPr>
        <p:spPr>
          <a:xfrm>
            <a:off x="406418" y="172737"/>
            <a:ext cx="7612063" cy="448276"/>
          </a:xfrm>
        </p:spPr>
        <p:txBody>
          <a:bodyPr lIns="53598" tIns="46452" anchor="ctr"/>
          <a:lstStyle>
            <a:lvl1pPr>
              <a:lnSpc>
                <a:spcPct val="100000"/>
              </a:lnSpc>
              <a:spcAft>
                <a:spcPts val="0"/>
              </a:spcAft>
              <a:buClr>
                <a:schemeClr val="tx1"/>
              </a:buClr>
              <a:defRPr sz="2551" cap="all">
                <a:solidFill>
                  <a:srgbClr val="EADA24"/>
                </a:solidFill>
              </a:defRPr>
            </a:lvl1pPr>
            <a:lvl2pPr marL="35728" indent="-35728">
              <a:lnSpc>
                <a:spcPct val="100000"/>
              </a:lnSpc>
              <a:spcAft>
                <a:spcPts val="0"/>
              </a:spcAft>
              <a:buClr>
                <a:schemeClr val="tx1"/>
              </a:buClr>
              <a:buFont typeface="Arial" panose="020B0604020202020204" pitchFamily="34" charset="0"/>
              <a:buChar char="•"/>
              <a:defRPr sz="1428" b="1" cap="all">
                <a:solidFill>
                  <a:srgbClr val="EADA24"/>
                </a:solidFill>
              </a:defRPr>
            </a:lvl2pPr>
            <a:lvl3pPr marL="35728" indent="-35728">
              <a:buClr>
                <a:schemeClr val="tx1"/>
              </a:buClr>
              <a:buSzPct val="25000"/>
              <a:buFont typeface="Arial" panose="020B0604020202020204" pitchFamily="34" charset="0"/>
              <a:buChar char="•"/>
              <a:defRPr b="1" cap="all" baseline="0">
                <a:solidFill>
                  <a:schemeClr val="accent1"/>
                </a:solidFill>
              </a:defRPr>
            </a:lvl3pPr>
            <a:lvl4pPr marL="35728" indent="-35728">
              <a:buClr>
                <a:schemeClr val="tx1"/>
              </a:buClr>
              <a:defRPr b="1" cap="all" baseline="0">
                <a:solidFill>
                  <a:schemeClr val="accent1"/>
                </a:solidFill>
              </a:defRPr>
            </a:lvl4pPr>
            <a:lvl5pPr marL="35728" indent="-35728">
              <a:buClr>
                <a:schemeClr val="tx1"/>
              </a:buClr>
              <a:buSzPct val="25000"/>
              <a:buFont typeface="Arial" panose="020B0604020202020204" pitchFamily="34" charset="0"/>
              <a:buChar char="•"/>
              <a:defRPr b="1" cap="all" baseline="0">
                <a:solidFill>
                  <a:schemeClr val="accent1"/>
                </a:solidFill>
              </a:defRPr>
            </a:lvl5pPr>
            <a:lvl6pPr marL="35728" indent="-35728">
              <a:buClr>
                <a:schemeClr val="tx1"/>
              </a:buClr>
              <a:buSzPct val="25000"/>
              <a:buFont typeface="Arial" panose="020B0604020202020204" pitchFamily="34" charset="0"/>
              <a:buChar char="•"/>
              <a:defRPr b="1" cap="all" baseline="0">
                <a:solidFill>
                  <a:schemeClr val="accent1"/>
                </a:solidFill>
              </a:defRPr>
            </a:lvl6pPr>
            <a:lvl7pPr marL="35728" indent="-35728">
              <a:buClr>
                <a:schemeClr val="tx1"/>
              </a:buClr>
              <a:buFont typeface="Arial" panose="020B0604020202020204" pitchFamily="34" charset="0"/>
              <a:buChar char="•"/>
              <a:defRPr b="1" cap="all" baseline="0">
                <a:solidFill>
                  <a:schemeClr val="accent1"/>
                </a:solidFill>
              </a:defRPr>
            </a:lvl7pPr>
            <a:lvl8pPr marL="35728" indent="-35728">
              <a:buClr>
                <a:schemeClr val="tx1"/>
              </a:buClr>
              <a:buSzPct val="25000"/>
              <a:buFont typeface="Arial" panose="020B0604020202020204" pitchFamily="34" charset="0"/>
              <a:buChar char="•"/>
              <a:defRPr b="1" cap="all" baseline="0">
                <a:solidFill>
                  <a:schemeClr val="accent1"/>
                </a:solidFill>
              </a:defRPr>
            </a:lvl8pPr>
            <a:lvl9pPr marL="35728" indent="-35728">
              <a:buClr>
                <a:schemeClr val="tx1"/>
              </a:buClr>
              <a:buSzPct val="25000"/>
              <a:buFont typeface="Arial" panose="020B0604020202020204" pitchFamily="34" charset="0"/>
              <a:buChar char="•"/>
              <a:defRPr b="1" cap="all" baseline="0">
                <a:solidFill>
                  <a:schemeClr val="accent1"/>
                </a:solidFill>
              </a:defRPr>
            </a:lvl9pPr>
          </a:lstStyle>
          <a:p>
            <a:pPr lvl="0"/>
            <a:r>
              <a:rPr lang="en-ZA" dirty="0" smtClean="0"/>
              <a:t>CLICK TO EDIT MASTER TEXT STYLES</a:t>
            </a:r>
            <a:endParaRPr lang="en-ZA" dirty="0"/>
          </a:p>
        </p:txBody>
      </p:sp>
    </p:spTree>
    <p:extLst>
      <p:ext uri="{BB962C8B-B14F-4D97-AF65-F5344CB8AC3E}">
        <p14:creationId xmlns:p14="http://schemas.microsoft.com/office/powerpoint/2010/main" xmlns="" val="689486434"/>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9" y="9"/>
          <a:ext cx="158750" cy="170089"/>
        </p:xfrm>
        <a:graphic>
          <a:graphicData uri="http://schemas.openxmlformats.org/presentationml/2006/ole">
            <p:oleObj spid="_x0000_s160906" name="think-cell Slide" r:id="rId3" imgW="360" imgH="360" progId="">
              <p:embed/>
            </p:oleObj>
          </a:graphicData>
        </a:graphic>
      </p:graphicFrame>
      <p:grpSp>
        <p:nvGrpSpPr>
          <p:cNvPr id="8" name="Title Elements" hidden="1"/>
          <p:cNvGrpSpPr>
            <a:grpSpLocks/>
          </p:cNvGrpSpPr>
          <p:nvPr userDrawn="1"/>
        </p:nvGrpSpPr>
        <p:grpSpPr bwMode="auto">
          <a:xfrm>
            <a:off x="3439036" y="5202631"/>
            <a:ext cx="4616429" cy="500501"/>
            <a:chOff x="1663" y="3104"/>
            <a:chExt cx="3109" cy="309"/>
          </a:xfrm>
        </p:grpSpPr>
        <p:sp>
          <p:nvSpPr>
            <p:cNvPr id="9" name="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3626" eaLnBrk="1" fontAlgn="base" hangingPunct="1">
                <a:spcBef>
                  <a:spcPct val="0"/>
                </a:spcBef>
                <a:spcAft>
                  <a:spcPct val="0"/>
                </a:spcAft>
                <a:defRPr/>
              </a:pPr>
              <a:r>
                <a:rPr lang="en-US" sz="1400" dirty="0" smtClean="0">
                  <a:solidFill>
                    <a:srgbClr val="003896"/>
                  </a:solidFill>
                  <a:latin typeface="Arial"/>
                </a:rPr>
                <a:t>Document type</a:t>
              </a:r>
            </a:p>
          </p:txBody>
        </p:sp>
        <p:sp>
          <p:nvSpPr>
            <p:cNvPr id="10" name="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3626" eaLnBrk="1" fontAlgn="base" hangingPunct="1">
                <a:spcBef>
                  <a:spcPct val="0"/>
                </a:spcBef>
                <a:spcAft>
                  <a:spcPct val="0"/>
                </a:spcAft>
                <a:defRPr/>
              </a:pPr>
              <a:r>
                <a:rPr lang="en-US" sz="1400" dirty="0" smtClean="0">
                  <a:solidFill>
                    <a:srgbClr val="003896"/>
                  </a:solidFill>
                  <a:latin typeface="Arial"/>
                </a:rPr>
                <a:t>Date</a:t>
              </a:r>
            </a:p>
          </p:txBody>
        </p:sp>
      </p:grpSp>
      <p:sp>
        <p:nvSpPr>
          <p:cNvPr id="13314" name="Rectangle 1026"/>
          <p:cNvSpPr>
            <a:spLocks noGrp="1" noChangeArrowheads="1"/>
          </p:cNvSpPr>
          <p:nvPr userDrawn="1">
            <p:ph type="ctrTitle"/>
          </p:nvPr>
        </p:nvSpPr>
        <p:spPr bwMode="auto">
          <a:xfrm>
            <a:off x="3439036" y="2497774"/>
            <a:ext cx="520224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dirty="0" smtClean="0"/>
              <a:t>Click to edit Master title style</a:t>
            </a:r>
          </a:p>
        </p:txBody>
      </p:sp>
      <p:sp>
        <p:nvSpPr>
          <p:cNvPr id="13315" name="Rectangle 1027"/>
          <p:cNvSpPr>
            <a:spLocks noGrp="1" noChangeArrowheads="1"/>
          </p:cNvSpPr>
          <p:nvPr userDrawn="1">
            <p:ph type="subTitle" idx="1"/>
          </p:nvPr>
        </p:nvSpPr>
        <p:spPr bwMode="auto">
          <a:xfrm>
            <a:off x="3439036" y="3950680"/>
            <a:ext cx="5202247" cy="285799"/>
          </a:xfrm>
        </p:spPr>
        <p:txBody>
          <a:bodyPr wrap="square">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dirty="0" smtClean="0"/>
              <a:t>Click to edit Master subtitle style</a:t>
            </a:r>
          </a:p>
        </p:txBody>
      </p:sp>
      <p:pic>
        <p:nvPicPr>
          <p:cNvPr id="815160" name="Picture 56"/>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3657478" y="60224"/>
            <a:ext cx="1461096" cy="385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5326" name="Picture 23" descr="d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3217" tIns="46610" rIns="93217" bIns="46610" numCol="1" anchor="ctr" anchorCtr="0" compatLnSpc="1">
            <a:prstTxWarp prst="textNoShape">
              <a:avLst/>
            </a:prstTxWarp>
          </a:bodyPr>
          <a:lstStyle/>
          <a:p>
            <a:pPr algn="ctr" defTabSz="913626" fontAlgn="base">
              <a:spcBef>
                <a:spcPct val="0"/>
              </a:spcBef>
              <a:spcAft>
                <a:spcPct val="0"/>
              </a:spcAft>
              <a:defRPr/>
            </a:pPr>
            <a:endParaRPr lang="en-US" dirty="0">
              <a:solidFill>
                <a:srgbClr val="003896"/>
              </a:solidFill>
              <a:cs typeface="Arial" pitchFamily="34" charset="0"/>
            </a:endParaRPr>
          </a:p>
        </p:txBody>
      </p:sp>
      <p:pic>
        <p:nvPicPr>
          <p:cNvPr id="815328" name="Picture 161" descr="logo smal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94856" y="517534"/>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nvGrpSpPr>
        <p:grpSpPr bwMode="ltGray">
          <a:xfrm>
            <a:off x="262418" y="1226156"/>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grpSp>
      <p:sp>
        <p:nvSpPr>
          <p:cNvPr id="815116" name="Oval 102"/>
          <p:cNvSpPr>
            <a:spLocks noChangeArrowheads="1"/>
          </p:cNvSpPr>
          <p:nvPr userDrawn="1"/>
        </p:nvSpPr>
        <p:spPr bwMode="ltGray">
          <a:xfrm>
            <a:off x="445465" y="1389741"/>
            <a:ext cx="2206223" cy="2217431"/>
          </a:xfrm>
          <a:prstGeom prst="ellipse">
            <a:avLst/>
          </a:prstGeom>
          <a:blipFill dpi="0" rotWithShape="1">
            <a:blip r:embed="rId7"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3217" tIns="46610" rIns="93217" bIns="46610" numCol="1" anchor="ctr" anchorCtr="0" compatLnSpc="1">
            <a:prstTxWarp prst="textNoShape">
              <a:avLst/>
            </a:prstTxWarp>
          </a:bodyPr>
          <a:lstStyle/>
          <a:p>
            <a:pPr algn="ctr" defTabSz="913626" fontAlgn="base">
              <a:spcBef>
                <a:spcPct val="0"/>
              </a:spcBef>
              <a:spcAft>
                <a:spcPct val="0"/>
              </a:spcAft>
              <a:defRPr/>
            </a:pPr>
            <a:endParaRPr lang="en-US" dirty="0">
              <a:solidFill>
                <a:srgbClr val="003896"/>
              </a:solidFill>
              <a:cs typeface="Arial" pitchFamily="34" charset="0"/>
            </a:endParaRPr>
          </a:p>
        </p:txBody>
      </p:sp>
      <p:grpSp>
        <p:nvGrpSpPr>
          <p:cNvPr id="815117" name="Group 156"/>
          <p:cNvGrpSpPr>
            <a:grpSpLocks/>
          </p:cNvGrpSpPr>
          <p:nvPr userDrawn="1"/>
        </p:nvGrpSpPr>
        <p:grpSpPr bwMode="ltGray">
          <a:xfrm>
            <a:off x="174951"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grpSp>
      <p:grpSp>
        <p:nvGrpSpPr>
          <p:cNvPr id="815121" name="Group 146"/>
          <p:cNvGrpSpPr>
            <a:grpSpLocks/>
          </p:cNvGrpSpPr>
          <p:nvPr userDrawn="1"/>
        </p:nvGrpSpPr>
        <p:grpSpPr bwMode="ltGray">
          <a:xfrm>
            <a:off x="931418" y="633330"/>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grpSp>
      <p:sp>
        <p:nvSpPr>
          <p:cNvPr id="815131" name="Oval 118"/>
          <p:cNvSpPr>
            <a:spLocks noChangeArrowheads="1"/>
          </p:cNvSpPr>
          <p:nvPr userDrawn="1"/>
        </p:nvSpPr>
        <p:spPr bwMode="ltGray">
          <a:xfrm>
            <a:off x="1025360" y="720796"/>
            <a:ext cx="1133888" cy="1135441"/>
          </a:xfrm>
          <a:prstGeom prst="ellipse">
            <a:avLst/>
          </a:prstGeom>
          <a:blipFill dpi="0" rotWithShape="1">
            <a:blip r:embed="rId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17" tIns="46610" rIns="93217" bIns="46610" numCol="1" anchor="ctr" anchorCtr="0" compatLnSpc="1">
            <a:prstTxWarp prst="textNoShape">
              <a:avLst/>
            </a:prstTxWarp>
          </a:bodyPr>
          <a:lstStyle/>
          <a:p>
            <a:pPr algn="ctr" defTabSz="913626" fontAlgn="base">
              <a:spcBef>
                <a:spcPct val="0"/>
              </a:spcBef>
              <a:spcAft>
                <a:spcPct val="0"/>
              </a:spcAft>
              <a:defRPr/>
            </a:pPr>
            <a:endParaRPr lang="en-US" dirty="0">
              <a:solidFill>
                <a:srgbClr val="003896"/>
              </a:solidFill>
              <a:cs typeface="Arial" pitchFamily="34" charset="0"/>
            </a:endParaRPr>
          </a:p>
        </p:txBody>
      </p:sp>
      <p:grpSp>
        <p:nvGrpSpPr>
          <p:cNvPr id="815132" name="Group 145"/>
          <p:cNvGrpSpPr>
            <a:grpSpLocks/>
          </p:cNvGrpSpPr>
          <p:nvPr userDrawn="1"/>
        </p:nvGrpSpPr>
        <p:grpSpPr bwMode="ltGray">
          <a:xfrm>
            <a:off x="881202" y="633330"/>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grpSp>
      <p:grpSp>
        <p:nvGrpSpPr>
          <p:cNvPr id="815329" name="Group 157"/>
          <p:cNvGrpSpPr>
            <a:grpSpLocks/>
          </p:cNvGrpSpPr>
          <p:nvPr userDrawn="1"/>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grpSp>
      <p:sp>
        <p:nvSpPr>
          <p:cNvPr id="815338" name="Oval 128"/>
          <p:cNvSpPr>
            <a:spLocks noChangeArrowheads="1"/>
          </p:cNvSpPr>
          <p:nvPr userDrawn="1"/>
        </p:nvSpPr>
        <p:spPr bwMode="ltGray">
          <a:xfrm>
            <a:off x="492440" y="3292942"/>
            <a:ext cx="1838519" cy="1851368"/>
          </a:xfrm>
          <a:prstGeom prst="ellipse">
            <a:avLst/>
          </a:prstGeom>
          <a:blipFill dpi="0" rotWithShape="1">
            <a:blip r:embed="rId9"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17" tIns="46610" rIns="93217" bIns="46610" numCol="1" anchor="ctr" anchorCtr="0" compatLnSpc="1">
            <a:prstTxWarp prst="textNoShape">
              <a:avLst/>
            </a:prstTxWarp>
          </a:bodyPr>
          <a:lstStyle/>
          <a:p>
            <a:pPr algn="ctr" defTabSz="913626" fontAlgn="base">
              <a:spcBef>
                <a:spcPct val="0"/>
              </a:spcBef>
              <a:spcAft>
                <a:spcPct val="0"/>
              </a:spcAft>
              <a:defRPr/>
            </a:pPr>
            <a:endParaRPr lang="en-US" dirty="0">
              <a:solidFill>
                <a:srgbClr val="003896"/>
              </a:solidFill>
              <a:cs typeface="Arial" pitchFamily="34" charset="0"/>
            </a:endParaRPr>
          </a:p>
        </p:txBody>
      </p:sp>
      <p:grpSp>
        <p:nvGrpSpPr>
          <p:cNvPr id="815339" name="Group 158"/>
          <p:cNvGrpSpPr>
            <a:grpSpLocks/>
          </p:cNvGrpSpPr>
          <p:nvPr userDrawn="1"/>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grpSp>
      <p:grpSp>
        <p:nvGrpSpPr>
          <p:cNvPr id="815343" name="Group 159"/>
          <p:cNvGrpSpPr>
            <a:grpSpLocks/>
          </p:cNvGrpSpPr>
          <p:nvPr userDrawn="1"/>
        </p:nvGrpSpPr>
        <p:grpSpPr bwMode="ltGray">
          <a:xfrm>
            <a:off x="918459"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grpSp>
      <p:sp>
        <p:nvSpPr>
          <p:cNvPr id="815350" name="Oval 138"/>
          <p:cNvSpPr>
            <a:spLocks noChangeArrowheads="1"/>
          </p:cNvSpPr>
          <p:nvPr userDrawn="1"/>
        </p:nvSpPr>
        <p:spPr bwMode="ltGray">
          <a:xfrm>
            <a:off x="1035079" y="4888390"/>
            <a:ext cx="1537228" cy="1550096"/>
          </a:xfrm>
          <a:prstGeom prst="ellipse">
            <a:avLst/>
          </a:prstGeom>
          <a:blipFill dpi="0" rotWithShape="1">
            <a:blip r:embed="rId10"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3217" tIns="46610" rIns="93217" bIns="46610" numCol="1" anchor="ctr" anchorCtr="0" compatLnSpc="1">
            <a:prstTxWarp prst="textNoShape">
              <a:avLst/>
            </a:prstTxWarp>
          </a:bodyPr>
          <a:lstStyle/>
          <a:p>
            <a:pPr algn="ctr" defTabSz="913626" fontAlgn="base">
              <a:spcBef>
                <a:spcPct val="0"/>
              </a:spcBef>
              <a:spcAft>
                <a:spcPct val="0"/>
              </a:spcAft>
              <a:defRPr/>
            </a:pPr>
            <a:endParaRPr lang="en-US" dirty="0">
              <a:solidFill>
                <a:srgbClr val="003896"/>
              </a:solidFill>
              <a:cs typeface="Arial" pitchFamily="34" charset="0"/>
            </a:endParaRPr>
          </a:p>
        </p:txBody>
      </p:sp>
      <p:grpSp>
        <p:nvGrpSpPr>
          <p:cNvPr id="815351" name="Group 160"/>
          <p:cNvGrpSpPr>
            <a:grpSpLocks/>
          </p:cNvGrpSpPr>
          <p:nvPr userDrawn="1"/>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grpSp>
    </p:spTree>
    <p:extLst>
      <p:ext uri="{BB962C8B-B14F-4D97-AF65-F5344CB8AC3E}">
        <p14:creationId xmlns:p14="http://schemas.microsoft.com/office/powerpoint/2010/main" xmlns="" val="6272201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7" name="Title Placeholder 2"/>
          <p:cNvSpPr>
            <a:spLocks noGrp="1" noChangeArrowheads="1"/>
          </p:cNvSpPr>
          <p:nvPr>
            <p:ph type="title"/>
          </p:nvPr>
        </p:nvSpPr>
        <p:spPr bwMode="gray">
          <a:xfrm>
            <a:off x="122238" y="300315"/>
            <a:ext cx="700257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noProof="0" dirty="0" smtClean="0"/>
              <a:t>Click to edit Master title style</a:t>
            </a:r>
          </a:p>
        </p:txBody>
      </p:sp>
    </p:spTree>
    <p:extLst>
      <p:ext uri="{BB962C8B-B14F-4D97-AF65-F5344CB8AC3E}">
        <p14:creationId xmlns:p14="http://schemas.microsoft.com/office/powerpoint/2010/main" xmlns="" val="10863955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1962427118"/>
              </p:ext>
            </p:extLst>
          </p:nvPr>
        </p:nvGraphicFramePr>
        <p:xfrm>
          <a:off x="1629" y="1629"/>
          <a:ext cx="1619" cy="1619"/>
        </p:xfrm>
        <a:graphic>
          <a:graphicData uri="http://schemas.openxmlformats.org/presentationml/2006/ole">
            <p:oleObj spid="_x0000_s161930"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357488401"/>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41151338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11260842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0756226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xmlns="" val="16878748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xmlns="" val="35256433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9_TOC ThinkCell">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extLst/>
          </p:nvPr>
        </p:nvGraphicFramePr>
        <p:xfrm>
          <a:off x="1197" y="1596"/>
          <a:ext cx="1190" cy="1587"/>
        </p:xfrm>
        <a:graphic>
          <a:graphicData uri="http://schemas.openxmlformats.org/presentationml/2006/ole">
            <p:oleObj spid="_x0000_s162954" name="think-cell Slide" r:id="rId3" imgW="360" imgH="360" progId="">
              <p:embed/>
            </p:oleObj>
          </a:graphicData>
        </a:graphic>
      </p:graphicFrame>
      <p:pic>
        <p:nvPicPr>
          <p:cNvPr id="2" name="Picture 1"/>
          <p:cNvPicPr>
            <a:picLocks noChangeAspect="1"/>
          </p:cNvPicPr>
          <p:nvPr userDrawn="1"/>
        </p:nvPicPr>
        <p:blipFill rotWithShape="1">
          <a:blip r:embed="rId4" cstate="email">
            <a:alphaModFix amt="30000"/>
            <a:extLst>
              <a:ext uri="{28A0092B-C50C-407E-A947-70E740481C1C}">
                <a14:useLocalDpi xmlns:a14="http://schemas.microsoft.com/office/drawing/2010/main" xmlns=""/>
              </a:ext>
            </a:extLst>
          </a:blip>
          <a:srcRect l="25775" r="26015"/>
          <a:stretch/>
        </p:blipFill>
        <p:spPr>
          <a:xfrm>
            <a:off x="-15257" y="1"/>
            <a:ext cx="9159241" cy="6858000"/>
          </a:xfrm>
          <a:prstGeom prst="rect">
            <a:avLst/>
          </a:prstGeom>
        </p:spPr>
      </p:pic>
      <p:sp>
        <p:nvSpPr>
          <p:cNvPr id="5" name="Title Placeholder 2"/>
          <p:cNvSpPr>
            <a:spLocks noGrp="1" noChangeArrowheads="1"/>
          </p:cNvSpPr>
          <p:nvPr>
            <p:ph type="title"/>
          </p:nvPr>
        </p:nvSpPr>
        <p:spPr bwMode="gray">
          <a:xfrm>
            <a:off x="349870" y="279892"/>
            <a:ext cx="8794113" cy="357992"/>
          </a:xfrm>
          <a:prstGeom prst="rect">
            <a:avLst/>
          </a:prstGeom>
          <a:extLst/>
        </p:spPr>
        <p:txBody>
          <a:bodyPr vert="horz" wrap="square" lIns="0" tIns="0" rIns="0" bIns="0" rtlCol="0" anchor="t">
            <a:spAutoFit/>
          </a:bodyPr>
          <a:lstStyle/>
          <a:p>
            <a:pPr lvl="0" defTabSz="672104" latinLnBrk="0">
              <a:lnSpc>
                <a:spcPct val="95000"/>
              </a:lnSpc>
              <a:buNone/>
            </a:pPr>
            <a:r>
              <a:rPr lang="en-US" dirty="0" smtClean="0"/>
              <a:t>Click to edit Master title style</a:t>
            </a:r>
            <a:endParaRPr lang="x-none" noProof="0" dirty="0" smtClean="0"/>
          </a:p>
        </p:txBody>
      </p:sp>
    </p:spTree>
    <p:extLst>
      <p:ext uri="{BB962C8B-B14F-4D97-AF65-F5344CB8AC3E}">
        <p14:creationId xmlns:p14="http://schemas.microsoft.com/office/powerpoint/2010/main" xmlns="" val="33431024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9" y="9"/>
          <a:ext cx="158750" cy="170089"/>
        </p:xfrm>
        <a:graphic>
          <a:graphicData uri="http://schemas.openxmlformats.org/presentationml/2006/ole">
            <p:oleObj spid="_x0000_s184443" name="think-cell Slide" r:id="rId3" imgW="360" imgH="360" progId="">
              <p:embed/>
            </p:oleObj>
          </a:graphicData>
        </a:graphic>
      </p:graphicFrame>
      <p:grpSp>
        <p:nvGrpSpPr>
          <p:cNvPr id="8" name="Title Elements" hidden="1"/>
          <p:cNvGrpSpPr>
            <a:grpSpLocks/>
          </p:cNvGrpSpPr>
          <p:nvPr userDrawn="1"/>
        </p:nvGrpSpPr>
        <p:grpSpPr bwMode="auto">
          <a:xfrm>
            <a:off x="3439036" y="5202631"/>
            <a:ext cx="4616429" cy="500501"/>
            <a:chOff x="1663" y="3104"/>
            <a:chExt cx="3109" cy="309"/>
          </a:xfrm>
        </p:grpSpPr>
        <p:sp>
          <p:nvSpPr>
            <p:cNvPr id="9" name="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3626" eaLnBrk="1" fontAlgn="base" hangingPunct="1">
                <a:spcBef>
                  <a:spcPct val="0"/>
                </a:spcBef>
                <a:spcAft>
                  <a:spcPct val="0"/>
                </a:spcAft>
                <a:defRPr/>
              </a:pPr>
              <a:r>
                <a:rPr lang="en-US" sz="1400" dirty="0">
                  <a:solidFill>
                    <a:srgbClr val="003896"/>
                  </a:solidFill>
                  <a:latin typeface="Arial"/>
                </a:rPr>
                <a:t>Document type</a:t>
              </a:r>
            </a:p>
          </p:txBody>
        </p:sp>
        <p:sp>
          <p:nvSpPr>
            <p:cNvPr id="10" name="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3626" eaLnBrk="1" fontAlgn="base" hangingPunct="1">
                <a:spcBef>
                  <a:spcPct val="0"/>
                </a:spcBef>
                <a:spcAft>
                  <a:spcPct val="0"/>
                </a:spcAft>
                <a:defRPr/>
              </a:pPr>
              <a:r>
                <a:rPr lang="en-US" sz="1400" dirty="0">
                  <a:solidFill>
                    <a:srgbClr val="003896"/>
                  </a:solidFill>
                  <a:latin typeface="Arial"/>
                </a:rPr>
                <a:t>Date</a:t>
              </a:r>
            </a:p>
          </p:txBody>
        </p:sp>
      </p:grpSp>
      <p:sp>
        <p:nvSpPr>
          <p:cNvPr id="13314" name="Rectangle 1026"/>
          <p:cNvSpPr>
            <a:spLocks noGrp="1" noChangeArrowheads="1"/>
          </p:cNvSpPr>
          <p:nvPr userDrawn="1">
            <p:ph type="ctrTitle"/>
          </p:nvPr>
        </p:nvSpPr>
        <p:spPr bwMode="auto">
          <a:xfrm>
            <a:off x="3439036" y="2497774"/>
            <a:ext cx="520224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dirty="0"/>
              <a:t>Click to edit Master title style</a:t>
            </a:r>
          </a:p>
        </p:txBody>
      </p:sp>
      <p:sp>
        <p:nvSpPr>
          <p:cNvPr id="13315" name="Rectangle 1027"/>
          <p:cNvSpPr>
            <a:spLocks noGrp="1" noChangeArrowheads="1"/>
          </p:cNvSpPr>
          <p:nvPr userDrawn="1">
            <p:ph type="subTitle" idx="1"/>
          </p:nvPr>
        </p:nvSpPr>
        <p:spPr bwMode="auto">
          <a:xfrm>
            <a:off x="3439036" y="3950680"/>
            <a:ext cx="5202247" cy="285799"/>
          </a:xfrm>
        </p:spPr>
        <p:txBody>
          <a:bodyPr wrap="square">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dirty="0"/>
              <a:t>Click to edit Master subtitle style</a:t>
            </a:r>
          </a:p>
        </p:txBody>
      </p:sp>
      <p:pic>
        <p:nvPicPr>
          <p:cNvPr id="815160" name="Picture 56"/>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3657478" y="60224"/>
            <a:ext cx="1461096" cy="385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5326" name="Picture 23" descr="d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3217" tIns="46610" rIns="93217" bIns="46610" numCol="1" anchor="ctr" anchorCtr="0" compatLnSpc="1">
            <a:prstTxWarp prst="textNoShape">
              <a:avLst/>
            </a:prstTxWarp>
          </a:bodyPr>
          <a:lstStyle/>
          <a:p>
            <a:pPr algn="ctr" defTabSz="913626" fontAlgn="base">
              <a:spcBef>
                <a:spcPct val="0"/>
              </a:spcBef>
              <a:spcAft>
                <a:spcPct val="0"/>
              </a:spcAft>
              <a:defRPr/>
            </a:pPr>
            <a:endParaRPr lang="en-US" dirty="0">
              <a:solidFill>
                <a:srgbClr val="003896"/>
              </a:solidFill>
              <a:cs typeface="Arial" pitchFamily="34" charset="0"/>
            </a:endParaRPr>
          </a:p>
        </p:txBody>
      </p:sp>
      <p:pic>
        <p:nvPicPr>
          <p:cNvPr id="815328" name="Picture 161" descr="logo smal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94856" y="517534"/>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nvGrpSpPr>
        <p:grpSpPr bwMode="ltGray">
          <a:xfrm>
            <a:off x="262418" y="1226156"/>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grpSp>
      <p:sp>
        <p:nvSpPr>
          <p:cNvPr id="815116" name="Oval 102"/>
          <p:cNvSpPr>
            <a:spLocks noChangeArrowheads="1"/>
          </p:cNvSpPr>
          <p:nvPr userDrawn="1"/>
        </p:nvSpPr>
        <p:spPr bwMode="ltGray">
          <a:xfrm>
            <a:off x="445465" y="1389741"/>
            <a:ext cx="2206223" cy="2217431"/>
          </a:xfrm>
          <a:prstGeom prst="ellipse">
            <a:avLst/>
          </a:prstGeom>
          <a:blipFill dpi="0" rotWithShape="1">
            <a:blip r:embed="rId7"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3217" tIns="46610" rIns="93217" bIns="46610" numCol="1" anchor="ctr" anchorCtr="0" compatLnSpc="1">
            <a:prstTxWarp prst="textNoShape">
              <a:avLst/>
            </a:prstTxWarp>
          </a:bodyPr>
          <a:lstStyle/>
          <a:p>
            <a:pPr algn="ctr" defTabSz="913626" fontAlgn="base">
              <a:spcBef>
                <a:spcPct val="0"/>
              </a:spcBef>
              <a:spcAft>
                <a:spcPct val="0"/>
              </a:spcAft>
              <a:defRPr/>
            </a:pPr>
            <a:endParaRPr lang="en-US" dirty="0">
              <a:solidFill>
                <a:srgbClr val="003896"/>
              </a:solidFill>
              <a:cs typeface="Arial" pitchFamily="34" charset="0"/>
            </a:endParaRPr>
          </a:p>
        </p:txBody>
      </p:sp>
      <p:grpSp>
        <p:nvGrpSpPr>
          <p:cNvPr id="815117" name="Group 156"/>
          <p:cNvGrpSpPr>
            <a:grpSpLocks/>
          </p:cNvGrpSpPr>
          <p:nvPr userDrawn="1"/>
        </p:nvGrpSpPr>
        <p:grpSpPr bwMode="ltGray">
          <a:xfrm>
            <a:off x="174951"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grpSp>
      <p:grpSp>
        <p:nvGrpSpPr>
          <p:cNvPr id="815121" name="Group 146"/>
          <p:cNvGrpSpPr>
            <a:grpSpLocks/>
          </p:cNvGrpSpPr>
          <p:nvPr userDrawn="1"/>
        </p:nvGrpSpPr>
        <p:grpSpPr bwMode="ltGray">
          <a:xfrm>
            <a:off x="931418" y="633330"/>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grpSp>
      <p:sp>
        <p:nvSpPr>
          <p:cNvPr id="815131" name="Oval 118"/>
          <p:cNvSpPr>
            <a:spLocks noChangeArrowheads="1"/>
          </p:cNvSpPr>
          <p:nvPr userDrawn="1"/>
        </p:nvSpPr>
        <p:spPr bwMode="ltGray">
          <a:xfrm>
            <a:off x="1025360" y="720796"/>
            <a:ext cx="1133888" cy="1135441"/>
          </a:xfrm>
          <a:prstGeom prst="ellipse">
            <a:avLst/>
          </a:prstGeom>
          <a:blipFill dpi="0" rotWithShape="1">
            <a:blip r:embed="rId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17" tIns="46610" rIns="93217" bIns="46610" numCol="1" anchor="ctr" anchorCtr="0" compatLnSpc="1">
            <a:prstTxWarp prst="textNoShape">
              <a:avLst/>
            </a:prstTxWarp>
          </a:bodyPr>
          <a:lstStyle/>
          <a:p>
            <a:pPr algn="ctr" defTabSz="913626" fontAlgn="base">
              <a:spcBef>
                <a:spcPct val="0"/>
              </a:spcBef>
              <a:spcAft>
                <a:spcPct val="0"/>
              </a:spcAft>
              <a:defRPr/>
            </a:pPr>
            <a:endParaRPr lang="en-US" dirty="0">
              <a:solidFill>
                <a:srgbClr val="003896"/>
              </a:solidFill>
              <a:cs typeface="Arial" pitchFamily="34" charset="0"/>
            </a:endParaRPr>
          </a:p>
        </p:txBody>
      </p:sp>
      <p:grpSp>
        <p:nvGrpSpPr>
          <p:cNvPr id="815132" name="Group 145"/>
          <p:cNvGrpSpPr>
            <a:grpSpLocks/>
          </p:cNvGrpSpPr>
          <p:nvPr userDrawn="1"/>
        </p:nvGrpSpPr>
        <p:grpSpPr bwMode="ltGray">
          <a:xfrm>
            <a:off x="881202" y="633330"/>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grpSp>
      <p:grpSp>
        <p:nvGrpSpPr>
          <p:cNvPr id="815329" name="Group 157"/>
          <p:cNvGrpSpPr>
            <a:grpSpLocks/>
          </p:cNvGrpSpPr>
          <p:nvPr userDrawn="1"/>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grpSp>
      <p:sp>
        <p:nvSpPr>
          <p:cNvPr id="815338" name="Oval 128"/>
          <p:cNvSpPr>
            <a:spLocks noChangeArrowheads="1"/>
          </p:cNvSpPr>
          <p:nvPr userDrawn="1"/>
        </p:nvSpPr>
        <p:spPr bwMode="ltGray">
          <a:xfrm>
            <a:off x="492440" y="3292942"/>
            <a:ext cx="1838519" cy="1851368"/>
          </a:xfrm>
          <a:prstGeom prst="ellipse">
            <a:avLst/>
          </a:prstGeom>
          <a:blipFill dpi="0" rotWithShape="1">
            <a:blip r:embed="rId9"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17" tIns="46610" rIns="93217" bIns="46610" numCol="1" anchor="ctr" anchorCtr="0" compatLnSpc="1">
            <a:prstTxWarp prst="textNoShape">
              <a:avLst/>
            </a:prstTxWarp>
          </a:bodyPr>
          <a:lstStyle/>
          <a:p>
            <a:pPr algn="ctr" defTabSz="913626" fontAlgn="base">
              <a:spcBef>
                <a:spcPct val="0"/>
              </a:spcBef>
              <a:spcAft>
                <a:spcPct val="0"/>
              </a:spcAft>
              <a:defRPr/>
            </a:pPr>
            <a:endParaRPr lang="en-US" dirty="0">
              <a:solidFill>
                <a:srgbClr val="003896"/>
              </a:solidFill>
              <a:cs typeface="Arial" pitchFamily="34" charset="0"/>
            </a:endParaRPr>
          </a:p>
        </p:txBody>
      </p:sp>
      <p:grpSp>
        <p:nvGrpSpPr>
          <p:cNvPr id="815339" name="Group 158"/>
          <p:cNvGrpSpPr>
            <a:grpSpLocks/>
          </p:cNvGrpSpPr>
          <p:nvPr userDrawn="1"/>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grpSp>
      <p:grpSp>
        <p:nvGrpSpPr>
          <p:cNvPr id="815343" name="Group 159"/>
          <p:cNvGrpSpPr>
            <a:grpSpLocks/>
          </p:cNvGrpSpPr>
          <p:nvPr userDrawn="1"/>
        </p:nvGrpSpPr>
        <p:grpSpPr bwMode="ltGray">
          <a:xfrm>
            <a:off x="918459"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grpSp>
      <p:sp>
        <p:nvSpPr>
          <p:cNvPr id="815350" name="Oval 138"/>
          <p:cNvSpPr>
            <a:spLocks noChangeArrowheads="1"/>
          </p:cNvSpPr>
          <p:nvPr userDrawn="1"/>
        </p:nvSpPr>
        <p:spPr bwMode="ltGray">
          <a:xfrm>
            <a:off x="1035079" y="4888390"/>
            <a:ext cx="1537228" cy="1550096"/>
          </a:xfrm>
          <a:prstGeom prst="ellipse">
            <a:avLst/>
          </a:prstGeom>
          <a:blipFill dpi="0" rotWithShape="1">
            <a:blip r:embed="rId10"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3217" tIns="46610" rIns="93217" bIns="46610" numCol="1" anchor="ctr" anchorCtr="0" compatLnSpc="1">
            <a:prstTxWarp prst="textNoShape">
              <a:avLst/>
            </a:prstTxWarp>
          </a:bodyPr>
          <a:lstStyle/>
          <a:p>
            <a:pPr algn="ctr" defTabSz="913626" fontAlgn="base">
              <a:spcBef>
                <a:spcPct val="0"/>
              </a:spcBef>
              <a:spcAft>
                <a:spcPct val="0"/>
              </a:spcAft>
              <a:defRPr/>
            </a:pPr>
            <a:endParaRPr lang="en-US" dirty="0">
              <a:solidFill>
                <a:srgbClr val="003896"/>
              </a:solidFill>
              <a:cs typeface="Arial" pitchFamily="34" charset="0"/>
            </a:endParaRPr>
          </a:p>
        </p:txBody>
      </p:sp>
      <p:grpSp>
        <p:nvGrpSpPr>
          <p:cNvPr id="815351" name="Group 160"/>
          <p:cNvGrpSpPr>
            <a:grpSpLocks/>
          </p:cNvGrpSpPr>
          <p:nvPr userDrawn="1"/>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defRPr/>
              </a:pPr>
              <a:endParaRPr lang="en-US" dirty="0">
                <a:solidFill>
                  <a:srgbClr val="003896"/>
                </a:solidFill>
                <a:cs typeface="Arial" pitchFamily="34" charset="0"/>
              </a:endParaRPr>
            </a:p>
          </p:txBody>
        </p:sp>
      </p:grpSp>
    </p:spTree>
    <p:extLst>
      <p:ext uri="{BB962C8B-B14F-4D97-AF65-F5344CB8AC3E}">
        <p14:creationId xmlns:p14="http://schemas.microsoft.com/office/powerpoint/2010/main" xmlns="" val="2353620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629" y="1629"/>
          <a:ext cx="1619" cy="1619"/>
        </p:xfrm>
        <a:graphic>
          <a:graphicData uri="http://schemas.openxmlformats.org/presentationml/2006/ole">
            <p:oleObj spid="_x0000_s185467"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xmlns="" val="363998448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588" y="1588"/>
          <a:ext cx="1587" cy="1587"/>
        </p:xfrm>
        <a:graphic>
          <a:graphicData uri="http://schemas.openxmlformats.org/presentationml/2006/ole">
            <p:oleObj spid="_x0000_s186490" name="think-cell Slide" r:id="rId3" imgW="360" imgH="360" progId="">
              <p:embed/>
            </p:oleObj>
          </a:graphicData>
        </a:graphic>
      </p:graphicFrame>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xmlns="" val="4093119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xmlns="" val="211084446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17533458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14"/>
          <p:cNvSpPr>
            <a:spLocks noGrp="1" noChangeArrowheads="1"/>
          </p:cNvSpPr>
          <p:nvPr>
            <p:ph type="sldNum" sz="quarter" idx="4"/>
            <p:custDataLst>
              <p:tags r:id="rId1"/>
            </p:custDataLst>
          </p:nvPr>
        </p:nvSpPr>
        <p:spPr bwMode="gray">
          <a:xfrm>
            <a:off x="8845949" y="6610179"/>
            <a:ext cx="194381" cy="155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sz="1000">
                <a:solidFill>
                  <a:schemeClr val="tx2"/>
                </a:solidFill>
              </a:defRPr>
            </a:lvl1pPr>
          </a:lstStyle>
          <a:p>
            <a:pPr defTabSz="913626">
              <a:defRPr/>
            </a:pPr>
            <a:fld id="{4FBEF5C4-B792-4E3A-A6D0-37301A94F198}" type="slidenum">
              <a:rPr lang="en-US">
                <a:solidFill>
                  <a:srgbClr val="83725B"/>
                </a:solidFill>
              </a:rPr>
              <a:pPr defTabSz="913626">
                <a:defRPr/>
              </a:pPr>
              <a:t>‹#›</a:t>
            </a:fld>
            <a:r>
              <a:rPr lang="en-US" dirty="0">
                <a:solidFill>
                  <a:srgbClr val="83725B"/>
                </a:solidFill>
              </a:rPr>
              <a:t> </a:t>
            </a:r>
          </a:p>
        </p:txBody>
      </p:sp>
    </p:spTree>
    <p:extLst>
      <p:ext uri="{BB962C8B-B14F-4D97-AF65-F5344CB8AC3E}">
        <p14:creationId xmlns:p14="http://schemas.microsoft.com/office/powerpoint/2010/main" xmlns="" val="614528987"/>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14" y="22"/>
          <a:ext cx="158750" cy="170089"/>
        </p:xfrm>
        <a:graphic>
          <a:graphicData uri="http://schemas.openxmlformats.org/presentationml/2006/ole">
            <p:oleObj spid="_x0000_s191608" name="think-cell Slide" r:id="rId3" imgW="360" imgH="360" progId="">
              <p:embed/>
            </p:oleObj>
          </a:graphicData>
        </a:graphic>
      </p:graphicFrame>
      <p:grpSp>
        <p:nvGrpSpPr>
          <p:cNvPr id="8" name="Title Elements" hidden="1"/>
          <p:cNvGrpSpPr>
            <a:grpSpLocks/>
          </p:cNvGrpSpPr>
          <p:nvPr userDrawn="1"/>
        </p:nvGrpSpPr>
        <p:grpSpPr bwMode="auto">
          <a:xfrm>
            <a:off x="3439049" y="5205856"/>
            <a:ext cx="4616429" cy="494020"/>
            <a:chOff x="1663" y="3106"/>
            <a:chExt cx="3109" cy="305"/>
          </a:xfrm>
        </p:grpSpPr>
        <p:sp>
          <p:nvSpPr>
            <p:cNvPr id="9" name="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2366" eaLnBrk="1" fontAlgn="base" hangingPunct="1">
                <a:spcBef>
                  <a:spcPct val="0"/>
                </a:spcBef>
                <a:spcAft>
                  <a:spcPct val="0"/>
                </a:spcAft>
                <a:defRPr/>
              </a:pPr>
              <a:r>
                <a:rPr lang="en-US" sz="1400" dirty="0" smtClean="0">
                  <a:solidFill>
                    <a:srgbClr val="003896"/>
                  </a:solidFill>
                  <a:latin typeface="Arial"/>
                </a:rPr>
                <a:t>Document type</a:t>
              </a:r>
            </a:p>
          </p:txBody>
        </p:sp>
        <p:sp>
          <p:nvSpPr>
            <p:cNvPr id="10" name="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2366" eaLnBrk="1" fontAlgn="base" hangingPunct="1">
                <a:spcBef>
                  <a:spcPct val="0"/>
                </a:spcBef>
                <a:spcAft>
                  <a:spcPct val="0"/>
                </a:spcAft>
                <a:defRPr/>
              </a:pPr>
              <a:r>
                <a:rPr lang="en-US" sz="1400" dirty="0" smtClean="0">
                  <a:solidFill>
                    <a:srgbClr val="003896"/>
                  </a:solidFill>
                  <a:latin typeface="Arial"/>
                </a:rPr>
                <a:t>Date</a:t>
              </a:r>
            </a:p>
          </p:txBody>
        </p:sp>
      </p:grpSp>
      <p:sp>
        <p:nvSpPr>
          <p:cNvPr id="13314" name="Rectangle 1026"/>
          <p:cNvSpPr>
            <a:spLocks noGrp="1" noChangeArrowheads="1"/>
          </p:cNvSpPr>
          <p:nvPr userDrawn="1">
            <p:ph type="ctrTitle"/>
          </p:nvPr>
        </p:nvSpPr>
        <p:spPr bwMode="auto">
          <a:xfrm>
            <a:off x="3439049" y="2497774"/>
            <a:ext cx="520224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439049" y="3950693"/>
            <a:ext cx="5202247" cy="285799"/>
          </a:xfrm>
        </p:spPr>
        <p:txBody>
          <a:bodyPr wrap="square">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815160" name="Picture 56"/>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3657483" y="60237"/>
            <a:ext cx="1461096" cy="385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5326" name="Picture 23" descr="d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3090" tIns="46548" rIns="93090" bIns="46548" numCol="1" anchor="ctr" anchorCtr="0" compatLnSpc="1">
            <a:prstTxWarp prst="textNoShape">
              <a:avLst/>
            </a:prstTxWarp>
          </a:bodyPr>
          <a:lstStyle/>
          <a:p>
            <a:pPr algn="ctr" defTabSz="930888" fontAlgn="base">
              <a:spcBef>
                <a:spcPct val="0"/>
              </a:spcBef>
              <a:spcAft>
                <a:spcPct val="0"/>
              </a:spcAft>
              <a:defRPr/>
            </a:pPr>
            <a:endParaRPr lang="en-US" dirty="0">
              <a:solidFill>
                <a:srgbClr val="003896"/>
              </a:solidFill>
              <a:cs typeface="Arial" pitchFamily="34" charset="0"/>
            </a:endParaRPr>
          </a:p>
        </p:txBody>
      </p:sp>
      <p:pic>
        <p:nvPicPr>
          <p:cNvPr id="815328" name="Picture 161" descr="logo smal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94869" y="517547"/>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nvGrpSpPr>
        <p:grpSpPr bwMode="ltGray">
          <a:xfrm>
            <a:off x="262418" y="1226169"/>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grpSp>
      <p:sp>
        <p:nvSpPr>
          <p:cNvPr id="815116" name="Oval 102"/>
          <p:cNvSpPr>
            <a:spLocks noChangeArrowheads="1"/>
          </p:cNvSpPr>
          <p:nvPr userDrawn="1"/>
        </p:nvSpPr>
        <p:spPr bwMode="ltGray">
          <a:xfrm>
            <a:off x="445478" y="1389741"/>
            <a:ext cx="2206223" cy="2217431"/>
          </a:xfrm>
          <a:prstGeom prst="ellipse">
            <a:avLst/>
          </a:prstGeom>
          <a:blipFill dpi="0" rotWithShape="1">
            <a:blip r:embed="rId7"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3090" tIns="46548" rIns="93090" bIns="46548" numCol="1" anchor="ctr" anchorCtr="0" compatLnSpc="1">
            <a:prstTxWarp prst="textNoShape">
              <a:avLst/>
            </a:prstTxWarp>
          </a:bodyPr>
          <a:lstStyle/>
          <a:p>
            <a:pPr algn="ctr" defTabSz="930888" fontAlgn="base">
              <a:spcBef>
                <a:spcPct val="0"/>
              </a:spcBef>
              <a:spcAft>
                <a:spcPct val="0"/>
              </a:spcAft>
              <a:defRPr/>
            </a:pPr>
            <a:endParaRPr lang="en-US" dirty="0">
              <a:solidFill>
                <a:srgbClr val="003896"/>
              </a:solidFill>
              <a:cs typeface="Arial" pitchFamily="34" charset="0"/>
            </a:endParaRPr>
          </a:p>
        </p:txBody>
      </p:sp>
      <p:grpSp>
        <p:nvGrpSpPr>
          <p:cNvPr id="815117" name="Group 156"/>
          <p:cNvGrpSpPr>
            <a:grpSpLocks/>
          </p:cNvGrpSpPr>
          <p:nvPr userDrawn="1"/>
        </p:nvGrpSpPr>
        <p:grpSpPr bwMode="ltGray">
          <a:xfrm>
            <a:off x="174957"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grpSp>
      <p:grpSp>
        <p:nvGrpSpPr>
          <p:cNvPr id="815121" name="Group 146"/>
          <p:cNvGrpSpPr>
            <a:grpSpLocks/>
          </p:cNvGrpSpPr>
          <p:nvPr userDrawn="1"/>
        </p:nvGrpSpPr>
        <p:grpSpPr bwMode="ltGray">
          <a:xfrm>
            <a:off x="931431" y="633343"/>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grpSp>
      <p:sp>
        <p:nvSpPr>
          <p:cNvPr id="815131" name="Oval 118"/>
          <p:cNvSpPr>
            <a:spLocks noChangeArrowheads="1"/>
          </p:cNvSpPr>
          <p:nvPr userDrawn="1"/>
        </p:nvSpPr>
        <p:spPr bwMode="ltGray">
          <a:xfrm>
            <a:off x="1025360" y="720809"/>
            <a:ext cx="1133888" cy="1135441"/>
          </a:xfrm>
          <a:prstGeom prst="ellipse">
            <a:avLst/>
          </a:prstGeom>
          <a:blipFill dpi="0" rotWithShape="1">
            <a:blip r:embed="rId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090" tIns="46548" rIns="93090" bIns="46548" numCol="1" anchor="ctr" anchorCtr="0" compatLnSpc="1">
            <a:prstTxWarp prst="textNoShape">
              <a:avLst/>
            </a:prstTxWarp>
          </a:bodyPr>
          <a:lstStyle/>
          <a:p>
            <a:pPr algn="ctr" defTabSz="930888" fontAlgn="base">
              <a:spcBef>
                <a:spcPct val="0"/>
              </a:spcBef>
              <a:spcAft>
                <a:spcPct val="0"/>
              </a:spcAft>
              <a:defRPr/>
            </a:pPr>
            <a:endParaRPr lang="en-US" dirty="0">
              <a:solidFill>
                <a:srgbClr val="003896"/>
              </a:solidFill>
              <a:cs typeface="Arial" pitchFamily="34" charset="0"/>
            </a:endParaRPr>
          </a:p>
        </p:txBody>
      </p:sp>
      <p:grpSp>
        <p:nvGrpSpPr>
          <p:cNvPr id="815132" name="Group 145"/>
          <p:cNvGrpSpPr>
            <a:grpSpLocks/>
          </p:cNvGrpSpPr>
          <p:nvPr userDrawn="1"/>
        </p:nvGrpSpPr>
        <p:grpSpPr bwMode="ltGray">
          <a:xfrm>
            <a:off x="881215" y="633343"/>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grpSp>
      <p:grpSp>
        <p:nvGrpSpPr>
          <p:cNvPr id="815329" name="Group 157"/>
          <p:cNvGrpSpPr>
            <a:grpSpLocks/>
          </p:cNvGrpSpPr>
          <p:nvPr userDrawn="1"/>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grpSp>
      <p:sp>
        <p:nvSpPr>
          <p:cNvPr id="815338" name="Oval 128"/>
          <p:cNvSpPr>
            <a:spLocks noChangeArrowheads="1"/>
          </p:cNvSpPr>
          <p:nvPr userDrawn="1"/>
        </p:nvSpPr>
        <p:spPr bwMode="ltGray">
          <a:xfrm>
            <a:off x="492454" y="3292942"/>
            <a:ext cx="1838519" cy="1851368"/>
          </a:xfrm>
          <a:prstGeom prst="ellipse">
            <a:avLst/>
          </a:prstGeom>
          <a:blipFill dpi="0" rotWithShape="1">
            <a:blip r:embed="rId9"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090" tIns="46548" rIns="93090" bIns="46548" numCol="1" anchor="ctr" anchorCtr="0" compatLnSpc="1">
            <a:prstTxWarp prst="textNoShape">
              <a:avLst/>
            </a:prstTxWarp>
          </a:bodyPr>
          <a:lstStyle/>
          <a:p>
            <a:pPr algn="ctr" defTabSz="930888" fontAlgn="base">
              <a:spcBef>
                <a:spcPct val="0"/>
              </a:spcBef>
              <a:spcAft>
                <a:spcPct val="0"/>
              </a:spcAft>
              <a:defRPr/>
            </a:pPr>
            <a:endParaRPr lang="en-US" dirty="0">
              <a:solidFill>
                <a:srgbClr val="003896"/>
              </a:solidFill>
              <a:cs typeface="Arial" pitchFamily="34" charset="0"/>
            </a:endParaRPr>
          </a:p>
        </p:txBody>
      </p:sp>
      <p:grpSp>
        <p:nvGrpSpPr>
          <p:cNvPr id="815339" name="Group 158"/>
          <p:cNvGrpSpPr>
            <a:grpSpLocks/>
          </p:cNvGrpSpPr>
          <p:nvPr userDrawn="1"/>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grpSp>
      <p:grpSp>
        <p:nvGrpSpPr>
          <p:cNvPr id="815343" name="Group 159"/>
          <p:cNvGrpSpPr>
            <a:grpSpLocks/>
          </p:cNvGrpSpPr>
          <p:nvPr userDrawn="1"/>
        </p:nvGrpSpPr>
        <p:grpSpPr bwMode="ltGray">
          <a:xfrm>
            <a:off x="918472"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grpSp>
      <p:sp>
        <p:nvSpPr>
          <p:cNvPr id="815350" name="Oval 138"/>
          <p:cNvSpPr>
            <a:spLocks noChangeArrowheads="1"/>
          </p:cNvSpPr>
          <p:nvPr userDrawn="1"/>
        </p:nvSpPr>
        <p:spPr bwMode="ltGray">
          <a:xfrm>
            <a:off x="1035079" y="4888390"/>
            <a:ext cx="1537228" cy="1550096"/>
          </a:xfrm>
          <a:prstGeom prst="ellipse">
            <a:avLst/>
          </a:prstGeom>
          <a:blipFill dpi="0" rotWithShape="1">
            <a:blip r:embed="rId10"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3090" tIns="46548" rIns="93090" bIns="46548" numCol="1" anchor="ctr" anchorCtr="0" compatLnSpc="1">
            <a:prstTxWarp prst="textNoShape">
              <a:avLst/>
            </a:prstTxWarp>
          </a:bodyPr>
          <a:lstStyle/>
          <a:p>
            <a:pPr algn="ctr" defTabSz="930888" fontAlgn="base">
              <a:spcBef>
                <a:spcPct val="0"/>
              </a:spcBef>
              <a:spcAft>
                <a:spcPct val="0"/>
              </a:spcAft>
              <a:defRPr/>
            </a:pPr>
            <a:endParaRPr lang="en-US" dirty="0">
              <a:solidFill>
                <a:srgbClr val="003896"/>
              </a:solidFill>
              <a:cs typeface="Arial" pitchFamily="34" charset="0"/>
            </a:endParaRPr>
          </a:p>
        </p:txBody>
      </p:sp>
      <p:grpSp>
        <p:nvGrpSpPr>
          <p:cNvPr id="815351" name="Group 160"/>
          <p:cNvGrpSpPr>
            <a:grpSpLocks/>
          </p:cNvGrpSpPr>
          <p:nvPr userDrawn="1"/>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grpSp>
    </p:spTree>
    <p:extLst>
      <p:ext uri="{BB962C8B-B14F-4D97-AF65-F5344CB8AC3E}">
        <p14:creationId xmlns:p14="http://schemas.microsoft.com/office/powerpoint/2010/main" xmlns="" val="2385637228"/>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2013361207"/>
              </p:ext>
            </p:extLst>
          </p:nvPr>
        </p:nvGraphicFramePr>
        <p:xfrm>
          <a:off x="1642" y="1642"/>
          <a:ext cx="1619" cy="1619"/>
        </p:xfrm>
        <a:graphic>
          <a:graphicData uri="http://schemas.openxmlformats.org/presentationml/2006/ole">
            <p:oleObj spid="_x0000_s192632"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1866988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14" y="22"/>
          <a:ext cx="158750" cy="170089"/>
        </p:xfrm>
        <a:graphic>
          <a:graphicData uri="http://schemas.openxmlformats.org/presentationml/2006/ole">
            <p:oleObj spid="_x0000_s196725" name="think-cell Slide" r:id="rId3" imgW="360" imgH="360" progId="">
              <p:embed/>
            </p:oleObj>
          </a:graphicData>
        </a:graphic>
      </p:graphicFrame>
      <p:grpSp>
        <p:nvGrpSpPr>
          <p:cNvPr id="8" name="Title Elements" hidden="1"/>
          <p:cNvGrpSpPr>
            <a:grpSpLocks/>
          </p:cNvGrpSpPr>
          <p:nvPr userDrawn="1"/>
        </p:nvGrpSpPr>
        <p:grpSpPr bwMode="auto">
          <a:xfrm>
            <a:off x="3439049" y="5205856"/>
            <a:ext cx="4616429" cy="494020"/>
            <a:chOff x="1663" y="3106"/>
            <a:chExt cx="3109" cy="305"/>
          </a:xfrm>
        </p:grpSpPr>
        <p:sp>
          <p:nvSpPr>
            <p:cNvPr id="9" name="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2366" eaLnBrk="1" fontAlgn="base" hangingPunct="1">
                <a:spcBef>
                  <a:spcPct val="0"/>
                </a:spcBef>
                <a:spcAft>
                  <a:spcPct val="0"/>
                </a:spcAft>
                <a:defRPr/>
              </a:pPr>
              <a:r>
                <a:rPr lang="en-US" sz="1400" dirty="0" smtClean="0">
                  <a:solidFill>
                    <a:srgbClr val="003896"/>
                  </a:solidFill>
                  <a:latin typeface="Arial"/>
                </a:rPr>
                <a:t>Document type</a:t>
              </a:r>
            </a:p>
          </p:txBody>
        </p:sp>
        <p:sp>
          <p:nvSpPr>
            <p:cNvPr id="10" name="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2366" eaLnBrk="1" fontAlgn="base" hangingPunct="1">
                <a:spcBef>
                  <a:spcPct val="0"/>
                </a:spcBef>
                <a:spcAft>
                  <a:spcPct val="0"/>
                </a:spcAft>
                <a:defRPr/>
              </a:pPr>
              <a:r>
                <a:rPr lang="en-US" sz="1400" dirty="0" smtClean="0">
                  <a:solidFill>
                    <a:srgbClr val="003896"/>
                  </a:solidFill>
                  <a:latin typeface="Arial"/>
                </a:rPr>
                <a:t>Date</a:t>
              </a:r>
            </a:p>
          </p:txBody>
        </p:sp>
      </p:grpSp>
      <p:sp>
        <p:nvSpPr>
          <p:cNvPr id="13314" name="Rectangle 1026"/>
          <p:cNvSpPr>
            <a:spLocks noGrp="1" noChangeArrowheads="1"/>
          </p:cNvSpPr>
          <p:nvPr userDrawn="1">
            <p:ph type="ctrTitle"/>
          </p:nvPr>
        </p:nvSpPr>
        <p:spPr bwMode="auto">
          <a:xfrm>
            <a:off x="3439049" y="2497774"/>
            <a:ext cx="520224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439049" y="3950693"/>
            <a:ext cx="5202247" cy="285799"/>
          </a:xfrm>
        </p:spPr>
        <p:txBody>
          <a:bodyPr wrap="square">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815160" name="Picture 56"/>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3657483" y="60237"/>
            <a:ext cx="1461096" cy="385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5326" name="Picture 23" descr="d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3090" tIns="46548" rIns="93090" bIns="46548" numCol="1" anchor="ctr" anchorCtr="0" compatLnSpc="1">
            <a:prstTxWarp prst="textNoShape">
              <a:avLst/>
            </a:prstTxWarp>
          </a:bodyPr>
          <a:lstStyle/>
          <a:p>
            <a:pPr algn="ctr" defTabSz="930888" fontAlgn="base">
              <a:spcBef>
                <a:spcPct val="0"/>
              </a:spcBef>
              <a:spcAft>
                <a:spcPct val="0"/>
              </a:spcAft>
              <a:defRPr/>
            </a:pPr>
            <a:endParaRPr lang="en-US" dirty="0">
              <a:solidFill>
                <a:srgbClr val="003896"/>
              </a:solidFill>
              <a:cs typeface="Arial" pitchFamily="34" charset="0"/>
            </a:endParaRPr>
          </a:p>
        </p:txBody>
      </p:sp>
      <p:pic>
        <p:nvPicPr>
          <p:cNvPr id="815328" name="Picture 161" descr="logo smal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94869" y="517547"/>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nvGrpSpPr>
        <p:grpSpPr bwMode="ltGray">
          <a:xfrm>
            <a:off x="262418" y="1226169"/>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grpSp>
      <p:sp>
        <p:nvSpPr>
          <p:cNvPr id="815116" name="Oval 102"/>
          <p:cNvSpPr>
            <a:spLocks noChangeArrowheads="1"/>
          </p:cNvSpPr>
          <p:nvPr userDrawn="1"/>
        </p:nvSpPr>
        <p:spPr bwMode="ltGray">
          <a:xfrm>
            <a:off x="445478" y="1389741"/>
            <a:ext cx="2206223" cy="2217431"/>
          </a:xfrm>
          <a:prstGeom prst="ellipse">
            <a:avLst/>
          </a:prstGeom>
          <a:blipFill dpi="0" rotWithShape="1">
            <a:blip r:embed="rId7"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3090" tIns="46548" rIns="93090" bIns="46548" numCol="1" anchor="ctr" anchorCtr="0" compatLnSpc="1">
            <a:prstTxWarp prst="textNoShape">
              <a:avLst/>
            </a:prstTxWarp>
          </a:bodyPr>
          <a:lstStyle/>
          <a:p>
            <a:pPr algn="ctr" defTabSz="930888" fontAlgn="base">
              <a:spcBef>
                <a:spcPct val="0"/>
              </a:spcBef>
              <a:spcAft>
                <a:spcPct val="0"/>
              </a:spcAft>
              <a:defRPr/>
            </a:pPr>
            <a:endParaRPr lang="en-US" dirty="0">
              <a:solidFill>
                <a:srgbClr val="003896"/>
              </a:solidFill>
              <a:cs typeface="Arial" pitchFamily="34" charset="0"/>
            </a:endParaRPr>
          </a:p>
        </p:txBody>
      </p:sp>
      <p:grpSp>
        <p:nvGrpSpPr>
          <p:cNvPr id="815117" name="Group 156"/>
          <p:cNvGrpSpPr>
            <a:grpSpLocks/>
          </p:cNvGrpSpPr>
          <p:nvPr userDrawn="1"/>
        </p:nvGrpSpPr>
        <p:grpSpPr bwMode="ltGray">
          <a:xfrm>
            <a:off x="174957"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grpSp>
      <p:grpSp>
        <p:nvGrpSpPr>
          <p:cNvPr id="815121" name="Group 146"/>
          <p:cNvGrpSpPr>
            <a:grpSpLocks/>
          </p:cNvGrpSpPr>
          <p:nvPr userDrawn="1"/>
        </p:nvGrpSpPr>
        <p:grpSpPr bwMode="ltGray">
          <a:xfrm>
            <a:off x="931431" y="633343"/>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grpSp>
      <p:sp>
        <p:nvSpPr>
          <p:cNvPr id="815131" name="Oval 118"/>
          <p:cNvSpPr>
            <a:spLocks noChangeArrowheads="1"/>
          </p:cNvSpPr>
          <p:nvPr userDrawn="1"/>
        </p:nvSpPr>
        <p:spPr bwMode="ltGray">
          <a:xfrm>
            <a:off x="1025360" y="720809"/>
            <a:ext cx="1133888" cy="1135441"/>
          </a:xfrm>
          <a:prstGeom prst="ellipse">
            <a:avLst/>
          </a:prstGeom>
          <a:blipFill dpi="0" rotWithShape="1">
            <a:blip r:embed="rId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090" tIns="46548" rIns="93090" bIns="46548" numCol="1" anchor="ctr" anchorCtr="0" compatLnSpc="1">
            <a:prstTxWarp prst="textNoShape">
              <a:avLst/>
            </a:prstTxWarp>
          </a:bodyPr>
          <a:lstStyle/>
          <a:p>
            <a:pPr algn="ctr" defTabSz="930888" fontAlgn="base">
              <a:spcBef>
                <a:spcPct val="0"/>
              </a:spcBef>
              <a:spcAft>
                <a:spcPct val="0"/>
              </a:spcAft>
              <a:defRPr/>
            </a:pPr>
            <a:endParaRPr lang="en-US" dirty="0">
              <a:solidFill>
                <a:srgbClr val="003896"/>
              </a:solidFill>
              <a:cs typeface="Arial" pitchFamily="34" charset="0"/>
            </a:endParaRPr>
          </a:p>
        </p:txBody>
      </p:sp>
      <p:grpSp>
        <p:nvGrpSpPr>
          <p:cNvPr id="815132" name="Group 145"/>
          <p:cNvGrpSpPr>
            <a:grpSpLocks/>
          </p:cNvGrpSpPr>
          <p:nvPr userDrawn="1"/>
        </p:nvGrpSpPr>
        <p:grpSpPr bwMode="ltGray">
          <a:xfrm>
            <a:off x="881215" y="633343"/>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grpSp>
      <p:grpSp>
        <p:nvGrpSpPr>
          <p:cNvPr id="815329" name="Group 157"/>
          <p:cNvGrpSpPr>
            <a:grpSpLocks/>
          </p:cNvGrpSpPr>
          <p:nvPr userDrawn="1"/>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grpSp>
      <p:sp>
        <p:nvSpPr>
          <p:cNvPr id="815338" name="Oval 128"/>
          <p:cNvSpPr>
            <a:spLocks noChangeArrowheads="1"/>
          </p:cNvSpPr>
          <p:nvPr userDrawn="1"/>
        </p:nvSpPr>
        <p:spPr bwMode="ltGray">
          <a:xfrm>
            <a:off x="492454" y="3292942"/>
            <a:ext cx="1838519" cy="1851368"/>
          </a:xfrm>
          <a:prstGeom prst="ellipse">
            <a:avLst/>
          </a:prstGeom>
          <a:blipFill dpi="0" rotWithShape="1">
            <a:blip r:embed="rId9"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090" tIns="46548" rIns="93090" bIns="46548" numCol="1" anchor="ctr" anchorCtr="0" compatLnSpc="1">
            <a:prstTxWarp prst="textNoShape">
              <a:avLst/>
            </a:prstTxWarp>
          </a:bodyPr>
          <a:lstStyle/>
          <a:p>
            <a:pPr algn="ctr" defTabSz="930888" fontAlgn="base">
              <a:spcBef>
                <a:spcPct val="0"/>
              </a:spcBef>
              <a:spcAft>
                <a:spcPct val="0"/>
              </a:spcAft>
              <a:defRPr/>
            </a:pPr>
            <a:endParaRPr lang="en-US" dirty="0">
              <a:solidFill>
                <a:srgbClr val="003896"/>
              </a:solidFill>
              <a:cs typeface="Arial" pitchFamily="34" charset="0"/>
            </a:endParaRPr>
          </a:p>
        </p:txBody>
      </p:sp>
      <p:grpSp>
        <p:nvGrpSpPr>
          <p:cNvPr id="815339" name="Group 158"/>
          <p:cNvGrpSpPr>
            <a:grpSpLocks/>
          </p:cNvGrpSpPr>
          <p:nvPr userDrawn="1"/>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grpSp>
      <p:grpSp>
        <p:nvGrpSpPr>
          <p:cNvPr id="815343" name="Group 159"/>
          <p:cNvGrpSpPr>
            <a:grpSpLocks/>
          </p:cNvGrpSpPr>
          <p:nvPr userDrawn="1"/>
        </p:nvGrpSpPr>
        <p:grpSpPr bwMode="ltGray">
          <a:xfrm>
            <a:off x="918472"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grpSp>
      <p:sp>
        <p:nvSpPr>
          <p:cNvPr id="815350" name="Oval 138"/>
          <p:cNvSpPr>
            <a:spLocks noChangeArrowheads="1"/>
          </p:cNvSpPr>
          <p:nvPr userDrawn="1"/>
        </p:nvSpPr>
        <p:spPr bwMode="ltGray">
          <a:xfrm>
            <a:off x="1035079" y="4888390"/>
            <a:ext cx="1537228" cy="1550096"/>
          </a:xfrm>
          <a:prstGeom prst="ellipse">
            <a:avLst/>
          </a:prstGeom>
          <a:blipFill dpi="0" rotWithShape="1">
            <a:blip r:embed="rId10"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3090" tIns="46548" rIns="93090" bIns="46548" numCol="1" anchor="ctr" anchorCtr="0" compatLnSpc="1">
            <a:prstTxWarp prst="textNoShape">
              <a:avLst/>
            </a:prstTxWarp>
          </a:bodyPr>
          <a:lstStyle/>
          <a:p>
            <a:pPr algn="ctr" defTabSz="930888" fontAlgn="base">
              <a:spcBef>
                <a:spcPct val="0"/>
              </a:spcBef>
              <a:spcAft>
                <a:spcPct val="0"/>
              </a:spcAft>
              <a:defRPr/>
            </a:pPr>
            <a:endParaRPr lang="en-US" dirty="0">
              <a:solidFill>
                <a:srgbClr val="003896"/>
              </a:solidFill>
              <a:cs typeface="Arial" pitchFamily="34" charset="0"/>
            </a:endParaRPr>
          </a:p>
        </p:txBody>
      </p:sp>
      <p:grpSp>
        <p:nvGrpSpPr>
          <p:cNvPr id="815351" name="Group 160"/>
          <p:cNvGrpSpPr>
            <a:grpSpLocks/>
          </p:cNvGrpSpPr>
          <p:nvPr userDrawn="1"/>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888" fontAlgn="base">
                <a:spcBef>
                  <a:spcPct val="0"/>
                </a:spcBef>
                <a:spcAft>
                  <a:spcPct val="0"/>
                </a:spcAft>
                <a:defRPr/>
              </a:pPr>
              <a:endParaRPr lang="en-US" dirty="0">
                <a:solidFill>
                  <a:srgbClr val="003896"/>
                </a:solidFill>
                <a:cs typeface="Arial" pitchFamily="34" charset="0"/>
              </a:endParaRPr>
            </a:p>
          </p:txBody>
        </p:sp>
      </p:grpSp>
    </p:spTree>
    <p:extLst>
      <p:ext uri="{BB962C8B-B14F-4D97-AF65-F5344CB8AC3E}">
        <p14:creationId xmlns:p14="http://schemas.microsoft.com/office/powerpoint/2010/main" xmlns="" val="2238056870"/>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642" y="1642"/>
          <a:ext cx="1619" cy="1619"/>
        </p:xfrm>
        <a:graphic>
          <a:graphicData uri="http://schemas.openxmlformats.org/presentationml/2006/ole">
            <p:oleObj spid="_x0000_s197749"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412897404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ext uri="{D42A27DB-BD31-4B8C-83A1-F6EECF244321}">
                <p14:modId xmlns:p14="http://schemas.microsoft.com/office/powerpoint/2010/main" xmlns="" val="3485494739"/>
              </p:ext>
            </p:extLst>
          </p:nvPr>
        </p:nvGraphicFramePr>
        <p:xfrm>
          <a:off x="0" y="0"/>
          <a:ext cx="158750" cy="170089"/>
        </p:xfrm>
        <a:graphic>
          <a:graphicData uri="http://schemas.openxmlformats.org/presentationml/2006/ole">
            <p:oleObj spid="_x0000_s203890" name="think-cell Slide" r:id="rId3" imgW="360" imgH="360" progId="">
              <p:embed/>
            </p:oleObj>
          </a:graphicData>
        </a:graphic>
      </p:graphicFrame>
      <p:pic>
        <p:nvPicPr>
          <p:cNvPr id="16457" name="Picture 73"/>
          <p:cNvPicPr>
            <a:picLocks noChangeAspect="1" noChangeArrowheads="1"/>
          </p:cNvPicPr>
          <p:nvPr userDrawn="1"/>
        </p:nvPicPr>
        <p:blipFill>
          <a:blip r:embed="rId4" cstate="email">
            <a:extLst>
              <a:ext uri="{28A0092B-C50C-407E-A947-70E740481C1C}">
                <a14:useLocalDpi xmlns:a14="http://schemas.microsoft.com/office/drawing/2010/main" xmlns=""/>
              </a:ext>
            </a:extLst>
          </a:blip>
          <a:srcRect/>
          <a:stretch>
            <a:fillRect/>
          </a:stretch>
        </p:blipFill>
        <p:spPr bwMode="auto">
          <a:xfrm>
            <a:off x="0" y="0"/>
            <a:ext cx="18288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4" name="Oval 101"/>
          <p:cNvSpPr>
            <a:spLocks noChangeArrowheads="1"/>
          </p:cNvSpPr>
          <p:nvPr/>
        </p:nvSpPr>
        <p:spPr bwMode="ltGray">
          <a:xfrm>
            <a:off x="368300" y="1300163"/>
            <a:ext cx="2298700" cy="2297112"/>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5" name="Oval 103"/>
          <p:cNvSpPr>
            <a:spLocks noChangeArrowheads="1"/>
          </p:cNvSpPr>
          <p:nvPr/>
        </p:nvSpPr>
        <p:spPr bwMode="ltGray">
          <a:xfrm>
            <a:off x="344488" y="1225550"/>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6" name="Oval 104"/>
          <p:cNvSpPr>
            <a:spLocks noChangeArrowheads="1"/>
          </p:cNvSpPr>
          <p:nvPr/>
        </p:nvSpPr>
        <p:spPr bwMode="ltGray">
          <a:xfrm>
            <a:off x="257175" y="1225550"/>
            <a:ext cx="2360613"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7" name="Oval 105"/>
          <p:cNvSpPr>
            <a:spLocks noChangeArrowheads="1"/>
          </p:cNvSpPr>
          <p:nvPr/>
        </p:nvSpPr>
        <p:spPr bwMode="ltGray">
          <a:xfrm>
            <a:off x="381000" y="1274763"/>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8" name="Oval 106"/>
          <p:cNvSpPr>
            <a:spLocks noChangeArrowheads="1"/>
          </p:cNvSpPr>
          <p:nvPr/>
        </p:nvSpPr>
        <p:spPr bwMode="ltGray">
          <a:xfrm>
            <a:off x="307975" y="1201738"/>
            <a:ext cx="2359025" cy="23590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9" name="Oval 102"/>
          <p:cNvSpPr>
            <a:spLocks noChangeArrowheads="1"/>
          </p:cNvSpPr>
          <p:nvPr/>
        </p:nvSpPr>
        <p:spPr bwMode="ltGray">
          <a:xfrm>
            <a:off x="436563" y="1362075"/>
            <a:ext cx="2162175" cy="2173288"/>
          </a:xfrm>
          <a:prstGeom prst="ellipse">
            <a:avLst/>
          </a:prstGeom>
          <a:blipFill dpi="0" rotWithShape="1">
            <a:blip r:embed="rId5"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1000" kern="0" dirty="0">
              <a:solidFill>
                <a:srgbClr val="003896"/>
              </a:solidFill>
            </a:endParaRPr>
          </a:p>
        </p:txBody>
      </p:sp>
      <p:sp>
        <p:nvSpPr>
          <p:cNvPr id="120" name="Oval 107"/>
          <p:cNvSpPr>
            <a:spLocks noChangeArrowheads="1"/>
          </p:cNvSpPr>
          <p:nvPr/>
        </p:nvSpPr>
        <p:spPr bwMode="ltGray">
          <a:xfrm>
            <a:off x="442913" y="1323975"/>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1" name="Oval 108"/>
          <p:cNvSpPr>
            <a:spLocks noChangeArrowheads="1"/>
          </p:cNvSpPr>
          <p:nvPr/>
        </p:nvSpPr>
        <p:spPr bwMode="ltGray">
          <a:xfrm>
            <a:off x="171450" y="1323975"/>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2" name="Oval 109"/>
          <p:cNvSpPr>
            <a:spLocks noChangeArrowheads="1"/>
          </p:cNvSpPr>
          <p:nvPr/>
        </p:nvSpPr>
        <p:spPr bwMode="ltGray">
          <a:xfrm>
            <a:off x="455613" y="1201738"/>
            <a:ext cx="2359025" cy="23590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3" name="Oval 147"/>
          <p:cNvSpPr>
            <a:spLocks noChangeArrowheads="1"/>
          </p:cNvSpPr>
          <p:nvPr/>
        </p:nvSpPr>
        <p:spPr bwMode="ltGray">
          <a:xfrm>
            <a:off x="974725" y="669925"/>
            <a:ext cx="1173163" cy="118586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4" name="Oval 148"/>
          <p:cNvSpPr>
            <a:spLocks noChangeArrowheads="1"/>
          </p:cNvSpPr>
          <p:nvPr/>
        </p:nvSpPr>
        <p:spPr bwMode="ltGray">
          <a:xfrm>
            <a:off x="998538" y="706438"/>
            <a:ext cx="1123950" cy="1123950"/>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5" name="Oval 149"/>
          <p:cNvSpPr>
            <a:spLocks noChangeArrowheads="1"/>
          </p:cNvSpPr>
          <p:nvPr/>
        </p:nvSpPr>
        <p:spPr bwMode="ltGray">
          <a:xfrm>
            <a:off x="949325" y="633413"/>
            <a:ext cx="1222375"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6" name="Oval 150"/>
          <p:cNvSpPr>
            <a:spLocks noChangeArrowheads="1"/>
          </p:cNvSpPr>
          <p:nvPr/>
        </p:nvSpPr>
        <p:spPr bwMode="ltGray">
          <a:xfrm>
            <a:off x="912813" y="633413"/>
            <a:ext cx="1209675"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7" name="Oval 151"/>
          <p:cNvSpPr>
            <a:spLocks noChangeArrowheads="1"/>
          </p:cNvSpPr>
          <p:nvPr/>
        </p:nvSpPr>
        <p:spPr bwMode="ltGray">
          <a:xfrm>
            <a:off x="974725" y="657225"/>
            <a:ext cx="1222375" cy="1223963"/>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8" name="Oval 152"/>
          <p:cNvSpPr>
            <a:spLocks noChangeArrowheads="1"/>
          </p:cNvSpPr>
          <p:nvPr/>
        </p:nvSpPr>
        <p:spPr bwMode="ltGray">
          <a:xfrm>
            <a:off x="936625" y="620713"/>
            <a:ext cx="1211263"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9" name="Oval 153"/>
          <p:cNvSpPr>
            <a:spLocks noChangeArrowheads="1"/>
          </p:cNvSpPr>
          <p:nvPr/>
        </p:nvSpPr>
        <p:spPr bwMode="ltGray">
          <a:xfrm>
            <a:off x="998538" y="706438"/>
            <a:ext cx="1123950" cy="1123950"/>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0" name="Oval 154"/>
          <p:cNvSpPr>
            <a:spLocks noChangeArrowheads="1"/>
          </p:cNvSpPr>
          <p:nvPr/>
        </p:nvSpPr>
        <p:spPr bwMode="ltGray">
          <a:xfrm>
            <a:off x="1011237" y="706438"/>
            <a:ext cx="1100138" cy="1100137"/>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1" name="Oval 118"/>
          <p:cNvSpPr>
            <a:spLocks noChangeArrowheads="1"/>
          </p:cNvSpPr>
          <p:nvPr userDrawn="1"/>
        </p:nvSpPr>
        <p:spPr bwMode="ltGray">
          <a:xfrm>
            <a:off x="1004888" y="706438"/>
            <a:ext cx="1111250" cy="1112837"/>
          </a:xfrm>
          <a:prstGeom prst="ellipse">
            <a:avLst/>
          </a:prstGeom>
          <a:blipFill dpi="0" rotWithShape="1">
            <a:blip r:embed="rId6"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600" kern="0" dirty="0">
              <a:solidFill>
                <a:srgbClr val="003896"/>
              </a:solidFill>
            </a:endParaRPr>
          </a:p>
        </p:txBody>
      </p:sp>
      <p:sp>
        <p:nvSpPr>
          <p:cNvPr id="132" name="Oval 119"/>
          <p:cNvSpPr>
            <a:spLocks noChangeArrowheads="1"/>
          </p:cNvSpPr>
          <p:nvPr/>
        </p:nvSpPr>
        <p:spPr bwMode="ltGray">
          <a:xfrm>
            <a:off x="1011238" y="620713"/>
            <a:ext cx="1222375"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3" name="Oval 120"/>
          <p:cNvSpPr>
            <a:spLocks noChangeArrowheads="1"/>
          </p:cNvSpPr>
          <p:nvPr/>
        </p:nvSpPr>
        <p:spPr bwMode="ltGray">
          <a:xfrm>
            <a:off x="863600" y="695325"/>
            <a:ext cx="1222375" cy="12096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4" name="Oval 121"/>
          <p:cNvSpPr>
            <a:spLocks noChangeArrowheads="1"/>
          </p:cNvSpPr>
          <p:nvPr/>
        </p:nvSpPr>
        <p:spPr bwMode="ltGray">
          <a:xfrm>
            <a:off x="1011238" y="695325"/>
            <a:ext cx="1211263" cy="12096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grpSp>
        <p:nvGrpSpPr>
          <p:cNvPr id="135" name="Group 134"/>
          <p:cNvGrpSpPr/>
          <p:nvPr/>
        </p:nvGrpSpPr>
        <p:grpSpPr bwMode="ltGray">
          <a:xfrm>
            <a:off x="257175" y="3090863"/>
            <a:ext cx="2211388" cy="2087562"/>
            <a:chOff x="257175" y="3090863"/>
            <a:chExt cx="2211388" cy="2087562"/>
          </a:xfrm>
        </p:grpSpPr>
        <p:sp>
          <p:nvSpPr>
            <p:cNvPr id="147" name="Oval 122"/>
            <p:cNvSpPr>
              <a:spLocks noChangeArrowheads="1"/>
            </p:cNvSpPr>
            <p:nvPr/>
          </p:nvSpPr>
          <p:spPr bwMode="ltGray">
            <a:xfrm>
              <a:off x="419100" y="3178175"/>
              <a:ext cx="1925638" cy="191293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8" name="Oval 123"/>
            <p:cNvSpPr>
              <a:spLocks noChangeArrowheads="1"/>
            </p:cNvSpPr>
            <p:nvPr/>
          </p:nvSpPr>
          <p:spPr bwMode="ltGray">
            <a:xfrm>
              <a:off x="481013" y="3227388"/>
              <a:ext cx="1801813" cy="1814512"/>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9" name="Oval 124"/>
            <p:cNvSpPr>
              <a:spLocks noChangeArrowheads="1"/>
            </p:cNvSpPr>
            <p:nvPr/>
          </p:nvSpPr>
          <p:spPr bwMode="ltGray">
            <a:xfrm>
              <a:off x="393700" y="3116263"/>
              <a:ext cx="1976438" cy="197485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0" name="Oval 125"/>
            <p:cNvSpPr>
              <a:spLocks noChangeArrowheads="1"/>
            </p:cNvSpPr>
            <p:nvPr/>
          </p:nvSpPr>
          <p:spPr bwMode="ltGray">
            <a:xfrm>
              <a:off x="331787" y="3116263"/>
              <a:ext cx="1963738" cy="197485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1" name="Oval 126"/>
            <p:cNvSpPr>
              <a:spLocks noChangeArrowheads="1"/>
            </p:cNvSpPr>
            <p:nvPr/>
          </p:nvSpPr>
          <p:spPr bwMode="ltGray">
            <a:xfrm>
              <a:off x="430212" y="3152775"/>
              <a:ext cx="1976438" cy="1976438"/>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2" name="Oval 127"/>
            <p:cNvSpPr>
              <a:spLocks noChangeArrowheads="1"/>
            </p:cNvSpPr>
            <p:nvPr/>
          </p:nvSpPr>
          <p:spPr bwMode="ltGray">
            <a:xfrm>
              <a:off x="368300" y="3090863"/>
              <a:ext cx="1976438"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3" name="Oval 128"/>
            <p:cNvSpPr>
              <a:spLocks noChangeAspect="1" noChangeArrowheads="1"/>
            </p:cNvSpPr>
            <p:nvPr/>
          </p:nvSpPr>
          <p:spPr bwMode="ltGray">
            <a:xfrm>
              <a:off x="460375" y="3227388"/>
              <a:ext cx="1879600" cy="1814512"/>
            </a:xfrm>
            <a:prstGeom prst="ellipse">
              <a:avLst/>
            </a:prstGeom>
            <a:blipFill dpi="0" rotWithShape="1">
              <a:blip r:embed="rId7"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1000" kern="0" dirty="0">
                <a:solidFill>
                  <a:srgbClr val="C0C0C0"/>
                </a:solidFill>
              </a:endParaRPr>
            </a:p>
          </p:txBody>
        </p:sp>
        <p:sp>
          <p:nvSpPr>
            <p:cNvPr id="154" name="Oval 129"/>
            <p:cNvSpPr>
              <a:spLocks noChangeArrowheads="1"/>
            </p:cNvSpPr>
            <p:nvPr/>
          </p:nvSpPr>
          <p:spPr bwMode="ltGray">
            <a:xfrm>
              <a:off x="257175" y="3201988"/>
              <a:ext cx="1965325"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5" name="Oval 130"/>
            <p:cNvSpPr>
              <a:spLocks noChangeArrowheads="1"/>
            </p:cNvSpPr>
            <p:nvPr/>
          </p:nvSpPr>
          <p:spPr bwMode="ltGray">
            <a:xfrm>
              <a:off x="492125" y="3090863"/>
              <a:ext cx="1976438"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6" name="Oval 131"/>
            <p:cNvSpPr>
              <a:spLocks noChangeArrowheads="1"/>
            </p:cNvSpPr>
            <p:nvPr/>
          </p:nvSpPr>
          <p:spPr bwMode="ltGray">
            <a:xfrm>
              <a:off x="481013" y="3201988"/>
              <a:ext cx="1974850"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grpSp>
      <p:grpSp>
        <p:nvGrpSpPr>
          <p:cNvPr id="136" name="Group 135"/>
          <p:cNvGrpSpPr/>
          <p:nvPr/>
        </p:nvGrpSpPr>
        <p:grpSpPr bwMode="ltGray">
          <a:xfrm>
            <a:off x="658018" y="4684713"/>
            <a:ext cx="1828801" cy="1728787"/>
            <a:chOff x="838200" y="4684713"/>
            <a:chExt cx="1828801" cy="1728787"/>
          </a:xfrm>
        </p:grpSpPr>
        <p:sp>
          <p:nvSpPr>
            <p:cNvPr id="137" name="Oval 132"/>
            <p:cNvSpPr>
              <a:spLocks noChangeArrowheads="1"/>
            </p:cNvSpPr>
            <p:nvPr/>
          </p:nvSpPr>
          <p:spPr bwMode="ltGray">
            <a:xfrm>
              <a:off x="974725" y="4746625"/>
              <a:ext cx="1592263" cy="160496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8" name="Oval 133"/>
            <p:cNvSpPr>
              <a:spLocks noChangeArrowheads="1"/>
            </p:cNvSpPr>
            <p:nvPr/>
          </p:nvSpPr>
          <p:spPr bwMode="ltGray">
            <a:xfrm>
              <a:off x="1023937" y="4795838"/>
              <a:ext cx="1493838" cy="150653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9" name="Oval 134"/>
            <p:cNvSpPr>
              <a:spLocks noChangeArrowheads="1"/>
            </p:cNvSpPr>
            <p:nvPr/>
          </p:nvSpPr>
          <p:spPr bwMode="ltGray">
            <a:xfrm>
              <a:off x="949325" y="4697413"/>
              <a:ext cx="1643063" cy="16414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0" name="Oval 135"/>
            <p:cNvSpPr>
              <a:spLocks noChangeArrowheads="1"/>
            </p:cNvSpPr>
            <p:nvPr/>
          </p:nvSpPr>
          <p:spPr bwMode="ltGray">
            <a:xfrm>
              <a:off x="900113" y="4697413"/>
              <a:ext cx="1630363" cy="16414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1" name="Oval 136"/>
            <p:cNvSpPr>
              <a:spLocks noChangeArrowheads="1"/>
            </p:cNvSpPr>
            <p:nvPr/>
          </p:nvSpPr>
          <p:spPr bwMode="ltGray">
            <a:xfrm>
              <a:off x="987425" y="4733925"/>
              <a:ext cx="1630363" cy="1643063"/>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2" name="Oval 137"/>
            <p:cNvSpPr>
              <a:spLocks noChangeArrowheads="1"/>
            </p:cNvSpPr>
            <p:nvPr/>
          </p:nvSpPr>
          <p:spPr bwMode="ltGray">
            <a:xfrm>
              <a:off x="925513" y="4684713"/>
              <a:ext cx="1641475"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3" name="Oval 138"/>
            <p:cNvSpPr>
              <a:spLocks noChangeArrowheads="1"/>
            </p:cNvSpPr>
            <p:nvPr/>
          </p:nvSpPr>
          <p:spPr bwMode="ltGray">
            <a:xfrm>
              <a:off x="1014412" y="4791075"/>
              <a:ext cx="1506538" cy="1519238"/>
            </a:xfrm>
            <a:prstGeom prst="ellipse">
              <a:avLst/>
            </a:prstGeom>
            <a:blipFill dpi="0" rotWithShape="1">
              <a:blip r:embed="rId8"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900" kern="0" dirty="0">
                <a:solidFill>
                  <a:srgbClr val="C0C0C0"/>
                </a:solidFill>
              </a:endParaRPr>
            </a:p>
          </p:txBody>
        </p:sp>
        <p:sp>
          <p:nvSpPr>
            <p:cNvPr id="144" name="Oval 139"/>
            <p:cNvSpPr>
              <a:spLocks noChangeArrowheads="1"/>
            </p:cNvSpPr>
            <p:nvPr/>
          </p:nvSpPr>
          <p:spPr bwMode="ltGray">
            <a:xfrm>
              <a:off x="838200" y="4770438"/>
              <a:ext cx="1630363"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5" name="Oval 140"/>
            <p:cNvSpPr>
              <a:spLocks noChangeArrowheads="1"/>
            </p:cNvSpPr>
            <p:nvPr/>
          </p:nvSpPr>
          <p:spPr bwMode="ltGray">
            <a:xfrm>
              <a:off x="1023938" y="4770438"/>
              <a:ext cx="1643063"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6" name="Oval 141"/>
            <p:cNvSpPr>
              <a:spLocks noChangeArrowheads="1"/>
            </p:cNvSpPr>
            <p:nvPr/>
          </p:nvSpPr>
          <p:spPr bwMode="ltGray">
            <a:xfrm>
              <a:off x="1036638" y="4684713"/>
              <a:ext cx="1630363"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grpSp>
      <p:grpSp>
        <p:nvGrpSpPr>
          <p:cNvPr id="8" name="McK Title Elements" hidden="1"/>
          <p:cNvGrpSpPr>
            <a:grpSpLocks/>
          </p:cNvGrpSpPr>
          <p:nvPr userDrawn="1"/>
        </p:nvGrpSpPr>
        <p:grpSpPr bwMode="auto">
          <a:xfrm>
            <a:off x="3059112" y="5245178"/>
            <a:ext cx="5185548" cy="484304"/>
            <a:chOff x="1663" y="3109"/>
            <a:chExt cx="3109" cy="299"/>
          </a:xfrm>
        </p:grpSpPr>
        <p:sp>
          <p:nvSpPr>
            <p:cNvPr id="9" name="McK Document type"/>
            <p:cNvSpPr txBox="1">
              <a:spLocks noChangeArrowheads="1"/>
            </p:cNvSpPr>
            <p:nvPr/>
          </p:nvSpPr>
          <p:spPr bwMode="auto">
            <a:xfrm>
              <a:off x="1663" y="3109"/>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3896"/>
                  </a:solidFill>
                  <a:latin typeface="Arial"/>
                  <a:cs typeface="Arial" pitchFamily="34" charset="0"/>
                </a:rPr>
                <a:t>Document type</a:t>
              </a:r>
            </a:p>
          </p:txBody>
        </p:sp>
        <p:sp>
          <p:nvSpPr>
            <p:cNvPr id="10" name="McK Date"/>
            <p:cNvSpPr txBox="1">
              <a:spLocks noChangeArrowheads="1"/>
            </p:cNvSpPr>
            <p:nvPr/>
          </p:nvSpPr>
          <p:spPr bwMode="auto">
            <a:xfrm>
              <a:off x="1663" y="3275"/>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3896"/>
                  </a:solidFill>
                  <a:latin typeface="Arial"/>
                  <a:cs typeface="Arial" pitchFamily="34" charset="0"/>
                </a:rPr>
                <a:t>Date</a:t>
              </a:r>
            </a:p>
          </p:txBody>
        </p:sp>
      </p:grpSp>
      <p:sp>
        <p:nvSpPr>
          <p:cNvPr id="13314" name="Rectangle 1026"/>
          <p:cNvSpPr>
            <a:spLocks noGrp="1" noChangeArrowheads="1"/>
          </p:cNvSpPr>
          <p:nvPr userDrawn="1">
            <p:ph type="ctrTitle"/>
          </p:nvPr>
        </p:nvSpPr>
        <p:spPr bwMode="auto">
          <a:xfrm>
            <a:off x="3059112" y="2017394"/>
            <a:ext cx="584358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059112" y="3739008"/>
            <a:ext cx="5843587" cy="276999"/>
          </a:xfrm>
        </p:spPr>
        <p:txBody>
          <a:bodyPr>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16453" name="Picture 69"/>
          <p:cNvPicPr>
            <a:picLocks noChangeAspect="1" noChangeArrowheads="1"/>
          </p:cNvPicPr>
          <p:nvPr userDrawn="1"/>
        </p:nvPicPr>
        <p:blipFill>
          <a:blip r:embed="rId9" cstate="email">
            <a:extLst>
              <a:ext uri="{28A0092B-C50C-407E-A947-70E740481C1C}">
                <a14:useLocalDpi xmlns:a14="http://schemas.microsoft.com/office/drawing/2010/main" xmlns=""/>
              </a:ext>
            </a:extLst>
          </a:blip>
          <a:srcRect/>
          <a:stretch>
            <a:fillRect/>
          </a:stretch>
        </p:blipFill>
        <p:spPr bwMode="auto">
          <a:xfrm>
            <a:off x="6800850" y="319088"/>
            <a:ext cx="2141537" cy="541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39868333"/>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2526430936"/>
              </p:ext>
            </p:extLst>
          </p:nvPr>
        </p:nvGraphicFramePr>
        <p:xfrm>
          <a:off x="1588" y="1588"/>
          <a:ext cx="1587" cy="1587"/>
        </p:xfrm>
        <a:graphic>
          <a:graphicData uri="http://schemas.openxmlformats.org/presentationml/2006/ole">
            <p:oleObj spid="_x0000_s204914" name="think-cell Slide" r:id="rId4"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
        <p:nvSpPr>
          <p:cNvPr id="6" name="Slide Number"/>
          <p:cNvSpPr txBox="1">
            <a:spLocks/>
          </p:cNvSpPr>
          <p:nvPr userDrawn="1">
            <p:custDataLst>
              <p:tags r:id="rId2"/>
            </p:custDataLst>
          </p:nvPr>
        </p:nvSpPr>
        <p:spPr bwMode="auto">
          <a:xfrm>
            <a:off x="4493453" y="6647941"/>
            <a:ext cx="157094" cy="153888"/>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ctr" fontAlgn="base">
              <a:spcBef>
                <a:spcPct val="0"/>
              </a:spcBef>
              <a:spcAft>
                <a:spcPct val="0"/>
              </a:spcAft>
            </a:pPr>
            <a:fld id="{42C328C1-A84F-4A39-A664-DBA00541A8C6}" type="slidenum">
              <a:rPr lang="en-US" smtClean="0">
                <a:solidFill>
                  <a:srgbClr val="83725B"/>
                </a:solidFill>
                <a:cs typeface="Arial" pitchFamily="34" charset="0"/>
              </a:rPr>
              <a:pPr algn="ctr" fontAlgn="base">
                <a:spcBef>
                  <a:spcPct val="0"/>
                </a:spcBef>
                <a:spcAft>
                  <a:spcPct val="0"/>
                </a:spcAft>
              </a:pPr>
              <a:t>‹#›</a:t>
            </a:fld>
            <a:endParaRPr lang="en-US" dirty="0">
              <a:solidFill>
                <a:srgbClr val="83725B"/>
              </a:solidFill>
              <a:cs typeface="Arial" pitchFamily="34" charset="0"/>
            </a:endParaRPr>
          </a:p>
        </p:txBody>
      </p:sp>
      <p:sp>
        <p:nvSpPr>
          <p:cNvPr id="7" name="Date Placeholder 3"/>
          <p:cNvSpPr>
            <a:spLocks noGrp="1"/>
          </p:cNvSpPr>
          <p:nvPr>
            <p:ph type="dt" sz="half" idx="2"/>
          </p:nvPr>
        </p:nvSpPr>
        <p:spPr>
          <a:xfrm>
            <a:off x="121490" y="6647941"/>
            <a:ext cx="564257" cy="153888"/>
          </a:xfrm>
          <a:prstGeom prst="rect">
            <a:avLst/>
          </a:prstGeom>
        </p:spPr>
        <p:txBody>
          <a:bodyPr vert="horz" wrap="none" lIns="0" tIns="0" rIns="0" bIns="0" rtlCol="0" anchor="b" anchorCtr="0">
            <a:spAutoFit/>
          </a:bodyPr>
          <a:lstStyle>
            <a:lvl1pPr algn="l">
              <a:defRPr lang="en-US" sz="1000" u="none" baseline="0" smtClean="0">
                <a:solidFill>
                  <a:schemeClr val="tx2"/>
                </a:solidFill>
                <a:latin typeface="+mn-lt"/>
              </a:defRPr>
            </a:lvl1pPr>
          </a:lstStyle>
          <a:p>
            <a:endParaRPr dirty="0">
              <a:solidFill>
                <a:srgbClr val="83725B"/>
              </a:solidFill>
            </a:endParaRPr>
          </a:p>
        </p:txBody>
      </p:sp>
    </p:spTree>
    <p:extLst>
      <p:ext uri="{BB962C8B-B14F-4D97-AF65-F5344CB8AC3E}">
        <p14:creationId xmlns:p14="http://schemas.microsoft.com/office/powerpoint/2010/main" xmlns="" val="2014756965"/>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graphicFrame>
        <p:nvGraphicFramePr>
          <p:cNvPr id="4" name="Rectangle 143" hidden="1"/>
          <p:cNvGraphicFramePr>
            <a:graphicFrameLocks/>
          </p:cNvGraphicFramePr>
          <p:nvPr/>
        </p:nvGraphicFramePr>
        <p:xfrm>
          <a:off x="0" y="0"/>
          <a:ext cx="158750" cy="158750"/>
        </p:xfrm>
        <a:graphic>
          <a:graphicData uri="http://schemas.openxmlformats.org/presentationml/2006/ole">
            <p:oleObj spid="_x0000_s205938" name="think-cell Slide" r:id="rId29" imgW="0" imgH="0" progId="">
              <p:embed/>
            </p:oleObj>
          </a:graphicData>
        </a:graphic>
      </p:graphicFrame>
      <p:pic>
        <p:nvPicPr>
          <p:cNvPr id="6" name="Picture 142"/>
          <p:cNvPicPr>
            <a:picLocks noChangeArrowheads="1"/>
          </p:cNvPicPr>
          <p:nvPr>
            <p:custDataLst>
              <p:tags r:id="rId2"/>
            </p:custDataLst>
          </p:nvPr>
        </p:nvPicPr>
        <p:blipFill>
          <a:blip r:embed="rId30" cstate="print">
            <a:extLst>
              <a:ext uri="{28A0092B-C50C-407E-A947-70E740481C1C}">
                <a14:useLocalDpi xmlns:a14="http://schemas.microsoft.com/office/drawing/2010/main" xmlns=""/>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7" name="McK 2. Unit of measure" hidden="1"/>
          <p:cNvSpPr txBox="1">
            <a:spLocks noChangeArrowheads="1"/>
          </p:cNvSpPr>
          <p:nvPr>
            <p:custDataLst>
              <p:tags r:id="rId3"/>
            </p:custDataLst>
          </p:nvPr>
        </p:nvSpPr>
        <p:spPr bwMode="auto">
          <a:xfrm>
            <a:off x="200025" y="1014413"/>
            <a:ext cx="6985000" cy="244475"/>
          </a:xfrm>
          <a:prstGeom prst="rect">
            <a:avLst/>
          </a:prstGeom>
          <a:noFill/>
          <a:ln>
            <a:noFill/>
          </a:ln>
          <a:effectLst/>
          <a:extLst/>
        </p:spPr>
        <p:txBody>
          <a:bodyPr lIns="0" tIns="0" rIns="0" bIns="0"/>
          <a:lstStyle>
            <a:lvl1pPr defTabSz="895350">
              <a:defRPr>
                <a:solidFill>
                  <a:schemeClr val="tx1"/>
                </a:solidFill>
                <a:latin typeface="Arial" charset="0"/>
                <a:cs typeface="Arial" charset="0"/>
              </a:defRPr>
            </a:lvl1pPr>
            <a:lvl2pPr marL="447675" defTabSz="895350">
              <a:defRPr>
                <a:solidFill>
                  <a:schemeClr val="tx1"/>
                </a:solidFill>
                <a:latin typeface="Arial" charset="0"/>
                <a:cs typeface="Arial" charset="0"/>
              </a:defRPr>
            </a:lvl2pPr>
            <a:lvl3pPr marL="895350" defTabSz="895350">
              <a:defRPr>
                <a:solidFill>
                  <a:schemeClr val="tx1"/>
                </a:solidFill>
                <a:latin typeface="Arial" charset="0"/>
                <a:cs typeface="Arial" charset="0"/>
              </a:defRPr>
            </a:lvl3pPr>
            <a:lvl4pPr marL="1344613" defTabSz="895350">
              <a:defRPr>
                <a:solidFill>
                  <a:schemeClr val="tx1"/>
                </a:solidFill>
                <a:latin typeface="Arial" charset="0"/>
                <a:cs typeface="Arial" charset="0"/>
              </a:defRPr>
            </a:lvl4pPr>
            <a:lvl5pPr marL="1792288" defTabSz="895350">
              <a:defRPr>
                <a:solidFill>
                  <a:schemeClr val="tx1"/>
                </a:solidFill>
                <a:latin typeface="Arial" charset="0"/>
                <a:cs typeface="Arial" charset="0"/>
              </a:defRPr>
            </a:lvl5pPr>
            <a:lvl6pPr marL="2249488" defTabSz="895350" fontAlgn="base">
              <a:spcBef>
                <a:spcPct val="0"/>
              </a:spcBef>
              <a:spcAft>
                <a:spcPct val="0"/>
              </a:spcAft>
              <a:defRPr>
                <a:solidFill>
                  <a:schemeClr val="tx1"/>
                </a:solidFill>
                <a:latin typeface="Arial" charset="0"/>
                <a:cs typeface="Arial" charset="0"/>
              </a:defRPr>
            </a:lvl6pPr>
            <a:lvl7pPr marL="2706688" defTabSz="895350" fontAlgn="base">
              <a:spcBef>
                <a:spcPct val="0"/>
              </a:spcBef>
              <a:spcAft>
                <a:spcPct val="0"/>
              </a:spcAft>
              <a:defRPr>
                <a:solidFill>
                  <a:schemeClr val="tx1"/>
                </a:solidFill>
                <a:latin typeface="Arial" charset="0"/>
                <a:cs typeface="Arial" charset="0"/>
              </a:defRPr>
            </a:lvl7pPr>
            <a:lvl8pPr marL="3163888" defTabSz="895350" fontAlgn="base">
              <a:spcBef>
                <a:spcPct val="0"/>
              </a:spcBef>
              <a:spcAft>
                <a:spcPct val="0"/>
              </a:spcAft>
              <a:defRPr>
                <a:solidFill>
                  <a:schemeClr val="tx1"/>
                </a:solidFill>
                <a:latin typeface="Arial" charset="0"/>
                <a:cs typeface="Arial" charset="0"/>
              </a:defRPr>
            </a:lvl8pPr>
            <a:lvl9pPr marL="3621088" defTabSz="895350" fontAlgn="base">
              <a:spcBef>
                <a:spcPct val="0"/>
              </a:spcBef>
              <a:spcAft>
                <a:spcPct val="0"/>
              </a:spcAft>
              <a:defRPr>
                <a:solidFill>
                  <a:schemeClr val="tx1"/>
                </a:solidFill>
                <a:latin typeface="Arial" charset="0"/>
                <a:cs typeface="Arial" charset="0"/>
              </a:defRPr>
            </a:lvl9pPr>
          </a:lstStyle>
          <a:p>
            <a:pPr>
              <a:defRPr/>
            </a:pPr>
            <a:r>
              <a:rPr lang="en-GB" sz="1600" b="1" dirty="0" smtClean="0">
                <a:solidFill>
                  <a:srgbClr val="808080"/>
                </a:solidFill>
              </a:rPr>
              <a:t>Unit of measure</a:t>
            </a:r>
          </a:p>
        </p:txBody>
      </p:sp>
      <p:grpSp>
        <p:nvGrpSpPr>
          <p:cNvPr id="8" name="McK Slide Elements"/>
          <p:cNvGrpSpPr>
            <a:grpSpLocks/>
          </p:cNvGrpSpPr>
          <p:nvPr userDrawn="1"/>
        </p:nvGrpSpPr>
        <p:grpSpPr bwMode="auto">
          <a:xfrm>
            <a:off x="200025" y="6223000"/>
            <a:ext cx="6985000" cy="349250"/>
            <a:chOff x="126" y="3920"/>
            <a:chExt cx="4400" cy="220"/>
          </a:xfrm>
        </p:grpSpPr>
        <p:sp>
          <p:nvSpPr>
            <p:cNvPr id="9" name="McK 3. Footnote" hidden="1"/>
            <p:cNvSpPr txBox="1">
              <a:spLocks noChangeArrowheads="1"/>
            </p:cNvSpPr>
            <p:nvPr userDrawn="1"/>
          </p:nvSpPr>
          <p:spPr bwMode="auto">
            <a:xfrm>
              <a:off x="126" y="3920"/>
              <a:ext cx="4400" cy="96"/>
            </a:xfrm>
            <a:prstGeom prst="rect">
              <a:avLst/>
            </a:prstGeom>
            <a:noFill/>
            <a:ln>
              <a:noFill/>
            </a:ln>
            <a:effectLst/>
            <a:extLst/>
          </p:spPr>
          <p:txBody>
            <a:bodyPr lIns="0" tIns="0" rIns="0" bIns="0" anchor="b"/>
            <a:lstStyle>
              <a:lvl1pPr marL="104775" indent="-104775" defTabSz="895350">
                <a:defRPr>
                  <a:solidFill>
                    <a:schemeClr val="tx1"/>
                  </a:solidFill>
                  <a:latin typeface="Arial" charset="0"/>
                  <a:cs typeface="Arial" charset="0"/>
                </a:defRPr>
              </a:lvl1pPr>
              <a:lvl2pPr marL="1031875" defTabSz="895350">
                <a:defRPr>
                  <a:solidFill>
                    <a:schemeClr val="tx1"/>
                  </a:solidFill>
                  <a:latin typeface="Arial" charset="0"/>
                  <a:cs typeface="Arial" charset="0"/>
                </a:defRPr>
              </a:lvl2pPr>
              <a:lvl3pPr marL="1217613" defTabSz="895350">
                <a:defRPr>
                  <a:solidFill>
                    <a:schemeClr val="tx1"/>
                  </a:solidFill>
                  <a:latin typeface="Arial" charset="0"/>
                  <a:cs typeface="Arial" charset="0"/>
                </a:defRPr>
              </a:lvl3pPr>
              <a:lvl4pPr marL="1404938" defTabSz="895350">
                <a:defRPr>
                  <a:solidFill>
                    <a:schemeClr val="tx1"/>
                  </a:solidFill>
                  <a:latin typeface="Arial" charset="0"/>
                  <a:cs typeface="Arial" charset="0"/>
                </a:defRPr>
              </a:lvl4pPr>
              <a:lvl5pPr marL="1792288" defTabSz="895350">
                <a:defRPr>
                  <a:solidFill>
                    <a:schemeClr val="tx1"/>
                  </a:solidFill>
                  <a:latin typeface="Arial" charset="0"/>
                  <a:cs typeface="Arial" charset="0"/>
                </a:defRPr>
              </a:lvl5pPr>
              <a:lvl6pPr marL="2249488" defTabSz="895350" fontAlgn="base">
                <a:spcBef>
                  <a:spcPct val="0"/>
                </a:spcBef>
                <a:spcAft>
                  <a:spcPct val="0"/>
                </a:spcAft>
                <a:defRPr>
                  <a:solidFill>
                    <a:schemeClr val="tx1"/>
                  </a:solidFill>
                  <a:latin typeface="Arial" charset="0"/>
                  <a:cs typeface="Arial" charset="0"/>
                </a:defRPr>
              </a:lvl6pPr>
              <a:lvl7pPr marL="2706688" defTabSz="895350" fontAlgn="base">
                <a:spcBef>
                  <a:spcPct val="0"/>
                </a:spcBef>
                <a:spcAft>
                  <a:spcPct val="0"/>
                </a:spcAft>
                <a:defRPr>
                  <a:solidFill>
                    <a:schemeClr val="tx1"/>
                  </a:solidFill>
                  <a:latin typeface="Arial" charset="0"/>
                  <a:cs typeface="Arial" charset="0"/>
                </a:defRPr>
              </a:lvl7pPr>
              <a:lvl8pPr marL="3163888" defTabSz="895350" fontAlgn="base">
                <a:spcBef>
                  <a:spcPct val="0"/>
                </a:spcBef>
                <a:spcAft>
                  <a:spcPct val="0"/>
                </a:spcAft>
                <a:defRPr>
                  <a:solidFill>
                    <a:schemeClr val="tx1"/>
                  </a:solidFill>
                  <a:latin typeface="Arial" charset="0"/>
                  <a:cs typeface="Arial" charset="0"/>
                </a:defRPr>
              </a:lvl8pPr>
              <a:lvl9pPr marL="3621088" defTabSz="895350" fontAlgn="base">
                <a:spcBef>
                  <a:spcPct val="0"/>
                </a:spcBef>
                <a:spcAft>
                  <a:spcPct val="0"/>
                </a:spcAft>
                <a:defRPr>
                  <a:solidFill>
                    <a:schemeClr val="tx1"/>
                  </a:solidFill>
                  <a:latin typeface="Arial" charset="0"/>
                  <a:cs typeface="Arial" charset="0"/>
                </a:defRPr>
              </a:lvl9pPr>
            </a:lstStyle>
            <a:p>
              <a:pPr>
                <a:defRPr/>
              </a:pPr>
              <a:r>
                <a:rPr lang="en-GB" sz="1000" dirty="0" smtClean="0">
                  <a:solidFill>
                    <a:srgbClr val="003896"/>
                  </a:solidFill>
                </a:rPr>
                <a:t>1 Footnote</a:t>
              </a:r>
            </a:p>
          </p:txBody>
        </p:sp>
        <p:sp>
          <p:nvSpPr>
            <p:cNvPr id="10" name="McK 4. Source" hidden="1"/>
            <p:cNvSpPr>
              <a:spLocks noChangeArrowheads="1"/>
            </p:cNvSpPr>
            <p:nvPr userDrawn="1"/>
          </p:nvSpPr>
          <p:spPr bwMode="auto">
            <a:xfrm>
              <a:off x="126" y="4044"/>
              <a:ext cx="4400"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609600" indent="-609600" defTabSz="895350" eaLnBrk="0" hangingPunct="0">
                <a:tabLst>
                  <a:tab pos="612775" algn="l"/>
                </a:tabLst>
                <a:defRPr sz="800">
                  <a:solidFill>
                    <a:schemeClr val="tx1"/>
                  </a:solidFill>
                  <a:latin typeface="Arial" panose="020B0604020202020204" pitchFamily="34" charset="0"/>
                  <a:cs typeface="Arial" panose="020B0604020202020204" pitchFamily="34" charset="0"/>
                </a:defRPr>
              </a:lvl1pPr>
              <a:lvl2pPr marL="742950" indent="-285750" defTabSz="895350" eaLnBrk="0" hangingPunct="0">
                <a:tabLst>
                  <a:tab pos="612775" algn="l"/>
                </a:tabLst>
                <a:defRPr sz="800">
                  <a:solidFill>
                    <a:schemeClr val="tx1"/>
                  </a:solidFill>
                  <a:latin typeface="Arial" panose="020B0604020202020204" pitchFamily="34" charset="0"/>
                  <a:cs typeface="Arial" panose="020B0604020202020204" pitchFamily="34" charset="0"/>
                </a:defRPr>
              </a:lvl2pPr>
              <a:lvl3pPr marL="1143000" indent="-228600" defTabSz="895350" eaLnBrk="0" hangingPunct="0">
                <a:tabLst>
                  <a:tab pos="612775" algn="l"/>
                </a:tabLst>
                <a:defRPr sz="800">
                  <a:solidFill>
                    <a:schemeClr val="tx1"/>
                  </a:solidFill>
                  <a:latin typeface="Arial" panose="020B0604020202020204" pitchFamily="34" charset="0"/>
                  <a:cs typeface="Arial" panose="020B0604020202020204" pitchFamily="34" charset="0"/>
                </a:defRPr>
              </a:lvl3pPr>
              <a:lvl4pPr marL="1600200" indent="-228600" defTabSz="895350" eaLnBrk="0" hangingPunct="0">
                <a:tabLst>
                  <a:tab pos="612775" algn="l"/>
                </a:tabLst>
                <a:defRPr sz="800">
                  <a:solidFill>
                    <a:schemeClr val="tx1"/>
                  </a:solidFill>
                  <a:latin typeface="Arial" panose="020B0604020202020204" pitchFamily="34" charset="0"/>
                  <a:cs typeface="Arial" panose="020B0604020202020204" pitchFamily="34" charset="0"/>
                </a:defRPr>
              </a:lvl4pPr>
              <a:lvl5pPr marL="2057400" indent="-228600" defTabSz="895350" eaLnBrk="0" hangingPunct="0">
                <a:tabLst>
                  <a:tab pos="612775" algn="l"/>
                </a:tabLst>
                <a:defRPr sz="800">
                  <a:solidFill>
                    <a:schemeClr val="tx1"/>
                  </a:solidFill>
                  <a:latin typeface="Arial" panose="020B0604020202020204" pitchFamily="34" charset="0"/>
                  <a:cs typeface="Arial" panose="020B0604020202020204" pitchFamily="34" charset="0"/>
                </a:defRPr>
              </a:lvl5pPr>
              <a:lvl6pPr marL="2514600" indent="-228600" defTabSz="895350" eaLnBrk="0" fontAlgn="base" hangingPunct="0">
                <a:spcBef>
                  <a:spcPct val="0"/>
                </a:spcBef>
                <a:spcAft>
                  <a:spcPct val="0"/>
                </a:spcAft>
                <a:tabLst>
                  <a:tab pos="612775" algn="l"/>
                </a:tabLst>
                <a:defRPr sz="800">
                  <a:solidFill>
                    <a:schemeClr val="tx1"/>
                  </a:solidFill>
                  <a:latin typeface="Arial" panose="020B0604020202020204" pitchFamily="34" charset="0"/>
                  <a:cs typeface="Arial" panose="020B0604020202020204" pitchFamily="34" charset="0"/>
                </a:defRPr>
              </a:lvl6pPr>
              <a:lvl7pPr marL="2971800" indent="-228600" defTabSz="895350" eaLnBrk="0" fontAlgn="base" hangingPunct="0">
                <a:spcBef>
                  <a:spcPct val="0"/>
                </a:spcBef>
                <a:spcAft>
                  <a:spcPct val="0"/>
                </a:spcAft>
                <a:tabLst>
                  <a:tab pos="612775" algn="l"/>
                </a:tabLst>
                <a:defRPr sz="800">
                  <a:solidFill>
                    <a:schemeClr val="tx1"/>
                  </a:solidFill>
                  <a:latin typeface="Arial" panose="020B0604020202020204" pitchFamily="34" charset="0"/>
                  <a:cs typeface="Arial" panose="020B0604020202020204" pitchFamily="34" charset="0"/>
                </a:defRPr>
              </a:lvl7pPr>
              <a:lvl8pPr marL="3429000" indent="-228600" defTabSz="895350" eaLnBrk="0" fontAlgn="base" hangingPunct="0">
                <a:spcBef>
                  <a:spcPct val="0"/>
                </a:spcBef>
                <a:spcAft>
                  <a:spcPct val="0"/>
                </a:spcAft>
                <a:tabLst>
                  <a:tab pos="612775" algn="l"/>
                </a:tabLst>
                <a:defRPr sz="800">
                  <a:solidFill>
                    <a:schemeClr val="tx1"/>
                  </a:solidFill>
                  <a:latin typeface="Arial" panose="020B0604020202020204" pitchFamily="34" charset="0"/>
                  <a:cs typeface="Arial" panose="020B0604020202020204" pitchFamily="34" charset="0"/>
                </a:defRPr>
              </a:lvl8pPr>
              <a:lvl9pPr marL="3886200" indent="-228600" defTabSz="895350" eaLnBrk="0" fontAlgn="base" hangingPunct="0">
                <a:spcBef>
                  <a:spcPct val="0"/>
                </a:spcBef>
                <a:spcAft>
                  <a:spcPct val="0"/>
                </a:spcAft>
                <a:tabLst>
                  <a:tab pos="612775" algn="l"/>
                </a:tabLs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000" dirty="0" smtClean="0">
                  <a:solidFill>
                    <a:srgbClr val="003896"/>
                  </a:solidFill>
                </a:rPr>
                <a:t>SOURCE: Source</a:t>
              </a:r>
            </a:p>
          </p:txBody>
        </p:sp>
      </p:grpSp>
      <p:grpSp>
        <p:nvGrpSpPr>
          <p:cNvPr id="11" name="LegendBoxes" hidden="1"/>
          <p:cNvGrpSpPr>
            <a:grpSpLocks/>
          </p:cNvGrpSpPr>
          <p:nvPr>
            <p:custDataLst>
              <p:tags r:id="rId4"/>
            </p:custDataLst>
          </p:nvPr>
        </p:nvGrpSpPr>
        <p:grpSpPr bwMode="auto">
          <a:xfrm>
            <a:off x="7993063" y="1014413"/>
            <a:ext cx="842962" cy="976312"/>
            <a:chOff x="3394" y="519"/>
            <a:chExt cx="531" cy="615"/>
          </a:xfrm>
        </p:grpSpPr>
        <p:sp>
          <p:nvSpPr>
            <p:cNvPr id="12" name="LegendRectangle1" hidden="1"/>
            <p:cNvSpPr>
              <a:spLocks noChangeArrowheads="1"/>
            </p:cNvSpPr>
            <p:nvPr userDrawn="1"/>
          </p:nvSpPr>
          <p:spPr bwMode="auto">
            <a:xfrm>
              <a:off x="3394" y="526"/>
              <a:ext cx="104" cy="101"/>
            </a:xfrm>
            <a:prstGeom prst="rect">
              <a:avLst/>
            </a:prstGeom>
            <a:solidFill>
              <a:schemeClr val="accent1"/>
            </a:solidFill>
            <a:ln w="9525">
              <a:solidFill>
                <a:srgbClr val="808080"/>
              </a:solidFill>
              <a:miter lim="800000"/>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13" name="LegendRectangle2" hidden="1"/>
            <p:cNvSpPr>
              <a:spLocks noChangeArrowheads="1"/>
            </p:cNvSpPr>
            <p:nvPr userDrawn="1"/>
          </p:nvSpPr>
          <p:spPr bwMode="auto">
            <a:xfrm>
              <a:off x="3394" y="693"/>
              <a:ext cx="104" cy="101"/>
            </a:xfrm>
            <a:prstGeom prst="rect">
              <a:avLst/>
            </a:prstGeom>
            <a:solidFill>
              <a:schemeClr val="accent2"/>
            </a:solidFill>
            <a:ln w="9525">
              <a:solidFill>
                <a:srgbClr val="808080"/>
              </a:solidFill>
              <a:miter lim="800000"/>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14" name="LegendRectangle3" hidden="1"/>
            <p:cNvSpPr>
              <a:spLocks noChangeArrowheads="1"/>
            </p:cNvSpPr>
            <p:nvPr userDrawn="1"/>
          </p:nvSpPr>
          <p:spPr bwMode="auto">
            <a:xfrm>
              <a:off x="3394" y="860"/>
              <a:ext cx="104" cy="101"/>
            </a:xfrm>
            <a:prstGeom prst="rect">
              <a:avLst/>
            </a:prstGeom>
            <a:solidFill>
              <a:schemeClr val="hlink"/>
            </a:solidFill>
            <a:ln w="9525">
              <a:solidFill>
                <a:srgbClr val="808080"/>
              </a:solidFill>
              <a:miter lim="800000"/>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15" name="LegendRectangle4" hidden="1"/>
            <p:cNvSpPr>
              <a:spLocks noChangeArrowheads="1"/>
            </p:cNvSpPr>
            <p:nvPr userDrawn="1"/>
          </p:nvSpPr>
          <p:spPr bwMode="auto">
            <a:xfrm>
              <a:off x="3394" y="1027"/>
              <a:ext cx="104" cy="101"/>
            </a:xfrm>
            <a:prstGeom prst="rect">
              <a:avLst/>
            </a:prstGeom>
            <a:solidFill>
              <a:schemeClr val="folHlink"/>
            </a:solidFill>
            <a:ln w="9525">
              <a:solidFill>
                <a:srgbClr val="808080"/>
              </a:solidFill>
              <a:miter lim="800000"/>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16" name="Legend1" hidden="1"/>
            <p:cNvSpPr>
              <a:spLocks noChangeArrowheads="1"/>
            </p:cNvSpPr>
            <p:nvPr userDrawn="1"/>
          </p:nvSpPr>
          <p:spPr bwMode="auto">
            <a:xfrm>
              <a:off x="3554" y="519"/>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Legend1</a:t>
              </a:r>
            </a:p>
          </p:txBody>
        </p:sp>
        <p:sp>
          <p:nvSpPr>
            <p:cNvPr id="17" name="Legend2" hidden="1"/>
            <p:cNvSpPr>
              <a:spLocks noChangeArrowheads="1"/>
            </p:cNvSpPr>
            <p:nvPr userDrawn="1"/>
          </p:nvSpPr>
          <p:spPr bwMode="auto">
            <a:xfrm>
              <a:off x="3554" y="684"/>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Legend2</a:t>
              </a:r>
            </a:p>
          </p:txBody>
        </p:sp>
        <p:sp>
          <p:nvSpPr>
            <p:cNvPr id="18" name="Legend3" hidden="1"/>
            <p:cNvSpPr>
              <a:spLocks noChangeArrowheads="1"/>
            </p:cNvSpPr>
            <p:nvPr userDrawn="1"/>
          </p:nvSpPr>
          <p:spPr bwMode="auto">
            <a:xfrm>
              <a:off x="3554" y="849"/>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Legend3</a:t>
              </a:r>
            </a:p>
          </p:txBody>
        </p:sp>
        <p:sp>
          <p:nvSpPr>
            <p:cNvPr id="19" name="Legend4" hidden="1"/>
            <p:cNvSpPr>
              <a:spLocks noChangeArrowheads="1"/>
            </p:cNvSpPr>
            <p:nvPr userDrawn="1"/>
          </p:nvSpPr>
          <p:spPr bwMode="auto">
            <a:xfrm>
              <a:off x="3554" y="1019"/>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Legend4</a:t>
              </a:r>
            </a:p>
          </p:txBody>
        </p:sp>
      </p:grpSp>
      <p:grpSp>
        <p:nvGrpSpPr>
          <p:cNvPr id="20" name="LegendLines" hidden="1"/>
          <p:cNvGrpSpPr>
            <a:grpSpLocks/>
          </p:cNvGrpSpPr>
          <p:nvPr>
            <p:custDataLst>
              <p:tags r:id="rId5"/>
            </p:custDataLst>
          </p:nvPr>
        </p:nvGrpSpPr>
        <p:grpSpPr bwMode="auto">
          <a:xfrm>
            <a:off x="7675563" y="1014413"/>
            <a:ext cx="1160462" cy="706437"/>
            <a:chOff x="2411" y="2750"/>
            <a:chExt cx="731" cy="445"/>
          </a:xfrm>
        </p:grpSpPr>
        <p:sp>
          <p:nvSpPr>
            <p:cNvPr id="21" name="LineLegend1" hidden="1"/>
            <p:cNvSpPr>
              <a:spLocks noChangeShapeType="1"/>
            </p:cNvSpPr>
            <p:nvPr/>
          </p:nvSpPr>
          <p:spPr bwMode="auto">
            <a:xfrm>
              <a:off x="2411" y="2807"/>
              <a:ext cx="28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dirty="0">
                <a:solidFill>
                  <a:srgbClr val="003896"/>
                </a:solidFill>
              </a:endParaRPr>
            </a:p>
          </p:txBody>
        </p:sp>
        <p:sp>
          <p:nvSpPr>
            <p:cNvPr id="22" name="LineLegend2" hidden="1"/>
            <p:cNvSpPr>
              <a:spLocks noChangeShapeType="1"/>
            </p:cNvSpPr>
            <p:nvPr/>
          </p:nvSpPr>
          <p:spPr bwMode="auto">
            <a:xfrm>
              <a:off x="2411" y="2972"/>
              <a:ext cx="288" cy="0"/>
            </a:xfrm>
            <a:prstGeom prst="line">
              <a:avLst/>
            </a:prstGeom>
            <a:noFill/>
            <a:ln w="2857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ZA" dirty="0">
                <a:solidFill>
                  <a:srgbClr val="003896"/>
                </a:solidFill>
              </a:endParaRPr>
            </a:p>
          </p:txBody>
        </p:sp>
        <p:sp>
          <p:nvSpPr>
            <p:cNvPr id="23" name="LineLegend3" hidden="1"/>
            <p:cNvSpPr>
              <a:spLocks noChangeShapeType="1"/>
            </p:cNvSpPr>
            <p:nvPr/>
          </p:nvSpPr>
          <p:spPr bwMode="auto">
            <a:xfrm>
              <a:off x="2411" y="3137"/>
              <a:ext cx="288" cy="0"/>
            </a:xfrm>
            <a:prstGeom prst="line">
              <a:avLst/>
            </a:prstGeom>
            <a:noFill/>
            <a:ln w="2857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ZA" dirty="0">
                <a:solidFill>
                  <a:srgbClr val="003896"/>
                </a:solidFill>
              </a:endParaRPr>
            </a:p>
          </p:txBody>
        </p:sp>
        <p:sp>
          <p:nvSpPr>
            <p:cNvPr id="24" name="Legend1" hidden="1"/>
            <p:cNvSpPr>
              <a:spLocks noChangeArrowheads="1"/>
            </p:cNvSpPr>
            <p:nvPr userDrawn="1"/>
          </p:nvSpPr>
          <p:spPr bwMode="auto">
            <a:xfrm>
              <a:off x="2771" y="2750"/>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Legend1</a:t>
              </a:r>
            </a:p>
          </p:txBody>
        </p:sp>
        <p:sp>
          <p:nvSpPr>
            <p:cNvPr id="25" name="Legend2" hidden="1"/>
            <p:cNvSpPr>
              <a:spLocks noChangeArrowheads="1"/>
            </p:cNvSpPr>
            <p:nvPr userDrawn="1"/>
          </p:nvSpPr>
          <p:spPr bwMode="auto">
            <a:xfrm>
              <a:off x="2771" y="2915"/>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Legend2</a:t>
              </a:r>
            </a:p>
          </p:txBody>
        </p:sp>
        <p:sp>
          <p:nvSpPr>
            <p:cNvPr id="26" name="Legend3" hidden="1"/>
            <p:cNvSpPr>
              <a:spLocks noChangeArrowheads="1"/>
            </p:cNvSpPr>
            <p:nvPr userDrawn="1"/>
          </p:nvSpPr>
          <p:spPr bwMode="auto">
            <a:xfrm>
              <a:off x="2771" y="3080"/>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Legend3</a:t>
              </a:r>
            </a:p>
          </p:txBody>
        </p:sp>
      </p:grpSp>
      <p:grpSp>
        <p:nvGrpSpPr>
          <p:cNvPr id="27" name="LegendMoons" hidden="1"/>
          <p:cNvGrpSpPr>
            <a:grpSpLocks/>
          </p:cNvGrpSpPr>
          <p:nvPr>
            <p:custDataLst>
              <p:tags r:id="rId6"/>
            </p:custDataLst>
          </p:nvPr>
        </p:nvGrpSpPr>
        <p:grpSpPr bwMode="auto">
          <a:xfrm>
            <a:off x="7913688" y="1014413"/>
            <a:ext cx="922337" cy="1306512"/>
            <a:chOff x="1104" y="2704"/>
            <a:chExt cx="581" cy="823"/>
          </a:xfrm>
        </p:grpSpPr>
        <p:grpSp>
          <p:nvGrpSpPr>
            <p:cNvPr id="28" name="MoonLegend1" hidden="1"/>
            <p:cNvGrpSpPr>
              <a:grpSpLocks noChangeAspect="1"/>
            </p:cNvGrpSpPr>
            <p:nvPr>
              <p:custDataLst>
                <p:tags r:id="rId13"/>
              </p:custDataLst>
            </p:nvPr>
          </p:nvGrpSpPr>
          <p:grpSpPr bwMode="auto">
            <a:xfrm>
              <a:off x="1104" y="2704"/>
              <a:ext cx="132" cy="132"/>
              <a:chOff x="4533" y="183"/>
              <a:chExt cx="144" cy="144"/>
            </a:xfrm>
          </p:grpSpPr>
          <p:sp>
            <p:nvSpPr>
              <p:cNvPr id="46" name="Oval 74" hidden="1"/>
              <p:cNvSpPr>
                <a:spLocks noChangeAspect="1" noChangeArrowheads="1"/>
              </p:cNvSpPr>
              <p:nvPr>
                <p:custDataLst>
                  <p:tags r:id="rId26"/>
                </p:custDataLst>
              </p:nvPr>
            </p:nvSpPr>
            <p:spPr bwMode="blackWhite">
              <a:xfrm>
                <a:off x="4533" y="183"/>
                <a:ext cx="144" cy="144"/>
              </a:xfrm>
              <a:prstGeom prst="ellipse">
                <a:avLst/>
              </a:prstGeom>
              <a:solidFill>
                <a:schemeClr val="accent1"/>
              </a:solidFill>
              <a:ln w="9525">
                <a:solidFill>
                  <a:schemeClr val="tx1"/>
                </a:solidFill>
                <a:round/>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47" name="Arc 75" hidden="1"/>
              <p:cNvSpPr>
                <a:spLocks noChangeAspect="1"/>
              </p:cNvSpPr>
              <p:nvPr>
                <p:custDataLst>
                  <p:tags r:id="rId27"/>
                </p:custDataLst>
              </p:nvPr>
            </p:nvSpPr>
            <p:spPr bwMode="black">
              <a:xfrm>
                <a:off x="4533" y="183"/>
                <a:ext cx="144" cy="144"/>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599" y="0"/>
                    </a:moveTo>
                  </a:path>
                  <a:path w="43200" h="43200" stroke="0" extrusionOk="0">
                    <a:moveTo>
                      <a:pt x="21599" y="0"/>
                    </a:moveTo>
                    <a:lnTo>
                      <a:pt x="21600" y="21600"/>
                    </a:lnTo>
                    <a:lnTo>
                      <a:pt x="21599" y="0"/>
                    </a:lnTo>
                    <a:close/>
                  </a:path>
                </a:pathLst>
              </a:custGeom>
              <a:solidFill>
                <a:schemeClr val="folHlink"/>
              </a:solidFill>
              <a:ln w="9525">
                <a:solidFill>
                  <a:schemeClr val="tx1"/>
                </a:solidFill>
                <a:round/>
                <a:headEnd/>
                <a:tailEnd/>
              </a:ln>
            </p:spPr>
            <p:txBody>
              <a:bodyPr wrap="none" anchor="ctr"/>
              <a:lstStyle/>
              <a:p>
                <a:endParaRPr lang="en-ZA" dirty="0">
                  <a:solidFill>
                    <a:srgbClr val="003896"/>
                  </a:solidFill>
                </a:endParaRPr>
              </a:p>
            </p:txBody>
          </p:sp>
        </p:grpSp>
        <p:grpSp>
          <p:nvGrpSpPr>
            <p:cNvPr id="29" name="MoonLegend2" hidden="1"/>
            <p:cNvGrpSpPr>
              <a:grpSpLocks noChangeAspect="1"/>
            </p:cNvGrpSpPr>
            <p:nvPr>
              <p:custDataLst>
                <p:tags r:id="rId14"/>
              </p:custDataLst>
            </p:nvPr>
          </p:nvGrpSpPr>
          <p:grpSpPr bwMode="auto">
            <a:xfrm>
              <a:off x="1104" y="2876"/>
              <a:ext cx="132" cy="132"/>
              <a:chOff x="1694" y="2044"/>
              <a:chExt cx="160" cy="160"/>
            </a:xfrm>
          </p:grpSpPr>
          <p:sp>
            <p:nvSpPr>
              <p:cNvPr id="44" name="Oval 77" hidden="1"/>
              <p:cNvSpPr>
                <a:spLocks noChangeAspect="1" noChangeArrowheads="1"/>
              </p:cNvSpPr>
              <p:nvPr>
                <p:custDataLst>
                  <p:tags r:id="rId24"/>
                </p:custDataLst>
              </p:nvPr>
            </p:nvSpPr>
            <p:spPr bwMode="blackWhite">
              <a:xfrm>
                <a:off x="1694" y="2044"/>
                <a:ext cx="160" cy="160"/>
              </a:xfrm>
              <a:prstGeom prst="ellipse">
                <a:avLst/>
              </a:prstGeom>
              <a:solidFill>
                <a:schemeClr val="accent1"/>
              </a:solidFill>
              <a:ln w="9525">
                <a:solidFill>
                  <a:schemeClr val="tx1"/>
                </a:solidFill>
                <a:round/>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45" name="Arc 78" hidden="1"/>
              <p:cNvSpPr>
                <a:spLocks noChangeAspect="1"/>
              </p:cNvSpPr>
              <p:nvPr>
                <p:custDataLst>
                  <p:tags r:id="rId25"/>
                </p:custDataLst>
              </p:nvPr>
            </p:nvSpPr>
            <p:spPr bwMode="black">
              <a:xfrm>
                <a:off x="1774" y="2044"/>
                <a:ext cx="80" cy="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folHlink"/>
              </a:solidFill>
              <a:ln w="9525">
                <a:solidFill>
                  <a:schemeClr val="tx1"/>
                </a:solidFill>
                <a:round/>
                <a:headEnd/>
                <a:tailEnd/>
              </a:ln>
            </p:spPr>
            <p:txBody>
              <a:bodyPr wrap="none" anchor="ctr"/>
              <a:lstStyle/>
              <a:p>
                <a:endParaRPr lang="en-ZA" dirty="0">
                  <a:solidFill>
                    <a:srgbClr val="003896"/>
                  </a:solidFill>
                </a:endParaRPr>
              </a:p>
            </p:txBody>
          </p:sp>
        </p:grpSp>
        <p:grpSp>
          <p:nvGrpSpPr>
            <p:cNvPr id="30" name="MoonLegend3" hidden="1"/>
            <p:cNvGrpSpPr>
              <a:grpSpLocks noChangeAspect="1"/>
            </p:cNvGrpSpPr>
            <p:nvPr>
              <p:custDataLst>
                <p:tags r:id="rId15"/>
              </p:custDataLst>
            </p:nvPr>
          </p:nvGrpSpPr>
          <p:grpSpPr bwMode="auto">
            <a:xfrm>
              <a:off x="1104" y="3049"/>
              <a:ext cx="132" cy="132"/>
              <a:chOff x="4495" y="897"/>
              <a:chExt cx="160" cy="160"/>
            </a:xfrm>
          </p:grpSpPr>
          <p:sp>
            <p:nvSpPr>
              <p:cNvPr id="42" name="Oval 80" hidden="1"/>
              <p:cNvSpPr>
                <a:spLocks noChangeAspect="1" noChangeArrowheads="1"/>
              </p:cNvSpPr>
              <p:nvPr>
                <p:custDataLst>
                  <p:tags r:id="rId22"/>
                </p:custDataLst>
              </p:nvPr>
            </p:nvSpPr>
            <p:spPr bwMode="blackWhite">
              <a:xfrm>
                <a:off x="4495" y="897"/>
                <a:ext cx="160" cy="160"/>
              </a:xfrm>
              <a:prstGeom prst="ellipse">
                <a:avLst/>
              </a:prstGeom>
              <a:solidFill>
                <a:schemeClr val="accent1"/>
              </a:solidFill>
              <a:ln w="9525">
                <a:solidFill>
                  <a:schemeClr val="tx1"/>
                </a:solidFill>
                <a:round/>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43" name="Arc 81" hidden="1"/>
              <p:cNvSpPr>
                <a:spLocks noChangeAspect="1"/>
              </p:cNvSpPr>
              <p:nvPr>
                <p:custDataLst>
                  <p:tags r:id="rId23"/>
                </p:custDataLst>
              </p:nvPr>
            </p:nvSpPr>
            <p:spPr bwMode="black">
              <a:xfrm>
                <a:off x="4575" y="897"/>
                <a:ext cx="80" cy="16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lnTo>
                      <a:pt x="-1" y="0"/>
                    </a:lnTo>
                    <a:close/>
                  </a:path>
                </a:pathLst>
              </a:custGeom>
              <a:solidFill>
                <a:schemeClr val="folHlink"/>
              </a:solidFill>
              <a:ln w="9525">
                <a:solidFill>
                  <a:schemeClr val="tx1"/>
                </a:solidFill>
                <a:round/>
                <a:headEnd/>
                <a:tailEnd/>
              </a:ln>
            </p:spPr>
            <p:txBody>
              <a:bodyPr wrap="none" anchor="ctr"/>
              <a:lstStyle/>
              <a:p>
                <a:endParaRPr lang="en-ZA" dirty="0">
                  <a:solidFill>
                    <a:srgbClr val="003896"/>
                  </a:solidFill>
                </a:endParaRPr>
              </a:p>
            </p:txBody>
          </p:sp>
        </p:grpSp>
        <p:grpSp>
          <p:nvGrpSpPr>
            <p:cNvPr id="31" name="MoonLegend4" hidden="1"/>
            <p:cNvGrpSpPr>
              <a:grpSpLocks noChangeAspect="1"/>
            </p:cNvGrpSpPr>
            <p:nvPr>
              <p:custDataLst>
                <p:tags r:id="rId16"/>
              </p:custDataLst>
            </p:nvPr>
          </p:nvGrpSpPr>
          <p:grpSpPr bwMode="auto">
            <a:xfrm>
              <a:off x="1104" y="3222"/>
              <a:ext cx="132" cy="132"/>
              <a:chOff x="4495" y="1198"/>
              <a:chExt cx="160" cy="160"/>
            </a:xfrm>
          </p:grpSpPr>
          <p:sp>
            <p:nvSpPr>
              <p:cNvPr id="40" name="Oval 83" hidden="1"/>
              <p:cNvSpPr>
                <a:spLocks noChangeAspect="1" noChangeArrowheads="1"/>
              </p:cNvSpPr>
              <p:nvPr>
                <p:custDataLst>
                  <p:tags r:id="rId20"/>
                </p:custDataLst>
              </p:nvPr>
            </p:nvSpPr>
            <p:spPr bwMode="blackWhite">
              <a:xfrm>
                <a:off x="4495" y="1198"/>
                <a:ext cx="160" cy="160"/>
              </a:xfrm>
              <a:prstGeom prst="ellipse">
                <a:avLst/>
              </a:prstGeom>
              <a:solidFill>
                <a:schemeClr val="accent1"/>
              </a:solidFill>
              <a:ln w="9525">
                <a:solidFill>
                  <a:schemeClr val="tx1"/>
                </a:solidFill>
                <a:round/>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41" name="Arc 84" hidden="1"/>
              <p:cNvSpPr>
                <a:spLocks noChangeAspect="1"/>
              </p:cNvSpPr>
              <p:nvPr>
                <p:custDataLst>
                  <p:tags r:id="rId21"/>
                </p:custDataLst>
              </p:nvPr>
            </p:nvSpPr>
            <p:spPr bwMode="black">
              <a:xfrm>
                <a:off x="4495" y="1198"/>
                <a:ext cx="160" cy="16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lnTo>
                      <a:pt x="21599" y="0"/>
                    </a:lnTo>
                    <a:close/>
                  </a:path>
                </a:pathLst>
              </a:custGeom>
              <a:solidFill>
                <a:schemeClr val="folHlink"/>
              </a:solidFill>
              <a:ln w="9525">
                <a:solidFill>
                  <a:schemeClr val="tx1"/>
                </a:solidFill>
                <a:round/>
                <a:headEnd/>
                <a:tailEnd/>
              </a:ln>
            </p:spPr>
            <p:txBody>
              <a:bodyPr wrap="none" anchor="ctr"/>
              <a:lstStyle/>
              <a:p>
                <a:endParaRPr lang="en-ZA" dirty="0">
                  <a:solidFill>
                    <a:srgbClr val="003896"/>
                  </a:solidFill>
                </a:endParaRPr>
              </a:p>
            </p:txBody>
          </p:sp>
        </p:grpSp>
        <p:grpSp>
          <p:nvGrpSpPr>
            <p:cNvPr id="32" name="MoonLegend5" hidden="1"/>
            <p:cNvGrpSpPr>
              <a:grpSpLocks noChangeAspect="1"/>
            </p:cNvGrpSpPr>
            <p:nvPr>
              <p:custDataLst>
                <p:tags r:id="rId17"/>
              </p:custDataLst>
            </p:nvPr>
          </p:nvGrpSpPr>
          <p:grpSpPr bwMode="auto">
            <a:xfrm>
              <a:off x="1104" y="3395"/>
              <a:ext cx="132" cy="132"/>
              <a:chOff x="4495" y="1440"/>
              <a:chExt cx="160" cy="160"/>
            </a:xfrm>
          </p:grpSpPr>
          <p:sp>
            <p:nvSpPr>
              <p:cNvPr id="38" name="Oval 86" hidden="1"/>
              <p:cNvSpPr>
                <a:spLocks noChangeAspect="1" noChangeArrowheads="1"/>
              </p:cNvSpPr>
              <p:nvPr>
                <p:custDataLst>
                  <p:tags r:id="rId18"/>
                </p:custDataLst>
              </p:nvPr>
            </p:nvSpPr>
            <p:spPr bwMode="blackWhite">
              <a:xfrm>
                <a:off x="4495" y="1440"/>
                <a:ext cx="160" cy="160"/>
              </a:xfrm>
              <a:prstGeom prst="ellipse">
                <a:avLst/>
              </a:prstGeom>
              <a:solidFill>
                <a:schemeClr val="accent1"/>
              </a:solidFill>
              <a:ln w="9525">
                <a:solidFill>
                  <a:schemeClr val="tx1"/>
                </a:solidFill>
                <a:round/>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39" name="Oval 87" hidden="1"/>
              <p:cNvSpPr>
                <a:spLocks noChangeAspect="1" noChangeArrowheads="1"/>
              </p:cNvSpPr>
              <p:nvPr>
                <p:custDataLst>
                  <p:tags r:id="rId19"/>
                </p:custDataLst>
              </p:nvPr>
            </p:nvSpPr>
            <p:spPr bwMode="black">
              <a:xfrm>
                <a:off x="4495" y="1440"/>
                <a:ext cx="160" cy="160"/>
              </a:xfrm>
              <a:prstGeom prst="ellipse">
                <a:avLst/>
              </a:prstGeom>
              <a:solidFill>
                <a:schemeClr val="folHlink"/>
              </a:solidFill>
              <a:ln w="9525">
                <a:solidFill>
                  <a:schemeClr val="tx1"/>
                </a:solidFill>
                <a:round/>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grpSp>
        <p:sp>
          <p:nvSpPr>
            <p:cNvPr id="33" name="Legend1" hidden="1"/>
            <p:cNvSpPr>
              <a:spLocks noChangeArrowheads="1"/>
            </p:cNvSpPr>
            <p:nvPr userDrawn="1"/>
          </p:nvSpPr>
          <p:spPr bwMode="auto">
            <a:xfrm>
              <a:off x="1314" y="2712"/>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Legend1</a:t>
              </a:r>
            </a:p>
          </p:txBody>
        </p:sp>
        <p:sp>
          <p:nvSpPr>
            <p:cNvPr id="34" name="Legend2" hidden="1"/>
            <p:cNvSpPr>
              <a:spLocks noChangeArrowheads="1"/>
            </p:cNvSpPr>
            <p:nvPr userDrawn="1"/>
          </p:nvSpPr>
          <p:spPr bwMode="auto">
            <a:xfrm>
              <a:off x="1314" y="2885"/>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Legend2</a:t>
              </a:r>
            </a:p>
          </p:txBody>
        </p:sp>
        <p:sp>
          <p:nvSpPr>
            <p:cNvPr id="35" name="Legend3" hidden="1"/>
            <p:cNvSpPr>
              <a:spLocks noChangeArrowheads="1"/>
            </p:cNvSpPr>
            <p:nvPr userDrawn="1"/>
          </p:nvSpPr>
          <p:spPr bwMode="auto">
            <a:xfrm>
              <a:off x="1314" y="3058"/>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Legend3</a:t>
              </a:r>
            </a:p>
          </p:txBody>
        </p:sp>
        <p:sp>
          <p:nvSpPr>
            <p:cNvPr id="36" name="Legend4" hidden="1"/>
            <p:cNvSpPr>
              <a:spLocks noChangeArrowheads="1"/>
            </p:cNvSpPr>
            <p:nvPr userDrawn="1"/>
          </p:nvSpPr>
          <p:spPr bwMode="auto">
            <a:xfrm>
              <a:off x="1314" y="3231"/>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Legend4</a:t>
              </a:r>
            </a:p>
          </p:txBody>
        </p:sp>
        <p:sp>
          <p:nvSpPr>
            <p:cNvPr id="37" name="Legend5" hidden="1"/>
            <p:cNvSpPr>
              <a:spLocks noChangeArrowheads="1"/>
            </p:cNvSpPr>
            <p:nvPr userDrawn="1"/>
          </p:nvSpPr>
          <p:spPr bwMode="auto">
            <a:xfrm>
              <a:off x="1314" y="3404"/>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Legend5</a:t>
              </a:r>
            </a:p>
          </p:txBody>
        </p:sp>
      </p:grpSp>
      <p:grpSp>
        <p:nvGrpSpPr>
          <p:cNvPr id="48" name="Sticker" hidden="1"/>
          <p:cNvGrpSpPr>
            <a:grpSpLocks/>
          </p:cNvGrpSpPr>
          <p:nvPr>
            <p:custDataLst>
              <p:tags r:id="rId7"/>
            </p:custDataLst>
          </p:nvPr>
        </p:nvGrpSpPr>
        <p:grpSpPr bwMode="auto">
          <a:xfrm>
            <a:off x="7742238" y="1014413"/>
            <a:ext cx="1093787" cy="209550"/>
            <a:chOff x="4877" y="639"/>
            <a:chExt cx="689" cy="132"/>
          </a:xfrm>
        </p:grpSpPr>
        <p:cxnSp>
          <p:nvCxnSpPr>
            <p:cNvPr id="49" name="AutoShape 94" hidden="1"/>
            <p:cNvCxnSpPr>
              <a:cxnSpLocks noChangeShapeType="1"/>
            </p:cNvCxnSpPr>
            <p:nvPr/>
          </p:nvCxnSpPr>
          <p:spPr bwMode="auto">
            <a:xfrm>
              <a:off x="4877" y="771"/>
              <a:ext cx="689"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sp>
          <p:nvSpPr>
            <p:cNvPr id="50" name="AutoShape 95" hidden="1"/>
            <p:cNvSpPr>
              <a:spLocks noChangeArrowheads="1"/>
            </p:cNvSpPr>
            <p:nvPr/>
          </p:nvSpPr>
          <p:spPr bwMode="auto">
            <a:xfrm>
              <a:off x="4877" y="639"/>
              <a:ext cx="689" cy="132"/>
            </a:xfrm>
            <a:prstGeom prst="leftRightArrow">
              <a:avLst>
                <a:gd name="adj1" fmla="val 100000"/>
                <a:gd name="adj2" fmla="val 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27432" tIns="0" rIns="0" bIns="27432">
              <a:spAutoFit/>
            </a:bodyPr>
            <a:lstStyle>
              <a:lvl1pPr defTabSz="895350" eaLnBrk="0" hangingPunct="0">
                <a:defRPr sz="800">
                  <a:solidFill>
                    <a:schemeClr val="tx1"/>
                  </a:solidFill>
                  <a:latin typeface="Arial" panose="020B0604020202020204" pitchFamily="34" charset="0"/>
                  <a:cs typeface="Arial" panose="020B0604020202020204" pitchFamily="34" charset="0"/>
                </a:defRPr>
              </a:lvl1pPr>
              <a:lvl2pPr marL="742950" indent="-285750" defTabSz="895350" eaLnBrk="0" hangingPunct="0">
                <a:defRPr sz="800">
                  <a:solidFill>
                    <a:schemeClr val="tx1"/>
                  </a:solidFill>
                  <a:latin typeface="Arial" panose="020B0604020202020204" pitchFamily="34" charset="0"/>
                  <a:cs typeface="Arial" panose="020B0604020202020204" pitchFamily="34" charset="0"/>
                </a:defRPr>
              </a:lvl2pPr>
              <a:lvl3pPr marL="1143000" indent="-228600" defTabSz="895350" eaLnBrk="0" hangingPunct="0">
                <a:defRPr sz="800">
                  <a:solidFill>
                    <a:schemeClr val="tx1"/>
                  </a:solidFill>
                  <a:latin typeface="Arial" panose="020B0604020202020204" pitchFamily="34" charset="0"/>
                  <a:cs typeface="Arial" panose="020B0604020202020204" pitchFamily="34" charset="0"/>
                </a:defRPr>
              </a:lvl3pPr>
              <a:lvl4pPr marL="1600200" indent="-228600" defTabSz="895350" eaLnBrk="0" hangingPunct="0">
                <a:defRPr sz="800">
                  <a:solidFill>
                    <a:schemeClr val="tx1"/>
                  </a:solidFill>
                  <a:latin typeface="Arial" panose="020B0604020202020204" pitchFamily="34" charset="0"/>
                  <a:cs typeface="Arial" panose="020B0604020202020204" pitchFamily="34" charset="0"/>
                </a:defRPr>
              </a:lvl4pPr>
              <a:lvl5pPr marL="2057400" indent="-228600" defTabSz="895350" eaLnBrk="0" hangingPunct="0">
                <a:defRPr sz="800">
                  <a:solidFill>
                    <a:schemeClr val="tx1"/>
                  </a:solidFill>
                  <a:latin typeface="Arial" panose="020B0604020202020204" pitchFamily="34" charset="0"/>
                  <a:cs typeface="Arial" panose="020B0604020202020204" pitchFamily="34" charset="0"/>
                </a:defRPr>
              </a:lvl5pPr>
              <a:lvl6pPr marL="25146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r" eaLnBrk="1" hangingPunct="1">
                <a:buClr>
                  <a:srgbClr val="83725B"/>
                </a:buClr>
                <a:defRPr/>
              </a:pPr>
              <a:r>
                <a:rPr lang="en-GB" sz="1200" dirty="0" smtClean="0">
                  <a:solidFill>
                    <a:srgbClr val="808080"/>
                  </a:solidFill>
                </a:rPr>
                <a:t>ILLUSTRATIVE</a:t>
              </a:r>
            </a:p>
          </p:txBody>
        </p:sp>
        <p:cxnSp>
          <p:nvCxnSpPr>
            <p:cNvPr id="51" name="AutoShape 96" hidden="1"/>
            <p:cNvCxnSpPr>
              <a:cxnSpLocks noChangeShapeType="1"/>
            </p:cNvCxnSpPr>
            <p:nvPr/>
          </p:nvCxnSpPr>
          <p:spPr bwMode="auto">
            <a:xfrm>
              <a:off x="4877" y="639"/>
              <a:ext cx="0" cy="132"/>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grpSp>
      <p:sp>
        <p:nvSpPr>
          <p:cNvPr id="52" name="doc id" hidden="1"/>
          <p:cNvSpPr>
            <a:spLocks noChangeArrowheads="1"/>
          </p:cNvSpPr>
          <p:nvPr>
            <p:custDataLst>
              <p:tags r:id="rId8"/>
            </p:custDataLst>
          </p:nvPr>
        </p:nvSpPr>
        <p:spPr bwMode="auto">
          <a:xfrm>
            <a:off x="8010525" y="47625"/>
            <a:ext cx="995363"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95350" eaLnBrk="0" hangingPunct="0">
              <a:defRPr sz="800">
                <a:solidFill>
                  <a:schemeClr val="tx1"/>
                </a:solidFill>
                <a:latin typeface="Arial" panose="020B0604020202020204" pitchFamily="34" charset="0"/>
                <a:cs typeface="Arial" panose="020B0604020202020204" pitchFamily="34" charset="0"/>
              </a:defRPr>
            </a:lvl1pPr>
            <a:lvl2pPr marL="742950" indent="-285750" defTabSz="895350" eaLnBrk="0" hangingPunct="0">
              <a:defRPr sz="800">
                <a:solidFill>
                  <a:schemeClr val="tx1"/>
                </a:solidFill>
                <a:latin typeface="Arial" panose="020B0604020202020204" pitchFamily="34" charset="0"/>
                <a:cs typeface="Arial" panose="020B0604020202020204" pitchFamily="34" charset="0"/>
              </a:defRPr>
            </a:lvl2pPr>
            <a:lvl3pPr marL="1143000" indent="-228600" defTabSz="895350" eaLnBrk="0" hangingPunct="0">
              <a:defRPr sz="800">
                <a:solidFill>
                  <a:schemeClr val="tx1"/>
                </a:solidFill>
                <a:latin typeface="Arial" panose="020B0604020202020204" pitchFamily="34" charset="0"/>
                <a:cs typeface="Arial" panose="020B0604020202020204" pitchFamily="34" charset="0"/>
              </a:defRPr>
            </a:lvl3pPr>
            <a:lvl4pPr marL="1600200" indent="-228600" defTabSz="895350" eaLnBrk="0" hangingPunct="0">
              <a:defRPr sz="800">
                <a:solidFill>
                  <a:schemeClr val="tx1"/>
                </a:solidFill>
                <a:latin typeface="Arial" panose="020B0604020202020204" pitchFamily="34" charset="0"/>
                <a:cs typeface="Arial" panose="020B0604020202020204" pitchFamily="34" charset="0"/>
              </a:defRPr>
            </a:lvl4pPr>
            <a:lvl5pPr marL="2057400" indent="-228600" defTabSz="895350" eaLnBrk="0" hangingPunct="0">
              <a:defRPr sz="800">
                <a:solidFill>
                  <a:schemeClr val="tx1"/>
                </a:solidFill>
                <a:latin typeface="Arial" panose="020B0604020202020204" pitchFamily="34" charset="0"/>
                <a:cs typeface="Arial" panose="020B0604020202020204" pitchFamily="34" charset="0"/>
              </a:defRPr>
            </a:lvl5pPr>
            <a:lvl6pPr marL="25146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r" eaLnBrk="1" hangingPunct="1">
              <a:defRPr/>
            </a:pPr>
            <a:r>
              <a:rPr lang="en-GB" sz="700" dirty="0" smtClean="0">
                <a:solidFill>
                  <a:srgbClr val="000000"/>
                </a:solidFill>
              </a:rPr>
              <a:t>JOH-ESK042-20101014-JA-X1</a:t>
            </a:r>
          </a:p>
        </p:txBody>
      </p:sp>
      <p:grpSp>
        <p:nvGrpSpPr>
          <p:cNvPr id="53" name="ACET" hidden="1"/>
          <p:cNvGrpSpPr>
            <a:grpSpLocks/>
          </p:cNvGrpSpPr>
          <p:nvPr>
            <p:custDataLst>
              <p:tags r:id="rId9"/>
            </p:custDataLst>
          </p:nvPr>
        </p:nvGrpSpPr>
        <p:grpSpPr bwMode="auto">
          <a:xfrm>
            <a:off x="1452563" y="1333500"/>
            <a:ext cx="4264025" cy="508000"/>
            <a:chOff x="915" y="710"/>
            <a:chExt cx="2686" cy="320"/>
          </a:xfrm>
        </p:grpSpPr>
        <p:cxnSp>
          <p:nvCxnSpPr>
            <p:cNvPr id="54" name="AutoShape 103"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55" name="AutoShape 104" hidden="1"/>
            <p:cNvSpPr>
              <a:spLocks noChangeArrowheads="1"/>
            </p:cNvSpPr>
            <p:nvPr/>
          </p:nvSpPr>
          <p:spPr bwMode="auto">
            <a:xfrm>
              <a:off x="915" y="710"/>
              <a:ext cx="2686" cy="320"/>
            </a:xfrm>
            <a:prstGeom prst="leftRightArrow">
              <a:avLst>
                <a:gd name="adj1" fmla="val 100000"/>
                <a:gd name="adj2" fmla="val 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18288" anchor="b">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600" b="1" dirty="0" smtClean="0">
                  <a:solidFill>
                    <a:srgbClr val="003896"/>
                  </a:solidFill>
                </a:rPr>
                <a:t>Title</a:t>
              </a:r>
            </a:p>
            <a:p>
              <a:pPr eaLnBrk="1" hangingPunct="1">
                <a:defRPr/>
              </a:pPr>
              <a:r>
                <a:rPr lang="en-GB" sz="1600" dirty="0" smtClean="0">
                  <a:solidFill>
                    <a:srgbClr val="808080"/>
                  </a:solidFill>
                </a:rPr>
                <a:t>Unit of measure</a:t>
              </a:r>
            </a:p>
          </p:txBody>
        </p:sp>
      </p:grpSp>
      <p:sp>
        <p:nvSpPr>
          <p:cNvPr id="56" name="Working Draft" hidden="1"/>
          <p:cNvSpPr txBox="1">
            <a:spLocks noChangeArrowheads="1"/>
          </p:cNvSpPr>
          <p:nvPr>
            <p:custDataLst>
              <p:tags r:id="rId10"/>
            </p:custDataLst>
          </p:nvPr>
        </p:nvSpPr>
        <p:spPr bwMode="auto">
          <a:xfrm rot="5400000">
            <a:off x="7980054" y="3003421"/>
            <a:ext cx="2197718" cy="92333"/>
          </a:xfrm>
          <a:prstGeom prst="rect">
            <a:avLst/>
          </a:prstGeom>
          <a:noFill/>
          <a:ln>
            <a:noFill/>
          </a:ln>
          <a:effectLst/>
          <a:extLst/>
        </p:spPr>
        <p:txBody>
          <a:bodyPr wrap="none" lIns="0" tIns="0" rIns="0" bIns="0">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defRPr/>
            </a:pPr>
            <a:r>
              <a:rPr lang="en-US" sz="600" dirty="0" smtClean="0">
                <a:solidFill>
                  <a:srgbClr val="003896"/>
                </a:solidFill>
              </a:rPr>
              <a:t>Last Modified 2016-05-10 01:51 PM South Africa Standard Time</a:t>
            </a:r>
            <a:endParaRPr lang="en-GB" sz="1600" dirty="0" smtClean="0">
              <a:solidFill>
                <a:srgbClr val="003896"/>
              </a:solidFill>
            </a:endParaRPr>
          </a:p>
        </p:txBody>
      </p:sp>
      <p:sp>
        <p:nvSpPr>
          <p:cNvPr id="57" name="Printed" hidden="1"/>
          <p:cNvSpPr txBox="1">
            <a:spLocks noChangeArrowheads="1"/>
          </p:cNvSpPr>
          <p:nvPr>
            <p:custDataLst>
              <p:tags r:id="rId11"/>
            </p:custDataLst>
          </p:nvPr>
        </p:nvSpPr>
        <p:spPr bwMode="auto">
          <a:xfrm rot="5400000">
            <a:off x="8549481" y="4468019"/>
            <a:ext cx="1058863" cy="92075"/>
          </a:xfrm>
          <a:prstGeom prst="rect">
            <a:avLst/>
          </a:prstGeom>
          <a:noFill/>
          <a:ln>
            <a:noFill/>
          </a:ln>
          <a:effectLst/>
          <a:extLst/>
        </p:spPr>
        <p:txBody>
          <a:bodyPr wrap="none" lIns="0" tIns="0" rIns="0" bIns="0">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defRPr/>
            </a:pPr>
            <a:r>
              <a:rPr lang="en-GB" sz="600" dirty="0" smtClean="0">
                <a:solidFill>
                  <a:srgbClr val="003896"/>
                </a:solidFill>
              </a:rPr>
              <a:t>Printed 26.01.2011 16:18:00</a:t>
            </a:r>
            <a:endParaRPr lang="en-GB" sz="1600" dirty="0" smtClean="0">
              <a:solidFill>
                <a:srgbClr val="003896"/>
              </a:solidFill>
            </a:endParaRPr>
          </a:p>
        </p:txBody>
      </p:sp>
      <p:pic>
        <p:nvPicPr>
          <p:cNvPr id="58" name="Picture 140"/>
          <p:cNvPicPr>
            <a:picLocks noChangeArrowheads="1"/>
          </p:cNvPicPr>
          <p:nvPr>
            <p:custDataLst>
              <p:tags r:id="rId12"/>
            </p:custDataLst>
          </p:nvPr>
        </p:nvPicPr>
        <p:blipFill>
          <a:blip r:embed="rId31" cstate="print">
            <a:extLst>
              <a:ext uri="{28A0092B-C50C-407E-A947-70E740481C1C}">
                <a14:useLocalDpi xmlns:a14="http://schemas.microsoft.com/office/drawing/2010/main" xmlns=""/>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5" name="Text Placeholder 4"/>
          <p:cNvSpPr>
            <a:spLocks noGrp="1"/>
          </p:cNvSpPr>
          <p:nvPr>
            <p:ph type="body" sz="quarter" idx="10"/>
          </p:nvPr>
        </p:nvSpPr>
        <p:spPr>
          <a:xfrm>
            <a:off x="200025" y="1589088"/>
            <a:ext cx="8623300" cy="42529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xmlns="" val="57246278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solidFill>
                <a:srgbClr val="83725B"/>
              </a:solidFill>
            </a:endParaRPr>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solidFill>
                <a:srgbClr val="003896"/>
              </a:solidFill>
            </a:endParaRPr>
          </a:p>
        </p:txBody>
      </p:sp>
      <p:sp>
        <p:nvSpPr>
          <p:cNvPr id="6" name="Slide Number Placeholder 5"/>
          <p:cNvSpPr>
            <a:spLocks noGrp="1"/>
          </p:cNvSpPr>
          <p:nvPr>
            <p:ph type="sldNum" sz="quarter" idx="12"/>
          </p:nvPr>
        </p:nvSpPr>
        <p:spPr>
          <a:xfrm>
            <a:off x="3924300" y="6453188"/>
            <a:ext cx="935038" cy="268287"/>
          </a:xfrm>
          <a:prstGeom prst="rect">
            <a:avLst/>
          </a:prstGeom>
        </p:spPr>
        <p:txBody>
          <a:bodyPr/>
          <a:lstStyle>
            <a:lvl1pPr>
              <a:defRPr/>
            </a:lvl1pPr>
          </a:lstStyle>
          <a:p>
            <a:pPr>
              <a:defRPr/>
            </a:pPr>
            <a:fld id="{3F3B61B8-3B9E-4368-8888-EE2DD895FBC0}" type="slidenum">
              <a:rPr lang="en-ZA">
                <a:solidFill>
                  <a:srgbClr val="003896"/>
                </a:solidFill>
              </a:rPr>
              <a:pPr>
                <a:defRPr/>
              </a:pPr>
              <a:t>‹#›</a:t>
            </a:fld>
            <a:endParaRPr lang="en-ZA" dirty="0">
              <a:solidFill>
                <a:srgbClr val="003896"/>
              </a:solidFill>
            </a:endParaRPr>
          </a:p>
        </p:txBody>
      </p:sp>
    </p:spTree>
    <p:extLst>
      <p:ext uri="{BB962C8B-B14F-4D97-AF65-F5344CB8AC3E}">
        <p14:creationId xmlns:p14="http://schemas.microsoft.com/office/powerpoint/2010/main" xmlns="" val="147378618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Title Placeholder 2"/>
          <p:cNvSpPr>
            <a:spLocks noGrp="1" noChangeArrowheads="1"/>
          </p:cNvSpPr>
          <p:nvPr>
            <p:ph type="title"/>
          </p:nvPr>
        </p:nvSpPr>
        <p:spPr bwMode="gray">
          <a:xfrm>
            <a:off x="122238" y="300315"/>
            <a:ext cx="700257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noProof="0" dirty="0" smtClean="0"/>
              <a:t>Click to edit Master title style</a:t>
            </a:r>
          </a:p>
        </p:txBody>
      </p:sp>
    </p:spTree>
    <p:extLst>
      <p:ext uri="{BB962C8B-B14F-4D97-AF65-F5344CB8AC3E}">
        <p14:creationId xmlns:p14="http://schemas.microsoft.com/office/powerpoint/2010/main" xmlns="" val="322487963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p:nvGraphicFramePr>
        <p:xfrm>
          <a:off x="0" y="0"/>
          <a:ext cx="161925" cy="161925"/>
        </p:xfrm>
        <a:graphic>
          <a:graphicData uri="http://schemas.openxmlformats.org/presentationml/2006/ole">
            <p:oleObj spid="_x0000_s206962" name="think-cell Slide" r:id="rId25" imgW="360" imgH="360" progId="">
              <p:embed/>
            </p:oleObj>
          </a:graphicData>
        </a:graphic>
      </p:graphicFrame>
      <p:pic>
        <p:nvPicPr>
          <p:cNvPr id="6" name="Picture 140"/>
          <p:cNvPicPr preferRelativeResize="0">
            <a:picLocks noChangeArrowheads="1"/>
          </p:cNvPicPr>
          <p:nvPr>
            <p:custDataLst>
              <p:tags r:id="rId2"/>
            </p:custDataLst>
          </p:nvPr>
        </p:nvPicPr>
        <p:blipFill>
          <a:blip r:embed="rId26" cstate="print">
            <a:extLst>
              <a:ext uri="{28A0092B-C50C-407E-A947-70E740481C1C}">
                <a14:useLocalDpi xmlns:a14="http://schemas.microsoft.com/office/drawing/2010/main" xmlns="" val="0"/>
              </a:ext>
            </a:extLst>
          </a:blip>
          <a:srcRect/>
          <a:stretch>
            <a:fillRect/>
          </a:stretch>
        </p:blipFill>
        <p:spPr bwMode="gray">
          <a:xfrm>
            <a:off x="7712075" y="338138"/>
            <a:ext cx="1173163" cy="29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8" name="Picture 142"/>
          <p:cNvPicPr preferRelativeResize="0">
            <a:picLocks noChangeArrowheads="1"/>
          </p:cNvPicPr>
          <p:nvPr>
            <p:custDataLst>
              <p:tags r:id="rId3"/>
            </p:custDataLst>
          </p:nvPr>
        </p:nvPicPr>
        <p:blipFill>
          <a:blip r:embed="rId27" cstate="print">
            <a:extLst>
              <a:ext uri="{28A0092B-C50C-407E-A947-70E740481C1C}">
                <a14:useLocalDpi xmlns:a14="http://schemas.microsoft.com/office/drawing/2010/main" xmlns="" val="0"/>
              </a:ext>
            </a:extLst>
          </a:blip>
          <a:srcRect/>
          <a:stretch>
            <a:fillRect/>
          </a:stretch>
        </p:blipFill>
        <p:spPr bwMode="gray">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9" name="McK 1. On-page tracker" hidden="1"/>
          <p:cNvSpPr>
            <a:spLocks noChangeArrowheads="1"/>
          </p:cNvSpPr>
          <p:nvPr>
            <p:custDataLst>
              <p:tags r:id="rId4"/>
            </p:custDataLst>
          </p:nvPr>
        </p:nvSpPr>
        <p:spPr bwMode="gray">
          <a:xfrm>
            <a:off x="122238" y="26988"/>
            <a:ext cx="876300" cy="220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400" dirty="0" smtClean="0">
                <a:solidFill>
                  <a:srgbClr val="FFFFFF"/>
                </a:solidFill>
              </a:rPr>
              <a:t>TRACKER</a:t>
            </a:r>
          </a:p>
        </p:txBody>
      </p:sp>
      <p:sp>
        <p:nvSpPr>
          <p:cNvPr id="10" name="McK 3. Unit of measure" hidden="1"/>
          <p:cNvSpPr txBox="1">
            <a:spLocks noChangeArrowheads="1"/>
          </p:cNvSpPr>
          <p:nvPr>
            <p:custDataLst>
              <p:tags r:id="rId5"/>
            </p:custDataLst>
          </p:nvPr>
        </p:nvSpPr>
        <p:spPr bwMode="gray">
          <a:xfrm>
            <a:off x="122238" y="973138"/>
            <a:ext cx="4395787" cy="25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1" name="McK Slide Elements" hidden="1"/>
          <p:cNvGrpSpPr>
            <a:grpSpLocks/>
          </p:cNvGrpSpPr>
          <p:nvPr>
            <p:custDataLst>
              <p:tags r:id="rId6"/>
            </p:custDataLst>
          </p:nvPr>
        </p:nvGrpSpPr>
        <p:grpSpPr bwMode="auto">
          <a:xfrm>
            <a:off x="122238" y="6367463"/>
            <a:ext cx="8721725" cy="357187"/>
            <a:chOff x="75" y="3931"/>
            <a:chExt cx="5385" cy="220"/>
          </a:xfrm>
        </p:grpSpPr>
        <p:sp>
          <p:nvSpPr>
            <p:cNvPr id="12" name="McK 4. Footnote"/>
            <p:cNvSpPr txBox="1">
              <a:spLocks noChangeArrowheads="1"/>
            </p:cNvSpPr>
            <p:nvPr/>
          </p:nvSpPr>
          <p:spPr bwMode="gray">
            <a:xfrm>
              <a:off x="75" y="3931"/>
              <a:ext cx="5385"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13" name="McK 5. Source"/>
            <p:cNvSpPr>
              <a:spLocks noChangeArrowheads="1"/>
            </p:cNvSpPr>
            <p:nvPr/>
          </p:nvSpPr>
          <p:spPr bwMode="gray">
            <a:xfrm>
              <a:off x="75" y="4054"/>
              <a:ext cx="5118" cy="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474663" indent="-474663" defTabSz="912813" eaLnBrk="0" hangingPunct="0">
                <a:tabLst>
                  <a:tab pos="473075" algn="l"/>
                </a:tabLst>
                <a:defRPr>
                  <a:solidFill>
                    <a:schemeClr val="tx1"/>
                  </a:solidFill>
                  <a:latin typeface="Arial" pitchFamily="34" charset="0"/>
                  <a:cs typeface="Arial" pitchFamily="34" charset="0"/>
                </a:defRPr>
              </a:lvl1pPr>
              <a:lvl2pPr marL="742950" indent="-285750" defTabSz="912813" eaLnBrk="0" hangingPunct="0">
                <a:tabLst>
                  <a:tab pos="473075" algn="l"/>
                </a:tabLst>
                <a:defRPr>
                  <a:solidFill>
                    <a:schemeClr val="tx1"/>
                  </a:solidFill>
                  <a:latin typeface="Arial" pitchFamily="34" charset="0"/>
                  <a:cs typeface="Arial" pitchFamily="34" charset="0"/>
                </a:defRPr>
              </a:lvl2pPr>
              <a:lvl3pPr marL="1143000" indent="-228600" defTabSz="912813" eaLnBrk="0" hangingPunct="0">
                <a:tabLst>
                  <a:tab pos="473075" algn="l"/>
                </a:tabLst>
                <a:defRPr>
                  <a:solidFill>
                    <a:schemeClr val="tx1"/>
                  </a:solidFill>
                  <a:latin typeface="Arial" pitchFamily="34" charset="0"/>
                  <a:cs typeface="Arial" pitchFamily="34" charset="0"/>
                </a:defRPr>
              </a:lvl3pPr>
              <a:lvl4pPr marL="1600200" indent="-228600" defTabSz="912813" eaLnBrk="0" hangingPunct="0">
                <a:tabLst>
                  <a:tab pos="473075" algn="l"/>
                </a:tabLst>
                <a:defRPr>
                  <a:solidFill>
                    <a:schemeClr val="tx1"/>
                  </a:solidFill>
                  <a:latin typeface="Arial" pitchFamily="34" charset="0"/>
                  <a:cs typeface="Arial" pitchFamily="34" charset="0"/>
                </a:defRPr>
              </a:lvl4pPr>
              <a:lvl5pPr marL="2057400" indent="-228600" defTabSz="912813" eaLnBrk="0" hangingPunct="0">
                <a:tabLst>
                  <a:tab pos="473075" algn="l"/>
                </a:tabLst>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000" dirty="0" smtClean="0">
                  <a:solidFill>
                    <a:srgbClr val="003896"/>
                  </a:solidFill>
                </a:rPr>
                <a:t>Source: Source</a:t>
              </a:r>
            </a:p>
          </p:txBody>
        </p:sp>
      </p:grpSp>
      <p:grpSp>
        <p:nvGrpSpPr>
          <p:cNvPr id="15" name="ACET" hidden="1"/>
          <p:cNvGrpSpPr>
            <a:grpSpLocks/>
          </p:cNvGrpSpPr>
          <p:nvPr>
            <p:custDataLst>
              <p:tags r:id="rId7"/>
            </p:custDataLst>
          </p:nvPr>
        </p:nvGrpSpPr>
        <p:grpSpPr bwMode="auto">
          <a:xfrm>
            <a:off x="1482725" y="2043113"/>
            <a:ext cx="4349750" cy="519112"/>
            <a:chOff x="915" y="710"/>
            <a:chExt cx="2686" cy="320"/>
          </a:xfrm>
        </p:grpSpPr>
        <p:cxnSp>
          <p:nvCxnSpPr>
            <p:cNvPr id="16" name="AutoShape 249"/>
            <p:cNvCxnSpPr>
              <a:cxnSpLocks noChangeShapeType="1"/>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600" b="1" dirty="0" smtClean="0">
                  <a:solidFill>
                    <a:srgbClr val="003896"/>
                  </a:solidFill>
                </a:rPr>
                <a:t>Title</a:t>
              </a:r>
            </a:p>
            <a:p>
              <a:pPr eaLnBrk="1" fontAlgn="base" hangingPunct="1">
                <a:spcBef>
                  <a:spcPct val="0"/>
                </a:spcBef>
                <a:spcAft>
                  <a:spcPct val="0"/>
                </a:spcAft>
                <a:defRPr/>
              </a:pPr>
              <a:r>
                <a:rPr lang="en-US" altLang="en-US" sz="1600" dirty="0" smtClean="0">
                  <a:solidFill>
                    <a:srgbClr val="808080"/>
                  </a:solidFill>
                </a:rPr>
                <a:t>Unit of measure</a:t>
              </a:r>
            </a:p>
          </p:txBody>
        </p:sp>
      </p:grpSp>
      <p:grpSp>
        <p:nvGrpSpPr>
          <p:cNvPr id="18" name="LegendBoxes" hidden="1"/>
          <p:cNvGrpSpPr>
            <a:grpSpLocks/>
          </p:cNvGrpSpPr>
          <p:nvPr/>
        </p:nvGrpSpPr>
        <p:grpSpPr bwMode="auto">
          <a:xfrm>
            <a:off x="8105775" y="1012825"/>
            <a:ext cx="779463" cy="1017588"/>
            <a:chOff x="4936" y="176"/>
            <a:chExt cx="481" cy="628"/>
          </a:xfrm>
        </p:grpSpPr>
        <p:sp>
          <p:nvSpPr>
            <p:cNvPr id="19"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0"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1"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2"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3"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4"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5"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6"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grpSp>
      <p:grpSp>
        <p:nvGrpSpPr>
          <p:cNvPr id="27" name="LegendLines" hidden="1"/>
          <p:cNvGrpSpPr>
            <a:grpSpLocks/>
          </p:cNvGrpSpPr>
          <p:nvPr/>
        </p:nvGrpSpPr>
        <p:grpSpPr bwMode="auto">
          <a:xfrm>
            <a:off x="7791450" y="1019175"/>
            <a:ext cx="1093788" cy="744538"/>
            <a:chOff x="4750" y="176"/>
            <a:chExt cx="675" cy="460"/>
          </a:xfrm>
        </p:grpSpPr>
        <p:sp>
          <p:nvSpPr>
            <p:cNvPr id="28"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29"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30"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31"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2" name="Legend2"/>
            <p:cNvSpPr>
              <a:spLocks noChangeArrowheads="1"/>
            </p:cNvSpPr>
            <p:nvPr/>
          </p:nvSpPr>
          <p:spPr bwMode="gray">
            <a:xfrm>
              <a:off x="5104" y="344"/>
              <a:ext cx="321" cy="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3"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grpSp>
        <p:nvGrpSpPr>
          <p:cNvPr id="34" name="McKSticker" hidden="1"/>
          <p:cNvGrpSpPr>
            <a:grpSpLocks/>
          </p:cNvGrpSpPr>
          <p:nvPr/>
        </p:nvGrpSpPr>
        <p:grpSpPr bwMode="auto">
          <a:xfrm>
            <a:off x="7796213" y="1025525"/>
            <a:ext cx="1089025" cy="215900"/>
            <a:chOff x="7673881" y="285750"/>
            <a:chExt cx="1066894" cy="212366"/>
          </a:xfrm>
        </p:grpSpPr>
        <p:sp>
          <p:nvSpPr>
            <p:cNvPr id="35"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buClr>
                  <a:srgbClr val="83725B"/>
                </a:buClr>
                <a:defRPr/>
              </a:pPr>
              <a:r>
                <a:rPr lang="en-US" altLang="en-US" sz="1200" dirty="0" smtClean="0">
                  <a:solidFill>
                    <a:srgbClr val="808080"/>
                  </a:solidFill>
                </a:rPr>
                <a:t>PRELIMINARY</a:t>
              </a:r>
            </a:p>
          </p:txBody>
        </p:sp>
        <p:cxnSp>
          <p:nvCxnSpPr>
            <p:cNvPr id="36" name="AutoShape 31"/>
            <p:cNvCxnSpPr>
              <a:cxnSpLocks noChangeShapeType="1"/>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7" name="AutoShape 32"/>
            <p:cNvCxnSpPr>
              <a:cxnSpLocks noChangeShapeType="1"/>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8" name="LegendMoons" hidden="1"/>
          <p:cNvGrpSpPr>
            <a:grpSpLocks/>
          </p:cNvGrpSpPr>
          <p:nvPr/>
        </p:nvGrpSpPr>
        <p:grpSpPr bwMode="auto">
          <a:xfrm>
            <a:off x="8037513" y="1012825"/>
            <a:ext cx="847725" cy="1333500"/>
            <a:chOff x="6655594" y="273840"/>
            <a:chExt cx="830430" cy="1306516"/>
          </a:xfrm>
        </p:grpSpPr>
        <p:grpSp>
          <p:nvGrpSpPr>
            <p:cNvPr id="39" name="MoonLegend1"/>
            <p:cNvGrpSpPr>
              <a:grpSpLocks noChangeAspect="1"/>
            </p:cNvGrpSpPr>
            <p:nvPr>
              <p:custDataLst>
                <p:tags r:id="rId9"/>
              </p:custDataLst>
            </p:nvPr>
          </p:nvGrpSpPr>
          <p:grpSpPr bwMode="auto">
            <a:xfrm>
              <a:off x="6655594" y="273840"/>
              <a:ext cx="209550" cy="209551"/>
              <a:chOff x="4533" y="183"/>
              <a:chExt cx="144" cy="144"/>
            </a:xfrm>
          </p:grpSpPr>
          <p:sp>
            <p:nvSpPr>
              <p:cNvPr id="57" name="Oval 38"/>
              <p:cNvSpPr>
                <a:spLocks noChangeAspect="1" noChangeArrowheads="1"/>
              </p:cNvSpPr>
              <p:nvPr>
                <p:custDataLst>
                  <p:tags r:id="rId22"/>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8" name="Arc 39"/>
              <p:cNvSpPr>
                <a:spLocks noChangeAspect="1"/>
              </p:cNvSpPr>
              <p:nvPr>
                <p:custDataLst>
                  <p:tags r:id="rId23"/>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0" name="MoonLegend2"/>
            <p:cNvGrpSpPr>
              <a:grpSpLocks noChangeAspect="1"/>
            </p:cNvGrpSpPr>
            <p:nvPr>
              <p:custDataLst>
                <p:tags r:id="rId10"/>
              </p:custDataLst>
            </p:nvPr>
          </p:nvGrpSpPr>
          <p:grpSpPr bwMode="auto">
            <a:xfrm>
              <a:off x="6655594" y="548081"/>
              <a:ext cx="209550" cy="209551"/>
              <a:chOff x="1694" y="2044"/>
              <a:chExt cx="160" cy="160"/>
            </a:xfrm>
          </p:grpSpPr>
          <p:sp>
            <p:nvSpPr>
              <p:cNvPr id="55" name="Oval 41"/>
              <p:cNvSpPr>
                <a:spLocks noChangeAspect="1" noChangeArrowheads="1"/>
              </p:cNvSpPr>
              <p:nvPr>
                <p:custDataLst>
                  <p:tags r:id="rId20"/>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6" name="Arc 42"/>
              <p:cNvSpPr>
                <a:spLocks noChangeAspect="1"/>
              </p:cNvSpPr>
              <p:nvPr>
                <p:custDataLst>
                  <p:tags r:id="rId21"/>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1" name="MoonLegend4"/>
            <p:cNvGrpSpPr>
              <a:grpSpLocks noChangeAspect="1"/>
            </p:cNvGrpSpPr>
            <p:nvPr>
              <p:custDataLst>
                <p:tags r:id="rId11"/>
              </p:custDataLst>
            </p:nvPr>
          </p:nvGrpSpPr>
          <p:grpSpPr bwMode="auto">
            <a:xfrm>
              <a:off x="6655594" y="1096563"/>
              <a:ext cx="209550" cy="209551"/>
              <a:chOff x="4495" y="1198"/>
              <a:chExt cx="160" cy="160"/>
            </a:xfrm>
          </p:grpSpPr>
          <p:sp>
            <p:nvSpPr>
              <p:cNvPr id="53" name="Oval 47"/>
              <p:cNvSpPr>
                <a:spLocks noChangeAspect="1" noChangeArrowheads="1"/>
              </p:cNvSpPr>
              <p:nvPr>
                <p:custDataLst>
                  <p:tags r:id="rId18"/>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4" name="Arc 48"/>
              <p:cNvSpPr>
                <a:spLocks noChangeAspect="1"/>
              </p:cNvSpPr>
              <p:nvPr>
                <p:custDataLst>
                  <p:tags r:id="rId19"/>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2" name="MoonLegend5"/>
            <p:cNvGrpSpPr>
              <a:grpSpLocks noChangeAspect="1"/>
            </p:cNvGrpSpPr>
            <p:nvPr>
              <p:custDataLst>
                <p:tags r:id="rId12"/>
              </p:custDataLst>
            </p:nvPr>
          </p:nvGrpSpPr>
          <p:grpSpPr bwMode="auto">
            <a:xfrm>
              <a:off x="6655594" y="1370805"/>
              <a:ext cx="209550" cy="209551"/>
              <a:chOff x="4495" y="1440"/>
              <a:chExt cx="160" cy="160"/>
            </a:xfrm>
          </p:grpSpPr>
          <p:sp>
            <p:nvSpPr>
              <p:cNvPr id="51" name="Oval 50"/>
              <p:cNvSpPr>
                <a:spLocks noChangeAspect="1" noChangeArrowheads="1"/>
              </p:cNvSpPr>
              <p:nvPr>
                <p:custDataLst>
                  <p:tags r:id="rId16"/>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2" name="Oval 51"/>
              <p:cNvSpPr>
                <a:spLocks noChangeAspect="1" noChangeArrowheads="1"/>
              </p:cNvSpPr>
              <p:nvPr>
                <p:custDataLst>
                  <p:tags r:id="rId17"/>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sp>
          <p:nvSpPr>
            <p:cNvPr id="43" name="Legend1"/>
            <p:cNvSpPr>
              <a:spLocks noChangeArrowheads="1"/>
            </p:cNvSpPr>
            <p:nvPr/>
          </p:nvSpPr>
          <p:spPr bwMode="gray">
            <a:xfrm>
              <a:off x="6975947" y="286283"/>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4" name="Legend2"/>
            <p:cNvSpPr>
              <a:spLocks noChangeArrowheads="1"/>
            </p:cNvSpPr>
            <p:nvPr/>
          </p:nvSpPr>
          <p:spPr bwMode="gray">
            <a:xfrm>
              <a:off x="6975947" y="561585"/>
              <a:ext cx="510077" cy="183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5" name="Legend3"/>
            <p:cNvSpPr>
              <a:spLocks noChangeArrowheads="1"/>
            </p:cNvSpPr>
            <p:nvPr/>
          </p:nvSpPr>
          <p:spPr bwMode="gray">
            <a:xfrm>
              <a:off x="6975947" y="835331"/>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6" name="Legend4"/>
            <p:cNvSpPr>
              <a:spLocks noChangeArrowheads="1"/>
            </p:cNvSpPr>
            <p:nvPr/>
          </p:nvSpPr>
          <p:spPr bwMode="gray">
            <a:xfrm>
              <a:off x="6975947" y="1107522"/>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7" name="Legend5"/>
            <p:cNvSpPr>
              <a:spLocks noChangeArrowheads="1"/>
            </p:cNvSpPr>
            <p:nvPr/>
          </p:nvSpPr>
          <p:spPr bwMode="gray">
            <a:xfrm>
              <a:off x="6975947" y="1382824"/>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nvGrpSpPr>
            <p:cNvPr id="48" name="MoonLegend3"/>
            <p:cNvGrpSpPr>
              <a:grpSpLocks noChangeAspect="1"/>
            </p:cNvGrpSpPr>
            <p:nvPr>
              <p:custDataLst>
                <p:tags r:id="rId13"/>
              </p:custDataLst>
            </p:nvPr>
          </p:nvGrpSpPr>
          <p:grpSpPr bwMode="auto">
            <a:xfrm>
              <a:off x="6655594" y="822322"/>
              <a:ext cx="209550" cy="209551"/>
              <a:chOff x="4495" y="1198"/>
              <a:chExt cx="160" cy="160"/>
            </a:xfrm>
          </p:grpSpPr>
          <p:sp>
            <p:nvSpPr>
              <p:cNvPr id="49" name="Oval 47"/>
              <p:cNvSpPr>
                <a:spLocks noChangeAspect="1" noChangeArrowheads="1"/>
              </p:cNvSpPr>
              <p:nvPr>
                <p:custDataLst>
                  <p:tags r:id="rId14"/>
                </p:custDataLst>
              </p:nvPr>
            </p:nvSpPr>
            <p:spPr bwMode="gray">
              <a:xfrm>
                <a:off x="4495" y="1198"/>
                <a:ext cx="160" cy="156"/>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0" name="Arc 48"/>
              <p:cNvSpPr>
                <a:spLocks noChangeAspect="1"/>
              </p:cNvSpPr>
              <p:nvPr>
                <p:custDataLst>
                  <p:tags r:id="rId15"/>
                </p:custDataLst>
              </p:nvPr>
            </p:nvSpPr>
            <p:spPr bwMode="gray">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sp>
        <p:nvSpPr>
          <p:cNvPr id="3" name="Content Placeholder 2"/>
          <p:cNvSpPr>
            <a:spLocks noGrp="1"/>
          </p:cNvSpPr>
          <p:nvPr>
            <p:ph idx="1"/>
          </p:nvPr>
        </p:nvSpPr>
        <p:spPr>
          <a:xfrm>
            <a:off x="436563" y="1436690"/>
            <a:ext cx="8378825" cy="504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Title 6"/>
          <p:cNvSpPr>
            <a:spLocks noGrp="1"/>
          </p:cNvSpPr>
          <p:nvPr>
            <p:ph type="title"/>
          </p:nvPr>
        </p:nvSpPr>
        <p:spPr>
          <a:xfrm>
            <a:off x="436564" y="166690"/>
            <a:ext cx="6519863" cy="666750"/>
          </a:xfrm>
        </p:spPr>
        <p:txBody>
          <a:bodyPr/>
          <a:lstStyle/>
          <a:p>
            <a:r>
              <a:rPr lang="en-US" smtClean="0"/>
              <a:t>Click to edit Master title style</a:t>
            </a:r>
            <a:endParaRPr lang="en-GB"/>
          </a:p>
        </p:txBody>
      </p:sp>
      <p:sp>
        <p:nvSpPr>
          <p:cNvPr id="14" name="Text Placeholder 13"/>
          <p:cNvSpPr>
            <a:spLocks noGrp="1"/>
          </p:cNvSpPr>
          <p:nvPr>
            <p:ph type="body" sz="quarter" idx="12"/>
          </p:nvPr>
        </p:nvSpPr>
        <p:spPr>
          <a:xfrm>
            <a:off x="436563" y="6482838"/>
            <a:ext cx="528991" cy="258532"/>
          </a:xfrm>
        </p:spPr>
        <p:txBody>
          <a:bodyPr wrap="none" anchor="b"/>
          <a:lstStyle>
            <a:lvl1pPr marL="0" indent="0">
              <a:buNone/>
              <a:defRPr sz="1200"/>
            </a:lvl1pPr>
            <a:lvl5pPr>
              <a:defRPr/>
            </a:lvl5pPr>
          </a:lstStyle>
          <a:p>
            <a:pPr lvl="0"/>
            <a:r>
              <a:rPr lang="en-US" smtClean="0"/>
              <a:t>Click to edit Master text styles</a:t>
            </a:r>
          </a:p>
        </p:txBody>
      </p:sp>
      <p:sp>
        <p:nvSpPr>
          <p:cNvPr id="59" name="Slide Number Placeholder 1"/>
          <p:cNvSpPr>
            <a:spLocks noGrp="1"/>
          </p:cNvSpPr>
          <p:nvPr>
            <p:ph type="sldNum" sz="quarter" idx="13"/>
            <p:custDataLst>
              <p:tags r:id="rId8"/>
            </p:custDataLst>
          </p:nvPr>
        </p:nvSpPr>
        <p:spPr>
          <a:xfrm>
            <a:off x="8610600" y="6567488"/>
            <a:ext cx="381000" cy="214312"/>
          </a:xfrm>
          <a:prstGeom prst="rect">
            <a:avLst/>
          </a:prstGeom>
        </p:spPr>
        <p:txBody>
          <a:bodyPr/>
          <a:lstStyle>
            <a:lvl1pPr algn="r">
              <a:defRPr sz="1000">
                <a:solidFill>
                  <a:srgbClr val="83725B"/>
                </a:solidFill>
              </a:defRPr>
            </a:lvl1pPr>
          </a:lstStyle>
          <a:p>
            <a:fld id="{9753564C-3108-4A1B-96BF-FA062B557893}" type="slidenum">
              <a:rPr lang="en-GB" altLang="en-US"/>
              <a:pPr/>
              <a:t>‹#›</a:t>
            </a:fld>
            <a:endParaRPr lang="en-GB" altLang="en-US" dirty="0"/>
          </a:p>
        </p:txBody>
      </p:sp>
    </p:spTree>
    <p:extLst>
      <p:ext uri="{BB962C8B-B14F-4D97-AF65-F5344CB8AC3E}">
        <p14:creationId xmlns:p14="http://schemas.microsoft.com/office/powerpoint/2010/main" xmlns="" val="3414888029"/>
      </p:ext>
    </p:extLst>
  </p:cSld>
  <p:clrMapOvr>
    <a:masterClrMapping/>
  </p:clrMapOvr>
  <p:transition spd="slow">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p:nvGraphicFramePr>
        <p:xfrm>
          <a:off x="0" y="0"/>
          <a:ext cx="161925" cy="161925"/>
        </p:xfrm>
        <a:graphic>
          <a:graphicData uri="http://schemas.openxmlformats.org/presentationml/2006/ole">
            <p:oleObj spid="_x0000_s207986" name="think-cell Slide" r:id="rId25" imgW="360" imgH="360" progId="">
              <p:embed/>
            </p:oleObj>
          </a:graphicData>
        </a:graphic>
      </p:graphicFrame>
      <p:pic>
        <p:nvPicPr>
          <p:cNvPr id="6" name="Picture 140"/>
          <p:cNvPicPr preferRelativeResize="0">
            <a:picLocks noChangeArrowheads="1"/>
          </p:cNvPicPr>
          <p:nvPr>
            <p:custDataLst>
              <p:tags r:id="rId2"/>
            </p:custDataLst>
          </p:nvPr>
        </p:nvPicPr>
        <p:blipFill>
          <a:blip r:embed="rId26" cstate="print">
            <a:extLst>
              <a:ext uri="{28A0092B-C50C-407E-A947-70E740481C1C}">
                <a14:useLocalDpi xmlns:a14="http://schemas.microsoft.com/office/drawing/2010/main" xmlns="" val="0"/>
              </a:ext>
            </a:extLst>
          </a:blip>
          <a:srcRect/>
          <a:stretch>
            <a:fillRect/>
          </a:stretch>
        </p:blipFill>
        <p:spPr bwMode="gray">
          <a:xfrm>
            <a:off x="7712075" y="338138"/>
            <a:ext cx="1173163" cy="29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8" name="Picture 142"/>
          <p:cNvPicPr preferRelativeResize="0">
            <a:picLocks noChangeArrowheads="1"/>
          </p:cNvPicPr>
          <p:nvPr>
            <p:custDataLst>
              <p:tags r:id="rId3"/>
            </p:custDataLst>
          </p:nvPr>
        </p:nvPicPr>
        <p:blipFill>
          <a:blip r:embed="rId27" cstate="print">
            <a:extLst>
              <a:ext uri="{28A0092B-C50C-407E-A947-70E740481C1C}">
                <a14:useLocalDpi xmlns:a14="http://schemas.microsoft.com/office/drawing/2010/main" xmlns="" val="0"/>
              </a:ext>
            </a:extLst>
          </a:blip>
          <a:srcRect/>
          <a:stretch>
            <a:fillRect/>
          </a:stretch>
        </p:blipFill>
        <p:spPr bwMode="gray">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9" name="McK 1. On-page tracker" hidden="1"/>
          <p:cNvSpPr>
            <a:spLocks noChangeArrowheads="1"/>
          </p:cNvSpPr>
          <p:nvPr>
            <p:custDataLst>
              <p:tags r:id="rId4"/>
            </p:custDataLst>
          </p:nvPr>
        </p:nvSpPr>
        <p:spPr bwMode="gray">
          <a:xfrm>
            <a:off x="122238" y="26988"/>
            <a:ext cx="876300" cy="220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400" dirty="0" smtClean="0">
                <a:solidFill>
                  <a:srgbClr val="FFFFFF"/>
                </a:solidFill>
              </a:rPr>
              <a:t>TRACKER</a:t>
            </a:r>
          </a:p>
        </p:txBody>
      </p:sp>
      <p:sp>
        <p:nvSpPr>
          <p:cNvPr id="10" name="McK 3. Unit of measure" hidden="1"/>
          <p:cNvSpPr txBox="1">
            <a:spLocks noChangeArrowheads="1"/>
          </p:cNvSpPr>
          <p:nvPr>
            <p:custDataLst>
              <p:tags r:id="rId5"/>
            </p:custDataLst>
          </p:nvPr>
        </p:nvSpPr>
        <p:spPr bwMode="gray">
          <a:xfrm>
            <a:off x="122238" y="973138"/>
            <a:ext cx="4395787" cy="25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1" name="McK Slide Elements" hidden="1"/>
          <p:cNvGrpSpPr>
            <a:grpSpLocks/>
          </p:cNvGrpSpPr>
          <p:nvPr>
            <p:custDataLst>
              <p:tags r:id="rId6"/>
            </p:custDataLst>
          </p:nvPr>
        </p:nvGrpSpPr>
        <p:grpSpPr bwMode="auto">
          <a:xfrm>
            <a:off x="122238" y="6367463"/>
            <a:ext cx="8721725" cy="357187"/>
            <a:chOff x="75" y="3931"/>
            <a:chExt cx="5385" cy="220"/>
          </a:xfrm>
        </p:grpSpPr>
        <p:sp>
          <p:nvSpPr>
            <p:cNvPr id="12" name="McK 4. Footnote"/>
            <p:cNvSpPr txBox="1">
              <a:spLocks noChangeArrowheads="1"/>
            </p:cNvSpPr>
            <p:nvPr/>
          </p:nvSpPr>
          <p:spPr bwMode="gray">
            <a:xfrm>
              <a:off x="75" y="3931"/>
              <a:ext cx="5385"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13" name="McK 5. Source"/>
            <p:cNvSpPr>
              <a:spLocks noChangeArrowheads="1"/>
            </p:cNvSpPr>
            <p:nvPr/>
          </p:nvSpPr>
          <p:spPr bwMode="gray">
            <a:xfrm>
              <a:off x="75" y="4054"/>
              <a:ext cx="5118" cy="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474663" indent="-474663" defTabSz="912813" eaLnBrk="0" hangingPunct="0">
                <a:tabLst>
                  <a:tab pos="473075" algn="l"/>
                </a:tabLst>
                <a:defRPr>
                  <a:solidFill>
                    <a:schemeClr val="tx1"/>
                  </a:solidFill>
                  <a:latin typeface="Arial" pitchFamily="34" charset="0"/>
                  <a:cs typeface="Arial" pitchFamily="34" charset="0"/>
                </a:defRPr>
              </a:lvl1pPr>
              <a:lvl2pPr marL="742950" indent="-285750" defTabSz="912813" eaLnBrk="0" hangingPunct="0">
                <a:tabLst>
                  <a:tab pos="473075" algn="l"/>
                </a:tabLst>
                <a:defRPr>
                  <a:solidFill>
                    <a:schemeClr val="tx1"/>
                  </a:solidFill>
                  <a:latin typeface="Arial" pitchFamily="34" charset="0"/>
                  <a:cs typeface="Arial" pitchFamily="34" charset="0"/>
                </a:defRPr>
              </a:lvl2pPr>
              <a:lvl3pPr marL="1143000" indent="-228600" defTabSz="912813" eaLnBrk="0" hangingPunct="0">
                <a:tabLst>
                  <a:tab pos="473075" algn="l"/>
                </a:tabLst>
                <a:defRPr>
                  <a:solidFill>
                    <a:schemeClr val="tx1"/>
                  </a:solidFill>
                  <a:latin typeface="Arial" pitchFamily="34" charset="0"/>
                  <a:cs typeface="Arial" pitchFamily="34" charset="0"/>
                </a:defRPr>
              </a:lvl3pPr>
              <a:lvl4pPr marL="1600200" indent="-228600" defTabSz="912813" eaLnBrk="0" hangingPunct="0">
                <a:tabLst>
                  <a:tab pos="473075" algn="l"/>
                </a:tabLst>
                <a:defRPr>
                  <a:solidFill>
                    <a:schemeClr val="tx1"/>
                  </a:solidFill>
                  <a:latin typeface="Arial" pitchFamily="34" charset="0"/>
                  <a:cs typeface="Arial" pitchFamily="34" charset="0"/>
                </a:defRPr>
              </a:lvl4pPr>
              <a:lvl5pPr marL="2057400" indent="-228600" defTabSz="912813" eaLnBrk="0" hangingPunct="0">
                <a:tabLst>
                  <a:tab pos="473075" algn="l"/>
                </a:tabLst>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000" dirty="0" smtClean="0">
                  <a:solidFill>
                    <a:srgbClr val="003896"/>
                  </a:solidFill>
                </a:rPr>
                <a:t>Source: Source</a:t>
              </a:r>
            </a:p>
          </p:txBody>
        </p:sp>
      </p:grpSp>
      <p:grpSp>
        <p:nvGrpSpPr>
          <p:cNvPr id="15" name="ACET" hidden="1"/>
          <p:cNvGrpSpPr>
            <a:grpSpLocks/>
          </p:cNvGrpSpPr>
          <p:nvPr>
            <p:custDataLst>
              <p:tags r:id="rId7"/>
            </p:custDataLst>
          </p:nvPr>
        </p:nvGrpSpPr>
        <p:grpSpPr bwMode="auto">
          <a:xfrm>
            <a:off x="1482725" y="2043113"/>
            <a:ext cx="4349750" cy="519112"/>
            <a:chOff x="915" y="710"/>
            <a:chExt cx="2686" cy="320"/>
          </a:xfrm>
        </p:grpSpPr>
        <p:cxnSp>
          <p:nvCxnSpPr>
            <p:cNvPr id="16" name="AutoShape 249"/>
            <p:cNvCxnSpPr>
              <a:cxnSpLocks noChangeShapeType="1"/>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600" b="1" dirty="0" smtClean="0">
                  <a:solidFill>
                    <a:srgbClr val="003896"/>
                  </a:solidFill>
                </a:rPr>
                <a:t>Title</a:t>
              </a:r>
            </a:p>
            <a:p>
              <a:pPr eaLnBrk="1" fontAlgn="base" hangingPunct="1">
                <a:spcBef>
                  <a:spcPct val="0"/>
                </a:spcBef>
                <a:spcAft>
                  <a:spcPct val="0"/>
                </a:spcAft>
                <a:defRPr/>
              </a:pPr>
              <a:r>
                <a:rPr lang="en-US" altLang="en-US" sz="1600" dirty="0" smtClean="0">
                  <a:solidFill>
                    <a:srgbClr val="808080"/>
                  </a:solidFill>
                </a:rPr>
                <a:t>Unit of measure</a:t>
              </a:r>
            </a:p>
          </p:txBody>
        </p:sp>
      </p:grpSp>
      <p:grpSp>
        <p:nvGrpSpPr>
          <p:cNvPr id="18" name="LegendBoxes" hidden="1"/>
          <p:cNvGrpSpPr>
            <a:grpSpLocks/>
          </p:cNvGrpSpPr>
          <p:nvPr/>
        </p:nvGrpSpPr>
        <p:grpSpPr bwMode="auto">
          <a:xfrm>
            <a:off x="8105775" y="1012825"/>
            <a:ext cx="779463" cy="1017588"/>
            <a:chOff x="4936" y="176"/>
            <a:chExt cx="481" cy="628"/>
          </a:xfrm>
        </p:grpSpPr>
        <p:sp>
          <p:nvSpPr>
            <p:cNvPr id="19"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0"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1"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2"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3"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4"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5"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6"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grpSp>
      <p:grpSp>
        <p:nvGrpSpPr>
          <p:cNvPr id="27" name="LegendLines" hidden="1"/>
          <p:cNvGrpSpPr>
            <a:grpSpLocks/>
          </p:cNvGrpSpPr>
          <p:nvPr/>
        </p:nvGrpSpPr>
        <p:grpSpPr bwMode="auto">
          <a:xfrm>
            <a:off x="7791450" y="1019175"/>
            <a:ext cx="1093788" cy="744538"/>
            <a:chOff x="4750" y="176"/>
            <a:chExt cx="675" cy="460"/>
          </a:xfrm>
        </p:grpSpPr>
        <p:sp>
          <p:nvSpPr>
            <p:cNvPr id="28"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29"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30"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31"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2" name="Legend2"/>
            <p:cNvSpPr>
              <a:spLocks noChangeArrowheads="1"/>
            </p:cNvSpPr>
            <p:nvPr/>
          </p:nvSpPr>
          <p:spPr bwMode="gray">
            <a:xfrm>
              <a:off x="5104" y="344"/>
              <a:ext cx="321" cy="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3"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grpSp>
        <p:nvGrpSpPr>
          <p:cNvPr id="34" name="McKSticker" hidden="1"/>
          <p:cNvGrpSpPr>
            <a:grpSpLocks/>
          </p:cNvGrpSpPr>
          <p:nvPr/>
        </p:nvGrpSpPr>
        <p:grpSpPr bwMode="auto">
          <a:xfrm>
            <a:off x="7796213" y="1025525"/>
            <a:ext cx="1089025" cy="215900"/>
            <a:chOff x="7673881" y="285750"/>
            <a:chExt cx="1066894" cy="212366"/>
          </a:xfrm>
        </p:grpSpPr>
        <p:sp>
          <p:nvSpPr>
            <p:cNvPr id="35"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buClr>
                  <a:srgbClr val="83725B"/>
                </a:buClr>
                <a:defRPr/>
              </a:pPr>
              <a:r>
                <a:rPr lang="en-US" altLang="en-US" sz="1200" dirty="0" smtClean="0">
                  <a:solidFill>
                    <a:srgbClr val="808080"/>
                  </a:solidFill>
                </a:rPr>
                <a:t>PRELIMINARY</a:t>
              </a:r>
            </a:p>
          </p:txBody>
        </p:sp>
        <p:cxnSp>
          <p:nvCxnSpPr>
            <p:cNvPr id="36" name="AutoShape 31"/>
            <p:cNvCxnSpPr>
              <a:cxnSpLocks noChangeShapeType="1"/>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7" name="AutoShape 32"/>
            <p:cNvCxnSpPr>
              <a:cxnSpLocks noChangeShapeType="1"/>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8" name="LegendMoons" hidden="1"/>
          <p:cNvGrpSpPr>
            <a:grpSpLocks/>
          </p:cNvGrpSpPr>
          <p:nvPr/>
        </p:nvGrpSpPr>
        <p:grpSpPr bwMode="auto">
          <a:xfrm>
            <a:off x="8037513" y="1012825"/>
            <a:ext cx="847725" cy="1333500"/>
            <a:chOff x="6655594" y="273840"/>
            <a:chExt cx="830430" cy="1306516"/>
          </a:xfrm>
        </p:grpSpPr>
        <p:grpSp>
          <p:nvGrpSpPr>
            <p:cNvPr id="39" name="MoonLegend1"/>
            <p:cNvGrpSpPr>
              <a:grpSpLocks noChangeAspect="1"/>
            </p:cNvGrpSpPr>
            <p:nvPr>
              <p:custDataLst>
                <p:tags r:id="rId9"/>
              </p:custDataLst>
            </p:nvPr>
          </p:nvGrpSpPr>
          <p:grpSpPr bwMode="auto">
            <a:xfrm>
              <a:off x="6655594" y="273840"/>
              <a:ext cx="209550" cy="209551"/>
              <a:chOff x="4533" y="183"/>
              <a:chExt cx="144" cy="144"/>
            </a:xfrm>
          </p:grpSpPr>
          <p:sp>
            <p:nvSpPr>
              <p:cNvPr id="57" name="Oval 38"/>
              <p:cNvSpPr>
                <a:spLocks noChangeAspect="1" noChangeArrowheads="1"/>
              </p:cNvSpPr>
              <p:nvPr>
                <p:custDataLst>
                  <p:tags r:id="rId22"/>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8" name="Arc 39"/>
              <p:cNvSpPr>
                <a:spLocks noChangeAspect="1"/>
              </p:cNvSpPr>
              <p:nvPr>
                <p:custDataLst>
                  <p:tags r:id="rId23"/>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0" name="MoonLegend2"/>
            <p:cNvGrpSpPr>
              <a:grpSpLocks noChangeAspect="1"/>
            </p:cNvGrpSpPr>
            <p:nvPr>
              <p:custDataLst>
                <p:tags r:id="rId10"/>
              </p:custDataLst>
            </p:nvPr>
          </p:nvGrpSpPr>
          <p:grpSpPr bwMode="auto">
            <a:xfrm>
              <a:off x="6655594" y="548081"/>
              <a:ext cx="209550" cy="209551"/>
              <a:chOff x="1694" y="2044"/>
              <a:chExt cx="160" cy="160"/>
            </a:xfrm>
          </p:grpSpPr>
          <p:sp>
            <p:nvSpPr>
              <p:cNvPr id="55" name="Oval 41"/>
              <p:cNvSpPr>
                <a:spLocks noChangeAspect="1" noChangeArrowheads="1"/>
              </p:cNvSpPr>
              <p:nvPr>
                <p:custDataLst>
                  <p:tags r:id="rId20"/>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6" name="Arc 42"/>
              <p:cNvSpPr>
                <a:spLocks noChangeAspect="1"/>
              </p:cNvSpPr>
              <p:nvPr>
                <p:custDataLst>
                  <p:tags r:id="rId21"/>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1" name="MoonLegend4"/>
            <p:cNvGrpSpPr>
              <a:grpSpLocks noChangeAspect="1"/>
            </p:cNvGrpSpPr>
            <p:nvPr>
              <p:custDataLst>
                <p:tags r:id="rId11"/>
              </p:custDataLst>
            </p:nvPr>
          </p:nvGrpSpPr>
          <p:grpSpPr bwMode="auto">
            <a:xfrm>
              <a:off x="6655594" y="1096563"/>
              <a:ext cx="209550" cy="209551"/>
              <a:chOff x="4495" y="1198"/>
              <a:chExt cx="160" cy="160"/>
            </a:xfrm>
          </p:grpSpPr>
          <p:sp>
            <p:nvSpPr>
              <p:cNvPr id="53" name="Oval 47"/>
              <p:cNvSpPr>
                <a:spLocks noChangeAspect="1" noChangeArrowheads="1"/>
              </p:cNvSpPr>
              <p:nvPr>
                <p:custDataLst>
                  <p:tags r:id="rId18"/>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4" name="Arc 48"/>
              <p:cNvSpPr>
                <a:spLocks noChangeAspect="1"/>
              </p:cNvSpPr>
              <p:nvPr>
                <p:custDataLst>
                  <p:tags r:id="rId19"/>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2" name="MoonLegend5"/>
            <p:cNvGrpSpPr>
              <a:grpSpLocks noChangeAspect="1"/>
            </p:cNvGrpSpPr>
            <p:nvPr>
              <p:custDataLst>
                <p:tags r:id="rId12"/>
              </p:custDataLst>
            </p:nvPr>
          </p:nvGrpSpPr>
          <p:grpSpPr bwMode="auto">
            <a:xfrm>
              <a:off x="6655594" y="1370805"/>
              <a:ext cx="209550" cy="209551"/>
              <a:chOff x="4495" y="1440"/>
              <a:chExt cx="160" cy="160"/>
            </a:xfrm>
          </p:grpSpPr>
          <p:sp>
            <p:nvSpPr>
              <p:cNvPr id="51" name="Oval 50"/>
              <p:cNvSpPr>
                <a:spLocks noChangeAspect="1" noChangeArrowheads="1"/>
              </p:cNvSpPr>
              <p:nvPr>
                <p:custDataLst>
                  <p:tags r:id="rId16"/>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2" name="Oval 51"/>
              <p:cNvSpPr>
                <a:spLocks noChangeAspect="1" noChangeArrowheads="1"/>
              </p:cNvSpPr>
              <p:nvPr>
                <p:custDataLst>
                  <p:tags r:id="rId17"/>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sp>
          <p:nvSpPr>
            <p:cNvPr id="43" name="Legend1"/>
            <p:cNvSpPr>
              <a:spLocks noChangeArrowheads="1"/>
            </p:cNvSpPr>
            <p:nvPr/>
          </p:nvSpPr>
          <p:spPr bwMode="gray">
            <a:xfrm>
              <a:off x="6975947" y="286283"/>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4" name="Legend2"/>
            <p:cNvSpPr>
              <a:spLocks noChangeArrowheads="1"/>
            </p:cNvSpPr>
            <p:nvPr/>
          </p:nvSpPr>
          <p:spPr bwMode="gray">
            <a:xfrm>
              <a:off x="6975947" y="561585"/>
              <a:ext cx="510077" cy="183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5" name="Legend3"/>
            <p:cNvSpPr>
              <a:spLocks noChangeArrowheads="1"/>
            </p:cNvSpPr>
            <p:nvPr/>
          </p:nvSpPr>
          <p:spPr bwMode="gray">
            <a:xfrm>
              <a:off x="6975947" y="835331"/>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6" name="Legend4"/>
            <p:cNvSpPr>
              <a:spLocks noChangeArrowheads="1"/>
            </p:cNvSpPr>
            <p:nvPr/>
          </p:nvSpPr>
          <p:spPr bwMode="gray">
            <a:xfrm>
              <a:off x="6975947" y="1107522"/>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7" name="Legend5"/>
            <p:cNvSpPr>
              <a:spLocks noChangeArrowheads="1"/>
            </p:cNvSpPr>
            <p:nvPr/>
          </p:nvSpPr>
          <p:spPr bwMode="gray">
            <a:xfrm>
              <a:off x="6975947" y="1382824"/>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nvGrpSpPr>
            <p:cNvPr id="48" name="MoonLegend3"/>
            <p:cNvGrpSpPr>
              <a:grpSpLocks noChangeAspect="1"/>
            </p:cNvGrpSpPr>
            <p:nvPr>
              <p:custDataLst>
                <p:tags r:id="rId13"/>
              </p:custDataLst>
            </p:nvPr>
          </p:nvGrpSpPr>
          <p:grpSpPr bwMode="auto">
            <a:xfrm>
              <a:off x="6655594" y="822322"/>
              <a:ext cx="209550" cy="209551"/>
              <a:chOff x="4495" y="1198"/>
              <a:chExt cx="160" cy="160"/>
            </a:xfrm>
          </p:grpSpPr>
          <p:sp>
            <p:nvSpPr>
              <p:cNvPr id="49" name="Oval 47"/>
              <p:cNvSpPr>
                <a:spLocks noChangeAspect="1" noChangeArrowheads="1"/>
              </p:cNvSpPr>
              <p:nvPr>
                <p:custDataLst>
                  <p:tags r:id="rId14"/>
                </p:custDataLst>
              </p:nvPr>
            </p:nvSpPr>
            <p:spPr bwMode="gray">
              <a:xfrm>
                <a:off x="4495" y="1198"/>
                <a:ext cx="160" cy="156"/>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0" name="Arc 48"/>
              <p:cNvSpPr>
                <a:spLocks noChangeAspect="1"/>
              </p:cNvSpPr>
              <p:nvPr>
                <p:custDataLst>
                  <p:tags r:id="rId15"/>
                </p:custDataLst>
              </p:nvPr>
            </p:nvSpPr>
            <p:spPr bwMode="gray">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sp>
        <p:nvSpPr>
          <p:cNvPr id="3" name="Content Placeholder 2"/>
          <p:cNvSpPr>
            <a:spLocks noGrp="1"/>
          </p:cNvSpPr>
          <p:nvPr>
            <p:ph idx="1"/>
          </p:nvPr>
        </p:nvSpPr>
        <p:spPr>
          <a:xfrm>
            <a:off x="436563" y="1436690"/>
            <a:ext cx="8378825" cy="504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Title 6"/>
          <p:cNvSpPr>
            <a:spLocks noGrp="1"/>
          </p:cNvSpPr>
          <p:nvPr>
            <p:ph type="title"/>
          </p:nvPr>
        </p:nvSpPr>
        <p:spPr>
          <a:xfrm>
            <a:off x="436564" y="166690"/>
            <a:ext cx="6519863" cy="666750"/>
          </a:xfrm>
        </p:spPr>
        <p:txBody>
          <a:bodyPr/>
          <a:lstStyle/>
          <a:p>
            <a:r>
              <a:rPr lang="en-US" smtClean="0"/>
              <a:t>Click to edit Master title style</a:t>
            </a:r>
            <a:endParaRPr lang="en-GB"/>
          </a:p>
        </p:txBody>
      </p:sp>
      <p:sp>
        <p:nvSpPr>
          <p:cNvPr id="14" name="Text Placeholder 13"/>
          <p:cNvSpPr>
            <a:spLocks noGrp="1"/>
          </p:cNvSpPr>
          <p:nvPr>
            <p:ph type="body" sz="quarter" idx="12"/>
          </p:nvPr>
        </p:nvSpPr>
        <p:spPr>
          <a:xfrm>
            <a:off x="436563" y="6482838"/>
            <a:ext cx="528991" cy="258532"/>
          </a:xfrm>
        </p:spPr>
        <p:txBody>
          <a:bodyPr wrap="none" anchor="b"/>
          <a:lstStyle>
            <a:lvl1pPr marL="0" indent="0">
              <a:buNone/>
              <a:defRPr sz="1200"/>
            </a:lvl1pPr>
            <a:lvl5pPr>
              <a:defRPr/>
            </a:lvl5pPr>
          </a:lstStyle>
          <a:p>
            <a:pPr lvl="0"/>
            <a:r>
              <a:rPr lang="en-US" smtClean="0"/>
              <a:t>Click to edit Master text styles</a:t>
            </a:r>
          </a:p>
        </p:txBody>
      </p:sp>
      <p:sp>
        <p:nvSpPr>
          <p:cNvPr id="59" name="Slide Number Placeholder 1"/>
          <p:cNvSpPr>
            <a:spLocks noGrp="1"/>
          </p:cNvSpPr>
          <p:nvPr>
            <p:ph type="sldNum" sz="quarter" idx="13"/>
            <p:custDataLst>
              <p:tags r:id="rId8"/>
            </p:custDataLst>
          </p:nvPr>
        </p:nvSpPr>
        <p:spPr>
          <a:xfrm>
            <a:off x="8610600" y="6567488"/>
            <a:ext cx="381000" cy="214312"/>
          </a:xfrm>
          <a:prstGeom prst="rect">
            <a:avLst/>
          </a:prstGeom>
        </p:spPr>
        <p:txBody>
          <a:bodyPr/>
          <a:lstStyle>
            <a:lvl1pPr algn="r">
              <a:defRPr sz="1000">
                <a:solidFill>
                  <a:srgbClr val="83725B"/>
                </a:solidFill>
              </a:defRPr>
            </a:lvl1pPr>
          </a:lstStyle>
          <a:p>
            <a:fld id="{4E5B4F9E-79FA-4DAF-BA0A-80FDFB1A0F6D}" type="slidenum">
              <a:rPr lang="en-GB" altLang="en-US"/>
              <a:pPr/>
              <a:t>‹#›</a:t>
            </a:fld>
            <a:endParaRPr lang="en-GB" altLang="en-US" dirty="0"/>
          </a:p>
        </p:txBody>
      </p:sp>
    </p:spTree>
    <p:extLst>
      <p:ext uri="{BB962C8B-B14F-4D97-AF65-F5344CB8AC3E}">
        <p14:creationId xmlns:p14="http://schemas.microsoft.com/office/powerpoint/2010/main" xmlns="" val="4171216044"/>
      </p:ext>
    </p:extLst>
  </p:cSld>
  <p:clrMapOvr>
    <a:masterClrMapping/>
  </p:clrMapOvr>
  <p:transition spd="slow">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p:nvGraphicFramePr>
        <p:xfrm>
          <a:off x="0" y="0"/>
          <a:ext cx="161925" cy="161925"/>
        </p:xfrm>
        <a:graphic>
          <a:graphicData uri="http://schemas.openxmlformats.org/presentationml/2006/ole">
            <p:oleObj spid="_x0000_s209010" name="think-cell Slide" r:id="rId25" imgW="360" imgH="360" progId="">
              <p:embed/>
            </p:oleObj>
          </a:graphicData>
        </a:graphic>
      </p:graphicFrame>
      <p:pic>
        <p:nvPicPr>
          <p:cNvPr id="6" name="Picture 140"/>
          <p:cNvPicPr preferRelativeResize="0">
            <a:picLocks noChangeArrowheads="1"/>
          </p:cNvPicPr>
          <p:nvPr>
            <p:custDataLst>
              <p:tags r:id="rId2"/>
            </p:custDataLst>
          </p:nvPr>
        </p:nvPicPr>
        <p:blipFill>
          <a:blip r:embed="rId26" cstate="print">
            <a:extLst>
              <a:ext uri="{28A0092B-C50C-407E-A947-70E740481C1C}">
                <a14:useLocalDpi xmlns:a14="http://schemas.microsoft.com/office/drawing/2010/main" xmlns="" val="0"/>
              </a:ext>
            </a:extLst>
          </a:blip>
          <a:srcRect/>
          <a:stretch>
            <a:fillRect/>
          </a:stretch>
        </p:blipFill>
        <p:spPr bwMode="gray">
          <a:xfrm>
            <a:off x="7712075" y="338138"/>
            <a:ext cx="1173163" cy="29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8" name="Picture 142"/>
          <p:cNvPicPr preferRelativeResize="0">
            <a:picLocks noChangeArrowheads="1"/>
          </p:cNvPicPr>
          <p:nvPr>
            <p:custDataLst>
              <p:tags r:id="rId3"/>
            </p:custDataLst>
          </p:nvPr>
        </p:nvPicPr>
        <p:blipFill>
          <a:blip r:embed="rId27" cstate="print">
            <a:extLst>
              <a:ext uri="{28A0092B-C50C-407E-A947-70E740481C1C}">
                <a14:useLocalDpi xmlns:a14="http://schemas.microsoft.com/office/drawing/2010/main" xmlns="" val="0"/>
              </a:ext>
            </a:extLst>
          </a:blip>
          <a:srcRect/>
          <a:stretch>
            <a:fillRect/>
          </a:stretch>
        </p:blipFill>
        <p:spPr bwMode="gray">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9" name="McK 1. On-page tracker" hidden="1"/>
          <p:cNvSpPr>
            <a:spLocks noChangeArrowheads="1"/>
          </p:cNvSpPr>
          <p:nvPr>
            <p:custDataLst>
              <p:tags r:id="rId4"/>
            </p:custDataLst>
          </p:nvPr>
        </p:nvSpPr>
        <p:spPr bwMode="gray">
          <a:xfrm>
            <a:off x="122238" y="26988"/>
            <a:ext cx="876300" cy="220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400" dirty="0" smtClean="0">
                <a:solidFill>
                  <a:srgbClr val="FFFFFF"/>
                </a:solidFill>
              </a:rPr>
              <a:t>TRACKER</a:t>
            </a:r>
          </a:p>
        </p:txBody>
      </p:sp>
      <p:sp>
        <p:nvSpPr>
          <p:cNvPr id="10" name="McK 3. Unit of measure" hidden="1"/>
          <p:cNvSpPr txBox="1">
            <a:spLocks noChangeArrowheads="1"/>
          </p:cNvSpPr>
          <p:nvPr>
            <p:custDataLst>
              <p:tags r:id="rId5"/>
            </p:custDataLst>
          </p:nvPr>
        </p:nvSpPr>
        <p:spPr bwMode="gray">
          <a:xfrm>
            <a:off x="122238" y="973138"/>
            <a:ext cx="4395787" cy="25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1" name="McK Slide Elements" hidden="1"/>
          <p:cNvGrpSpPr>
            <a:grpSpLocks/>
          </p:cNvGrpSpPr>
          <p:nvPr>
            <p:custDataLst>
              <p:tags r:id="rId6"/>
            </p:custDataLst>
          </p:nvPr>
        </p:nvGrpSpPr>
        <p:grpSpPr bwMode="auto">
          <a:xfrm>
            <a:off x="122238" y="6367463"/>
            <a:ext cx="8721725" cy="357187"/>
            <a:chOff x="75" y="3931"/>
            <a:chExt cx="5385" cy="220"/>
          </a:xfrm>
        </p:grpSpPr>
        <p:sp>
          <p:nvSpPr>
            <p:cNvPr id="12" name="McK 4. Footnote"/>
            <p:cNvSpPr txBox="1">
              <a:spLocks noChangeArrowheads="1"/>
            </p:cNvSpPr>
            <p:nvPr/>
          </p:nvSpPr>
          <p:spPr bwMode="gray">
            <a:xfrm>
              <a:off x="75" y="3931"/>
              <a:ext cx="5385"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13" name="McK 5. Source"/>
            <p:cNvSpPr>
              <a:spLocks noChangeArrowheads="1"/>
            </p:cNvSpPr>
            <p:nvPr/>
          </p:nvSpPr>
          <p:spPr bwMode="gray">
            <a:xfrm>
              <a:off x="75" y="4054"/>
              <a:ext cx="5118" cy="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474663" indent="-474663" defTabSz="912813" eaLnBrk="0" hangingPunct="0">
                <a:tabLst>
                  <a:tab pos="473075" algn="l"/>
                </a:tabLst>
                <a:defRPr>
                  <a:solidFill>
                    <a:schemeClr val="tx1"/>
                  </a:solidFill>
                  <a:latin typeface="Arial" pitchFamily="34" charset="0"/>
                  <a:cs typeface="Arial" pitchFamily="34" charset="0"/>
                </a:defRPr>
              </a:lvl1pPr>
              <a:lvl2pPr marL="742950" indent="-285750" defTabSz="912813" eaLnBrk="0" hangingPunct="0">
                <a:tabLst>
                  <a:tab pos="473075" algn="l"/>
                </a:tabLst>
                <a:defRPr>
                  <a:solidFill>
                    <a:schemeClr val="tx1"/>
                  </a:solidFill>
                  <a:latin typeface="Arial" pitchFamily="34" charset="0"/>
                  <a:cs typeface="Arial" pitchFamily="34" charset="0"/>
                </a:defRPr>
              </a:lvl2pPr>
              <a:lvl3pPr marL="1143000" indent="-228600" defTabSz="912813" eaLnBrk="0" hangingPunct="0">
                <a:tabLst>
                  <a:tab pos="473075" algn="l"/>
                </a:tabLst>
                <a:defRPr>
                  <a:solidFill>
                    <a:schemeClr val="tx1"/>
                  </a:solidFill>
                  <a:latin typeface="Arial" pitchFamily="34" charset="0"/>
                  <a:cs typeface="Arial" pitchFamily="34" charset="0"/>
                </a:defRPr>
              </a:lvl3pPr>
              <a:lvl4pPr marL="1600200" indent="-228600" defTabSz="912813" eaLnBrk="0" hangingPunct="0">
                <a:tabLst>
                  <a:tab pos="473075" algn="l"/>
                </a:tabLst>
                <a:defRPr>
                  <a:solidFill>
                    <a:schemeClr val="tx1"/>
                  </a:solidFill>
                  <a:latin typeface="Arial" pitchFamily="34" charset="0"/>
                  <a:cs typeface="Arial" pitchFamily="34" charset="0"/>
                </a:defRPr>
              </a:lvl4pPr>
              <a:lvl5pPr marL="2057400" indent="-228600" defTabSz="912813" eaLnBrk="0" hangingPunct="0">
                <a:tabLst>
                  <a:tab pos="473075" algn="l"/>
                </a:tabLst>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000" dirty="0" smtClean="0">
                  <a:solidFill>
                    <a:srgbClr val="003896"/>
                  </a:solidFill>
                </a:rPr>
                <a:t>Source: Source</a:t>
              </a:r>
            </a:p>
          </p:txBody>
        </p:sp>
      </p:grpSp>
      <p:grpSp>
        <p:nvGrpSpPr>
          <p:cNvPr id="15" name="ACET" hidden="1"/>
          <p:cNvGrpSpPr>
            <a:grpSpLocks/>
          </p:cNvGrpSpPr>
          <p:nvPr>
            <p:custDataLst>
              <p:tags r:id="rId7"/>
            </p:custDataLst>
          </p:nvPr>
        </p:nvGrpSpPr>
        <p:grpSpPr bwMode="auto">
          <a:xfrm>
            <a:off x="1482725" y="2043113"/>
            <a:ext cx="4349750" cy="519112"/>
            <a:chOff x="915" y="710"/>
            <a:chExt cx="2686" cy="320"/>
          </a:xfrm>
        </p:grpSpPr>
        <p:cxnSp>
          <p:nvCxnSpPr>
            <p:cNvPr id="16" name="AutoShape 249"/>
            <p:cNvCxnSpPr>
              <a:cxnSpLocks noChangeShapeType="1"/>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600" b="1" dirty="0" smtClean="0">
                  <a:solidFill>
                    <a:srgbClr val="003896"/>
                  </a:solidFill>
                </a:rPr>
                <a:t>Title</a:t>
              </a:r>
            </a:p>
            <a:p>
              <a:pPr eaLnBrk="1" fontAlgn="base" hangingPunct="1">
                <a:spcBef>
                  <a:spcPct val="0"/>
                </a:spcBef>
                <a:spcAft>
                  <a:spcPct val="0"/>
                </a:spcAft>
                <a:defRPr/>
              </a:pPr>
              <a:r>
                <a:rPr lang="en-US" altLang="en-US" sz="1600" dirty="0" smtClean="0">
                  <a:solidFill>
                    <a:srgbClr val="808080"/>
                  </a:solidFill>
                </a:rPr>
                <a:t>Unit of measure</a:t>
              </a:r>
            </a:p>
          </p:txBody>
        </p:sp>
      </p:grpSp>
      <p:grpSp>
        <p:nvGrpSpPr>
          <p:cNvPr id="18" name="LegendBoxes" hidden="1"/>
          <p:cNvGrpSpPr>
            <a:grpSpLocks/>
          </p:cNvGrpSpPr>
          <p:nvPr/>
        </p:nvGrpSpPr>
        <p:grpSpPr bwMode="auto">
          <a:xfrm>
            <a:off x="8105775" y="1012825"/>
            <a:ext cx="779463" cy="1017588"/>
            <a:chOff x="4936" y="176"/>
            <a:chExt cx="481" cy="628"/>
          </a:xfrm>
        </p:grpSpPr>
        <p:sp>
          <p:nvSpPr>
            <p:cNvPr id="19"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0"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1"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2"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3"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4"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5"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6"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grpSp>
      <p:grpSp>
        <p:nvGrpSpPr>
          <p:cNvPr id="27" name="LegendLines" hidden="1"/>
          <p:cNvGrpSpPr>
            <a:grpSpLocks/>
          </p:cNvGrpSpPr>
          <p:nvPr/>
        </p:nvGrpSpPr>
        <p:grpSpPr bwMode="auto">
          <a:xfrm>
            <a:off x="7791450" y="1019175"/>
            <a:ext cx="1093788" cy="744538"/>
            <a:chOff x="4750" y="176"/>
            <a:chExt cx="675" cy="460"/>
          </a:xfrm>
        </p:grpSpPr>
        <p:sp>
          <p:nvSpPr>
            <p:cNvPr id="28"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29"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30"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31"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2" name="Legend2"/>
            <p:cNvSpPr>
              <a:spLocks noChangeArrowheads="1"/>
            </p:cNvSpPr>
            <p:nvPr/>
          </p:nvSpPr>
          <p:spPr bwMode="gray">
            <a:xfrm>
              <a:off x="5104" y="344"/>
              <a:ext cx="321" cy="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3"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grpSp>
        <p:nvGrpSpPr>
          <p:cNvPr id="34" name="McKSticker" hidden="1"/>
          <p:cNvGrpSpPr>
            <a:grpSpLocks/>
          </p:cNvGrpSpPr>
          <p:nvPr/>
        </p:nvGrpSpPr>
        <p:grpSpPr bwMode="auto">
          <a:xfrm>
            <a:off x="7796213" y="1025525"/>
            <a:ext cx="1089025" cy="215900"/>
            <a:chOff x="7673881" y="285750"/>
            <a:chExt cx="1066894" cy="212366"/>
          </a:xfrm>
        </p:grpSpPr>
        <p:sp>
          <p:nvSpPr>
            <p:cNvPr id="35"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buClr>
                  <a:srgbClr val="83725B"/>
                </a:buClr>
                <a:defRPr/>
              </a:pPr>
              <a:r>
                <a:rPr lang="en-US" altLang="en-US" sz="1200" dirty="0" smtClean="0">
                  <a:solidFill>
                    <a:srgbClr val="808080"/>
                  </a:solidFill>
                </a:rPr>
                <a:t>PRELIMINARY</a:t>
              </a:r>
            </a:p>
          </p:txBody>
        </p:sp>
        <p:cxnSp>
          <p:nvCxnSpPr>
            <p:cNvPr id="36" name="AutoShape 31"/>
            <p:cNvCxnSpPr>
              <a:cxnSpLocks noChangeShapeType="1"/>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7" name="AutoShape 32"/>
            <p:cNvCxnSpPr>
              <a:cxnSpLocks noChangeShapeType="1"/>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8" name="LegendMoons" hidden="1"/>
          <p:cNvGrpSpPr>
            <a:grpSpLocks/>
          </p:cNvGrpSpPr>
          <p:nvPr/>
        </p:nvGrpSpPr>
        <p:grpSpPr bwMode="auto">
          <a:xfrm>
            <a:off x="8037513" y="1012825"/>
            <a:ext cx="847725" cy="1333500"/>
            <a:chOff x="6655594" y="273840"/>
            <a:chExt cx="830430" cy="1306516"/>
          </a:xfrm>
        </p:grpSpPr>
        <p:grpSp>
          <p:nvGrpSpPr>
            <p:cNvPr id="39" name="MoonLegend1"/>
            <p:cNvGrpSpPr>
              <a:grpSpLocks noChangeAspect="1"/>
            </p:cNvGrpSpPr>
            <p:nvPr>
              <p:custDataLst>
                <p:tags r:id="rId9"/>
              </p:custDataLst>
            </p:nvPr>
          </p:nvGrpSpPr>
          <p:grpSpPr bwMode="auto">
            <a:xfrm>
              <a:off x="6655594" y="273840"/>
              <a:ext cx="209550" cy="209551"/>
              <a:chOff x="4533" y="183"/>
              <a:chExt cx="144" cy="144"/>
            </a:xfrm>
          </p:grpSpPr>
          <p:sp>
            <p:nvSpPr>
              <p:cNvPr id="57" name="Oval 38"/>
              <p:cNvSpPr>
                <a:spLocks noChangeAspect="1" noChangeArrowheads="1"/>
              </p:cNvSpPr>
              <p:nvPr>
                <p:custDataLst>
                  <p:tags r:id="rId22"/>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8" name="Arc 39"/>
              <p:cNvSpPr>
                <a:spLocks noChangeAspect="1"/>
              </p:cNvSpPr>
              <p:nvPr>
                <p:custDataLst>
                  <p:tags r:id="rId23"/>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0" name="MoonLegend2"/>
            <p:cNvGrpSpPr>
              <a:grpSpLocks noChangeAspect="1"/>
            </p:cNvGrpSpPr>
            <p:nvPr>
              <p:custDataLst>
                <p:tags r:id="rId10"/>
              </p:custDataLst>
            </p:nvPr>
          </p:nvGrpSpPr>
          <p:grpSpPr bwMode="auto">
            <a:xfrm>
              <a:off x="6655594" y="548081"/>
              <a:ext cx="209550" cy="209551"/>
              <a:chOff x="1694" y="2044"/>
              <a:chExt cx="160" cy="160"/>
            </a:xfrm>
          </p:grpSpPr>
          <p:sp>
            <p:nvSpPr>
              <p:cNvPr id="55" name="Oval 41"/>
              <p:cNvSpPr>
                <a:spLocks noChangeAspect="1" noChangeArrowheads="1"/>
              </p:cNvSpPr>
              <p:nvPr>
                <p:custDataLst>
                  <p:tags r:id="rId20"/>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6" name="Arc 42"/>
              <p:cNvSpPr>
                <a:spLocks noChangeAspect="1"/>
              </p:cNvSpPr>
              <p:nvPr>
                <p:custDataLst>
                  <p:tags r:id="rId21"/>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1" name="MoonLegend4"/>
            <p:cNvGrpSpPr>
              <a:grpSpLocks noChangeAspect="1"/>
            </p:cNvGrpSpPr>
            <p:nvPr>
              <p:custDataLst>
                <p:tags r:id="rId11"/>
              </p:custDataLst>
            </p:nvPr>
          </p:nvGrpSpPr>
          <p:grpSpPr bwMode="auto">
            <a:xfrm>
              <a:off x="6655594" y="1096563"/>
              <a:ext cx="209550" cy="209551"/>
              <a:chOff x="4495" y="1198"/>
              <a:chExt cx="160" cy="160"/>
            </a:xfrm>
          </p:grpSpPr>
          <p:sp>
            <p:nvSpPr>
              <p:cNvPr id="53" name="Oval 47"/>
              <p:cNvSpPr>
                <a:spLocks noChangeAspect="1" noChangeArrowheads="1"/>
              </p:cNvSpPr>
              <p:nvPr>
                <p:custDataLst>
                  <p:tags r:id="rId18"/>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4" name="Arc 48"/>
              <p:cNvSpPr>
                <a:spLocks noChangeAspect="1"/>
              </p:cNvSpPr>
              <p:nvPr>
                <p:custDataLst>
                  <p:tags r:id="rId19"/>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2" name="MoonLegend5"/>
            <p:cNvGrpSpPr>
              <a:grpSpLocks noChangeAspect="1"/>
            </p:cNvGrpSpPr>
            <p:nvPr>
              <p:custDataLst>
                <p:tags r:id="rId12"/>
              </p:custDataLst>
            </p:nvPr>
          </p:nvGrpSpPr>
          <p:grpSpPr bwMode="auto">
            <a:xfrm>
              <a:off x="6655594" y="1370805"/>
              <a:ext cx="209550" cy="209551"/>
              <a:chOff x="4495" y="1440"/>
              <a:chExt cx="160" cy="160"/>
            </a:xfrm>
          </p:grpSpPr>
          <p:sp>
            <p:nvSpPr>
              <p:cNvPr id="51" name="Oval 50"/>
              <p:cNvSpPr>
                <a:spLocks noChangeAspect="1" noChangeArrowheads="1"/>
              </p:cNvSpPr>
              <p:nvPr>
                <p:custDataLst>
                  <p:tags r:id="rId16"/>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2" name="Oval 51"/>
              <p:cNvSpPr>
                <a:spLocks noChangeAspect="1" noChangeArrowheads="1"/>
              </p:cNvSpPr>
              <p:nvPr>
                <p:custDataLst>
                  <p:tags r:id="rId17"/>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sp>
          <p:nvSpPr>
            <p:cNvPr id="43" name="Legend1"/>
            <p:cNvSpPr>
              <a:spLocks noChangeArrowheads="1"/>
            </p:cNvSpPr>
            <p:nvPr/>
          </p:nvSpPr>
          <p:spPr bwMode="gray">
            <a:xfrm>
              <a:off x="6975947" y="286283"/>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4" name="Legend2"/>
            <p:cNvSpPr>
              <a:spLocks noChangeArrowheads="1"/>
            </p:cNvSpPr>
            <p:nvPr/>
          </p:nvSpPr>
          <p:spPr bwMode="gray">
            <a:xfrm>
              <a:off x="6975947" y="561585"/>
              <a:ext cx="510077" cy="183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5" name="Legend3"/>
            <p:cNvSpPr>
              <a:spLocks noChangeArrowheads="1"/>
            </p:cNvSpPr>
            <p:nvPr/>
          </p:nvSpPr>
          <p:spPr bwMode="gray">
            <a:xfrm>
              <a:off x="6975947" y="835331"/>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6" name="Legend4"/>
            <p:cNvSpPr>
              <a:spLocks noChangeArrowheads="1"/>
            </p:cNvSpPr>
            <p:nvPr/>
          </p:nvSpPr>
          <p:spPr bwMode="gray">
            <a:xfrm>
              <a:off x="6975947" y="1107522"/>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7" name="Legend5"/>
            <p:cNvSpPr>
              <a:spLocks noChangeArrowheads="1"/>
            </p:cNvSpPr>
            <p:nvPr/>
          </p:nvSpPr>
          <p:spPr bwMode="gray">
            <a:xfrm>
              <a:off x="6975947" y="1382824"/>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nvGrpSpPr>
            <p:cNvPr id="48" name="MoonLegend3"/>
            <p:cNvGrpSpPr>
              <a:grpSpLocks noChangeAspect="1"/>
            </p:cNvGrpSpPr>
            <p:nvPr>
              <p:custDataLst>
                <p:tags r:id="rId13"/>
              </p:custDataLst>
            </p:nvPr>
          </p:nvGrpSpPr>
          <p:grpSpPr bwMode="auto">
            <a:xfrm>
              <a:off x="6655594" y="822322"/>
              <a:ext cx="209550" cy="209551"/>
              <a:chOff x="4495" y="1198"/>
              <a:chExt cx="160" cy="160"/>
            </a:xfrm>
          </p:grpSpPr>
          <p:sp>
            <p:nvSpPr>
              <p:cNvPr id="49" name="Oval 47"/>
              <p:cNvSpPr>
                <a:spLocks noChangeAspect="1" noChangeArrowheads="1"/>
              </p:cNvSpPr>
              <p:nvPr>
                <p:custDataLst>
                  <p:tags r:id="rId14"/>
                </p:custDataLst>
              </p:nvPr>
            </p:nvSpPr>
            <p:spPr bwMode="gray">
              <a:xfrm>
                <a:off x="4495" y="1198"/>
                <a:ext cx="160" cy="156"/>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0" name="Arc 48"/>
              <p:cNvSpPr>
                <a:spLocks noChangeAspect="1"/>
              </p:cNvSpPr>
              <p:nvPr>
                <p:custDataLst>
                  <p:tags r:id="rId15"/>
                </p:custDataLst>
              </p:nvPr>
            </p:nvSpPr>
            <p:spPr bwMode="gray">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sp>
        <p:nvSpPr>
          <p:cNvPr id="3" name="Content Placeholder 2"/>
          <p:cNvSpPr>
            <a:spLocks noGrp="1"/>
          </p:cNvSpPr>
          <p:nvPr>
            <p:ph idx="1"/>
          </p:nvPr>
        </p:nvSpPr>
        <p:spPr>
          <a:xfrm>
            <a:off x="436563" y="1436690"/>
            <a:ext cx="8378825" cy="504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Title 6"/>
          <p:cNvSpPr>
            <a:spLocks noGrp="1"/>
          </p:cNvSpPr>
          <p:nvPr>
            <p:ph type="title"/>
          </p:nvPr>
        </p:nvSpPr>
        <p:spPr>
          <a:xfrm>
            <a:off x="436564" y="166690"/>
            <a:ext cx="6519863" cy="666750"/>
          </a:xfrm>
        </p:spPr>
        <p:txBody>
          <a:bodyPr/>
          <a:lstStyle/>
          <a:p>
            <a:r>
              <a:rPr lang="en-US" smtClean="0"/>
              <a:t>Click to edit Master title style</a:t>
            </a:r>
            <a:endParaRPr lang="en-GB"/>
          </a:p>
        </p:txBody>
      </p:sp>
      <p:sp>
        <p:nvSpPr>
          <p:cNvPr id="14" name="Text Placeholder 13"/>
          <p:cNvSpPr>
            <a:spLocks noGrp="1"/>
          </p:cNvSpPr>
          <p:nvPr>
            <p:ph type="body" sz="quarter" idx="12"/>
          </p:nvPr>
        </p:nvSpPr>
        <p:spPr>
          <a:xfrm>
            <a:off x="436563" y="6482838"/>
            <a:ext cx="528991" cy="258532"/>
          </a:xfrm>
        </p:spPr>
        <p:txBody>
          <a:bodyPr wrap="none" anchor="b"/>
          <a:lstStyle>
            <a:lvl1pPr marL="0" indent="0">
              <a:buNone/>
              <a:defRPr sz="1200"/>
            </a:lvl1pPr>
            <a:lvl5pPr>
              <a:defRPr/>
            </a:lvl5pPr>
          </a:lstStyle>
          <a:p>
            <a:pPr lvl="0"/>
            <a:r>
              <a:rPr lang="en-US" smtClean="0"/>
              <a:t>Click to edit Master text styles</a:t>
            </a:r>
          </a:p>
        </p:txBody>
      </p:sp>
      <p:sp>
        <p:nvSpPr>
          <p:cNvPr id="59" name="Slide Number Placeholder 1"/>
          <p:cNvSpPr>
            <a:spLocks noGrp="1"/>
          </p:cNvSpPr>
          <p:nvPr>
            <p:ph type="sldNum" sz="quarter" idx="13"/>
            <p:custDataLst>
              <p:tags r:id="rId8"/>
            </p:custDataLst>
          </p:nvPr>
        </p:nvSpPr>
        <p:spPr>
          <a:xfrm>
            <a:off x="8610600" y="6567488"/>
            <a:ext cx="381000" cy="214312"/>
          </a:xfrm>
          <a:prstGeom prst="rect">
            <a:avLst/>
          </a:prstGeom>
        </p:spPr>
        <p:txBody>
          <a:bodyPr/>
          <a:lstStyle>
            <a:lvl1pPr algn="r">
              <a:defRPr sz="1000">
                <a:solidFill>
                  <a:srgbClr val="003896"/>
                </a:solidFill>
              </a:defRPr>
            </a:lvl1pPr>
          </a:lstStyle>
          <a:p>
            <a:fld id="{3E161D15-AFBA-4A3C-AB2D-3CC95E6D94AD}" type="slidenum">
              <a:rPr lang="en-US" altLang="en-US"/>
              <a:pPr/>
              <a:t>‹#›</a:t>
            </a:fld>
            <a:endParaRPr lang="en-US" altLang="en-US" dirty="0"/>
          </a:p>
        </p:txBody>
      </p:sp>
    </p:spTree>
    <p:extLst>
      <p:ext uri="{BB962C8B-B14F-4D97-AF65-F5344CB8AC3E}">
        <p14:creationId xmlns:p14="http://schemas.microsoft.com/office/powerpoint/2010/main" xmlns="" val="939334521"/>
      </p:ext>
    </p:extLst>
  </p:cSld>
  <p:clrMapOvr>
    <a:masterClrMapping/>
  </p:clrMapOvr>
  <p:transition spd="slow">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p14="http://schemas.microsoft.com/office/powerpoint/2010/main" xmlns="" val="1541267879"/>
              </p:ext>
            </p:extLst>
          </p:nvPr>
        </p:nvGraphicFramePr>
        <p:xfrm>
          <a:off x="1588" y="1588"/>
          <a:ext cx="1587" cy="1587"/>
        </p:xfrm>
        <a:graphic>
          <a:graphicData uri="http://schemas.openxmlformats.org/presentationml/2006/ole">
            <p:oleObj spid="_x0000_s210033" name="think-cell Slide" r:id="rId3" imgW="360" imgH="360" progId="">
              <p:embed/>
            </p:oleObj>
          </a:graphicData>
        </a:graphic>
      </p:graphicFrame>
      <p:sp>
        <p:nvSpPr>
          <p:cNvPr id="4" name="Rectangle 39"/>
          <p:cNvSpPr>
            <a:spLocks noGrp="1" noChangeArrowheads="1"/>
          </p:cNvSpPr>
          <p:nvPr>
            <p:ph type="sldNum" sz="quarter" idx="10"/>
          </p:nvPr>
        </p:nvSpPr>
        <p:spPr>
          <a:xfrm>
            <a:off x="7164388" y="6453188"/>
            <a:ext cx="1651000" cy="268287"/>
          </a:xfrm>
          <a:prstGeom prst="rect">
            <a:avLst/>
          </a:prstGeom>
        </p:spPr>
        <p:txBody>
          <a:bodyPr/>
          <a:lstStyle>
            <a:lvl1pPr>
              <a:defRPr/>
            </a:lvl1pPr>
          </a:lstStyle>
          <a:p>
            <a:pPr>
              <a:defRPr/>
            </a:pPr>
            <a:fld id="{21DD0BB6-0CFE-4F09-8F47-FD97C0F03B8D}" type="slidenum">
              <a:rPr lang="en-ZA">
                <a:solidFill>
                  <a:srgbClr val="003896"/>
                </a:solidFill>
              </a:rPr>
              <a:pPr>
                <a:defRPr/>
              </a:pPr>
              <a:t>‹#›</a:t>
            </a:fld>
            <a:endParaRPr lang="en-ZA" dirty="0">
              <a:solidFill>
                <a:srgbClr val="003896"/>
              </a:solidFill>
            </a:endParaRPr>
          </a:p>
        </p:txBody>
      </p:sp>
    </p:spTree>
    <p:extLst>
      <p:ext uri="{BB962C8B-B14F-4D97-AF65-F5344CB8AC3E}">
        <p14:creationId xmlns:p14="http://schemas.microsoft.com/office/powerpoint/2010/main" xmlns="" val="233046511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graphicFrame>
        <p:nvGraphicFramePr>
          <p:cNvPr id="3" name="Object 1" hidden="1"/>
          <p:cNvGraphicFramePr>
            <a:graphicFrameLocks/>
          </p:cNvGraphicFramePr>
          <p:nvPr/>
        </p:nvGraphicFramePr>
        <p:xfrm>
          <a:off x="2" y="2"/>
          <a:ext cx="161925" cy="161924"/>
        </p:xfrm>
        <a:graphic>
          <a:graphicData uri="http://schemas.openxmlformats.org/presentationml/2006/ole">
            <p:oleObj spid="_x0000_s211170" name="think-cell Slide" r:id="rId18" imgW="360" imgH="360" progId="">
              <p:embed/>
            </p:oleObj>
          </a:graphicData>
        </a:graphic>
      </p:graphicFrame>
      <p:pic>
        <p:nvPicPr>
          <p:cNvPr id="4" name="Picture 142"/>
          <p:cNvPicPr preferRelativeResize="0">
            <a:picLocks noChangeArrowheads="1"/>
          </p:cNvPicPr>
          <p:nvPr/>
        </p:nvPicPr>
        <p:blipFill>
          <a:blip r:embed="rId19" cstate="print">
            <a:extLst>
              <a:ext uri="{28A0092B-C50C-407E-A947-70E740481C1C}">
                <a14:useLocalDpi xmlns:a14="http://schemas.microsoft.com/office/drawing/2010/main" xmlns=""/>
              </a:ext>
            </a:extLst>
          </a:blip>
          <a:srcRect/>
          <a:stretch>
            <a:fillRect/>
          </a:stretch>
        </p:blipFill>
        <p:spPr bwMode="ltGray">
          <a:xfrm>
            <a:off x="0" y="0"/>
            <a:ext cx="7591426"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5" name="Picture 140"/>
          <p:cNvPicPr preferRelativeResize="0">
            <a:picLocks noChangeArrowheads="1"/>
          </p:cNvPicPr>
          <p:nvPr/>
        </p:nvPicPr>
        <p:blipFill>
          <a:blip r:embed="rId20" cstate="print">
            <a:extLst>
              <a:ext uri="{28A0092B-C50C-407E-A947-70E740481C1C}">
                <a14:useLocalDpi xmlns:a14="http://schemas.microsoft.com/office/drawing/2010/main" xmlns=""/>
              </a:ext>
            </a:extLst>
          </a:blip>
          <a:srcRect/>
          <a:stretch>
            <a:fillRect/>
          </a:stretch>
        </p:blipFill>
        <p:spPr bwMode="gray">
          <a:xfrm>
            <a:off x="7662863" y="341314"/>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6" name="doc id"/>
          <p:cNvSpPr>
            <a:spLocks noChangeArrowheads="1"/>
          </p:cNvSpPr>
          <p:nvPr/>
        </p:nvSpPr>
        <p:spPr bwMode="gray">
          <a:xfrm>
            <a:off x="8853426" y="36514"/>
            <a:ext cx="66" cy="125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fontAlgn="base">
              <a:spcBef>
                <a:spcPct val="0"/>
              </a:spcBef>
              <a:spcAft>
                <a:spcPct val="0"/>
              </a:spcAft>
              <a:defRPr>
                <a:solidFill>
                  <a:schemeClr val="tx1"/>
                </a:solidFill>
                <a:latin typeface="Arial" pitchFamily="34" charset="0"/>
                <a:cs typeface="Arial" pitchFamily="34" charset="0"/>
              </a:defRPr>
            </a:lvl6pPr>
            <a:lvl7pPr marL="2971800" indent="-228600" defTabSz="912813" fontAlgn="base">
              <a:spcBef>
                <a:spcPct val="0"/>
              </a:spcBef>
              <a:spcAft>
                <a:spcPct val="0"/>
              </a:spcAft>
              <a:defRPr>
                <a:solidFill>
                  <a:schemeClr val="tx1"/>
                </a:solidFill>
                <a:latin typeface="Arial" pitchFamily="34" charset="0"/>
                <a:cs typeface="Arial" pitchFamily="34" charset="0"/>
              </a:defRPr>
            </a:lvl7pPr>
            <a:lvl8pPr marL="3429000" indent="-228600" defTabSz="912813" fontAlgn="base">
              <a:spcBef>
                <a:spcPct val="0"/>
              </a:spcBef>
              <a:spcAft>
                <a:spcPct val="0"/>
              </a:spcAft>
              <a:defRPr>
                <a:solidFill>
                  <a:schemeClr val="tx1"/>
                </a:solidFill>
                <a:latin typeface="Arial" pitchFamily="34" charset="0"/>
                <a:cs typeface="Arial" pitchFamily="34" charset="0"/>
              </a:defRPr>
            </a:lvl8pPr>
            <a:lvl9pPr marL="3886200" indent="-228600" defTabSz="912813"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endParaRPr lang="en-US" altLang="en-US" sz="800" dirty="0">
              <a:solidFill>
                <a:srgbClr val="000000"/>
              </a:solidFill>
            </a:endParaRPr>
          </a:p>
        </p:txBody>
      </p:sp>
      <p:sp>
        <p:nvSpPr>
          <p:cNvPr id="7" name="Working Draft" hidden="1"/>
          <p:cNvSpPr txBox="1">
            <a:spLocks noChangeArrowheads="1"/>
          </p:cNvSpPr>
          <p:nvPr/>
        </p:nvSpPr>
        <p:spPr bwMode="gray">
          <a:xfrm rot="5400000">
            <a:off x="7951385" y="1980137"/>
            <a:ext cx="2242358" cy="94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600" dirty="0" smtClean="0">
                <a:solidFill>
                  <a:srgbClr val="003896"/>
                </a:solidFill>
                <a:latin typeface="Arial"/>
                <a:cs typeface="Arial" pitchFamily="34" charset="0"/>
              </a:rPr>
              <a:t>Last Modified 2016-06-03 08:19 PM South Africa Standard Time</a:t>
            </a:r>
            <a:endParaRPr lang="en-US" dirty="0">
              <a:solidFill>
                <a:srgbClr val="003896"/>
              </a:solidFill>
              <a:latin typeface="Arial"/>
              <a:cs typeface="Arial" pitchFamily="34" charset="0"/>
            </a:endParaRPr>
          </a:p>
        </p:txBody>
      </p:sp>
      <p:sp>
        <p:nvSpPr>
          <p:cNvPr id="8" name="Printed" hidden="1"/>
          <p:cNvSpPr txBox="1">
            <a:spLocks noChangeArrowheads="1"/>
          </p:cNvSpPr>
          <p:nvPr/>
        </p:nvSpPr>
        <p:spPr bwMode="gray">
          <a:xfrm rot="5400000">
            <a:off x="8060971" y="4197874"/>
            <a:ext cx="2023191" cy="94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600" dirty="0" smtClean="0">
                <a:solidFill>
                  <a:srgbClr val="003896"/>
                </a:solidFill>
                <a:latin typeface="Arial"/>
                <a:cs typeface="Arial" pitchFamily="34" charset="0"/>
              </a:rPr>
              <a:t>Printed 2016-05-30 09:33 AM South Africa Standard Time</a:t>
            </a:r>
            <a:endParaRPr lang="en-US" dirty="0">
              <a:solidFill>
                <a:srgbClr val="003896"/>
              </a:solidFill>
              <a:latin typeface="Arial"/>
              <a:cs typeface="Arial" pitchFamily="34" charset="0"/>
            </a:endParaRPr>
          </a:p>
        </p:txBody>
      </p:sp>
      <p:sp>
        <p:nvSpPr>
          <p:cNvPr id="9" name="McK 1. On-page tracker" hidden="1"/>
          <p:cNvSpPr>
            <a:spLocks noChangeArrowheads="1"/>
          </p:cNvSpPr>
          <p:nvPr/>
        </p:nvSpPr>
        <p:spPr bwMode="gray">
          <a:xfrm>
            <a:off x="122241" y="26988"/>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200" dirty="0">
                <a:solidFill>
                  <a:srgbClr val="FFFFFF"/>
                </a:solidFill>
              </a:rPr>
              <a:t>TRACKER</a:t>
            </a:r>
          </a:p>
        </p:txBody>
      </p:sp>
      <p:sp>
        <p:nvSpPr>
          <p:cNvPr id="10" name="McK 3. Unit of measure" hidden="1"/>
          <p:cNvSpPr txBox="1">
            <a:spLocks noChangeArrowheads="1"/>
          </p:cNvSpPr>
          <p:nvPr/>
        </p:nvSpPr>
        <p:spPr bwMode="gray">
          <a:xfrm>
            <a:off x="122238" y="993777"/>
            <a:ext cx="4479925" cy="25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cs typeface="Arial" pitchFamily="34" charset="0"/>
              </a:rPr>
              <a:t>Unit of measure</a:t>
            </a:r>
          </a:p>
        </p:txBody>
      </p:sp>
      <p:grpSp>
        <p:nvGrpSpPr>
          <p:cNvPr id="11" name="McK Slide Elements" hidden="1"/>
          <p:cNvGrpSpPr>
            <a:grpSpLocks/>
          </p:cNvGrpSpPr>
          <p:nvPr/>
        </p:nvGrpSpPr>
        <p:grpSpPr bwMode="auto">
          <a:xfrm>
            <a:off x="122242" y="6400801"/>
            <a:ext cx="8555037" cy="363538"/>
            <a:chOff x="75" y="3925"/>
            <a:chExt cx="5385" cy="225"/>
          </a:xfrm>
        </p:grpSpPr>
        <p:sp>
          <p:nvSpPr>
            <p:cNvPr id="12" name="McK 4. Footnote"/>
            <p:cNvSpPr txBox="1">
              <a:spLocks noChangeArrowheads="1"/>
            </p:cNvSpPr>
            <p:nvPr/>
          </p:nvSpPr>
          <p:spPr bwMode="gray">
            <a:xfrm>
              <a:off x="75" y="3925"/>
              <a:ext cx="5385" cy="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3896"/>
                  </a:solidFill>
                  <a:latin typeface="Arial"/>
                  <a:cs typeface="Arial" pitchFamily="34" charset="0"/>
                </a:rPr>
                <a:t>1 Footnote</a:t>
              </a:r>
            </a:p>
          </p:txBody>
        </p:sp>
        <p:sp>
          <p:nvSpPr>
            <p:cNvPr id="13" name="McK 5. Source"/>
            <p:cNvSpPr>
              <a:spLocks noChangeArrowheads="1"/>
            </p:cNvSpPr>
            <p:nvPr/>
          </p:nvSpPr>
          <p:spPr bwMode="gray">
            <a:xfrm>
              <a:off x="75" y="4053"/>
              <a:ext cx="5385" cy="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608013" indent="-608013"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fontAlgn="base">
                <a:spcBef>
                  <a:spcPct val="0"/>
                </a:spcBef>
                <a:spcAft>
                  <a:spcPct val="0"/>
                </a:spcAft>
                <a:defRPr>
                  <a:solidFill>
                    <a:schemeClr val="tx1"/>
                  </a:solidFill>
                  <a:latin typeface="Arial" pitchFamily="34" charset="0"/>
                  <a:cs typeface="Arial" pitchFamily="34" charset="0"/>
                </a:defRPr>
              </a:lvl6pPr>
              <a:lvl7pPr marL="2971800" indent="-228600" defTabSz="912813" fontAlgn="base">
                <a:spcBef>
                  <a:spcPct val="0"/>
                </a:spcBef>
                <a:spcAft>
                  <a:spcPct val="0"/>
                </a:spcAft>
                <a:defRPr>
                  <a:solidFill>
                    <a:schemeClr val="tx1"/>
                  </a:solidFill>
                  <a:latin typeface="Arial" pitchFamily="34" charset="0"/>
                  <a:cs typeface="Arial" pitchFamily="34" charset="0"/>
                </a:defRPr>
              </a:lvl7pPr>
              <a:lvl8pPr marL="3429000" indent="-228600" defTabSz="912813" fontAlgn="base">
                <a:spcBef>
                  <a:spcPct val="0"/>
                </a:spcBef>
                <a:spcAft>
                  <a:spcPct val="0"/>
                </a:spcAft>
                <a:defRPr>
                  <a:solidFill>
                    <a:schemeClr val="tx1"/>
                  </a:solidFill>
                  <a:latin typeface="Arial" pitchFamily="34" charset="0"/>
                  <a:cs typeface="Arial" pitchFamily="34" charset="0"/>
                </a:defRPr>
              </a:lvl8pPr>
              <a:lvl9pPr marL="3886200" indent="-228600" defTabSz="91281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000" dirty="0">
                  <a:solidFill>
                    <a:srgbClr val="003896"/>
                  </a:solidFill>
                </a:rPr>
                <a:t>Source: Source</a:t>
              </a:r>
            </a:p>
          </p:txBody>
        </p:sp>
      </p:grpSp>
      <p:grpSp>
        <p:nvGrpSpPr>
          <p:cNvPr id="14" name="ACET" hidden="1"/>
          <p:cNvGrpSpPr>
            <a:grpSpLocks/>
          </p:cNvGrpSpPr>
          <p:nvPr/>
        </p:nvGrpSpPr>
        <p:grpSpPr bwMode="auto">
          <a:xfrm>
            <a:off x="1482728" y="2036763"/>
            <a:ext cx="4349750" cy="519112"/>
            <a:chOff x="915" y="710"/>
            <a:chExt cx="2686" cy="320"/>
          </a:xfrm>
        </p:grpSpPr>
        <p:cxnSp>
          <p:nvCxnSpPr>
            <p:cNvPr id="15" name="AutoShape 249"/>
            <p:cNvCxnSpPr>
              <a:cxnSpLocks noChangeShapeType="1"/>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600" b="1" dirty="0">
                  <a:solidFill>
                    <a:srgbClr val="003896"/>
                  </a:solidFill>
                </a:rPr>
                <a:t>Title</a:t>
              </a:r>
            </a:p>
            <a:p>
              <a:pPr fontAlgn="base">
                <a:spcBef>
                  <a:spcPct val="0"/>
                </a:spcBef>
                <a:spcAft>
                  <a:spcPct val="0"/>
                </a:spcAft>
              </a:pPr>
              <a:r>
                <a:rPr lang="en-US" altLang="en-US" sz="1600" dirty="0">
                  <a:solidFill>
                    <a:srgbClr val="808080"/>
                  </a:solidFill>
                </a:rPr>
                <a:t>Unit of measure</a:t>
              </a:r>
            </a:p>
          </p:txBody>
        </p:sp>
      </p:grpSp>
      <p:sp>
        <p:nvSpPr>
          <p:cNvPr id="18" name="Slide Number"/>
          <p:cNvSpPr txBox="1">
            <a:spLocks/>
          </p:cNvSpPr>
          <p:nvPr/>
        </p:nvSpPr>
        <p:spPr bwMode="gray">
          <a:xfrm>
            <a:off x="8902744" y="6609631"/>
            <a:ext cx="160294" cy="157014"/>
          </a:xfrm>
          <a:prstGeom prst="rect">
            <a:avLst/>
          </a:prstGeom>
        </p:spPr>
        <p:txBody>
          <a:bodyPr wrap="none" lIns="0" tIns="0" rIns="0" bIns="0" anchor="ctr">
            <a:spAutoFit/>
          </a:bodyPr>
          <a:lstStyle>
            <a:defPPr>
              <a:defRPr lang="en-US"/>
            </a:defPPr>
            <a:lvl1pPr>
              <a:defRPr sz="1000" baseline="0">
                <a:latin typeface="+mn-lt"/>
              </a:defRPr>
            </a:lvl1pPr>
          </a:lstStyle>
          <a:p>
            <a:pPr algn="r" fontAlgn="base">
              <a:spcBef>
                <a:spcPct val="0"/>
              </a:spcBef>
              <a:spcAft>
                <a:spcPct val="0"/>
              </a:spcAft>
              <a:defRPr/>
            </a:pPr>
            <a:fld id="{866C72F5-52BC-405C-AD10-39A7959FA09E}" type="slidenum">
              <a:rPr lang="en-US" b="1" smtClean="0">
                <a:solidFill>
                  <a:srgbClr val="83725B"/>
                </a:solidFill>
                <a:cs typeface="Arial" pitchFamily="34" charset="0"/>
              </a:rPr>
              <a:pPr algn="r" fontAlgn="base">
                <a:spcBef>
                  <a:spcPct val="0"/>
                </a:spcBef>
                <a:spcAft>
                  <a:spcPct val="0"/>
                </a:spcAft>
                <a:defRPr/>
              </a:pPr>
              <a:t>‹#›</a:t>
            </a:fld>
            <a:endParaRPr lang="en-US" b="1" dirty="0">
              <a:solidFill>
                <a:srgbClr val="83725B"/>
              </a:solidFill>
              <a:cs typeface="Arial" pitchFamily="34" charset="0"/>
            </a:endParaRPr>
          </a:p>
        </p:txBody>
      </p:sp>
      <p:grpSp>
        <p:nvGrpSpPr>
          <p:cNvPr id="19" name="LegendBoxes" hidden="1"/>
          <p:cNvGrpSpPr>
            <a:grpSpLocks/>
          </p:cNvGrpSpPr>
          <p:nvPr/>
        </p:nvGrpSpPr>
        <p:grpSpPr bwMode="auto">
          <a:xfrm>
            <a:off x="8094682" y="1047752"/>
            <a:ext cx="774701" cy="1001712"/>
            <a:chOff x="4936" y="176"/>
            <a:chExt cx="488" cy="631"/>
          </a:xfrm>
        </p:grpSpPr>
        <p:sp>
          <p:nvSpPr>
            <p:cNvPr id="20" name="Legend1"/>
            <p:cNvSpPr>
              <a:spLocks noChangeArrowheads="1"/>
            </p:cNvSpPr>
            <p:nvPr/>
          </p:nvSpPr>
          <p:spPr bwMode="gray">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21"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sz="1600" dirty="0">
                <a:solidFill>
                  <a:srgbClr val="003896"/>
                </a:solidFill>
              </a:endParaRPr>
            </a:p>
          </p:txBody>
        </p:sp>
        <p:sp>
          <p:nvSpPr>
            <p:cNvPr id="22" name="Legend2"/>
            <p:cNvSpPr>
              <a:spLocks noChangeArrowheads="1"/>
            </p:cNvSpPr>
            <p:nvPr/>
          </p:nvSpPr>
          <p:spPr bwMode="gray">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23"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sz="1600" dirty="0">
                <a:solidFill>
                  <a:srgbClr val="003896"/>
                </a:solidFill>
              </a:endParaRPr>
            </a:p>
          </p:txBody>
        </p:sp>
        <p:sp>
          <p:nvSpPr>
            <p:cNvPr id="24" name="Legend3"/>
            <p:cNvSpPr>
              <a:spLocks noChangeArrowheads="1"/>
            </p:cNvSpPr>
            <p:nvPr/>
          </p:nvSpPr>
          <p:spPr bwMode="gray">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25"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sz="1600" dirty="0">
                <a:solidFill>
                  <a:srgbClr val="003896"/>
                </a:solidFill>
              </a:endParaRPr>
            </a:p>
          </p:txBody>
        </p:sp>
        <p:sp>
          <p:nvSpPr>
            <p:cNvPr id="26" name="Legend4"/>
            <p:cNvSpPr>
              <a:spLocks noChangeArrowheads="1"/>
            </p:cNvSpPr>
            <p:nvPr/>
          </p:nvSpPr>
          <p:spPr bwMode="gray">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27"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sz="1600" dirty="0">
                <a:solidFill>
                  <a:srgbClr val="003896"/>
                </a:solidFill>
              </a:endParaRPr>
            </a:p>
          </p:txBody>
        </p:sp>
      </p:grpSp>
      <p:grpSp>
        <p:nvGrpSpPr>
          <p:cNvPr id="28" name="LegendLines" hidden="1"/>
          <p:cNvGrpSpPr>
            <a:grpSpLocks/>
          </p:cNvGrpSpPr>
          <p:nvPr/>
        </p:nvGrpSpPr>
        <p:grpSpPr bwMode="auto">
          <a:xfrm>
            <a:off x="7786705" y="1047751"/>
            <a:ext cx="1082676" cy="735013"/>
            <a:chOff x="4750" y="176"/>
            <a:chExt cx="682" cy="463"/>
          </a:xfrm>
        </p:grpSpPr>
        <p:sp>
          <p:nvSpPr>
            <p:cNvPr id="29"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cs typeface="Arial" pitchFamily="34" charset="0"/>
              </a:endParaRPr>
            </a:p>
          </p:txBody>
        </p:sp>
        <p:sp>
          <p:nvSpPr>
            <p:cNvPr id="30"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cs typeface="Arial" pitchFamily="34" charset="0"/>
              </a:endParaRPr>
            </a:p>
          </p:txBody>
        </p:sp>
        <p:sp>
          <p:nvSpPr>
            <p:cNvPr id="31"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cs typeface="Arial" pitchFamily="34" charset="0"/>
              </a:endParaRPr>
            </a:p>
          </p:txBody>
        </p:sp>
        <p:sp>
          <p:nvSpPr>
            <p:cNvPr id="32" name="Legend1"/>
            <p:cNvSpPr>
              <a:spLocks noChangeArrowheads="1"/>
            </p:cNvSpPr>
            <p:nvPr/>
          </p:nvSpPr>
          <p:spPr bwMode="gray">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33" name="Legend2"/>
            <p:cNvSpPr>
              <a:spLocks noChangeArrowheads="1"/>
            </p:cNvSpPr>
            <p:nvPr/>
          </p:nvSpPr>
          <p:spPr bwMode="gray">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34" name="Legend3"/>
            <p:cNvSpPr>
              <a:spLocks noChangeArrowheads="1"/>
            </p:cNvSpPr>
            <p:nvPr/>
          </p:nvSpPr>
          <p:spPr bwMode="gray">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grpSp>
      <p:grpSp>
        <p:nvGrpSpPr>
          <p:cNvPr id="35" name="McKSticker" hidden="1"/>
          <p:cNvGrpSpPr>
            <a:grpSpLocks/>
          </p:cNvGrpSpPr>
          <p:nvPr/>
        </p:nvGrpSpPr>
        <p:grpSpPr bwMode="auto">
          <a:xfrm>
            <a:off x="7764466" y="1047750"/>
            <a:ext cx="1089025" cy="217488"/>
            <a:chOff x="7652146" y="285750"/>
            <a:chExt cx="1088629" cy="216680"/>
          </a:xfrm>
        </p:grpSpPr>
        <p:sp>
          <p:nvSpPr>
            <p:cNvPr id="36" name="StickerRectangle"/>
            <p:cNvSpPr>
              <a:spLocks noChangeArrowheads="1"/>
            </p:cNvSpPr>
            <p:nvPr/>
          </p:nvSpPr>
          <p:spPr bwMode="gray">
            <a:xfrm>
              <a:off x="7652541" y="285750"/>
              <a:ext cx="1088234" cy="215875"/>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buClr>
                  <a:srgbClr val="83725B"/>
                </a:buClr>
              </a:pPr>
              <a:r>
                <a:rPr lang="en-US" altLang="en-US" sz="1200" dirty="0">
                  <a:solidFill>
                    <a:srgbClr val="808080"/>
                  </a:solidFill>
                </a:rPr>
                <a:t>PRELIMINARY</a:t>
              </a:r>
            </a:p>
          </p:txBody>
        </p:sp>
        <p:cxnSp>
          <p:nvCxnSpPr>
            <p:cNvPr id="37" name="AutoShape 31"/>
            <p:cNvCxnSpPr>
              <a:cxnSpLocks noChangeShapeType="1"/>
            </p:cNvCxnSpPr>
            <p:nvPr/>
          </p:nvCxnSpPr>
          <p:spPr bwMode="gray">
            <a:xfrm>
              <a:off x="7652146" y="285750"/>
              <a:ext cx="0" cy="216680"/>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8" name="AutoShape 32"/>
            <p:cNvCxnSpPr>
              <a:cxnSpLocks noChangeShapeType="1"/>
            </p:cNvCxnSpPr>
            <p:nvPr/>
          </p:nvCxnSpPr>
          <p:spPr bwMode="gray">
            <a:xfrm>
              <a:off x="7652146" y="502430"/>
              <a:ext cx="1088629"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9" name="LegendMoons" hidden="1"/>
          <p:cNvGrpSpPr>
            <a:grpSpLocks/>
          </p:cNvGrpSpPr>
          <p:nvPr/>
        </p:nvGrpSpPr>
        <p:grpSpPr bwMode="auto">
          <a:xfrm>
            <a:off x="8027990" y="1047754"/>
            <a:ext cx="841028" cy="1306513"/>
            <a:chOff x="6655594" y="273840"/>
            <a:chExt cx="840470" cy="1306516"/>
          </a:xfrm>
        </p:grpSpPr>
        <p:grpSp>
          <p:nvGrpSpPr>
            <p:cNvPr id="40" name="MoonLegend1"/>
            <p:cNvGrpSpPr>
              <a:grpSpLocks noChangeAspect="1"/>
            </p:cNvGrpSpPr>
            <p:nvPr>
              <p:custDataLst>
                <p:tags r:id="rId2"/>
              </p:custDataLst>
            </p:nvPr>
          </p:nvGrpSpPr>
          <p:grpSpPr bwMode="auto">
            <a:xfrm>
              <a:off x="6655594" y="273840"/>
              <a:ext cx="209550" cy="209551"/>
              <a:chOff x="4533" y="183"/>
              <a:chExt cx="144" cy="144"/>
            </a:xfrm>
          </p:grpSpPr>
          <p:sp>
            <p:nvSpPr>
              <p:cNvPr id="58" name="Oval 38"/>
              <p:cNvSpPr>
                <a:spLocks noChangeAspect="1" noChangeArrowheads="1"/>
              </p:cNvSpPr>
              <p:nvPr>
                <p:custDataLst>
                  <p:tags r:id="rId15"/>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9" name="Arc 39" hidden="1"/>
              <p:cNvSpPr>
                <a:spLocks noChangeAspect="1"/>
              </p:cNvSpPr>
              <p:nvPr>
                <p:custDataLst>
                  <p:tags r:id="rId16"/>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nvGrpSpPr>
            <p:cNvPr id="41" name="MoonLegend2"/>
            <p:cNvGrpSpPr>
              <a:grpSpLocks noChangeAspect="1"/>
            </p:cNvGrpSpPr>
            <p:nvPr>
              <p:custDataLst>
                <p:tags r:id="rId3"/>
              </p:custDataLst>
            </p:nvPr>
          </p:nvGrpSpPr>
          <p:grpSpPr bwMode="auto">
            <a:xfrm>
              <a:off x="6655594" y="548081"/>
              <a:ext cx="209550" cy="209551"/>
              <a:chOff x="1694" y="2044"/>
              <a:chExt cx="160" cy="160"/>
            </a:xfrm>
          </p:grpSpPr>
          <p:sp>
            <p:nvSpPr>
              <p:cNvPr id="56" name="Oval 41"/>
              <p:cNvSpPr>
                <a:spLocks noChangeAspect="1" noChangeArrowheads="1"/>
              </p:cNvSpPr>
              <p:nvPr>
                <p:custDataLst>
                  <p:tags r:id="rId13"/>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7" name="Arc 42"/>
              <p:cNvSpPr>
                <a:spLocks noChangeAspect="1"/>
              </p:cNvSpPr>
              <p:nvPr>
                <p:custDataLst>
                  <p:tags r:id="rId14"/>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nvGrpSpPr>
            <p:cNvPr id="42" name="MoonLegend4"/>
            <p:cNvGrpSpPr>
              <a:grpSpLocks noChangeAspect="1"/>
            </p:cNvGrpSpPr>
            <p:nvPr>
              <p:custDataLst>
                <p:tags r:id="rId4"/>
              </p:custDataLst>
            </p:nvPr>
          </p:nvGrpSpPr>
          <p:grpSpPr bwMode="auto">
            <a:xfrm>
              <a:off x="6655594" y="1096563"/>
              <a:ext cx="209550" cy="209551"/>
              <a:chOff x="4495" y="1198"/>
              <a:chExt cx="160" cy="160"/>
            </a:xfrm>
          </p:grpSpPr>
          <p:sp>
            <p:nvSpPr>
              <p:cNvPr id="54" name="Oval 47"/>
              <p:cNvSpPr>
                <a:spLocks noChangeAspect="1" noChangeArrowheads="1"/>
              </p:cNvSpPr>
              <p:nvPr>
                <p:custDataLst>
                  <p:tags r:id="rId11"/>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5" name="Arc 48"/>
              <p:cNvSpPr>
                <a:spLocks noChangeAspect="1"/>
              </p:cNvSpPr>
              <p:nvPr>
                <p:custDataLst>
                  <p:tags r:id="rId12"/>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nvGrpSpPr>
            <p:cNvPr id="43" name="MoonLegend5"/>
            <p:cNvGrpSpPr>
              <a:grpSpLocks noChangeAspect="1"/>
            </p:cNvGrpSpPr>
            <p:nvPr>
              <p:custDataLst>
                <p:tags r:id="rId5"/>
              </p:custDataLst>
            </p:nvPr>
          </p:nvGrpSpPr>
          <p:grpSpPr bwMode="auto">
            <a:xfrm>
              <a:off x="6655594" y="1370805"/>
              <a:ext cx="209550" cy="209551"/>
              <a:chOff x="4495" y="1440"/>
              <a:chExt cx="160" cy="160"/>
            </a:xfrm>
          </p:grpSpPr>
          <p:sp>
            <p:nvSpPr>
              <p:cNvPr id="52" name="Oval 50"/>
              <p:cNvSpPr>
                <a:spLocks noChangeAspect="1" noChangeArrowheads="1"/>
              </p:cNvSpPr>
              <p:nvPr>
                <p:custDataLst>
                  <p:tags r:id="rId9"/>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3" name="Oval 51"/>
              <p:cNvSpPr>
                <a:spLocks noChangeAspect="1" noChangeArrowheads="1"/>
              </p:cNvSpPr>
              <p:nvPr>
                <p:custDataLst>
                  <p:tags r:id="rId10"/>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sp>
          <p:nvSpPr>
            <p:cNvPr id="44" name="Legend1"/>
            <p:cNvSpPr>
              <a:spLocks noChangeArrowheads="1"/>
            </p:cNvSpPr>
            <p:nvPr/>
          </p:nvSpPr>
          <p:spPr bwMode="gray">
            <a:xfrm>
              <a:off x="6976269" y="286540"/>
              <a:ext cx="519795"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45" name="Legend2"/>
            <p:cNvSpPr>
              <a:spLocks noChangeArrowheads="1"/>
            </p:cNvSpPr>
            <p:nvPr/>
          </p:nvSpPr>
          <p:spPr bwMode="gray">
            <a:xfrm>
              <a:off x="6976269" y="561178"/>
              <a:ext cx="519794"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46" name="Legend3"/>
            <p:cNvSpPr>
              <a:spLocks noChangeArrowheads="1"/>
            </p:cNvSpPr>
            <p:nvPr/>
          </p:nvSpPr>
          <p:spPr bwMode="gray">
            <a:xfrm>
              <a:off x="6976269" y="835817"/>
              <a:ext cx="519794"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47" name="Legend4"/>
            <p:cNvSpPr>
              <a:spLocks noChangeArrowheads="1"/>
            </p:cNvSpPr>
            <p:nvPr/>
          </p:nvSpPr>
          <p:spPr bwMode="gray">
            <a:xfrm>
              <a:off x="6976269" y="1107280"/>
              <a:ext cx="519794"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48" name="Legend5"/>
            <p:cNvSpPr>
              <a:spLocks noChangeArrowheads="1"/>
            </p:cNvSpPr>
            <p:nvPr/>
          </p:nvSpPr>
          <p:spPr bwMode="gray">
            <a:xfrm>
              <a:off x="6976269" y="1383505"/>
              <a:ext cx="519794"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grpSp>
          <p:nvGrpSpPr>
            <p:cNvPr id="49" name="MoonLegend3"/>
            <p:cNvGrpSpPr>
              <a:grpSpLocks noChangeAspect="1"/>
            </p:cNvGrpSpPr>
            <p:nvPr>
              <p:custDataLst>
                <p:tags r:id="rId6"/>
              </p:custDataLst>
            </p:nvPr>
          </p:nvGrpSpPr>
          <p:grpSpPr bwMode="auto">
            <a:xfrm>
              <a:off x="6655594" y="822322"/>
              <a:ext cx="209550" cy="209551"/>
              <a:chOff x="4495" y="1198"/>
              <a:chExt cx="160" cy="160"/>
            </a:xfrm>
          </p:grpSpPr>
          <p:sp>
            <p:nvSpPr>
              <p:cNvPr id="50" name="Oval 47"/>
              <p:cNvSpPr>
                <a:spLocks noChangeAspect="1" noChangeArrowheads="1"/>
              </p:cNvSpPr>
              <p:nvPr>
                <p:custDataLst>
                  <p:tags r:id="rId7"/>
                </p:custDataLst>
              </p:nvPr>
            </p:nvSpPr>
            <p:spPr bwMode="gray">
              <a:xfrm>
                <a:off x="4495" y="1197"/>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1" name="Arc 48"/>
              <p:cNvSpPr>
                <a:spLocks noChangeAspect="1"/>
              </p:cNvSpPr>
              <p:nvPr>
                <p:custDataLst>
                  <p:tags r:id="rId8"/>
                </p:custDataLst>
              </p:nvPr>
            </p:nvSpPr>
            <p:spPr bwMode="gray">
              <a:xfrm>
                <a:off x="4495" y="1197"/>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graphicFrame>
        <p:nvGraphicFramePr>
          <p:cNvPr id="60" name="Object 67" hidden="1"/>
          <p:cNvGraphicFramePr>
            <a:graphicFrameLocks noChangeAspect="1"/>
          </p:cNvGraphicFramePr>
          <p:nvPr userDrawn="1"/>
        </p:nvGraphicFramePr>
        <p:xfrm>
          <a:off x="1592" y="1593"/>
          <a:ext cx="1587" cy="1587"/>
        </p:xfrm>
        <a:graphic>
          <a:graphicData uri="http://schemas.openxmlformats.org/presentationml/2006/ole">
            <p:oleObj spid="_x0000_s211171" name="think-cell Slide" r:id="rId21" imgW="360" imgH="360" progId="">
              <p:embed/>
            </p:oleObj>
          </a:graphicData>
        </a:graphic>
      </p:graphicFrame>
      <p:sp>
        <p:nvSpPr>
          <p:cNvPr id="16" name="Title Placeholder 2"/>
          <p:cNvSpPr>
            <a:spLocks noGrp="1" noChangeArrowheads="1"/>
          </p:cNvSpPr>
          <p:nvPr>
            <p:ph type="title"/>
          </p:nvPr>
        </p:nvSpPr>
        <p:spPr bwMode="gray">
          <a:xfrm>
            <a:off x="122238" y="407558"/>
            <a:ext cx="7002570" cy="3203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lvl="0"/>
            <a:r>
              <a:rPr lang="en-US" noProof="0"/>
              <a:t>Click to edit Master title style</a:t>
            </a:r>
            <a:endParaRPr lang="en-US" noProof="0" dirty="0"/>
          </a:p>
        </p:txBody>
      </p:sp>
    </p:spTree>
    <p:extLst>
      <p:ext uri="{BB962C8B-B14F-4D97-AF65-F5344CB8AC3E}">
        <p14:creationId xmlns:p14="http://schemas.microsoft.com/office/powerpoint/2010/main" xmlns="" val="5541655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ext uri="{D42A27DB-BD31-4B8C-83A1-F6EECF244321}">
                <p14:modId xmlns:p14="http://schemas.microsoft.com/office/powerpoint/2010/main" xmlns="" val="2557810665"/>
              </p:ext>
            </p:extLst>
          </p:nvPr>
        </p:nvGraphicFramePr>
        <p:xfrm>
          <a:off x="0" y="0"/>
          <a:ext cx="158750" cy="170089"/>
        </p:xfrm>
        <a:graphic>
          <a:graphicData uri="http://schemas.openxmlformats.org/presentationml/2006/ole">
            <p:oleObj spid="_x0000_s213106" name="think-cell Slide" r:id="rId3" imgW="360" imgH="360" progId="">
              <p:embed/>
            </p:oleObj>
          </a:graphicData>
        </a:graphic>
      </p:graphicFrame>
      <p:pic>
        <p:nvPicPr>
          <p:cNvPr id="16457" name="Picture 73"/>
          <p:cNvPicPr>
            <a:picLocks noChangeAspect="1" noChangeArrowheads="1"/>
          </p:cNvPicPr>
          <p:nvPr userDrawn="1"/>
        </p:nvPicPr>
        <p:blipFill>
          <a:blip r:embed="rId4" cstate="email">
            <a:extLst>
              <a:ext uri="{28A0092B-C50C-407E-A947-70E740481C1C}">
                <a14:useLocalDpi xmlns:a14="http://schemas.microsoft.com/office/drawing/2010/main" xmlns=""/>
              </a:ext>
            </a:extLst>
          </a:blip>
          <a:srcRect/>
          <a:stretch>
            <a:fillRect/>
          </a:stretch>
        </p:blipFill>
        <p:spPr bwMode="auto">
          <a:xfrm>
            <a:off x="0" y="0"/>
            <a:ext cx="18288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4" name="Oval 101"/>
          <p:cNvSpPr>
            <a:spLocks noChangeArrowheads="1"/>
          </p:cNvSpPr>
          <p:nvPr/>
        </p:nvSpPr>
        <p:spPr bwMode="ltGray">
          <a:xfrm>
            <a:off x="368300" y="1300163"/>
            <a:ext cx="2298700" cy="2297112"/>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5" name="Oval 103"/>
          <p:cNvSpPr>
            <a:spLocks noChangeArrowheads="1"/>
          </p:cNvSpPr>
          <p:nvPr/>
        </p:nvSpPr>
        <p:spPr bwMode="ltGray">
          <a:xfrm>
            <a:off x="344488" y="1225550"/>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6" name="Oval 104"/>
          <p:cNvSpPr>
            <a:spLocks noChangeArrowheads="1"/>
          </p:cNvSpPr>
          <p:nvPr/>
        </p:nvSpPr>
        <p:spPr bwMode="ltGray">
          <a:xfrm>
            <a:off x="257175" y="1225550"/>
            <a:ext cx="2360613"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7" name="Oval 105"/>
          <p:cNvSpPr>
            <a:spLocks noChangeArrowheads="1"/>
          </p:cNvSpPr>
          <p:nvPr/>
        </p:nvSpPr>
        <p:spPr bwMode="ltGray">
          <a:xfrm>
            <a:off x="381000" y="1274763"/>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8" name="Oval 106"/>
          <p:cNvSpPr>
            <a:spLocks noChangeArrowheads="1"/>
          </p:cNvSpPr>
          <p:nvPr/>
        </p:nvSpPr>
        <p:spPr bwMode="ltGray">
          <a:xfrm>
            <a:off x="307975" y="1201738"/>
            <a:ext cx="2359025" cy="23590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9" name="Oval 102"/>
          <p:cNvSpPr>
            <a:spLocks noChangeArrowheads="1"/>
          </p:cNvSpPr>
          <p:nvPr/>
        </p:nvSpPr>
        <p:spPr bwMode="ltGray">
          <a:xfrm>
            <a:off x="436563" y="1362075"/>
            <a:ext cx="2162175" cy="2173288"/>
          </a:xfrm>
          <a:prstGeom prst="ellipse">
            <a:avLst/>
          </a:prstGeom>
          <a:blipFill dpi="0" rotWithShape="1">
            <a:blip r:embed="rId5"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1000" kern="0" dirty="0">
              <a:solidFill>
                <a:srgbClr val="003896"/>
              </a:solidFill>
            </a:endParaRPr>
          </a:p>
        </p:txBody>
      </p:sp>
      <p:sp>
        <p:nvSpPr>
          <p:cNvPr id="120" name="Oval 107"/>
          <p:cNvSpPr>
            <a:spLocks noChangeArrowheads="1"/>
          </p:cNvSpPr>
          <p:nvPr/>
        </p:nvSpPr>
        <p:spPr bwMode="ltGray">
          <a:xfrm>
            <a:off x="442913" y="1323975"/>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1" name="Oval 108"/>
          <p:cNvSpPr>
            <a:spLocks noChangeArrowheads="1"/>
          </p:cNvSpPr>
          <p:nvPr/>
        </p:nvSpPr>
        <p:spPr bwMode="ltGray">
          <a:xfrm>
            <a:off x="171450" y="1323975"/>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2" name="Oval 109"/>
          <p:cNvSpPr>
            <a:spLocks noChangeArrowheads="1"/>
          </p:cNvSpPr>
          <p:nvPr/>
        </p:nvSpPr>
        <p:spPr bwMode="ltGray">
          <a:xfrm>
            <a:off x="455613" y="1201738"/>
            <a:ext cx="2359025" cy="23590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3" name="Oval 147"/>
          <p:cNvSpPr>
            <a:spLocks noChangeArrowheads="1"/>
          </p:cNvSpPr>
          <p:nvPr/>
        </p:nvSpPr>
        <p:spPr bwMode="ltGray">
          <a:xfrm>
            <a:off x="974725" y="669925"/>
            <a:ext cx="1173163" cy="118586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4" name="Oval 148"/>
          <p:cNvSpPr>
            <a:spLocks noChangeArrowheads="1"/>
          </p:cNvSpPr>
          <p:nvPr/>
        </p:nvSpPr>
        <p:spPr bwMode="ltGray">
          <a:xfrm>
            <a:off x="998538" y="706438"/>
            <a:ext cx="1123950" cy="1123950"/>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5" name="Oval 149"/>
          <p:cNvSpPr>
            <a:spLocks noChangeArrowheads="1"/>
          </p:cNvSpPr>
          <p:nvPr/>
        </p:nvSpPr>
        <p:spPr bwMode="ltGray">
          <a:xfrm>
            <a:off x="949325" y="633413"/>
            <a:ext cx="1222375"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6" name="Oval 150"/>
          <p:cNvSpPr>
            <a:spLocks noChangeArrowheads="1"/>
          </p:cNvSpPr>
          <p:nvPr/>
        </p:nvSpPr>
        <p:spPr bwMode="ltGray">
          <a:xfrm>
            <a:off x="912813" y="633413"/>
            <a:ext cx="1209675"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7" name="Oval 151"/>
          <p:cNvSpPr>
            <a:spLocks noChangeArrowheads="1"/>
          </p:cNvSpPr>
          <p:nvPr/>
        </p:nvSpPr>
        <p:spPr bwMode="ltGray">
          <a:xfrm>
            <a:off x="974725" y="657225"/>
            <a:ext cx="1222375" cy="1223963"/>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8" name="Oval 152"/>
          <p:cNvSpPr>
            <a:spLocks noChangeArrowheads="1"/>
          </p:cNvSpPr>
          <p:nvPr/>
        </p:nvSpPr>
        <p:spPr bwMode="ltGray">
          <a:xfrm>
            <a:off x="936625" y="620713"/>
            <a:ext cx="1211263"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9" name="Oval 153"/>
          <p:cNvSpPr>
            <a:spLocks noChangeArrowheads="1"/>
          </p:cNvSpPr>
          <p:nvPr/>
        </p:nvSpPr>
        <p:spPr bwMode="ltGray">
          <a:xfrm>
            <a:off x="998538" y="706438"/>
            <a:ext cx="1123950" cy="1123950"/>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0" name="Oval 154"/>
          <p:cNvSpPr>
            <a:spLocks noChangeArrowheads="1"/>
          </p:cNvSpPr>
          <p:nvPr/>
        </p:nvSpPr>
        <p:spPr bwMode="ltGray">
          <a:xfrm>
            <a:off x="1011237" y="706438"/>
            <a:ext cx="1100138" cy="1100137"/>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1" name="Oval 118"/>
          <p:cNvSpPr>
            <a:spLocks noChangeArrowheads="1"/>
          </p:cNvSpPr>
          <p:nvPr userDrawn="1"/>
        </p:nvSpPr>
        <p:spPr bwMode="ltGray">
          <a:xfrm>
            <a:off x="1004888" y="706438"/>
            <a:ext cx="1111250" cy="1112837"/>
          </a:xfrm>
          <a:prstGeom prst="ellipse">
            <a:avLst/>
          </a:prstGeom>
          <a:blipFill dpi="0" rotWithShape="1">
            <a:blip r:embed="rId6"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600" kern="0" dirty="0">
              <a:solidFill>
                <a:srgbClr val="003896"/>
              </a:solidFill>
            </a:endParaRPr>
          </a:p>
        </p:txBody>
      </p:sp>
      <p:sp>
        <p:nvSpPr>
          <p:cNvPr id="132" name="Oval 119"/>
          <p:cNvSpPr>
            <a:spLocks noChangeArrowheads="1"/>
          </p:cNvSpPr>
          <p:nvPr/>
        </p:nvSpPr>
        <p:spPr bwMode="ltGray">
          <a:xfrm>
            <a:off x="1011238" y="620713"/>
            <a:ext cx="1222375"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3" name="Oval 120"/>
          <p:cNvSpPr>
            <a:spLocks noChangeArrowheads="1"/>
          </p:cNvSpPr>
          <p:nvPr/>
        </p:nvSpPr>
        <p:spPr bwMode="ltGray">
          <a:xfrm>
            <a:off x="863600" y="695325"/>
            <a:ext cx="1222375" cy="12096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4" name="Oval 121"/>
          <p:cNvSpPr>
            <a:spLocks noChangeArrowheads="1"/>
          </p:cNvSpPr>
          <p:nvPr/>
        </p:nvSpPr>
        <p:spPr bwMode="ltGray">
          <a:xfrm>
            <a:off x="1011238" y="695325"/>
            <a:ext cx="1211263" cy="12096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grpSp>
        <p:nvGrpSpPr>
          <p:cNvPr id="135" name="Group 134"/>
          <p:cNvGrpSpPr/>
          <p:nvPr/>
        </p:nvGrpSpPr>
        <p:grpSpPr bwMode="ltGray">
          <a:xfrm>
            <a:off x="257175" y="3090863"/>
            <a:ext cx="2211388" cy="2087562"/>
            <a:chOff x="257175" y="3090863"/>
            <a:chExt cx="2211388" cy="2087562"/>
          </a:xfrm>
        </p:grpSpPr>
        <p:sp>
          <p:nvSpPr>
            <p:cNvPr id="147" name="Oval 122"/>
            <p:cNvSpPr>
              <a:spLocks noChangeArrowheads="1"/>
            </p:cNvSpPr>
            <p:nvPr/>
          </p:nvSpPr>
          <p:spPr bwMode="ltGray">
            <a:xfrm>
              <a:off x="419100" y="3178175"/>
              <a:ext cx="1925638" cy="191293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8" name="Oval 123"/>
            <p:cNvSpPr>
              <a:spLocks noChangeArrowheads="1"/>
            </p:cNvSpPr>
            <p:nvPr/>
          </p:nvSpPr>
          <p:spPr bwMode="ltGray">
            <a:xfrm>
              <a:off x="481013" y="3227388"/>
              <a:ext cx="1801813" cy="1814512"/>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9" name="Oval 124"/>
            <p:cNvSpPr>
              <a:spLocks noChangeArrowheads="1"/>
            </p:cNvSpPr>
            <p:nvPr/>
          </p:nvSpPr>
          <p:spPr bwMode="ltGray">
            <a:xfrm>
              <a:off x="393700" y="3116263"/>
              <a:ext cx="1976438" cy="197485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0" name="Oval 125"/>
            <p:cNvSpPr>
              <a:spLocks noChangeArrowheads="1"/>
            </p:cNvSpPr>
            <p:nvPr/>
          </p:nvSpPr>
          <p:spPr bwMode="ltGray">
            <a:xfrm>
              <a:off x="331787" y="3116263"/>
              <a:ext cx="1963738" cy="197485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1" name="Oval 126"/>
            <p:cNvSpPr>
              <a:spLocks noChangeArrowheads="1"/>
            </p:cNvSpPr>
            <p:nvPr/>
          </p:nvSpPr>
          <p:spPr bwMode="ltGray">
            <a:xfrm>
              <a:off x="430212" y="3152775"/>
              <a:ext cx="1976438" cy="1976438"/>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2" name="Oval 127"/>
            <p:cNvSpPr>
              <a:spLocks noChangeArrowheads="1"/>
            </p:cNvSpPr>
            <p:nvPr/>
          </p:nvSpPr>
          <p:spPr bwMode="ltGray">
            <a:xfrm>
              <a:off x="368300" y="3090863"/>
              <a:ext cx="1976438"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3" name="Oval 128"/>
            <p:cNvSpPr>
              <a:spLocks noChangeAspect="1" noChangeArrowheads="1"/>
            </p:cNvSpPr>
            <p:nvPr/>
          </p:nvSpPr>
          <p:spPr bwMode="ltGray">
            <a:xfrm>
              <a:off x="460375" y="3227388"/>
              <a:ext cx="1879600" cy="1814512"/>
            </a:xfrm>
            <a:prstGeom prst="ellipse">
              <a:avLst/>
            </a:prstGeom>
            <a:blipFill dpi="0" rotWithShape="1">
              <a:blip r:embed="rId7"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1000" kern="0" dirty="0">
                <a:solidFill>
                  <a:srgbClr val="C0C0C0"/>
                </a:solidFill>
              </a:endParaRPr>
            </a:p>
          </p:txBody>
        </p:sp>
        <p:sp>
          <p:nvSpPr>
            <p:cNvPr id="154" name="Oval 129"/>
            <p:cNvSpPr>
              <a:spLocks noChangeArrowheads="1"/>
            </p:cNvSpPr>
            <p:nvPr/>
          </p:nvSpPr>
          <p:spPr bwMode="ltGray">
            <a:xfrm>
              <a:off x="257175" y="3201988"/>
              <a:ext cx="1965325"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5" name="Oval 130"/>
            <p:cNvSpPr>
              <a:spLocks noChangeArrowheads="1"/>
            </p:cNvSpPr>
            <p:nvPr/>
          </p:nvSpPr>
          <p:spPr bwMode="ltGray">
            <a:xfrm>
              <a:off x="492125" y="3090863"/>
              <a:ext cx="1976438"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6" name="Oval 131"/>
            <p:cNvSpPr>
              <a:spLocks noChangeArrowheads="1"/>
            </p:cNvSpPr>
            <p:nvPr/>
          </p:nvSpPr>
          <p:spPr bwMode="ltGray">
            <a:xfrm>
              <a:off x="481013" y="3201988"/>
              <a:ext cx="1974850"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grpSp>
      <p:grpSp>
        <p:nvGrpSpPr>
          <p:cNvPr id="136" name="Group 135"/>
          <p:cNvGrpSpPr/>
          <p:nvPr/>
        </p:nvGrpSpPr>
        <p:grpSpPr bwMode="ltGray">
          <a:xfrm>
            <a:off x="658018" y="4684713"/>
            <a:ext cx="1828801" cy="1728787"/>
            <a:chOff x="838200" y="4684713"/>
            <a:chExt cx="1828801" cy="1728787"/>
          </a:xfrm>
        </p:grpSpPr>
        <p:sp>
          <p:nvSpPr>
            <p:cNvPr id="137" name="Oval 132"/>
            <p:cNvSpPr>
              <a:spLocks noChangeArrowheads="1"/>
            </p:cNvSpPr>
            <p:nvPr/>
          </p:nvSpPr>
          <p:spPr bwMode="ltGray">
            <a:xfrm>
              <a:off x="974725" y="4746625"/>
              <a:ext cx="1592263" cy="160496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8" name="Oval 133"/>
            <p:cNvSpPr>
              <a:spLocks noChangeArrowheads="1"/>
            </p:cNvSpPr>
            <p:nvPr/>
          </p:nvSpPr>
          <p:spPr bwMode="ltGray">
            <a:xfrm>
              <a:off x="1023937" y="4795838"/>
              <a:ext cx="1493838" cy="150653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9" name="Oval 134"/>
            <p:cNvSpPr>
              <a:spLocks noChangeArrowheads="1"/>
            </p:cNvSpPr>
            <p:nvPr/>
          </p:nvSpPr>
          <p:spPr bwMode="ltGray">
            <a:xfrm>
              <a:off x="949325" y="4697413"/>
              <a:ext cx="1643063" cy="16414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0" name="Oval 135"/>
            <p:cNvSpPr>
              <a:spLocks noChangeArrowheads="1"/>
            </p:cNvSpPr>
            <p:nvPr/>
          </p:nvSpPr>
          <p:spPr bwMode="ltGray">
            <a:xfrm>
              <a:off x="900113" y="4697413"/>
              <a:ext cx="1630363" cy="16414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1" name="Oval 136"/>
            <p:cNvSpPr>
              <a:spLocks noChangeArrowheads="1"/>
            </p:cNvSpPr>
            <p:nvPr/>
          </p:nvSpPr>
          <p:spPr bwMode="ltGray">
            <a:xfrm>
              <a:off x="987425" y="4733925"/>
              <a:ext cx="1630363" cy="1643063"/>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2" name="Oval 137"/>
            <p:cNvSpPr>
              <a:spLocks noChangeArrowheads="1"/>
            </p:cNvSpPr>
            <p:nvPr/>
          </p:nvSpPr>
          <p:spPr bwMode="ltGray">
            <a:xfrm>
              <a:off x="925513" y="4684713"/>
              <a:ext cx="1641475"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3" name="Oval 138"/>
            <p:cNvSpPr>
              <a:spLocks noChangeArrowheads="1"/>
            </p:cNvSpPr>
            <p:nvPr/>
          </p:nvSpPr>
          <p:spPr bwMode="ltGray">
            <a:xfrm>
              <a:off x="1014412" y="4791075"/>
              <a:ext cx="1506538" cy="1519238"/>
            </a:xfrm>
            <a:prstGeom prst="ellipse">
              <a:avLst/>
            </a:prstGeom>
            <a:blipFill dpi="0" rotWithShape="1">
              <a:blip r:embed="rId8"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900" kern="0" dirty="0">
                <a:solidFill>
                  <a:srgbClr val="C0C0C0"/>
                </a:solidFill>
              </a:endParaRPr>
            </a:p>
          </p:txBody>
        </p:sp>
        <p:sp>
          <p:nvSpPr>
            <p:cNvPr id="144" name="Oval 139"/>
            <p:cNvSpPr>
              <a:spLocks noChangeArrowheads="1"/>
            </p:cNvSpPr>
            <p:nvPr/>
          </p:nvSpPr>
          <p:spPr bwMode="ltGray">
            <a:xfrm>
              <a:off x="838200" y="4770438"/>
              <a:ext cx="1630363"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5" name="Oval 140"/>
            <p:cNvSpPr>
              <a:spLocks noChangeArrowheads="1"/>
            </p:cNvSpPr>
            <p:nvPr/>
          </p:nvSpPr>
          <p:spPr bwMode="ltGray">
            <a:xfrm>
              <a:off x="1023938" y="4770438"/>
              <a:ext cx="1643063"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6" name="Oval 141"/>
            <p:cNvSpPr>
              <a:spLocks noChangeArrowheads="1"/>
            </p:cNvSpPr>
            <p:nvPr/>
          </p:nvSpPr>
          <p:spPr bwMode="ltGray">
            <a:xfrm>
              <a:off x="1036638" y="4684713"/>
              <a:ext cx="1630363"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grpSp>
      <p:grpSp>
        <p:nvGrpSpPr>
          <p:cNvPr id="8" name="McK Title Elements" hidden="1"/>
          <p:cNvGrpSpPr>
            <a:grpSpLocks/>
          </p:cNvGrpSpPr>
          <p:nvPr userDrawn="1"/>
        </p:nvGrpSpPr>
        <p:grpSpPr bwMode="auto">
          <a:xfrm>
            <a:off x="3059112" y="5245178"/>
            <a:ext cx="5185548" cy="484304"/>
            <a:chOff x="1663" y="3109"/>
            <a:chExt cx="3109" cy="299"/>
          </a:xfrm>
        </p:grpSpPr>
        <p:sp>
          <p:nvSpPr>
            <p:cNvPr id="9" name="McK Document type"/>
            <p:cNvSpPr txBox="1">
              <a:spLocks noChangeArrowheads="1"/>
            </p:cNvSpPr>
            <p:nvPr/>
          </p:nvSpPr>
          <p:spPr bwMode="auto">
            <a:xfrm>
              <a:off x="1663" y="3109"/>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3896"/>
                  </a:solidFill>
                  <a:latin typeface="Arial"/>
                  <a:cs typeface="Arial" pitchFamily="34" charset="0"/>
                </a:rPr>
                <a:t>Document type</a:t>
              </a:r>
            </a:p>
          </p:txBody>
        </p:sp>
        <p:sp>
          <p:nvSpPr>
            <p:cNvPr id="10" name="McK Date"/>
            <p:cNvSpPr txBox="1">
              <a:spLocks noChangeArrowheads="1"/>
            </p:cNvSpPr>
            <p:nvPr/>
          </p:nvSpPr>
          <p:spPr bwMode="auto">
            <a:xfrm>
              <a:off x="1663" y="3275"/>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3896"/>
                  </a:solidFill>
                  <a:latin typeface="Arial"/>
                  <a:cs typeface="Arial" pitchFamily="34" charset="0"/>
                </a:rPr>
                <a:t>Date</a:t>
              </a:r>
            </a:p>
          </p:txBody>
        </p:sp>
      </p:grpSp>
      <p:sp>
        <p:nvSpPr>
          <p:cNvPr id="13314" name="Rectangle 1026"/>
          <p:cNvSpPr>
            <a:spLocks noGrp="1" noChangeArrowheads="1"/>
          </p:cNvSpPr>
          <p:nvPr userDrawn="1">
            <p:ph type="ctrTitle"/>
          </p:nvPr>
        </p:nvSpPr>
        <p:spPr bwMode="auto">
          <a:xfrm>
            <a:off x="3059112" y="2017394"/>
            <a:ext cx="584358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059112" y="3739008"/>
            <a:ext cx="5843587" cy="276999"/>
          </a:xfrm>
        </p:spPr>
        <p:txBody>
          <a:bodyPr>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16453" name="Picture 69"/>
          <p:cNvPicPr>
            <a:picLocks noChangeAspect="1" noChangeArrowheads="1"/>
          </p:cNvPicPr>
          <p:nvPr userDrawn="1"/>
        </p:nvPicPr>
        <p:blipFill>
          <a:blip r:embed="rId9" cstate="email">
            <a:extLst>
              <a:ext uri="{28A0092B-C50C-407E-A947-70E740481C1C}">
                <a14:useLocalDpi xmlns:a14="http://schemas.microsoft.com/office/drawing/2010/main" xmlns=""/>
              </a:ext>
            </a:extLst>
          </a:blip>
          <a:srcRect/>
          <a:stretch>
            <a:fillRect/>
          </a:stretch>
        </p:blipFill>
        <p:spPr bwMode="auto">
          <a:xfrm>
            <a:off x="6800850" y="319088"/>
            <a:ext cx="2141537" cy="541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49112604"/>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1245358970"/>
              </p:ext>
            </p:extLst>
          </p:nvPr>
        </p:nvGraphicFramePr>
        <p:xfrm>
          <a:off x="1588" y="1588"/>
          <a:ext cx="1587" cy="1587"/>
        </p:xfrm>
        <a:graphic>
          <a:graphicData uri="http://schemas.openxmlformats.org/presentationml/2006/ole">
            <p:oleObj spid="_x0000_s214130" name="think-cell Slide" r:id="rId4"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
        <p:nvSpPr>
          <p:cNvPr id="6" name="Slide Number"/>
          <p:cNvSpPr txBox="1">
            <a:spLocks/>
          </p:cNvSpPr>
          <p:nvPr userDrawn="1">
            <p:custDataLst>
              <p:tags r:id="rId2"/>
            </p:custDataLst>
          </p:nvPr>
        </p:nvSpPr>
        <p:spPr bwMode="auto">
          <a:xfrm>
            <a:off x="4493453" y="6647941"/>
            <a:ext cx="157094" cy="153888"/>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ctr" fontAlgn="base">
              <a:spcBef>
                <a:spcPct val="0"/>
              </a:spcBef>
              <a:spcAft>
                <a:spcPct val="0"/>
              </a:spcAft>
            </a:pPr>
            <a:fld id="{42C328C1-A84F-4A39-A664-DBA00541A8C6}" type="slidenum">
              <a:rPr lang="en-US" smtClean="0">
                <a:solidFill>
                  <a:srgbClr val="83725B"/>
                </a:solidFill>
                <a:cs typeface="Arial" pitchFamily="34" charset="0"/>
              </a:rPr>
              <a:pPr algn="ctr" fontAlgn="base">
                <a:spcBef>
                  <a:spcPct val="0"/>
                </a:spcBef>
                <a:spcAft>
                  <a:spcPct val="0"/>
                </a:spcAft>
              </a:pPr>
              <a:t>‹#›</a:t>
            </a:fld>
            <a:endParaRPr lang="en-US" dirty="0">
              <a:solidFill>
                <a:srgbClr val="83725B"/>
              </a:solidFill>
              <a:cs typeface="Arial" pitchFamily="34" charset="0"/>
            </a:endParaRPr>
          </a:p>
        </p:txBody>
      </p:sp>
      <p:sp>
        <p:nvSpPr>
          <p:cNvPr id="7" name="Date Placeholder 3"/>
          <p:cNvSpPr>
            <a:spLocks noGrp="1"/>
          </p:cNvSpPr>
          <p:nvPr>
            <p:ph type="dt" sz="half" idx="2"/>
          </p:nvPr>
        </p:nvSpPr>
        <p:spPr>
          <a:xfrm>
            <a:off x="121490" y="6647941"/>
            <a:ext cx="564257" cy="153888"/>
          </a:xfrm>
          <a:prstGeom prst="rect">
            <a:avLst/>
          </a:prstGeom>
        </p:spPr>
        <p:txBody>
          <a:bodyPr vert="horz" wrap="none" lIns="0" tIns="0" rIns="0" bIns="0" rtlCol="0" anchor="b" anchorCtr="0">
            <a:spAutoFit/>
          </a:bodyPr>
          <a:lstStyle>
            <a:lvl1pPr algn="l">
              <a:defRPr lang="en-US" sz="1000" u="none" baseline="0" smtClean="0">
                <a:solidFill>
                  <a:schemeClr val="tx2"/>
                </a:solidFill>
                <a:latin typeface="+mn-lt"/>
              </a:defRPr>
            </a:lvl1pPr>
          </a:lstStyle>
          <a:p>
            <a:endParaRPr dirty="0">
              <a:solidFill>
                <a:srgbClr val="83725B"/>
              </a:solidFill>
            </a:endParaRPr>
          </a:p>
        </p:txBody>
      </p:sp>
    </p:spTree>
    <p:extLst>
      <p:ext uri="{BB962C8B-B14F-4D97-AF65-F5344CB8AC3E}">
        <p14:creationId xmlns:p14="http://schemas.microsoft.com/office/powerpoint/2010/main" xmlns="" val="4155406355"/>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solidFill>
                <a:srgbClr val="83725B"/>
              </a:solidFill>
            </a:endParaRPr>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solidFill>
                <a:srgbClr val="003896"/>
              </a:solidFill>
            </a:endParaRPr>
          </a:p>
        </p:txBody>
      </p:sp>
      <p:sp>
        <p:nvSpPr>
          <p:cNvPr id="6" name="Slide Number Placeholder 5"/>
          <p:cNvSpPr>
            <a:spLocks noGrp="1"/>
          </p:cNvSpPr>
          <p:nvPr>
            <p:ph type="sldNum" sz="quarter" idx="12"/>
          </p:nvPr>
        </p:nvSpPr>
        <p:spPr>
          <a:xfrm>
            <a:off x="3924300" y="6453188"/>
            <a:ext cx="935038" cy="268287"/>
          </a:xfrm>
          <a:prstGeom prst="rect">
            <a:avLst/>
          </a:prstGeom>
        </p:spPr>
        <p:txBody>
          <a:bodyPr/>
          <a:lstStyle>
            <a:lvl1pPr>
              <a:defRPr/>
            </a:lvl1pPr>
          </a:lstStyle>
          <a:p>
            <a:pPr>
              <a:defRPr/>
            </a:pPr>
            <a:fld id="{3F3B61B8-3B9E-4368-8888-EE2DD895FBC0}" type="slidenum">
              <a:rPr lang="en-ZA">
                <a:solidFill>
                  <a:srgbClr val="003896"/>
                </a:solidFill>
              </a:rPr>
              <a:pPr>
                <a:defRPr/>
              </a:pPr>
              <a:t>‹#›</a:t>
            </a:fld>
            <a:endParaRPr lang="en-ZA" dirty="0">
              <a:solidFill>
                <a:srgbClr val="003896"/>
              </a:solidFill>
            </a:endParaRPr>
          </a:p>
        </p:txBody>
      </p:sp>
    </p:spTree>
    <p:extLst>
      <p:ext uri="{BB962C8B-B14F-4D97-AF65-F5344CB8AC3E}">
        <p14:creationId xmlns:p14="http://schemas.microsoft.com/office/powerpoint/2010/main" xmlns="" val="4096104013"/>
      </p:ext>
    </p:extLst>
  </p:cSld>
  <p:clrMapOvr>
    <a:masterClrMapping/>
  </p:clrMapOvr>
  <p:transition spd="slow">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p:nvGraphicFramePr>
        <p:xfrm>
          <a:off x="0" y="0"/>
          <a:ext cx="161925" cy="161925"/>
        </p:xfrm>
        <a:graphic>
          <a:graphicData uri="http://schemas.openxmlformats.org/presentationml/2006/ole">
            <p:oleObj spid="_x0000_s216178" name="think-cell Slide" r:id="rId25" imgW="360" imgH="360" progId="">
              <p:embed/>
            </p:oleObj>
          </a:graphicData>
        </a:graphic>
      </p:graphicFrame>
      <p:pic>
        <p:nvPicPr>
          <p:cNvPr id="6" name="Picture 140"/>
          <p:cNvPicPr preferRelativeResize="0">
            <a:picLocks noChangeArrowheads="1"/>
          </p:cNvPicPr>
          <p:nvPr>
            <p:custDataLst>
              <p:tags r:id="rId2"/>
            </p:custDataLst>
          </p:nvPr>
        </p:nvPicPr>
        <p:blipFill>
          <a:blip r:embed="rId26" cstate="print">
            <a:extLst>
              <a:ext uri="{28A0092B-C50C-407E-A947-70E740481C1C}">
                <a14:useLocalDpi xmlns:a14="http://schemas.microsoft.com/office/drawing/2010/main" xmlns="" val="0"/>
              </a:ext>
            </a:extLst>
          </a:blip>
          <a:srcRect/>
          <a:stretch>
            <a:fillRect/>
          </a:stretch>
        </p:blipFill>
        <p:spPr bwMode="gray">
          <a:xfrm>
            <a:off x="7712075" y="338138"/>
            <a:ext cx="1173163" cy="29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8" name="Picture 142"/>
          <p:cNvPicPr preferRelativeResize="0">
            <a:picLocks noChangeArrowheads="1"/>
          </p:cNvPicPr>
          <p:nvPr>
            <p:custDataLst>
              <p:tags r:id="rId3"/>
            </p:custDataLst>
          </p:nvPr>
        </p:nvPicPr>
        <p:blipFill>
          <a:blip r:embed="rId27" cstate="print">
            <a:extLst>
              <a:ext uri="{28A0092B-C50C-407E-A947-70E740481C1C}">
                <a14:useLocalDpi xmlns:a14="http://schemas.microsoft.com/office/drawing/2010/main" xmlns="" val="0"/>
              </a:ext>
            </a:extLst>
          </a:blip>
          <a:srcRect/>
          <a:stretch>
            <a:fillRect/>
          </a:stretch>
        </p:blipFill>
        <p:spPr bwMode="gray">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9" name="McK 1. On-page tracker" hidden="1"/>
          <p:cNvSpPr>
            <a:spLocks noChangeArrowheads="1"/>
          </p:cNvSpPr>
          <p:nvPr>
            <p:custDataLst>
              <p:tags r:id="rId4"/>
            </p:custDataLst>
          </p:nvPr>
        </p:nvSpPr>
        <p:spPr bwMode="gray">
          <a:xfrm>
            <a:off x="122238" y="26988"/>
            <a:ext cx="876300" cy="220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400" dirty="0" smtClean="0">
                <a:solidFill>
                  <a:srgbClr val="FFFFFF"/>
                </a:solidFill>
              </a:rPr>
              <a:t>TRACKER</a:t>
            </a:r>
          </a:p>
        </p:txBody>
      </p:sp>
      <p:sp>
        <p:nvSpPr>
          <p:cNvPr id="10" name="McK 3. Unit of measure" hidden="1"/>
          <p:cNvSpPr txBox="1">
            <a:spLocks noChangeArrowheads="1"/>
          </p:cNvSpPr>
          <p:nvPr>
            <p:custDataLst>
              <p:tags r:id="rId5"/>
            </p:custDataLst>
          </p:nvPr>
        </p:nvSpPr>
        <p:spPr bwMode="gray">
          <a:xfrm>
            <a:off x="122238" y="973138"/>
            <a:ext cx="4395787" cy="25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1" name="McK Slide Elements" hidden="1"/>
          <p:cNvGrpSpPr>
            <a:grpSpLocks/>
          </p:cNvGrpSpPr>
          <p:nvPr>
            <p:custDataLst>
              <p:tags r:id="rId6"/>
            </p:custDataLst>
          </p:nvPr>
        </p:nvGrpSpPr>
        <p:grpSpPr bwMode="auto">
          <a:xfrm>
            <a:off x="122238" y="6367463"/>
            <a:ext cx="8721725" cy="357187"/>
            <a:chOff x="75" y="3931"/>
            <a:chExt cx="5385" cy="220"/>
          </a:xfrm>
        </p:grpSpPr>
        <p:sp>
          <p:nvSpPr>
            <p:cNvPr id="12" name="McK 4. Footnote"/>
            <p:cNvSpPr txBox="1">
              <a:spLocks noChangeArrowheads="1"/>
            </p:cNvSpPr>
            <p:nvPr/>
          </p:nvSpPr>
          <p:spPr bwMode="gray">
            <a:xfrm>
              <a:off x="75" y="3931"/>
              <a:ext cx="5385"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13" name="McK 5. Source"/>
            <p:cNvSpPr>
              <a:spLocks noChangeArrowheads="1"/>
            </p:cNvSpPr>
            <p:nvPr/>
          </p:nvSpPr>
          <p:spPr bwMode="gray">
            <a:xfrm>
              <a:off x="75" y="4054"/>
              <a:ext cx="5118" cy="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474663" indent="-474663" defTabSz="912813" eaLnBrk="0" hangingPunct="0">
                <a:tabLst>
                  <a:tab pos="473075" algn="l"/>
                </a:tabLst>
                <a:defRPr>
                  <a:solidFill>
                    <a:schemeClr val="tx1"/>
                  </a:solidFill>
                  <a:latin typeface="Arial" pitchFamily="34" charset="0"/>
                  <a:cs typeface="Arial" pitchFamily="34" charset="0"/>
                </a:defRPr>
              </a:lvl1pPr>
              <a:lvl2pPr marL="742950" indent="-285750" defTabSz="912813" eaLnBrk="0" hangingPunct="0">
                <a:tabLst>
                  <a:tab pos="473075" algn="l"/>
                </a:tabLst>
                <a:defRPr>
                  <a:solidFill>
                    <a:schemeClr val="tx1"/>
                  </a:solidFill>
                  <a:latin typeface="Arial" pitchFamily="34" charset="0"/>
                  <a:cs typeface="Arial" pitchFamily="34" charset="0"/>
                </a:defRPr>
              </a:lvl2pPr>
              <a:lvl3pPr marL="1143000" indent="-228600" defTabSz="912813" eaLnBrk="0" hangingPunct="0">
                <a:tabLst>
                  <a:tab pos="473075" algn="l"/>
                </a:tabLst>
                <a:defRPr>
                  <a:solidFill>
                    <a:schemeClr val="tx1"/>
                  </a:solidFill>
                  <a:latin typeface="Arial" pitchFamily="34" charset="0"/>
                  <a:cs typeface="Arial" pitchFamily="34" charset="0"/>
                </a:defRPr>
              </a:lvl3pPr>
              <a:lvl4pPr marL="1600200" indent="-228600" defTabSz="912813" eaLnBrk="0" hangingPunct="0">
                <a:tabLst>
                  <a:tab pos="473075" algn="l"/>
                </a:tabLst>
                <a:defRPr>
                  <a:solidFill>
                    <a:schemeClr val="tx1"/>
                  </a:solidFill>
                  <a:latin typeface="Arial" pitchFamily="34" charset="0"/>
                  <a:cs typeface="Arial" pitchFamily="34" charset="0"/>
                </a:defRPr>
              </a:lvl4pPr>
              <a:lvl5pPr marL="2057400" indent="-228600" defTabSz="912813" eaLnBrk="0" hangingPunct="0">
                <a:tabLst>
                  <a:tab pos="473075" algn="l"/>
                </a:tabLst>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000" dirty="0" smtClean="0">
                  <a:solidFill>
                    <a:srgbClr val="003896"/>
                  </a:solidFill>
                </a:rPr>
                <a:t>Source: Source</a:t>
              </a:r>
            </a:p>
          </p:txBody>
        </p:sp>
      </p:grpSp>
      <p:grpSp>
        <p:nvGrpSpPr>
          <p:cNvPr id="15" name="ACET" hidden="1"/>
          <p:cNvGrpSpPr>
            <a:grpSpLocks/>
          </p:cNvGrpSpPr>
          <p:nvPr>
            <p:custDataLst>
              <p:tags r:id="rId7"/>
            </p:custDataLst>
          </p:nvPr>
        </p:nvGrpSpPr>
        <p:grpSpPr bwMode="auto">
          <a:xfrm>
            <a:off x="1482725" y="2043113"/>
            <a:ext cx="4349750" cy="519112"/>
            <a:chOff x="915" y="710"/>
            <a:chExt cx="2686" cy="320"/>
          </a:xfrm>
        </p:grpSpPr>
        <p:cxnSp>
          <p:nvCxnSpPr>
            <p:cNvPr id="16" name="AutoShape 249"/>
            <p:cNvCxnSpPr>
              <a:cxnSpLocks noChangeShapeType="1"/>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600" b="1" dirty="0" smtClean="0">
                  <a:solidFill>
                    <a:srgbClr val="003896"/>
                  </a:solidFill>
                </a:rPr>
                <a:t>Title</a:t>
              </a:r>
            </a:p>
            <a:p>
              <a:pPr eaLnBrk="1" fontAlgn="base" hangingPunct="1">
                <a:spcBef>
                  <a:spcPct val="0"/>
                </a:spcBef>
                <a:spcAft>
                  <a:spcPct val="0"/>
                </a:spcAft>
                <a:defRPr/>
              </a:pPr>
              <a:r>
                <a:rPr lang="en-US" altLang="en-US" sz="1600" dirty="0" smtClean="0">
                  <a:solidFill>
                    <a:srgbClr val="808080"/>
                  </a:solidFill>
                </a:rPr>
                <a:t>Unit of measure</a:t>
              </a:r>
            </a:p>
          </p:txBody>
        </p:sp>
      </p:grpSp>
      <p:grpSp>
        <p:nvGrpSpPr>
          <p:cNvPr id="18" name="LegendBoxes" hidden="1"/>
          <p:cNvGrpSpPr>
            <a:grpSpLocks/>
          </p:cNvGrpSpPr>
          <p:nvPr/>
        </p:nvGrpSpPr>
        <p:grpSpPr bwMode="auto">
          <a:xfrm>
            <a:off x="8105775" y="1012825"/>
            <a:ext cx="779463" cy="1017588"/>
            <a:chOff x="4936" y="176"/>
            <a:chExt cx="481" cy="628"/>
          </a:xfrm>
        </p:grpSpPr>
        <p:sp>
          <p:nvSpPr>
            <p:cNvPr id="19"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0"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1"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2"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3"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4"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5"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6"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grpSp>
      <p:grpSp>
        <p:nvGrpSpPr>
          <p:cNvPr id="27" name="LegendLines" hidden="1"/>
          <p:cNvGrpSpPr>
            <a:grpSpLocks/>
          </p:cNvGrpSpPr>
          <p:nvPr/>
        </p:nvGrpSpPr>
        <p:grpSpPr bwMode="auto">
          <a:xfrm>
            <a:off x="7791450" y="1019175"/>
            <a:ext cx="1093788" cy="744538"/>
            <a:chOff x="4750" y="176"/>
            <a:chExt cx="675" cy="460"/>
          </a:xfrm>
        </p:grpSpPr>
        <p:sp>
          <p:nvSpPr>
            <p:cNvPr id="28"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29"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30"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31"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2" name="Legend2"/>
            <p:cNvSpPr>
              <a:spLocks noChangeArrowheads="1"/>
            </p:cNvSpPr>
            <p:nvPr/>
          </p:nvSpPr>
          <p:spPr bwMode="gray">
            <a:xfrm>
              <a:off x="5104" y="344"/>
              <a:ext cx="321" cy="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3"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grpSp>
        <p:nvGrpSpPr>
          <p:cNvPr id="34" name="McKSticker" hidden="1"/>
          <p:cNvGrpSpPr>
            <a:grpSpLocks/>
          </p:cNvGrpSpPr>
          <p:nvPr/>
        </p:nvGrpSpPr>
        <p:grpSpPr bwMode="auto">
          <a:xfrm>
            <a:off x="7796213" y="1025525"/>
            <a:ext cx="1089025" cy="215900"/>
            <a:chOff x="7673881" y="285750"/>
            <a:chExt cx="1066894" cy="212366"/>
          </a:xfrm>
        </p:grpSpPr>
        <p:sp>
          <p:nvSpPr>
            <p:cNvPr id="35"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buClr>
                  <a:srgbClr val="83725B"/>
                </a:buClr>
                <a:defRPr/>
              </a:pPr>
              <a:r>
                <a:rPr lang="en-US" altLang="en-US" sz="1200" dirty="0" smtClean="0">
                  <a:solidFill>
                    <a:srgbClr val="808080"/>
                  </a:solidFill>
                </a:rPr>
                <a:t>PRELIMINARY</a:t>
              </a:r>
            </a:p>
          </p:txBody>
        </p:sp>
        <p:cxnSp>
          <p:nvCxnSpPr>
            <p:cNvPr id="36" name="AutoShape 31"/>
            <p:cNvCxnSpPr>
              <a:cxnSpLocks noChangeShapeType="1"/>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7" name="AutoShape 32"/>
            <p:cNvCxnSpPr>
              <a:cxnSpLocks noChangeShapeType="1"/>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8" name="LegendMoons" hidden="1"/>
          <p:cNvGrpSpPr>
            <a:grpSpLocks/>
          </p:cNvGrpSpPr>
          <p:nvPr/>
        </p:nvGrpSpPr>
        <p:grpSpPr bwMode="auto">
          <a:xfrm>
            <a:off x="8037513" y="1012825"/>
            <a:ext cx="847725" cy="1333500"/>
            <a:chOff x="6655594" y="273840"/>
            <a:chExt cx="830430" cy="1306516"/>
          </a:xfrm>
        </p:grpSpPr>
        <p:grpSp>
          <p:nvGrpSpPr>
            <p:cNvPr id="39" name="MoonLegend1"/>
            <p:cNvGrpSpPr>
              <a:grpSpLocks noChangeAspect="1"/>
            </p:cNvGrpSpPr>
            <p:nvPr>
              <p:custDataLst>
                <p:tags r:id="rId9"/>
              </p:custDataLst>
            </p:nvPr>
          </p:nvGrpSpPr>
          <p:grpSpPr bwMode="auto">
            <a:xfrm>
              <a:off x="6655594" y="273840"/>
              <a:ext cx="209550" cy="209551"/>
              <a:chOff x="4533" y="183"/>
              <a:chExt cx="144" cy="144"/>
            </a:xfrm>
          </p:grpSpPr>
          <p:sp>
            <p:nvSpPr>
              <p:cNvPr id="57" name="Oval 38"/>
              <p:cNvSpPr>
                <a:spLocks noChangeAspect="1" noChangeArrowheads="1"/>
              </p:cNvSpPr>
              <p:nvPr>
                <p:custDataLst>
                  <p:tags r:id="rId22"/>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8" name="Arc 39"/>
              <p:cNvSpPr>
                <a:spLocks noChangeAspect="1"/>
              </p:cNvSpPr>
              <p:nvPr>
                <p:custDataLst>
                  <p:tags r:id="rId23"/>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0" name="MoonLegend2"/>
            <p:cNvGrpSpPr>
              <a:grpSpLocks noChangeAspect="1"/>
            </p:cNvGrpSpPr>
            <p:nvPr>
              <p:custDataLst>
                <p:tags r:id="rId10"/>
              </p:custDataLst>
            </p:nvPr>
          </p:nvGrpSpPr>
          <p:grpSpPr bwMode="auto">
            <a:xfrm>
              <a:off x="6655594" y="548081"/>
              <a:ext cx="209550" cy="209551"/>
              <a:chOff x="1694" y="2044"/>
              <a:chExt cx="160" cy="160"/>
            </a:xfrm>
          </p:grpSpPr>
          <p:sp>
            <p:nvSpPr>
              <p:cNvPr id="55" name="Oval 41"/>
              <p:cNvSpPr>
                <a:spLocks noChangeAspect="1" noChangeArrowheads="1"/>
              </p:cNvSpPr>
              <p:nvPr>
                <p:custDataLst>
                  <p:tags r:id="rId20"/>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6" name="Arc 42"/>
              <p:cNvSpPr>
                <a:spLocks noChangeAspect="1"/>
              </p:cNvSpPr>
              <p:nvPr>
                <p:custDataLst>
                  <p:tags r:id="rId21"/>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1" name="MoonLegend4"/>
            <p:cNvGrpSpPr>
              <a:grpSpLocks noChangeAspect="1"/>
            </p:cNvGrpSpPr>
            <p:nvPr>
              <p:custDataLst>
                <p:tags r:id="rId11"/>
              </p:custDataLst>
            </p:nvPr>
          </p:nvGrpSpPr>
          <p:grpSpPr bwMode="auto">
            <a:xfrm>
              <a:off x="6655594" y="1096563"/>
              <a:ext cx="209550" cy="209551"/>
              <a:chOff x="4495" y="1198"/>
              <a:chExt cx="160" cy="160"/>
            </a:xfrm>
          </p:grpSpPr>
          <p:sp>
            <p:nvSpPr>
              <p:cNvPr id="53" name="Oval 47"/>
              <p:cNvSpPr>
                <a:spLocks noChangeAspect="1" noChangeArrowheads="1"/>
              </p:cNvSpPr>
              <p:nvPr>
                <p:custDataLst>
                  <p:tags r:id="rId18"/>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4" name="Arc 48"/>
              <p:cNvSpPr>
                <a:spLocks noChangeAspect="1"/>
              </p:cNvSpPr>
              <p:nvPr>
                <p:custDataLst>
                  <p:tags r:id="rId19"/>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2" name="MoonLegend5"/>
            <p:cNvGrpSpPr>
              <a:grpSpLocks noChangeAspect="1"/>
            </p:cNvGrpSpPr>
            <p:nvPr>
              <p:custDataLst>
                <p:tags r:id="rId12"/>
              </p:custDataLst>
            </p:nvPr>
          </p:nvGrpSpPr>
          <p:grpSpPr bwMode="auto">
            <a:xfrm>
              <a:off x="6655594" y="1370805"/>
              <a:ext cx="209550" cy="209551"/>
              <a:chOff x="4495" y="1440"/>
              <a:chExt cx="160" cy="160"/>
            </a:xfrm>
          </p:grpSpPr>
          <p:sp>
            <p:nvSpPr>
              <p:cNvPr id="51" name="Oval 50"/>
              <p:cNvSpPr>
                <a:spLocks noChangeAspect="1" noChangeArrowheads="1"/>
              </p:cNvSpPr>
              <p:nvPr>
                <p:custDataLst>
                  <p:tags r:id="rId16"/>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2" name="Oval 51"/>
              <p:cNvSpPr>
                <a:spLocks noChangeAspect="1" noChangeArrowheads="1"/>
              </p:cNvSpPr>
              <p:nvPr>
                <p:custDataLst>
                  <p:tags r:id="rId17"/>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sp>
          <p:nvSpPr>
            <p:cNvPr id="43" name="Legend1"/>
            <p:cNvSpPr>
              <a:spLocks noChangeArrowheads="1"/>
            </p:cNvSpPr>
            <p:nvPr/>
          </p:nvSpPr>
          <p:spPr bwMode="gray">
            <a:xfrm>
              <a:off x="6975947" y="286283"/>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4" name="Legend2"/>
            <p:cNvSpPr>
              <a:spLocks noChangeArrowheads="1"/>
            </p:cNvSpPr>
            <p:nvPr/>
          </p:nvSpPr>
          <p:spPr bwMode="gray">
            <a:xfrm>
              <a:off x="6975947" y="561585"/>
              <a:ext cx="510077" cy="183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5" name="Legend3"/>
            <p:cNvSpPr>
              <a:spLocks noChangeArrowheads="1"/>
            </p:cNvSpPr>
            <p:nvPr/>
          </p:nvSpPr>
          <p:spPr bwMode="gray">
            <a:xfrm>
              <a:off x="6975947" y="835331"/>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6" name="Legend4"/>
            <p:cNvSpPr>
              <a:spLocks noChangeArrowheads="1"/>
            </p:cNvSpPr>
            <p:nvPr/>
          </p:nvSpPr>
          <p:spPr bwMode="gray">
            <a:xfrm>
              <a:off x="6975947" y="1107522"/>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7" name="Legend5"/>
            <p:cNvSpPr>
              <a:spLocks noChangeArrowheads="1"/>
            </p:cNvSpPr>
            <p:nvPr/>
          </p:nvSpPr>
          <p:spPr bwMode="gray">
            <a:xfrm>
              <a:off x="6975947" y="1382824"/>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nvGrpSpPr>
            <p:cNvPr id="48" name="MoonLegend3"/>
            <p:cNvGrpSpPr>
              <a:grpSpLocks noChangeAspect="1"/>
            </p:cNvGrpSpPr>
            <p:nvPr>
              <p:custDataLst>
                <p:tags r:id="rId13"/>
              </p:custDataLst>
            </p:nvPr>
          </p:nvGrpSpPr>
          <p:grpSpPr bwMode="auto">
            <a:xfrm>
              <a:off x="6655594" y="822322"/>
              <a:ext cx="209550" cy="209551"/>
              <a:chOff x="4495" y="1198"/>
              <a:chExt cx="160" cy="160"/>
            </a:xfrm>
          </p:grpSpPr>
          <p:sp>
            <p:nvSpPr>
              <p:cNvPr id="49" name="Oval 47"/>
              <p:cNvSpPr>
                <a:spLocks noChangeAspect="1" noChangeArrowheads="1"/>
              </p:cNvSpPr>
              <p:nvPr>
                <p:custDataLst>
                  <p:tags r:id="rId14"/>
                </p:custDataLst>
              </p:nvPr>
            </p:nvSpPr>
            <p:spPr bwMode="gray">
              <a:xfrm>
                <a:off x="4495" y="1198"/>
                <a:ext cx="160" cy="156"/>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0" name="Arc 48"/>
              <p:cNvSpPr>
                <a:spLocks noChangeAspect="1"/>
              </p:cNvSpPr>
              <p:nvPr>
                <p:custDataLst>
                  <p:tags r:id="rId15"/>
                </p:custDataLst>
              </p:nvPr>
            </p:nvSpPr>
            <p:spPr bwMode="gray">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sp>
        <p:nvSpPr>
          <p:cNvPr id="3" name="Content Placeholder 2"/>
          <p:cNvSpPr>
            <a:spLocks noGrp="1"/>
          </p:cNvSpPr>
          <p:nvPr>
            <p:ph idx="1"/>
          </p:nvPr>
        </p:nvSpPr>
        <p:spPr>
          <a:xfrm>
            <a:off x="436563" y="1436690"/>
            <a:ext cx="8378825" cy="504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Title 6"/>
          <p:cNvSpPr>
            <a:spLocks noGrp="1"/>
          </p:cNvSpPr>
          <p:nvPr>
            <p:ph type="title"/>
          </p:nvPr>
        </p:nvSpPr>
        <p:spPr>
          <a:xfrm>
            <a:off x="436564" y="166690"/>
            <a:ext cx="6519863" cy="666750"/>
          </a:xfrm>
        </p:spPr>
        <p:txBody>
          <a:bodyPr/>
          <a:lstStyle/>
          <a:p>
            <a:r>
              <a:rPr lang="en-US" smtClean="0"/>
              <a:t>Click to edit Master title style</a:t>
            </a:r>
            <a:endParaRPr lang="en-GB"/>
          </a:p>
        </p:txBody>
      </p:sp>
      <p:sp>
        <p:nvSpPr>
          <p:cNvPr id="14" name="Text Placeholder 13"/>
          <p:cNvSpPr>
            <a:spLocks noGrp="1"/>
          </p:cNvSpPr>
          <p:nvPr>
            <p:ph type="body" sz="quarter" idx="12"/>
          </p:nvPr>
        </p:nvSpPr>
        <p:spPr>
          <a:xfrm>
            <a:off x="436563" y="6482838"/>
            <a:ext cx="528991" cy="258532"/>
          </a:xfrm>
        </p:spPr>
        <p:txBody>
          <a:bodyPr wrap="none" anchor="b"/>
          <a:lstStyle>
            <a:lvl1pPr marL="0" indent="0">
              <a:buNone/>
              <a:defRPr sz="1200"/>
            </a:lvl1pPr>
            <a:lvl5pPr>
              <a:defRPr/>
            </a:lvl5pPr>
          </a:lstStyle>
          <a:p>
            <a:pPr lvl="0"/>
            <a:r>
              <a:rPr lang="en-US" smtClean="0"/>
              <a:t>Click to edit Master text styles</a:t>
            </a:r>
          </a:p>
        </p:txBody>
      </p:sp>
      <p:sp>
        <p:nvSpPr>
          <p:cNvPr id="59" name="Slide Number Placeholder 1"/>
          <p:cNvSpPr>
            <a:spLocks noGrp="1"/>
          </p:cNvSpPr>
          <p:nvPr>
            <p:ph type="sldNum" sz="quarter" idx="13"/>
            <p:custDataLst>
              <p:tags r:id="rId8"/>
            </p:custDataLst>
          </p:nvPr>
        </p:nvSpPr>
        <p:spPr>
          <a:xfrm>
            <a:off x="8610600" y="6567488"/>
            <a:ext cx="381000" cy="214312"/>
          </a:xfrm>
          <a:prstGeom prst="rect">
            <a:avLst/>
          </a:prstGeom>
        </p:spPr>
        <p:txBody>
          <a:bodyPr/>
          <a:lstStyle>
            <a:lvl1pPr algn="r">
              <a:defRPr sz="1000">
                <a:solidFill>
                  <a:srgbClr val="83725B"/>
                </a:solidFill>
              </a:defRPr>
            </a:lvl1pPr>
          </a:lstStyle>
          <a:p>
            <a:fld id="{9753564C-3108-4A1B-96BF-FA062B557893}" type="slidenum">
              <a:rPr lang="en-GB" altLang="en-US"/>
              <a:pPr/>
              <a:t>‹#›</a:t>
            </a:fld>
            <a:endParaRPr lang="en-GB" altLang="en-US" dirty="0"/>
          </a:p>
        </p:txBody>
      </p:sp>
    </p:spTree>
    <p:extLst>
      <p:ext uri="{BB962C8B-B14F-4D97-AF65-F5344CB8AC3E}">
        <p14:creationId xmlns:p14="http://schemas.microsoft.com/office/powerpoint/2010/main" xmlns="" val="2589457106"/>
      </p:ext>
    </p:extLst>
  </p:cSld>
  <p:clrMapOvr>
    <a:masterClrMapping/>
  </p:clrMapOvr>
  <p:transition spd="slow">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p:nvGraphicFramePr>
        <p:xfrm>
          <a:off x="0" y="0"/>
          <a:ext cx="161925" cy="161925"/>
        </p:xfrm>
        <a:graphic>
          <a:graphicData uri="http://schemas.openxmlformats.org/presentationml/2006/ole">
            <p:oleObj spid="_x0000_s217202" name="think-cell Slide" r:id="rId25" imgW="360" imgH="360" progId="">
              <p:embed/>
            </p:oleObj>
          </a:graphicData>
        </a:graphic>
      </p:graphicFrame>
      <p:pic>
        <p:nvPicPr>
          <p:cNvPr id="6" name="Picture 140"/>
          <p:cNvPicPr preferRelativeResize="0">
            <a:picLocks noChangeArrowheads="1"/>
          </p:cNvPicPr>
          <p:nvPr>
            <p:custDataLst>
              <p:tags r:id="rId2"/>
            </p:custDataLst>
          </p:nvPr>
        </p:nvPicPr>
        <p:blipFill>
          <a:blip r:embed="rId26" cstate="print">
            <a:extLst>
              <a:ext uri="{28A0092B-C50C-407E-A947-70E740481C1C}">
                <a14:useLocalDpi xmlns:a14="http://schemas.microsoft.com/office/drawing/2010/main" xmlns="" val="0"/>
              </a:ext>
            </a:extLst>
          </a:blip>
          <a:srcRect/>
          <a:stretch>
            <a:fillRect/>
          </a:stretch>
        </p:blipFill>
        <p:spPr bwMode="gray">
          <a:xfrm>
            <a:off x="7712075" y="338138"/>
            <a:ext cx="1173163" cy="29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8" name="Picture 142"/>
          <p:cNvPicPr preferRelativeResize="0">
            <a:picLocks noChangeArrowheads="1"/>
          </p:cNvPicPr>
          <p:nvPr>
            <p:custDataLst>
              <p:tags r:id="rId3"/>
            </p:custDataLst>
          </p:nvPr>
        </p:nvPicPr>
        <p:blipFill>
          <a:blip r:embed="rId27" cstate="print">
            <a:extLst>
              <a:ext uri="{28A0092B-C50C-407E-A947-70E740481C1C}">
                <a14:useLocalDpi xmlns:a14="http://schemas.microsoft.com/office/drawing/2010/main" xmlns="" val="0"/>
              </a:ext>
            </a:extLst>
          </a:blip>
          <a:srcRect/>
          <a:stretch>
            <a:fillRect/>
          </a:stretch>
        </p:blipFill>
        <p:spPr bwMode="gray">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9" name="McK 1. On-page tracker" hidden="1"/>
          <p:cNvSpPr>
            <a:spLocks noChangeArrowheads="1"/>
          </p:cNvSpPr>
          <p:nvPr>
            <p:custDataLst>
              <p:tags r:id="rId4"/>
            </p:custDataLst>
          </p:nvPr>
        </p:nvSpPr>
        <p:spPr bwMode="gray">
          <a:xfrm>
            <a:off x="122238" y="26988"/>
            <a:ext cx="876300" cy="220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400" dirty="0" smtClean="0">
                <a:solidFill>
                  <a:srgbClr val="FFFFFF"/>
                </a:solidFill>
              </a:rPr>
              <a:t>TRACKER</a:t>
            </a:r>
          </a:p>
        </p:txBody>
      </p:sp>
      <p:sp>
        <p:nvSpPr>
          <p:cNvPr id="10" name="McK 3. Unit of measure" hidden="1"/>
          <p:cNvSpPr txBox="1">
            <a:spLocks noChangeArrowheads="1"/>
          </p:cNvSpPr>
          <p:nvPr>
            <p:custDataLst>
              <p:tags r:id="rId5"/>
            </p:custDataLst>
          </p:nvPr>
        </p:nvSpPr>
        <p:spPr bwMode="gray">
          <a:xfrm>
            <a:off x="122238" y="973138"/>
            <a:ext cx="4395787" cy="25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1" name="McK Slide Elements" hidden="1"/>
          <p:cNvGrpSpPr>
            <a:grpSpLocks/>
          </p:cNvGrpSpPr>
          <p:nvPr>
            <p:custDataLst>
              <p:tags r:id="rId6"/>
            </p:custDataLst>
          </p:nvPr>
        </p:nvGrpSpPr>
        <p:grpSpPr bwMode="auto">
          <a:xfrm>
            <a:off x="122238" y="6367463"/>
            <a:ext cx="8721725" cy="357187"/>
            <a:chOff x="75" y="3931"/>
            <a:chExt cx="5385" cy="220"/>
          </a:xfrm>
        </p:grpSpPr>
        <p:sp>
          <p:nvSpPr>
            <p:cNvPr id="12" name="McK 4. Footnote"/>
            <p:cNvSpPr txBox="1">
              <a:spLocks noChangeArrowheads="1"/>
            </p:cNvSpPr>
            <p:nvPr/>
          </p:nvSpPr>
          <p:spPr bwMode="gray">
            <a:xfrm>
              <a:off x="75" y="3931"/>
              <a:ext cx="5385"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13" name="McK 5. Source"/>
            <p:cNvSpPr>
              <a:spLocks noChangeArrowheads="1"/>
            </p:cNvSpPr>
            <p:nvPr/>
          </p:nvSpPr>
          <p:spPr bwMode="gray">
            <a:xfrm>
              <a:off x="75" y="4054"/>
              <a:ext cx="5118" cy="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474663" indent="-474663" defTabSz="912813" eaLnBrk="0" hangingPunct="0">
                <a:tabLst>
                  <a:tab pos="473075" algn="l"/>
                </a:tabLst>
                <a:defRPr>
                  <a:solidFill>
                    <a:schemeClr val="tx1"/>
                  </a:solidFill>
                  <a:latin typeface="Arial" pitchFamily="34" charset="0"/>
                  <a:cs typeface="Arial" pitchFamily="34" charset="0"/>
                </a:defRPr>
              </a:lvl1pPr>
              <a:lvl2pPr marL="742950" indent="-285750" defTabSz="912813" eaLnBrk="0" hangingPunct="0">
                <a:tabLst>
                  <a:tab pos="473075" algn="l"/>
                </a:tabLst>
                <a:defRPr>
                  <a:solidFill>
                    <a:schemeClr val="tx1"/>
                  </a:solidFill>
                  <a:latin typeface="Arial" pitchFamily="34" charset="0"/>
                  <a:cs typeface="Arial" pitchFamily="34" charset="0"/>
                </a:defRPr>
              </a:lvl2pPr>
              <a:lvl3pPr marL="1143000" indent="-228600" defTabSz="912813" eaLnBrk="0" hangingPunct="0">
                <a:tabLst>
                  <a:tab pos="473075" algn="l"/>
                </a:tabLst>
                <a:defRPr>
                  <a:solidFill>
                    <a:schemeClr val="tx1"/>
                  </a:solidFill>
                  <a:latin typeface="Arial" pitchFamily="34" charset="0"/>
                  <a:cs typeface="Arial" pitchFamily="34" charset="0"/>
                </a:defRPr>
              </a:lvl3pPr>
              <a:lvl4pPr marL="1600200" indent="-228600" defTabSz="912813" eaLnBrk="0" hangingPunct="0">
                <a:tabLst>
                  <a:tab pos="473075" algn="l"/>
                </a:tabLst>
                <a:defRPr>
                  <a:solidFill>
                    <a:schemeClr val="tx1"/>
                  </a:solidFill>
                  <a:latin typeface="Arial" pitchFamily="34" charset="0"/>
                  <a:cs typeface="Arial" pitchFamily="34" charset="0"/>
                </a:defRPr>
              </a:lvl4pPr>
              <a:lvl5pPr marL="2057400" indent="-228600" defTabSz="912813" eaLnBrk="0" hangingPunct="0">
                <a:tabLst>
                  <a:tab pos="473075" algn="l"/>
                </a:tabLst>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000" dirty="0" smtClean="0">
                  <a:solidFill>
                    <a:srgbClr val="003896"/>
                  </a:solidFill>
                </a:rPr>
                <a:t>Source: Source</a:t>
              </a:r>
            </a:p>
          </p:txBody>
        </p:sp>
      </p:grpSp>
      <p:grpSp>
        <p:nvGrpSpPr>
          <p:cNvPr id="15" name="ACET" hidden="1"/>
          <p:cNvGrpSpPr>
            <a:grpSpLocks/>
          </p:cNvGrpSpPr>
          <p:nvPr>
            <p:custDataLst>
              <p:tags r:id="rId7"/>
            </p:custDataLst>
          </p:nvPr>
        </p:nvGrpSpPr>
        <p:grpSpPr bwMode="auto">
          <a:xfrm>
            <a:off x="1482725" y="2043113"/>
            <a:ext cx="4349750" cy="519112"/>
            <a:chOff x="915" y="710"/>
            <a:chExt cx="2686" cy="320"/>
          </a:xfrm>
        </p:grpSpPr>
        <p:cxnSp>
          <p:nvCxnSpPr>
            <p:cNvPr id="16" name="AutoShape 249"/>
            <p:cNvCxnSpPr>
              <a:cxnSpLocks noChangeShapeType="1"/>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600" b="1" dirty="0" smtClean="0">
                  <a:solidFill>
                    <a:srgbClr val="003896"/>
                  </a:solidFill>
                </a:rPr>
                <a:t>Title</a:t>
              </a:r>
            </a:p>
            <a:p>
              <a:pPr eaLnBrk="1" fontAlgn="base" hangingPunct="1">
                <a:spcBef>
                  <a:spcPct val="0"/>
                </a:spcBef>
                <a:spcAft>
                  <a:spcPct val="0"/>
                </a:spcAft>
                <a:defRPr/>
              </a:pPr>
              <a:r>
                <a:rPr lang="en-US" altLang="en-US" sz="1600" dirty="0" smtClean="0">
                  <a:solidFill>
                    <a:srgbClr val="808080"/>
                  </a:solidFill>
                </a:rPr>
                <a:t>Unit of measure</a:t>
              </a:r>
            </a:p>
          </p:txBody>
        </p:sp>
      </p:grpSp>
      <p:grpSp>
        <p:nvGrpSpPr>
          <p:cNvPr id="18" name="LegendBoxes" hidden="1"/>
          <p:cNvGrpSpPr>
            <a:grpSpLocks/>
          </p:cNvGrpSpPr>
          <p:nvPr/>
        </p:nvGrpSpPr>
        <p:grpSpPr bwMode="auto">
          <a:xfrm>
            <a:off x="8105775" y="1012825"/>
            <a:ext cx="779463" cy="1017588"/>
            <a:chOff x="4936" y="176"/>
            <a:chExt cx="481" cy="628"/>
          </a:xfrm>
        </p:grpSpPr>
        <p:sp>
          <p:nvSpPr>
            <p:cNvPr id="19"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0"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1"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2"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3"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4"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5"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6"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grpSp>
      <p:grpSp>
        <p:nvGrpSpPr>
          <p:cNvPr id="27" name="LegendLines" hidden="1"/>
          <p:cNvGrpSpPr>
            <a:grpSpLocks/>
          </p:cNvGrpSpPr>
          <p:nvPr/>
        </p:nvGrpSpPr>
        <p:grpSpPr bwMode="auto">
          <a:xfrm>
            <a:off x="7791450" y="1019175"/>
            <a:ext cx="1093788" cy="744538"/>
            <a:chOff x="4750" y="176"/>
            <a:chExt cx="675" cy="460"/>
          </a:xfrm>
        </p:grpSpPr>
        <p:sp>
          <p:nvSpPr>
            <p:cNvPr id="28"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29"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30"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31"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2" name="Legend2"/>
            <p:cNvSpPr>
              <a:spLocks noChangeArrowheads="1"/>
            </p:cNvSpPr>
            <p:nvPr/>
          </p:nvSpPr>
          <p:spPr bwMode="gray">
            <a:xfrm>
              <a:off x="5104" y="344"/>
              <a:ext cx="321" cy="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3"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grpSp>
        <p:nvGrpSpPr>
          <p:cNvPr id="34" name="McKSticker" hidden="1"/>
          <p:cNvGrpSpPr>
            <a:grpSpLocks/>
          </p:cNvGrpSpPr>
          <p:nvPr/>
        </p:nvGrpSpPr>
        <p:grpSpPr bwMode="auto">
          <a:xfrm>
            <a:off x="7796213" y="1025525"/>
            <a:ext cx="1089025" cy="215900"/>
            <a:chOff x="7673881" y="285750"/>
            <a:chExt cx="1066894" cy="212366"/>
          </a:xfrm>
        </p:grpSpPr>
        <p:sp>
          <p:nvSpPr>
            <p:cNvPr id="35"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buClr>
                  <a:srgbClr val="83725B"/>
                </a:buClr>
                <a:defRPr/>
              </a:pPr>
              <a:r>
                <a:rPr lang="en-US" altLang="en-US" sz="1200" dirty="0" smtClean="0">
                  <a:solidFill>
                    <a:srgbClr val="808080"/>
                  </a:solidFill>
                </a:rPr>
                <a:t>PRELIMINARY</a:t>
              </a:r>
            </a:p>
          </p:txBody>
        </p:sp>
        <p:cxnSp>
          <p:nvCxnSpPr>
            <p:cNvPr id="36" name="AutoShape 31"/>
            <p:cNvCxnSpPr>
              <a:cxnSpLocks noChangeShapeType="1"/>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7" name="AutoShape 32"/>
            <p:cNvCxnSpPr>
              <a:cxnSpLocks noChangeShapeType="1"/>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8" name="LegendMoons" hidden="1"/>
          <p:cNvGrpSpPr>
            <a:grpSpLocks/>
          </p:cNvGrpSpPr>
          <p:nvPr/>
        </p:nvGrpSpPr>
        <p:grpSpPr bwMode="auto">
          <a:xfrm>
            <a:off x="8037513" y="1012825"/>
            <a:ext cx="847725" cy="1333500"/>
            <a:chOff x="6655594" y="273840"/>
            <a:chExt cx="830430" cy="1306516"/>
          </a:xfrm>
        </p:grpSpPr>
        <p:grpSp>
          <p:nvGrpSpPr>
            <p:cNvPr id="39" name="MoonLegend1"/>
            <p:cNvGrpSpPr>
              <a:grpSpLocks noChangeAspect="1"/>
            </p:cNvGrpSpPr>
            <p:nvPr>
              <p:custDataLst>
                <p:tags r:id="rId9"/>
              </p:custDataLst>
            </p:nvPr>
          </p:nvGrpSpPr>
          <p:grpSpPr bwMode="auto">
            <a:xfrm>
              <a:off x="6655594" y="273840"/>
              <a:ext cx="209550" cy="209551"/>
              <a:chOff x="4533" y="183"/>
              <a:chExt cx="144" cy="144"/>
            </a:xfrm>
          </p:grpSpPr>
          <p:sp>
            <p:nvSpPr>
              <p:cNvPr id="57" name="Oval 38"/>
              <p:cNvSpPr>
                <a:spLocks noChangeAspect="1" noChangeArrowheads="1"/>
              </p:cNvSpPr>
              <p:nvPr>
                <p:custDataLst>
                  <p:tags r:id="rId22"/>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8" name="Arc 39"/>
              <p:cNvSpPr>
                <a:spLocks noChangeAspect="1"/>
              </p:cNvSpPr>
              <p:nvPr>
                <p:custDataLst>
                  <p:tags r:id="rId23"/>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0" name="MoonLegend2"/>
            <p:cNvGrpSpPr>
              <a:grpSpLocks noChangeAspect="1"/>
            </p:cNvGrpSpPr>
            <p:nvPr>
              <p:custDataLst>
                <p:tags r:id="rId10"/>
              </p:custDataLst>
            </p:nvPr>
          </p:nvGrpSpPr>
          <p:grpSpPr bwMode="auto">
            <a:xfrm>
              <a:off x="6655594" y="548081"/>
              <a:ext cx="209550" cy="209551"/>
              <a:chOff x="1694" y="2044"/>
              <a:chExt cx="160" cy="160"/>
            </a:xfrm>
          </p:grpSpPr>
          <p:sp>
            <p:nvSpPr>
              <p:cNvPr id="55" name="Oval 41"/>
              <p:cNvSpPr>
                <a:spLocks noChangeAspect="1" noChangeArrowheads="1"/>
              </p:cNvSpPr>
              <p:nvPr>
                <p:custDataLst>
                  <p:tags r:id="rId20"/>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6" name="Arc 42"/>
              <p:cNvSpPr>
                <a:spLocks noChangeAspect="1"/>
              </p:cNvSpPr>
              <p:nvPr>
                <p:custDataLst>
                  <p:tags r:id="rId21"/>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1" name="MoonLegend4"/>
            <p:cNvGrpSpPr>
              <a:grpSpLocks noChangeAspect="1"/>
            </p:cNvGrpSpPr>
            <p:nvPr>
              <p:custDataLst>
                <p:tags r:id="rId11"/>
              </p:custDataLst>
            </p:nvPr>
          </p:nvGrpSpPr>
          <p:grpSpPr bwMode="auto">
            <a:xfrm>
              <a:off x="6655594" y="1096563"/>
              <a:ext cx="209550" cy="209551"/>
              <a:chOff x="4495" y="1198"/>
              <a:chExt cx="160" cy="160"/>
            </a:xfrm>
          </p:grpSpPr>
          <p:sp>
            <p:nvSpPr>
              <p:cNvPr id="53" name="Oval 47"/>
              <p:cNvSpPr>
                <a:spLocks noChangeAspect="1" noChangeArrowheads="1"/>
              </p:cNvSpPr>
              <p:nvPr>
                <p:custDataLst>
                  <p:tags r:id="rId18"/>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4" name="Arc 48"/>
              <p:cNvSpPr>
                <a:spLocks noChangeAspect="1"/>
              </p:cNvSpPr>
              <p:nvPr>
                <p:custDataLst>
                  <p:tags r:id="rId19"/>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2" name="MoonLegend5"/>
            <p:cNvGrpSpPr>
              <a:grpSpLocks noChangeAspect="1"/>
            </p:cNvGrpSpPr>
            <p:nvPr>
              <p:custDataLst>
                <p:tags r:id="rId12"/>
              </p:custDataLst>
            </p:nvPr>
          </p:nvGrpSpPr>
          <p:grpSpPr bwMode="auto">
            <a:xfrm>
              <a:off x="6655594" y="1370805"/>
              <a:ext cx="209550" cy="209551"/>
              <a:chOff x="4495" y="1440"/>
              <a:chExt cx="160" cy="160"/>
            </a:xfrm>
          </p:grpSpPr>
          <p:sp>
            <p:nvSpPr>
              <p:cNvPr id="51" name="Oval 50"/>
              <p:cNvSpPr>
                <a:spLocks noChangeAspect="1" noChangeArrowheads="1"/>
              </p:cNvSpPr>
              <p:nvPr>
                <p:custDataLst>
                  <p:tags r:id="rId16"/>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2" name="Oval 51"/>
              <p:cNvSpPr>
                <a:spLocks noChangeAspect="1" noChangeArrowheads="1"/>
              </p:cNvSpPr>
              <p:nvPr>
                <p:custDataLst>
                  <p:tags r:id="rId17"/>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sp>
          <p:nvSpPr>
            <p:cNvPr id="43" name="Legend1"/>
            <p:cNvSpPr>
              <a:spLocks noChangeArrowheads="1"/>
            </p:cNvSpPr>
            <p:nvPr/>
          </p:nvSpPr>
          <p:spPr bwMode="gray">
            <a:xfrm>
              <a:off x="6975947" y="286283"/>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4" name="Legend2"/>
            <p:cNvSpPr>
              <a:spLocks noChangeArrowheads="1"/>
            </p:cNvSpPr>
            <p:nvPr/>
          </p:nvSpPr>
          <p:spPr bwMode="gray">
            <a:xfrm>
              <a:off x="6975947" y="561585"/>
              <a:ext cx="510077" cy="183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5" name="Legend3"/>
            <p:cNvSpPr>
              <a:spLocks noChangeArrowheads="1"/>
            </p:cNvSpPr>
            <p:nvPr/>
          </p:nvSpPr>
          <p:spPr bwMode="gray">
            <a:xfrm>
              <a:off x="6975947" y="835331"/>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6" name="Legend4"/>
            <p:cNvSpPr>
              <a:spLocks noChangeArrowheads="1"/>
            </p:cNvSpPr>
            <p:nvPr/>
          </p:nvSpPr>
          <p:spPr bwMode="gray">
            <a:xfrm>
              <a:off x="6975947" y="1107522"/>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7" name="Legend5"/>
            <p:cNvSpPr>
              <a:spLocks noChangeArrowheads="1"/>
            </p:cNvSpPr>
            <p:nvPr/>
          </p:nvSpPr>
          <p:spPr bwMode="gray">
            <a:xfrm>
              <a:off x="6975947" y="1382824"/>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nvGrpSpPr>
            <p:cNvPr id="48" name="MoonLegend3"/>
            <p:cNvGrpSpPr>
              <a:grpSpLocks noChangeAspect="1"/>
            </p:cNvGrpSpPr>
            <p:nvPr>
              <p:custDataLst>
                <p:tags r:id="rId13"/>
              </p:custDataLst>
            </p:nvPr>
          </p:nvGrpSpPr>
          <p:grpSpPr bwMode="auto">
            <a:xfrm>
              <a:off x="6655594" y="822322"/>
              <a:ext cx="209550" cy="209551"/>
              <a:chOff x="4495" y="1198"/>
              <a:chExt cx="160" cy="160"/>
            </a:xfrm>
          </p:grpSpPr>
          <p:sp>
            <p:nvSpPr>
              <p:cNvPr id="49" name="Oval 47"/>
              <p:cNvSpPr>
                <a:spLocks noChangeAspect="1" noChangeArrowheads="1"/>
              </p:cNvSpPr>
              <p:nvPr>
                <p:custDataLst>
                  <p:tags r:id="rId14"/>
                </p:custDataLst>
              </p:nvPr>
            </p:nvSpPr>
            <p:spPr bwMode="gray">
              <a:xfrm>
                <a:off x="4495" y="1198"/>
                <a:ext cx="160" cy="156"/>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0" name="Arc 48"/>
              <p:cNvSpPr>
                <a:spLocks noChangeAspect="1"/>
              </p:cNvSpPr>
              <p:nvPr>
                <p:custDataLst>
                  <p:tags r:id="rId15"/>
                </p:custDataLst>
              </p:nvPr>
            </p:nvSpPr>
            <p:spPr bwMode="gray">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sp>
        <p:nvSpPr>
          <p:cNvPr id="3" name="Content Placeholder 2"/>
          <p:cNvSpPr>
            <a:spLocks noGrp="1"/>
          </p:cNvSpPr>
          <p:nvPr>
            <p:ph idx="1"/>
          </p:nvPr>
        </p:nvSpPr>
        <p:spPr>
          <a:xfrm>
            <a:off x="436563" y="1436690"/>
            <a:ext cx="8378825" cy="504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Title 6"/>
          <p:cNvSpPr>
            <a:spLocks noGrp="1"/>
          </p:cNvSpPr>
          <p:nvPr>
            <p:ph type="title"/>
          </p:nvPr>
        </p:nvSpPr>
        <p:spPr>
          <a:xfrm>
            <a:off x="436564" y="166690"/>
            <a:ext cx="6519863" cy="666750"/>
          </a:xfrm>
        </p:spPr>
        <p:txBody>
          <a:bodyPr/>
          <a:lstStyle/>
          <a:p>
            <a:r>
              <a:rPr lang="en-US" smtClean="0"/>
              <a:t>Click to edit Master title style</a:t>
            </a:r>
            <a:endParaRPr lang="en-GB"/>
          </a:p>
        </p:txBody>
      </p:sp>
      <p:sp>
        <p:nvSpPr>
          <p:cNvPr id="14" name="Text Placeholder 13"/>
          <p:cNvSpPr>
            <a:spLocks noGrp="1"/>
          </p:cNvSpPr>
          <p:nvPr>
            <p:ph type="body" sz="quarter" idx="12"/>
          </p:nvPr>
        </p:nvSpPr>
        <p:spPr>
          <a:xfrm>
            <a:off x="436563" y="6482838"/>
            <a:ext cx="528991" cy="258532"/>
          </a:xfrm>
        </p:spPr>
        <p:txBody>
          <a:bodyPr wrap="none" anchor="b"/>
          <a:lstStyle>
            <a:lvl1pPr marL="0" indent="0">
              <a:buNone/>
              <a:defRPr sz="1200"/>
            </a:lvl1pPr>
            <a:lvl5pPr>
              <a:defRPr/>
            </a:lvl5pPr>
          </a:lstStyle>
          <a:p>
            <a:pPr lvl="0"/>
            <a:r>
              <a:rPr lang="en-US" smtClean="0"/>
              <a:t>Click to edit Master text styles</a:t>
            </a:r>
          </a:p>
        </p:txBody>
      </p:sp>
      <p:sp>
        <p:nvSpPr>
          <p:cNvPr id="59" name="Slide Number Placeholder 1"/>
          <p:cNvSpPr>
            <a:spLocks noGrp="1"/>
          </p:cNvSpPr>
          <p:nvPr>
            <p:ph type="sldNum" sz="quarter" idx="13"/>
            <p:custDataLst>
              <p:tags r:id="rId8"/>
            </p:custDataLst>
          </p:nvPr>
        </p:nvSpPr>
        <p:spPr>
          <a:xfrm>
            <a:off x="8610600" y="6567488"/>
            <a:ext cx="381000" cy="214312"/>
          </a:xfrm>
          <a:prstGeom prst="rect">
            <a:avLst/>
          </a:prstGeom>
        </p:spPr>
        <p:txBody>
          <a:bodyPr/>
          <a:lstStyle>
            <a:lvl1pPr algn="r">
              <a:defRPr sz="1000">
                <a:solidFill>
                  <a:srgbClr val="83725B"/>
                </a:solidFill>
              </a:defRPr>
            </a:lvl1pPr>
          </a:lstStyle>
          <a:p>
            <a:fld id="{4E5B4F9E-79FA-4DAF-BA0A-80FDFB1A0F6D}" type="slidenum">
              <a:rPr lang="en-GB" altLang="en-US"/>
              <a:pPr/>
              <a:t>‹#›</a:t>
            </a:fld>
            <a:endParaRPr lang="en-GB" altLang="en-US" dirty="0"/>
          </a:p>
        </p:txBody>
      </p:sp>
    </p:spTree>
    <p:extLst>
      <p:ext uri="{BB962C8B-B14F-4D97-AF65-F5344CB8AC3E}">
        <p14:creationId xmlns:p14="http://schemas.microsoft.com/office/powerpoint/2010/main" xmlns="" val="2941110146"/>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a:xfrm>
            <a:off x="457200" y="6453188"/>
            <a:ext cx="1738313" cy="268287"/>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41251F2-2479-4DEF-8D1B-4F8805982E2D}" type="datetime1">
              <a:rPr kumimoji="0" lang="en-ZA" sz="1600" b="0" i="0" u="none" strike="noStrike" kern="1200" cap="none" spc="0" normalizeH="0" baseline="0" noProof="0">
                <a:ln>
                  <a:noFill/>
                </a:ln>
                <a:solidFill>
                  <a:srgbClr val="003896"/>
                </a:solidFill>
                <a:effectLst/>
                <a:uLnTx/>
                <a:uFillTx/>
                <a:latin typeface="Arial"/>
                <a:ea typeface="ＭＳ Ｐゴシック"/>
                <a:cs typeface="+mn-cs"/>
              </a:rPr>
              <a:pPr marL="0" marR="0" lvl="0" indent="0" algn="l" defTabSz="914400" rtl="0" eaLnBrk="1" fontAlgn="base" latinLnBrk="0" hangingPunct="1">
                <a:lnSpc>
                  <a:spcPct val="100000"/>
                </a:lnSpc>
                <a:spcBef>
                  <a:spcPct val="0"/>
                </a:spcBef>
                <a:spcAft>
                  <a:spcPct val="0"/>
                </a:spcAft>
                <a:buClrTx/>
                <a:buSzTx/>
                <a:buFontTx/>
                <a:buNone/>
                <a:tabLst/>
                <a:defRPr/>
              </a:pPr>
              <a:t>2017/05/31</a:t>
            </a:fld>
            <a:endParaRPr kumimoji="0" lang="en-ZA"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4" name="Rectangle 39"/>
          <p:cNvSpPr>
            <a:spLocks noGrp="1" noChangeArrowheads="1"/>
          </p:cNvSpPr>
          <p:nvPr>
            <p:ph type="sldNum" sz="quarter" idx="12"/>
          </p:nvPr>
        </p:nvSpPr>
        <p:spPr>
          <a:xfrm>
            <a:off x="3795713" y="6453188"/>
            <a:ext cx="992187" cy="268287"/>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A9B5DB6-082E-4B62-9A39-16B49596E639}" type="slidenum">
              <a:rPr kumimoji="0" lang="en-ZA" sz="1600" b="0" i="0" u="none" strike="noStrike" kern="1200" cap="none" spc="0" normalizeH="0" baseline="0" noProof="0">
                <a:ln>
                  <a:noFill/>
                </a:ln>
                <a:solidFill>
                  <a:srgbClr val="003896"/>
                </a:solidFill>
                <a:effectLst/>
                <a:uLnTx/>
                <a:uFillTx/>
                <a:latin typeface="Arial"/>
                <a:ea typeface="ＭＳ Ｐゴシック"/>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ZA"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Tree>
    <p:extLst>
      <p:ext uri="{BB962C8B-B14F-4D97-AF65-F5344CB8AC3E}">
        <p14:creationId xmlns:p14="http://schemas.microsoft.com/office/powerpoint/2010/main" xmlns="" val="27862614"/>
      </p:ext>
    </p:extLst>
  </p:cSld>
  <p:clrMapOvr>
    <a:masterClrMapping/>
  </p:clrMapOvr>
  <p:transition spd="slow">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p:nvGraphicFramePr>
        <p:xfrm>
          <a:off x="0" y="0"/>
          <a:ext cx="161925" cy="161925"/>
        </p:xfrm>
        <a:graphic>
          <a:graphicData uri="http://schemas.openxmlformats.org/presentationml/2006/ole">
            <p:oleObj spid="_x0000_s218226" name="think-cell Slide" r:id="rId25" imgW="360" imgH="360" progId="">
              <p:embed/>
            </p:oleObj>
          </a:graphicData>
        </a:graphic>
      </p:graphicFrame>
      <p:pic>
        <p:nvPicPr>
          <p:cNvPr id="6" name="Picture 140"/>
          <p:cNvPicPr preferRelativeResize="0">
            <a:picLocks noChangeArrowheads="1"/>
          </p:cNvPicPr>
          <p:nvPr>
            <p:custDataLst>
              <p:tags r:id="rId2"/>
            </p:custDataLst>
          </p:nvPr>
        </p:nvPicPr>
        <p:blipFill>
          <a:blip r:embed="rId26" cstate="print">
            <a:extLst>
              <a:ext uri="{28A0092B-C50C-407E-A947-70E740481C1C}">
                <a14:useLocalDpi xmlns:a14="http://schemas.microsoft.com/office/drawing/2010/main" xmlns="" val="0"/>
              </a:ext>
            </a:extLst>
          </a:blip>
          <a:srcRect/>
          <a:stretch>
            <a:fillRect/>
          </a:stretch>
        </p:blipFill>
        <p:spPr bwMode="gray">
          <a:xfrm>
            <a:off x="7712075" y="338138"/>
            <a:ext cx="1173163" cy="29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8" name="Picture 142"/>
          <p:cNvPicPr preferRelativeResize="0">
            <a:picLocks noChangeArrowheads="1"/>
          </p:cNvPicPr>
          <p:nvPr>
            <p:custDataLst>
              <p:tags r:id="rId3"/>
            </p:custDataLst>
          </p:nvPr>
        </p:nvPicPr>
        <p:blipFill>
          <a:blip r:embed="rId27" cstate="print">
            <a:extLst>
              <a:ext uri="{28A0092B-C50C-407E-A947-70E740481C1C}">
                <a14:useLocalDpi xmlns:a14="http://schemas.microsoft.com/office/drawing/2010/main" xmlns="" val="0"/>
              </a:ext>
            </a:extLst>
          </a:blip>
          <a:srcRect/>
          <a:stretch>
            <a:fillRect/>
          </a:stretch>
        </p:blipFill>
        <p:spPr bwMode="gray">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9" name="McK 1. On-page tracker" hidden="1"/>
          <p:cNvSpPr>
            <a:spLocks noChangeArrowheads="1"/>
          </p:cNvSpPr>
          <p:nvPr>
            <p:custDataLst>
              <p:tags r:id="rId4"/>
            </p:custDataLst>
          </p:nvPr>
        </p:nvSpPr>
        <p:spPr bwMode="gray">
          <a:xfrm>
            <a:off x="122238" y="26988"/>
            <a:ext cx="876300" cy="220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400" dirty="0" smtClean="0">
                <a:solidFill>
                  <a:srgbClr val="FFFFFF"/>
                </a:solidFill>
              </a:rPr>
              <a:t>TRACKER</a:t>
            </a:r>
          </a:p>
        </p:txBody>
      </p:sp>
      <p:sp>
        <p:nvSpPr>
          <p:cNvPr id="10" name="McK 3. Unit of measure" hidden="1"/>
          <p:cNvSpPr txBox="1">
            <a:spLocks noChangeArrowheads="1"/>
          </p:cNvSpPr>
          <p:nvPr>
            <p:custDataLst>
              <p:tags r:id="rId5"/>
            </p:custDataLst>
          </p:nvPr>
        </p:nvSpPr>
        <p:spPr bwMode="gray">
          <a:xfrm>
            <a:off x="122238" y="973138"/>
            <a:ext cx="4395787" cy="25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1" name="McK Slide Elements" hidden="1"/>
          <p:cNvGrpSpPr>
            <a:grpSpLocks/>
          </p:cNvGrpSpPr>
          <p:nvPr>
            <p:custDataLst>
              <p:tags r:id="rId6"/>
            </p:custDataLst>
          </p:nvPr>
        </p:nvGrpSpPr>
        <p:grpSpPr bwMode="auto">
          <a:xfrm>
            <a:off x="122238" y="6367463"/>
            <a:ext cx="8721725" cy="357187"/>
            <a:chOff x="75" y="3931"/>
            <a:chExt cx="5385" cy="220"/>
          </a:xfrm>
        </p:grpSpPr>
        <p:sp>
          <p:nvSpPr>
            <p:cNvPr id="12" name="McK 4. Footnote"/>
            <p:cNvSpPr txBox="1">
              <a:spLocks noChangeArrowheads="1"/>
            </p:cNvSpPr>
            <p:nvPr/>
          </p:nvSpPr>
          <p:spPr bwMode="gray">
            <a:xfrm>
              <a:off x="75" y="3931"/>
              <a:ext cx="5385"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13" name="McK 5. Source"/>
            <p:cNvSpPr>
              <a:spLocks noChangeArrowheads="1"/>
            </p:cNvSpPr>
            <p:nvPr/>
          </p:nvSpPr>
          <p:spPr bwMode="gray">
            <a:xfrm>
              <a:off x="75" y="4054"/>
              <a:ext cx="5118" cy="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474663" indent="-474663" defTabSz="912813" eaLnBrk="0" hangingPunct="0">
                <a:tabLst>
                  <a:tab pos="473075" algn="l"/>
                </a:tabLst>
                <a:defRPr>
                  <a:solidFill>
                    <a:schemeClr val="tx1"/>
                  </a:solidFill>
                  <a:latin typeface="Arial" pitchFamily="34" charset="0"/>
                  <a:cs typeface="Arial" pitchFamily="34" charset="0"/>
                </a:defRPr>
              </a:lvl1pPr>
              <a:lvl2pPr marL="742950" indent="-285750" defTabSz="912813" eaLnBrk="0" hangingPunct="0">
                <a:tabLst>
                  <a:tab pos="473075" algn="l"/>
                </a:tabLst>
                <a:defRPr>
                  <a:solidFill>
                    <a:schemeClr val="tx1"/>
                  </a:solidFill>
                  <a:latin typeface="Arial" pitchFamily="34" charset="0"/>
                  <a:cs typeface="Arial" pitchFamily="34" charset="0"/>
                </a:defRPr>
              </a:lvl2pPr>
              <a:lvl3pPr marL="1143000" indent="-228600" defTabSz="912813" eaLnBrk="0" hangingPunct="0">
                <a:tabLst>
                  <a:tab pos="473075" algn="l"/>
                </a:tabLst>
                <a:defRPr>
                  <a:solidFill>
                    <a:schemeClr val="tx1"/>
                  </a:solidFill>
                  <a:latin typeface="Arial" pitchFamily="34" charset="0"/>
                  <a:cs typeface="Arial" pitchFamily="34" charset="0"/>
                </a:defRPr>
              </a:lvl3pPr>
              <a:lvl4pPr marL="1600200" indent="-228600" defTabSz="912813" eaLnBrk="0" hangingPunct="0">
                <a:tabLst>
                  <a:tab pos="473075" algn="l"/>
                </a:tabLst>
                <a:defRPr>
                  <a:solidFill>
                    <a:schemeClr val="tx1"/>
                  </a:solidFill>
                  <a:latin typeface="Arial" pitchFamily="34" charset="0"/>
                  <a:cs typeface="Arial" pitchFamily="34" charset="0"/>
                </a:defRPr>
              </a:lvl4pPr>
              <a:lvl5pPr marL="2057400" indent="-228600" defTabSz="912813" eaLnBrk="0" hangingPunct="0">
                <a:tabLst>
                  <a:tab pos="473075" algn="l"/>
                </a:tabLst>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000" dirty="0" smtClean="0">
                  <a:solidFill>
                    <a:srgbClr val="003896"/>
                  </a:solidFill>
                </a:rPr>
                <a:t>Source: Source</a:t>
              </a:r>
            </a:p>
          </p:txBody>
        </p:sp>
      </p:grpSp>
      <p:grpSp>
        <p:nvGrpSpPr>
          <p:cNvPr id="15" name="ACET" hidden="1"/>
          <p:cNvGrpSpPr>
            <a:grpSpLocks/>
          </p:cNvGrpSpPr>
          <p:nvPr>
            <p:custDataLst>
              <p:tags r:id="rId7"/>
            </p:custDataLst>
          </p:nvPr>
        </p:nvGrpSpPr>
        <p:grpSpPr bwMode="auto">
          <a:xfrm>
            <a:off x="1482725" y="2043113"/>
            <a:ext cx="4349750" cy="519112"/>
            <a:chOff x="915" y="710"/>
            <a:chExt cx="2686" cy="320"/>
          </a:xfrm>
        </p:grpSpPr>
        <p:cxnSp>
          <p:nvCxnSpPr>
            <p:cNvPr id="16" name="AutoShape 249"/>
            <p:cNvCxnSpPr>
              <a:cxnSpLocks noChangeShapeType="1"/>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600" b="1" dirty="0" smtClean="0">
                  <a:solidFill>
                    <a:srgbClr val="003896"/>
                  </a:solidFill>
                </a:rPr>
                <a:t>Title</a:t>
              </a:r>
            </a:p>
            <a:p>
              <a:pPr eaLnBrk="1" fontAlgn="base" hangingPunct="1">
                <a:spcBef>
                  <a:spcPct val="0"/>
                </a:spcBef>
                <a:spcAft>
                  <a:spcPct val="0"/>
                </a:spcAft>
                <a:defRPr/>
              </a:pPr>
              <a:r>
                <a:rPr lang="en-US" altLang="en-US" sz="1600" dirty="0" smtClean="0">
                  <a:solidFill>
                    <a:srgbClr val="808080"/>
                  </a:solidFill>
                </a:rPr>
                <a:t>Unit of measure</a:t>
              </a:r>
            </a:p>
          </p:txBody>
        </p:sp>
      </p:grpSp>
      <p:grpSp>
        <p:nvGrpSpPr>
          <p:cNvPr id="18" name="LegendBoxes" hidden="1"/>
          <p:cNvGrpSpPr>
            <a:grpSpLocks/>
          </p:cNvGrpSpPr>
          <p:nvPr/>
        </p:nvGrpSpPr>
        <p:grpSpPr bwMode="auto">
          <a:xfrm>
            <a:off x="8105775" y="1012825"/>
            <a:ext cx="779463" cy="1017588"/>
            <a:chOff x="4936" y="176"/>
            <a:chExt cx="481" cy="628"/>
          </a:xfrm>
        </p:grpSpPr>
        <p:sp>
          <p:nvSpPr>
            <p:cNvPr id="19"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0"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1"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2"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3"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4"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5"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6"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grpSp>
      <p:grpSp>
        <p:nvGrpSpPr>
          <p:cNvPr id="27" name="LegendLines" hidden="1"/>
          <p:cNvGrpSpPr>
            <a:grpSpLocks/>
          </p:cNvGrpSpPr>
          <p:nvPr/>
        </p:nvGrpSpPr>
        <p:grpSpPr bwMode="auto">
          <a:xfrm>
            <a:off x="7791450" y="1019175"/>
            <a:ext cx="1093788" cy="744538"/>
            <a:chOff x="4750" y="176"/>
            <a:chExt cx="675" cy="460"/>
          </a:xfrm>
        </p:grpSpPr>
        <p:sp>
          <p:nvSpPr>
            <p:cNvPr id="28"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29"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30"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31"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2" name="Legend2"/>
            <p:cNvSpPr>
              <a:spLocks noChangeArrowheads="1"/>
            </p:cNvSpPr>
            <p:nvPr/>
          </p:nvSpPr>
          <p:spPr bwMode="gray">
            <a:xfrm>
              <a:off x="5104" y="344"/>
              <a:ext cx="321" cy="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3"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grpSp>
        <p:nvGrpSpPr>
          <p:cNvPr id="34" name="McKSticker" hidden="1"/>
          <p:cNvGrpSpPr>
            <a:grpSpLocks/>
          </p:cNvGrpSpPr>
          <p:nvPr/>
        </p:nvGrpSpPr>
        <p:grpSpPr bwMode="auto">
          <a:xfrm>
            <a:off x="7796213" y="1025525"/>
            <a:ext cx="1089025" cy="215900"/>
            <a:chOff x="7673881" y="285750"/>
            <a:chExt cx="1066894" cy="212366"/>
          </a:xfrm>
        </p:grpSpPr>
        <p:sp>
          <p:nvSpPr>
            <p:cNvPr id="35"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buClr>
                  <a:srgbClr val="83725B"/>
                </a:buClr>
                <a:defRPr/>
              </a:pPr>
              <a:r>
                <a:rPr lang="en-US" altLang="en-US" sz="1200" dirty="0" smtClean="0">
                  <a:solidFill>
                    <a:srgbClr val="808080"/>
                  </a:solidFill>
                </a:rPr>
                <a:t>PRELIMINARY</a:t>
              </a:r>
            </a:p>
          </p:txBody>
        </p:sp>
        <p:cxnSp>
          <p:nvCxnSpPr>
            <p:cNvPr id="36" name="AutoShape 31"/>
            <p:cNvCxnSpPr>
              <a:cxnSpLocks noChangeShapeType="1"/>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7" name="AutoShape 32"/>
            <p:cNvCxnSpPr>
              <a:cxnSpLocks noChangeShapeType="1"/>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8" name="LegendMoons" hidden="1"/>
          <p:cNvGrpSpPr>
            <a:grpSpLocks/>
          </p:cNvGrpSpPr>
          <p:nvPr/>
        </p:nvGrpSpPr>
        <p:grpSpPr bwMode="auto">
          <a:xfrm>
            <a:off x="8037513" y="1012825"/>
            <a:ext cx="847725" cy="1333500"/>
            <a:chOff x="6655594" y="273840"/>
            <a:chExt cx="830430" cy="1306516"/>
          </a:xfrm>
        </p:grpSpPr>
        <p:grpSp>
          <p:nvGrpSpPr>
            <p:cNvPr id="39" name="MoonLegend1"/>
            <p:cNvGrpSpPr>
              <a:grpSpLocks noChangeAspect="1"/>
            </p:cNvGrpSpPr>
            <p:nvPr>
              <p:custDataLst>
                <p:tags r:id="rId9"/>
              </p:custDataLst>
            </p:nvPr>
          </p:nvGrpSpPr>
          <p:grpSpPr bwMode="auto">
            <a:xfrm>
              <a:off x="6655594" y="273840"/>
              <a:ext cx="209550" cy="209551"/>
              <a:chOff x="4533" y="183"/>
              <a:chExt cx="144" cy="144"/>
            </a:xfrm>
          </p:grpSpPr>
          <p:sp>
            <p:nvSpPr>
              <p:cNvPr id="57" name="Oval 38"/>
              <p:cNvSpPr>
                <a:spLocks noChangeAspect="1" noChangeArrowheads="1"/>
              </p:cNvSpPr>
              <p:nvPr>
                <p:custDataLst>
                  <p:tags r:id="rId22"/>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8" name="Arc 39"/>
              <p:cNvSpPr>
                <a:spLocks noChangeAspect="1"/>
              </p:cNvSpPr>
              <p:nvPr>
                <p:custDataLst>
                  <p:tags r:id="rId23"/>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0" name="MoonLegend2"/>
            <p:cNvGrpSpPr>
              <a:grpSpLocks noChangeAspect="1"/>
            </p:cNvGrpSpPr>
            <p:nvPr>
              <p:custDataLst>
                <p:tags r:id="rId10"/>
              </p:custDataLst>
            </p:nvPr>
          </p:nvGrpSpPr>
          <p:grpSpPr bwMode="auto">
            <a:xfrm>
              <a:off x="6655594" y="548081"/>
              <a:ext cx="209550" cy="209551"/>
              <a:chOff x="1694" y="2044"/>
              <a:chExt cx="160" cy="160"/>
            </a:xfrm>
          </p:grpSpPr>
          <p:sp>
            <p:nvSpPr>
              <p:cNvPr id="55" name="Oval 41"/>
              <p:cNvSpPr>
                <a:spLocks noChangeAspect="1" noChangeArrowheads="1"/>
              </p:cNvSpPr>
              <p:nvPr>
                <p:custDataLst>
                  <p:tags r:id="rId20"/>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6" name="Arc 42"/>
              <p:cNvSpPr>
                <a:spLocks noChangeAspect="1"/>
              </p:cNvSpPr>
              <p:nvPr>
                <p:custDataLst>
                  <p:tags r:id="rId21"/>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1" name="MoonLegend4"/>
            <p:cNvGrpSpPr>
              <a:grpSpLocks noChangeAspect="1"/>
            </p:cNvGrpSpPr>
            <p:nvPr>
              <p:custDataLst>
                <p:tags r:id="rId11"/>
              </p:custDataLst>
            </p:nvPr>
          </p:nvGrpSpPr>
          <p:grpSpPr bwMode="auto">
            <a:xfrm>
              <a:off x="6655594" y="1096563"/>
              <a:ext cx="209550" cy="209551"/>
              <a:chOff x="4495" y="1198"/>
              <a:chExt cx="160" cy="160"/>
            </a:xfrm>
          </p:grpSpPr>
          <p:sp>
            <p:nvSpPr>
              <p:cNvPr id="53" name="Oval 47"/>
              <p:cNvSpPr>
                <a:spLocks noChangeAspect="1" noChangeArrowheads="1"/>
              </p:cNvSpPr>
              <p:nvPr>
                <p:custDataLst>
                  <p:tags r:id="rId18"/>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4" name="Arc 48"/>
              <p:cNvSpPr>
                <a:spLocks noChangeAspect="1"/>
              </p:cNvSpPr>
              <p:nvPr>
                <p:custDataLst>
                  <p:tags r:id="rId19"/>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2" name="MoonLegend5"/>
            <p:cNvGrpSpPr>
              <a:grpSpLocks noChangeAspect="1"/>
            </p:cNvGrpSpPr>
            <p:nvPr>
              <p:custDataLst>
                <p:tags r:id="rId12"/>
              </p:custDataLst>
            </p:nvPr>
          </p:nvGrpSpPr>
          <p:grpSpPr bwMode="auto">
            <a:xfrm>
              <a:off x="6655594" y="1370805"/>
              <a:ext cx="209550" cy="209551"/>
              <a:chOff x="4495" y="1440"/>
              <a:chExt cx="160" cy="160"/>
            </a:xfrm>
          </p:grpSpPr>
          <p:sp>
            <p:nvSpPr>
              <p:cNvPr id="51" name="Oval 50"/>
              <p:cNvSpPr>
                <a:spLocks noChangeAspect="1" noChangeArrowheads="1"/>
              </p:cNvSpPr>
              <p:nvPr>
                <p:custDataLst>
                  <p:tags r:id="rId16"/>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2" name="Oval 51"/>
              <p:cNvSpPr>
                <a:spLocks noChangeAspect="1" noChangeArrowheads="1"/>
              </p:cNvSpPr>
              <p:nvPr>
                <p:custDataLst>
                  <p:tags r:id="rId17"/>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sp>
          <p:nvSpPr>
            <p:cNvPr id="43" name="Legend1"/>
            <p:cNvSpPr>
              <a:spLocks noChangeArrowheads="1"/>
            </p:cNvSpPr>
            <p:nvPr/>
          </p:nvSpPr>
          <p:spPr bwMode="gray">
            <a:xfrm>
              <a:off x="6975947" y="286283"/>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4" name="Legend2"/>
            <p:cNvSpPr>
              <a:spLocks noChangeArrowheads="1"/>
            </p:cNvSpPr>
            <p:nvPr/>
          </p:nvSpPr>
          <p:spPr bwMode="gray">
            <a:xfrm>
              <a:off x="6975947" y="561585"/>
              <a:ext cx="510077" cy="183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5" name="Legend3"/>
            <p:cNvSpPr>
              <a:spLocks noChangeArrowheads="1"/>
            </p:cNvSpPr>
            <p:nvPr/>
          </p:nvSpPr>
          <p:spPr bwMode="gray">
            <a:xfrm>
              <a:off x="6975947" y="835331"/>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6" name="Legend4"/>
            <p:cNvSpPr>
              <a:spLocks noChangeArrowheads="1"/>
            </p:cNvSpPr>
            <p:nvPr/>
          </p:nvSpPr>
          <p:spPr bwMode="gray">
            <a:xfrm>
              <a:off x="6975947" y="1107522"/>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7" name="Legend5"/>
            <p:cNvSpPr>
              <a:spLocks noChangeArrowheads="1"/>
            </p:cNvSpPr>
            <p:nvPr/>
          </p:nvSpPr>
          <p:spPr bwMode="gray">
            <a:xfrm>
              <a:off x="6975947" y="1382824"/>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nvGrpSpPr>
            <p:cNvPr id="48" name="MoonLegend3"/>
            <p:cNvGrpSpPr>
              <a:grpSpLocks noChangeAspect="1"/>
            </p:cNvGrpSpPr>
            <p:nvPr>
              <p:custDataLst>
                <p:tags r:id="rId13"/>
              </p:custDataLst>
            </p:nvPr>
          </p:nvGrpSpPr>
          <p:grpSpPr bwMode="auto">
            <a:xfrm>
              <a:off x="6655594" y="822322"/>
              <a:ext cx="209550" cy="209551"/>
              <a:chOff x="4495" y="1198"/>
              <a:chExt cx="160" cy="160"/>
            </a:xfrm>
          </p:grpSpPr>
          <p:sp>
            <p:nvSpPr>
              <p:cNvPr id="49" name="Oval 47"/>
              <p:cNvSpPr>
                <a:spLocks noChangeAspect="1" noChangeArrowheads="1"/>
              </p:cNvSpPr>
              <p:nvPr>
                <p:custDataLst>
                  <p:tags r:id="rId14"/>
                </p:custDataLst>
              </p:nvPr>
            </p:nvSpPr>
            <p:spPr bwMode="gray">
              <a:xfrm>
                <a:off x="4495" y="1198"/>
                <a:ext cx="160" cy="156"/>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0" name="Arc 48"/>
              <p:cNvSpPr>
                <a:spLocks noChangeAspect="1"/>
              </p:cNvSpPr>
              <p:nvPr>
                <p:custDataLst>
                  <p:tags r:id="rId15"/>
                </p:custDataLst>
              </p:nvPr>
            </p:nvSpPr>
            <p:spPr bwMode="gray">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sp>
        <p:nvSpPr>
          <p:cNvPr id="3" name="Content Placeholder 2"/>
          <p:cNvSpPr>
            <a:spLocks noGrp="1"/>
          </p:cNvSpPr>
          <p:nvPr>
            <p:ph idx="1"/>
          </p:nvPr>
        </p:nvSpPr>
        <p:spPr>
          <a:xfrm>
            <a:off x="436563" y="1436690"/>
            <a:ext cx="8378825" cy="504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Title 6"/>
          <p:cNvSpPr>
            <a:spLocks noGrp="1"/>
          </p:cNvSpPr>
          <p:nvPr>
            <p:ph type="title"/>
          </p:nvPr>
        </p:nvSpPr>
        <p:spPr>
          <a:xfrm>
            <a:off x="436564" y="166690"/>
            <a:ext cx="6519863" cy="666750"/>
          </a:xfrm>
        </p:spPr>
        <p:txBody>
          <a:bodyPr/>
          <a:lstStyle/>
          <a:p>
            <a:r>
              <a:rPr lang="en-US" smtClean="0"/>
              <a:t>Click to edit Master title style</a:t>
            </a:r>
            <a:endParaRPr lang="en-GB"/>
          </a:p>
        </p:txBody>
      </p:sp>
      <p:sp>
        <p:nvSpPr>
          <p:cNvPr id="14" name="Text Placeholder 13"/>
          <p:cNvSpPr>
            <a:spLocks noGrp="1"/>
          </p:cNvSpPr>
          <p:nvPr>
            <p:ph type="body" sz="quarter" idx="12"/>
          </p:nvPr>
        </p:nvSpPr>
        <p:spPr>
          <a:xfrm>
            <a:off x="436563" y="6482838"/>
            <a:ext cx="528991" cy="258532"/>
          </a:xfrm>
        </p:spPr>
        <p:txBody>
          <a:bodyPr wrap="none" anchor="b"/>
          <a:lstStyle>
            <a:lvl1pPr marL="0" indent="0">
              <a:buNone/>
              <a:defRPr sz="1200"/>
            </a:lvl1pPr>
            <a:lvl5pPr>
              <a:defRPr/>
            </a:lvl5pPr>
          </a:lstStyle>
          <a:p>
            <a:pPr lvl="0"/>
            <a:r>
              <a:rPr lang="en-US" smtClean="0"/>
              <a:t>Click to edit Master text styles</a:t>
            </a:r>
          </a:p>
        </p:txBody>
      </p:sp>
      <p:sp>
        <p:nvSpPr>
          <p:cNvPr id="59" name="Slide Number Placeholder 1"/>
          <p:cNvSpPr>
            <a:spLocks noGrp="1"/>
          </p:cNvSpPr>
          <p:nvPr>
            <p:ph type="sldNum" sz="quarter" idx="13"/>
            <p:custDataLst>
              <p:tags r:id="rId8"/>
            </p:custDataLst>
          </p:nvPr>
        </p:nvSpPr>
        <p:spPr>
          <a:xfrm>
            <a:off x="8610600" y="6567488"/>
            <a:ext cx="381000" cy="214312"/>
          </a:xfrm>
          <a:prstGeom prst="rect">
            <a:avLst/>
          </a:prstGeom>
        </p:spPr>
        <p:txBody>
          <a:bodyPr/>
          <a:lstStyle>
            <a:lvl1pPr algn="r">
              <a:defRPr sz="1000">
                <a:solidFill>
                  <a:srgbClr val="003896"/>
                </a:solidFill>
              </a:defRPr>
            </a:lvl1pPr>
          </a:lstStyle>
          <a:p>
            <a:fld id="{3E161D15-AFBA-4A3C-AB2D-3CC95E6D94AD}" type="slidenum">
              <a:rPr lang="en-US" altLang="en-US"/>
              <a:pPr/>
              <a:t>‹#›</a:t>
            </a:fld>
            <a:endParaRPr lang="en-US" altLang="en-US" dirty="0"/>
          </a:p>
        </p:txBody>
      </p:sp>
    </p:spTree>
    <p:extLst>
      <p:ext uri="{BB962C8B-B14F-4D97-AF65-F5344CB8AC3E}">
        <p14:creationId xmlns:p14="http://schemas.microsoft.com/office/powerpoint/2010/main" xmlns="" val="3569039246"/>
      </p:ext>
    </p:extLst>
  </p:cSld>
  <p:clrMapOvr>
    <a:masterClrMapping/>
  </p:clrMapOvr>
  <p:transition spd="slow">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p14="http://schemas.microsoft.com/office/powerpoint/2010/main" xmlns="" val="3642942596"/>
              </p:ext>
            </p:extLst>
          </p:nvPr>
        </p:nvGraphicFramePr>
        <p:xfrm>
          <a:off x="1588" y="1588"/>
          <a:ext cx="1587" cy="1587"/>
        </p:xfrm>
        <a:graphic>
          <a:graphicData uri="http://schemas.openxmlformats.org/presentationml/2006/ole">
            <p:oleObj spid="_x0000_s219249" name="think-cell Slide" r:id="rId3" imgW="360" imgH="360" progId="">
              <p:embed/>
            </p:oleObj>
          </a:graphicData>
        </a:graphic>
      </p:graphicFrame>
      <p:sp>
        <p:nvSpPr>
          <p:cNvPr id="4" name="Rectangle 39"/>
          <p:cNvSpPr>
            <a:spLocks noGrp="1" noChangeArrowheads="1"/>
          </p:cNvSpPr>
          <p:nvPr>
            <p:ph type="sldNum" sz="quarter" idx="10"/>
          </p:nvPr>
        </p:nvSpPr>
        <p:spPr>
          <a:xfrm>
            <a:off x="7164388" y="6453188"/>
            <a:ext cx="1651000" cy="268287"/>
          </a:xfrm>
          <a:prstGeom prst="rect">
            <a:avLst/>
          </a:prstGeom>
        </p:spPr>
        <p:txBody>
          <a:bodyPr/>
          <a:lstStyle>
            <a:lvl1pPr>
              <a:defRPr/>
            </a:lvl1pPr>
          </a:lstStyle>
          <a:p>
            <a:pPr>
              <a:defRPr/>
            </a:pPr>
            <a:fld id="{21DD0BB6-0CFE-4F09-8F47-FD97C0F03B8D}" type="slidenum">
              <a:rPr lang="en-ZA">
                <a:solidFill>
                  <a:srgbClr val="003896"/>
                </a:solidFill>
              </a:rPr>
              <a:pPr>
                <a:defRPr/>
              </a:pPr>
              <a:t>‹#›</a:t>
            </a:fld>
            <a:endParaRPr lang="en-ZA" dirty="0">
              <a:solidFill>
                <a:srgbClr val="003896"/>
              </a:solidFill>
            </a:endParaRPr>
          </a:p>
        </p:txBody>
      </p:sp>
    </p:spTree>
    <p:extLst>
      <p:ext uri="{BB962C8B-B14F-4D97-AF65-F5344CB8AC3E}">
        <p14:creationId xmlns:p14="http://schemas.microsoft.com/office/powerpoint/2010/main" xmlns="" val="23455641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graphicFrame>
        <p:nvGraphicFramePr>
          <p:cNvPr id="3" name="Object 1" hidden="1"/>
          <p:cNvGraphicFramePr>
            <a:graphicFrameLocks/>
          </p:cNvGraphicFramePr>
          <p:nvPr/>
        </p:nvGraphicFramePr>
        <p:xfrm>
          <a:off x="2" y="2"/>
          <a:ext cx="161925" cy="161924"/>
        </p:xfrm>
        <a:graphic>
          <a:graphicData uri="http://schemas.openxmlformats.org/presentationml/2006/ole">
            <p:oleObj spid="_x0000_s220386" name="think-cell Slide" r:id="rId18" imgW="360" imgH="360" progId="">
              <p:embed/>
            </p:oleObj>
          </a:graphicData>
        </a:graphic>
      </p:graphicFrame>
      <p:pic>
        <p:nvPicPr>
          <p:cNvPr id="4" name="Picture 142"/>
          <p:cNvPicPr preferRelativeResize="0">
            <a:picLocks noChangeArrowheads="1"/>
          </p:cNvPicPr>
          <p:nvPr/>
        </p:nvPicPr>
        <p:blipFill>
          <a:blip r:embed="rId19" cstate="print">
            <a:extLst>
              <a:ext uri="{28A0092B-C50C-407E-A947-70E740481C1C}">
                <a14:useLocalDpi xmlns:a14="http://schemas.microsoft.com/office/drawing/2010/main" xmlns=""/>
              </a:ext>
            </a:extLst>
          </a:blip>
          <a:srcRect/>
          <a:stretch>
            <a:fillRect/>
          </a:stretch>
        </p:blipFill>
        <p:spPr bwMode="ltGray">
          <a:xfrm>
            <a:off x="0" y="0"/>
            <a:ext cx="7591426"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5" name="Picture 140"/>
          <p:cNvPicPr preferRelativeResize="0">
            <a:picLocks noChangeArrowheads="1"/>
          </p:cNvPicPr>
          <p:nvPr/>
        </p:nvPicPr>
        <p:blipFill>
          <a:blip r:embed="rId20" cstate="print">
            <a:extLst>
              <a:ext uri="{28A0092B-C50C-407E-A947-70E740481C1C}">
                <a14:useLocalDpi xmlns:a14="http://schemas.microsoft.com/office/drawing/2010/main" xmlns=""/>
              </a:ext>
            </a:extLst>
          </a:blip>
          <a:srcRect/>
          <a:stretch>
            <a:fillRect/>
          </a:stretch>
        </p:blipFill>
        <p:spPr bwMode="gray">
          <a:xfrm>
            <a:off x="7662863" y="341314"/>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6" name="doc id"/>
          <p:cNvSpPr>
            <a:spLocks noChangeArrowheads="1"/>
          </p:cNvSpPr>
          <p:nvPr/>
        </p:nvSpPr>
        <p:spPr bwMode="gray">
          <a:xfrm>
            <a:off x="8853426" y="36514"/>
            <a:ext cx="66" cy="125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fontAlgn="base">
              <a:spcBef>
                <a:spcPct val="0"/>
              </a:spcBef>
              <a:spcAft>
                <a:spcPct val="0"/>
              </a:spcAft>
              <a:defRPr>
                <a:solidFill>
                  <a:schemeClr val="tx1"/>
                </a:solidFill>
                <a:latin typeface="Arial" pitchFamily="34" charset="0"/>
                <a:cs typeface="Arial" pitchFamily="34" charset="0"/>
              </a:defRPr>
            </a:lvl6pPr>
            <a:lvl7pPr marL="2971800" indent="-228600" defTabSz="912813" fontAlgn="base">
              <a:spcBef>
                <a:spcPct val="0"/>
              </a:spcBef>
              <a:spcAft>
                <a:spcPct val="0"/>
              </a:spcAft>
              <a:defRPr>
                <a:solidFill>
                  <a:schemeClr val="tx1"/>
                </a:solidFill>
                <a:latin typeface="Arial" pitchFamily="34" charset="0"/>
                <a:cs typeface="Arial" pitchFamily="34" charset="0"/>
              </a:defRPr>
            </a:lvl7pPr>
            <a:lvl8pPr marL="3429000" indent="-228600" defTabSz="912813" fontAlgn="base">
              <a:spcBef>
                <a:spcPct val="0"/>
              </a:spcBef>
              <a:spcAft>
                <a:spcPct val="0"/>
              </a:spcAft>
              <a:defRPr>
                <a:solidFill>
                  <a:schemeClr val="tx1"/>
                </a:solidFill>
                <a:latin typeface="Arial" pitchFamily="34" charset="0"/>
                <a:cs typeface="Arial" pitchFamily="34" charset="0"/>
              </a:defRPr>
            </a:lvl8pPr>
            <a:lvl9pPr marL="3886200" indent="-228600" defTabSz="912813"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endParaRPr lang="en-US" altLang="en-US" sz="800" dirty="0">
              <a:solidFill>
                <a:srgbClr val="000000"/>
              </a:solidFill>
            </a:endParaRPr>
          </a:p>
        </p:txBody>
      </p:sp>
      <p:sp>
        <p:nvSpPr>
          <p:cNvPr id="7" name="Working Draft" hidden="1"/>
          <p:cNvSpPr txBox="1">
            <a:spLocks noChangeArrowheads="1"/>
          </p:cNvSpPr>
          <p:nvPr/>
        </p:nvSpPr>
        <p:spPr bwMode="gray">
          <a:xfrm rot="5400000">
            <a:off x="7951385" y="1980137"/>
            <a:ext cx="2242358" cy="94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600" dirty="0" smtClean="0">
                <a:solidFill>
                  <a:srgbClr val="003896"/>
                </a:solidFill>
                <a:latin typeface="Arial"/>
                <a:cs typeface="Arial" pitchFamily="34" charset="0"/>
              </a:rPr>
              <a:t>Last Modified 2016-06-03 08:19 PM South Africa Standard Time</a:t>
            </a:r>
            <a:endParaRPr lang="en-US" dirty="0">
              <a:solidFill>
                <a:srgbClr val="003896"/>
              </a:solidFill>
              <a:latin typeface="Arial"/>
              <a:cs typeface="Arial" pitchFamily="34" charset="0"/>
            </a:endParaRPr>
          </a:p>
        </p:txBody>
      </p:sp>
      <p:sp>
        <p:nvSpPr>
          <p:cNvPr id="8" name="Printed" hidden="1"/>
          <p:cNvSpPr txBox="1">
            <a:spLocks noChangeArrowheads="1"/>
          </p:cNvSpPr>
          <p:nvPr/>
        </p:nvSpPr>
        <p:spPr bwMode="gray">
          <a:xfrm rot="5400000">
            <a:off x="8060971" y="4197874"/>
            <a:ext cx="2023191" cy="94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600" dirty="0" smtClean="0">
                <a:solidFill>
                  <a:srgbClr val="003896"/>
                </a:solidFill>
                <a:latin typeface="Arial"/>
                <a:cs typeface="Arial" pitchFamily="34" charset="0"/>
              </a:rPr>
              <a:t>Printed 2016-05-30 09:33 AM South Africa Standard Time</a:t>
            </a:r>
            <a:endParaRPr lang="en-US" dirty="0">
              <a:solidFill>
                <a:srgbClr val="003896"/>
              </a:solidFill>
              <a:latin typeface="Arial"/>
              <a:cs typeface="Arial" pitchFamily="34" charset="0"/>
            </a:endParaRPr>
          </a:p>
        </p:txBody>
      </p:sp>
      <p:sp>
        <p:nvSpPr>
          <p:cNvPr id="9" name="McK 1. On-page tracker" hidden="1"/>
          <p:cNvSpPr>
            <a:spLocks noChangeArrowheads="1"/>
          </p:cNvSpPr>
          <p:nvPr/>
        </p:nvSpPr>
        <p:spPr bwMode="gray">
          <a:xfrm>
            <a:off x="122241" y="26988"/>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200" dirty="0">
                <a:solidFill>
                  <a:srgbClr val="FFFFFF"/>
                </a:solidFill>
              </a:rPr>
              <a:t>TRACKER</a:t>
            </a:r>
          </a:p>
        </p:txBody>
      </p:sp>
      <p:sp>
        <p:nvSpPr>
          <p:cNvPr id="10" name="McK 3. Unit of measure" hidden="1"/>
          <p:cNvSpPr txBox="1">
            <a:spLocks noChangeArrowheads="1"/>
          </p:cNvSpPr>
          <p:nvPr/>
        </p:nvSpPr>
        <p:spPr bwMode="gray">
          <a:xfrm>
            <a:off x="122238" y="993777"/>
            <a:ext cx="4479925" cy="25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cs typeface="Arial" pitchFamily="34" charset="0"/>
              </a:rPr>
              <a:t>Unit of measure</a:t>
            </a:r>
          </a:p>
        </p:txBody>
      </p:sp>
      <p:grpSp>
        <p:nvGrpSpPr>
          <p:cNvPr id="11" name="McK Slide Elements" hidden="1"/>
          <p:cNvGrpSpPr>
            <a:grpSpLocks/>
          </p:cNvGrpSpPr>
          <p:nvPr/>
        </p:nvGrpSpPr>
        <p:grpSpPr bwMode="auto">
          <a:xfrm>
            <a:off x="122242" y="6400801"/>
            <a:ext cx="8555037" cy="363538"/>
            <a:chOff x="75" y="3925"/>
            <a:chExt cx="5385" cy="225"/>
          </a:xfrm>
        </p:grpSpPr>
        <p:sp>
          <p:nvSpPr>
            <p:cNvPr id="12" name="McK 4. Footnote"/>
            <p:cNvSpPr txBox="1">
              <a:spLocks noChangeArrowheads="1"/>
            </p:cNvSpPr>
            <p:nvPr/>
          </p:nvSpPr>
          <p:spPr bwMode="gray">
            <a:xfrm>
              <a:off x="75" y="3925"/>
              <a:ext cx="5385" cy="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3896"/>
                  </a:solidFill>
                  <a:latin typeface="Arial"/>
                  <a:cs typeface="Arial" pitchFamily="34" charset="0"/>
                </a:rPr>
                <a:t>1 Footnote</a:t>
              </a:r>
            </a:p>
          </p:txBody>
        </p:sp>
        <p:sp>
          <p:nvSpPr>
            <p:cNvPr id="13" name="McK 5. Source"/>
            <p:cNvSpPr>
              <a:spLocks noChangeArrowheads="1"/>
            </p:cNvSpPr>
            <p:nvPr/>
          </p:nvSpPr>
          <p:spPr bwMode="gray">
            <a:xfrm>
              <a:off x="75" y="4053"/>
              <a:ext cx="5385" cy="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608013" indent="-608013"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fontAlgn="base">
                <a:spcBef>
                  <a:spcPct val="0"/>
                </a:spcBef>
                <a:spcAft>
                  <a:spcPct val="0"/>
                </a:spcAft>
                <a:defRPr>
                  <a:solidFill>
                    <a:schemeClr val="tx1"/>
                  </a:solidFill>
                  <a:latin typeface="Arial" pitchFamily="34" charset="0"/>
                  <a:cs typeface="Arial" pitchFamily="34" charset="0"/>
                </a:defRPr>
              </a:lvl6pPr>
              <a:lvl7pPr marL="2971800" indent="-228600" defTabSz="912813" fontAlgn="base">
                <a:spcBef>
                  <a:spcPct val="0"/>
                </a:spcBef>
                <a:spcAft>
                  <a:spcPct val="0"/>
                </a:spcAft>
                <a:defRPr>
                  <a:solidFill>
                    <a:schemeClr val="tx1"/>
                  </a:solidFill>
                  <a:latin typeface="Arial" pitchFamily="34" charset="0"/>
                  <a:cs typeface="Arial" pitchFamily="34" charset="0"/>
                </a:defRPr>
              </a:lvl7pPr>
              <a:lvl8pPr marL="3429000" indent="-228600" defTabSz="912813" fontAlgn="base">
                <a:spcBef>
                  <a:spcPct val="0"/>
                </a:spcBef>
                <a:spcAft>
                  <a:spcPct val="0"/>
                </a:spcAft>
                <a:defRPr>
                  <a:solidFill>
                    <a:schemeClr val="tx1"/>
                  </a:solidFill>
                  <a:latin typeface="Arial" pitchFamily="34" charset="0"/>
                  <a:cs typeface="Arial" pitchFamily="34" charset="0"/>
                </a:defRPr>
              </a:lvl8pPr>
              <a:lvl9pPr marL="3886200" indent="-228600" defTabSz="91281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000" dirty="0">
                  <a:solidFill>
                    <a:srgbClr val="003896"/>
                  </a:solidFill>
                </a:rPr>
                <a:t>Source: Source</a:t>
              </a:r>
            </a:p>
          </p:txBody>
        </p:sp>
      </p:grpSp>
      <p:grpSp>
        <p:nvGrpSpPr>
          <p:cNvPr id="14" name="ACET" hidden="1"/>
          <p:cNvGrpSpPr>
            <a:grpSpLocks/>
          </p:cNvGrpSpPr>
          <p:nvPr/>
        </p:nvGrpSpPr>
        <p:grpSpPr bwMode="auto">
          <a:xfrm>
            <a:off x="1482728" y="2036763"/>
            <a:ext cx="4349750" cy="519112"/>
            <a:chOff x="915" y="710"/>
            <a:chExt cx="2686" cy="320"/>
          </a:xfrm>
        </p:grpSpPr>
        <p:cxnSp>
          <p:nvCxnSpPr>
            <p:cNvPr id="15" name="AutoShape 249"/>
            <p:cNvCxnSpPr>
              <a:cxnSpLocks noChangeShapeType="1"/>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600" b="1" dirty="0">
                  <a:solidFill>
                    <a:srgbClr val="003896"/>
                  </a:solidFill>
                </a:rPr>
                <a:t>Title</a:t>
              </a:r>
            </a:p>
            <a:p>
              <a:pPr fontAlgn="base">
                <a:spcBef>
                  <a:spcPct val="0"/>
                </a:spcBef>
                <a:spcAft>
                  <a:spcPct val="0"/>
                </a:spcAft>
              </a:pPr>
              <a:r>
                <a:rPr lang="en-US" altLang="en-US" sz="1600" dirty="0">
                  <a:solidFill>
                    <a:srgbClr val="808080"/>
                  </a:solidFill>
                </a:rPr>
                <a:t>Unit of measure</a:t>
              </a:r>
            </a:p>
          </p:txBody>
        </p:sp>
      </p:grpSp>
      <p:sp>
        <p:nvSpPr>
          <p:cNvPr id="18" name="Slide Number"/>
          <p:cNvSpPr txBox="1">
            <a:spLocks/>
          </p:cNvSpPr>
          <p:nvPr/>
        </p:nvSpPr>
        <p:spPr bwMode="gray">
          <a:xfrm>
            <a:off x="8902744" y="6609631"/>
            <a:ext cx="160294" cy="157014"/>
          </a:xfrm>
          <a:prstGeom prst="rect">
            <a:avLst/>
          </a:prstGeom>
        </p:spPr>
        <p:txBody>
          <a:bodyPr wrap="none" lIns="0" tIns="0" rIns="0" bIns="0" anchor="ctr">
            <a:spAutoFit/>
          </a:bodyPr>
          <a:lstStyle>
            <a:defPPr>
              <a:defRPr lang="en-US"/>
            </a:defPPr>
            <a:lvl1pPr>
              <a:defRPr sz="1000" baseline="0">
                <a:latin typeface="+mn-lt"/>
              </a:defRPr>
            </a:lvl1pPr>
          </a:lstStyle>
          <a:p>
            <a:pPr algn="r" fontAlgn="base">
              <a:spcBef>
                <a:spcPct val="0"/>
              </a:spcBef>
              <a:spcAft>
                <a:spcPct val="0"/>
              </a:spcAft>
              <a:defRPr/>
            </a:pPr>
            <a:fld id="{866C72F5-52BC-405C-AD10-39A7959FA09E}" type="slidenum">
              <a:rPr lang="en-US" b="1" smtClean="0">
                <a:solidFill>
                  <a:srgbClr val="83725B"/>
                </a:solidFill>
                <a:cs typeface="Arial" pitchFamily="34" charset="0"/>
              </a:rPr>
              <a:pPr algn="r" fontAlgn="base">
                <a:spcBef>
                  <a:spcPct val="0"/>
                </a:spcBef>
                <a:spcAft>
                  <a:spcPct val="0"/>
                </a:spcAft>
                <a:defRPr/>
              </a:pPr>
              <a:t>‹#›</a:t>
            </a:fld>
            <a:endParaRPr lang="en-US" b="1" dirty="0">
              <a:solidFill>
                <a:srgbClr val="83725B"/>
              </a:solidFill>
              <a:cs typeface="Arial" pitchFamily="34" charset="0"/>
            </a:endParaRPr>
          </a:p>
        </p:txBody>
      </p:sp>
      <p:grpSp>
        <p:nvGrpSpPr>
          <p:cNvPr id="19" name="LegendBoxes" hidden="1"/>
          <p:cNvGrpSpPr>
            <a:grpSpLocks/>
          </p:cNvGrpSpPr>
          <p:nvPr/>
        </p:nvGrpSpPr>
        <p:grpSpPr bwMode="auto">
          <a:xfrm>
            <a:off x="8094682" y="1047752"/>
            <a:ext cx="774701" cy="1001712"/>
            <a:chOff x="4936" y="176"/>
            <a:chExt cx="488" cy="631"/>
          </a:xfrm>
        </p:grpSpPr>
        <p:sp>
          <p:nvSpPr>
            <p:cNvPr id="20" name="Legend1"/>
            <p:cNvSpPr>
              <a:spLocks noChangeArrowheads="1"/>
            </p:cNvSpPr>
            <p:nvPr/>
          </p:nvSpPr>
          <p:spPr bwMode="gray">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21"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sz="1600" dirty="0">
                <a:solidFill>
                  <a:srgbClr val="003896"/>
                </a:solidFill>
              </a:endParaRPr>
            </a:p>
          </p:txBody>
        </p:sp>
        <p:sp>
          <p:nvSpPr>
            <p:cNvPr id="22" name="Legend2"/>
            <p:cNvSpPr>
              <a:spLocks noChangeArrowheads="1"/>
            </p:cNvSpPr>
            <p:nvPr/>
          </p:nvSpPr>
          <p:spPr bwMode="gray">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23"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sz="1600" dirty="0">
                <a:solidFill>
                  <a:srgbClr val="003896"/>
                </a:solidFill>
              </a:endParaRPr>
            </a:p>
          </p:txBody>
        </p:sp>
        <p:sp>
          <p:nvSpPr>
            <p:cNvPr id="24" name="Legend3"/>
            <p:cNvSpPr>
              <a:spLocks noChangeArrowheads="1"/>
            </p:cNvSpPr>
            <p:nvPr/>
          </p:nvSpPr>
          <p:spPr bwMode="gray">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25"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sz="1600" dirty="0">
                <a:solidFill>
                  <a:srgbClr val="003896"/>
                </a:solidFill>
              </a:endParaRPr>
            </a:p>
          </p:txBody>
        </p:sp>
        <p:sp>
          <p:nvSpPr>
            <p:cNvPr id="26" name="Legend4"/>
            <p:cNvSpPr>
              <a:spLocks noChangeArrowheads="1"/>
            </p:cNvSpPr>
            <p:nvPr/>
          </p:nvSpPr>
          <p:spPr bwMode="gray">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27"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sz="1600" dirty="0">
                <a:solidFill>
                  <a:srgbClr val="003896"/>
                </a:solidFill>
              </a:endParaRPr>
            </a:p>
          </p:txBody>
        </p:sp>
      </p:grpSp>
      <p:grpSp>
        <p:nvGrpSpPr>
          <p:cNvPr id="28" name="LegendLines" hidden="1"/>
          <p:cNvGrpSpPr>
            <a:grpSpLocks/>
          </p:cNvGrpSpPr>
          <p:nvPr/>
        </p:nvGrpSpPr>
        <p:grpSpPr bwMode="auto">
          <a:xfrm>
            <a:off x="7786705" y="1047751"/>
            <a:ext cx="1082676" cy="735013"/>
            <a:chOff x="4750" y="176"/>
            <a:chExt cx="682" cy="463"/>
          </a:xfrm>
        </p:grpSpPr>
        <p:sp>
          <p:nvSpPr>
            <p:cNvPr id="29"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cs typeface="Arial" pitchFamily="34" charset="0"/>
              </a:endParaRPr>
            </a:p>
          </p:txBody>
        </p:sp>
        <p:sp>
          <p:nvSpPr>
            <p:cNvPr id="30"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cs typeface="Arial" pitchFamily="34" charset="0"/>
              </a:endParaRPr>
            </a:p>
          </p:txBody>
        </p:sp>
        <p:sp>
          <p:nvSpPr>
            <p:cNvPr id="31"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cs typeface="Arial" pitchFamily="34" charset="0"/>
              </a:endParaRPr>
            </a:p>
          </p:txBody>
        </p:sp>
        <p:sp>
          <p:nvSpPr>
            <p:cNvPr id="32" name="Legend1"/>
            <p:cNvSpPr>
              <a:spLocks noChangeArrowheads="1"/>
            </p:cNvSpPr>
            <p:nvPr/>
          </p:nvSpPr>
          <p:spPr bwMode="gray">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33" name="Legend2"/>
            <p:cNvSpPr>
              <a:spLocks noChangeArrowheads="1"/>
            </p:cNvSpPr>
            <p:nvPr/>
          </p:nvSpPr>
          <p:spPr bwMode="gray">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34" name="Legend3"/>
            <p:cNvSpPr>
              <a:spLocks noChangeArrowheads="1"/>
            </p:cNvSpPr>
            <p:nvPr/>
          </p:nvSpPr>
          <p:spPr bwMode="gray">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grpSp>
      <p:grpSp>
        <p:nvGrpSpPr>
          <p:cNvPr id="35" name="McKSticker" hidden="1"/>
          <p:cNvGrpSpPr>
            <a:grpSpLocks/>
          </p:cNvGrpSpPr>
          <p:nvPr/>
        </p:nvGrpSpPr>
        <p:grpSpPr bwMode="auto">
          <a:xfrm>
            <a:off x="7764466" y="1047750"/>
            <a:ext cx="1089025" cy="217488"/>
            <a:chOff x="7652146" y="285750"/>
            <a:chExt cx="1088629" cy="216680"/>
          </a:xfrm>
        </p:grpSpPr>
        <p:sp>
          <p:nvSpPr>
            <p:cNvPr id="36" name="StickerRectangle"/>
            <p:cNvSpPr>
              <a:spLocks noChangeArrowheads="1"/>
            </p:cNvSpPr>
            <p:nvPr/>
          </p:nvSpPr>
          <p:spPr bwMode="gray">
            <a:xfrm>
              <a:off x="7652541" y="285750"/>
              <a:ext cx="1088234" cy="215875"/>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buClr>
                  <a:srgbClr val="83725B"/>
                </a:buClr>
              </a:pPr>
              <a:r>
                <a:rPr lang="en-US" altLang="en-US" sz="1200" dirty="0">
                  <a:solidFill>
                    <a:srgbClr val="808080"/>
                  </a:solidFill>
                </a:rPr>
                <a:t>PRELIMINARY</a:t>
              </a:r>
            </a:p>
          </p:txBody>
        </p:sp>
        <p:cxnSp>
          <p:nvCxnSpPr>
            <p:cNvPr id="37" name="AutoShape 31"/>
            <p:cNvCxnSpPr>
              <a:cxnSpLocks noChangeShapeType="1"/>
            </p:cNvCxnSpPr>
            <p:nvPr/>
          </p:nvCxnSpPr>
          <p:spPr bwMode="gray">
            <a:xfrm>
              <a:off x="7652146" y="285750"/>
              <a:ext cx="0" cy="216680"/>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8" name="AutoShape 32"/>
            <p:cNvCxnSpPr>
              <a:cxnSpLocks noChangeShapeType="1"/>
            </p:cNvCxnSpPr>
            <p:nvPr/>
          </p:nvCxnSpPr>
          <p:spPr bwMode="gray">
            <a:xfrm>
              <a:off x="7652146" y="502430"/>
              <a:ext cx="1088629"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9" name="LegendMoons" hidden="1"/>
          <p:cNvGrpSpPr>
            <a:grpSpLocks/>
          </p:cNvGrpSpPr>
          <p:nvPr/>
        </p:nvGrpSpPr>
        <p:grpSpPr bwMode="auto">
          <a:xfrm>
            <a:off x="8027990" y="1047754"/>
            <a:ext cx="841028" cy="1306513"/>
            <a:chOff x="6655594" y="273840"/>
            <a:chExt cx="840470" cy="1306516"/>
          </a:xfrm>
        </p:grpSpPr>
        <p:grpSp>
          <p:nvGrpSpPr>
            <p:cNvPr id="40" name="MoonLegend1"/>
            <p:cNvGrpSpPr>
              <a:grpSpLocks noChangeAspect="1"/>
            </p:cNvGrpSpPr>
            <p:nvPr>
              <p:custDataLst>
                <p:tags r:id="rId2"/>
              </p:custDataLst>
            </p:nvPr>
          </p:nvGrpSpPr>
          <p:grpSpPr bwMode="auto">
            <a:xfrm>
              <a:off x="6655594" y="273840"/>
              <a:ext cx="209550" cy="209551"/>
              <a:chOff x="4533" y="183"/>
              <a:chExt cx="144" cy="144"/>
            </a:xfrm>
          </p:grpSpPr>
          <p:sp>
            <p:nvSpPr>
              <p:cNvPr id="58" name="Oval 38"/>
              <p:cNvSpPr>
                <a:spLocks noChangeAspect="1" noChangeArrowheads="1"/>
              </p:cNvSpPr>
              <p:nvPr>
                <p:custDataLst>
                  <p:tags r:id="rId15"/>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9" name="Arc 39" hidden="1"/>
              <p:cNvSpPr>
                <a:spLocks noChangeAspect="1"/>
              </p:cNvSpPr>
              <p:nvPr>
                <p:custDataLst>
                  <p:tags r:id="rId16"/>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nvGrpSpPr>
            <p:cNvPr id="41" name="MoonLegend2"/>
            <p:cNvGrpSpPr>
              <a:grpSpLocks noChangeAspect="1"/>
            </p:cNvGrpSpPr>
            <p:nvPr>
              <p:custDataLst>
                <p:tags r:id="rId3"/>
              </p:custDataLst>
            </p:nvPr>
          </p:nvGrpSpPr>
          <p:grpSpPr bwMode="auto">
            <a:xfrm>
              <a:off x="6655594" y="548081"/>
              <a:ext cx="209550" cy="209551"/>
              <a:chOff x="1694" y="2044"/>
              <a:chExt cx="160" cy="160"/>
            </a:xfrm>
          </p:grpSpPr>
          <p:sp>
            <p:nvSpPr>
              <p:cNvPr id="56" name="Oval 41"/>
              <p:cNvSpPr>
                <a:spLocks noChangeAspect="1" noChangeArrowheads="1"/>
              </p:cNvSpPr>
              <p:nvPr>
                <p:custDataLst>
                  <p:tags r:id="rId13"/>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7" name="Arc 42"/>
              <p:cNvSpPr>
                <a:spLocks noChangeAspect="1"/>
              </p:cNvSpPr>
              <p:nvPr>
                <p:custDataLst>
                  <p:tags r:id="rId14"/>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nvGrpSpPr>
            <p:cNvPr id="42" name="MoonLegend4"/>
            <p:cNvGrpSpPr>
              <a:grpSpLocks noChangeAspect="1"/>
            </p:cNvGrpSpPr>
            <p:nvPr>
              <p:custDataLst>
                <p:tags r:id="rId4"/>
              </p:custDataLst>
            </p:nvPr>
          </p:nvGrpSpPr>
          <p:grpSpPr bwMode="auto">
            <a:xfrm>
              <a:off x="6655594" y="1096563"/>
              <a:ext cx="209550" cy="209551"/>
              <a:chOff x="4495" y="1198"/>
              <a:chExt cx="160" cy="160"/>
            </a:xfrm>
          </p:grpSpPr>
          <p:sp>
            <p:nvSpPr>
              <p:cNvPr id="54" name="Oval 47"/>
              <p:cNvSpPr>
                <a:spLocks noChangeAspect="1" noChangeArrowheads="1"/>
              </p:cNvSpPr>
              <p:nvPr>
                <p:custDataLst>
                  <p:tags r:id="rId11"/>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5" name="Arc 48"/>
              <p:cNvSpPr>
                <a:spLocks noChangeAspect="1"/>
              </p:cNvSpPr>
              <p:nvPr>
                <p:custDataLst>
                  <p:tags r:id="rId12"/>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nvGrpSpPr>
            <p:cNvPr id="43" name="MoonLegend5"/>
            <p:cNvGrpSpPr>
              <a:grpSpLocks noChangeAspect="1"/>
            </p:cNvGrpSpPr>
            <p:nvPr>
              <p:custDataLst>
                <p:tags r:id="rId5"/>
              </p:custDataLst>
            </p:nvPr>
          </p:nvGrpSpPr>
          <p:grpSpPr bwMode="auto">
            <a:xfrm>
              <a:off x="6655594" y="1370805"/>
              <a:ext cx="209550" cy="209551"/>
              <a:chOff x="4495" y="1440"/>
              <a:chExt cx="160" cy="160"/>
            </a:xfrm>
          </p:grpSpPr>
          <p:sp>
            <p:nvSpPr>
              <p:cNvPr id="52" name="Oval 50"/>
              <p:cNvSpPr>
                <a:spLocks noChangeAspect="1" noChangeArrowheads="1"/>
              </p:cNvSpPr>
              <p:nvPr>
                <p:custDataLst>
                  <p:tags r:id="rId9"/>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3" name="Oval 51"/>
              <p:cNvSpPr>
                <a:spLocks noChangeAspect="1" noChangeArrowheads="1"/>
              </p:cNvSpPr>
              <p:nvPr>
                <p:custDataLst>
                  <p:tags r:id="rId10"/>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sp>
          <p:nvSpPr>
            <p:cNvPr id="44" name="Legend1"/>
            <p:cNvSpPr>
              <a:spLocks noChangeArrowheads="1"/>
            </p:cNvSpPr>
            <p:nvPr/>
          </p:nvSpPr>
          <p:spPr bwMode="gray">
            <a:xfrm>
              <a:off x="6976269" y="286540"/>
              <a:ext cx="519795"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45" name="Legend2"/>
            <p:cNvSpPr>
              <a:spLocks noChangeArrowheads="1"/>
            </p:cNvSpPr>
            <p:nvPr/>
          </p:nvSpPr>
          <p:spPr bwMode="gray">
            <a:xfrm>
              <a:off x="6976269" y="561178"/>
              <a:ext cx="519794"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46" name="Legend3"/>
            <p:cNvSpPr>
              <a:spLocks noChangeArrowheads="1"/>
            </p:cNvSpPr>
            <p:nvPr/>
          </p:nvSpPr>
          <p:spPr bwMode="gray">
            <a:xfrm>
              <a:off x="6976269" y="835817"/>
              <a:ext cx="519794"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47" name="Legend4"/>
            <p:cNvSpPr>
              <a:spLocks noChangeArrowheads="1"/>
            </p:cNvSpPr>
            <p:nvPr/>
          </p:nvSpPr>
          <p:spPr bwMode="gray">
            <a:xfrm>
              <a:off x="6976269" y="1107280"/>
              <a:ext cx="519794"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48" name="Legend5"/>
            <p:cNvSpPr>
              <a:spLocks noChangeArrowheads="1"/>
            </p:cNvSpPr>
            <p:nvPr/>
          </p:nvSpPr>
          <p:spPr bwMode="gray">
            <a:xfrm>
              <a:off x="6976269" y="1383505"/>
              <a:ext cx="519794"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grpSp>
          <p:nvGrpSpPr>
            <p:cNvPr id="49" name="MoonLegend3"/>
            <p:cNvGrpSpPr>
              <a:grpSpLocks noChangeAspect="1"/>
            </p:cNvGrpSpPr>
            <p:nvPr>
              <p:custDataLst>
                <p:tags r:id="rId6"/>
              </p:custDataLst>
            </p:nvPr>
          </p:nvGrpSpPr>
          <p:grpSpPr bwMode="auto">
            <a:xfrm>
              <a:off x="6655594" y="822322"/>
              <a:ext cx="209550" cy="209551"/>
              <a:chOff x="4495" y="1198"/>
              <a:chExt cx="160" cy="160"/>
            </a:xfrm>
          </p:grpSpPr>
          <p:sp>
            <p:nvSpPr>
              <p:cNvPr id="50" name="Oval 47"/>
              <p:cNvSpPr>
                <a:spLocks noChangeAspect="1" noChangeArrowheads="1"/>
              </p:cNvSpPr>
              <p:nvPr>
                <p:custDataLst>
                  <p:tags r:id="rId7"/>
                </p:custDataLst>
              </p:nvPr>
            </p:nvSpPr>
            <p:spPr bwMode="gray">
              <a:xfrm>
                <a:off x="4495" y="1197"/>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1" name="Arc 48"/>
              <p:cNvSpPr>
                <a:spLocks noChangeAspect="1"/>
              </p:cNvSpPr>
              <p:nvPr>
                <p:custDataLst>
                  <p:tags r:id="rId8"/>
                </p:custDataLst>
              </p:nvPr>
            </p:nvSpPr>
            <p:spPr bwMode="gray">
              <a:xfrm>
                <a:off x="4495" y="1197"/>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graphicFrame>
        <p:nvGraphicFramePr>
          <p:cNvPr id="60" name="Object 67" hidden="1"/>
          <p:cNvGraphicFramePr>
            <a:graphicFrameLocks noChangeAspect="1"/>
          </p:cNvGraphicFramePr>
          <p:nvPr userDrawn="1"/>
        </p:nvGraphicFramePr>
        <p:xfrm>
          <a:off x="1592" y="1593"/>
          <a:ext cx="1587" cy="1587"/>
        </p:xfrm>
        <a:graphic>
          <a:graphicData uri="http://schemas.openxmlformats.org/presentationml/2006/ole">
            <p:oleObj spid="_x0000_s220387" name="think-cell Slide" r:id="rId21" imgW="360" imgH="360" progId="">
              <p:embed/>
            </p:oleObj>
          </a:graphicData>
        </a:graphic>
      </p:graphicFrame>
      <p:sp>
        <p:nvSpPr>
          <p:cNvPr id="16" name="Title Placeholder 2"/>
          <p:cNvSpPr>
            <a:spLocks noGrp="1" noChangeArrowheads="1"/>
          </p:cNvSpPr>
          <p:nvPr>
            <p:ph type="title"/>
          </p:nvPr>
        </p:nvSpPr>
        <p:spPr bwMode="gray">
          <a:xfrm>
            <a:off x="122238" y="407558"/>
            <a:ext cx="7002570" cy="3203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lvl="0"/>
            <a:r>
              <a:rPr lang="en-US" noProof="0"/>
              <a:t>Click to edit Master title style</a:t>
            </a:r>
            <a:endParaRPr lang="en-US" noProof="0" dirty="0"/>
          </a:p>
        </p:txBody>
      </p:sp>
    </p:spTree>
    <p:extLst>
      <p:ext uri="{BB962C8B-B14F-4D97-AF65-F5344CB8AC3E}">
        <p14:creationId xmlns:p14="http://schemas.microsoft.com/office/powerpoint/2010/main" xmlns="" val="226282314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ext uri="{D42A27DB-BD31-4B8C-83A1-F6EECF244321}">
                <p14:modId xmlns:p14="http://schemas.microsoft.com/office/powerpoint/2010/main" xmlns="" val="459804333"/>
              </p:ext>
            </p:extLst>
          </p:nvPr>
        </p:nvGraphicFramePr>
        <p:xfrm>
          <a:off x="0" y="0"/>
          <a:ext cx="158750" cy="170089"/>
        </p:xfrm>
        <a:graphic>
          <a:graphicData uri="http://schemas.openxmlformats.org/presentationml/2006/ole">
            <p:oleObj spid="_x0000_s222320" name="think-cell Slide" r:id="rId3" imgW="360" imgH="360" progId="">
              <p:embed/>
            </p:oleObj>
          </a:graphicData>
        </a:graphic>
      </p:graphicFrame>
      <p:pic>
        <p:nvPicPr>
          <p:cNvPr id="16457" name="Picture 73"/>
          <p:cNvPicPr>
            <a:picLocks noChangeAspect="1" noChangeArrowheads="1"/>
          </p:cNvPicPr>
          <p:nvPr userDrawn="1"/>
        </p:nvPicPr>
        <p:blipFill>
          <a:blip r:embed="rId4" cstate="email">
            <a:extLst>
              <a:ext uri="{28A0092B-C50C-407E-A947-70E740481C1C}">
                <a14:useLocalDpi xmlns:a14="http://schemas.microsoft.com/office/drawing/2010/main" xmlns=""/>
              </a:ext>
            </a:extLst>
          </a:blip>
          <a:srcRect/>
          <a:stretch>
            <a:fillRect/>
          </a:stretch>
        </p:blipFill>
        <p:spPr bwMode="auto">
          <a:xfrm>
            <a:off x="0" y="0"/>
            <a:ext cx="18288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4" name="Oval 101"/>
          <p:cNvSpPr>
            <a:spLocks noChangeArrowheads="1"/>
          </p:cNvSpPr>
          <p:nvPr/>
        </p:nvSpPr>
        <p:spPr bwMode="ltGray">
          <a:xfrm>
            <a:off x="368300" y="1300163"/>
            <a:ext cx="2298700" cy="2297112"/>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5" name="Oval 103"/>
          <p:cNvSpPr>
            <a:spLocks noChangeArrowheads="1"/>
          </p:cNvSpPr>
          <p:nvPr/>
        </p:nvSpPr>
        <p:spPr bwMode="ltGray">
          <a:xfrm>
            <a:off x="344488" y="1225550"/>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6" name="Oval 104"/>
          <p:cNvSpPr>
            <a:spLocks noChangeArrowheads="1"/>
          </p:cNvSpPr>
          <p:nvPr/>
        </p:nvSpPr>
        <p:spPr bwMode="ltGray">
          <a:xfrm>
            <a:off x="257175" y="1225550"/>
            <a:ext cx="2360613"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7" name="Oval 105"/>
          <p:cNvSpPr>
            <a:spLocks noChangeArrowheads="1"/>
          </p:cNvSpPr>
          <p:nvPr/>
        </p:nvSpPr>
        <p:spPr bwMode="ltGray">
          <a:xfrm>
            <a:off x="381000" y="1274763"/>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8" name="Oval 106"/>
          <p:cNvSpPr>
            <a:spLocks noChangeArrowheads="1"/>
          </p:cNvSpPr>
          <p:nvPr/>
        </p:nvSpPr>
        <p:spPr bwMode="ltGray">
          <a:xfrm>
            <a:off x="307975" y="1201738"/>
            <a:ext cx="2359025" cy="23590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9" name="Oval 102"/>
          <p:cNvSpPr>
            <a:spLocks noChangeArrowheads="1"/>
          </p:cNvSpPr>
          <p:nvPr/>
        </p:nvSpPr>
        <p:spPr bwMode="ltGray">
          <a:xfrm>
            <a:off x="436563" y="1362075"/>
            <a:ext cx="2162175" cy="2173288"/>
          </a:xfrm>
          <a:prstGeom prst="ellipse">
            <a:avLst/>
          </a:prstGeom>
          <a:blipFill dpi="0" rotWithShape="1">
            <a:blip r:embed="rId5"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1000" kern="0" dirty="0">
              <a:solidFill>
                <a:srgbClr val="003896"/>
              </a:solidFill>
            </a:endParaRPr>
          </a:p>
        </p:txBody>
      </p:sp>
      <p:sp>
        <p:nvSpPr>
          <p:cNvPr id="120" name="Oval 107"/>
          <p:cNvSpPr>
            <a:spLocks noChangeArrowheads="1"/>
          </p:cNvSpPr>
          <p:nvPr/>
        </p:nvSpPr>
        <p:spPr bwMode="ltGray">
          <a:xfrm>
            <a:off x="442913" y="1323975"/>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1" name="Oval 108"/>
          <p:cNvSpPr>
            <a:spLocks noChangeArrowheads="1"/>
          </p:cNvSpPr>
          <p:nvPr/>
        </p:nvSpPr>
        <p:spPr bwMode="ltGray">
          <a:xfrm>
            <a:off x="171450" y="1323975"/>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2" name="Oval 109"/>
          <p:cNvSpPr>
            <a:spLocks noChangeArrowheads="1"/>
          </p:cNvSpPr>
          <p:nvPr/>
        </p:nvSpPr>
        <p:spPr bwMode="ltGray">
          <a:xfrm>
            <a:off x="455613" y="1201738"/>
            <a:ext cx="2359025" cy="23590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3" name="Oval 147"/>
          <p:cNvSpPr>
            <a:spLocks noChangeArrowheads="1"/>
          </p:cNvSpPr>
          <p:nvPr/>
        </p:nvSpPr>
        <p:spPr bwMode="ltGray">
          <a:xfrm>
            <a:off x="974725" y="669925"/>
            <a:ext cx="1173163" cy="118586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4" name="Oval 148"/>
          <p:cNvSpPr>
            <a:spLocks noChangeArrowheads="1"/>
          </p:cNvSpPr>
          <p:nvPr/>
        </p:nvSpPr>
        <p:spPr bwMode="ltGray">
          <a:xfrm>
            <a:off x="998538" y="706438"/>
            <a:ext cx="1123950" cy="1123950"/>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5" name="Oval 149"/>
          <p:cNvSpPr>
            <a:spLocks noChangeArrowheads="1"/>
          </p:cNvSpPr>
          <p:nvPr/>
        </p:nvSpPr>
        <p:spPr bwMode="ltGray">
          <a:xfrm>
            <a:off x="949325" y="633413"/>
            <a:ext cx="1222375"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6" name="Oval 150"/>
          <p:cNvSpPr>
            <a:spLocks noChangeArrowheads="1"/>
          </p:cNvSpPr>
          <p:nvPr/>
        </p:nvSpPr>
        <p:spPr bwMode="ltGray">
          <a:xfrm>
            <a:off x="912813" y="633413"/>
            <a:ext cx="1209675"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7" name="Oval 151"/>
          <p:cNvSpPr>
            <a:spLocks noChangeArrowheads="1"/>
          </p:cNvSpPr>
          <p:nvPr/>
        </p:nvSpPr>
        <p:spPr bwMode="ltGray">
          <a:xfrm>
            <a:off x="974725" y="657225"/>
            <a:ext cx="1222375" cy="1223963"/>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8" name="Oval 152"/>
          <p:cNvSpPr>
            <a:spLocks noChangeArrowheads="1"/>
          </p:cNvSpPr>
          <p:nvPr/>
        </p:nvSpPr>
        <p:spPr bwMode="ltGray">
          <a:xfrm>
            <a:off x="936625" y="620713"/>
            <a:ext cx="1211263"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9" name="Oval 153"/>
          <p:cNvSpPr>
            <a:spLocks noChangeArrowheads="1"/>
          </p:cNvSpPr>
          <p:nvPr/>
        </p:nvSpPr>
        <p:spPr bwMode="ltGray">
          <a:xfrm>
            <a:off x="998538" y="706438"/>
            <a:ext cx="1123950" cy="1123950"/>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0" name="Oval 154"/>
          <p:cNvSpPr>
            <a:spLocks noChangeArrowheads="1"/>
          </p:cNvSpPr>
          <p:nvPr/>
        </p:nvSpPr>
        <p:spPr bwMode="ltGray">
          <a:xfrm>
            <a:off x="1011237" y="706438"/>
            <a:ext cx="1100138" cy="1100137"/>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1" name="Oval 118"/>
          <p:cNvSpPr>
            <a:spLocks noChangeArrowheads="1"/>
          </p:cNvSpPr>
          <p:nvPr userDrawn="1"/>
        </p:nvSpPr>
        <p:spPr bwMode="ltGray">
          <a:xfrm>
            <a:off x="1004888" y="706438"/>
            <a:ext cx="1111250" cy="1112837"/>
          </a:xfrm>
          <a:prstGeom prst="ellipse">
            <a:avLst/>
          </a:prstGeom>
          <a:blipFill dpi="0" rotWithShape="1">
            <a:blip r:embed="rId6"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600" kern="0" dirty="0">
              <a:solidFill>
                <a:srgbClr val="003896"/>
              </a:solidFill>
            </a:endParaRPr>
          </a:p>
        </p:txBody>
      </p:sp>
      <p:sp>
        <p:nvSpPr>
          <p:cNvPr id="132" name="Oval 119"/>
          <p:cNvSpPr>
            <a:spLocks noChangeArrowheads="1"/>
          </p:cNvSpPr>
          <p:nvPr/>
        </p:nvSpPr>
        <p:spPr bwMode="ltGray">
          <a:xfrm>
            <a:off x="1011238" y="620713"/>
            <a:ext cx="1222375"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3" name="Oval 120"/>
          <p:cNvSpPr>
            <a:spLocks noChangeArrowheads="1"/>
          </p:cNvSpPr>
          <p:nvPr/>
        </p:nvSpPr>
        <p:spPr bwMode="ltGray">
          <a:xfrm>
            <a:off x="863600" y="695325"/>
            <a:ext cx="1222375" cy="12096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4" name="Oval 121"/>
          <p:cNvSpPr>
            <a:spLocks noChangeArrowheads="1"/>
          </p:cNvSpPr>
          <p:nvPr/>
        </p:nvSpPr>
        <p:spPr bwMode="ltGray">
          <a:xfrm>
            <a:off x="1011238" y="695325"/>
            <a:ext cx="1211263" cy="12096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grpSp>
        <p:nvGrpSpPr>
          <p:cNvPr id="135" name="Group 134"/>
          <p:cNvGrpSpPr/>
          <p:nvPr/>
        </p:nvGrpSpPr>
        <p:grpSpPr bwMode="ltGray">
          <a:xfrm>
            <a:off x="257175" y="3090863"/>
            <a:ext cx="2211388" cy="2087562"/>
            <a:chOff x="257175" y="3090863"/>
            <a:chExt cx="2211388" cy="2087562"/>
          </a:xfrm>
        </p:grpSpPr>
        <p:sp>
          <p:nvSpPr>
            <p:cNvPr id="147" name="Oval 122"/>
            <p:cNvSpPr>
              <a:spLocks noChangeArrowheads="1"/>
            </p:cNvSpPr>
            <p:nvPr/>
          </p:nvSpPr>
          <p:spPr bwMode="ltGray">
            <a:xfrm>
              <a:off x="419100" y="3178175"/>
              <a:ext cx="1925638" cy="191293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8" name="Oval 123"/>
            <p:cNvSpPr>
              <a:spLocks noChangeArrowheads="1"/>
            </p:cNvSpPr>
            <p:nvPr/>
          </p:nvSpPr>
          <p:spPr bwMode="ltGray">
            <a:xfrm>
              <a:off x="481013" y="3227388"/>
              <a:ext cx="1801813" cy="1814512"/>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9" name="Oval 124"/>
            <p:cNvSpPr>
              <a:spLocks noChangeArrowheads="1"/>
            </p:cNvSpPr>
            <p:nvPr/>
          </p:nvSpPr>
          <p:spPr bwMode="ltGray">
            <a:xfrm>
              <a:off x="393700" y="3116263"/>
              <a:ext cx="1976438" cy="197485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0" name="Oval 125"/>
            <p:cNvSpPr>
              <a:spLocks noChangeArrowheads="1"/>
            </p:cNvSpPr>
            <p:nvPr/>
          </p:nvSpPr>
          <p:spPr bwMode="ltGray">
            <a:xfrm>
              <a:off x="331787" y="3116263"/>
              <a:ext cx="1963738" cy="197485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1" name="Oval 126"/>
            <p:cNvSpPr>
              <a:spLocks noChangeArrowheads="1"/>
            </p:cNvSpPr>
            <p:nvPr/>
          </p:nvSpPr>
          <p:spPr bwMode="ltGray">
            <a:xfrm>
              <a:off x="430212" y="3152775"/>
              <a:ext cx="1976438" cy="1976438"/>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2" name="Oval 127"/>
            <p:cNvSpPr>
              <a:spLocks noChangeArrowheads="1"/>
            </p:cNvSpPr>
            <p:nvPr/>
          </p:nvSpPr>
          <p:spPr bwMode="ltGray">
            <a:xfrm>
              <a:off x="368300" y="3090863"/>
              <a:ext cx="1976438"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3" name="Oval 128"/>
            <p:cNvSpPr>
              <a:spLocks noChangeAspect="1" noChangeArrowheads="1"/>
            </p:cNvSpPr>
            <p:nvPr/>
          </p:nvSpPr>
          <p:spPr bwMode="ltGray">
            <a:xfrm>
              <a:off x="460375" y="3227388"/>
              <a:ext cx="1879600" cy="1814512"/>
            </a:xfrm>
            <a:prstGeom prst="ellipse">
              <a:avLst/>
            </a:prstGeom>
            <a:blipFill dpi="0" rotWithShape="1">
              <a:blip r:embed="rId7"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1000" kern="0" dirty="0">
                <a:solidFill>
                  <a:srgbClr val="C0C0C0"/>
                </a:solidFill>
              </a:endParaRPr>
            </a:p>
          </p:txBody>
        </p:sp>
        <p:sp>
          <p:nvSpPr>
            <p:cNvPr id="154" name="Oval 129"/>
            <p:cNvSpPr>
              <a:spLocks noChangeArrowheads="1"/>
            </p:cNvSpPr>
            <p:nvPr/>
          </p:nvSpPr>
          <p:spPr bwMode="ltGray">
            <a:xfrm>
              <a:off x="257175" y="3201988"/>
              <a:ext cx="1965325"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5" name="Oval 130"/>
            <p:cNvSpPr>
              <a:spLocks noChangeArrowheads="1"/>
            </p:cNvSpPr>
            <p:nvPr/>
          </p:nvSpPr>
          <p:spPr bwMode="ltGray">
            <a:xfrm>
              <a:off x="492125" y="3090863"/>
              <a:ext cx="1976438"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6" name="Oval 131"/>
            <p:cNvSpPr>
              <a:spLocks noChangeArrowheads="1"/>
            </p:cNvSpPr>
            <p:nvPr/>
          </p:nvSpPr>
          <p:spPr bwMode="ltGray">
            <a:xfrm>
              <a:off x="481013" y="3201988"/>
              <a:ext cx="1974850"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grpSp>
      <p:grpSp>
        <p:nvGrpSpPr>
          <p:cNvPr id="136" name="Group 135"/>
          <p:cNvGrpSpPr/>
          <p:nvPr/>
        </p:nvGrpSpPr>
        <p:grpSpPr bwMode="ltGray">
          <a:xfrm>
            <a:off x="658018" y="4684713"/>
            <a:ext cx="1828801" cy="1728787"/>
            <a:chOff x="838200" y="4684713"/>
            <a:chExt cx="1828801" cy="1728787"/>
          </a:xfrm>
        </p:grpSpPr>
        <p:sp>
          <p:nvSpPr>
            <p:cNvPr id="137" name="Oval 132"/>
            <p:cNvSpPr>
              <a:spLocks noChangeArrowheads="1"/>
            </p:cNvSpPr>
            <p:nvPr/>
          </p:nvSpPr>
          <p:spPr bwMode="ltGray">
            <a:xfrm>
              <a:off x="974725" y="4746625"/>
              <a:ext cx="1592263" cy="160496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8" name="Oval 133"/>
            <p:cNvSpPr>
              <a:spLocks noChangeArrowheads="1"/>
            </p:cNvSpPr>
            <p:nvPr/>
          </p:nvSpPr>
          <p:spPr bwMode="ltGray">
            <a:xfrm>
              <a:off x="1023937" y="4795838"/>
              <a:ext cx="1493838" cy="150653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9" name="Oval 134"/>
            <p:cNvSpPr>
              <a:spLocks noChangeArrowheads="1"/>
            </p:cNvSpPr>
            <p:nvPr/>
          </p:nvSpPr>
          <p:spPr bwMode="ltGray">
            <a:xfrm>
              <a:off x="949325" y="4697413"/>
              <a:ext cx="1643063" cy="16414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0" name="Oval 135"/>
            <p:cNvSpPr>
              <a:spLocks noChangeArrowheads="1"/>
            </p:cNvSpPr>
            <p:nvPr/>
          </p:nvSpPr>
          <p:spPr bwMode="ltGray">
            <a:xfrm>
              <a:off x="900113" y="4697413"/>
              <a:ext cx="1630363" cy="16414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1" name="Oval 136"/>
            <p:cNvSpPr>
              <a:spLocks noChangeArrowheads="1"/>
            </p:cNvSpPr>
            <p:nvPr/>
          </p:nvSpPr>
          <p:spPr bwMode="ltGray">
            <a:xfrm>
              <a:off x="987425" y="4733925"/>
              <a:ext cx="1630363" cy="1643063"/>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2" name="Oval 137"/>
            <p:cNvSpPr>
              <a:spLocks noChangeArrowheads="1"/>
            </p:cNvSpPr>
            <p:nvPr/>
          </p:nvSpPr>
          <p:spPr bwMode="ltGray">
            <a:xfrm>
              <a:off x="925513" y="4684713"/>
              <a:ext cx="1641475"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3" name="Oval 138"/>
            <p:cNvSpPr>
              <a:spLocks noChangeArrowheads="1"/>
            </p:cNvSpPr>
            <p:nvPr/>
          </p:nvSpPr>
          <p:spPr bwMode="ltGray">
            <a:xfrm>
              <a:off x="1014412" y="4791075"/>
              <a:ext cx="1506538" cy="1519238"/>
            </a:xfrm>
            <a:prstGeom prst="ellipse">
              <a:avLst/>
            </a:prstGeom>
            <a:blipFill dpi="0" rotWithShape="1">
              <a:blip r:embed="rId8"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900" kern="0" dirty="0">
                <a:solidFill>
                  <a:srgbClr val="C0C0C0"/>
                </a:solidFill>
              </a:endParaRPr>
            </a:p>
          </p:txBody>
        </p:sp>
        <p:sp>
          <p:nvSpPr>
            <p:cNvPr id="144" name="Oval 139"/>
            <p:cNvSpPr>
              <a:spLocks noChangeArrowheads="1"/>
            </p:cNvSpPr>
            <p:nvPr/>
          </p:nvSpPr>
          <p:spPr bwMode="ltGray">
            <a:xfrm>
              <a:off x="838200" y="4770438"/>
              <a:ext cx="1630363"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5" name="Oval 140"/>
            <p:cNvSpPr>
              <a:spLocks noChangeArrowheads="1"/>
            </p:cNvSpPr>
            <p:nvPr/>
          </p:nvSpPr>
          <p:spPr bwMode="ltGray">
            <a:xfrm>
              <a:off x="1023938" y="4770438"/>
              <a:ext cx="1643063"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6" name="Oval 141"/>
            <p:cNvSpPr>
              <a:spLocks noChangeArrowheads="1"/>
            </p:cNvSpPr>
            <p:nvPr/>
          </p:nvSpPr>
          <p:spPr bwMode="ltGray">
            <a:xfrm>
              <a:off x="1036638" y="4684713"/>
              <a:ext cx="1630363"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grpSp>
      <p:grpSp>
        <p:nvGrpSpPr>
          <p:cNvPr id="8" name="McK Title Elements" hidden="1"/>
          <p:cNvGrpSpPr>
            <a:grpSpLocks/>
          </p:cNvGrpSpPr>
          <p:nvPr userDrawn="1"/>
        </p:nvGrpSpPr>
        <p:grpSpPr bwMode="auto">
          <a:xfrm>
            <a:off x="3059112" y="5245178"/>
            <a:ext cx="5185548" cy="484304"/>
            <a:chOff x="1663" y="3109"/>
            <a:chExt cx="3109" cy="299"/>
          </a:xfrm>
        </p:grpSpPr>
        <p:sp>
          <p:nvSpPr>
            <p:cNvPr id="9" name="McK Document type"/>
            <p:cNvSpPr txBox="1">
              <a:spLocks noChangeArrowheads="1"/>
            </p:cNvSpPr>
            <p:nvPr/>
          </p:nvSpPr>
          <p:spPr bwMode="auto">
            <a:xfrm>
              <a:off x="1663" y="3109"/>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3896"/>
                  </a:solidFill>
                  <a:latin typeface="Arial"/>
                  <a:cs typeface="Arial" pitchFamily="34" charset="0"/>
                </a:rPr>
                <a:t>Document type</a:t>
              </a:r>
            </a:p>
          </p:txBody>
        </p:sp>
        <p:sp>
          <p:nvSpPr>
            <p:cNvPr id="10" name="McK Date"/>
            <p:cNvSpPr txBox="1">
              <a:spLocks noChangeArrowheads="1"/>
            </p:cNvSpPr>
            <p:nvPr/>
          </p:nvSpPr>
          <p:spPr bwMode="auto">
            <a:xfrm>
              <a:off x="1663" y="3275"/>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3896"/>
                  </a:solidFill>
                  <a:latin typeface="Arial"/>
                  <a:cs typeface="Arial" pitchFamily="34" charset="0"/>
                </a:rPr>
                <a:t>Date</a:t>
              </a:r>
            </a:p>
          </p:txBody>
        </p:sp>
      </p:grpSp>
      <p:sp>
        <p:nvSpPr>
          <p:cNvPr id="13314" name="Rectangle 1026"/>
          <p:cNvSpPr>
            <a:spLocks noGrp="1" noChangeArrowheads="1"/>
          </p:cNvSpPr>
          <p:nvPr userDrawn="1">
            <p:ph type="ctrTitle"/>
          </p:nvPr>
        </p:nvSpPr>
        <p:spPr bwMode="auto">
          <a:xfrm>
            <a:off x="3059112" y="2017394"/>
            <a:ext cx="584358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059112" y="3739008"/>
            <a:ext cx="5843587" cy="276999"/>
          </a:xfrm>
        </p:spPr>
        <p:txBody>
          <a:bodyPr>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16453" name="Picture 69"/>
          <p:cNvPicPr>
            <a:picLocks noChangeAspect="1" noChangeArrowheads="1"/>
          </p:cNvPicPr>
          <p:nvPr userDrawn="1"/>
        </p:nvPicPr>
        <p:blipFill>
          <a:blip r:embed="rId9" cstate="email">
            <a:extLst>
              <a:ext uri="{28A0092B-C50C-407E-A947-70E740481C1C}">
                <a14:useLocalDpi xmlns:a14="http://schemas.microsoft.com/office/drawing/2010/main" xmlns=""/>
              </a:ext>
            </a:extLst>
          </a:blip>
          <a:srcRect/>
          <a:stretch>
            <a:fillRect/>
          </a:stretch>
        </p:blipFill>
        <p:spPr bwMode="auto">
          <a:xfrm>
            <a:off x="6800850" y="319088"/>
            <a:ext cx="2141537" cy="541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08705793"/>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2052099024"/>
              </p:ext>
            </p:extLst>
          </p:nvPr>
        </p:nvGraphicFramePr>
        <p:xfrm>
          <a:off x="1588" y="1588"/>
          <a:ext cx="1587" cy="1587"/>
        </p:xfrm>
        <a:graphic>
          <a:graphicData uri="http://schemas.openxmlformats.org/presentationml/2006/ole">
            <p:oleObj spid="_x0000_s223344" name="think-cell Slide" r:id="rId4"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
        <p:nvSpPr>
          <p:cNvPr id="6" name="Slide Number"/>
          <p:cNvSpPr txBox="1">
            <a:spLocks/>
          </p:cNvSpPr>
          <p:nvPr userDrawn="1">
            <p:custDataLst>
              <p:tags r:id="rId2"/>
            </p:custDataLst>
          </p:nvPr>
        </p:nvSpPr>
        <p:spPr bwMode="auto">
          <a:xfrm>
            <a:off x="4493453" y="6647941"/>
            <a:ext cx="157094" cy="153888"/>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ctr" fontAlgn="base">
              <a:spcBef>
                <a:spcPct val="0"/>
              </a:spcBef>
              <a:spcAft>
                <a:spcPct val="0"/>
              </a:spcAft>
            </a:pPr>
            <a:fld id="{42C328C1-A84F-4A39-A664-DBA00541A8C6}" type="slidenum">
              <a:rPr lang="en-US" smtClean="0">
                <a:solidFill>
                  <a:srgbClr val="83725B"/>
                </a:solidFill>
                <a:cs typeface="Arial" pitchFamily="34" charset="0"/>
              </a:rPr>
              <a:pPr algn="ctr" fontAlgn="base">
                <a:spcBef>
                  <a:spcPct val="0"/>
                </a:spcBef>
                <a:spcAft>
                  <a:spcPct val="0"/>
                </a:spcAft>
              </a:pPr>
              <a:t>‹#›</a:t>
            </a:fld>
            <a:endParaRPr lang="en-US" dirty="0">
              <a:solidFill>
                <a:srgbClr val="83725B"/>
              </a:solidFill>
              <a:cs typeface="Arial" pitchFamily="34" charset="0"/>
            </a:endParaRPr>
          </a:p>
        </p:txBody>
      </p:sp>
      <p:sp>
        <p:nvSpPr>
          <p:cNvPr id="7" name="Date Placeholder 3"/>
          <p:cNvSpPr>
            <a:spLocks noGrp="1"/>
          </p:cNvSpPr>
          <p:nvPr>
            <p:ph type="dt" sz="half" idx="2"/>
          </p:nvPr>
        </p:nvSpPr>
        <p:spPr>
          <a:xfrm>
            <a:off x="121490" y="6647941"/>
            <a:ext cx="564257" cy="153888"/>
          </a:xfrm>
          <a:prstGeom prst="rect">
            <a:avLst/>
          </a:prstGeom>
        </p:spPr>
        <p:txBody>
          <a:bodyPr vert="horz" wrap="none" lIns="0" tIns="0" rIns="0" bIns="0" rtlCol="0" anchor="b" anchorCtr="0">
            <a:spAutoFit/>
          </a:bodyPr>
          <a:lstStyle>
            <a:lvl1pPr algn="l">
              <a:defRPr lang="en-US" sz="1000" u="none" baseline="0" smtClean="0">
                <a:solidFill>
                  <a:schemeClr val="tx2"/>
                </a:solidFill>
                <a:latin typeface="+mn-lt"/>
              </a:defRPr>
            </a:lvl1pPr>
          </a:lstStyle>
          <a:p>
            <a:endParaRPr dirty="0">
              <a:solidFill>
                <a:srgbClr val="83725B"/>
              </a:solidFill>
            </a:endParaRPr>
          </a:p>
        </p:txBody>
      </p:sp>
    </p:spTree>
    <p:extLst>
      <p:ext uri="{BB962C8B-B14F-4D97-AF65-F5344CB8AC3E}">
        <p14:creationId xmlns:p14="http://schemas.microsoft.com/office/powerpoint/2010/main" xmlns="" val="3243149030"/>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solidFill>
                <a:srgbClr val="83725B"/>
              </a:solidFill>
            </a:endParaRPr>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solidFill>
                <a:srgbClr val="003896"/>
              </a:solidFill>
            </a:endParaRPr>
          </a:p>
        </p:txBody>
      </p:sp>
      <p:sp>
        <p:nvSpPr>
          <p:cNvPr id="6" name="Slide Number Placeholder 5"/>
          <p:cNvSpPr>
            <a:spLocks noGrp="1"/>
          </p:cNvSpPr>
          <p:nvPr>
            <p:ph type="sldNum" sz="quarter" idx="12"/>
          </p:nvPr>
        </p:nvSpPr>
        <p:spPr>
          <a:xfrm>
            <a:off x="3924300" y="6453188"/>
            <a:ext cx="935038" cy="268287"/>
          </a:xfrm>
          <a:prstGeom prst="rect">
            <a:avLst/>
          </a:prstGeom>
        </p:spPr>
        <p:txBody>
          <a:bodyPr/>
          <a:lstStyle>
            <a:lvl1pPr>
              <a:defRPr/>
            </a:lvl1pPr>
          </a:lstStyle>
          <a:p>
            <a:pPr>
              <a:defRPr/>
            </a:pPr>
            <a:fld id="{3F3B61B8-3B9E-4368-8888-EE2DD895FBC0}" type="slidenum">
              <a:rPr lang="en-ZA">
                <a:solidFill>
                  <a:srgbClr val="003896"/>
                </a:solidFill>
              </a:rPr>
              <a:pPr>
                <a:defRPr/>
              </a:pPr>
              <a:t>‹#›</a:t>
            </a:fld>
            <a:endParaRPr lang="en-ZA" dirty="0">
              <a:solidFill>
                <a:srgbClr val="003896"/>
              </a:solidFill>
            </a:endParaRPr>
          </a:p>
        </p:txBody>
      </p:sp>
    </p:spTree>
    <p:extLst>
      <p:ext uri="{BB962C8B-B14F-4D97-AF65-F5344CB8AC3E}">
        <p14:creationId xmlns:p14="http://schemas.microsoft.com/office/powerpoint/2010/main" xmlns="" val="1115222018"/>
      </p:ext>
    </p:extLst>
  </p:cSld>
  <p:clrMapOvr>
    <a:masterClrMapping/>
  </p:clrMapOvr>
  <p:transition spd="slow">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p:nvGraphicFramePr>
        <p:xfrm>
          <a:off x="0" y="0"/>
          <a:ext cx="161925" cy="161925"/>
        </p:xfrm>
        <a:graphic>
          <a:graphicData uri="http://schemas.openxmlformats.org/presentationml/2006/ole">
            <p:oleObj spid="_x0000_s224368" name="think-cell Slide" r:id="rId25" imgW="360" imgH="360" progId="">
              <p:embed/>
            </p:oleObj>
          </a:graphicData>
        </a:graphic>
      </p:graphicFrame>
      <p:pic>
        <p:nvPicPr>
          <p:cNvPr id="6" name="Picture 140"/>
          <p:cNvPicPr preferRelativeResize="0">
            <a:picLocks noChangeArrowheads="1"/>
          </p:cNvPicPr>
          <p:nvPr>
            <p:custDataLst>
              <p:tags r:id="rId2"/>
            </p:custDataLst>
          </p:nvPr>
        </p:nvPicPr>
        <p:blipFill>
          <a:blip r:embed="rId26" cstate="print">
            <a:extLst>
              <a:ext uri="{28A0092B-C50C-407E-A947-70E740481C1C}">
                <a14:useLocalDpi xmlns:a14="http://schemas.microsoft.com/office/drawing/2010/main" xmlns="" val="0"/>
              </a:ext>
            </a:extLst>
          </a:blip>
          <a:srcRect/>
          <a:stretch>
            <a:fillRect/>
          </a:stretch>
        </p:blipFill>
        <p:spPr bwMode="gray">
          <a:xfrm>
            <a:off x="7712075" y="338138"/>
            <a:ext cx="1173163" cy="29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8" name="Picture 142"/>
          <p:cNvPicPr preferRelativeResize="0">
            <a:picLocks noChangeArrowheads="1"/>
          </p:cNvPicPr>
          <p:nvPr>
            <p:custDataLst>
              <p:tags r:id="rId3"/>
            </p:custDataLst>
          </p:nvPr>
        </p:nvPicPr>
        <p:blipFill>
          <a:blip r:embed="rId27" cstate="print">
            <a:extLst>
              <a:ext uri="{28A0092B-C50C-407E-A947-70E740481C1C}">
                <a14:useLocalDpi xmlns:a14="http://schemas.microsoft.com/office/drawing/2010/main" xmlns="" val="0"/>
              </a:ext>
            </a:extLst>
          </a:blip>
          <a:srcRect/>
          <a:stretch>
            <a:fillRect/>
          </a:stretch>
        </p:blipFill>
        <p:spPr bwMode="gray">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9" name="McK 1. On-page tracker" hidden="1"/>
          <p:cNvSpPr>
            <a:spLocks noChangeArrowheads="1"/>
          </p:cNvSpPr>
          <p:nvPr>
            <p:custDataLst>
              <p:tags r:id="rId4"/>
            </p:custDataLst>
          </p:nvPr>
        </p:nvSpPr>
        <p:spPr bwMode="gray">
          <a:xfrm>
            <a:off x="122238" y="26988"/>
            <a:ext cx="876300" cy="220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400" dirty="0" smtClean="0">
                <a:solidFill>
                  <a:srgbClr val="FFFFFF"/>
                </a:solidFill>
              </a:rPr>
              <a:t>TRACKER</a:t>
            </a:r>
          </a:p>
        </p:txBody>
      </p:sp>
      <p:sp>
        <p:nvSpPr>
          <p:cNvPr id="10" name="McK 3. Unit of measure" hidden="1"/>
          <p:cNvSpPr txBox="1">
            <a:spLocks noChangeArrowheads="1"/>
          </p:cNvSpPr>
          <p:nvPr>
            <p:custDataLst>
              <p:tags r:id="rId5"/>
            </p:custDataLst>
          </p:nvPr>
        </p:nvSpPr>
        <p:spPr bwMode="gray">
          <a:xfrm>
            <a:off x="122238" y="973138"/>
            <a:ext cx="4395787" cy="25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1" name="McK Slide Elements" hidden="1"/>
          <p:cNvGrpSpPr>
            <a:grpSpLocks/>
          </p:cNvGrpSpPr>
          <p:nvPr>
            <p:custDataLst>
              <p:tags r:id="rId6"/>
            </p:custDataLst>
          </p:nvPr>
        </p:nvGrpSpPr>
        <p:grpSpPr bwMode="auto">
          <a:xfrm>
            <a:off x="122238" y="6367463"/>
            <a:ext cx="8721725" cy="357187"/>
            <a:chOff x="75" y="3931"/>
            <a:chExt cx="5385" cy="220"/>
          </a:xfrm>
        </p:grpSpPr>
        <p:sp>
          <p:nvSpPr>
            <p:cNvPr id="12" name="McK 4. Footnote"/>
            <p:cNvSpPr txBox="1">
              <a:spLocks noChangeArrowheads="1"/>
            </p:cNvSpPr>
            <p:nvPr/>
          </p:nvSpPr>
          <p:spPr bwMode="gray">
            <a:xfrm>
              <a:off x="75" y="3931"/>
              <a:ext cx="5385"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13" name="McK 5. Source"/>
            <p:cNvSpPr>
              <a:spLocks noChangeArrowheads="1"/>
            </p:cNvSpPr>
            <p:nvPr/>
          </p:nvSpPr>
          <p:spPr bwMode="gray">
            <a:xfrm>
              <a:off x="75" y="4054"/>
              <a:ext cx="5118" cy="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474663" indent="-474663" defTabSz="912813" eaLnBrk="0" hangingPunct="0">
                <a:tabLst>
                  <a:tab pos="473075" algn="l"/>
                </a:tabLst>
                <a:defRPr>
                  <a:solidFill>
                    <a:schemeClr val="tx1"/>
                  </a:solidFill>
                  <a:latin typeface="Arial" pitchFamily="34" charset="0"/>
                  <a:cs typeface="Arial" pitchFamily="34" charset="0"/>
                </a:defRPr>
              </a:lvl1pPr>
              <a:lvl2pPr marL="742950" indent="-285750" defTabSz="912813" eaLnBrk="0" hangingPunct="0">
                <a:tabLst>
                  <a:tab pos="473075" algn="l"/>
                </a:tabLst>
                <a:defRPr>
                  <a:solidFill>
                    <a:schemeClr val="tx1"/>
                  </a:solidFill>
                  <a:latin typeface="Arial" pitchFamily="34" charset="0"/>
                  <a:cs typeface="Arial" pitchFamily="34" charset="0"/>
                </a:defRPr>
              </a:lvl2pPr>
              <a:lvl3pPr marL="1143000" indent="-228600" defTabSz="912813" eaLnBrk="0" hangingPunct="0">
                <a:tabLst>
                  <a:tab pos="473075" algn="l"/>
                </a:tabLst>
                <a:defRPr>
                  <a:solidFill>
                    <a:schemeClr val="tx1"/>
                  </a:solidFill>
                  <a:latin typeface="Arial" pitchFamily="34" charset="0"/>
                  <a:cs typeface="Arial" pitchFamily="34" charset="0"/>
                </a:defRPr>
              </a:lvl3pPr>
              <a:lvl4pPr marL="1600200" indent="-228600" defTabSz="912813" eaLnBrk="0" hangingPunct="0">
                <a:tabLst>
                  <a:tab pos="473075" algn="l"/>
                </a:tabLst>
                <a:defRPr>
                  <a:solidFill>
                    <a:schemeClr val="tx1"/>
                  </a:solidFill>
                  <a:latin typeface="Arial" pitchFamily="34" charset="0"/>
                  <a:cs typeface="Arial" pitchFamily="34" charset="0"/>
                </a:defRPr>
              </a:lvl4pPr>
              <a:lvl5pPr marL="2057400" indent="-228600" defTabSz="912813" eaLnBrk="0" hangingPunct="0">
                <a:tabLst>
                  <a:tab pos="473075" algn="l"/>
                </a:tabLst>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000" dirty="0" smtClean="0">
                  <a:solidFill>
                    <a:srgbClr val="003896"/>
                  </a:solidFill>
                </a:rPr>
                <a:t>Source: Source</a:t>
              </a:r>
            </a:p>
          </p:txBody>
        </p:sp>
      </p:grpSp>
      <p:grpSp>
        <p:nvGrpSpPr>
          <p:cNvPr id="15" name="ACET" hidden="1"/>
          <p:cNvGrpSpPr>
            <a:grpSpLocks/>
          </p:cNvGrpSpPr>
          <p:nvPr>
            <p:custDataLst>
              <p:tags r:id="rId7"/>
            </p:custDataLst>
          </p:nvPr>
        </p:nvGrpSpPr>
        <p:grpSpPr bwMode="auto">
          <a:xfrm>
            <a:off x="1482725" y="2043113"/>
            <a:ext cx="4349750" cy="519112"/>
            <a:chOff x="915" y="710"/>
            <a:chExt cx="2686" cy="320"/>
          </a:xfrm>
        </p:grpSpPr>
        <p:cxnSp>
          <p:nvCxnSpPr>
            <p:cNvPr id="16" name="AutoShape 249"/>
            <p:cNvCxnSpPr>
              <a:cxnSpLocks noChangeShapeType="1"/>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600" b="1" dirty="0" smtClean="0">
                  <a:solidFill>
                    <a:srgbClr val="003896"/>
                  </a:solidFill>
                </a:rPr>
                <a:t>Title</a:t>
              </a:r>
            </a:p>
            <a:p>
              <a:pPr eaLnBrk="1" fontAlgn="base" hangingPunct="1">
                <a:spcBef>
                  <a:spcPct val="0"/>
                </a:spcBef>
                <a:spcAft>
                  <a:spcPct val="0"/>
                </a:spcAft>
                <a:defRPr/>
              </a:pPr>
              <a:r>
                <a:rPr lang="en-US" altLang="en-US" sz="1600" dirty="0" smtClean="0">
                  <a:solidFill>
                    <a:srgbClr val="808080"/>
                  </a:solidFill>
                </a:rPr>
                <a:t>Unit of measure</a:t>
              </a:r>
            </a:p>
          </p:txBody>
        </p:sp>
      </p:grpSp>
      <p:grpSp>
        <p:nvGrpSpPr>
          <p:cNvPr id="18" name="LegendBoxes" hidden="1"/>
          <p:cNvGrpSpPr>
            <a:grpSpLocks/>
          </p:cNvGrpSpPr>
          <p:nvPr/>
        </p:nvGrpSpPr>
        <p:grpSpPr bwMode="auto">
          <a:xfrm>
            <a:off x="8105775" y="1012825"/>
            <a:ext cx="779463" cy="1017588"/>
            <a:chOff x="4936" y="176"/>
            <a:chExt cx="481" cy="628"/>
          </a:xfrm>
        </p:grpSpPr>
        <p:sp>
          <p:nvSpPr>
            <p:cNvPr id="19"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0"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1"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2"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3"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4"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5"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6"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grpSp>
      <p:grpSp>
        <p:nvGrpSpPr>
          <p:cNvPr id="27" name="LegendLines" hidden="1"/>
          <p:cNvGrpSpPr>
            <a:grpSpLocks/>
          </p:cNvGrpSpPr>
          <p:nvPr/>
        </p:nvGrpSpPr>
        <p:grpSpPr bwMode="auto">
          <a:xfrm>
            <a:off x="7791450" y="1019175"/>
            <a:ext cx="1093788" cy="744538"/>
            <a:chOff x="4750" y="176"/>
            <a:chExt cx="675" cy="460"/>
          </a:xfrm>
        </p:grpSpPr>
        <p:sp>
          <p:nvSpPr>
            <p:cNvPr id="28"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29"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30"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31"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2" name="Legend2"/>
            <p:cNvSpPr>
              <a:spLocks noChangeArrowheads="1"/>
            </p:cNvSpPr>
            <p:nvPr/>
          </p:nvSpPr>
          <p:spPr bwMode="gray">
            <a:xfrm>
              <a:off x="5104" y="344"/>
              <a:ext cx="321" cy="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3"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grpSp>
        <p:nvGrpSpPr>
          <p:cNvPr id="34" name="McKSticker" hidden="1"/>
          <p:cNvGrpSpPr>
            <a:grpSpLocks/>
          </p:cNvGrpSpPr>
          <p:nvPr/>
        </p:nvGrpSpPr>
        <p:grpSpPr bwMode="auto">
          <a:xfrm>
            <a:off x="7796213" y="1025525"/>
            <a:ext cx="1089025" cy="215900"/>
            <a:chOff x="7673881" y="285750"/>
            <a:chExt cx="1066894" cy="212366"/>
          </a:xfrm>
        </p:grpSpPr>
        <p:sp>
          <p:nvSpPr>
            <p:cNvPr id="35"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buClr>
                  <a:srgbClr val="83725B"/>
                </a:buClr>
                <a:defRPr/>
              </a:pPr>
              <a:r>
                <a:rPr lang="en-US" altLang="en-US" sz="1200" dirty="0" smtClean="0">
                  <a:solidFill>
                    <a:srgbClr val="808080"/>
                  </a:solidFill>
                </a:rPr>
                <a:t>PRELIMINARY</a:t>
              </a:r>
            </a:p>
          </p:txBody>
        </p:sp>
        <p:cxnSp>
          <p:nvCxnSpPr>
            <p:cNvPr id="36" name="AutoShape 31"/>
            <p:cNvCxnSpPr>
              <a:cxnSpLocks noChangeShapeType="1"/>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7" name="AutoShape 32"/>
            <p:cNvCxnSpPr>
              <a:cxnSpLocks noChangeShapeType="1"/>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8" name="LegendMoons" hidden="1"/>
          <p:cNvGrpSpPr>
            <a:grpSpLocks/>
          </p:cNvGrpSpPr>
          <p:nvPr/>
        </p:nvGrpSpPr>
        <p:grpSpPr bwMode="auto">
          <a:xfrm>
            <a:off x="8037513" y="1012825"/>
            <a:ext cx="847725" cy="1333500"/>
            <a:chOff x="6655594" y="273840"/>
            <a:chExt cx="830430" cy="1306516"/>
          </a:xfrm>
        </p:grpSpPr>
        <p:grpSp>
          <p:nvGrpSpPr>
            <p:cNvPr id="39" name="MoonLegend1"/>
            <p:cNvGrpSpPr>
              <a:grpSpLocks noChangeAspect="1"/>
            </p:cNvGrpSpPr>
            <p:nvPr>
              <p:custDataLst>
                <p:tags r:id="rId9"/>
              </p:custDataLst>
            </p:nvPr>
          </p:nvGrpSpPr>
          <p:grpSpPr bwMode="auto">
            <a:xfrm>
              <a:off x="6655594" y="273840"/>
              <a:ext cx="209550" cy="209551"/>
              <a:chOff x="4533" y="183"/>
              <a:chExt cx="144" cy="144"/>
            </a:xfrm>
          </p:grpSpPr>
          <p:sp>
            <p:nvSpPr>
              <p:cNvPr id="57" name="Oval 38"/>
              <p:cNvSpPr>
                <a:spLocks noChangeAspect="1" noChangeArrowheads="1"/>
              </p:cNvSpPr>
              <p:nvPr>
                <p:custDataLst>
                  <p:tags r:id="rId22"/>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8" name="Arc 39"/>
              <p:cNvSpPr>
                <a:spLocks noChangeAspect="1"/>
              </p:cNvSpPr>
              <p:nvPr>
                <p:custDataLst>
                  <p:tags r:id="rId23"/>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0" name="MoonLegend2"/>
            <p:cNvGrpSpPr>
              <a:grpSpLocks noChangeAspect="1"/>
            </p:cNvGrpSpPr>
            <p:nvPr>
              <p:custDataLst>
                <p:tags r:id="rId10"/>
              </p:custDataLst>
            </p:nvPr>
          </p:nvGrpSpPr>
          <p:grpSpPr bwMode="auto">
            <a:xfrm>
              <a:off x="6655594" y="548081"/>
              <a:ext cx="209550" cy="209551"/>
              <a:chOff x="1694" y="2044"/>
              <a:chExt cx="160" cy="160"/>
            </a:xfrm>
          </p:grpSpPr>
          <p:sp>
            <p:nvSpPr>
              <p:cNvPr id="55" name="Oval 41"/>
              <p:cNvSpPr>
                <a:spLocks noChangeAspect="1" noChangeArrowheads="1"/>
              </p:cNvSpPr>
              <p:nvPr>
                <p:custDataLst>
                  <p:tags r:id="rId20"/>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6" name="Arc 42"/>
              <p:cNvSpPr>
                <a:spLocks noChangeAspect="1"/>
              </p:cNvSpPr>
              <p:nvPr>
                <p:custDataLst>
                  <p:tags r:id="rId21"/>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1" name="MoonLegend4"/>
            <p:cNvGrpSpPr>
              <a:grpSpLocks noChangeAspect="1"/>
            </p:cNvGrpSpPr>
            <p:nvPr>
              <p:custDataLst>
                <p:tags r:id="rId11"/>
              </p:custDataLst>
            </p:nvPr>
          </p:nvGrpSpPr>
          <p:grpSpPr bwMode="auto">
            <a:xfrm>
              <a:off x="6655594" y="1096563"/>
              <a:ext cx="209550" cy="209551"/>
              <a:chOff x="4495" y="1198"/>
              <a:chExt cx="160" cy="160"/>
            </a:xfrm>
          </p:grpSpPr>
          <p:sp>
            <p:nvSpPr>
              <p:cNvPr id="53" name="Oval 47"/>
              <p:cNvSpPr>
                <a:spLocks noChangeAspect="1" noChangeArrowheads="1"/>
              </p:cNvSpPr>
              <p:nvPr>
                <p:custDataLst>
                  <p:tags r:id="rId18"/>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4" name="Arc 48"/>
              <p:cNvSpPr>
                <a:spLocks noChangeAspect="1"/>
              </p:cNvSpPr>
              <p:nvPr>
                <p:custDataLst>
                  <p:tags r:id="rId19"/>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2" name="MoonLegend5"/>
            <p:cNvGrpSpPr>
              <a:grpSpLocks noChangeAspect="1"/>
            </p:cNvGrpSpPr>
            <p:nvPr>
              <p:custDataLst>
                <p:tags r:id="rId12"/>
              </p:custDataLst>
            </p:nvPr>
          </p:nvGrpSpPr>
          <p:grpSpPr bwMode="auto">
            <a:xfrm>
              <a:off x="6655594" y="1370805"/>
              <a:ext cx="209550" cy="209551"/>
              <a:chOff x="4495" y="1440"/>
              <a:chExt cx="160" cy="160"/>
            </a:xfrm>
          </p:grpSpPr>
          <p:sp>
            <p:nvSpPr>
              <p:cNvPr id="51" name="Oval 50"/>
              <p:cNvSpPr>
                <a:spLocks noChangeAspect="1" noChangeArrowheads="1"/>
              </p:cNvSpPr>
              <p:nvPr>
                <p:custDataLst>
                  <p:tags r:id="rId16"/>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2" name="Oval 51"/>
              <p:cNvSpPr>
                <a:spLocks noChangeAspect="1" noChangeArrowheads="1"/>
              </p:cNvSpPr>
              <p:nvPr>
                <p:custDataLst>
                  <p:tags r:id="rId17"/>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sp>
          <p:nvSpPr>
            <p:cNvPr id="43" name="Legend1"/>
            <p:cNvSpPr>
              <a:spLocks noChangeArrowheads="1"/>
            </p:cNvSpPr>
            <p:nvPr/>
          </p:nvSpPr>
          <p:spPr bwMode="gray">
            <a:xfrm>
              <a:off x="6975947" y="286283"/>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4" name="Legend2"/>
            <p:cNvSpPr>
              <a:spLocks noChangeArrowheads="1"/>
            </p:cNvSpPr>
            <p:nvPr/>
          </p:nvSpPr>
          <p:spPr bwMode="gray">
            <a:xfrm>
              <a:off x="6975947" y="561585"/>
              <a:ext cx="510077" cy="183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5" name="Legend3"/>
            <p:cNvSpPr>
              <a:spLocks noChangeArrowheads="1"/>
            </p:cNvSpPr>
            <p:nvPr/>
          </p:nvSpPr>
          <p:spPr bwMode="gray">
            <a:xfrm>
              <a:off x="6975947" y="835331"/>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6" name="Legend4"/>
            <p:cNvSpPr>
              <a:spLocks noChangeArrowheads="1"/>
            </p:cNvSpPr>
            <p:nvPr/>
          </p:nvSpPr>
          <p:spPr bwMode="gray">
            <a:xfrm>
              <a:off x="6975947" y="1107522"/>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7" name="Legend5"/>
            <p:cNvSpPr>
              <a:spLocks noChangeArrowheads="1"/>
            </p:cNvSpPr>
            <p:nvPr/>
          </p:nvSpPr>
          <p:spPr bwMode="gray">
            <a:xfrm>
              <a:off x="6975947" y="1382824"/>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nvGrpSpPr>
            <p:cNvPr id="48" name="MoonLegend3"/>
            <p:cNvGrpSpPr>
              <a:grpSpLocks noChangeAspect="1"/>
            </p:cNvGrpSpPr>
            <p:nvPr>
              <p:custDataLst>
                <p:tags r:id="rId13"/>
              </p:custDataLst>
            </p:nvPr>
          </p:nvGrpSpPr>
          <p:grpSpPr bwMode="auto">
            <a:xfrm>
              <a:off x="6655594" y="822322"/>
              <a:ext cx="209550" cy="209551"/>
              <a:chOff x="4495" y="1198"/>
              <a:chExt cx="160" cy="160"/>
            </a:xfrm>
          </p:grpSpPr>
          <p:sp>
            <p:nvSpPr>
              <p:cNvPr id="49" name="Oval 47"/>
              <p:cNvSpPr>
                <a:spLocks noChangeAspect="1" noChangeArrowheads="1"/>
              </p:cNvSpPr>
              <p:nvPr>
                <p:custDataLst>
                  <p:tags r:id="rId14"/>
                </p:custDataLst>
              </p:nvPr>
            </p:nvSpPr>
            <p:spPr bwMode="gray">
              <a:xfrm>
                <a:off x="4495" y="1198"/>
                <a:ext cx="160" cy="156"/>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0" name="Arc 48"/>
              <p:cNvSpPr>
                <a:spLocks noChangeAspect="1"/>
              </p:cNvSpPr>
              <p:nvPr>
                <p:custDataLst>
                  <p:tags r:id="rId15"/>
                </p:custDataLst>
              </p:nvPr>
            </p:nvSpPr>
            <p:spPr bwMode="gray">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sp>
        <p:nvSpPr>
          <p:cNvPr id="3" name="Content Placeholder 2"/>
          <p:cNvSpPr>
            <a:spLocks noGrp="1"/>
          </p:cNvSpPr>
          <p:nvPr>
            <p:ph idx="1"/>
          </p:nvPr>
        </p:nvSpPr>
        <p:spPr>
          <a:xfrm>
            <a:off x="436563" y="1436690"/>
            <a:ext cx="8378825" cy="504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Title 6"/>
          <p:cNvSpPr>
            <a:spLocks noGrp="1"/>
          </p:cNvSpPr>
          <p:nvPr>
            <p:ph type="title"/>
          </p:nvPr>
        </p:nvSpPr>
        <p:spPr>
          <a:xfrm>
            <a:off x="436564" y="166690"/>
            <a:ext cx="6519863" cy="666750"/>
          </a:xfrm>
        </p:spPr>
        <p:txBody>
          <a:bodyPr/>
          <a:lstStyle/>
          <a:p>
            <a:r>
              <a:rPr lang="en-US" smtClean="0"/>
              <a:t>Click to edit Master title style</a:t>
            </a:r>
            <a:endParaRPr lang="en-GB"/>
          </a:p>
        </p:txBody>
      </p:sp>
      <p:sp>
        <p:nvSpPr>
          <p:cNvPr id="14" name="Text Placeholder 13"/>
          <p:cNvSpPr>
            <a:spLocks noGrp="1"/>
          </p:cNvSpPr>
          <p:nvPr>
            <p:ph type="body" sz="quarter" idx="12"/>
          </p:nvPr>
        </p:nvSpPr>
        <p:spPr>
          <a:xfrm>
            <a:off x="436563" y="6482838"/>
            <a:ext cx="528991" cy="258532"/>
          </a:xfrm>
        </p:spPr>
        <p:txBody>
          <a:bodyPr wrap="none" anchor="b"/>
          <a:lstStyle>
            <a:lvl1pPr marL="0" indent="0">
              <a:buNone/>
              <a:defRPr sz="1200"/>
            </a:lvl1pPr>
            <a:lvl5pPr>
              <a:defRPr/>
            </a:lvl5pPr>
          </a:lstStyle>
          <a:p>
            <a:pPr lvl="0"/>
            <a:r>
              <a:rPr lang="en-US" smtClean="0"/>
              <a:t>Click to edit Master text styles</a:t>
            </a:r>
          </a:p>
        </p:txBody>
      </p:sp>
      <p:sp>
        <p:nvSpPr>
          <p:cNvPr id="59" name="Slide Number Placeholder 1"/>
          <p:cNvSpPr>
            <a:spLocks noGrp="1"/>
          </p:cNvSpPr>
          <p:nvPr>
            <p:ph type="sldNum" sz="quarter" idx="13"/>
            <p:custDataLst>
              <p:tags r:id="rId8"/>
            </p:custDataLst>
          </p:nvPr>
        </p:nvSpPr>
        <p:spPr>
          <a:xfrm>
            <a:off x="8610600" y="6567488"/>
            <a:ext cx="381000" cy="214312"/>
          </a:xfrm>
          <a:prstGeom prst="rect">
            <a:avLst/>
          </a:prstGeom>
        </p:spPr>
        <p:txBody>
          <a:bodyPr/>
          <a:lstStyle>
            <a:lvl1pPr algn="r">
              <a:defRPr sz="1000">
                <a:solidFill>
                  <a:srgbClr val="83725B"/>
                </a:solidFill>
              </a:defRPr>
            </a:lvl1pPr>
          </a:lstStyle>
          <a:p>
            <a:fld id="{9753564C-3108-4A1B-96BF-FA062B557893}" type="slidenum">
              <a:rPr lang="en-GB" altLang="en-US"/>
              <a:pPr/>
              <a:t>‹#›</a:t>
            </a:fld>
            <a:endParaRPr lang="en-GB" altLang="en-US" dirty="0"/>
          </a:p>
        </p:txBody>
      </p:sp>
    </p:spTree>
    <p:extLst>
      <p:ext uri="{BB962C8B-B14F-4D97-AF65-F5344CB8AC3E}">
        <p14:creationId xmlns:p14="http://schemas.microsoft.com/office/powerpoint/2010/main" xmlns="" val="2627872300"/>
      </p:ext>
    </p:extLst>
  </p:cSld>
  <p:clrMapOvr>
    <a:masterClrMapping/>
  </p:clrMapOvr>
  <p:transition spd="slow">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p:nvGraphicFramePr>
        <p:xfrm>
          <a:off x="0" y="0"/>
          <a:ext cx="161925" cy="161925"/>
        </p:xfrm>
        <a:graphic>
          <a:graphicData uri="http://schemas.openxmlformats.org/presentationml/2006/ole">
            <p:oleObj spid="_x0000_s225392" name="think-cell Slide" r:id="rId25" imgW="360" imgH="360" progId="">
              <p:embed/>
            </p:oleObj>
          </a:graphicData>
        </a:graphic>
      </p:graphicFrame>
      <p:pic>
        <p:nvPicPr>
          <p:cNvPr id="6" name="Picture 140"/>
          <p:cNvPicPr preferRelativeResize="0">
            <a:picLocks noChangeArrowheads="1"/>
          </p:cNvPicPr>
          <p:nvPr>
            <p:custDataLst>
              <p:tags r:id="rId2"/>
            </p:custDataLst>
          </p:nvPr>
        </p:nvPicPr>
        <p:blipFill>
          <a:blip r:embed="rId26" cstate="print">
            <a:extLst>
              <a:ext uri="{28A0092B-C50C-407E-A947-70E740481C1C}">
                <a14:useLocalDpi xmlns:a14="http://schemas.microsoft.com/office/drawing/2010/main" xmlns="" val="0"/>
              </a:ext>
            </a:extLst>
          </a:blip>
          <a:srcRect/>
          <a:stretch>
            <a:fillRect/>
          </a:stretch>
        </p:blipFill>
        <p:spPr bwMode="gray">
          <a:xfrm>
            <a:off x="7712075" y="338138"/>
            <a:ext cx="1173163" cy="29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8" name="Picture 142"/>
          <p:cNvPicPr preferRelativeResize="0">
            <a:picLocks noChangeArrowheads="1"/>
          </p:cNvPicPr>
          <p:nvPr>
            <p:custDataLst>
              <p:tags r:id="rId3"/>
            </p:custDataLst>
          </p:nvPr>
        </p:nvPicPr>
        <p:blipFill>
          <a:blip r:embed="rId27" cstate="print">
            <a:extLst>
              <a:ext uri="{28A0092B-C50C-407E-A947-70E740481C1C}">
                <a14:useLocalDpi xmlns:a14="http://schemas.microsoft.com/office/drawing/2010/main" xmlns="" val="0"/>
              </a:ext>
            </a:extLst>
          </a:blip>
          <a:srcRect/>
          <a:stretch>
            <a:fillRect/>
          </a:stretch>
        </p:blipFill>
        <p:spPr bwMode="gray">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9" name="McK 1. On-page tracker" hidden="1"/>
          <p:cNvSpPr>
            <a:spLocks noChangeArrowheads="1"/>
          </p:cNvSpPr>
          <p:nvPr>
            <p:custDataLst>
              <p:tags r:id="rId4"/>
            </p:custDataLst>
          </p:nvPr>
        </p:nvSpPr>
        <p:spPr bwMode="gray">
          <a:xfrm>
            <a:off x="122238" y="26988"/>
            <a:ext cx="876300" cy="220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400" dirty="0" smtClean="0">
                <a:solidFill>
                  <a:srgbClr val="FFFFFF"/>
                </a:solidFill>
              </a:rPr>
              <a:t>TRACKER</a:t>
            </a:r>
          </a:p>
        </p:txBody>
      </p:sp>
      <p:sp>
        <p:nvSpPr>
          <p:cNvPr id="10" name="McK 3. Unit of measure" hidden="1"/>
          <p:cNvSpPr txBox="1">
            <a:spLocks noChangeArrowheads="1"/>
          </p:cNvSpPr>
          <p:nvPr>
            <p:custDataLst>
              <p:tags r:id="rId5"/>
            </p:custDataLst>
          </p:nvPr>
        </p:nvSpPr>
        <p:spPr bwMode="gray">
          <a:xfrm>
            <a:off x="122238" y="973138"/>
            <a:ext cx="4395787" cy="25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1" name="McK Slide Elements" hidden="1"/>
          <p:cNvGrpSpPr>
            <a:grpSpLocks/>
          </p:cNvGrpSpPr>
          <p:nvPr>
            <p:custDataLst>
              <p:tags r:id="rId6"/>
            </p:custDataLst>
          </p:nvPr>
        </p:nvGrpSpPr>
        <p:grpSpPr bwMode="auto">
          <a:xfrm>
            <a:off x="122238" y="6367463"/>
            <a:ext cx="8721725" cy="357187"/>
            <a:chOff x="75" y="3931"/>
            <a:chExt cx="5385" cy="220"/>
          </a:xfrm>
        </p:grpSpPr>
        <p:sp>
          <p:nvSpPr>
            <p:cNvPr id="12" name="McK 4. Footnote"/>
            <p:cNvSpPr txBox="1">
              <a:spLocks noChangeArrowheads="1"/>
            </p:cNvSpPr>
            <p:nvPr/>
          </p:nvSpPr>
          <p:spPr bwMode="gray">
            <a:xfrm>
              <a:off x="75" y="3931"/>
              <a:ext cx="5385"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13" name="McK 5. Source"/>
            <p:cNvSpPr>
              <a:spLocks noChangeArrowheads="1"/>
            </p:cNvSpPr>
            <p:nvPr/>
          </p:nvSpPr>
          <p:spPr bwMode="gray">
            <a:xfrm>
              <a:off x="75" y="4054"/>
              <a:ext cx="5118" cy="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474663" indent="-474663" defTabSz="912813" eaLnBrk="0" hangingPunct="0">
                <a:tabLst>
                  <a:tab pos="473075" algn="l"/>
                </a:tabLst>
                <a:defRPr>
                  <a:solidFill>
                    <a:schemeClr val="tx1"/>
                  </a:solidFill>
                  <a:latin typeface="Arial" pitchFamily="34" charset="0"/>
                  <a:cs typeface="Arial" pitchFamily="34" charset="0"/>
                </a:defRPr>
              </a:lvl1pPr>
              <a:lvl2pPr marL="742950" indent="-285750" defTabSz="912813" eaLnBrk="0" hangingPunct="0">
                <a:tabLst>
                  <a:tab pos="473075" algn="l"/>
                </a:tabLst>
                <a:defRPr>
                  <a:solidFill>
                    <a:schemeClr val="tx1"/>
                  </a:solidFill>
                  <a:latin typeface="Arial" pitchFamily="34" charset="0"/>
                  <a:cs typeface="Arial" pitchFamily="34" charset="0"/>
                </a:defRPr>
              </a:lvl2pPr>
              <a:lvl3pPr marL="1143000" indent="-228600" defTabSz="912813" eaLnBrk="0" hangingPunct="0">
                <a:tabLst>
                  <a:tab pos="473075" algn="l"/>
                </a:tabLst>
                <a:defRPr>
                  <a:solidFill>
                    <a:schemeClr val="tx1"/>
                  </a:solidFill>
                  <a:latin typeface="Arial" pitchFamily="34" charset="0"/>
                  <a:cs typeface="Arial" pitchFamily="34" charset="0"/>
                </a:defRPr>
              </a:lvl3pPr>
              <a:lvl4pPr marL="1600200" indent="-228600" defTabSz="912813" eaLnBrk="0" hangingPunct="0">
                <a:tabLst>
                  <a:tab pos="473075" algn="l"/>
                </a:tabLst>
                <a:defRPr>
                  <a:solidFill>
                    <a:schemeClr val="tx1"/>
                  </a:solidFill>
                  <a:latin typeface="Arial" pitchFamily="34" charset="0"/>
                  <a:cs typeface="Arial" pitchFamily="34" charset="0"/>
                </a:defRPr>
              </a:lvl4pPr>
              <a:lvl5pPr marL="2057400" indent="-228600" defTabSz="912813" eaLnBrk="0" hangingPunct="0">
                <a:tabLst>
                  <a:tab pos="473075" algn="l"/>
                </a:tabLst>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000" dirty="0" smtClean="0">
                  <a:solidFill>
                    <a:srgbClr val="003896"/>
                  </a:solidFill>
                </a:rPr>
                <a:t>Source: Source</a:t>
              </a:r>
            </a:p>
          </p:txBody>
        </p:sp>
      </p:grpSp>
      <p:grpSp>
        <p:nvGrpSpPr>
          <p:cNvPr id="15" name="ACET" hidden="1"/>
          <p:cNvGrpSpPr>
            <a:grpSpLocks/>
          </p:cNvGrpSpPr>
          <p:nvPr>
            <p:custDataLst>
              <p:tags r:id="rId7"/>
            </p:custDataLst>
          </p:nvPr>
        </p:nvGrpSpPr>
        <p:grpSpPr bwMode="auto">
          <a:xfrm>
            <a:off x="1482725" y="2043113"/>
            <a:ext cx="4349750" cy="519112"/>
            <a:chOff x="915" y="710"/>
            <a:chExt cx="2686" cy="320"/>
          </a:xfrm>
        </p:grpSpPr>
        <p:cxnSp>
          <p:nvCxnSpPr>
            <p:cNvPr id="16" name="AutoShape 249"/>
            <p:cNvCxnSpPr>
              <a:cxnSpLocks noChangeShapeType="1"/>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600" b="1" dirty="0" smtClean="0">
                  <a:solidFill>
                    <a:srgbClr val="003896"/>
                  </a:solidFill>
                </a:rPr>
                <a:t>Title</a:t>
              </a:r>
            </a:p>
            <a:p>
              <a:pPr eaLnBrk="1" fontAlgn="base" hangingPunct="1">
                <a:spcBef>
                  <a:spcPct val="0"/>
                </a:spcBef>
                <a:spcAft>
                  <a:spcPct val="0"/>
                </a:spcAft>
                <a:defRPr/>
              </a:pPr>
              <a:r>
                <a:rPr lang="en-US" altLang="en-US" sz="1600" dirty="0" smtClean="0">
                  <a:solidFill>
                    <a:srgbClr val="808080"/>
                  </a:solidFill>
                </a:rPr>
                <a:t>Unit of measure</a:t>
              </a:r>
            </a:p>
          </p:txBody>
        </p:sp>
      </p:grpSp>
      <p:grpSp>
        <p:nvGrpSpPr>
          <p:cNvPr id="18" name="LegendBoxes" hidden="1"/>
          <p:cNvGrpSpPr>
            <a:grpSpLocks/>
          </p:cNvGrpSpPr>
          <p:nvPr/>
        </p:nvGrpSpPr>
        <p:grpSpPr bwMode="auto">
          <a:xfrm>
            <a:off x="8105775" y="1012825"/>
            <a:ext cx="779463" cy="1017588"/>
            <a:chOff x="4936" y="176"/>
            <a:chExt cx="481" cy="628"/>
          </a:xfrm>
        </p:grpSpPr>
        <p:sp>
          <p:nvSpPr>
            <p:cNvPr id="19"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0"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1"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2"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3"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4"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5"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6"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grpSp>
      <p:grpSp>
        <p:nvGrpSpPr>
          <p:cNvPr id="27" name="LegendLines" hidden="1"/>
          <p:cNvGrpSpPr>
            <a:grpSpLocks/>
          </p:cNvGrpSpPr>
          <p:nvPr/>
        </p:nvGrpSpPr>
        <p:grpSpPr bwMode="auto">
          <a:xfrm>
            <a:off x="7791450" y="1019175"/>
            <a:ext cx="1093788" cy="744538"/>
            <a:chOff x="4750" y="176"/>
            <a:chExt cx="675" cy="460"/>
          </a:xfrm>
        </p:grpSpPr>
        <p:sp>
          <p:nvSpPr>
            <p:cNvPr id="28"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29"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30"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31"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2" name="Legend2"/>
            <p:cNvSpPr>
              <a:spLocks noChangeArrowheads="1"/>
            </p:cNvSpPr>
            <p:nvPr/>
          </p:nvSpPr>
          <p:spPr bwMode="gray">
            <a:xfrm>
              <a:off x="5104" y="344"/>
              <a:ext cx="321" cy="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3"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grpSp>
        <p:nvGrpSpPr>
          <p:cNvPr id="34" name="McKSticker" hidden="1"/>
          <p:cNvGrpSpPr>
            <a:grpSpLocks/>
          </p:cNvGrpSpPr>
          <p:nvPr/>
        </p:nvGrpSpPr>
        <p:grpSpPr bwMode="auto">
          <a:xfrm>
            <a:off x="7796213" y="1025525"/>
            <a:ext cx="1089025" cy="215900"/>
            <a:chOff x="7673881" y="285750"/>
            <a:chExt cx="1066894" cy="212366"/>
          </a:xfrm>
        </p:grpSpPr>
        <p:sp>
          <p:nvSpPr>
            <p:cNvPr id="35"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buClr>
                  <a:srgbClr val="83725B"/>
                </a:buClr>
                <a:defRPr/>
              </a:pPr>
              <a:r>
                <a:rPr lang="en-US" altLang="en-US" sz="1200" dirty="0" smtClean="0">
                  <a:solidFill>
                    <a:srgbClr val="808080"/>
                  </a:solidFill>
                </a:rPr>
                <a:t>PRELIMINARY</a:t>
              </a:r>
            </a:p>
          </p:txBody>
        </p:sp>
        <p:cxnSp>
          <p:nvCxnSpPr>
            <p:cNvPr id="36" name="AutoShape 31"/>
            <p:cNvCxnSpPr>
              <a:cxnSpLocks noChangeShapeType="1"/>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7" name="AutoShape 32"/>
            <p:cNvCxnSpPr>
              <a:cxnSpLocks noChangeShapeType="1"/>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8" name="LegendMoons" hidden="1"/>
          <p:cNvGrpSpPr>
            <a:grpSpLocks/>
          </p:cNvGrpSpPr>
          <p:nvPr/>
        </p:nvGrpSpPr>
        <p:grpSpPr bwMode="auto">
          <a:xfrm>
            <a:off x="8037513" y="1012825"/>
            <a:ext cx="847725" cy="1333500"/>
            <a:chOff x="6655594" y="273840"/>
            <a:chExt cx="830430" cy="1306516"/>
          </a:xfrm>
        </p:grpSpPr>
        <p:grpSp>
          <p:nvGrpSpPr>
            <p:cNvPr id="39" name="MoonLegend1"/>
            <p:cNvGrpSpPr>
              <a:grpSpLocks noChangeAspect="1"/>
            </p:cNvGrpSpPr>
            <p:nvPr>
              <p:custDataLst>
                <p:tags r:id="rId9"/>
              </p:custDataLst>
            </p:nvPr>
          </p:nvGrpSpPr>
          <p:grpSpPr bwMode="auto">
            <a:xfrm>
              <a:off x="6655594" y="273840"/>
              <a:ext cx="209550" cy="209551"/>
              <a:chOff x="4533" y="183"/>
              <a:chExt cx="144" cy="144"/>
            </a:xfrm>
          </p:grpSpPr>
          <p:sp>
            <p:nvSpPr>
              <p:cNvPr id="57" name="Oval 38"/>
              <p:cNvSpPr>
                <a:spLocks noChangeAspect="1" noChangeArrowheads="1"/>
              </p:cNvSpPr>
              <p:nvPr>
                <p:custDataLst>
                  <p:tags r:id="rId22"/>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8" name="Arc 39"/>
              <p:cNvSpPr>
                <a:spLocks noChangeAspect="1"/>
              </p:cNvSpPr>
              <p:nvPr>
                <p:custDataLst>
                  <p:tags r:id="rId23"/>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0" name="MoonLegend2"/>
            <p:cNvGrpSpPr>
              <a:grpSpLocks noChangeAspect="1"/>
            </p:cNvGrpSpPr>
            <p:nvPr>
              <p:custDataLst>
                <p:tags r:id="rId10"/>
              </p:custDataLst>
            </p:nvPr>
          </p:nvGrpSpPr>
          <p:grpSpPr bwMode="auto">
            <a:xfrm>
              <a:off x="6655594" y="548081"/>
              <a:ext cx="209550" cy="209551"/>
              <a:chOff x="1694" y="2044"/>
              <a:chExt cx="160" cy="160"/>
            </a:xfrm>
          </p:grpSpPr>
          <p:sp>
            <p:nvSpPr>
              <p:cNvPr id="55" name="Oval 41"/>
              <p:cNvSpPr>
                <a:spLocks noChangeAspect="1" noChangeArrowheads="1"/>
              </p:cNvSpPr>
              <p:nvPr>
                <p:custDataLst>
                  <p:tags r:id="rId20"/>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6" name="Arc 42"/>
              <p:cNvSpPr>
                <a:spLocks noChangeAspect="1"/>
              </p:cNvSpPr>
              <p:nvPr>
                <p:custDataLst>
                  <p:tags r:id="rId21"/>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1" name="MoonLegend4"/>
            <p:cNvGrpSpPr>
              <a:grpSpLocks noChangeAspect="1"/>
            </p:cNvGrpSpPr>
            <p:nvPr>
              <p:custDataLst>
                <p:tags r:id="rId11"/>
              </p:custDataLst>
            </p:nvPr>
          </p:nvGrpSpPr>
          <p:grpSpPr bwMode="auto">
            <a:xfrm>
              <a:off x="6655594" y="1096563"/>
              <a:ext cx="209550" cy="209551"/>
              <a:chOff x="4495" y="1198"/>
              <a:chExt cx="160" cy="160"/>
            </a:xfrm>
          </p:grpSpPr>
          <p:sp>
            <p:nvSpPr>
              <p:cNvPr id="53" name="Oval 47"/>
              <p:cNvSpPr>
                <a:spLocks noChangeAspect="1" noChangeArrowheads="1"/>
              </p:cNvSpPr>
              <p:nvPr>
                <p:custDataLst>
                  <p:tags r:id="rId18"/>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4" name="Arc 48"/>
              <p:cNvSpPr>
                <a:spLocks noChangeAspect="1"/>
              </p:cNvSpPr>
              <p:nvPr>
                <p:custDataLst>
                  <p:tags r:id="rId19"/>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2" name="MoonLegend5"/>
            <p:cNvGrpSpPr>
              <a:grpSpLocks noChangeAspect="1"/>
            </p:cNvGrpSpPr>
            <p:nvPr>
              <p:custDataLst>
                <p:tags r:id="rId12"/>
              </p:custDataLst>
            </p:nvPr>
          </p:nvGrpSpPr>
          <p:grpSpPr bwMode="auto">
            <a:xfrm>
              <a:off x="6655594" y="1370805"/>
              <a:ext cx="209550" cy="209551"/>
              <a:chOff x="4495" y="1440"/>
              <a:chExt cx="160" cy="160"/>
            </a:xfrm>
          </p:grpSpPr>
          <p:sp>
            <p:nvSpPr>
              <p:cNvPr id="51" name="Oval 50"/>
              <p:cNvSpPr>
                <a:spLocks noChangeAspect="1" noChangeArrowheads="1"/>
              </p:cNvSpPr>
              <p:nvPr>
                <p:custDataLst>
                  <p:tags r:id="rId16"/>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2" name="Oval 51"/>
              <p:cNvSpPr>
                <a:spLocks noChangeAspect="1" noChangeArrowheads="1"/>
              </p:cNvSpPr>
              <p:nvPr>
                <p:custDataLst>
                  <p:tags r:id="rId17"/>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sp>
          <p:nvSpPr>
            <p:cNvPr id="43" name="Legend1"/>
            <p:cNvSpPr>
              <a:spLocks noChangeArrowheads="1"/>
            </p:cNvSpPr>
            <p:nvPr/>
          </p:nvSpPr>
          <p:spPr bwMode="gray">
            <a:xfrm>
              <a:off x="6975947" y="286283"/>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4" name="Legend2"/>
            <p:cNvSpPr>
              <a:spLocks noChangeArrowheads="1"/>
            </p:cNvSpPr>
            <p:nvPr/>
          </p:nvSpPr>
          <p:spPr bwMode="gray">
            <a:xfrm>
              <a:off x="6975947" y="561585"/>
              <a:ext cx="510077" cy="183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5" name="Legend3"/>
            <p:cNvSpPr>
              <a:spLocks noChangeArrowheads="1"/>
            </p:cNvSpPr>
            <p:nvPr/>
          </p:nvSpPr>
          <p:spPr bwMode="gray">
            <a:xfrm>
              <a:off x="6975947" y="835331"/>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6" name="Legend4"/>
            <p:cNvSpPr>
              <a:spLocks noChangeArrowheads="1"/>
            </p:cNvSpPr>
            <p:nvPr/>
          </p:nvSpPr>
          <p:spPr bwMode="gray">
            <a:xfrm>
              <a:off x="6975947" y="1107522"/>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7" name="Legend5"/>
            <p:cNvSpPr>
              <a:spLocks noChangeArrowheads="1"/>
            </p:cNvSpPr>
            <p:nvPr/>
          </p:nvSpPr>
          <p:spPr bwMode="gray">
            <a:xfrm>
              <a:off x="6975947" y="1382824"/>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nvGrpSpPr>
            <p:cNvPr id="48" name="MoonLegend3"/>
            <p:cNvGrpSpPr>
              <a:grpSpLocks noChangeAspect="1"/>
            </p:cNvGrpSpPr>
            <p:nvPr>
              <p:custDataLst>
                <p:tags r:id="rId13"/>
              </p:custDataLst>
            </p:nvPr>
          </p:nvGrpSpPr>
          <p:grpSpPr bwMode="auto">
            <a:xfrm>
              <a:off x="6655594" y="822322"/>
              <a:ext cx="209550" cy="209551"/>
              <a:chOff x="4495" y="1198"/>
              <a:chExt cx="160" cy="160"/>
            </a:xfrm>
          </p:grpSpPr>
          <p:sp>
            <p:nvSpPr>
              <p:cNvPr id="49" name="Oval 47"/>
              <p:cNvSpPr>
                <a:spLocks noChangeAspect="1" noChangeArrowheads="1"/>
              </p:cNvSpPr>
              <p:nvPr>
                <p:custDataLst>
                  <p:tags r:id="rId14"/>
                </p:custDataLst>
              </p:nvPr>
            </p:nvSpPr>
            <p:spPr bwMode="gray">
              <a:xfrm>
                <a:off x="4495" y="1198"/>
                <a:ext cx="160" cy="156"/>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0" name="Arc 48"/>
              <p:cNvSpPr>
                <a:spLocks noChangeAspect="1"/>
              </p:cNvSpPr>
              <p:nvPr>
                <p:custDataLst>
                  <p:tags r:id="rId15"/>
                </p:custDataLst>
              </p:nvPr>
            </p:nvSpPr>
            <p:spPr bwMode="gray">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sp>
        <p:nvSpPr>
          <p:cNvPr id="3" name="Content Placeholder 2"/>
          <p:cNvSpPr>
            <a:spLocks noGrp="1"/>
          </p:cNvSpPr>
          <p:nvPr>
            <p:ph idx="1"/>
          </p:nvPr>
        </p:nvSpPr>
        <p:spPr>
          <a:xfrm>
            <a:off x="436563" y="1436690"/>
            <a:ext cx="8378825" cy="504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Title 6"/>
          <p:cNvSpPr>
            <a:spLocks noGrp="1"/>
          </p:cNvSpPr>
          <p:nvPr>
            <p:ph type="title"/>
          </p:nvPr>
        </p:nvSpPr>
        <p:spPr>
          <a:xfrm>
            <a:off x="436564" y="166690"/>
            <a:ext cx="6519863" cy="666750"/>
          </a:xfrm>
        </p:spPr>
        <p:txBody>
          <a:bodyPr/>
          <a:lstStyle/>
          <a:p>
            <a:r>
              <a:rPr lang="en-US" smtClean="0"/>
              <a:t>Click to edit Master title style</a:t>
            </a:r>
            <a:endParaRPr lang="en-GB"/>
          </a:p>
        </p:txBody>
      </p:sp>
      <p:sp>
        <p:nvSpPr>
          <p:cNvPr id="14" name="Text Placeholder 13"/>
          <p:cNvSpPr>
            <a:spLocks noGrp="1"/>
          </p:cNvSpPr>
          <p:nvPr>
            <p:ph type="body" sz="quarter" idx="12"/>
          </p:nvPr>
        </p:nvSpPr>
        <p:spPr>
          <a:xfrm>
            <a:off x="436563" y="6482838"/>
            <a:ext cx="528991" cy="258532"/>
          </a:xfrm>
        </p:spPr>
        <p:txBody>
          <a:bodyPr wrap="none" anchor="b"/>
          <a:lstStyle>
            <a:lvl1pPr marL="0" indent="0">
              <a:buNone/>
              <a:defRPr sz="1200"/>
            </a:lvl1pPr>
            <a:lvl5pPr>
              <a:defRPr/>
            </a:lvl5pPr>
          </a:lstStyle>
          <a:p>
            <a:pPr lvl="0"/>
            <a:r>
              <a:rPr lang="en-US" smtClean="0"/>
              <a:t>Click to edit Master text styles</a:t>
            </a:r>
          </a:p>
        </p:txBody>
      </p:sp>
      <p:sp>
        <p:nvSpPr>
          <p:cNvPr id="59" name="Slide Number Placeholder 1"/>
          <p:cNvSpPr>
            <a:spLocks noGrp="1"/>
          </p:cNvSpPr>
          <p:nvPr>
            <p:ph type="sldNum" sz="quarter" idx="13"/>
            <p:custDataLst>
              <p:tags r:id="rId8"/>
            </p:custDataLst>
          </p:nvPr>
        </p:nvSpPr>
        <p:spPr>
          <a:xfrm>
            <a:off x="8610600" y="6567488"/>
            <a:ext cx="381000" cy="214312"/>
          </a:xfrm>
          <a:prstGeom prst="rect">
            <a:avLst/>
          </a:prstGeom>
        </p:spPr>
        <p:txBody>
          <a:bodyPr/>
          <a:lstStyle>
            <a:lvl1pPr algn="r">
              <a:defRPr sz="1000">
                <a:solidFill>
                  <a:srgbClr val="83725B"/>
                </a:solidFill>
              </a:defRPr>
            </a:lvl1pPr>
          </a:lstStyle>
          <a:p>
            <a:fld id="{4E5B4F9E-79FA-4DAF-BA0A-80FDFB1A0F6D}" type="slidenum">
              <a:rPr lang="en-GB" altLang="en-US"/>
              <a:pPr/>
              <a:t>‹#›</a:t>
            </a:fld>
            <a:endParaRPr lang="en-GB" altLang="en-US" dirty="0"/>
          </a:p>
        </p:txBody>
      </p:sp>
    </p:spTree>
    <p:extLst>
      <p:ext uri="{BB962C8B-B14F-4D97-AF65-F5344CB8AC3E}">
        <p14:creationId xmlns:p14="http://schemas.microsoft.com/office/powerpoint/2010/main" xmlns="" val="3523972809"/>
      </p:ext>
    </p:extLst>
  </p:cSld>
  <p:clrMapOvr>
    <a:masterClrMapping/>
  </p:clrMapOvr>
  <p:transition spd="slow">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p:nvGraphicFramePr>
        <p:xfrm>
          <a:off x="0" y="0"/>
          <a:ext cx="161925" cy="161925"/>
        </p:xfrm>
        <a:graphic>
          <a:graphicData uri="http://schemas.openxmlformats.org/presentationml/2006/ole">
            <p:oleObj spid="_x0000_s226416" name="think-cell Slide" r:id="rId25" imgW="360" imgH="360" progId="">
              <p:embed/>
            </p:oleObj>
          </a:graphicData>
        </a:graphic>
      </p:graphicFrame>
      <p:pic>
        <p:nvPicPr>
          <p:cNvPr id="6" name="Picture 140"/>
          <p:cNvPicPr preferRelativeResize="0">
            <a:picLocks noChangeArrowheads="1"/>
          </p:cNvPicPr>
          <p:nvPr>
            <p:custDataLst>
              <p:tags r:id="rId2"/>
            </p:custDataLst>
          </p:nvPr>
        </p:nvPicPr>
        <p:blipFill>
          <a:blip r:embed="rId26" cstate="print">
            <a:extLst>
              <a:ext uri="{28A0092B-C50C-407E-A947-70E740481C1C}">
                <a14:useLocalDpi xmlns:a14="http://schemas.microsoft.com/office/drawing/2010/main" xmlns="" val="0"/>
              </a:ext>
            </a:extLst>
          </a:blip>
          <a:srcRect/>
          <a:stretch>
            <a:fillRect/>
          </a:stretch>
        </p:blipFill>
        <p:spPr bwMode="gray">
          <a:xfrm>
            <a:off x="7712075" y="338138"/>
            <a:ext cx="1173163" cy="29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8" name="Picture 142"/>
          <p:cNvPicPr preferRelativeResize="0">
            <a:picLocks noChangeArrowheads="1"/>
          </p:cNvPicPr>
          <p:nvPr>
            <p:custDataLst>
              <p:tags r:id="rId3"/>
            </p:custDataLst>
          </p:nvPr>
        </p:nvPicPr>
        <p:blipFill>
          <a:blip r:embed="rId27" cstate="print">
            <a:extLst>
              <a:ext uri="{28A0092B-C50C-407E-A947-70E740481C1C}">
                <a14:useLocalDpi xmlns:a14="http://schemas.microsoft.com/office/drawing/2010/main" xmlns="" val="0"/>
              </a:ext>
            </a:extLst>
          </a:blip>
          <a:srcRect/>
          <a:stretch>
            <a:fillRect/>
          </a:stretch>
        </p:blipFill>
        <p:spPr bwMode="gray">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9" name="McK 1. On-page tracker" hidden="1"/>
          <p:cNvSpPr>
            <a:spLocks noChangeArrowheads="1"/>
          </p:cNvSpPr>
          <p:nvPr>
            <p:custDataLst>
              <p:tags r:id="rId4"/>
            </p:custDataLst>
          </p:nvPr>
        </p:nvSpPr>
        <p:spPr bwMode="gray">
          <a:xfrm>
            <a:off x="122238" y="26988"/>
            <a:ext cx="876300" cy="220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400" dirty="0" smtClean="0">
                <a:solidFill>
                  <a:srgbClr val="FFFFFF"/>
                </a:solidFill>
              </a:rPr>
              <a:t>TRACKER</a:t>
            </a:r>
          </a:p>
        </p:txBody>
      </p:sp>
      <p:sp>
        <p:nvSpPr>
          <p:cNvPr id="10" name="McK 3. Unit of measure" hidden="1"/>
          <p:cNvSpPr txBox="1">
            <a:spLocks noChangeArrowheads="1"/>
          </p:cNvSpPr>
          <p:nvPr>
            <p:custDataLst>
              <p:tags r:id="rId5"/>
            </p:custDataLst>
          </p:nvPr>
        </p:nvSpPr>
        <p:spPr bwMode="gray">
          <a:xfrm>
            <a:off x="122238" y="973138"/>
            <a:ext cx="4395787" cy="25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1" name="McK Slide Elements" hidden="1"/>
          <p:cNvGrpSpPr>
            <a:grpSpLocks/>
          </p:cNvGrpSpPr>
          <p:nvPr>
            <p:custDataLst>
              <p:tags r:id="rId6"/>
            </p:custDataLst>
          </p:nvPr>
        </p:nvGrpSpPr>
        <p:grpSpPr bwMode="auto">
          <a:xfrm>
            <a:off x="122238" y="6367463"/>
            <a:ext cx="8721725" cy="357187"/>
            <a:chOff x="75" y="3931"/>
            <a:chExt cx="5385" cy="220"/>
          </a:xfrm>
        </p:grpSpPr>
        <p:sp>
          <p:nvSpPr>
            <p:cNvPr id="12" name="McK 4. Footnote"/>
            <p:cNvSpPr txBox="1">
              <a:spLocks noChangeArrowheads="1"/>
            </p:cNvSpPr>
            <p:nvPr/>
          </p:nvSpPr>
          <p:spPr bwMode="gray">
            <a:xfrm>
              <a:off x="75" y="3931"/>
              <a:ext cx="5385"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13" name="McK 5. Source"/>
            <p:cNvSpPr>
              <a:spLocks noChangeArrowheads="1"/>
            </p:cNvSpPr>
            <p:nvPr/>
          </p:nvSpPr>
          <p:spPr bwMode="gray">
            <a:xfrm>
              <a:off x="75" y="4054"/>
              <a:ext cx="5118" cy="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474663" indent="-474663" defTabSz="912813" eaLnBrk="0" hangingPunct="0">
                <a:tabLst>
                  <a:tab pos="473075" algn="l"/>
                </a:tabLst>
                <a:defRPr>
                  <a:solidFill>
                    <a:schemeClr val="tx1"/>
                  </a:solidFill>
                  <a:latin typeface="Arial" pitchFamily="34" charset="0"/>
                  <a:cs typeface="Arial" pitchFamily="34" charset="0"/>
                </a:defRPr>
              </a:lvl1pPr>
              <a:lvl2pPr marL="742950" indent="-285750" defTabSz="912813" eaLnBrk="0" hangingPunct="0">
                <a:tabLst>
                  <a:tab pos="473075" algn="l"/>
                </a:tabLst>
                <a:defRPr>
                  <a:solidFill>
                    <a:schemeClr val="tx1"/>
                  </a:solidFill>
                  <a:latin typeface="Arial" pitchFamily="34" charset="0"/>
                  <a:cs typeface="Arial" pitchFamily="34" charset="0"/>
                </a:defRPr>
              </a:lvl2pPr>
              <a:lvl3pPr marL="1143000" indent="-228600" defTabSz="912813" eaLnBrk="0" hangingPunct="0">
                <a:tabLst>
                  <a:tab pos="473075" algn="l"/>
                </a:tabLst>
                <a:defRPr>
                  <a:solidFill>
                    <a:schemeClr val="tx1"/>
                  </a:solidFill>
                  <a:latin typeface="Arial" pitchFamily="34" charset="0"/>
                  <a:cs typeface="Arial" pitchFamily="34" charset="0"/>
                </a:defRPr>
              </a:lvl3pPr>
              <a:lvl4pPr marL="1600200" indent="-228600" defTabSz="912813" eaLnBrk="0" hangingPunct="0">
                <a:tabLst>
                  <a:tab pos="473075" algn="l"/>
                </a:tabLst>
                <a:defRPr>
                  <a:solidFill>
                    <a:schemeClr val="tx1"/>
                  </a:solidFill>
                  <a:latin typeface="Arial" pitchFamily="34" charset="0"/>
                  <a:cs typeface="Arial" pitchFamily="34" charset="0"/>
                </a:defRPr>
              </a:lvl4pPr>
              <a:lvl5pPr marL="2057400" indent="-228600" defTabSz="912813" eaLnBrk="0" hangingPunct="0">
                <a:tabLst>
                  <a:tab pos="473075" algn="l"/>
                </a:tabLst>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000" dirty="0" smtClean="0">
                  <a:solidFill>
                    <a:srgbClr val="003896"/>
                  </a:solidFill>
                </a:rPr>
                <a:t>Source: Source</a:t>
              </a:r>
            </a:p>
          </p:txBody>
        </p:sp>
      </p:grpSp>
      <p:grpSp>
        <p:nvGrpSpPr>
          <p:cNvPr id="15" name="ACET" hidden="1"/>
          <p:cNvGrpSpPr>
            <a:grpSpLocks/>
          </p:cNvGrpSpPr>
          <p:nvPr>
            <p:custDataLst>
              <p:tags r:id="rId7"/>
            </p:custDataLst>
          </p:nvPr>
        </p:nvGrpSpPr>
        <p:grpSpPr bwMode="auto">
          <a:xfrm>
            <a:off x="1482725" y="2043113"/>
            <a:ext cx="4349750" cy="519112"/>
            <a:chOff x="915" y="710"/>
            <a:chExt cx="2686" cy="320"/>
          </a:xfrm>
        </p:grpSpPr>
        <p:cxnSp>
          <p:nvCxnSpPr>
            <p:cNvPr id="16" name="AutoShape 249"/>
            <p:cNvCxnSpPr>
              <a:cxnSpLocks noChangeShapeType="1"/>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600" b="1" dirty="0" smtClean="0">
                  <a:solidFill>
                    <a:srgbClr val="003896"/>
                  </a:solidFill>
                </a:rPr>
                <a:t>Title</a:t>
              </a:r>
            </a:p>
            <a:p>
              <a:pPr eaLnBrk="1" fontAlgn="base" hangingPunct="1">
                <a:spcBef>
                  <a:spcPct val="0"/>
                </a:spcBef>
                <a:spcAft>
                  <a:spcPct val="0"/>
                </a:spcAft>
                <a:defRPr/>
              </a:pPr>
              <a:r>
                <a:rPr lang="en-US" altLang="en-US" sz="1600" dirty="0" smtClean="0">
                  <a:solidFill>
                    <a:srgbClr val="808080"/>
                  </a:solidFill>
                </a:rPr>
                <a:t>Unit of measure</a:t>
              </a:r>
            </a:p>
          </p:txBody>
        </p:sp>
      </p:grpSp>
      <p:grpSp>
        <p:nvGrpSpPr>
          <p:cNvPr id="18" name="LegendBoxes" hidden="1"/>
          <p:cNvGrpSpPr>
            <a:grpSpLocks/>
          </p:cNvGrpSpPr>
          <p:nvPr/>
        </p:nvGrpSpPr>
        <p:grpSpPr bwMode="auto">
          <a:xfrm>
            <a:off x="8105775" y="1012825"/>
            <a:ext cx="779463" cy="1017588"/>
            <a:chOff x="4936" y="176"/>
            <a:chExt cx="481" cy="628"/>
          </a:xfrm>
        </p:grpSpPr>
        <p:sp>
          <p:nvSpPr>
            <p:cNvPr id="19"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0"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1"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2"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3"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4"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5"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6"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grpSp>
      <p:grpSp>
        <p:nvGrpSpPr>
          <p:cNvPr id="27" name="LegendLines" hidden="1"/>
          <p:cNvGrpSpPr>
            <a:grpSpLocks/>
          </p:cNvGrpSpPr>
          <p:nvPr/>
        </p:nvGrpSpPr>
        <p:grpSpPr bwMode="auto">
          <a:xfrm>
            <a:off x="7791450" y="1019175"/>
            <a:ext cx="1093788" cy="744538"/>
            <a:chOff x="4750" y="176"/>
            <a:chExt cx="675" cy="460"/>
          </a:xfrm>
        </p:grpSpPr>
        <p:sp>
          <p:nvSpPr>
            <p:cNvPr id="28"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29"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30"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31"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2" name="Legend2"/>
            <p:cNvSpPr>
              <a:spLocks noChangeArrowheads="1"/>
            </p:cNvSpPr>
            <p:nvPr/>
          </p:nvSpPr>
          <p:spPr bwMode="gray">
            <a:xfrm>
              <a:off x="5104" y="344"/>
              <a:ext cx="321" cy="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3"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grpSp>
        <p:nvGrpSpPr>
          <p:cNvPr id="34" name="McKSticker" hidden="1"/>
          <p:cNvGrpSpPr>
            <a:grpSpLocks/>
          </p:cNvGrpSpPr>
          <p:nvPr/>
        </p:nvGrpSpPr>
        <p:grpSpPr bwMode="auto">
          <a:xfrm>
            <a:off x="7796213" y="1025525"/>
            <a:ext cx="1089025" cy="215900"/>
            <a:chOff x="7673881" y="285750"/>
            <a:chExt cx="1066894" cy="212366"/>
          </a:xfrm>
        </p:grpSpPr>
        <p:sp>
          <p:nvSpPr>
            <p:cNvPr id="35"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buClr>
                  <a:srgbClr val="83725B"/>
                </a:buClr>
                <a:defRPr/>
              </a:pPr>
              <a:r>
                <a:rPr lang="en-US" altLang="en-US" sz="1200" dirty="0" smtClean="0">
                  <a:solidFill>
                    <a:srgbClr val="808080"/>
                  </a:solidFill>
                </a:rPr>
                <a:t>PRELIMINARY</a:t>
              </a:r>
            </a:p>
          </p:txBody>
        </p:sp>
        <p:cxnSp>
          <p:nvCxnSpPr>
            <p:cNvPr id="36" name="AutoShape 31"/>
            <p:cNvCxnSpPr>
              <a:cxnSpLocks noChangeShapeType="1"/>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7" name="AutoShape 32"/>
            <p:cNvCxnSpPr>
              <a:cxnSpLocks noChangeShapeType="1"/>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8" name="LegendMoons" hidden="1"/>
          <p:cNvGrpSpPr>
            <a:grpSpLocks/>
          </p:cNvGrpSpPr>
          <p:nvPr/>
        </p:nvGrpSpPr>
        <p:grpSpPr bwMode="auto">
          <a:xfrm>
            <a:off x="8037513" y="1012825"/>
            <a:ext cx="847725" cy="1333500"/>
            <a:chOff x="6655594" y="273840"/>
            <a:chExt cx="830430" cy="1306516"/>
          </a:xfrm>
        </p:grpSpPr>
        <p:grpSp>
          <p:nvGrpSpPr>
            <p:cNvPr id="39" name="MoonLegend1"/>
            <p:cNvGrpSpPr>
              <a:grpSpLocks noChangeAspect="1"/>
            </p:cNvGrpSpPr>
            <p:nvPr>
              <p:custDataLst>
                <p:tags r:id="rId9"/>
              </p:custDataLst>
            </p:nvPr>
          </p:nvGrpSpPr>
          <p:grpSpPr bwMode="auto">
            <a:xfrm>
              <a:off x="6655594" y="273840"/>
              <a:ext cx="209550" cy="209551"/>
              <a:chOff x="4533" y="183"/>
              <a:chExt cx="144" cy="144"/>
            </a:xfrm>
          </p:grpSpPr>
          <p:sp>
            <p:nvSpPr>
              <p:cNvPr id="57" name="Oval 38"/>
              <p:cNvSpPr>
                <a:spLocks noChangeAspect="1" noChangeArrowheads="1"/>
              </p:cNvSpPr>
              <p:nvPr>
                <p:custDataLst>
                  <p:tags r:id="rId22"/>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8" name="Arc 39"/>
              <p:cNvSpPr>
                <a:spLocks noChangeAspect="1"/>
              </p:cNvSpPr>
              <p:nvPr>
                <p:custDataLst>
                  <p:tags r:id="rId23"/>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0" name="MoonLegend2"/>
            <p:cNvGrpSpPr>
              <a:grpSpLocks noChangeAspect="1"/>
            </p:cNvGrpSpPr>
            <p:nvPr>
              <p:custDataLst>
                <p:tags r:id="rId10"/>
              </p:custDataLst>
            </p:nvPr>
          </p:nvGrpSpPr>
          <p:grpSpPr bwMode="auto">
            <a:xfrm>
              <a:off x="6655594" y="548081"/>
              <a:ext cx="209550" cy="209551"/>
              <a:chOff x="1694" y="2044"/>
              <a:chExt cx="160" cy="160"/>
            </a:xfrm>
          </p:grpSpPr>
          <p:sp>
            <p:nvSpPr>
              <p:cNvPr id="55" name="Oval 41"/>
              <p:cNvSpPr>
                <a:spLocks noChangeAspect="1" noChangeArrowheads="1"/>
              </p:cNvSpPr>
              <p:nvPr>
                <p:custDataLst>
                  <p:tags r:id="rId20"/>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6" name="Arc 42"/>
              <p:cNvSpPr>
                <a:spLocks noChangeAspect="1"/>
              </p:cNvSpPr>
              <p:nvPr>
                <p:custDataLst>
                  <p:tags r:id="rId21"/>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1" name="MoonLegend4"/>
            <p:cNvGrpSpPr>
              <a:grpSpLocks noChangeAspect="1"/>
            </p:cNvGrpSpPr>
            <p:nvPr>
              <p:custDataLst>
                <p:tags r:id="rId11"/>
              </p:custDataLst>
            </p:nvPr>
          </p:nvGrpSpPr>
          <p:grpSpPr bwMode="auto">
            <a:xfrm>
              <a:off x="6655594" y="1096563"/>
              <a:ext cx="209550" cy="209551"/>
              <a:chOff x="4495" y="1198"/>
              <a:chExt cx="160" cy="160"/>
            </a:xfrm>
          </p:grpSpPr>
          <p:sp>
            <p:nvSpPr>
              <p:cNvPr id="53" name="Oval 47"/>
              <p:cNvSpPr>
                <a:spLocks noChangeAspect="1" noChangeArrowheads="1"/>
              </p:cNvSpPr>
              <p:nvPr>
                <p:custDataLst>
                  <p:tags r:id="rId18"/>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4" name="Arc 48"/>
              <p:cNvSpPr>
                <a:spLocks noChangeAspect="1"/>
              </p:cNvSpPr>
              <p:nvPr>
                <p:custDataLst>
                  <p:tags r:id="rId19"/>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2" name="MoonLegend5"/>
            <p:cNvGrpSpPr>
              <a:grpSpLocks noChangeAspect="1"/>
            </p:cNvGrpSpPr>
            <p:nvPr>
              <p:custDataLst>
                <p:tags r:id="rId12"/>
              </p:custDataLst>
            </p:nvPr>
          </p:nvGrpSpPr>
          <p:grpSpPr bwMode="auto">
            <a:xfrm>
              <a:off x="6655594" y="1370805"/>
              <a:ext cx="209550" cy="209551"/>
              <a:chOff x="4495" y="1440"/>
              <a:chExt cx="160" cy="160"/>
            </a:xfrm>
          </p:grpSpPr>
          <p:sp>
            <p:nvSpPr>
              <p:cNvPr id="51" name="Oval 50"/>
              <p:cNvSpPr>
                <a:spLocks noChangeAspect="1" noChangeArrowheads="1"/>
              </p:cNvSpPr>
              <p:nvPr>
                <p:custDataLst>
                  <p:tags r:id="rId16"/>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2" name="Oval 51"/>
              <p:cNvSpPr>
                <a:spLocks noChangeAspect="1" noChangeArrowheads="1"/>
              </p:cNvSpPr>
              <p:nvPr>
                <p:custDataLst>
                  <p:tags r:id="rId17"/>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sp>
          <p:nvSpPr>
            <p:cNvPr id="43" name="Legend1"/>
            <p:cNvSpPr>
              <a:spLocks noChangeArrowheads="1"/>
            </p:cNvSpPr>
            <p:nvPr/>
          </p:nvSpPr>
          <p:spPr bwMode="gray">
            <a:xfrm>
              <a:off x="6975947" y="286283"/>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4" name="Legend2"/>
            <p:cNvSpPr>
              <a:spLocks noChangeArrowheads="1"/>
            </p:cNvSpPr>
            <p:nvPr/>
          </p:nvSpPr>
          <p:spPr bwMode="gray">
            <a:xfrm>
              <a:off x="6975947" y="561585"/>
              <a:ext cx="510077" cy="183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5" name="Legend3"/>
            <p:cNvSpPr>
              <a:spLocks noChangeArrowheads="1"/>
            </p:cNvSpPr>
            <p:nvPr/>
          </p:nvSpPr>
          <p:spPr bwMode="gray">
            <a:xfrm>
              <a:off x="6975947" y="835331"/>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6" name="Legend4"/>
            <p:cNvSpPr>
              <a:spLocks noChangeArrowheads="1"/>
            </p:cNvSpPr>
            <p:nvPr/>
          </p:nvSpPr>
          <p:spPr bwMode="gray">
            <a:xfrm>
              <a:off x="6975947" y="1107522"/>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7" name="Legend5"/>
            <p:cNvSpPr>
              <a:spLocks noChangeArrowheads="1"/>
            </p:cNvSpPr>
            <p:nvPr/>
          </p:nvSpPr>
          <p:spPr bwMode="gray">
            <a:xfrm>
              <a:off x="6975947" y="1382824"/>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nvGrpSpPr>
            <p:cNvPr id="48" name="MoonLegend3"/>
            <p:cNvGrpSpPr>
              <a:grpSpLocks noChangeAspect="1"/>
            </p:cNvGrpSpPr>
            <p:nvPr>
              <p:custDataLst>
                <p:tags r:id="rId13"/>
              </p:custDataLst>
            </p:nvPr>
          </p:nvGrpSpPr>
          <p:grpSpPr bwMode="auto">
            <a:xfrm>
              <a:off x="6655594" y="822322"/>
              <a:ext cx="209550" cy="209551"/>
              <a:chOff x="4495" y="1198"/>
              <a:chExt cx="160" cy="160"/>
            </a:xfrm>
          </p:grpSpPr>
          <p:sp>
            <p:nvSpPr>
              <p:cNvPr id="49" name="Oval 47"/>
              <p:cNvSpPr>
                <a:spLocks noChangeAspect="1" noChangeArrowheads="1"/>
              </p:cNvSpPr>
              <p:nvPr>
                <p:custDataLst>
                  <p:tags r:id="rId14"/>
                </p:custDataLst>
              </p:nvPr>
            </p:nvSpPr>
            <p:spPr bwMode="gray">
              <a:xfrm>
                <a:off x="4495" y="1198"/>
                <a:ext cx="160" cy="156"/>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0" name="Arc 48"/>
              <p:cNvSpPr>
                <a:spLocks noChangeAspect="1"/>
              </p:cNvSpPr>
              <p:nvPr>
                <p:custDataLst>
                  <p:tags r:id="rId15"/>
                </p:custDataLst>
              </p:nvPr>
            </p:nvSpPr>
            <p:spPr bwMode="gray">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sp>
        <p:nvSpPr>
          <p:cNvPr id="3" name="Content Placeholder 2"/>
          <p:cNvSpPr>
            <a:spLocks noGrp="1"/>
          </p:cNvSpPr>
          <p:nvPr>
            <p:ph idx="1"/>
          </p:nvPr>
        </p:nvSpPr>
        <p:spPr>
          <a:xfrm>
            <a:off x="436563" y="1436690"/>
            <a:ext cx="8378825" cy="504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Title 6"/>
          <p:cNvSpPr>
            <a:spLocks noGrp="1"/>
          </p:cNvSpPr>
          <p:nvPr>
            <p:ph type="title"/>
          </p:nvPr>
        </p:nvSpPr>
        <p:spPr>
          <a:xfrm>
            <a:off x="436564" y="166690"/>
            <a:ext cx="6519863" cy="666750"/>
          </a:xfrm>
        </p:spPr>
        <p:txBody>
          <a:bodyPr/>
          <a:lstStyle/>
          <a:p>
            <a:r>
              <a:rPr lang="en-US" smtClean="0"/>
              <a:t>Click to edit Master title style</a:t>
            </a:r>
            <a:endParaRPr lang="en-GB"/>
          </a:p>
        </p:txBody>
      </p:sp>
      <p:sp>
        <p:nvSpPr>
          <p:cNvPr id="14" name="Text Placeholder 13"/>
          <p:cNvSpPr>
            <a:spLocks noGrp="1"/>
          </p:cNvSpPr>
          <p:nvPr>
            <p:ph type="body" sz="quarter" idx="12"/>
          </p:nvPr>
        </p:nvSpPr>
        <p:spPr>
          <a:xfrm>
            <a:off x="436563" y="6482838"/>
            <a:ext cx="528991" cy="258532"/>
          </a:xfrm>
        </p:spPr>
        <p:txBody>
          <a:bodyPr wrap="none" anchor="b"/>
          <a:lstStyle>
            <a:lvl1pPr marL="0" indent="0">
              <a:buNone/>
              <a:defRPr sz="1200"/>
            </a:lvl1pPr>
            <a:lvl5pPr>
              <a:defRPr/>
            </a:lvl5pPr>
          </a:lstStyle>
          <a:p>
            <a:pPr lvl="0"/>
            <a:r>
              <a:rPr lang="en-US" smtClean="0"/>
              <a:t>Click to edit Master text styles</a:t>
            </a:r>
          </a:p>
        </p:txBody>
      </p:sp>
      <p:sp>
        <p:nvSpPr>
          <p:cNvPr id="59" name="Slide Number Placeholder 1"/>
          <p:cNvSpPr>
            <a:spLocks noGrp="1"/>
          </p:cNvSpPr>
          <p:nvPr>
            <p:ph type="sldNum" sz="quarter" idx="13"/>
            <p:custDataLst>
              <p:tags r:id="rId8"/>
            </p:custDataLst>
          </p:nvPr>
        </p:nvSpPr>
        <p:spPr>
          <a:xfrm>
            <a:off x="8610600" y="6567488"/>
            <a:ext cx="381000" cy="214312"/>
          </a:xfrm>
          <a:prstGeom prst="rect">
            <a:avLst/>
          </a:prstGeom>
        </p:spPr>
        <p:txBody>
          <a:bodyPr/>
          <a:lstStyle>
            <a:lvl1pPr algn="r">
              <a:defRPr sz="1000">
                <a:solidFill>
                  <a:srgbClr val="003896"/>
                </a:solidFill>
              </a:defRPr>
            </a:lvl1pPr>
          </a:lstStyle>
          <a:p>
            <a:fld id="{3E161D15-AFBA-4A3C-AB2D-3CC95E6D94AD}" type="slidenum">
              <a:rPr lang="en-US" altLang="en-US"/>
              <a:pPr/>
              <a:t>‹#›</a:t>
            </a:fld>
            <a:endParaRPr lang="en-US" altLang="en-US" dirty="0"/>
          </a:p>
        </p:txBody>
      </p:sp>
    </p:spTree>
    <p:extLst>
      <p:ext uri="{BB962C8B-B14F-4D97-AF65-F5344CB8AC3E}">
        <p14:creationId xmlns:p14="http://schemas.microsoft.com/office/powerpoint/2010/main" xmlns="" val="482044436"/>
      </p:ext>
    </p:extLst>
  </p:cSld>
  <p:clrMapOvr>
    <a:masterClrMapping/>
  </p:clrMapOvr>
  <p:transition spd="slow">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p14="http://schemas.microsoft.com/office/powerpoint/2010/main" xmlns="" val="266728832"/>
              </p:ext>
            </p:extLst>
          </p:nvPr>
        </p:nvGraphicFramePr>
        <p:xfrm>
          <a:off x="1588" y="1588"/>
          <a:ext cx="1587" cy="1587"/>
        </p:xfrm>
        <a:graphic>
          <a:graphicData uri="http://schemas.openxmlformats.org/presentationml/2006/ole">
            <p:oleObj spid="_x0000_s227439" name="think-cell Slide" r:id="rId3" imgW="360" imgH="360" progId="">
              <p:embed/>
            </p:oleObj>
          </a:graphicData>
        </a:graphic>
      </p:graphicFrame>
      <p:sp>
        <p:nvSpPr>
          <p:cNvPr id="4" name="Rectangle 39"/>
          <p:cNvSpPr>
            <a:spLocks noGrp="1" noChangeArrowheads="1"/>
          </p:cNvSpPr>
          <p:nvPr>
            <p:ph type="sldNum" sz="quarter" idx="10"/>
          </p:nvPr>
        </p:nvSpPr>
        <p:spPr>
          <a:xfrm>
            <a:off x="7164388" y="6453188"/>
            <a:ext cx="1651000" cy="268287"/>
          </a:xfrm>
          <a:prstGeom prst="rect">
            <a:avLst/>
          </a:prstGeom>
        </p:spPr>
        <p:txBody>
          <a:bodyPr/>
          <a:lstStyle>
            <a:lvl1pPr>
              <a:defRPr/>
            </a:lvl1pPr>
          </a:lstStyle>
          <a:p>
            <a:pPr>
              <a:defRPr/>
            </a:pPr>
            <a:fld id="{21DD0BB6-0CFE-4F09-8F47-FD97C0F03B8D}" type="slidenum">
              <a:rPr lang="en-ZA">
                <a:solidFill>
                  <a:srgbClr val="003896"/>
                </a:solidFill>
              </a:rPr>
              <a:pPr>
                <a:defRPr/>
              </a:pPr>
              <a:t>‹#›</a:t>
            </a:fld>
            <a:endParaRPr lang="en-ZA" dirty="0">
              <a:solidFill>
                <a:srgbClr val="003896"/>
              </a:solidFill>
            </a:endParaRPr>
          </a:p>
        </p:txBody>
      </p:sp>
    </p:spTree>
    <p:extLst>
      <p:ext uri="{BB962C8B-B14F-4D97-AF65-F5344CB8AC3E}">
        <p14:creationId xmlns:p14="http://schemas.microsoft.com/office/powerpoint/2010/main" xmlns="" val="3157810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graphicFrame>
        <p:nvGraphicFramePr>
          <p:cNvPr id="4" name="Rectangle 143" hidden="1"/>
          <p:cNvGraphicFramePr>
            <a:graphicFrameLocks/>
          </p:cNvGraphicFramePr>
          <p:nvPr/>
        </p:nvGraphicFramePr>
        <p:xfrm>
          <a:off x="0" y="0"/>
          <a:ext cx="158750" cy="158750"/>
        </p:xfrm>
        <a:graphic>
          <a:graphicData uri="http://schemas.openxmlformats.org/presentationml/2006/ole">
            <p:oleObj spid="_x0000_s260131" name="think-cell Slide" r:id="rId29" imgW="0" imgH="0" progId="">
              <p:embed/>
            </p:oleObj>
          </a:graphicData>
        </a:graphic>
      </p:graphicFrame>
      <p:pic>
        <p:nvPicPr>
          <p:cNvPr id="6" name="Picture 142"/>
          <p:cNvPicPr>
            <a:picLocks noChangeArrowheads="1"/>
          </p:cNvPicPr>
          <p:nvPr>
            <p:custDataLst>
              <p:tags r:id="rId2"/>
            </p:custDataLst>
          </p:nvPr>
        </p:nvPicPr>
        <p:blipFill>
          <a:blip r:embed="rId30" cstate="print">
            <a:extLst>
              <a:ext uri="{28A0092B-C50C-407E-A947-70E740481C1C}">
                <a14:useLocalDpi xmlns:a14="http://schemas.microsoft.com/office/drawing/2010/main" xmlns=""/>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7" name="McK 2. Unit of measure" hidden="1"/>
          <p:cNvSpPr txBox="1">
            <a:spLocks noChangeArrowheads="1"/>
          </p:cNvSpPr>
          <p:nvPr>
            <p:custDataLst>
              <p:tags r:id="rId3"/>
            </p:custDataLst>
          </p:nvPr>
        </p:nvSpPr>
        <p:spPr bwMode="auto">
          <a:xfrm>
            <a:off x="200025" y="1014413"/>
            <a:ext cx="6985000" cy="244475"/>
          </a:xfrm>
          <a:prstGeom prst="rect">
            <a:avLst/>
          </a:prstGeom>
          <a:noFill/>
          <a:ln>
            <a:noFill/>
          </a:ln>
          <a:effectLst/>
          <a:extLst/>
        </p:spPr>
        <p:txBody>
          <a:bodyPr lIns="0" tIns="0" rIns="0" bIns="0"/>
          <a:lstStyle>
            <a:lvl1pPr defTabSz="895350">
              <a:defRPr>
                <a:solidFill>
                  <a:schemeClr val="tx1"/>
                </a:solidFill>
                <a:latin typeface="Arial" charset="0"/>
                <a:cs typeface="Arial" charset="0"/>
              </a:defRPr>
            </a:lvl1pPr>
            <a:lvl2pPr marL="447675" defTabSz="895350">
              <a:defRPr>
                <a:solidFill>
                  <a:schemeClr val="tx1"/>
                </a:solidFill>
                <a:latin typeface="Arial" charset="0"/>
                <a:cs typeface="Arial" charset="0"/>
              </a:defRPr>
            </a:lvl2pPr>
            <a:lvl3pPr marL="895350" defTabSz="895350">
              <a:defRPr>
                <a:solidFill>
                  <a:schemeClr val="tx1"/>
                </a:solidFill>
                <a:latin typeface="Arial" charset="0"/>
                <a:cs typeface="Arial" charset="0"/>
              </a:defRPr>
            </a:lvl3pPr>
            <a:lvl4pPr marL="1344613" defTabSz="895350">
              <a:defRPr>
                <a:solidFill>
                  <a:schemeClr val="tx1"/>
                </a:solidFill>
                <a:latin typeface="Arial" charset="0"/>
                <a:cs typeface="Arial" charset="0"/>
              </a:defRPr>
            </a:lvl4pPr>
            <a:lvl5pPr marL="1792288" defTabSz="895350">
              <a:defRPr>
                <a:solidFill>
                  <a:schemeClr val="tx1"/>
                </a:solidFill>
                <a:latin typeface="Arial" charset="0"/>
                <a:cs typeface="Arial" charset="0"/>
              </a:defRPr>
            </a:lvl5pPr>
            <a:lvl6pPr marL="2249488" defTabSz="895350" fontAlgn="base">
              <a:spcBef>
                <a:spcPct val="0"/>
              </a:spcBef>
              <a:spcAft>
                <a:spcPct val="0"/>
              </a:spcAft>
              <a:defRPr>
                <a:solidFill>
                  <a:schemeClr val="tx1"/>
                </a:solidFill>
                <a:latin typeface="Arial" charset="0"/>
                <a:cs typeface="Arial" charset="0"/>
              </a:defRPr>
            </a:lvl6pPr>
            <a:lvl7pPr marL="2706688" defTabSz="895350" fontAlgn="base">
              <a:spcBef>
                <a:spcPct val="0"/>
              </a:spcBef>
              <a:spcAft>
                <a:spcPct val="0"/>
              </a:spcAft>
              <a:defRPr>
                <a:solidFill>
                  <a:schemeClr val="tx1"/>
                </a:solidFill>
                <a:latin typeface="Arial" charset="0"/>
                <a:cs typeface="Arial" charset="0"/>
              </a:defRPr>
            </a:lvl7pPr>
            <a:lvl8pPr marL="3163888" defTabSz="895350" fontAlgn="base">
              <a:spcBef>
                <a:spcPct val="0"/>
              </a:spcBef>
              <a:spcAft>
                <a:spcPct val="0"/>
              </a:spcAft>
              <a:defRPr>
                <a:solidFill>
                  <a:schemeClr val="tx1"/>
                </a:solidFill>
                <a:latin typeface="Arial" charset="0"/>
                <a:cs typeface="Arial" charset="0"/>
              </a:defRPr>
            </a:lvl8pPr>
            <a:lvl9pPr marL="3621088" defTabSz="895350" fontAlgn="base">
              <a:spcBef>
                <a:spcPct val="0"/>
              </a:spcBef>
              <a:spcAft>
                <a:spcPct val="0"/>
              </a:spcAft>
              <a:defRPr>
                <a:solidFill>
                  <a:schemeClr val="tx1"/>
                </a:solidFill>
                <a:latin typeface="Arial" charset="0"/>
                <a:cs typeface="Arial" charset="0"/>
              </a:defRPr>
            </a:lvl9pPr>
          </a:lstStyle>
          <a:p>
            <a:pPr>
              <a:defRPr/>
            </a:pPr>
            <a:r>
              <a:rPr lang="en-GB" sz="1600" b="1" dirty="0" smtClean="0">
                <a:solidFill>
                  <a:srgbClr val="808080"/>
                </a:solidFill>
              </a:rPr>
              <a:t>Unit of measure</a:t>
            </a:r>
          </a:p>
        </p:txBody>
      </p:sp>
      <p:grpSp>
        <p:nvGrpSpPr>
          <p:cNvPr id="8" name="McK Slide Elements"/>
          <p:cNvGrpSpPr>
            <a:grpSpLocks/>
          </p:cNvGrpSpPr>
          <p:nvPr userDrawn="1"/>
        </p:nvGrpSpPr>
        <p:grpSpPr bwMode="auto">
          <a:xfrm>
            <a:off x="200025" y="6223000"/>
            <a:ext cx="6985000" cy="349250"/>
            <a:chOff x="126" y="3920"/>
            <a:chExt cx="4400" cy="220"/>
          </a:xfrm>
        </p:grpSpPr>
        <p:sp>
          <p:nvSpPr>
            <p:cNvPr id="9" name="McK 3. Footnote" hidden="1"/>
            <p:cNvSpPr txBox="1">
              <a:spLocks noChangeArrowheads="1"/>
            </p:cNvSpPr>
            <p:nvPr userDrawn="1"/>
          </p:nvSpPr>
          <p:spPr bwMode="auto">
            <a:xfrm>
              <a:off x="126" y="3920"/>
              <a:ext cx="4400" cy="96"/>
            </a:xfrm>
            <a:prstGeom prst="rect">
              <a:avLst/>
            </a:prstGeom>
            <a:noFill/>
            <a:ln>
              <a:noFill/>
            </a:ln>
            <a:effectLst/>
            <a:extLst/>
          </p:spPr>
          <p:txBody>
            <a:bodyPr lIns="0" tIns="0" rIns="0" bIns="0" anchor="b"/>
            <a:lstStyle>
              <a:lvl1pPr marL="104775" indent="-104775" defTabSz="895350">
                <a:defRPr>
                  <a:solidFill>
                    <a:schemeClr val="tx1"/>
                  </a:solidFill>
                  <a:latin typeface="Arial" charset="0"/>
                  <a:cs typeface="Arial" charset="0"/>
                </a:defRPr>
              </a:lvl1pPr>
              <a:lvl2pPr marL="1031875" defTabSz="895350">
                <a:defRPr>
                  <a:solidFill>
                    <a:schemeClr val="tx1"/>
                  </a:solidFill>
                  <a:latin typeface="Arial" charset="0"/>
                  <a:cs typeface="Arial" charset="0"/>
                </a:defRPr>
              </a:lvl2pPr>
              <a:lvl3pPr marL="1217613" defTabSz="895350">
                <a:defRPr>
                  <a:solidFill>
                    <a:schemeClr val="tx1"/>
                  </a:solidFill>
                  <a:latin typeface="Arial" charset="0"/>
                  <a:cs typeface="Arial" charset="0"/>
                </a:defRPr>
              </a:lvl3pPr>
              <a:lvl4pPr marL="1404938" defTabSz="895350">
                <a:defRPr>
                  <a:solidFill>
                    <a:schemeClr val="tx1"/>
                  </a:solidFill>
                  <a:latin typeface="Arial" charset="0"/>
                  <a:cs typeface="Arial" charset="0"/>
                </a:defRPr>
              </a:lvl4pPr>
              <a:lvl5pPr marL="1792288" defTabSz="895350">
                <a:defRPr>
                  <a:solidFill>
                    <a:schemeClr val="tx1"/>
                  </a:solidFill>
                  <a:latin typeface="Arial" charset="0"/>
                  <a:cs typeface="Arial" charset="0"/>
                </a:defRPr>
              </a:lvl5pPr>
              <a:lvl6pPr marL="2249488" defTabSz="895350" fontAlgn="base">
                <a:spcBef>
                  <a:spcPct val="0"/>
                </a:spcBef>
                <a:spcAft>
                  <a:spcPct val="0"/>
                </a:spcAft>
                <a:defRPr>
                  <a:solidFill>
                    <a:schemeClr val="tx1"/>
                  </a:solidFill>
                  <a:latin typeface="Arial" charset="0"/>
                  <a:cs typeface="Arial" charset="0"/>
                </a:defRPr>
              </a:lvl6pPr>
              <a:lvl7pPr marL="2706688" defTabSz="895350" fontAlgn="base">
                <a:spcBef>
                  <a:spcPct val="0"/>
                </a:spcBef>
                <a:spcAft>
                  <a:spcPct val="0"/>
                </a:spcAft>
                <a:defRPr>
                  <a:solidFill>
                    <a:schemeClr val="tx1"/>
                  </a:solidFill>
                  <a:latin typeface="Arial" charset="0"/>
                  <a:cs typeface="Arial" charset="0"/>
                </a:defRPr>
              </a:lvl7pPr>
              <a:lvl8pPr marL="3163888" defTabSz="895350" fontAlgn="base">
                <a:spcBef>
                  <a:spcPct val="0"/>
                </a:spcBef>
                <a:spcAft>
                  <a:spcPct val="0"/>
                </a:spcAft>
                <a:defRPr>
                  <a:solidFill>
                    <a:schemeClr val="tx1"/>
                  </a:solidFill>
                  <a:latin typeface="Arial" charset="0"/>
                  <a:cs typeface="Arial" charset="0"/>
                </a:defRPr>
              </a:lvl8pPr>
              <a:lvl9pPr marL="3621088" defTabSz="895350" fontAlgn="base">
                <a:spcBef>
                  <a:spcPct val="0"/>
                </a:spcBef>
                <a:spcAft>
                  <a:spcPct val="0"/>
                </a:spcAft>
                <a:defRPr>
                  <a:solidFill>
                    <a:schemeClr val="tx1"/>
                  </a:solidFill>
                  <a:latin typeface="Arial" charset="0"/>
                  <a:cs typeface="Arial" charset="0"/>
                </a:defRPr>
              </a:lvl9pPr>
            </a:lstStyle>
            <a:p>
              <a:pPr>
                <a:defRPr/>
              </a:pPr>
              <a:r>
                <a:rPr lang="en-GB" sz="1000" dirty="0" smtClean="0">
                  <a:solidFill>
                    <a:srgbClr val="003896"/>
                  </a:solidFill>
                </a:rPr>
                <a:t>1 Footnote</a:t>
              </a:r>
            </a:p>
          </p:txBody>
        </p:sp>
        <p:sp>
          <p:nvSpPr>
            <p:cNvPr id="10" name="McK 4. Source" hidden="1"/>
            <p:cNvSpPr>
              <a:spLocks noChangeArrowheads="1"/>
            </p:cNvSpPr>
            <p:nvPr userDrawn="1"/>
          </p:nvSpPr>
          <p:spPr bwMode="auto">
            <a:xfrm>
              <a:off x="126" y="4044"/>
              <a:ext cx="4400"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609600" indent="-609600" defTabSz="895350" eaLnBrk="0" hangingPunct="0">
                <a:tabLst>
                  <a:tab pos="612775" algn="l"/>
                </a:tabLst>
                <a:defRPr sz="800">
                  <a:solidFill>
                    <a:schemeClr val="tx1"/>
                  </a:solidFill>
                  <a:latin typeface="Arial" panose="020B0604020202020204" pitchFamily="34" charset="0"/>
                  <a:cs typeface="Arial" panose="020B0604020202020204" pitchFamily="34" charset="0"/>
                </a:defRPr>
              </a:lvl1pPr>
              <a:lvl2pPr marL="742950" indent="-285750" defTabSz="895350" eaLnBrk="0" hangingPunct="0">
                <a:tabLst>
                  <a:tab pos="612775" algn="l"/>
                </a:tabLst>
                <a:defRPr sz="800">
                  <a:solidFill>
                    <a:schemeClr val="tx1"/>
                  </a:solidFill>
                  <a:latin typeface="Arial" panose="020B0604020202020204" pitchFamily="34" charset="0"/>
                  <a:cs typeface="Arial" panose="020B0604020202020204" pitchFamily="34" charset="0"/>
                </a:defRPr>
              </a:lvl2pPr>
              <a:lvl3pPr marL="1143000" indent="-228600" defTabSz="895350" eaLnBrk="0" hangingPunct="0">
                <a:tabLst>
                  <a:tab pos="612775" algn="l"/>
                </a:tabLst>
                <a:defRPr sz="800">
                  <a:solidFill>
                    <a:schemeClr val="tx1"/>
                  </a:solidFill>
                  <a:latin typeface="Arial" panose="020B0604020202020204" pitchFamily="34" charset="0"/>
                  <a:cs typeface="Arial" panose="020B0604020202020204" pitchFamily="34" charset="0"/>
                </a:defRPr>
              </a:lvl3pPr>
              <a:lvl4pPr marL="1600200" indent="-228600" defTabSz="895350" eaLnBrk="0" hangingPunct="0">
                <a:tabLst>
                  <a:tab pos="612775" algn="l"/>
                </a:tabLst>
                <a:defRPr sz="800">
                  <a:solidFill>
                    <a:schemeClr val="tx1"/>
                  </a:solidFill>
                  <a:latin typeface="Arial" panose="020B0604020202020204" pitchFamily="34" charset="0"/>
                  <a:cs typeface="Arial" panose="020B0604020202020204" pitchFamily="34" charset="0"/>
                </a:defRPr>
              </a:lvl4pPr>
              <a:lvl5pPr marL="2057400" indent="-228600" defTabSz="895350" eaLnBrk="0" hangingPunct="0">
                <a:tabLst>
                  <a:tab pos="612775" algn="l"/>
                </a:tabLst>
                <a:defRPr sz="800">
                  <a:solidFill>
                    <a:schemeClr val="tx1"/>
                  </a:solidFill>
                  <a:latin typeface="Arial" panose="020B0604020202020204" pitchFamily="34" charset="0"/>
                  <a:cs typeface="Arial" panose="020B0604020202020204" pitchFamily="34" charset="0"/>
                </a:defRPr>
              </a:lvl5pPr>
              <a:lvl6pPr marL="2514600" indent="-228600" defTabSz="895350" eaLnBrk="0" fontAlgn="base" hangingPunct="0">
                <a:spcBef>
                  <a:spcPct val="0"/>
                </a:spcBef>
                <a:spcAft>
                  <a:spcPct val="0"/>
                </a:spcAft>
                <a:tabLst>
                  <a:tab pos="612775" algn="l"/>
                </a:tabLst>
                <a:defRPr sz="800">
                  <a:solidFill>
                    <a:schemeClr val="tx1"/>
                  </a:solidFill>
                  <a:latin typeface="Arial" panose="020B0604020202020204" pitchFamily="34" charset="0"/>
                  <a:cs typeface="Arial" panose="020B0604020202020204" pitchFamily="34" charset="0"/>
                </a:defRPr>
              </a:lvl6pPr>
              <a:lvl7pPr marL="2971800" indent="-228600" defTabSz="895350" eaLnBrk="0" fontAlgn="base" hangingPunct="0">
                <a:spcBef>
                  <a:spcPct val="0"/>
                </a:spcBef>
                <a:spcAft>
                  <a:spcPct val="0"/>
                </a:spcAft>
                <a:tabLst>
                  <a:tab pos="612775" algn="l"/>
                </a:tabLst>
                <a:defRPr sz="800">
                  <a:solidFill>
                    <a:schemeClr val="tx1"/>
                  </a:solidFill>
                  <a:latin typeface="Arial" panose="020B0604020202020204" pitchFamily="34" charset="0"/>
                  <a:cs typeface="Arial" panose="020B0604020202020204" pitchFamily="34" charset="0"/>
                </a:defRPr>
              </a:lvl7pPr>
              <a:lvl8pPr marL="3429000" indent="-228600" defTabSz="895350" eaLnBrk="0" fontAlgn="base" hangingPunct="0">
                <a:spcBef>
                  <a:spcPct val="0"/>
                </a:spcBef>
                <a:spcAft>
                  <a:spcPct val="0"/>
                </a:spcAft>
                <a:tabLst>
                  <a:tab pos="612775" algn="l"/>
                </a:tabLst>
                <a:defRPr sz="800">
                  <a:solidFill>
                    <a:schemeClr val="tx1"/>
                  </a:solidFill>
                  <a:latin typeface="Arial" panose="020B0604020202020204" pitchFamily="34" charset="0"/>
                  <a:cs typeface="Arial" panose="020B0604020202020204" pitchFamily="34" charset="0"/>
                </a:defRPr>
              </a:lvl8pPr>
              <a:lvl9pPr marL="3886200" indent="-228600" defTabSz="895350" eaLnBrk="0" fontAlgn="base" hangingPunct="0">
                <a:spcBef>
                  <a:spcPct val="0"/>
                </a:spcBef>
                <a:spcAft>
                  <a:spcPct val="0"/>
                </a:spcAft>
                <a:tabLst>
                  <a:tab pos="612775" algn="l"/>
                </a:tabLs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000" dirty="0" smtClean="0">
                  <a:solidFill>
                    <a:srgbClr val="003896"/>
                  </a:solidFill>
                </a:rPr>
                <a:t>SOURCE: Source</a:t>
              </a:r>
            </a:p>
          </p:txBody>
        </p:sp>
      </p:grpSp>
      <p:grpSp>
        <p:nvGrpSpPr>
          <p:cNvPr id="11" name="LegendBoxes" hidden="1"/>
          <p:cNvGrpSpPr>
            <a:grpSpLocks/>
          </p:cNvGrpSpPr>
          <p:nvPr>
            <p:custDataLst>
              <p:tags r:id="rId4"/>
            </p:custDataLst>
          </p:nvPr>
        </p:nvGrpSpPr>
        <p:grpSpPr bwMode="auto">
          <a:xfrm>
            <a:off x="7993063" y="1014413"/>
            <a:ext cx="842962" cy="976312"/>
            <a:chOff x="3394" y="519"/>
            <a:chExt cx="531" cy="615"/>
          </a:xfrm>
        </p:grpSpPr>
        <p:sp>
          <p:nvSpPr>
            <p:cNvPr id="12" name="LegendRectangle1" hidden="1"/>
            <p:cNvSpPr>
              <a:spLocks noChangeArrowheads="1"/>
            </p:cNvSpPr>
            <p:nvPr userDrawn="1"/>
          </p:nvSpPr>
          <p:spPr bwMode="auto">
            <a:xfrm>
              <a:off x="3394" y="526"/>
              <a:ext cx="104" cy="101"/>
            </a:xfrm>
            <a:prstGeom prst="rect">
              <a:avLst/>
            </a:prstGeom>
            <a:solidFill>
              <a:schemeClr val="accent1"/>
            </a:solidFill>
            <a:ln w="9525">
              <a:solidFill>
                <a:srgbClr val="808080"/>
              </a:solidFill>
              <a:miter lim="800000"/>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13" name="LegendRectangle2" hidden="1"/>
            <p:cNvSpPr>
              <a:spLocks noChangeArrowheads="1"/>
            </p:cNvSpPr>
            <p:nvPr userDrawn="1"/>
          </p:nvSpPr>
          <p:spPr bwMode="auto">
            <a:xfrm>
              <a:off x="3394" y="693"/>
              <a:ext cx="104" cy="101"/>
            </a:xfrm>
            <a:prstGeom prst="rect">
              <a:avLst/>
            </a:prstGeom>
            <a:solidFill>
              <a:schemeClr val="accent2"/>
            </a:solidFill>
            <a:ln w="9525">
              <a:solidFill>
                <a:srgbClr val="808080"/>
              </a:solidFill>
              <a:miter lim="800000"/>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14" name="LegendRectangle3" hidden="1"/>
            <p:cNvSpPr>
              <a:spLocks noChangeArrowheads="1"/>
            </p:cNvSpPr>
            <p:nvPr userDrawn="1"/>
          </p:nvSpPr>
          <p:spPr bwMode="auto">
            <a:xfrm>
              <a:off x="3394" y="860"/>
              <a:ext cx="104" cy="101"/>
            </a:xfrm>
            <a:prstGeom prst="rect">
              <a:avLst/>
            </a:prstGeom>
            <a:solidFill>
              <a:schemeClr val="hlink"/>
            </a:solidFill>
            <a:ln w="9525">
              <a:solidFill>
                <a:srgbClr val="808080"/>
              </a:solidFill>
              <a:miter lim="800000"/>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15" name="LegendRectangle4" hidden="1"/>
            <p:cNvSpPr>
              <a:spLocks noChangeArrowheads="1"/>
            </p:cNvSpPr>
            <p:nvPr userDrawn="1"/>
          </p:nvSpPr>
          <p:spPr bwMode="auto">
            <a:xfrm>
              <a:off x="3394" y="1027"/>
              <a:ext cx="104" cy="101"/>
            </a:xfrm>
            <a:prstGeom prst="rect">
              <a:avLst/>
            </a:prstGeom>
            <a:solidFill>
              <a:schemeClr val="folHlink"/>
            </a:solidFill>
            <a:ln w="9525">
              <a:solidFill>
                <a:srgbClr val="808080"/>
              </a:solidFill>
              <a:miter lim="800000"/>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16" name="Legend1" hidden="1"/>
            <p:cNvSpPr>
              <a:spLocks noChangeArrowheads="1"/>
            </p:cNvSpPr>
            <p:nvPr userDrawn="1"/>
          </p:nvSpPr>
          <p:spPr bwMode="auto">
            <a:xfrm>
              <a:off x="3554" y="519"/>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Legend1</a:t>
              </a:r>
            </a:p>
          </p:txBody>
        </p:sp>
        <p:sp>
          <p:nvSpPr>
            <p:cNvPr id="17" name="Legend2" hidden="1"/>
            <p:cNvSpPr>
              <a:spLocks noChangeArrowheads="1"/>
            </p:cNvSpPr>
            <p:nvPr userDrawn="1"/>
          </p:nvSpPr>
          <p:spPr bwMode="auto">
            <a:xfrm>
              <a:off x="3554" y="684"/>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Legend2</a:t>
              </a:r>
            </a:p>
          </p:txBody>
        </p:sp>
        <p:sp>
          <p:nvSpPr>
            <p:cNvPr id="18" name="Legend3" hidden="1"/>
            <p:cNvSpPr>
              <a:spLocks noChangeArrowheads="1"/>
            </p:cNvSpPr>
            <p:nvPr userDrawn="1"/>
          </p:nvSpPr>
          <p:spPr bwMode="auto">
            <a:xfrm>
              <a:off x="3554" y="849"/>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Legend3</a:t>
              </a:r>
            </a:p>
          </p:txBody>
        </p:sp>
        <p:sp>
          <p:nvSpPr>
            <p:cNvPr id="19" name="Legend4" hidden="1"/>
            <p:cNvSpPr>
              <a:spLocks noChangeArrowheads="1"/>
            </p:cNvSpPr>
            <p:nvPr userDrawn="1"/>
          </p:nvSpPr>
          <p:spPr bwMode="auto">
            <a:xfrm>
              <a:off x="3554" y="1019"/>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Legend4</a:t>
              </a:r>
            </a:p>
          </p:txBody>
        </p:sp>
      </p:grpSp>
      <p:grpSp>
        <p:nvGrpSpPr>
          <p:cNvPr id="20" name="LegendLines" hidden="1"/>
          <p:cNvGrpSpPr>
            <a:grpSpLocks/>
          </p:cNvGrpSpPr>
          <p:nvPr>
            <p:custDataLst>
              <p:tags r:id="rId5"/>
            </p:custDataLst>
          </p:nvPr>
        </p:nvGrpSpPr>
        <p:grpSpPr bwMode="auto">
          <a:xfrm>
            <a:off x="7675563" y="1014413"/>
            <a:ext cx="1160462" cy="706437"/>
            <a:chOff x="2411" y="2750"/>
            <a:chExt cx="731" cy="445"/>
          </a:xfrm>
        </p:grpSpPr>
        <p:sp>
          <p:nvSpPr>
            <p:cNvPr id="21" name="LineLegend1" hidden="1"/>
            <p:cNvSpPr>
              <a:spLocks noChangeShapeType="1"/>
            </p:cNvSpPr>
            <p:nvPr/>
          </p:nvSpPr>
          <p:spPr bwMode="auto">
            <a:xfrm>
              <a:off x="2411" y="2807"/>
              <a:ext cx="28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dirty="0">
                <a:solidFill>
                  <a:srgbClr val="003896"/>
                </a:solidFill>
              </a:endParaRPr>
            </a:p>
          </p:txBody>
        </p:sp>
        <p:sp>
          <p:nvSpPr>
            <p:cNvPr id="22" name="LineLegend2" hidden="1"/>
            <p:cNvSpPr>
              <a:spLocks noChangeShapeType="1"/>
            </p:cNvSpPr>
            <p:nvPr/>
          </p:nvSpPr>
          <p:spPr bwMode="auto">
            <a:xfrm>
              <a:off x="2411" y="2972"/>
              <a:ext cx="288" cy="0"/>
            </a:xfrm>
            <a:prstGeom prst="line">
              <a:avLst/>
            </a:prstGeom>
            <a:noFill/>
            <a:ln w="2857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ZA" dirty="0">
                <a:solidFill>
                  <a:srgbClr val="003896"/>
                </a:solidFill>
              </a:endParaRPr>
            </a:p>
          </p:txBody>
        </p:sp>
        <p:sp>
          <p:nvSpPr>
            <p:cNvPr id="23" name="LineLegend3" hidden="1"/>
            <p:cNvSpPr>
              <a:spLocks noChangeShapeType="1"/>
            </p:cNvSpPr>
            <p:nvPr/>
          </p:nvSpPr>
          <p:spPr bwMode="auto">
            <a:xfrm>
              <a:off x="2411" y="3137"/>
              <a:ext cx="288" cy="0"/>
            </a:xfrm>
            <a:prstGeom prst="line">
              <a:avLst/>
            </a:prstGeom>
            <a:noFill/>
            <a:ln w="2857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ZA" dirty="0">
                <a:solidFill>
                  <a:srgbClr val="003896"/>
                </a:solidFill>
              </a:endParaRPr>
            </a:p>
          </p:txBody>
        </p:sp>
        <p:sp>
          <p:nvSpPr>
            <p:cNvPr id="24" name="Legend1" hidden="1"/>
            <p:cNvSpPr>
              <a:spLocks noChangeArrowheads="1"/>
            </p:cNvSpPr>
            <p:nvPr userDrawn="1"/>
          </p:nvSpPr>
          <p:spPr bwMode="auto">
            <a:xfrm>
              <a:off x="2771" y="2750"/>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Legend1</a:t>
              </a:r>
            </a:p>
          </p:txBody>
        </p:sp>
        <p:sp>
          <p:nvSpPr>
            <p:cNvPr id="25" name="Legend2" hidden="1"/>
            <p:cNvSpPr>
              <a:spLocks noChangeArrowheads="1"/>
            </p:cNvSpPr>
            <p:nvPr userDrawn="1"/>
          </p:nvSpPr>
          <p:spPr bwMode="auto">
            <a:xfrm>
              <a:off x="2771" y="2915"/>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Legend2</a:t>
              </a:r>
            </a:p>
          </p:txBody>
        </p:sp>
        <p:sp>
          <p:nvSpPr>
            <p:cNvPr id="26" name="Legend3" hidden="1"/>
            <p:cNvSpPr>
              <a:spLocks noChangeArrowheads="1"/>
            </p:cNvSpPr>
            <p:nvPr userDrawn="1"/>
          </p:nvSpPr>
          <p:spPr bwMode="auto">
            <a:xfrm>
              <a:off x="2771" y="3080"/>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Legend3</a:t>
              </a:r>
            </a:p>
          </p:txBody>
        </p:sp>
      </p:grpSp>
      <p:grpSp>
        <p:nvGrpSpPr>
          <p:cNvPr id="27" name="LegendMoons" hidden="1"/>
          <p:cNvGrpSpPr>
            <a:grpSpLocks/>
          </p:cNvGrpSpPr>
          <p:nvPr>
            <p:custDataLst>
              <p:tags r:id="rId6"/>
            </p:custDataLst>
          </p:nvPr>
        </p:nvGrpSpPr>
        <p:grpSpPr bwMode="auto">
          <a:xfrm>
            <a:off x="7913688" y="1014413"/>
            <a:ext cx="922337" cy="1306512"/>
            <a:chOff x="1104" y="2704"/>
            <a:chExt cx="581" cy="823"/>
          </a:xfrm>
        </p:grpSpPr>
        <p:grpSp>
          <p:nvGrpSpPr>
            <p:cNvPr id="28" name="MoonLegend1" hidden="1"/>
            <p:cNvGrpSpPr>
              <a:grpSpLocks noChangeAspect="1"/>
            </p:cNvGrpSpPr>
            <p:nvPr>
              <p:custDataLst>
                <p:tags r:id="rId13"/>
              </p:custDataLst>
            </p:nvPr>
          </p:nvGrpSpPr>
          <p:grpSpPr bwMode="auto">
            <a:xfrm>
              <a:off x="1104" y="2704"/>
              <a:ext cx="132" cy="132"/>
              <a:chOff x="4533" y="183"/>
              <a:chExt cx="144" cy="144"/>
            </a:xfrm>
          </p:grpSpPr>
          <p:sp>
            <p:nvSpPr>
              <p:cNvPr id="46" name="Oval 74" hidden="1"/>
              <p:cNvSpPr>
                <a:spLocks noChangeAspect="1" noChangeArrowheads="1"/>
              </p:cNvSpPr>
              <p:nvPr>
                <p:custDataLst>
                  <p:tags r:id="rId26"/>
                </p:custDataLst>
              </p:nvPr>
            </p:nvSpPr>
            <p:spPr bwMode="blackWhite">
              <a:xfrm>
                <a:off x="4533" y="183"/>
                <a:ext cx="144" cy="144"/>
              </a:xfrm>
              <a:prstGeom prst="ellipse">
                <a:avLst/>
              </a:prstGeom>
              <a:solidFill>
                <a:schemeClr val="accent1"/>
              </a:solidFill>
              <a:ln w="9525">
                <a:solidFill>
                  <a:schemeClr val="tx1"/>
                </a:solidFill>
                <a:round/>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47" name="Arc 75" hidden="1"/>
              <p:cNvSpPr>
                <a:spLocks noChangeAspect="1"/>
              </p:cNvSpPr>
              <p:nvPr>
                <p:custDataLst>
                  <p:tags r:id="rId27"/>
                </p:custDataLst>
              </p:nvPr>
            </p:nvSpPr>
            <p:spPr bwMode="black">
              <a:xfrm>
                <a:off x="4533" y="183"/>
                <a:ext cx="144" cy="144"/>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599" y="0"/>
                    </a:moveTo>
                  </a:path>
                  <a:path w="43200" h="43200" stroke="0" extrusionOk="0">
                    <a:moveTo>
                      <a:pt x="21599" y="0"/>
                    </a:moveTo>
                    <a:lnTo>
                      <a:pt x="21600" y="21600"/>
                    </a:lnTo>
                    <a:lnTo>
                      <a:pt x="21599" y="0"/>
                    </a:lnTo>
                    <a:close/>
                  </a:path>
                </a:pathLst>
              </a:custGeom>
              <a:solidFill>
                <a:schemeClr val="folHlink"/>
              </a:solidFill>
              <a:ln w="9525">
                <a:solidFill>
                  <a:schemeClr val="tx1"/>
                </a:solidFill>
                <a:round/>
                <a:headEnd/>
                <a:tailEnd/>
              </a:ln>
            </p:spPr>
            <p:txBody>
              <a:bodyPr wrap="none" anchor="ctr"/>
              <a:lstStyle/>
              <a:p>
                <a:endParaRPr lang="en-ZA" dirty="0">
                  <a:solidFill>
                    <a:srgbClr val="003896"/>
                  </a:solidFill>
                </a:endParaRPr>
              </a:p>
            </p:txBody>
          </p:sp>
        </p:grpSp>
        <p:grpSp>
          <p:nvGrpSpPr>
            <p:cNvPr id="29" name="MoonLegend2" hidden="1"/>
            <p:cNvGrpSpPr>
              <a:grpSpLocks noChangeAspect="1"/>
            </p:cNvGrpSpPr>
            <p:nvPr>
              <p:custDataLst>
                <p:tags r:id="rId14"/>
              </p:custDataLst>
            </p:nvPr>
          </p:nvGrpSpPr>
          <p:grpSpPr bwMode="auto">
            <a:xfrm>
              <a:off x="1104" y="2876"/>
              <a:ext cx="132" cy="132"/>
              <a:chOff x="1694" y="2044"/>
              <a:chExt cx="160" cy="160"/>
            </a:xfrm>
          </p:grpSpPr>
          <p:sp>
            <p:nvSpPr>
              <p:cNvPr id="44" name="Oval 77" hidden="1"/>
              <p:cNvSpPr>
                <a:spLocks noChangeAspect="1" noChangeArrowheads="1"/>
              </p:cNvSpPr>
              <p:nvPr>
                <p:custDataLst>
                  <p:tags r:id="rId24"/>
                </p:custDataLst>
              </p:nvPr>
            </p:nvSpPr>
            <p:spPr bwMode="blackWhite">
              <a:xfrm>
                <a:off x="1694" y="2044"/>
                <a:ext cx="160" cy="160"/>
              </a:xfrm>
              <a:prstGeom prst="ellipse">
                <a:avLst/>
              </a:prstGeom>
              <a:solidFill>
                <a:schemeClr val="accent1"/>
              </a:solidFill>
              <a:ln w="9525">
                <a:solidFill>
                  <a:schemeClr val="tx1"/>
                </a:solidFill>
                <a:round/>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45" name="Arc 78" hidden="1"/>
              <p:cNvSpPr>
                <a:spLocks noChangeAspect="1"/>
              </p:cNvSpPr>
              <p:nvPr>
                <p:custDataLst>
                  <p:tags r:id="rId25"/>
                </p:custDataLst>
              </p:nvPr>
            </p:nvSpPr>
            <p:spPr bwMode="black">
              <a:xfrm>
                <a:off x="1774" y="2044"/>
                <a:ext cx="80" cy="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folHlink"/>
              </a:solidFill>
              <a:ln w="9525">
                <a:solidFill>
                  <a:schemeClr val="tx1"/>
                </a:solidFill>
                <a:round/>
                <a:headEnd/>
                <a:tailEnd/>
              </a:ln>
            </p:spPr>
            <p:txBody>
              <a:bodyPr wrap="none" anchor="ctr"/>
              <a:lstStyle/>
              <a:p>
                <a:endParaRPr lang="en-ZA" dirty="0">
                  <a:solidFill>
                    <a:srgbClr val="003896"/>
                  </a:solidFill>
                </a:endParaRPr>
              </a:p>
            </p:txBody>
          </p:sp>
        </p:grpSp>
        <p:grpSp>
          <p:nvGrpSpPr>
            <p:cNvPr id="30" name="MoonLegend3" hidden="1"/>
            <p:cNvGrpSpPr>
              <a:grpSpLocks noChangeAspect="1"/>
            </p:cNvGrpSpPr>
            <p:nvPr>
              <p:custDataLst>
                <p:tags r:id="rId15"/>
              </p:custDataLst>
            </p:nvPr>
          </p:nvGrpSpPr>
          <p:grpSpPr bwMode="auto">
            <a:xfrm>
              <a:off x="1104" y="3049"/>
              <a:ext cx="132" cy="132"/>
              <a:chOff x="4495" y="897"/>
              <a:chExt cx="160" cy="160"/>
            </a:xfrm>
          </p:grpSpPr>
          <p:sp>
            <p:nvSpPr>
              <p:cNvPr id="42" name="Oval 80" hidden="1"/>
              <p:cNvSpPr>
                <a:spLocks noChangeAspect="1" noChangeArrowheads="1"/>
              </p:cNvSpPr>
              <p:nvPr>
                <p:custDataLst>
                  <p:tags r:id="rId22"/>
                </p:custDataLst>
              </p:nvPr>
            </p:nvSpPr>
            <p:spPr bwMode="blackWhite">
              <a:xfrm>
                <a:off x="4495" y="897"/>
                <a:ext cx="160" cy="160"/>
              </a:xfrm>
              <a:prstGeom prst="ellipse">
                <a:avLst/>
              </a:prstGeom>
              <a:solidFill>
                <a:schemeClr val="accent1"/>
              </a:solidFill>
              <a:ln w="9525">
                <a:solidFill>
                  <a:schemeClr val="tx1"/>
                </a:solidFill>
                <a:round/>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43" name="Arc 81" hidden="1"/>
              <p:cNvSpPr>
                <a:spLocks noChangeAspect="1"/>
              </p:cNvSpPr>
              <p:nvPr>
                <p:custDataLst>
                  <p:tags r:id="rId23"/>
                </p:custDataLst>
              </p:nvPr>
            </p:nvSpPr>
            <p:spPr bwMode="black">
              <a:xfrm>
                <a:off x="4575" y="897"/>
                <a:ext cx="80" cy="16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lnTo>
                      <a:pt x="-1" y="0"/>
                    </a:lnTo>
                    <a:close/>
                  </a:path>
                </a:pathLst>
              </a:custGeom>
              <a:solidFill>
                <a:schemeClr val="folHlink"/>
              </a:solidFill>
              <a:ln w="9525">
                <a:solidFill>
                  <a:schemeClr val="tx1"/>
                </a:solidFill>
                <a:round/>
                <a:headEnd/>
                <a:tailEnd/>
              </a:ln>
            </p:spPr>
            <p:txBody>
              <a:bodyPr wrap="none" anchor="ctr"/>
              <a:lstStyle/>
              <a:p>
                <a:endParaRPr lang="en-ZA" dirty="0">
                  <a:solidFill>
                    <a:srgbClr val="003896"/>
                  </a:solidFill>
                </a:endParaRPr>
              </a:p>
            </p:txBody>
          </p:sp>
        </p:grpSp>
        <p:grpSp>
          <p:nvGrpSpPr>
            <p:cNvPr id="31" name="MoonLegend4" hidden="1"/>
            <p:cNvGrpSpPr>
              <a:grpSpLocks noChangeAspect="1"/>
            </p:cNvGrpSpPr>
            <p:nvPr>
              <p:custDataLst>
                <p:tags r:id="rId16"/>
              </p:custDataLst>
            </p:nvPr>
          </p:nvGrpSpPr>
          <p:grpSpPr bwMode="auto">
            <a:xfrm>
              <a:off x="1104" y="3222"/>
              <a:ext cx="132" cy="132"/>
              <a:chOff x="4495" y="1198"/>
              <a:chExt cx="160" cy="160"/>
            </a:xfrm>
          </p:grpSpPr>
          <p:sp>
            <p:nvSpPr>
              <p:cNvPr id="40" name="Oval 83" hidden="1"/>
              <p:cNvSpPr>
                <a:spLocks noChangeAspect="1" noChangeArrowheads="1"/>
              </p:cNvSpPr>
              <p:nvPr>
                <p:custDataLst>
                  <p:tags r:id="rId20"/>
                </p:custDataLst>
              </p:nvPr>
            </p:nvSpPr>
            <p:spPr bwMode="blackWhite">
              <a:xfrm>
                <a:off x="4495" y="1198"/>
                <a:ext cx="160" cy="160"/>
              </a:xfrm>
              <a:prstGeom prst="ellipse">
                <a:avLst/>
              </a:prstGeom>
              <a:solidFill>
                <a:schemeClr val="accent1"/>
              </a:solidFill>
              <a:ln w="9525">
                <a:solidFill>
                  <a:schemeClr val="tx1"/>
                </a:solidFill>
                <a:round/>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41" name="Arc 84" hidden="1"/>
              <p:cNvSpPr>
                <a:spLocks noChangeAspect="1"/>
              </p:cNvSpPr>
              <p:nvPr>
                <p:custDataLst>
                  <p:tags r:id="rId21"/>
                </p:custDataLst>
              </p:nvPr>
            </p:nvSpPr>
            <p:spPr bwMode="black">
              <a:xfrm>
                <a:off x="4495" y="1198"/>
                <a:ext cx="160" cy="16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lnTo>
                      <a:pt x="21599" y="0"/>
                    </a:lnTo>
                    <a:close/>
                  </a:path>
                </a:pathLst>
              </a:custGeom>
              <a:solidFill>
                <a:schemeClr val="folHlink"/>
              </a:solidFill>
              <a:ln w="9525">
                <a:solidFill>
                  <a:schemeClr val="tx1"/>
                </a:solidFill>
                <a:round/>
                <a:headEnd/>
                <a:tailEnd/>
              </a:ln>
            </p:spPr>
            <p:txBody>
              <a:bodyPr wrap="none" anchor="ctr"/>
              <a:lstStyle/>
              <a:p>
                <a:endParaRPr lang="en-ZA" dirty="0">
                  <a:solidFill>
                    <a:srgbClr val="003896"/>
                  </a:solidFill>
                </a:endParaRPr>
              </a:p>
            </p:txBody>
          </p:sp>
        </p:grpSp>
        <p:grpSp>
          <p:nvGrpSpPr>
            <p:cNvPr id="32" name="MoonLegend5" hidden="1"/>
            <p:cNvGrpSpPr>
              <a:grpSpLocks noChangeAspect="1"/>
            </p:cNvGrpSpPr>
            <p:nvPr>
              <p:custDataLst>
                <p:tags r:id="rId17"/>
              </p:custDataLst>
            </p:nvPr>
          </p:nvGrpSpPr>
          <p:grpSpPr bwMode="auto">
            <a:xfrm>
              <a:off x="1104" y="3395"/>
              <a:ext cx="132" cy="132"/>
              <a:chOff x="4495" y="1440"/>
              <a:chExt cx="160" cy="160"/>
            </a:xfrm>
          </p:grpSpPr>
          <p:sp>
            <p:nvSpPr>
              <p:cNvPr id="38" name="Oval 86" hidden="1"/>
              <p:cNvSpPr>
                <a:spLocks noChangeAspect="1" noChangeArrowheads="1"/>
              </p:cNvSpPr>
              <p:nvPr>
                <p:custDataLst>
                  <p:tags r:id="rId18"/>
                </p:custDataLst>
              </p:nvPr>
            </p:nvSpPr>
            <p:spPr bwMode="blackWhite">
              <a:xfrm>
                <a:off x="4495" y="1440"/>
                <a:ext cx="160" cy="160"/>
              </a:xfrm>
              <a:prstGeom prst="ellipse">
                <a:avLst/>
              </a:prstGeom>
              <a:solidFill>
                <a:schemeClr val="accent1"/>
              </a:solidFill>
              <a:ln w="9525">
                <a:solidFill>
                  <a:schemeClr val="tx1"/>
                </a:solidFill>
                <a:round/>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39" name="Oval 87" hidden="1"/>
              <p:cNvSpPr>
                <a:spLocks noChangeAspect="1" noChangeArrowheads="1"/>
              </p:cNvSpPr>
              <p:nvPr>
                <p:custDataLst>
                  <p:tags r:id="rId19"/>
                </p:custDataLst>
              </p:nvPr>
            </p:nvSpPr>
            <p:spPr bwMode="black">
              <a:xfrm>
                <a:off x="4495" y="1440"/>
                <a:ext cx="160" cy="160"/>
              </a:xfrm>
              <a:prstGeom prst="ellipse">
                <a:avLst/>
              </a:prstGeom>
              <a:solidFill>
                <a:schemeClr val="folHlink"/>
              </a:solidFill>
              <a:ln w="9525">
                <a:solidFill>
                  <a:schemeClr val="tx1"/>
                </a:solidFill>
                <a:round/>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grpSp>
        <p:sp>
          <p:nvSpPr>
            <p:cNvPr id="33" name="Legend1" hidden="1"/>
            <p:cNvSpPr>
              <a:spLocks noChangeArrowheads="1"/>
            </p:cNvSpPr>
            <p:nvPr userDrawn="1"/>
          </p:nvSpPr>
          <p:spPr bwMode="auto">
            <a:xfrm>
              <a:off x="1314" y="2712"/>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Legend1</a:t>
              </a:r>
            </a:p>
          </p:txBody>
        </p:sp>
        <p:sp>
          <p:nvSpPr>
            <p:cNvPr id="34" name="Legend2" hidden="1"/>
            <p:cNvSpPr>
              <a:spLocks noChangeArrowheads="1"/>
            </p:cNvSpPr>
            <p:nvPr userDrawn="1"/>
          </p:nvSpPr>
          <p:spPr bwMode="auto">
            <a:xfrm>
              <a:off x="1314" y="2885"/>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Legend2</a:t>
              </a:r>
            </a:p>
          </p:txBody>
        </p:sp>
        <p:sp>
          <p:nvSpPr>
            <p:cNvPr id="35" name="Legend3" hidden="1"/>
            <p:cNvSpPr>
              <a:spLocks noChangeArrowheads="1"/>
            </p:cNvSpPr>
            <p:nvPr userDrawn="1"/>
          </p:nvSpPr>
          <p:spPr bwMode="auto">
            <a:xfrm>
              <a:off x="1314" y="3058"/>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Legend3</a:t>
              </a:r>
            </a:p>
          </p:txBody>
        </p:sp>
        <p:sp>
          <p:nvSpPr>
            <p:cNvPr id="36" name="Legend4" hidden="1"/>
            <p:cNvSpPr>
              <a:spLocks noChangeArrowheads="1"/>
            </p:cNvSpPr>
            <p:nvPr userDrawn="1"/>
          </p:nvSpPr>
          <p:spPr bwMode="auto">
            <a:xfrm>
              <a:off x="1314" y="3231"/>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Legend4</a:t>
              </a:r>
            </a:p>
          </p:txBody>
        </p:sp>
        <p:sp>
          <p:nvSpPr>
            <p:cNvPr id="37" name="Legend5" hidden="1"/>
            <p:cNvSpPr>
              <a:spLocks noChangeArrowheads="1"/>
            </p:cNvSpPr>
            <p:nvPr userDrawn="1"/>
          </p:nvSpPr>
          <p:spPr bwMode="auto">
            <a:xfrm>
              <a:off x="1314" y="3404"/>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Legend5</a:t>
              </a:r>
            </a:p>
          </p:txBody>
        </p:sp>
      </p:grpSp>
      <p:grpSp>
        <p:nvGrpSpPr>
          <p:cNvPr id="48" name="Sticker" hidden="1"/>
          <p:cNvGrpSpPr>
            <a:grpSpLocks/>
          </p:cNvGrpSpPr>
          <p:nvPr>
            <p:custDataLst>
              <p:tags r:id="rId7"/>
            </p:custDataLst>
          </p:nvPr>
        </p:nvGrpSpPr>
        <p:grpSpPr bwMode="auto">
          <a:xfrm>
            <a:off x="7742238" y="1014413"/>
            <a:ext cx="1093787" cy="209550"/>
            <a:chOff x="4877" y="639"/>
            <a:chExt cx="689" cy="132"/>
          </a:xfrm>
        </p:grpSpPr>
        <p:cxnSp>
          <p:nvCxnSpPr>
            <p:cNvPr id="49" name="AutoShape 94" hidden="1"/>
            <p:cNvCxnSpPr>
              <a:cxnSpLocks noChangeShapeType="1"/>
            </p:cNvCxnSpPr>
            <p:nvPr/>
          </p:nvCxnSpPr>
          <p:spPr bwMode="auto">
            <a:xfrm>
              <a:off x="4877" y="771"/>
              <a:ext cx="689"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sp>
          <p:nvSpPr>
            <p:cNvPr id="50" name="AutoShape 95" hidden="1"/>
            <p:cNvSpPr>
              <a:spLocks noChangeArrowheads="1"/>
            </p:cNvSpPr>
            <p:nvPr/>
          </p:nvSpPr>
          <p:spPr bwMode="auto">
            <a:xfrm>
              <a:off x="4877" y="639"/>
              <a:ext cx="689" cy="132"/>
            </a:xfrm>
            <a:prstGeom prst="leftRightArrow">
              <a:avLst>
                <a:gd name="adj1" fmla="val 100000"/>
                <a:gd name="adj2" fmla="val 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27432" tIns="0" rIns="0" bIns="27432">
              <a:spAutoFit/>
            </a:bodyPr>
            <a:lstStyle>
              <a:lvl1pPr defTabSz="895350" eaLnBrk="0" hangingPunct="0">
                <a:defRPr sz="800">
                  <a:solidFill>
                    <a:schemeClr val="tx1"/>
                  </a:solidFill>
                  <a:latin typeface="Arial" panose="020B0604020202020204" pitchFamily="34" charset="0"/>
                  <a:cs typeface="Arial" panose="020B0604020202020204" pitchFamily="34" charset="0"/>
                </a:defRPr>
              </a:lvl1pPr>
              <a:lvl2pPr marL="742950" indent="-285750" defTabSz="895350" eaLnBrk="0" hangingPunct="0">
                <a:defRPr sz="800">
                  <a:solidFill>
                    <a:schemeClr val="tx1"/>
                  </a:solidFill>
                  <a:latin typeface="Arial" panose="020B0604020202020204" pitchFamily="34" charset="0"/>
                  <a:cs typeface="Arial" panose="020B0604020202020204" pitchFamily="34" charset="0"/>
                </a:defRPr>
              </a:lvl2pPr>
              <a:lvl3pPr marL="1143000" indent="-228600" defTabSz="895350" eaLnBrk="0" hangingPunct="0">
                <a:defRPr sz="800">
                  <a:solidFill>
                    <a:schemeClr val="tx1"/>
                  </a:solidFill>
                  <a:latin typeface="Arial" panose="020B0604020202020204" pitchFamily="34" charset="0"/>
                  <a:cs typeface="Arial" panose="020B0604020202020204" pitchFamily="34" charset="0"/>
                </a:defRPr>
              </a:lvl3pPr>
              <a:lvl4pPr marL="1600200" indent="-228600" defTabSz="895350" eaLnBrk="0" hangingPunct="0">
                <a:defRPr sz="800">
                  <a:solidFill>
                    <a:schemeClr val="tx1"/>
                  </a:solidFill>
                  <a:latin typeface="Arial" panose="020B0604020202020204" pitchFamily="34" charset="0"/>
                  <a:cs typeface="Arial" panose="020B0604020202020204" pitchFamily="34" charset="0"/>
                </a:defRPr>
              </a:lvl4pPr>
              <a:lvl5pPr marL="2057400" indent="-228600" defTabSz="895350" eaLnBrk="0" hangingPunct="0">
                <a:defRPr sz="800">
                  <a:solidFill>
                    <a:schemeClr val="tx1"/>
                  </a:solidFill>
                  <a:latin typeface="Arial" panose="020B0604020202020204" pitchFamily="34" charset="0"/>
                  <a:cs typeface="Arial" panose="020B0604020202020204" pitchFamily="34" charset="0"/>
                </a:defRPr>
              </a:lvl5pPr>
              <a:lvl6pPr marL="25146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r" eaLnBrk="1" hangingPunct="1">
                <a:buClr>
                  <a:srgbClr val="83725B"/>
                </a:buClr>
                <a:defRPr/>
              </a:pPr>
              <a:r>
                <a:rPr lang="en-GB" sz="1200" dirty="0" smtClean="0">
                  <a:solidFill>
                    <a:srgbClr val="808080"/>
                  </a:solidFill>
                </a:rPr>
                <a:t>ILLUSTRATIVE</a:t>
              </a:r>
            </a:p>
          </p:txBody>
        </p:sp>
        <p:cxnSp>
          <p:nvCxnSpPr>
            <p:cNvPr id="51" name="AutoShape 96" hidden="1"/>
            <p:cNvCxnSpPr>
              <a:cxnSpLocks noChangeShapeType="1"/>
            </p:cNvCxnSpPr>
            <p:nvPr/>
          </p:nvCxnSpPr>
          <p:spPr bwMode="auto">
            <a:xfrm>
              <a:off x="4877" y="639"/>
              <a:ext cx="0" cy="132"/>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grpSp>
      <p:sp>
        <p:nvSpPr>
          <p:cNvPr id="52" name="doc id" hidden="1"/>
          <p:cNvSpPr>
            <a:spLocks noChangeArrowheads="1"/>
          </p:cNvSpPr>
          <p:nvPr>
            <p:custDataLst>
              <p:tags r:id="rId8"/>
            </p:custDataLst>
          </p:nvPr>
        </p:nvSpPr>
        <p:spPr bwMode="auto">
          <a:xfrm>
            <a:off x="8010525" y="47625"/>
            <a:ext cx="995363"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95350" eaLnBrk="0" hangingPunct="0">
              <a:defRPr sz="800">
                <a:solidFill>
                  <a:schemeClr val="tx1"/>
                </a:solidFill>
                <a:latin typeface="Arial" panose="020B0604020202020204" pitchFamily="34" charset="0"/>
                <a:cs typeface="Arial" panose="020B0604020202020204" pitchFamily="34" charset="0"/>
              </a:defRPr>
            </a:lvl1pPr>
            <a:lvl2pPr marL="742950" indent="-285750" defTabSz="895350" eaLnBrk="0" hangingPunct="0">
              <a:defRPr sz="800">
                <a:solidFill>
                  <a:schemeClr val="tx1"/>
                </a:solidFill>
                <a:latin typeface="Arial" panose="020B0604020202020204" pitchFamily="34" charset="0"/>
                <a:cs typeface="Arial" panose="020B0604020202020204" pitchFamily="34" charset="0"/>
              </a:defRPr>
            </a:lvl2pPr>
            <a:lvl3pPr marL="1143000" indent="-228600" defTabSz="895350" eaLnBrk="0" hangingPunct="0">
              <a:defRPr sz="800">
                <a:solidFill>
                  <a:schemeClr val="tx1"/>
                </a:solidFill>
                <a:latin typeface="Arial" panose="020B0604020202020204" pitchFamily="34" charset="0"/>
                <a:cs typeface="Arial" panose="020B0604020202020204" pitchFamily="34" charset="0"/>
              </a:defRPr>
            </a:lvl3pPr>
            <a:lvl4pPr marL="1600200" indent="-228600" defTabSz="895350" eaLnBrk="0" hangingPunct="0">
              <a:defRPr sz="800">
                <a:solidFill>
                  <a:schemeClr val="tx1"/>
                </a:solidFill>
                <a:latin typeface="Arial" panose="020B0604020202020204" pitchFamily="34" charset="0"/>
                <a:cs typeface="Arial" panose="020B0604020202020204" pitchFamily="34" charset="0"/>
              </a:defRPr>
            </a:lvl4pPr>
            <a:lvl5pPr marL="2057400" indent="-228600" defTabSz="895350" eaLnBrk="0" hangingPunct="0">
              <a:defRPr sz="800">
                <a:solidFill>
                  <a:schemeClr val="tx1"/>
                </a:solidFill>
                <a:latin typeface="Arial" panose="020B0604020202020204" pitchFamily="34" charset="0"/>
                <a:cs typeface="Arial" panose="020B0604020202020204" pitchFamily="34" charset="0"/>
              </a:defRPr>
            </a:lvl5pPr>
            <a:lvl6pPr marL="25146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r" eaLnBrk="1" hangingPunct="1">
              <a:defRPr/>
            </a:pPr>
            <a:r>
              <a:rPr lang="en-GB" sz="700" dirty="0" smtClean="0">
                <a:solidFill>
                  <a:srgbClr val="000000"/>
                </a:solidFill>
              </a:rPr>
              <a:t>JOH-ESK042-20101014-JA-X1</a:t>
            </a:r>
          </a:p>
        </p:txBody>
      </p:sp>
      <p:grpSp>
        <p:nvGrpSpPr>
          <p:cNvPr id="53" name="ACET" hidden="1"/>
          <p:cNvGrpSpPr>
            <a:grpSpLocks/>
          </p:cNvGrpSpPr>
          <p:nvPr>
            <p:custDataLst>
              <p:tags r:id="rId9"/>
            </p:custDataLst>
          </p:nvPr>
        </p:nvGrpSpPr>
        <p:grpSpPr bwMode="auto">
          <a:xfrm>
            <a:off x="1452563" y="1333500"/>
            <a:ext cx="4264025" cy="508000"/>
            <a:chOff x="915" y="710"/>
            <a:chExt cx="2686" cy="320"/>
          </a:xfrm>
        </p:grpSpPr>
        <p:cxnSp>
          <p:nvCxnSpPr>
            <p:cNvPr id="54" name="AutoShape 103"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55" name="AutoShape 104" hidden="1"/>
            <p:cNvSpPr>
              <a:spLocks noChangeArrowheads="1"/>
            </p:cNvSpPr>
            <p:nvPr/>
          </p:nvSpPr>
          <p:spPr bwMode="auto">
            <a:xfrm>
              <a:off x="915" y="710"/>
              <a:ext cx="2686" cy="320"/>
            </a:xfrm>
            <a:prstGeom prst="leftRightArrow">
              <a:avLst>
                <a:gd name="adj1" fmla="val 100000"/>
                <a:gd name="adj2" fmla="val 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18288" anchor="b">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600" b="1" dirty="0" smtClean="0">
                  <a:solidFill>
                    <a:srgbClr val="003896"/>
                  </a:solidFill>
                </a:rPr>
                <a:t>Title</a:t>
              </a:r>
            </a:p>
            <a:p>
              <a:pPr eaLnBrk="1" hangingPunct="1">
                <a:defRPr/>
              </a:pPr>
              <a:r>
                <a:rPr lang="en-GB" sz="1600" dirty="0" smtClean="0">
                  <a:solidFill>
                    <a:srgbClr val="808080"/>
                  </a:solidFill>
                </a:rPr>
                <a:t>Unit of measure</a:t>
              </a:r>
            </a:p>
          </p:txBody>
        </p:sp>
      </p:grpSp>
      <p:sp>
        <p:nvSpPr>
          <p:cNvPr id="56" name="Working Draft" hidden="1"/>
          <p:cNvSpPr txBox="1">
            <a:spLocks noChangeArrowheads="1"/>
          </p:cNvSpPr>
          <p:nvPr>
            <p:custDataLst>
              <p:tags r:id="rId10"/>
            </p:custDataLst>
          </p:nvPr>
        </p:nvSpPr>
        <p:spPr bwMode="auto">
          <a:xfrm rot="5400000">
            <a:off x="7980054" y="3003421"/>
            <a:ext cx="2197718" cy="92333"/>
          </a:xfrm>
          <a:prstGeom prst="rect">
            <a:avLst/>
          </a:prstGeom>
          <a:noFill/>
          <a:ln>
            <a:noFill/>
          </a:ln>
          <a:effectLst/>
          <a:extLst/>
        </p:spPr>
        <p:txBody>
          <a:bodyPr wrap="none" lIns="0" tIns="0" rIns="0" bIns="0">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defRPr/>
            </a:pPr>
            <a:r>
              <a:rPr lang="en-US" sz="600" dirty="0" smtClean="0">
                <a:solidFill>
                  <a:srgbClr val="003896"/>
                </a:solidFill>
              </a:rPr>
              <a:t>Last Modified 2016-05-10 01:51 PM South Africa Standard Time</a:t>
            </a:r>
            <a:endParaRPr lang="en-GB" sz="1600" dirty="0" smtClean="0">
              <a:solidFill>
                <a:srgbClr val="003896"/>
              </a:solidFill>
            </a:endParaRPr>
          </a:p>
        </p:txBody>
      </p:sp>
      <p:sp>
        <p:nvSpPr>
          <p:cNvPr id="57" name="Printed" hidden="1"/>
          <p:cNvSpPr txBox="1">
            <a:spLocks noChangeArrowheads="1"/>
          </p:cNvSpPr>
          <p:nvPr>
            <p:custDataLst>
              <p:tags r:id="rId11"/>
            </p:custDataLst>
          </p:nvPr>
        </p:nvSpPr>
        <p:spPr bwMode="auto">
          <a:xfrm rot="5400000">
            <a:off x="8549481" y="4468019"/>
            <a:ext cx="1058863" cy="92075"/>
          </a:xfrm>
          <a:prstGeom prst="rect">
            <a:avLst/>
          </a:prstGeom>
          <a:noFill/>
          <a:ln>
            <a:noFill/>
          </a:ln>
          <a:effectLst/>
          <a:extLst/>
        </p:spPr>
        <p:txBody>
          <a:bodyPr wrap="none" lIns="0" tIns="0" rIns="0" bIns="0">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defRPr/>
            </a:pPr>
            <a:r>
              <a:rPr lang="en-GB" sz="600" dirty="0" smtClean="0">
                <a:solidFill>
                  <a:srgbClr val="003896"/>
                </a:solidFill>
              </a:rPr>
              <a:t>Printed 26.01.2011 16:18:00</a:t>
            </a:r>
            <a:endParaRPr lang="en-GB" sz="1600" dirty="0" smtClean="0">
              <a:solidFill>
                <a:srgbClr val="003896"/>
              </a:solidFill>
            </a:endParaRPr>
          </a:p>
        </p:txBody>
      </p:sp>
      <p:pic>
        <p:nvPicPr>
          <p:cNvPr id="58" name="Picture 140"/>
          <p:cNvPicPr>
            <a:picLocks noChangeArrowheads="1"/>
          </p:cNvPicPr>
          <p:nvPr>
            <p:custDataLst>
              <p:tags r:id="rId12"/>
            </p:custDataLst>
          </p:nvPr>
        </p:nvPicPr>
        <p:blipFill>
          <a:blip r:embed="rId31" cstate="print">
            <a:extLst>
              <a:ext uri="{28A0092B-C50C-407E-A947-70E740481C1C}">
                <a14:useLocalDpi xmlns:a14="http://schemas.microsoft.com/office/drawing/2010/main" xmlns=""/>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5" name="Text Placeholder 4"/>
          <p:cNvSpPr>
            <a:spLocks noGrp="1"/>
          </p:cNvSpPr>
          <p:nvPr>
            <p:ph type="body" sz="quarter" idx="10"/>
          </p:nvPr>
        </p:nvSpPr>
        <p:spPr>
          <a:xfrm>
            <a:off x="200025" y="1589088"/>
            <a:ext cx="8623300" cy="42529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xmlns="" val="126754782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graphicFrame>
        <p:nvGraphicFramePr>
          <p:cNvPr id="3" name="Object 1" hidden="1"/>
          <p:cNvGraphicFramePr>
            <a:graphicFrameLocks/>
          </p:cNvGraphicFramePr>
          <p:nvPr/>
        </p:nvGraphicFramePr>
        <p:xfrm>
          <a:off x="2" y="2"/>
          <a:ext cx="161925" cy="161924"/>
        </p:xfrm>
        <a:graphic>
          <a:graphicData uri="http://schemas.openxmlformats.org/presentationml/2006/ole">
            <p:oleObj spid="_x0000_s228574" name="think-cell Slide" r:id="rId18" imgW="360" imgH="360" progId="">
              <p:embed/>
            </p:oleObj>
          </a:graphicData>
        </a:graphic>
      </p:graphicFrame>
      <p:pic>
        <p:nvPicPr>
          <p:cNvPr id="4" name="Picture 142"/>
          <p:cNvPicPr preferRelativeResize="0">
            <a:picLocks noChangeArrowheads="1"/>
          </p:cNvPicPr>
          <p:nvPr/>
        </p:nvPicPr>
        <p:blipFill>
          <a:blip r:embed="rId19" cstate="print">
            <a:extLst>
              <a:ext uri="{28A0092B-C50C-407E-A947-70E740481C1C}">
                <a14:useLocalDpi xmlns:a14="http://schemas.microsoft.com/office/drawing/2010/main" xmlns=""/>
              </a:ext>
            </a:extLst>
          </a:blip>
          <a:srcRect/>
          <a:stretch>
            <a:fillRect/>
          </a:stretch>
        </p:blipFill>
        <p:spPr bwMode="ltGray">
          <a:xfrm>
            <a:off x="0" y="0"/>
            <a:ext cx="7591426"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5" name="Picture 140"/>
          <p:cNvPicPr preferRelativeResize="0">
            <a:picLocks noChangeArrowheads="1"/>
          </p:cNvPicPr>
          <p:nvPr/>
        </p:nvPicPr>
        <p:blipFill>
          <a:blip r:embed="rId20" cstate="print">
            <a:extLst>
              <a:ext uri="{28A0092B-C50C-407E-A947-70E740481C1C}">
                <a14:useLocalDpi xmlns:a14="http://schemas.microsoft.com/office/drawing/2010/main" xmlns=""/>
              </a:ext>
            </a:extLst>
          </a:blip>
          <a:srcRect/>
          <a:stretch>
            <a:fillRect/>
          </a:stretch>
        </p:blipFill>
        <p:spPr bwMode="gray">
          <a:xfrm>
            <a:off x="7662863" y="341314"/>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6" name="doc id"/>
          <p:cNvSpPr>
            <a:spLocks noChangeArrowheads="1"/>
          </p:cNvSpPr>
          <p:nvPr/>
        </p:nvSpPr>
        <p:spPr bwMode="gray">
          <a:xfrm>
            <a:off x="8853426" y="36514"/>
            <a:ext cx="66" cy="125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fontAlgn="base">
              <a:spcBef>
                <a:spcPct val="0"/>
              </a:spcBef>
              <a:spcAft>
                <a:spcPct val="0"/>
              </a:spcAft>
              <a:defRPr>
                <a:solidFill>
                  <a:schemeClr val="tx1"/>
                </a:solidFill>
                <a:latin typeface="Arial" pitchFamily="34" charset="0"/>
                <a:cs typeface="Arial" pitchFamily="34" charset="0"/>
              </a:defRPr>
            </a:lvl6pPr>
            <a:lvl7pPr marL="2971800" indent="-228600" defTabSz="912813" fontAlgn="base">
              <a:spcBef>
                <a:spcPct val="0"/>
              </a:spcBef>
              <a:spcAft>
                <a:spcPct val="0"/>
              </a:spcAft>
              <a:defRPr>
                <a:solidFill>
                  <a:schemeClr val="tx1"/>
                </a:solidFill>
                <a:latin typeface="Arial" pitchFamily="34" charset="0"/>
                <a:cs typeface="Arial" pitchFamily="34" charset="0"/>
              </a:defRPr>
            </a:lvl7pPr>
            <a:lvl8pPr marL="3429000" indent="-228600" defTabSz="912813" fontAlgn="base">
              <a:spcBef>
                <a:spcPct val="0"/>
              </a:spcBef>
              <a:spcAft>
                <a:spcPct val="0"/>
              </a:spcAft>
              <a:defRPr>
                <a:solidFill>
                  <a:schemeClr val="tx1"/>
                </a:solidFill>
                <a:latin typeface="Arial" pitchFamily="34" charset="0"/>
                <a:cs typeface="Arial" pitchFamily="34" charset="0"/>
              </a:defRPr>
            </a:lvl8pPr>
            <a:lvl9pPr marL="3886200" indent="-228600" defTabSz="912813"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endParaRPr lang="en-US" altLang="en-US" sz="800" dirty="0">
              <a:solidFill>
                <a:srgbClr val="000000"/>
              </a:solidFill>
            </a:endParaRPr>
          </a:p>
        </p:txBody>
      </p:sp>
      <p:sp>
        <p:nvSpPr>
          <p:cNvPr id="7" name="Working Draft" hidden="1"/>
          <p:cNvSpPr txBox="1">
            <a:spLocks noChangeArrowheads="1"/>
          </p:cNvSpPr>
          <p:nvPr/>
        </p:nvSpPr>
        <p:spPr bwMode="gray">
          <a:xfrm rot="5400000">
            <a:off x="7951385" y="1980137"/>
            <a:ext cx="2242358" cy="94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600" dirty="0" smtClean="0">
                <a:solidFill>
                  <a:srgbClr val="003896"/>
                </a:solidFill>
                <a:latin typeface="Arial"/>
                <a:cs typeface="Arial" pitchFamily="34" charset="0"/>
              </a:rPr>
              <a:t>Last Modified 2016-06-03 08:19 PM South Africa Standard Time</a:t>
            </a:r>
            <a:endParaRPr lang="en-US" dirty="0">
              <a:solidFill>
                <a:srgbClr val="003896"/>
              </a:solidFill>
              <a:latin typeface="Arial"/>
              <a:cs typeface="Arial" pitchFamily="34" charset="0"/>
            </a:endParaRPr>
          </a:p>
        </p:txBody>
      </p:sp>
      <p:sp>
        <p:nvSpPr>
          <p:cNvPr id="8" name="Printed" hidden="1"/>
          <p:cNvSpPr txBox="1">
            <a:spLocks noChangeArrowheads="1"/>
          </p:cNvSpPr>
          <p:nvPr/>
        </p:nvSpPr>
        <p:spPr bwMode="gray">
          <a:xfrm rot="5400000">
            <a:off x="8060971" y="4197874"/>
            <a:ext cx="2023191" cy="94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600" dirty="0" smtClean="0">
                <a:solidFill>
                  <a:srgbClr val="003896"/>
                </a:solidFill>
                <a:latin typeface="Arial"/>
                <a:cs typeface="Arial" pitchFamily="34" charset="0"/>
              </a:rPr>
              <a:t>Printed 2016-05-30 09:33 AM South Africa Standard Time</a:t>
            </a:r>
            <a:endParaRPr lang="en-US" dirty="0">
              <a:solidFill>
                <a:srgbClr val="003896"/>
              </a:solidFill>
              <a:latin typeface="Arial"/>
              <a:cs typeface="Arial" pitchFamily="34" charset="0"/>
            </a:endParaRPr>
          </a:p>
        </p:txBody>
      </p:sp>
      <p:sp>
        <p:nvSpPr>
          <p:cNvPr id="9" name="McK 1. On-page tracker" hidden="1"/>
          <p:cNvSpPr>
            <a:spLocks noChangeArrowheads="1"/>
          </p:cNvSpPr>
          <p:nvPr/>
        </p:nvSpPr>
        <p:spPr bwMode="gray">
          <a:xfrm>
            <a:off x="122241" y="26988"/>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200" dirty="0">
                <a:solidFill>
                  <a:srgbClr val="FFFFFF"/>
                </a:solidFill>
              </a:rPr>
              <a:t>TRACKER</a:t>
            </a:r>
          </a:p>
        </p:txBody>
      </p:sp>
      <p:sp>
        <p:nvSpPr>
          <p:cNvPr id="10" name="McK 3. Unit of measure" hidden="1"/>
          <p:cNvSpPr txBox="1">
            <a:spLocks noChangeArrowheads="1"/>
          </p:cNvSpPr>
          <p:nvPr/>
        </p:nvSpPr>
        <p:spPr bwMode="gray">
          <a:xfrm>
            <a:off x="122238" y="993777"/>
            <a:ext cx="4479925" cy="25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cs typeface="Arial" pitchFamily="34" charset="0"/>
              </a:rPr>
              <a:t>Unit of measure</a:t>
            </a:r>
          </a:p>
        </p:txBody>
      </p:sp>
      <p:grpSp>
        <p:nvGrpSpPr>
          <p:cNvPr id="11" name="McK Slide Elements" hidden="1"/>
          <p:cNvGrpSpPr>
            <a:grpSpLocks/>
          </p:cNvGrpSpPr>
          <p:nvPr/>
        </p:nvGrpSpPr>
        <p:grpSpPr bwMode="auto">
          <a:xfrm>
            <a:off x="122242" y="6400801"/>
            <a:ext cx="8555037" cy="363538"/>
            <a:chOff x="75" y="3925"/>
            <a:chExt cx="5385" cy="225"/>
          </a:xfrm>
        </p:grpSpPr>
        <p:sp>
          <p:nvSpPr>
            <p:cNvPr id="12" name="McK 4. Footnote"/>
            <p:cNvSpPr txBox="1">
              <a:spLocks noChangeArrowheads="1"/>
            </p:cNvSpPr>
            <p:nvPr/>
          </p:nvSpPr>
          <p:spPr bwMode="gray">
            <a:xfrm>
              <a:off x="75" y="3925"/>
              <a:ext cx="5385" cy="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3896"/>
                  </a:solidFill>
                  <a:latin typeface="Arial"/>
                  <a:cs typeface="Arial" pitchFamily="34" charset="0"/>
                </a:rPr>
                <a:t>1 Footnote</a:t>
              </a:r>
            </a:p>
          </p:txBody>
        </p:sp>
        <p:sp>
          <p:nvSpPr>
            <p:cNvPr id="13" name="McK 5. Source"/>
            <p:cNvSpPr>
              <a:spLocks noChangeArrowheads="1"/>
            </p:cNvSpPr>
            <p:nvPr/>
          </p:nvSpPr>
          <p:spPr bwMode="gray">
            <a:xfrm>
              <a:off x="75" y="4053"/>
              <a:ext cx="5385" cy="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608013" indent="-608013"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fontAlgn="base">
                <a:spcBef>
                  <a:spcPct val="0"/>
                </a:spcBef>
                <a:spcAft>
                  <a:spcPct val="0"/>
                </a:spcAft>
                <a:defRPr>
                  <a:solidFill>
                    <a:schemeClr val="tx1"/>
                  </a:solidFill>
                  <a:latin typeface="Arial" pitchFamily="34" charset="0"/>
                  <a:cs typeface="Arial" pitchFamily="34" charset="0"/>
                </a:defRPr>
              </a:lvl6pPr>
              <a:lvl7pPr marL="2971800" indent="-228600" defTabSz="912813" fontAlgn="base">
                <a:spcBef>
                  <a:spcPct val="0"/>
                </a:spcBef>
                <a:spcAft>
                  <a:spcPct val="0"/>
                </a:spcAft>
                <a:defRPr>
                  <a:solidFill>
                    <a:schemeClr val="tx1"/>
                  </a:solidFill>
                  <a:latin typeface="Arial" pitchFamily="34" charset="0"/>
                  <a:cs typeface="Arial" pitchFamily="34" charset="0"/>
                </a:defRPr>
              </a:lvl7pPr>
              <a:lvl8pPr marL="3429000" indent="-228600" defTabSz="912813" fontAlgn="base">
                <a:spcBef>
                  <a:spcPct val="0"/>
                </a:spcBef>
                <a:spcAft>
                  <a:spcPct val="0"/>
                </a:spcAft>
                <a:defRPr>
                  <a:solidFill>
                    <a:schemeClr val="tx1"/>
                  </a:solidFill>
                  <a:latin typeface="Arial" pitchFamily="34" charset="0"/>
                  <a:cs typeface="Arial" pitchFamily="34" charset="0"/>
                </a:defRPr>
              </a:lvl8pPr>
              <a:lvl9pPr marL="3886200" indent="-228600" defTabSz="91281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000" dirty="0">
                  <a:solidFill>
                    <a:srgbClr val="003896"/>
                  </a:solidFill>
                </a:rPr>
                <a:t>Source: Source</a:t>
              </a:r>
            </a:p>
          </p:txBody>
        </p:sp>
      </p:grpSp>
      <p:grpSp>
        <p:nvGrpSpPr>
          <p:cNvPr id="14" name="ACET" hidden="1"/>
          <p:cNvGrpSpPr>
            <a:grpSpLocks/>
          </p:cNvGrpSpPr>
          <p:nvPr/>
        </p:nvGrpSpPr>
        <p:grpSpPr bwMode="auto">
          <a:xfrm>
            <a:off x="1482728" y="2036763"/>
            <a:ext cx="4349750" cy="519112"/>
            <a:chOff x="915" y="710"/>
            <a:chExt cx="2686" cy="320"/>
          </a:xfrm>
        </p:grpSpPr>
        <p:cxnSp>
          <p:nvCxnSpPr>
            <p:cNvPr id="15" name="AutoShape 249"/>
            <p:cNvCxnSpPr>
              <a:cxnSpLocks noChangeShapeType="1"/>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600" b="1" dirty="0">
                  <a:solidFill>
                    <a:srgbClr val="003896"/>
                  </a:solidFill>
                </a:rPr>
                <a:t>Title</a:t>
              </a:r>
            </a:p>
            <a:p>
              <a:pPr fontAlgn="base">
                <a:spcBef>
                  <a:spcPct val="0"/>
                </a:spcBef>
                <a:spcAft>
                  <a:spcPct val="0"/>
                </a:spcAft>
              </a:pPr>
              <a:r>
                <a:rPr lang="en-US" altLang="en-US" sz="1600" dirty="0">
                  <a:solidFill>
                    <a:srgbClr val="808080"/>
                  </a:solidFill>
                </a:rPr>
                <a:t>Unit of measure</a:t>
              </a:r>
            </a:p>
          </p:txBody>
        </p:sp>
      </p:grpSp>
      <p:sp>
        <p:nvSpPr>
          <p:cNvPr id="18" name="Slide Number"/>
          <p:cNvSpPr txBox="1">
            <a:spLocks/>
          </p:cNvSpPr>
          <p:nvPr/>
        </p:nvSpPr>
        <p:spPr bwMode="gray">
          <a:xfrm>
            <a:off x="8902744" y="6609631"/>
            <a:ext cx="160294" cy="157014"/>
          </a:xfrm>
          <a:prstGeom prst="rect">
            <a:avLst/>
          </a:prstGeom>
        </p:spPr>
        <p:txBody>
          <a:bodyPr wrap="none" lIns="0" tIns="0" rIns="0" bIns="0" anchor="ctr">
            <a:spAutoFit/>
          </a:bodyPr>
          <a:lstStyle>
            <a:defPPr>
              <a:defRPr lang="en-US"/>
            </a:defPPr>
            <a:lvl1pPr>
              <a:defRPr sz="1000" baseline="0">
                <a:latin typeface="+mn-lt"/>
              </a:defRPr>
            </a:lvl1pPr>
          </a:lstStyle>
          <a:p>
            <a:pPr algn="r" fontAlgn="base">
              <a:spcBef>
                <a:spcPct val="0"/>
              </a:spcBef>
              <a:spcAft>
                <a:spcPct val="0"/>
              </a:spcAft>
              <a:defRPr/>
            </a:pPr>
            <a:fld id="{866C72F5-52BC-405C-AD10-39A7959FA09E}" type="slidenum">
              <a:rPr lang="en-US" b="1" smtClean="0">
                <a:solidFill>
                  <a:srgbClr val="83725B"/>
                </a:solidFill>
                <a:cs typeface="Arial" pitchFamily="34" charset="0"/>
              </a:rPr>
              <a:pPr algn="r" fontAlgn="base">
                <a:spcBef>
                  <a:spcPct val="0"/>
                </a:spcBef>
                <a:spcAft>
                  <a:spcPct val="0"/>
                </a:spcAft>
                <a:defRPr/>
              </a:pPr>
              <a:t>‹#›</a:t>
            </a:fld>
            <a:endParaRPr lang="en-US" b="1" dirty="0">
              <a:solidFill>
                <a:srgbClr val="83725B"/>
              </a:solidFill>
              <a:cs typeface="Arial" pitchFamily="34" charset="0"/>
            </a:endParaRPr>
          </a:p>
        </p:txBody>
      </p:sp>
      <p:grpSp>
        <p:nvGrpSpPr>
          <p:cNvPr id="19" name="LegendBoxes" hidden="1"/>
          <p:cNvGrpSpPr>
            <a:grpSpLocks/>
          </p:cNvGrpSpPr>
          <p:nvPr/>
        </p:nvGrpSpPr>
        <p:grpSpPr bwMode="auto">
          <a:xfrm>
            <a:off x="8094682" y="1047752"/>
            <a:ext cx="774701" cy="1001712"/>
            <a:chOff x="4936" y="176"/>
            <a:chExt cx="488" cy="631"/>
          </a:xfrm>
        </p:grpSpPr>
        <p:sp>
          <p:nvSpPr>
            <p:cNvPr id="20" name="Legend1"/>
            <p:cNvSpPr>
              <a:spLocks noChangeArrowheads="1"/>
            </p:cNvSpPr>
            <p:nvPr/>
          </p:nvSpPr>
          <p:spPr bwMode="gray">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21"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sz="1600" dirty="0">
                <a:solidFill>
                  <a:srgbClr val="003896"/>
                </a:solidFill>
              </a:endParaRPr>
            </a:p>
          </p:txBody>
        </p:sp>
        <p:sp>
          <p:nvSpPr>
            <p:cNvPr id="22" name="Legend2"/>
            <p:cNvSpPr>
              <a:spLocks noChangeArrowheads="1"/>
            </p:cNvSpPr>
            <p:nvPr/>
          </p:nvSpPr>
          <p:spPr bwMode="gray">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23"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sz="1600" dirty="0">
                <a:solidFill>
                  <a:srgbClr val="003896"/>
                </a:solidFill>
              </a:endParaRPr>
            </a:p>
          </p:txBody>
        </p:sp>
        <p:sp>
          <p:nvSpPr>
            <p:cNvPr id="24" name="Legend3"/>
            <p:cNvSpPr>
              <a:spLocks noChangeArrowheads="1"/>
            </p:cNvSpPr>
            <p:nvPr/>
          </p:nvSpPr>
          <p:spPr bwMode="gray">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25"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sz="1600" dirty="0">
                <a:solidFill>
                  <a:srgbClr val="003896"/>
                </a:solidFill>
              </a:endParaRPr>
            </a:p>
          </p:txBody>
        </p:sp>
        <p:sp>
          <p:nvSpPr>
            <p:cNvPr id="26" name="Legend4"/>
            <p:cNvSpPr>
              <a:spLocks noChangeArrowheads="1"/>
            </p:cNvSpPr>
            <p:nvPr/>
          </p:nvSpPr>
          <p:spPr bwMode="gray">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27"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sz="1600" dirty="0">
                <a:solidFill>
                  <a:srgbClr val="003896"/>
                </a:solidFill>
              </a:endParaRPr>
            </a:p>
          </p:txBody>
        </p:sp>
      </p:grpSp>
      <p:grpSp>
        <p:nvGrpSpPr>
          <p:cNvPr id="28" name="LegendLines" hidden="1"/>
          <p:cNvGrpSpPr>
            <a:grpSpLocks/>
          </p:cNvGrpSpPr>
          <p:nvPr/>
        </p:nvGrpSpPr>
        <p:grpSpPr bwMode="auto">
          <a:xfrm>
            <a:off x="7786705" y="1047751"/>
            <a:ext cx="1082676" cy="735013"/>
            <a:chOff x="4750" y="176"/>
            <a:chExt cx="682" cy="463"/>
          </a:xfrm>
        </p:grpSpPr>
        <p:sp>
          <p:nvSpPr>
            <p:cNvPr id="29"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cs typeface="Arial" pitchFamily="34" charset="0"/>
              </a:endParaRPr>
            </a:p>
          </p:txBody>
        </p:sp>
        <p:sp>
          <p:nvSpPr>
            <p:cNvPr id="30"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cs typeface="Arial" pitchFamily="34" charset="0"/>
              </a:endParaRPr>
            </a:p>
          </p:txBody>
        </p:sp>
        <p:sp>
          <p:nvSpPr>
            <p:cNvPr id="31"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cs typeface="Arial" pitchFamily="34" charset="0"/>
              </a:endParaRPr>
            </a:p>
          </p:txBody>
        </p:sp>
        <p:sp>
          <p:nvSpPr>
            <p:cNvPr id="32" name="Legend1"/>
            <p:cNvSpPr>
              <a:spLocks noChangeArrowheads="1"/>
            </p:cNvSpPr>
            <p:nvPr/>
          </p:nvSpPr>
          <p:spPr bwMode="gray">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33" name="Legend2"/>
            <p:cNvSpPr>
              <a:spLocks noChangeArrowheads="1"/>
            </p:cNvSpPr>
            <p:nvPr/>
          </p:nvSpPr>
          <p:spPr bwMode="gray">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34" name="Legend3"/>
            <p:cNvSpPr>
              <a:spLocks noChangeArrowheads="1"/>
            </p:cNvSpPr>
            <p:nvPr/>
          </p:nvSpPr>
          <p:spPr bwMode="gray">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grpSp>
      <p:grpSp>
        <p:nvGrpSpPr>
          <p:cNvPr id="35" name="McKSticker" hidden="1"/>
          <p:cNvGrpSpPr>
            <a:grpSpLocks/>
          </p:cNvGrpSpPr>
          <p:nvPr/>
        </p:nvGrpSpPr>
        <p:grpSpPr bwMode="auto">
          <a:xfrm>
            <a:off x="7764466" y="1047750"/>
            <a:ext cx="1089025" cy="217488"/>
            <a:chOff x="7652146" y="285750"/>
            <a:chExt cx="1088629" cy="216680"/>
          </a:xfrm>
        </p:grpSpPr>
        <p:sp>
          <p:nvSpPr>
            <p:cNvPr id="36" name="StickerRectangle"/>
            <p:cNvSpPr>
              <a:spLocks noChangeArrowheads="1"/>
            </p:cNvSpPr>
            <p:nvPr/>
          </p:nvSpPr>
          <p:spPr bwMode="gray">
            <a:xfrm>
              <a:off x="7652541" y="285750"/>
              <a:ext cx="1088234" cy="215875"/>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buClr>
                  <a:srgbClr val="83725B"/>
                </a:buClr>
              </a:pPr>
              <a:r>
                <a:rPr lang="en-US" altLang="en-US" sz="1200" dirty="0">
                  <a:solidFill>
                    <a:srgbClr val="808080"/>
                  </a:solidFill>
                </a:rPr>
                <a:t>PRELIMINARY</a:t>
              </a:r>
            </a:p>
          </p:txBody>
        </p:sp>
        <p:cxnSp>
          <p:nvCxnSpPr>
            <p:cNvPr id="37" name="AutoShape 31"/>
            <p:cNvCxnSpPr>
              <a:cxnSpLocks noChangeShapeType="1"/>
            </p:cNvCxnSpPr>
            <p:nvPr/>
          </p:nvCxnSpPr>
          <p:spPr bwMode="gray">
            <a:xfrm>
              <a:off x="7652146" y="285750"/>
              <a:ext cx="0" cy="216680"/>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8" name="AutoShape 32"/>
            <p:cNvCxnSpPr>
              <a:cxnSpLocks noChangeShapeType="1"/>
            </p:cNvCxnSpPr>
            <p:nvPr/>
          </p:nvCxnSpPr>
          <p:spPr bwMode="gray">
            <a:xfrm>
              <a:off x="7652146" y="502430"/>
              <a:ext cx="1088629"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9" name="LegendMoons" hidden="1"/>
          <p:cNvGrpSpPr>
            <a:grpSpLocks/>
          </p:cNvGrpSpPr>
          <p:nvPr/>
        </p:nvGrpSpPr>
        <p:grpSpPr bwMode="auto">
          <a:xfrm>
            <a:off x="8027990" y="1047754"/>
            <a:ext cx="841028" cy="1306513"/>
            <a:chOff x="6655594" y="273840"/>
            <a:chExt cx="840470" cy="1306516"/>
          </a:xfrm>
        </p:grpSpPr>
        <p:grpSp>
          <p:nvGrpSpPr>
            <p:cNvPr id="40" name="MoonLegend1"/>
            <p:cNvGrpSpPr>
              <a:grpSpLocks noChangeAspect="1"/>
            </p:cNvGrpSpPr>
            <p:nvPr>
              <p:custDataLst>
                <p:tags r:id="rId2"/>
              </p:custDataLst>
            </p:nvPr>
          </p:nvGrpSpPr>
          <p:grpSpPr bwMode="auto">
            <a:xfrm>
              <a:off x="6655594" y="273840"/>
              <a:ext cx="209550" cy="209551"/>
              <a:chOff x="4533" y="183"/>
              <a:chExt cx="144" cy="144"/>
            </a:xfrm>
          </p:grpSpPr>
          <p:sp>
            <p:nvSpPr>
              <p:cNvPr id="58" name="Oval 38"/>
              <p:cNvSpPr>
                <a:spLocks noChangeAspect="1" noChangeArrowheads="1"/>
              </p:cNvSpPr>
              <p:nvPr>
                <p:custDataLst>
                  <p:tags r:id="rId15"/>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9" name="Arc 39" hidden="1"/>
              <p:cNvSpPr>
                <a:spLocks noChangeAspect="1"/>
              </p:cNvSpPr>
              <p:nvPr>
                <p:custDataLst>
                  <p:tags r:id="rId16"/>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nvGrpSpPr>
            <p:cNvPr id="41" name="MoonLegend2"/>
            <p:cNvGrpSpPr>
              <a:grpSpLocks noChangeAspect="1"/>
            </p:cNvGrpSpPr>
            <p:nvPr>
              <p:custDataLst>
                <p:tags r:id="rId3"/>
              </p:custDataLst>
            </p:nvPr>
          </p:nvGrpSpPr>
          <p:grpSpPr bwMode="auto">
            <a:xfrm>
              <a:off x="6655594" y="548081"/>
              <a:ext cx="209550" cy="209551"/>
              <a:chOff x="1694" y="2044"/>
              <a:chExt cx="160" cy="160"/>
            </a:xfrm>
          </p:grpSpPr>
          <p:sp>
            <p:nvSpPr>
              <p:cNvPr id="56" name="Oval 41"/>
              <p:cNvSpPr>
                <a:spLocks noChangeAspect="1" noChangeArrowheads="1"/>
              </p:cNvSpPr>
              <p:nvPr>
                <p:custDataLst>
                  <p:tags r:id="rId13"/>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7" name="Arc 42"/>
              <p:cNvSpPr>
                <a:spLocks noChangeAspect="1"/>
              </p:cNvSpPr>
              <p:nvPr>
                <p:custDataLst>
                  <p:tags r:id="rId14"/>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nvGrpSpPr>
            <p:cNvPr id="42" name="MoonLegend4"/>
            <p:cNvGrpSpPr>
              <a:grpSpLocks noChangeAspect="1"/>
            </p:cNvGrpSpPr>
            <p:nvPr>
              <p:custDataLst>
                <p:tags r:id="rId4"/>
              </p:custDataLst>
            </p:nvPr>
          </p:nvGrpSpPr>
          <p:grpSpPr bwMode="auto">
            <a:xfrm>
              <a:off x="6655594" y="1096563"/>
              <a:ext cx="209550" cy="209551"/>
              <a:chOff x="4495" y="1198"/>
              <a:chExt cx="160" cy="160"/>
            </a:xfrm>
          </p:grpSpPr>
          <p:sp>
            <p:nvSpPr>
              <p:cNvPr id="54" name="Oval 47"/>
              <p:cNvSpPr>
                <a:spLocks noChangeAspect="1" noChangeArrowheads="1"/>
              </p:cNvSpPr>
              <p:nvPr>
                <p:custDataLst>
                  <p:tags r:id="rId11"/>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5" name="Arc 48"/>
              <p:cNvSpPr>
                <a:spLocks noChangeAspect="1"/>
              </p:cNvSpPr>
              <p:nvPr>
                <p:custDataLst>
                  <p:tags r:id="rId12"/>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nvGrpSpPr>
            <p:cNvPr id="43" name="MoonLegend5"/>
            <p:cNvGrpSpPr>
              <a:grpSpLocks noChangeAspect="1"/>
            </p:cNvGrpSpPr>
            <p:nvPr>
              <p:custDataLst>
                <p:tags r:id="rId5"/>
              </p:custDataLst>
            </p:nvPr>
          </p:nvGrpSpPr>
          <p:grpSpPr bwMode="auto">
            <a:xfrm>
              <a:off x="6655594" y="1370805"/>
              <a:ext cx="209550" cy="209551"/>
              <a:chOff x="4495" y="1440"/>
              <a:chExt cx="160" cy="160"/>
            </a:xfrm>
          </p:grpSpPr>
          <p:sp>
            <p:nvSpPr>
              <p:cNvPr id="52" name="Oval 50"/>
              <p:cNvSpPr>
                <a:spLocks noChangeAspect="1" noChangeArrowheads="1"/>
              </p:cNvSpPr>
              <p:nvPr>
                <p:custDataLst>
                  <p:tags r:id="rId9"/>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3" name="Oval 51"/>
              <p:cNvSpPr>
                <a:spLocks noChangeAspect="1" noChangeArrowheads="1"/>
              </p:cNvSpPr>
              <p:nvPr>
                <p:custDataLst>
                  <p:tags r:id="rId10"/>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sp>
          <p:nvSpPr>
            <p:cNvPr id="44" name="Legend1"/>
            <p:cNvSpPr>
              <a:spLocks noChangeArrowheads="1"/>
            </p:cNvSpPr>
            <p:nvPr/>
          </p:nvSpPr>
          <p:spPr bwMode="gray">
            <a:xfrm>
              <a:off x="6976269" y="286540"/>
              <a:ext cx="519795"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45" name="Legend2"/>
            <p:cNvSpPr>
              <a:spLocks noChangeArrowheads="1"/>
            </p:cNvSpPr>
            <p:nvPr/>
          </p:nvSpPr>
          <p:spPr bwMode="gray">
            <a:xfrm>
              <a:off x="6976269" y="561178"/>
              <a:ext cx="519794"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46" name="Legend3"/>
            <p:cNvSpPr>
              <a:spLocks noChangeArrowheads="1"/>
            </p:cNvSpPr>
            <p:nvPr/>
          </p:nvSpPr>
          <p:spPr bwMode="gray">
            <a:xfrm>
              <a:off x="6976269" y="835817"/>
              <a:ext cx="519794"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47" name="Legend4"/>
            <p:cNvSpPr>
              <a:spLocks noChangeArrowheads="1"/>
            </p:cNvSpPr>
            <p:nvPr/>
          </p:nvSpPr>
          <p:spPr bwMode="gray">
            <a:xfrm>
              <a:off x="6976269" y="1107280"/>
              <a:ext cx="519794"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48" name="Legend5"/>
            <p:cNvSpPr>
              <a:spLocks noChangeArrowheads="1"/>
            </p:cNvSpPr>
            <p:nvPr/>
          </p:nvSpPr>
          <p:spPr bwMode="gray">
            <a:xfrm>
              <a:off x="6976269" y="1383505"/>
              <a:ext cx="519794"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grpSp>
          <p:nvGrpSpPr>
            <p:cNvPr id="49" name="MoonLegend3"/>
            <p:cNvGrpSpPr>
              <a:grpSpLocks noChangeAspect="1"/>
            </p:cNvGrpSpPr>
            <p:nvPr>
              <p:custDataLst>
                <p:tags r:id="rId6"/>
              </p:custDataLst>
            </p:nvPr>
          </p:nvGrpSpPr>
          <p:grpSpPr bwMode="auto">
            <a:xfrm>
              <a:off x="6655594" y="822322"/>
              <a:ext cx="209550" cy="209551"/>
              <a:chOff x="4495" y="1198"/>
              <a:chExt cx="160" cy="160"/>
            </a:xfrm>
          </p:grpSpPr>
          <p:sp>
            <p:nvSpPr>
              <p:cNvPr id="50" name="Oval 47"/>
              <p:cNvSpPr>
                <a:spLocks noChangeAspect="1" noChangeArrowheads="1"/>
              </p:cNvSpPr>
              <p:nvPr>
                <p:custDataLst>
                  <p:tags r:id="rId7"/>
                </p:custDataLst>
              </p:nvPr>
            </p:nvSpPr>
            <p:spPr bwMode="gray">
              <a:xfrm>
                <a:off x="4495" y="1197"/>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1" name="Arc 48"/>
              <p:cNvSpPr>
                <a:spLocks noChangeAspect="1"/>
              </p:cNvSpPr>
              <p:nvPr>
                <p:custDataLst>
                  <p:tags r:id="rId8"/>
                </p:custDataLst>
              </p:nvPr>
            </p:nvSpPr>
            <p:spPr bwMode="gray">
              <a:xfrm>
                <a:off x="4495" y="1197"/>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graphicFrame>
        <p:nvGraphicFramePr>
          <p:cNvPr id="60" name="Object 67" hidden="1"/>
          <p:cNvGraphicFramePr>
            <a:graphicFrameLocks noChangeAspect="1"/>
          </p:cNvGraphicFramePr>
          <p:nvPr userDrawn="1"/>
        </p:nvGraphicFramePr>
        <p:xfrm>
          <a:off x="1592" y="1593"/>
          <a:ext cx="1587" cy="1587"/>
        </p:xfrm>
        <a:graphic>
          <a:graphicData uri="http://schemas.openxmlformats.org/presentationml/2006/ole">
            <p:oleObj spid="_x0000_s228575" name="think-cell Slide" r:id="rId21" imgW="360" imgH="360" progId="">
              <p:embed/>
            </p:oleObj>
          </a:graphicData>
        </a:graphic>
      </p:graphicFrame>
      <p:sp>
        <p:nvSpPr>
          <p:cNvPr id="16" name="Title Placeholder 2"/>
          <p:cNvSpPr>
            <a:spLocks noGrp="1" noChangeArrowheads="1"/>
          </p:cNvSpPr>
          <p:nvPr>
            <p:ph type="title"/>
          </p:nvPr>
        </p:nvSpPr>
        <p:spPr bwMode="gray">
          <a:xfrm>
            <a:off x="122238" y="407558"/>
            <a:ext cx="7002570" cy="3203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lvl="0"/>
            <a:r>
              <a:rPr lang="en-US" noProof="0"/>
              <a:t>Click to edit Master title style</a:t>
            </a:r>
            <a:endParaRPr lang="en-US" noProof="0" dirty="0"/>
          </a:p>
        </p:txBody>
      </p:sp>
    </p:spTree>
    <p:extLst>
      <p:ext uri="{BB962C8B-B14F-4D97-AF65-F5344CB8AC3E}">
        <p14:creationId xmlns:p14="http://schemas.microsoft.com/office/powerpoint/2010/main" xmlns="" val="116540329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ext uri="{D42A27DB-BD31-4B8C-83A1-F6EECF244321}">
                <p14:modId xmlns:p14="http://schemas.microsoft.com/office/powerpoint/2010/main" xmlns="" val="1610714183"/>
              </p:ext>
            </p:extLst>
          </p:nvPr>
        </p:nvGraphicFramePr>
        <p:xfrm>
          <a:off x="0" y="0"/>
          <a:ext cx="158750" cy="170089"/>
        </p:xfrm>
        <a:graphic>
          <a:graphicData uri="http://schemas.openxmlformats.org/presentationml/2006/ole">
            <p:oleObj spid="_x0000_s230512" name="think-cell Slide" r:id="rId3" imgW="360" imgH="360" progId="">
              <p:embed/>
            </p:oleObj>
          </a:graphicData>
        </a:graphic>
      </p:graphicFrame>
      <p:pic>
        <p:nvPicPr>
          <p:cNvPr id="16457" name="Picture 73"/>
          <p:cNvPicPr>
            <a:picLocks noChangeAspect="1" noChangeArrowheads="1"/>
          </p:cNvPicPr>
          <p:nvPr userDrawn="1"/>
        </p:nvPicPr>
        <p:blipFill>
          <a:blip r:embed="rId4" cstate="email">
            <a:extLst>
              <a:ext uri="{28A0092B-C50C-407E-A947-70E740481C1C}">
                <a14:useLocalDpi xmlns:a14="http://schemas.microsoft.com/office/drawing/2010/main" xmlns=""/>
              </a:ext>
            </a:extLst>
          </a:blip>
          <a:srcRect/>
          <a:stretch>
            <a:fillRect/>
          </a:stretch>
        </p:blipFill>
        <p:spPr bwMode="auto">
          <a:xfrm>
            <a:off x="0" y="0"/>
            <a:ext cx="18288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4" name="Oval 101"/>
          <p:cNvSpPr>
            <a:spLocks noChangeArrowheads="1"/>
          </p:cNvSpPr>
          <p:nvPr/>
        </p:nvSpPr>
        <p:spPr bwMode="ltGray">
          <a:xfrm>
            <a:off x="368300" y="1300163"/>
            <a:ext cx="2298700" cy="2297112"/>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5" name="Oval 103"/>
          <p:cNvSpPr>
            <a:spLocks noChangeArrowheads="1"/>
          </p:cNvSpPr>
          <p:nvPr/>
        </p:nvSpPr>
        <p:spPr bwMode="ltGray">
          <a:xfrm>
            <a:off x="344488" y="1225550"/>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6" name="Oval 104"/>
          <p:cNvSpPr>
            <a:spLocks noChangeArrowheads="1"/>
          </p:cNvSpPr>
          <p:nvPr/>
        </p:nvSpPr>
        <p:spPr bwMode="ltGray">
          <a:xfrm>
            <a:off x="257175" y="1225550"/>
            <a:ext cx="2360613"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7" name="Oval 105"/>
          <p:cNvSpPr>
            <a:spLocks noChangeArrowheads="1"/>
          </p:cNvSpPr>
          <p:nvPr/>
        </p:nvSpPr>
        <p:spPr bwMode="ltGray">
          <a:xfrm>
            <a:off x="381000" y="1274763"/>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8" name="Oval 106"/>
          <p:cNvSpPr>
            <a:spLocks noChangeArrowheads="1"/>
          </p:cNvSpPr>
          <p:nvPr/>
        </p:nvSpPr>
        <p:spPr bwMode="ltGray">
          <a:xfrm>
            <a:off x="307975" y="1201738"/>
            <a:ext cx="2359025" cy="23590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9" name="Oval 102"/>
          <p:cNvSpPr>
            <a:spLocks noChangeArrowheads="1"/>
          </p:cNvSpPr>
          <p:nvPr/>
        </p:nvSpPr>
        <p:spPr bwMode="ltGray">
          <a:xfrm>
            <a:off x="436563" y="1362075"/>
            <a:ext cx="2162175" cy="2173288"/>
          </a:xfrm>
          <a:prstGeom prst="ellipse">
            <a:avLst/>
          </a:prstGeom>
          <a:blipFill dpi="0" rotWithShape="1">
            <a:blip r:embed="rId5"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1000" kern="0" dirty="0">
              <a:solidFill>
                <a:srgbClr val="003896"/>
              </a:solidFill>
            </a:endParaRPr>
          </a:p>
        </p:txBody>
      </p:sp>
      <p:sp>
        <p:nvSpPr>
          <p:cNvPr id="120" name="Oval 107"/>
          <p:cNvSpPr>
            <a:spLocks noChangeArrowheads="1"/>
          </p:cNvSpPr>
          <p:nvPr/>
        </p:nvSpPr>
        <p:spPr bwMode="ltGray">
          <a:xfrm>
            <a:off x="442913" y="1323975"/>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1" name="Oval 108"/>
          <p:cNvSpPr>
            <a:spLocks noChangeArrowheads="1"/>
          </p:cNvSpPr>
          <p:nvPr/>
        </p:nvSpPr>
        <p:spPr bwMode="ltGray">
          <a:xfrm>
            <a:off x="171450" y="1323975"/>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2" name="Oval 109"/>
          <p:cNvSpPr>
            <a:spLocks noChangeArrowheads="1"/>
          </p:cNvSpPr>
          <p:nvPr/>
        </p:nvSpPr>
        <p:spPr bwMode="ltGray">
          <a:xfrm>
            <a:off x="455613" y="1201738"/>
            <a:ext cx="2359025" cy="23590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3" name="Oval 147"/>
          <p:cNvSpPr>
            <a:spLocks noChangeArrowheads="1"/>
          </p:cNvSpPr>
          <p:nvPr/>
        </p:nvSpPr>
        <p:spPr bwMode="ltGray">
          <a:xfrm>
            <a:off x="974725" y="669925"/>
            <a:ext cx="1173163" cy="118586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4" name="Oval 148"/>
          <p:cNvSpPr>
            <a:spLocks noChangeArrowheads="1"/>
          </p:cNvSpPr>
          <p:nvPr/>
        </p:nvSpPr>
        <p:spPr bwMode="ltGray">
          <a:xfrm>
            <a:off x="998538" y="706438"/>
            <a:ext cx="1123950" cy="1123950"/>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5" name="Oval 149"/>
          <p:cNvSpPr>
            <a:spLocks noChangeArrowheads="1"/>
          </p:cNvSpPr>
          <p:nvPr/>
        </p:nvSpPr>
        <p:spPr bwMode="ltGray">
          <a:xfrm>
            <a:off x="949325" y="633413"/>
            <a:ext cx="1222375"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6" name="Oval 150"/>
          <p:cNvSpPr>
            <a:spLocks noChangeArrowheads="1"/>
          </p:cNvSpPr>
          <p:nvPr/>
        </p:nvSpPr>
        <p:spPr bwMode="ltGray">
          <a:xfrm>
            <a:off x="912813" y="633413"/>
            <a:ext cx="1209675"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7" name="Oval 151"/>
          <p:cNvSpPr>
            <a:spLocks noChangeArrowheads="1"/>
          </p:cNvSpPr>
          <p:nvPr/>
        </p:nvSpPr>
        <p:spPr bwMode="ltGray">
          <a:xfrm>
            <a:off x="974725" y="657225"/>
            <a:ext cx="1222375" cy="1223963"/>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8" name="Oval 152"/>
          <p:cNvSpPr>
            <a:spLocks noChangeArrowheads="1"/>
          </p:cNvSpPr>
          <p:nvPr/>
        </p:nvSpPr>
        <p:spPr bwMode="ltGray">
          <a:xfrm>
            <a:off x="936625" y="620713"/>
            <a:ext cx="1211263"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9" name="Oval 153"/>
          <p:cNvSpPr>
            <a:spLocks noChangeArrowheads="1"/>
          </p:cNvSpPr>
          <p:nvPr/>
        </p:nvSpPr>
        <p:spPr bwMode="ltGray">
          <a:xfrm>
            <a:off x="998538" y="706438"/>
            <a:ext cx="1123950" cy="1123950"/>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0" name="Oval 154"/>
          <p:cNvSpPr>
            <a:spLocks noChangeArrowheads="1"/>
          </p:cNvSpPr>
          <p:nvPr/>
        </p:nvSpPr>
        <p:spPr bwMode="ltGray">
          <a:xfrm>
            <a:off x="1011237" y="706438"/>
            <a:ext cx="1100138" cy="1100137"/>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1" name="Oval 118"/>
          <p:cNvSpPr>
            <a:spLocks noChangeArrowheads="1"/>
          </p:cNvSpPr>
          <p:nvPr userDrawn="1"/>
        </p:nvSpPr>
        <p:spPr bwMode="ltGray">
          <a:xfrm>
            <a:off x="1004888" y="706438"/>
            <a:ext cx="1111250" cy="1112837"/>
          </a:xfrm>
          <a:prstGeom prst="ellipse">
            <a:avLst/>
          </a:prstGeom>
          <a:blipFill dpi="0" rotWithShape="1">
            <a:blip r:embed="rId6"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600" kern="0" dirty="0">
              <a:solidFill>
                <a:srgbClr val="003896"/>
              </a:solidFill>
            </a:endParaRPr>
          </a:p>
        </p:txBody>
      </p:sp>
      <p:sp>
        <p:nvSpPr>
          <p:cNvPr id="132" name="Oval 119"/>
          <p:cNvSpPr>
            <a:spLocks noChangeArrowheads="1"/>
          </p:cNvSpPr>
          <p:nvPr/>
        </p:nvSpPr>
        <p:spPr bwMode="ltGray">
          <a:xfrm>
            <a:off x="1011238" y="620713"/>
            <a:ext cx="1222375"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3" name="Oval 120"/>
          <p:cNvSpPr>
            <a:spLocks noChangeArrowheads="1"/>
          </p:cNvSpPr>
          <p:nvPr/>
        </p:nvSpPr>
        <p:spPr bwMode="ltGray">
          <a:xfrm>
            <a:off x="863600" y="695325"/>
            <a:ext cx="1222375" cy="12096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4" name="Oval 121"/>
          <p:cNvSpPr>
            <a:spLocks noChangeArrowheads="1"/>
          </p:cNvSpPr>
          <p:nvPr/>
        </p:nvSpPr>
        <p:spPr bwMode="ltGray">
          <a:xfrm>
            <a:off x="1011238" y="695325"/>
            <a:ext cx="1211263" cy="12096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grpSp>
        <p:nvGrpSpPr>
          <p:cNvPr id="135" name="Group 134"/>
          <p:cNvGrpSpPr/>
          <p:nvPr/>
        </p:nvGrpSpPr>
        <p:grpSpPr bwMode="ltGray">
          <a:xfrm>
            <a:off x="257175" y="3090863"/>
            <a:ext cx="2211388" cy="2087562"/>
            <a:chOff x="257175" y="3090863"/>
            <a:chExt cx="2211388" cy="2087562"/>
          </a:xfrm>
        </p:grpSpPr>
        <p:sp>
          <p:nvSpPr>
            <p:cNvPr id="147" name="Oval 122"/>
            <p:cNvSpPr>
              <a:spLocks noChangeArrowheads="1"/>
            </p:cNvSpPr>
            <p:nvPr/>
          </p:nvSpPr>
          <p:spPr bwMode="ltGray">
            <a:xfrm>
              <a:off x="419100" y="3178175"/>
              <a:ext cx="1925638" cy="191293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8" name="Oval 123"/>
            <p:cNvSpPr>
              <a:spLocks noChangeArrowheads="1"/>
            </p:cNvSpPr>
            <p:nvPr/>
          </p:nvSpPr>
          <p:spPr bwMode="ltGray">
            <a:xfrm>
              <a:off x="481013" y="3227388"/>
              <a:ext cx="1801813" cy="1814512"/>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9" name="Oval 124"/>
            <p:cNvSpPr>
              <a:spLocks noChangeArrowheads="1"/>
            </p:cNvSpPr>
            <p:nvPr/>
          </p:nvSpPr>
          <p:spPr bwMode="ltGray">
            <a:xfrm>
              <a:off x="393700" y="3116263"/>
              <a:ext cx="1976438" cy="197485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0" name="Oval 125"/>
            <p:cNvSpPr>
              <a:spLocks noChangeArrowheads="1"/>
            </p:cNvSpPr>
            <p:nvPr/>
          </p:nvSpPr>
          <p:spPr bwMode="ltGray">
            <a:xfrm>
              <a:off x="331787" y="3116263"/>
              <a:ext cx="1963738" cy="197485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1" name="Oval 126"/>
            <p:cNvSpPr>
              <a:spLocks noChangeArrowheads="1"/>
            </p:cNvSpPr>
            <p:nvPr/>
          </p:nvSpPr>
          <p:spPr bwMode="ltGray">
            <a:xfrm>
              <a:off x="430212" y="3152775"/>
              <a:ext cx="1976438" cy="1976438"/>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2" name="Oval 127"/>
            <p:cNvSpPr>
              <a:spLocks noChangeArrowheads="1"/>
            </p:cNvSpPr>
            <p:nvPr/>
          </p:nvSpPr>
          <p:spPr bwMode="ltGray">
            <a:xfrm>
              <a:off x="368300" y="3090863"/>
              <a:ext cx="1976438"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3" name="Oval 128"/>
            <p:cNvSpPr>
              <a:spLocks noChangeAspect="1" noChangeArrowheads="1"/>
            </p:cNvSpPr>
            <p:nvPr/>
          </p:nvSpPr>
          <p:spPr bwMode="ltGray">
            <a:xfrm>
              <a:off x="460375" y="3227388"/>
              <a:ext cx="1879600" cy="1814512"/>
            </a:xfrm>
            <a:prstGeom prst="ellipse">
              <a:avLst/>
            </a:prstGeom>
            <a:blipFill dpi="0" rotWithShape="1">
              <a:blip r:embed="rId7"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1000" kern="0" dirty="0">
                <a:solidFill>
                  <a:srgbClr val="C0C0C0"/>
                </a:solidFill>
              </a:endParaRPr>
            </a:p>
          </p:txBody>
        </p:sp>
        <p:sp>
          <p:nvSpPr>
            <p:cNvPr id="154" name="Oval 129"/>
            <p:cNvSpPr>
              <a:spLocks noChangeArrowheads="1"/>
            </p:cNvSpPr>
            <p:nvPr/>
          </p:nvSpPr>
          <p:spPr bwMode="ltGray">
            <a:xfrm>
              <a:off x="257175" y="3201988"/>
              <a:ext cx="1965325"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5" name="Oval 130"/>
            <p:cNvSpPr>
              <a:spLocks noChangeArrowheads="1"/>
            </p:cNvSpPr>
            <p:nvPr/>
          </p:nvSpPr>
          <p:spPr bwMode="ltGray">
            <a:xfrm>
              <a:off x="492125" y="3090863"/>
              <a:ext cx="1976438"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6" name="Oval 131"/>
            <p:cNvSpPr>
              <a:spLocks noChangeArrowheads="1"/>
            </p:cNvSpPr>
            <p:nvPr/>
          </p:nvSpPr>
          <p:spPr bwMode="ltGray">
            <a:xfrm>
              <a:off x="481013" y="3201988"/>
              <a:ext cx="1974850"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grpSp>
      <p:grpSp>
        <p:nvGrpSpPr>
          <p:cNvPr id="136" name="Group 135"/>
          <p:cNvGrpSpPr/>
          <p:nvPr/>
        </p:nvGrpSpPr>
        <p:grpSpPr bwMode="ltGray">
          <a:xfrm>
            <a:off x="658018" y="4684713"/>
            <a:ext cx="1828801" cy="1728787"/>
            <a:chOff x="838200" y="4684713"/>
            <a:chExt cx="1828801" cy="1728787"/>
          </a:xfrm>
        </p:grpSpPr>
        <p:sp>
          <p:nvSpPr>
            <p:cNvPr id="137" name="Oval 132"/>
            <p:cNvSpPr>
              <a:spLocks noChangeArrowheads="1"/>
            </p:cNvSpPr>
            <p:nvPr/>
          </p:nvSpPr>
          <p:spPr bwMode="ltGray">
            <a:xfrm>
              <a:off x="974725" y="4746625"/>
              <a:ext cx="1592263" cy="160496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8" name="Oval 133"/>
            <p:cNvSpPr>
              <a:spLocks noChangeArrowheads="1"/>
            </p:cNvSpPr>
            <p:nvPr/>
          </p:nvSpPr>
          <p:spPr bwMode="ltGray">
            <a:xfrm>
              <a:off x="1023937" y="4795838"/>
              <a:ext cx="1493838" cy="150653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9" name="Oval 134"/>
            <p:cNvSpPr>
              <a:spLocks noChangeArrowheads="1"/>
            </p:cNvSpPr>
            <p:nvPr/>
          </p:nvSpPr>
          <p:spPr bwMode="ltGray">
            <a:xfrm>
              <a:off x="949325" y="4697413"/>
              <a:ext cx="1643063" cy="16414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0" name="Oval 135"/>
            <p:cNvSpPr>
              <a:spLocks noChangeArrowheads="1"/>
            </p:cNvSpPr>
            <p:nvPr/>
          </p:nvSpPr>
          <p:spPr bwMode="ltGray">
            <a:xfrm>
              <a:off x="900113" y="4697413"/>
              <a:ext cx="1630363" cy="16414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1" name="Oval 136"/>
            <p:cNvSpPr>
              <a:spLocks noChangeArrowheads="1"/>
            </p:cNvSpPr>
            <p:nvPr/>
          </p:nvSpPr>
          <p:spPr bwMode="ltGray">
            <a:xfrm>
              <a:off x="987425" y="4733925"/>
              <a:ext cx="1630363" cy="1643063"/>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2" name="Oval 137"/>
            <p:cNvSpPr>
              <a:spLocks noChangeArrowheads="1"/>
            </p:cNvSpPr>
            <p:nvPr/>
          </p:nvSpPr>
          <p:spPr bwMode="ltGray">
            <a:xfrm>
              <a:off x="925513" y="4684713"/>
              <a:ext cx="1641475"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3" name="Oval 138"/>
            <p:cNvSpPr>
              <a:spLocks noChangeArrowheads="1"/>
            </p:cNvSpPr>
            <p:nvPr/>
          </p:nvSpPr>
          <p:spPr bwMode="ltGray">
            <a:xfrm>
              <a:off x="1014412" y="4791075"/>
              <a:ext cx="1506538" cy="1519238"/>
            </a:xfrm>
            <a:prstGeom prst="ellipse">
              <a:avLst/>
            </a:prstGeom>
            <a:blipFill dpi="0" rotWithShape="1">
              <a:blip r:embed="rId8"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900" kern="0" dirty="0">
                <a:solidFill>
                  <a:srgbClr val="C0C0C0"/>
                </a:solidFill>
              </a:endParaRPr>
            </a:p>
          </p:txBody>
        </p:sp>
        <p:sp>
          <p:nvSpPr>
            <p:cNvPr id="144" name="Oval 139"/>
            <p:cNvSpPr>
              <a:spLocks noChangeArrowheads="1"/>
            </p:cNvSpPr>
            <p:nvPr/>
          </p:nvSpPr>
          <p:spPr bwMode="ltGray">
            <a:xfrm>
              <a:off x="838200" y="4770438"/>
              <a:ext cx="1630363"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5" name="Oval 140"/>
            <p:cNvSpPr>
              <a:spLocks noChangeArrowheads="1"/>
            </p:cNvSpPr>
            <p:nvPr/>
          </p:nvSpPr>
          <p:spPr bwMode="ltGray">
            <a:xfrm>
              <a:off x="1023938" y="4770438"/>
              <a:ext cx="1643063"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6" name="Oval 141"/>
            <p:cNvSpPr>
              <a:spLocks noChangeArrowheads="1"/>
            </p:cNvSpPr>
            <p:nvPr/>
          </p:nvSpPr>
          <p:spPr bwMode="ltGray">
            <a:xfrm>
              <a:off x="1036638" y="4684713"/>
              <a:ext cx="1630363"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grpSp>
      <p:grpSp>
        <p:nvGrpSpPr>
          <p:cNvPr id="8" name="McK Title Elements" hidden="1"/>
          <p:cNvGrpSpPr>
            <a:grpSpLocks/>
          </p:cNvGrpSpPr>
          <p:nvPr userDrawn="1"/>
        </p:nvGrpSpPr>
        <p:grpSpPr bwMode="auto">
          <a:xfrm>
            <a:off x="3059112" y="5245178"/>
            <a:ext cx="5185548" cy="484304"/>
            <a:chOff x="1663" y="3109"/>
            <a:chExt cx="3109" cy="299"/>
          </a:xfrm>
        </p:grpSpPr>
        <p:sp>
          <p:nvSpPr>
            <p:cNvPr id="9" name="McK Document type"/>
            <p:cNvSpPr txBox="1">
              <a:spLocks noChangeArrowheads="1"/>
            </p:cNvSpPr>
            <p:nvPr/>
          </p:nvSpPr>
          <p:spPr bwMode="auto">
            <a:xfrm>
              <a:off x="1663" y="3109"/>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3896"/>
                  </a:solidFill>
                  <a:latin typeface="Arial"/>
                  <a:cs typeface="Arial" pitchFamily="34" charset="0"/>
                </a:rPr>
                <a:t>Document type</a:t>
              </a:r>
            </a:p>
          </p:txBody>
        </p:sp>
        <p:sp>
          <p:nvSpPr>
            <p:cNvPr id="10" name="McK Date"/>
            <p:cNvSpPr txBox="1">
              <a:spLocks noChangeArrowheads="1"/>
            </p:cNvSpPr>
            <p:nvPr/>
          </p:nvSpPr>
          <p:spPr bwMode="auto">
            <a:xfrm>
              <a:off x="1663" y="3275"/>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3896"/>
                  </a:solidFill>
                  <a:latin typeface="Arial"/>
                  <a:cs typeface="Arial" pitchFamily="34" charset="0"/>
                </a:rPr>
                <a:t>Date</a:t>
              </a:r>
            </a:p>
          </p:txBody>
        </p:sp>
      </p:grpSp>
      <p:sp>
        <p:nvSpPr>
          <p:cNvPr id="13314" name="Rectangle 1026"/>
          <p:cNvSpPr>
            <a:spLocks noGrp="1" noChangeArrowheads="1"/>
          </p:cNvSpPr>
          <p:nvPr userDrawn="1">
            <p:ph type="ctrTitle"/>
          </p:nvPr>
        </p:nvSpPr>
        <p:spPr bwMode="auto">
          <a:xfrm>
            <a:off x="3059112" y="2017394"/>
            <a:ext cx="584358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059112" y="3739008"/>
            <a:ext cx="5843587" cy="276999"/>
          </a:xfrm>
        </p:spPr>
        <p:txBody>
          <a:bodyPr>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16453" name="Picture 69"/>
          <p:cNvPicPr>
            <a:picLocks noChangeAspect="1" noChangeArrowheads="1"/>
          </p:cNvPicPr>
          <p:nvPr userDrawn="1"/>
        </p:nvPicPr>
        <p:blipFill>
          <a:blip r:embed="rId9" cstate="email">
            <a:extLst>
              <a:ext uri="{28A0092B-C50C-407E-A947-70E740481C1C}">
                <a14:useLocalDpi xmlns:a14="http://schemas.microsoft.com/office/drawing/2010/main" xmlns=""/>
              </a:ext>
            </a:extLst>
          </a:blip>
          <a:srcRect/>
          <a:stretch>
            <a:fillRect/>
          </a:stretch>
        </p:blipFill>
        <p:spPr bwMode="auto">
          <a:xfrm>
            <a:off x="6800850" y="319088"/>
            <a:ext cx="2141537" cy="541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39675999"/>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2097813122"/>
              </p:ext>
            </p:extLst>
          </p:nvPr>
        </p:nvGraphicFramePr>
        <p:xfrm>
          <a:off x="1588" y="1588"/>
          <a:ext cx="1587" cy="1587"/>
        </p:xfrm>
        <a:graphic>
          <a:graphicData uri="http://schemas.openxmlformats.org/presentationml/2006/ole">
            <p:oleObj spid="_x0000_s231536" name="think-cell Slide" r:id="rId4"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
        <p:nvSpPr>
          <p:cNvPr id="6" name="Slide Number"/>
          <p:cNvSpPr txBox="1">
            <a:spLocks/>
          </p:cNvSpPr>
          <p:nvPr userDrawn="1">
            <p:custDataLst>
              <p:tags r:id="rId2"/>
            </p:custDataLst>
          </p:nvPr>
        </p:nvSpPr>
        <p:spPr bwMode="auto">
          <a:xfrm>
            <a:off x="4493453" y="6647941"/>
            <a:ext cx="157094" cy="153888"/>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ctr" fontAlgn="base">
              <a:spcBef>
                <a:spcPct val="0"/>
              </a:spcBef>
              <a:spcAft>
                <a:spcPct val="0"/>
              </a:spcAft>
            </a:pPr>
            <a:fld id="{42C328C1-A84F-4A39-A664-DBA00541A8C6}" type="slidenum">
              <a:rPr lang="en-US" smtClean="0">
                <a:solidFill>
                  <a:srgbClr val="83725B"/>
                </a:solidFill>
                <a:cs typeface="Arial" pitchFamily="34" charset="0"/>
              </a:rPr>
              <a:pPr algn="ctr" fontAlgn="base">
                <a:spcBef>
                  <a:spcPct val="0"/>
                </a:spcBef>
                <a:spcAft>
                  <a:spcPct val="0"/>
                </a:spcAft>
              </a:pPr>
              <a:t>‹#›</a:t>
            </a:fld>
            <a:endParaRPr lang="en-US" dirty="0">
              <a:solidFill>
                <a:srgbClr val="83725B"/>
              </a:solidFill>
              <a:cs typeface="Arial" pitchFamily="34" charset="0"/>
            </a:endParaRPr>
          </a:p>
        </p:txBody>
      </p:sp>
      <p:sp>
        <p:nvSpPr>
          <p:cNvPr id="7" name="Date Placeholder 3"/>
          <p:cNvSpPr>
            <a:spLocks noGrp="1"/>
          </p:cNvSpPr>
          <p:nvPr>
            <p:ph type="dt" sz="half" idx="2"/>
          </p:nvPr>
        </p:nvSpPr>
        <p:spPr>
          <a:xfrm>
            <a:off x="121490" y="6647941"/>
            <a:ext cx="564257" cy="153888"/>
          </a:xfrm>
          <a:prstGeom prst="rect">
            <a:avLst/>
          </a:prstGeom>
        </p:spPr>
        <p:txBody>
          <a:bodyPr vert="horz" wrap="none" lIns="0" tIns="0" rIns="0" bIns="0" rtlCol="0" anchor="b" anchorCtr="0">
            <a:spAutoFit/>
          </a:bodyPr>
          <a:lstStyle>
            <a:lvl1pPr algn="l">
              <a:defRPr lang="en-US" sz="1000" u="none" baseline="0" smtClean="0">
                <a:solidFill>
                  <a:schemeClr val="tx2"/>
                </a:solidFill>
                <a:latin typeface="+mn-lt"/>
              </a:defRPr>
            </a:lvl1pPr>
          </a:lstStyle>
          <a:p>
            <a:endParaRPr dirty="0">
              <a:solidFill>
                <a:srgbClr val="83725B"/>
              </a:solidFill>
            </a:endParaRPr>
          </a:p>
        </p:txBody>
      </p:sp>
    </p:spTree>
    <p:extLst>
      <p:ext uri="{BB962C8B-B14F-4D97-AF65-F5344CB8AC3E}">
        <p14:creationId xmlns:p14="http://schemas.microsoft.com/office/powerpoint/2010/main" xmlns="" val="3323095901"/>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solidFill>
                <a:srgbClr val="83725B"/>
              </a:solidFill>
            </a:endParaRPr>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solidFill>
                <a:srgbClr val="003896"/>
              </a:solidFill>
            </a:endParaRPr>
          </a:p>
        </p:txBody>
      </p:sp>
      <p:sp>
        <p:nvSpPr>
          <p:cNvPr id="6" name="Slide Number Placeholder 5"/>
          <p:cNvSpPr>
            <a:spLocks noGrp="1"/>
          </p:cNvSpPr>
          <p:nvPr>
            <p:ph type="sldNum" sz="quarter" idx="12"/>
          </p:nvPr>
        </p:nvSpPr>
        <p:spPr>
          <a:xfrm>
            <a:off x="3924300" y="6453188"/>
            <a:ext cx="935038" cy="268287"/>
          </a:xfrm>
          <a:prstGeom prst="rect">
            <a:avLst/>
          </a:prstGeom>
        </p:spPr>
        <p:txBody>
          <a:bodyPr/>
          <a:lstStyle>
            <a:lvl1pPr>
              <a:defRPr/>
            </a:lvl1pPr>
          </a:lstStyle>
          <a:p>
            <a:pPr>
              <a:defRPr/>
            </a:pPr>
            <a:fld id="{3F3B61B8-3B9E-4368-8888-EE2DD895FBC0}" type="slidenum">
              <a:rPr lang="en-ZA">
                <a:solidFill>
                  <a:srgbClr val="003896"/>
                </a:solidFill>
              </a:rPr>
              <a:pPr>
                <a:defRPr/>
              </a:pPr>
              <a:t>‹#›</a:t>
            </a:fld>
            <a:endParaRPr lang="en-ZA" dirty="0">
              <a:solidFill>
                <a:srgbClr val="003896"/>
              </a:solidFill>
            </a:endParaRPr>
          </a:p>
        </p:txBody>
      </p:sp>
    </p:spTree>
    <p:extLst>
      <p:ext uri="{BB962C8B-B14F-4D97-AF65-F5344CB8AC3E}">
        <p14:creationId xmlns:p14="http://schemas.microsoft.com/office/powerpoint/2010/main" xmlns="" val="2605139996"/>
      </p:ext>
    </p:extLst>
  </p:cSld>
  <p:clrMapOvr>
    <a:masterClrMapping/>
  </p:clrMapOvr>
  <p:transition spd="slow">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p:nvGraphicFramePr>
        <p:xfrm>
          <a:off x="0" y="0"/>
          <a:ext cx="161925" cy="161925"/>
        </p:xfrm>
        <a:graphic>
          <a:graphicData uri="http://schemas.openxmlformats.org/presentationml/2006/ole">
            <p:oleObj spid="_x0000_s232560" name="think-cell Slide" r:id="rId25" imgW="360" imgH="360" progId="">
              <p:embed/>
            </p:oleObj>
          </a:graphicData>
        </a:graphic>
      </p:graphicFrame>
      <p:pic>
        <p:nvPicPr>
          <p:cNvPr id="6" name="Picture 140"/>
          <p:cNvPicPr preferRelativeResize="0">
            <a:picLocks noChangeArrowheads="1"/>
          </p:cNvPicPr>
          <p:nvPr>
            <p:custDataLst>
              <p:tags r:id="rId2"/>
            </p:custDataLst>
          </p:nvPr>
        </p:nvPicPr>
        <p:blipFill>
          <a:blip r:embed="rId26" cstate="print">
            <a:extLst>
              <a:ext uri="{28A0092B-C50C-407E-A947-70E740481C1C}">
                <a14:useLocalDpi xmlns:a14="http://schemas.microsoft.com/office/drawing/2010/main" xmlns="" val="0"/>
              </a:ext>
            </a:extLst>
          </a:blip>
          <a:srcRect/>
          <a:stretch>
            <a:fillRect/>
          </a:stretch>
        </p:blipFill>
        <p:spPr bwMode="gray">
          <a:xfrm>
            <a:off x="7712075" y="338138"/>
            <a:ext cx="1173163" cy="29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8" name="Picture 142"/>
          <p:cNvPicPr preferRelativeResize="0">
            <a:picLocks noChangeArrowheads="1"/>
          </p:cNvPicPr>
          <p:nvPr>
            <p:custDataLst>
              <p:tags r:id="rId3"/>
            </p:custDataLst>
          </p:nvPr>
        </p:nvPicPr>
        <p:blipFill>
          <a:blip r:embed="rId27" cstate="print">
            <a:extLst>
              <a:ext uri="{28A0092B-C50C-407E-A947-70E740481C1C}">
                <a14:useLocalDpi xmlns:a14="http://schemas.microsoft.com/office/drawing/2010/main" xmlns="" val="0"/>
              </a:ext>
            </a:extLst>
          </a:blip>
          <a:srcRect/>
          <a:stretch>
            <a:fillRect/>
          </a:stretch>
        </p:blipFill>
        <p:spPr bwMode="gray">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9" name="McK 1. On-page tracker" hidden="1"/>
          <p:cNvSpPr>
            <a:spLocks noChangeArrowheads="1"/>
          </p:cNvSpPr>
          <p:nvPr>
            <p:custDataLst>
              <p:tags r:id="rId4"/>
            </p:custDataLst>
          </p:nvPr>
        </p:nvSpPr>
        <p:spPr bwMode="gray">
          <a:xfrm>
            <a:off x="122238" y="26988"/>
            <a:ext cx="876300" cy="220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400" dirty="0" smtClean="0">
                <a:solidFill>
                  <a:srgbClr val="FFFFFF"/>
                </a:solidFill>
              </a:rPr>
              <a:t>TRACKER</a:t>
            </a:r>
          </a:p>
        </p:txBody>
      </p:sp>
      <p:sp>
        <p:nvSpPr>
          <p:cNvPr id="10" name="McK 3. Unit of measure" hidden="1"/>
          <p:cNvSpPr txBox="1">
            <a:spLocks noChangeArrowheads="1"/>
          </p:cNvSpPr>
          <p:nvPr>
            <p:custDataLst>
              <p:tags r:id="rId5"/>
            </p:custDataLst>
          </p:nvPr>
        </p:nvSpPr>
        <p:spPr bwMode="gray">
          <a:xfrm>
            <a:off x="122238" y="973138"/>
            <a:ext cx="4395787" cy="25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1" name="McK Slide Elements" hidden="1"/>
          <p:cNvGrpSpPr>
            <a:grpSpLocks/>
          </p:cNvGrpSpPr>
          <p:nvPr>
            <p:custDataLst>
              <p:tags r:id="rId6"/>
            </p:custDataLst>
          </p:nvPr>
        </p:nvGrpSpPr>
        <p:grpSpPr bwMode="auto">
          <a:xfrm>
            <a:off x="122238" y="6367463"/>
            <a:ext cx="8721725" cy="357187"/>
            <a:chOff x="75" y="3931"/>
            <a:chExt cx="5385" cy="220"/>
          </a:xfrm>
        </p:grpSpPr>
        <p:sp>
          <p:nvSpPr>
            <p:cNvPr id="12" name="McK 4. Footnote"/>
            <p:cNvSpPr txBox="1">
              <a:spLocks noChangeArrowheads="1"/>
            </p:cNvSpPr>
            <p:nvPr/>
          </p:nvSpPr>
          <p:spPr bwMode="gray">
            <a:xfrm>
              <a:off x="75" y="3931"/>
              <a:ext cx="5385"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13" name="McK 5. Source"/>
            <p:cNvSpPr>
              <a:spLocks noChangeArrowheads="1"/>
            </p:cNvSpPr>
            <p:nvPr/>
          </p:nvSpPr>
          <p:spPr bwMode="gray">
            <a:xfrm>
              <a:off x="75" y="4054"/>
              <a:ext cx="5118" cy="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474663" indent="-474663" defTabSz="912813" eaLnBrk="0" hangingPunct="0">
                <a:tabLst>
                  <a:tab pos="473075" algn="l"/>
                </a:tabLst>
                <a:defRPr>
                  <a:solidFill>
                    <a:schemeClr val="tx1"/>
                  </a:solidFill>
                  <a:latin typeface="Arial" pitchFamily="34" charset="0"/>
                  <a:cs typeface="Arial" pitchFamily="34" charset="0"/>
                </a:defRPr>
              </a:lvl1pPr>
              <a:lvl2pPr marL="742950" indent="-285750" defTabSz="912813" eaLnBrk="0" hangingPunct="0">
                <a:tabLst>
                  <a:tab pos="473075" algn="l"/>
                </a:tabLst>
                <a:defRPr>
                  <a:solidFill>
                    <a:schemeClr val="tx1"/>
                  </a:solidFill>
                  <a:latin typeface="Arial" pitchFamily="34" charset="0"/>
                  <a:cs typeface="Arial" pitchFamily="34" charset="0"/>
                </a:defRPr>
              </a:lvl2pPr>
              <a:lvl3pPr marL="1143000" indent="-228600" defTabSz="912813" eaLnBrk="0" hangingPunct="0">
                <a:tabLst>
                  <a:tab pos="473075" algn="l"/>
                </a:tabLst>
                <a:defRPr>
                  <a:solidFill>
                    <a:schemeClr val="tx1"/>
                  </a:solidFill>
                  <a:latin typeface="Arial" pitchFamily="34" charset="0"/>
                  <a:cs typeface="Arial" pitchFamily="34" charset="0"/>
                </a:defRPr>
              </a:lvl3pPr>
              <a:lvl4pPr marL="1600200" indent="-228600" defTabSz="912813" eaLnBrk="0" hangingPunct="0">
                <a:tabLst>
                  <a:tab pos="473075" algn="l"/>
                </a:tabLst>
                <a:defRPr>
                  <a:solidFill>
                    <a:schemeClr val="tx1"/>
                  </a:solidFill>
                  <a:latin typeface="Arial" pitchFamily="34" charset="0"/>
                  <a:cs typeface="Arial" pitchFamily="34" charset="0"/>
                </a:defRPr>
              </a:lvl4pPr>
              <a:lvl5pPr marL="2057400" indent="-228600" defTabSz="912813" eaLnBrk="0" hangingPunct="0">
                <a:tabLst>
                  <a:tab pos="473075" algn="l"/>
                </a:tabLst>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000" dirty="0" smtClean="0">
                  <a:solidFill>
                    <a:srgbClr val="003896"/>
                  </a:solidFill>
                </a:rPr>
                <a:t>Source: Source</a:t>
              </a:r>
            </a:p>
          </p:txBody>
        </p:sp>
      </p:grpSp>
      <p:grpSp>
        <p:nvGrpSpPr>
          <p:cNvPr id="15" name="ACET" hidden="1"/>
          <p:cNvGrpSpPr>
            <a:grpSpLocks/>
          </p:cNvGrpSpPr>
          <p:nvPr>
            <p:custDataLst>
              <p:tags r:id="rId7"/>
            </p:custDataLst>
          </p:nvPr>
        </p:nvGrpSpPr>
        <p:grpSpPr bwMode="auto">
          <a:xfrm>
            <a:off x="1482725" y="2043113"/>
            <a:ext cx="4349750" cy="519112"/>
            <a:chOff x="915" y="710"/>
            <a:chExt cx="2686" cy="320"/>
          </a:xfrm>
        </p:grpSpPr>
        <p:cxnSp>
          <p:nvCxnSpPr>
            <p:cNvPr id="16" name="AutoShape 249"/>
            <p:cNvCxnSpPr>
              <a:cxnSpLocks noChangeShapeType="1"/>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600" b="1" dirty="0" smtClean="0">
                  <a:solidFill>
                    <a:srgbClr val="003896"/>
                  </a:solidFill>
                </a:rPr>
                <a:t>Title</a:t>
              </a:r>
            </a:p>
            <a:p>
              <a:pPr eaLnBrk="1" fontAlgn="base" hangingPunct="1">
                <a:spcBef>
                  <a:spcPct val="0"/>
                </a:spcBef>
                <a:spcAft>
                  <a:spcPct val="0"/>
                </a:spcAft>
                <a:defRPr/>
              </a:pPr>
              <a:r>
                <a:rPr lang="en-US" altLang="en-US" sz="1600" dirty="0" smtClean="0">
                  <a:solidFill>
                    <a:srgbClr val="808080"/>
                  </a:solidFill>
                </a:rPr>
                <a:t>Unit of measure</a:t>
              </a:r>
            </a:p>
          </p:txBody>
        </p:sp>
      </p:grpSp>
      <p:grpSp>
        <p:nvGrpSpPr>
          <p:cNvPr id="18" name="LegendBoxes" hidden="1"/>
          <p:cNvGrpSpPr>
            <a:grpSpLocks/>
          </p:cNvGrpSpPr>
          <p:nvPr/>
        </p:nvGrpSpPr>
        <p:grpSpPr bwMode="auto">
          <a:xfrm>
            <a:off x="8105775" y="1012825"/>
            <a:ext cx="779463" cy="1017588"/>
            <a:chOff x="4936" y="176"/>
            <a:chExt cx="481" cy="628"/>
          </a:xfrm>
        </p:grpSpPr>
        <p:sp>
          <p:nvSpPr>
            <p:cNvPr id="19"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0"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1"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2"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3"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4"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5"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6"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grpSp>
      <p:grpSp>
        <p:nvGrpSpPr>
          <p:cNvPr id="27" name="LegendLines" hidden="1"/>
          <p:cNvGrpSpPr>
            <a:grpSpLocks/>
          </p:cNvGrpSpPr>
          <p:nvPr/>
        </p:nvGrpSpPr>
        <p:grpSpPr bwMode="auto">
          <a:xfrm>
            <a:off x="7791450" y="1019175"/>
            <a:ext cx="1093788" cy="744538"/>
            <a:chOff x="4750" y="176"/>
            <a:chExt cx="675" cy="460"/>
          </a:xfrm>
        </p:grpSpPr>
        <p:sp>
          <p:nvSpPr>
            <p:cNvPr id="28"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29"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30"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31"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2" name="Legend2"/>
            <p:cNvSpPr>
              <a:spLocks noChangeArrowheads="1"/>
            </p:cNvSpPr>
            <p:nvPr/>
          </p:nvSpPr>
          <p:spPr bwMode="gray">
            <a:xfrm>
              <a:off x="5104" y="344"/>
              <a:ext cx="321" cy="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3"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grpSp>
        <p:nvGrpSpPr>
          <p:cNvPr id="34" name="McKSticker" hidden="1"/>
          <p:cNvGrpSpPr>
            <a:grpSpLocks/>
          </p:cNvGrpSpPr>
          <p:nvPr/>
        </p:nvGrpSpPr>
        <p:grpSpPr bwMode="auto">
          <a:xfrm>
            <a:off x="7796213" y="1025525"/>
            <a:ext cx="1089025" cy="215900"/>
            <a:chOff x="7673881" y="285750"/>
            <a:chExt cx="1066894" cy="212366"/>
          </a:xfrm>
        </p:grpSpPr>
        <p:sp>
          <p:nvSpPr>
            <p:cNvPr id="35"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buClr>
                  <a:srgbClr val="83725B"/>
                </a:buClr>
                <a:defRPr/>
              </a:pPr>
              <a:r>
                <a:rPr lang="en-US" altLang="en-US" sz="1200" dirty="0" smtClean="0">
                  <a:solidFill>
                    <a:srgbClr val="808080"/>
                  </a:solidFill>
                </a:rPr>
                <a:t>PRELIMINARY</a:t>
              </a:r>
            </a:p>
          </p:txBody>
        </p:sp>
        <p:cxnSp>
          <p:nvCxnSpPr>
            <p:cNvPr id="36" name="AutoShape 31"/>
            <p:cNvCxnSpPr>
              <a:cxnSpLocks noChangeShapeType="1"/>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7" name="AutoShape 32"/>
            <p:cNvCxnSpPr>
              <a:cxnSpLocks noChangeShapeType="1"/>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8" name="LegendMoons" hidden="1"/>
          <p:cNvGrpSpPr>
            <a:grpSpLocks/>
          </p:cNvGrpSpPr>
          <p:nvPr/>
        </p:nvGrpSpPr>
        <p:grpSpPr bwMode="auto">
          <a:xfrm>
            <a:off x="8037513" y="1012825"/>
            <a:ext cx="847725" cy="1333500"/>
            <a:chOff x="6655594" y="273840"/>
            <a:chExt cx="830430" cy="1306516"/>
          </a:xfrm>
        </p:grpSpPr>
        <p:grpSp>
          <p:nvGrpSpPr>
            <p:cNvPr id="39" name="MoonLegend1"/>
            <p:cNvGrpSpPr>
              <a:grpSpLocks noChangeAspect="1"/>
            </p:cNvGrpSpPr>
            <p:nvPr>
              <p:custDataLst>
                <p:tags r:id="rId9"/>
              </p:custDataLst>
            </p:nvPr>
          </p:nvGrpSpPr>
          <p:grpSpPr bwMode="auto">
            <a:xfrm>
              <a:off x="6655594" y="273840"/>
              <a:ext cx="209550" cy="209551"/>
              <a:chOff x="4533" y="183"/>
              <a:chExt cx="144" cy="144"/>
            </a:xfrm>
          </p:grpSpPr>
          <p:sp>
            <p:nvSpPr>
              <p:cNvPr id="57" name="Oval 38"/>
              <p:cNvSpPr>
                <a:spLocks noChangeAspect="1" noChangeArrowheads="1"/>
              </p:cNvSpPr>
              <p:nvPr>
                <p:custDataLst>
                  <p:tags r:id="rId22"/>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8" name="Arc 39"/>
              <p:cNvSpPr>
                <a:spLocks noChangeAspect="1"/>
              </p:cNvSpPr>
              <p:nvPr>
                <p:custDataLst>
                  <p:tags r:id="rId23"/>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0" name="MoonLegend2"/>
            <p:cNvGrpSpPr>
              <a:grpSpLocks noChangeAspect="1"/>
            </p:cNvGrpSpPr>
            <p:nvPr>
              <p:custDataLst>
                <p:tags r:id="rId10"/>
              </p:custDataLst>
            </p:nvPr>
          </p:nvGrpSpPr>
          <p:grpSpPr bwMode="auto">
            <a:xfrm>
              <a:off x="6655594" y="548081"/>
              <a:ext cx="209550" cy="209551"/>
              <a:chOff x="1694" y="2044"/>
              <a:chExt cx="160" cy="160"/>
            </a:xfrm>
          </p:grpSpPr>
          <p:sp>
            <p:nvSpPr>
              <p:cNvPr id="55" name="Oval 41"/>
              <p:cNvSpPr>
                <a:spLocks noChangeAspect="1" noChangeArrowheads="1"/>
              </p:cNvSpPr>
              <p:nvPr>
                <p:custDataLst>
                  <p:tags r:id="rId20"/>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6" name="Arc 42"/>
              <p:cNvSpPr>
                <a:spLocks noChangeAspect="1"/>
              </p:cNvSpPr>
              <p:nvPr>
                <p:custDataLst>
                  <p:tags r:id="rId21"/>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1" name="MoonLegend4"/>
            <p:cNvGrpSpPr>
              <a:grpSpLocks noChangeAspect="1"/>
            </p:cNvGrpSpPr>
            <p:nvPr>
              <p:custDataLst>
                <p:tags r:id="rId11"/>
              </p:custDataLst>
            </p:nvPr>
          </p:nvGrpSpPr>
          <p:grpSpPr bwMode="auto">
            <a:xfrm>
              <a:off x="6655594" y="1096563"/>
              <a:ext cx="209550" cy="209551"/>
              <a:chOff x="4495" y="1198"/>
              <a:chExt cx="160" cy="160"/>
            </a:xfrm>
          </p:grpSpPr>
          <p:sp>
            <p:nvSpPr>
              <p:cNvPr id="53" name="Oval 47"/>
              <p:cNvSpPr>
                <a:spLocks noChangeAspect="1" noChangeArrowheads="1"/>
              </p:cNvSpPr>
              <p:nvPr>
                <p:custDataLst>
                  <p:tags r:id="rId18"/>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4" name="Arc 48"/>
              <p:cNvSpPr>
                <a:spLocks noChangeAspect="1"/>
              </p:cNvSpPr>
              <p:nvPr>
                <p:custDataLst>
                  <p:tags r:id="rId19"/>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2" name="MoonLegend5"/>
            <p:cNvGrpSpPr>
              <a:grpSpLocks noChangeAspect="1"/>
            </p:cNvGrpSpPr>
            <p:nvPr>
              <p:custDataLst>
                <p:tags r:id="rId12"/>
              </p:custDataLst>
            </p:nvPr>
          </p:nvGrpSpPr>
          <p:grpSpPr bwMode="auto">
            <a:xfrm>
              <a:off x="6655594" y="1370805"/>
              <a:ext cx="209550" cy="209551"/>
              <a:chOff x="4495" y="1440"/>
              <a:chExt cx="160" cy="160"/>
            </a:xfrm>
          </p:grpSpPr>
          <p:sp>
            <p:nvSpPr>
              <p:cNvPr id="51" name="Oval 50"/>
              <p:cNvSpPr>
                <a:spLocks noChangeAspect="1" noChangeArrowheads="1"/>
              </p:cNvSpPr>
              <p:nvPr>
                <p:custDataLst>
                  <p:tags r:id="rId16"/>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2" name="Oval 51"/>
              <p:cNvSpPr>
                <a:spLocks noChangeAspect="1" noChangeArrowheads="1"/>
              </p:cNvSpPr>
              <p:nvPr>
                <p:custDataLst>
                  <p:tags r:id="rId17"/>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sp>
          <p:nvSpPr>
            <p:cNvPr id="43" name="Legend1"/>
            <p:cNvSpPr>
              <a:spLocks noChangeArrowheads="1"/>
            </p:cNvSpPr>
            <p:nvPr/>
          </p:nvSpPr>
          <p:spPr bwMode="gray">
            <a:xfrm>
              <a:off x="6975947" y="286283"/>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4" name="Legend2"/>
            <p:cNvSpPr>
              <a:spLocks noChangeArrowheads="1"/>
            </p:cNvSpPr>
            <p:nvPr/>
          </p:nvSpPr>
          <p:spPr bwMode="gray">
            <a:xfrm>
              <a:off x="6975947" y="561585"/>
              <a:ext cx="510077" cy="183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5" name="Legend3"/>
            <p:cNvSpPr>
              <a:spLocks noChangeArrowheads="1"/>
            </p:cNvSpPr>
            <p:nvPr/>
          </p:nvSpPr>
          <p:spPr bwMode="gray">
            <a:xfrm>
              <a:off x="6975947" y="835331"/>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6" name="Legend4"/>
            <p:cNvSpPr>
              <a:spLocks noChangeArrowheads="1"/>
            </p:cNvSpPr>
            <p:nvPr/>
          </p:nvSpPr>
          <p:spPr bwMode="gray">
            <a:xfrm>
              <a:off x="6975947" y="1107522"/>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7" name="Legend5"/>
            <p:cNvSpPr>
              <a:spLocks noChangeArrowheads="1"/>
            </p:cNvSpPr>
            <p:nvPr/>
          </p:nvSpPr>
          <p:spPr bwMode="gray">
            <a:xfrm>
              <a:off x="6975947" y="1382824"/>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nvGrpSpPr>
            <p:cNvPr id="48" name="MoonLegend3"/>
            <p:cNvGrpSpPr>
              <a:grpSpLocks noChangeAspect="1"/>
            </p:cNvGrpSpPr>
            <p:nvPr>
              <p:custDataLst>
                <p:tags r:id="rId13"/>
              </p:custDataLst>
            </p:nvPr>
          </p:nvGrpSpPr>
          <p:grpSpPr bwMode="auto">
            <a:xfrm>
              <a:off x="6655594" y="822322"/>
              <a:ext cx="209550" cy="209551"/>
              <a:chOff x="4495" y="1198"/>
              <a:chExt cx="160" cy="160"/>
            </a:xfrm>
          </p:grpSpPr>
          <p:sp>
            <p:nvSpPr>
              <p:cNvPr id="49" name="Oval 47"/>
              <p:cNvSpPr>
                <a:spLocks noChangeAspect="1" noChangeArrowheads="1"/>
              </p:cNvSpPr>
              <p:nvPr>
                <p:custDataLst>
                  <p:tags r:id="rId14"/>
                </p:custDataLst>
              </p:nvPr>
            </p:nvSpPr>
            <p:spPr bwMode="gray">
              <a:xfrm>
                <a:off x="4495" y="1198"/>
                <a:ext cx="160" cy="156"/>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0" name="Arc 48"/>
              <p:cNvSpPr>
                <a:spLocks noChangeAspect="1"/>
              </p:cNvSpPr>
              <p:nvPr>
                <p:custDataLst>
                  <p:tags r:id="rId15"/>
                </p:custDataLst>
              </p:nvPr>
            </p:nvSpPr>
            <p:spPr bwMode="gray">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sp>
        <p:nvSpPr>
          <p:cNvPr id="3" name="Content Placeholder 2"/>
          <p:cNvSpPr>
            <a:spLocks noGrp="1"/>
          </p:cNvSpPr>
          <p:nvPr>
            <p:ph idx="1"/>
          </p:nvPr>
        </p:nvSpPr>
        <p:spPr>
          <a:xfrm>
            <a:off x="436563" y="1436690"/>
            <a:ext cx="8378825" cy="504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Title 6"/>
          <p:cNvSpPr>
            <a:spLocks noGrp="1"/>
          </p:cNvSpPr>
          <p:nvPr>
            <p:ph type="title"/>
          </p:nvPr>
        </p:nvSpPr>
        <p:spPr>
          <a:xfrm>
            <a:off x="436564" y="166690"/>
            <a:ext cx="6519863" cy="666750"/>
          </a:xfrm>
        </p:spPr>
        <p:txBody>
          <a:bodyPr/>
          <a:lstStyle/>
          <a:p>
            <a:r>
              <a:rPr lang="en-US" smtClean="0"/>
              <a:t>Click to edit Master title style</a:t>
            </a:r>
            <a:endParaRPr lang="en-GB"/>
          </a:p>
        </p:txBody>
      </p:sp>
      <p:sp>
        <p:nvSpPr>
          <p:cNvPr id="14" name="Text Placeholder 13"/>
          <p:cNvSpPr>
            <a:spLocks noGrp="1"/>
          </p:cNvSpPr>
          <p:nvPr>
            <p:ph type="body" sz="quarter" idx="12"/>
          </p:nvPr>
        </p:nvSpPr>
        <p:spPr>
          <a:xfrm>
            <a:off x="436563" y="6482838"/>
            <a:ext cx="528991" cy="258532"/>
          </a:xfrm>
        </p:spPr>
        <p:txBody>
          <a:bodyPr wrap="none" anchor="b"/>
          <a:lstStyle>
            <a:lvl1pPr marL="0" indent="0">
              <a:buNone/>
              <a:defRPr sz="1200"/>
            </a:lvl1pPr>
            <a:lvl5pPr>
              <a:defRPr/>
            </a:lvl5pPr>
          </a:lstStyle>
          <a:p>
            <a:pPr lvl="0"/>
            <a:r>
              <a:rPr lang="en-US" smtClean="0"/>
              <a:t>Click to edit Master text styles</a:t>
            </a:r>
          </a:p>
        </p:txBody>
      </p:sp>
      <p:sp>
        <p:nvSpPr>
          <p:cNvPr id="59" name="Slide Number Placeholder 1"/>
          <p:cNvSpPr>
            <a:spLocks noGrp="1"/>
          </p:cNvSpPr>
          <p:nvPr>
            <p:ph type="sldNum" sz="quarter" idx="13"/>
            <p:custDataLst>
              <p:tags r:id="rId8"/>
            </p:custDataLst>
          </p:nvPr>
        </p:nvSpPr>
        <p:spPr>
          <a:xfrm>
            <a:off x="8610600" y="6567488"/>
            <a:ext cx="381000" cy="214312"/>
          </a:xfrm>
          <a:prstGeom prst="rect">
            <a:avLst/>
          </a:prstGeom>
        </p:spPr>
        <p:txBody>
          <a:bodyPr/>
          <a:lstStyle>
            <a:lvl1pPr algn="r">
              <a:defRPr sz="1000">
                <a:solidFill>
                  <a:srgbClr val="83725B"/>
                </a:solidFill>
              </a:defRPr>
            </a:lvl1pPr>
          </a:lstStyle>
          <a:p>
            <a:fld id="{9753564C-3108-4A1B-96BF-FA062B557893}" type="slidenum">
              <a:rPr lang="en-GB" altLang="en-US"/>
              <a:pPr/>
              <a:t>‹#›</a:t>
            </a:fld>
            <a:endParaRPr lang="en-GB" altLang="en-US" dirty="0"/>
          </a:p>
        </p:txBody>
      </p:sp>
    </p:spTree>
    <p:extLst>
      <p:ext uri="{BB962C8B-B14F-4D97-AF65-F5344CB8AC3E}">
        <p14:creationId xmlns:p14="http://schemas.microsoft.com/office/powerpoint/2010/main" xmlns="" val="2290376294"/>
      </p:ext>
    </p:extLst>
  </p:cSld>
  <p:clrMapOvr>
    <a:masterClrMapping/>
  </p:clrMapOvr>
  <p:transition spd="slow">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p:nvGraphicFramePr>
        <p:xfrm>
          <a:off x="0" y="0"/>
          <a:ext cx="161925" cy="161925"/>
        </p:xfrm>
        <a:graphic>
          <a:graphicData uri="http://schemas.openxmlformats.org/presentationml/2006/ole">
            <p:oleObj spid="_x0000_s233584" name="think-cell Slide" r:id="rId25" imgW="360" imgH="360" progId="">
              <p:embed/>
            </p:oleObj>
          </a:graphicData>
        </a:graphic>
      </p:graphicFrame>
      <p:pic>
        <p:nvPicPr>
          <p:cNvPr id="6" name="Picture 140"/>
          <p:cNvPicPr preferRelativeResize="0">
            <a:picLocks noChangeArrowheads="1"/>
          </p:cNvPicPr>
          <p:nvPr>
            <p:custDataLst>
              <p:tags r:id="rId2"/>
            </p:custDataLst>
          </p:nvPr>
        </p:nvPicPr>
        <p:blipFill>
          <a:blip r:embed="rId26" cstate="print">
            <a:extLst>
              <a:ext uri="{28A0092B-C50C-407E-A947-70E740481C1C}">
                <a14:useLocalDpi xmlns:a14="http://schemas.microsoft.com/office/drawing/2010/main" xmlns="" val="0"/>
              </a:ext>
            </a:extLst>
          </a:blip>
          <a:srcRect/>
          <a:stretch>
            <a:fillRect/>
          </a:stretch>
        </p:blipFill>
        <p:spPr bwMode="gray">
          <a:xfrm>
            <a:off x="7712075" y="338138"/>
            <a:ext cx="1173163" cy="29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8" name="Picture 142"/>
          <p:cNvPicPr preferRelativeResize="0">
            <a:picLocks noChangeArrowheads="1"/>
          </p:cNvPicPr>
          <p:nvPr>
            <p:custDataLst>
              <p:tags r:id="rId3"/>
            </p:custDataLst>
          </p:nvPr>
        </p:nvPicPr>
        <p:blipFill>
          <a:blip r:embed="rId27" cstate="print">
            <a:extLst>
              <a:ext uri="{28A0092B-C50C-407E-A947-70E740481C1C}">
                <a14:useLocalDpi xmlns:a14="http://schemas.microsoft.com/office/drawing/2010/main" xmlns="" val="0"/>
              </a:ext>
            </a:extLst>
          </a:blip>
          <a:srcRect/>
          <a:stretch>
            <a:fillRect/>
          </a:stretch>
        </p:blipFill>
        <p:spPr bwMode="gray">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9" name="McK 1. On-page tracker" hidden="1"/>
          <p:cNvSpPr>
            <a:spLocks noChangeArrowheads="1"/>
          </p:cNvSpPr>
          <p:nvPr>
            <p:custDataLst>
              <p:tags r:id="rId4"/>
            </p:custDataLst>
          </p:nvPr>
        </p:nvSpPr>
        <p:spPr bwMode="gray">
          <a:xfrm>
            <a:off x="122238" y="26988"/>
            <a:ext cx="876300" cy="220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400" dirty="0" smtClean="0">
                <a:solidFill>
                  <a:srgbClr val="FFFFFF"/>
                </a:solidFill>
              </a:rPr>
              <a:t>TRACKER</a:t>
            </a:r>
          </a:p>
        </p:txBody>
      </p:sp>
      <p:sp>
        <p:nvSpPr>
          <p:cNvPr id="10" name="McK 3. Unit of measure" hidden="1"/>
          <p:cNvSpPr txBox="1">
            <a:spLocks noChangeArrowheads="1"/>
          </p:cNvSpPr>
          <p:nvPr>
            <p:custDataLst>
              <p:tags r:id="rId5"/>
            </p:custDataLst>
          </p:nvPr>
        </p:nvSpPr>
        <p:spPr bwMode="gray">
          <a:xfrm>
            <a:off x="122238" y="973138"/>
            <a:ext cx="4395787" cy="25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1" name="McK Slide Elements" hidden="1"/>
          <p:cNvGrpSpPr>
            <a:grpSpLocks/>
          </p:cNvGrpSpPr>
          <p:nvPr>
            <p:custDataLst>
              <p:tags r:id="rId6"/>
            </p:custDataLst>
          </p:nvPr>
        </p:nvGrpSpPr>
        <p:grpSpPr bwMode="auto">
          <a:xfrm>
            <a:off x="122238" y="6367463"/>
            <a:ext cx="8721725" cy="357187"/>
            <a:chOff x="75" y="3931"/>
            <a:chExt cx="5385" cy="220"/>
          </a:xfrm>
        </p:grpSpPr>
        <p:sp>
          <p:nvSpPr>
            <p:cNvPr id="12" name="McK 4. Footnote"/>
            <p:cNvSpPr txBox="1">
              <a:spLocks noChangeArrowheads="1"/>
            </p:cNvSpPr>
            <p:nvPr/>
          </p:nvSpPr>
          <p:spPr bwMode="gray">
            <a:xfrm>
              <a:off x="75" y="3931"/>
              <a:ext cx="5385"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13" name="McK 5. Source"/>
            <p:cNvSpPr>
              <a:spLocks noChangeArrowheads="1"/>
            </p:cNvSpPr>
            <p:nvPr/>
          </p:nvSpPr>
          <p:spPr bwMode="gray">
            <a:xfrm>
              <a:off x="75" y="4054"/>
              <a:ext cx="5118" cy="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474663" indent="-474663" defTabSz="912813" eaLnBrk="0" hangingPunct="0">
                <a:tabLst>
                  <a:tab pos="473075" algn="l"/>
                </a:tabLst>
                <a:defRPr>
                  <a:solidFill>
                    <a:schemeClr val="tx1"/>
                  </a:solidFill>
                  <a:latin typeface="Arial" pitchFamily="34" charset="0"/>
                  <a:cs typeface="Arial" pitchFamily="34" charset="0"/>
                </a:defRPr>
              </a:lvl1pPr>
              <a:lvl2pPr marL="742950" indent="-285750" defTabSz="912813" eaLnBrk="0" hangingPunct="0">
                <a:tabLst>
                  <a:tab pos="473075" algn="l"/>
                </a:tabLst>
                <a:defRPr>
                  <a:solidFill>
                    <a:schemeClr val="tx1"/>
                  </a:solidFill>
                  <a:latin typeface="Arial" pitchFamily="34" charset="0"/>
                  <a:cs typeface="Arial" pitchFamily="34" charset="0"/>
                </a:defRPr>
              </a:lvl2pPr>
              <a:lvl3pPr marL="1143000" indent="-228600" defTabSz="912813" eaLnBrk="0" hangingPunct="0">
                <a:tabLst>
                  <a:tab pos="473075" algn="l"/>
                </a:tabLst>
                <a:defRPr>
                  <a:solidFill>
                    <a:schemeClr val="tx1"/>
                  </a:solidFill>
                  <a:latin typeface="Arial" pitchFamily="34" charset="0"/>
                  <a:cs typeface="Arial" pitchFamily="34" charset="0"/>
                </a:defRPr>
              </a:lvl3pPr>
              <a:lvl4pPr marL="1600200" indent="-228600" defTabSz="912813" eaLnBrk="0" hangingPunct="0">
                <a:tabLst>
                  <a:tab pos="473075" algn="l"/>
                </a:tabLst>
                <a:defRPr>
                  <a:solidFill>
                    <a:schemeClr val="tx1"/>
                  </a:solidFill>
                  <a:latin typeface="Arial" pitchFamily="34" charset="0"/>
                  <a:cs typeface="Arial" pitchFamily="34" charset="0"/>
                </a:defRPr>
              </a:lvl4pPr>
              <a:lvl5pPr marL="2057400" indent="-228600" defTabSz="912813" eaLnBrk="0" hangingPunct="0">
                <a:tabLst>
                  <a:tab pos="473075" algn="l"/>
                </a:tabLst>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000" dirty="0" smtClean="0">
                  <a:solidFill>
                    <a:srgbClr val="003896"/>
                  </a:solidFill>
                </a:rPr>
                <a:t>Source: Source</a:t>
              </a:r>
            </a:p>
          </p:txBody>
        </p:sp>
      </p:grpSp>
      <p:grpSp>
        <p:nvGrpSpPr>
          <p:cNvPr id="15" name="ACET" hidden="1"/>
          <p:cNvGrpSpPr>
            <a:grpSpLocks/>
          </p:cNvGrpSpPr>
          <p:nvPr>
            <p:custDataLst>
              <p:tags r:id="rId7"/>
            </p:custDataLst>
          </p:nvPr>
        </p:nvGrpSpPr>
        <p:grpSpPr bwMode="auto">
          <a:xfrm>
            <a:off x="1482725" y="2043113"/>
            <a:ext cx="4349750" cy="519112"/>
            <a:chOff x="915" y="710"/>
            <a:chExt cx="2686" cy="320"/>
          </a:xfrm>
        </p:grpSpPr>
        <p:cxnSp>
          <p:nvCxnSpPr>
            <p:cNvPr id="16" name="AutoShape 249"/>
            <p:cNvCxnSpPr>
              <a:cxnSpLocks noChangeShapeType="1"/>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600" b="1" dirty="0" smtClean="0">
                  <a:solidFill>
                    <a:srgbClr val="003896"/>
                  </a:solidFill>
                </a:rPr>
                <a:t>Title</a:t>
              </a:r>
            </a:p>
            <a:p>
              <a:pPr eaLnBrk="1" fontAlgn="base" hangingPunct="1">
                <a:spcBef>
                  <a:spcPct val="0"/>
                </a:spcBef>
                <a:spcAft>
                  <a:spcPct val="0"/>
                </a:spcAft>
                <a:defRPr/>
              </a:pPr>
              <a:r>
                <a:rPr lang="en-US" altLang="en-US" sz="1600" dirty="0" smtClean="0">
                  <a:solidFill>
                    <a:srgbClr val="808080"/>
                  </a:solidFill>
                </a:rPr>
                <a:t>Unit of measure</a:t>
              </a:r>
            </a:p>
          </p:txBody>
        </p:sp>
      </p:grpSp>
      <p:grpSp>
        <p:nvGrpSpPr>
          <p:cNvPr id="18" name="LegendBoxes" hidden="1"/>
          <p:cNvGrpSpPr>
            <a:grpSpLocks/>
          </p:cNvGrpSpPr>
          <p:nvPr/>
        </p:nvGrpSpPr>
        <p:grpSpPr bwMode="auto">
          <a:xfrm>
            <a:off x="8105775" y="1012825"/>
            <a:ext cx="779463" cy="1017588"/>
            <a:chOff x="4936" y="176"/>
            <a:chExt cx="481" cy="628"/>
          </a:xfrm>
        </p:grpSpPr>
        <p:sp>
          <p:nvSpPr>
            <p:cNvPr id="19"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0"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1"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2"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3"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4"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5"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6"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grpSp>
      <p:grpSp>
        <p:nvGrpSpPr>
          <p:cNvPr id="27" name="LegendLines" hidden="1"/>
          <p:cNvGrpSpPr>
            <a:grpSpLocks/>
          </p:cNvGrpSpPr>
          <p:nvPr/>
        </p:nvGrpSpPr>
        <p:grpSpPr bwMode="auto">
          <a:xfrm>
            <a:off x="7791450" y="1019175"/>
            <a:ext cx="1093788" cy="744538"/>
            <a:chOff x="4750" y="176"/>
            <a:chExt cx="675" cy="460"/>
          </a:xfrm>
        </p:grpSpPr>
        <p:sp>
          <p:nvSpPr>
            <p:cNvPr id="28"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29"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30"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31"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2" name="Legend2"/>
            <p:cNvSpPr>
              <a:spLocks noChangeArrowheads="1"/>
            </p:cNvSpPr>
            <p:nvPr/>
          </p:nvSpPr>
          <p:spPr bwMode="gray">
            <a:xfrm>
              <a:off x="5104" y="344"/>
              <a:ext cx="321" cy="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3"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grpSp>
        <p:nvGrpSpPr>
          <p:cNvPr id="34" name="McKSticker" hidden="1"/>
          <p:cNvGrpSpPr>
            <a:grpSpLocks/>
          </p:cNvGrpSpPr>
          <p:nvPr/>
        </p:nvGrpSpPr>
        <p:grpSpPr bwMode="auto">
          <a:xfrm>
            <a:off x="7796213" y="1025525"/>
            <a:ext cx="1089025" cy="215900"/>
            <a:chOff x="7673881" y="285750"/>
            <a:chExt cx="1066894" cy="212366"/>
          </a:xfrm>
        </p:grpSpPr>
        <p:sp>
          <p:nvSpPr>
            <p:cNvPr id="35"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buClr>
                  <a:srgbClr val="83725B"/>
                </a:buClr>
                <a:defRPr/>
              </a:pPr>
              <a:r>
                <a:rPr lang="en-US" altLang="en-US" sz="1200" dirty="0" smtClean="0">
                  <a:solidFill>
                    <a:srgbClr val="808080"/>
                  </a:solidFill>
                </a:rPr>
                <a:t>PRELIMINARY</a:t>
              </a:r>
            </a:p>
          </p:txBody>
        </p:sp>
        <p:cxnSp>
          <p:nvCxnSpPr>
            <p:cNvPr id="36" name="AutoShape 31"/>
            <p:cNvCxnSpPr>
              <a:cxnSpLocks noChangeShapeType="1"/>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7" name="AutoShape 32"/>
            <p:cNvCxnSpPr>
              <a:cxnSpLocks noChangeShapeType="1"/>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8" name="LegendMoons" hidden="1"/>
          <p:cNvGrpSpPr>
            <a:grpSpLocks/>
          </p:cNvGrpSpPr>
          <p:nvPr/>
        </p:nvGrpSpPr>
        <p:grpSpPr bwMode="auto">
          <a:xfrm>
            <a:off x="8037513" y="1012825"/>
            <a:ext cx="847725" cy="1333500"/>
            <a:chOff x="6655594" y="273840"/>
            <a:chExt cx="830430" cy="1306516"/>
          </a:xfrm>
        </p:grpSpPr>
        <p:grpSp>
          <p:nvGrpSpPr>
            <p:cNvPr id="39" name="MoonLegend1"/>
            <p:cNvGrpSpPr>
              <a:grpSpLocks noChangeAspect="1"/>
            </p:cNvGrpSpPr>
            <p:nvPr>
              <p:custDataLst>
                <p:tags r:id="rId9"/>
              </p:custDataLst>
            </p:nvPr>
          </p:nvGrpSpPr>
          <p:grpSpPr bwMode="auto">
            <a:xfrm>
              <a:off x="6655594" y="273840"/>
              <a:ext cx="209550" cy="209551"/>
              <a:chOff x="4533" y="183"/>
              <a:chExt cx="144" cy="144"/>
            </a:xfrm>
          </p:grpSpPr>
          <p:sp>
            <p:nvSpPr>
              <p:cNvPr id="57" name="Oval 38"/>
              <p:cNvSpPr>
                <a:spLocks noChangeAspect="1" noChangeArrowheads="1"/>
              </p:cNvSpPr>
              <p:nvPr>
                <p:custDataLst>
                  <p:tags r:id="rId22"/>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8" name="Arc 39"/>
              <p:cNvSpPr>
                <a:spLocks noChangeAspect="1"/>
              </p:cNvSpPr>
              <p:nvPr>
                <p:custDataLst>
                  <p:tags r:id="rId23"/>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0" name="MoonLegend2"/>
            <p:cNvGrpSpPr>
              <a:grpSpLocks noChangeAspect="1"/>
            </p:cNvGrpSpPr>
            <p:nvPr>
              <p:custDataLst>
                <p:tags r:id="rId10"/>
              </p:custDataLst>
            </p:nvPr>
          </p:nvGrpSpPr>
          <p:grpSpPr bwMode="auto">
            <a:xfrm>
              <a:off x="6655594" y="548081"/>
              <a:ext cx="209550" cy="209551"/>
              <a:chOff x="1694" y="2044"/>
              <a:chExt cx="160" cy="160"/>
            </a:xfrm>
          </p:grpSpPr>
          <p:sp>
            <p:nvSpPr>
              <p:cNvPr id="55" name="Oval 41"/>
              <p:cNvSpPr>
                <a:spLocks noChangeAspect="1" noChangeArrowheads="1"/>
              </p:cNvSpPr>
              <p:nvPr>
                <p:custDataLst>
                  <p:tags r:id="rId20"/>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6" name="Arc 42"/>
              <p:cNvSpPr>
                <a:spLocks noChangeAspect="1"/>
              </p:cNvSpPr>
              <p:nvPr>
                <p:custDataLst>
                  <p:tags r:id="rId21"/>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1" name="MoonLegend4"/>
            <p:cNvGrpSpPr>
              <a:grpSpLocks noChangeAspect="1"/>
            </p:cNvGrpSpPr>
            <p:nvPr>
              <p:custDataLst>
                <p:tags r:id="rId11"/>
              </p:custDataLst>
            </p:nvPr>
          </p:nvGrpSpPr>
          <p:grpSpPr bwMode="auto">
            <a:xfrm>
              <a:off x="6655594" y="1096563"/>
              <a:ext cx="209550" cy="209551"/>
              <a:chOff x="4495" y="1198"/>
              <a:chExt cx="160" cy="160"/>
            </a:xfrm>
          </p:grpSpPr>
          <p:sp>
            <p:nvSpPr>
              <p:cNvPr id="53" name="Oval 47"/>
              <p:cNvSpPr>
                <a:spLocks noChangeAspect="1" noChangeArrowheads="1"/>
              </p:cNvSpPr>
              <p:nvPr>
                <p:custDataLst>
                  <p:tags r:id="rId18"/>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4" name="Arc 48"/>
              <p:cNvSpPr>
                <a:spLocks noChangeAspect="1"/>
              </p:cNvSpPr>
              <p:nvPr>
                <p:custDataLst>
                  <p:tags r:id="rId19"/>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2" name="MoonLegend5"/>
            <p:cNvGrpSpPr>
              <a:grpSpLocks noChangeAspect="1"/>
            </p:cNvGrpSpPr>
            <p:nvPr>
              <p:custDataLst>
                <p:tags r:id="rId12"/>
              </p:custDataLst>
            </p:nvPr>
          </p:nvGrpSpPr>
          <p:grpSpPr bwMode="auto">
            <a:xfrm>
              <a:off x="6655594" y="1370805"/>
              <a:ext cx="209550" cy="209551"/>
              <a:chOff x="4495" y="1440"/>
              <a:chExt cx="160" cy="160"/>
            </a:xfrm>
          </p:grpSpPr>
          <p:sp>
            <p:nvSpPr>
              <p:cNvPr id="51" name="Oval 50"/>
              <p:cNvSpPr>
                <a:spLocks noChangeAspect="1" noChangeArrowheads="1"/>
              </p:cNvSpPr>
              <p:nvPr>
                <p:custDataLst>
                  <p:tags r:id="rId16"/>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2" name="Oval 51"/>
              <p:cNvSpPr>
                <a:spLocks noChangeAspect="1" noChangeArrowheads="1"/>
              </p:cNvSpPr>
              <p:nvPr>
                <p:custDataLst>
                  <p:tags r:id="rId17"/>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sp>
          <p:nvSpPr>
            <p:cNvPr id="43" name="Legend1"/>
            <p:cNvSpPr>
              <a:spLocks noChangeArrowheads="1"/>
            </p:cNvSpPr>
            <p:nvPr/>
          </p:nvSpPr>
          <p:spPr bwMode="gray">
            <a:xfrm>
              <a:off x="6975947" y="286283"/>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4" name="Legend2"/>
            <p:cNvSpPr>
              <a:spLocks noChangeArrowheads="1"/>
            </p:cNvSpPr>
            <p:nvPr/>
          </p:nvSpPr>
          <p:spPr bwMode="gray">
            <a:xfrm>
              <a:off x="6975947" y="561585"/>
              <a:ext cx="510077" cy="183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5" name="Legend3"/>
            <p:cNvSpPr>
              <a:spLocks noChangeArrowheads="1"/>
            </p:cNvSpPr>
            <p:nvPr/>
          </p:nvSpPr>
          <p:spPr bwMode="gray">
            <a:xfrm>
              <a:off x="6975947" y="835331"/>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6" name="Legend4"/>
            <p:cNvSpPr>
              <a:spLocks noChangeArrowheads="1"/>
            </p:cNvSpPr>
            <p:nvPr/>
          </p:nvSpPr>
          <p:spPr bwMode="gray">
            <a:xfrm>
              <a:off x="6975947" y="1107522"/>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7" name="Legend5"/>
            <p:cNvSpPr>
              <a:spLocks noChangeArrowheads="1"/>
            </p:cNvSpPr>
            <p:nvPr/>
          </p:nvSpPr>
          <p:spPr bwMode="gray">
            <a:xfrm>
              <a:off x="6975947" y="1382824"/>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nvGrpSpPr>
            <p:cNvPr id="48" name="MoonLegend3"/>
            <p:cNvGrpSpPr>
              <a:grpSpLocks noChangeAspect="1"/>
            </p:cNvGrpSpPr>
            <p:nvPr>
              <p:custDataLst>
                <p:tags r:id="rId13"/>
              </p:custDataLst>
            </p:nvPr>
          </p:nvGrpSpPr>
          <p:grpSpPr bwMode="auto">
            <a:xfrm>
              <a:off x="6655594" y="822322"/>
              <a:ext cx="209550" cy="209551"/>
              <a:chOff x="4495" y="1198"/>
              <a:chExt cx="160" cy="160"/>
            </a:xfrm>
          </p:grpSpPr>
          <p:sp>
            <p:nvSpPr>
              <p:cNvPr id="49" name="Oval 47"/>
              <p:cNvSpPr>
                <a:spLocks noChangeAspect="1" noChangeArrowheads="1"/>
              </p:cNvSpPr>
              <p:nvPr>
                <p:custDataLst>
                  <p:tags r:id="rId14"/>
                </p:custDataLst>
              </p:nvPr>
            </p:nvSpPr>
            <p:spPr bwMode="gray">
              <a:xfrm>
                <a:off x="4495" y="1198"/>
                <a:ext cx="160" cy="156"/>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0" name="Arc 48"/>
              <p:cNvSpPr>
                <a:spLocks noChangeAspect="1"/>
              </p:cNvSpPr>
              <p:nvPr>
                <p:custDataLst>
                  <p:tags r:id="rId15"/>
                </p:custDataLst>
              </p:nvPr>
            </p:nvSpPr>
            <p:spPr bwMode="gray">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sp>
        <p:nvSpPr>
          <p:cNvPr id="3" name="Content Placeholder 2"/>
          <p:cNvSpPr>
            <a:spLocks noGrp="1"/>
          </p:cNvSpPr>
          <p:nvPr>
            <p:ph idx="1"/>
          </p:nvPr>
        </p:nvSpPr>
        <p:spPr>
          <a:xfrm>
            <a:off x="436563" y="1436690"/>
            <a:ext cx="8378825" cy="504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Title 6"/>
          <p:cNvSpPr>
            <a:spLocks noGrp="1"/>
          </p:cNvSpPr>
          <p:nvPr>
            <p:ph type="title"/>
          </p:nvPr>
        </p:nvSpPr>
        <p:spPr>
          <a:xfrm>
            <a:off x="436564" y="166690"/>
            <a:ext cx="6519863" cy="666750"/>
          </a:xfrm>
        </p:spPr>
        <p:txBody>
          <a:bodyPr/>
          <a:lstStyle/>
          <a:p>
            <a:r>
              <a:rPr lang="en-US" smtClean="0"/>
              <a:t>Click to edit Master title style</a:t>
            </a:r>
            <a:endParaRPr lang="en-GB"/>
          </a:p>
        </p:txBody>
      </p:sp>
      <p:sp>
        <p:nvSpPr>
          <p:cNvPr id="14" name="Text Placeholder 13"/>
          <p:cNvSpPr>
            <a:spLocks noGrp="1"/>
          </p:cNvSpPr>
          <p:nvPr>
            <p:ph type="body" sz="quarter" idx="12"/>
          </p:nvPr>
        </p:nvSpPr>
        <p:spPr>
          <a:xfrm>
            <a:off x="436563" y="6482838"/>
            <a:ext cx="528991" cy="258532"/>
          </a:xfrm>
        </p:spPr>
        <p:txBody>
          <a:bodyPr wrap="none" anchor="b"/>
          <a:lstStyle>
            <a:lvl1pPr marL="0" indent="0">
              <a:buNone/>
              <a:defRPr sz="1200"/>
            </a:lvl1pPr>
            <a:lvl5pPr>
              <a:defRPr/>
            </a:lvl5pPr>
          </a:lstStyle>
          <a:p>
            <a:pPr lvl="0"/>
            <a:r>
              <a:rPr lang="en-US" smtClean="0"/>
              <a:t>Click to edit Master text styles</a:t>
            </a:r>
          </a:p>
        </p:txBody>
      </p:sp>
      <p:sp>
        <p:nvSpPr>
          <p:cNvPr id="59" name="Slide Number Placeholder 1"/>
          <p:cNvSpPr>
            <a:spLocks noGrp="1"/>
          </p:cNvSpPr>
          <p:nvPr>
            <p:ph type="sldNum" sz="quarter" idx="13"/>
            <p:custDataLst>
              <p:tags r:id="rId8"/>
            </p:custDataLst>
          </p:nvPr>
        </p:nvSpPr>
        <p:spPr>
          <a:xfrm>
            <a:off x="8610600" y="6567488"/>
            <a:ext cx="381000" cy="214312"/>
          </a:xfrm>
          <a:prstGeom prst="rect">
            <a:avLst/>
          </a:prstGeom>
        </p:spPr>
        <p:txBody>
          <a:bodyPr/>
          <a:lstStyle>
            <a:lvl1pPr algn="r">
              <a:defRPr sz="1000">
                <a:solidFill>
                  <a:srgbClr val="83725B"/>
                </a:solidFill>
              </a:defRPr>
            </a:lvl1pPr>
          </a:lstStyle>
          <a:p>
            <a:fld id="{4E5B4F9E-79FA-4DAF-BA0A-80FDFB1A0F6D}" type="slidenum">
              <a:rPr lang="en-GB" altLang="en-US"/>
              <a:pPr/>
              <a:t>‹#›</a:t>
            </a:fld>
            <a:endParaRPr lang="en-GB" altLang="en-US" dirty="0"/>
          </a:p>
        </p:txBody>
      </p:sp>
    </p:spTree>
    <p:extLst>
      <p:ext uri="{BB962C8B-B14F-4D97-AF65-F5344CB8AC3E}">
        <p14:creationId xmlns:p14="http://schemas.microsoft.com/office/powerpoint/2010/main" xmlns="" val="3074933962"/>
      </p:ext>
    </p:extLst>
  </p:cSld>
  <p:clrMapOvr>
    <a:masterClrMapping/>
  </p:clrMapOvr>
  <p:transition spd="slow">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p:nvGraphicFramePr>
        <p:xfrm>
          <a:off x="0" y="0"/>
          <a:ext cx="161925" cy="161925"/>
        </p:xfrm>
        <a:graphic>
          <a:graphicData uri="http://schemas.openxmlformats.org/presentationml/2006/ole">
            <p:oleObj spid="_x0000_s234607" name="think-cell Slide" r:id="rId25" imgW="360" imgH="360" progId="">
              <p:embed/>
            </p:oleObj>
          </a:graphicData>
        </a:graphic>
      </p:graphicFrame>
      <p:pic>
        <p:nvPicPr>
          <p:cNvPr id="6" name="Picture 140"/>
          <p:cNvPicPr preferRelativeResize="0">
            <a:picLocks noChangeArrowheads="1"/>
          </p:cNvPicPr>
          <p:nvPr>
            <p:custDataLst>
              <p:tags r:id="rId2"/>
            </p:custDataLst>
          </p:nvPr>
        </p:nvPicPr>
        <p:blipFill>
          <a:blip r:embed="rId26" cstate="print">
            <a:extLst>
              <a:ext uri="{28A0092B-C50C-407E-A947-70E740481C1C}">
                <a14:useLocalDpi xmlns:a14="http://schemas.microsoft.com/office/drawing/2010/main" xmlns="" val="0"/>
              </a:ext>
            </a:extLst>
          </a:blip>
          <a:srcRect/>
          <a:stretch>
            <a:fillRect/>
          </a:stretch>
        </p:blipFill>
        <p:spPr bwMode="gray">
          <a:xfrm>
            <a:off x="7712075" y="338138"/>
            <a:ext cx="1173163" cy="29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8" name="Picture 142"/>
          <p:cNvPicPr preferRelativeResize="0">
            <a:picLocks noChangeArrowheads="1"/>
          </p:cNvPicPr>
          <p:nvPr>
            <p:custDataLst>
              <p:tags r:id="rId3"/>
            </p:custDataLst>
          </p:nvPr>
        </p:nvPicPr>
        <p:blipFill>
          <a:blip r:embed="rId27" cstate="print">
            <a:extLst>
              <a:ext uri="{28A0092B-C50C-407E-A947-70E740481C1C}">
                <a14:useLocalDpi xmlns:a14="http://schemas.microsoft.com/office/drawing/2010/main" xmlns="" val="0"/>
              </a:ext>
            </a:extLst>
          </a:blip>
          <a:srcRect/>
          <a:stretch>
            <a:fillRect/>
          </a:stretch>
        </p:blipFill>
        <p:spPr bwMode="gray">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9" name="McK 1. On-page tracker" hidden="1"/>
          <p:cNvSpPr>
            <a:spLocks noChangeArrowheads="1"/>
          </p:cNvSpPr>
          <p:nvPr>
            <p:custDataLst>
              <p:tags r:id="rId4"/>
            </p:custDataLst>
          </p:nvPr>
        </p:nvSpPr>
        <p:spPr bwMode="gray">
          <a:xfrm>
            <a:off x="122238" y="26988"/>
            <a:ext cx="876300" cy="220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400" dirty="0" smtClean="0">
                <a:solidFill>
                  <a:srgbClr val="FFFFFF"/>
                </a:solidFill>
              </a:rPr>
              <a:t>TRACKER</a:t>
            </a:r>
          </a:p>
        </p:txBody>
      </p:sp>
      <p:sp>
        <p:nvSpPr>
          <p:cNvPr id="10" name="McK 3. Unit of measure" hidden="1"/>
          <p:cNvSpPr txBox="1">
            <a:spLocks noChangeArrowheads="1"/>
          </p:cNvSpPr>
          <p:nvPr>
            <p:custDataLst>
              <p:tags r:id="rId5"/>
            </p:custDataLst>
          </p:nvPr>
        </p:nvSpPr>
        <p:spPr bwMode="gray">
          <a:xfrm>
            <a:off x="122238" y="973138"/>
            <a:ext cx="4395787" cy="25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1" name="McK Slide Elements" hidden="1"/>
          <p:cNvGrpSpPr>
            <a:grpSpLocks/>
          </p:cNvGrpSpPr>
          <p:nvPr>
            <p:custDataLst>
              <p:tags r:id="rId6"/>
            </p:custDataLst>
          </p:nvPr>
        </p:nvGrpSpPr>
        <p:grpSpPr bwMode="auto">
          <a:xfrm>
            <a:off x="122238" y="6367463"/>
            <a:ext cx="8721725" cy="357187"/>
            <a:chOff x="75" y="3931"/>
            <a:chExt cx="5385" cy="220"/>
          </a:xfrm>
        </p:grpSpPr>
        <p:sp>
          <p:nvSpPr>
            <p:cNvPr id="12" name="McK 4. Footnote"/>
            <p:cNvSpPr txBox="1">
              <a:spLocks noChangeArrowheads="1"/>
            </p:cNvSpPr>
            <p:nvPr/>
          </p:nvSpPr>
          <p:spPr bwMode="gray">
            <a:xfrm>
              <a:off x="75" y="3931"/>
              <a:ext cx="5385"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13" name="McK 5. Source"/>
            <p:cNvSpPr>
              <a:spLocks noChangeArrowheads="1"/>
            </p:cNvSpPr>
            <p:nvPr/>
          </p:nvSpPr>
          <p:spPr bwMode="gray">
            <a:xfrm>
              <a:off x="75" y="4054"/>
              <a:ext cx="5118" cy="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474663" indent="-474663" defTabSz="912813" eaLnBrk="0" hangingPunct="0">
                <a:tabLst>
                  <a:tab pos="473075" algn="l"/>
                </a:tabLst>
                <a:defRPr>
                  <a:solidFill>
                    <a:schemeClr val="tx1"/>
                  </a:solidFill>
                  <a:latin typeface="Arial" pitchFamily="34" charset="0"/>
                  <a:cs typeface="Arial" pitchFamily="34" charset="0"/>
                </a:defRPr>
              </a:lvl1pPr>
              <a:lvl2pPr marL="742950" indent="-285750" defTabSz="912813" eaLnBrk="0" hangingPunct="0">
                <a:tabLst>
                  <a:tab pos="473075" algn="l"/>
                </a:tabLst>
                <a:defRPr>
                  <a:solidFill>
                    <a:schemeClr val="tx1"/>
                  </a:solidFill>
                  <a:latin typeface="Arial" pitchFamily="34" charset="0"/>
                  <a:cs typeface="Arial" pitchFamily="34" charset="0"/>
                </a:defRPr>
              </a:lvl2pPr>
              <a:lvl3pPr marL="1143000" indent="-228600" defTabSz="912813" eaLnBrk="0" hangingPunct="0">
                <a:tabLst>
                  <a:tab pos="473075" algn="l"/>
                </a:tabLst>
                <a:defRPr>
                  <a:solidFill>
                    <a:schemeClr val="tx1"/>
                  </a:solidFill>
                  <a:latin typeface="Arial" pitchFamily="34" charset="0"/>
                  <a:cs typeface="Arial" pitchFamily="34" charset="0"/>
                </a:defRPr>
              </a:lvl3pPr>
              <a:lvl4pPr marL="1600200" indent="-228600" defTabSz="912813" eaLnBrk="0" hangingPunct="0">
                <a:tabLst>
                  <a:tab pos="473075" algn="l"/>
                </a:tabLst>
                <a:defRPr>
                  <a:solidFill>
                    <a:schemeClr val="tx1"/>
                  </a:solidFill>
                  <a:latin typeface="Arial" pitchFamily="34" charset="0"/>
                  <a:cs typeface="Arial" pitchFamily="34" charset="0"/>
                </a:defRPr>
              </a:lvl4pPr>
              <a:lvl5pPr marL="2057400" indent="-228600" defTabSz="912813" eaLnBrk="0" hangingPunct="0">
                <a:tabLst>
                  <a:tab pos="473075" algn="l"/>
                </a:tabLst>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000" dirty="0" smtClean="0">
                  <a:solidFill>
                    <a:srgbClr val="003896"/>
                  </a:solidFill>
                </a:rPr>
                <a:t>Source: Source</a:t>
              </a:r>
            </a:p>
          </p:txBody>
        </p:sp>
      </p:grpSp>
      <p:grpSp>
        <p:nvGrpSpPr>
          <p:cNvPr id="15" name="ACET" hidden="1"/>
          <p:cNvGrpSpPr>
            <a:grpSpLocks/>
          </p:cNvGrpSpPr>
          <p:nvPr>
            <p:custDataLst>
              <p:tags r:id="rId7"/>
            </p:custDataLst>
          </p:nvPr>
        </p:nvGrpSpPr>
        <p:grpSpPr bwMode="auto">
          <a:xfrm>
            <a:off x="1482725" y="2043113"/>
            <a:ext cx="4349750" cy="519112"/>
            <a:chOff x="915" y="710"/>
            <a:chExt cx="2686" cy="320"/>
          </a:xfrm>
        </p:grpSpPr>
        <p:cxnSp>
          <p:nvCxnSpPr>
            <p:cNvPr id="16" name="AutoShape 249"/>
            <p:cNvCxnSpPr>
              <a:cxnSpLocks noChangeShapeType="1"/>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600" b="1" dirty="0" smtClean="0">
                  <a:solidFill>
                    <a:srgbClr val="003896"/>
                  </a:solidFill>
                </a:rPr>
                <a:t>Title</a:t>
              </a:r>
            </a:p>
            <a:p>
              <a:pPr eaLnBrk="1" fontAlgn="base" hangingPunct="1">
                <a:spcBef>
                  <a:spcPct val="0"/>
                </a:spcBef>
                <a:spcAft>
                  <a:spcPct val="0"/>
                </a:spcAft>
                <a:defRPr/>
              </a:pPr>
              <a:r>
                <a:rPr lang="en-US" altLang="en-US" sz="1600" dirty="0" smtClean="0">
                  <a:solidFill>
                    <a:srgbClr val="808080"/>
                  </a:solidFill>
                </a:rPr>
                <a:t>Unit of measure</a:t>
              </a:r>
            </a:p>
          </p:txBody>
        </p:sp>
      </p:grpSp>
      <p:grpSp>
        <p:nvGrpSpPr>
          <p:cNvPr id="18" name="LegendBoxes" hidden="1"/>
          <p:cNvGrpSpPr>
            <a:grpSpLocks/>
          </p:cNvGrpSpPr>
          <p:nvPr/>
        </p:nvGrpSpPr>
        <p:grpSpPr bwMode="auto">
          <a:xfrm>
            <a:off x="8105775" y="1012825"/>
            <a:ext cx="779463" cy="1017588"/>
            <a:chOff x="4936" y="176"/>
            <a:chExt cx="481" cy="628"/>
          </a:xfrm>
        </p:grpSpPr>
        <p:sp>
          <p:nvSpPr>
            <p:cNvPr id="19"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0"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1"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2"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3"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4"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5"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6"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grpSp>
      <p:grpSp>
        <p:nvGrpSpPr>
          <p:cNvPr id="27" name="LegendLines" hidden="1"/>
          <p:cNvGrpSpPr>
            <a:grpSpLocks/>
          </p:cNvGrpSpPr>
          <p:nvPr/>
        </p:nvGrpSpPr>
        <p:grpSpPr bwMode="auto">
          <a:xfrm>
            <a:off x="7791450" y="1019175"/>
            <a:ext cx="1093788" cy="744538"/>
            <a:chOff x="4750" y="176"/>
            <a:chExt cx="675" cy="460"/>
          </a:xfrm>
        </p:grpSpPr>
        <p:sp>
          <p:nvSpPr>
            <p:cNvPr id="28"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29"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30"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31"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2" name="Legend2"/>
            <p:cNvSpPr>
              <a:spLocks noChangeArrowheads="1"/>
            </p:cNvSpPr>
            <p:nvPr/>
          </p:nvSpPr>
          <p:spPr bwMode="gray">
            <a:xfrm>
              <a:off x="5104" y="344"/>
              <a:ext cx="321" cy="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3"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grpSp>
        <p:nvGrpSpPr>
          <p:cNvPr id="34" name="McKSticker" hidden="1"/>
          <p:cNvGrpSpPr>
            <a:grpSpLocks/>
          </p:cNvGrpSpPr>
          <p:nvPr/>
        </p:nvGrpSpPr>
        <p:grpSpPr bwMode="auto">
          <a:xfrm>
            <a:off x="7796213" y="1025525"/>
            <a:ext cx="1089025" cy="215900"/>
            <a:chOff x="7673881" y="285750"/>
            <a:chExt cx="1066894" cy="212366"/>
          </a:xfrm>
        </p:grpSpPr>
        <p:sp>
          <p:nvSpPr>
            <p:cNvPr id="35"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buClr>
                  <a:srgbClr val="83725B"/>
                </a:buClr>
                <a:defRPr/>
              </a:pPr>
              <a:r>
                <a:rPr lang="en-US" altLang="en-US" sz="1200" dirty="0" smtClean="0">
                  <a:solidFill>
                    <a:srgbClr val="808080"/>
                  </a:solidFill>
                </a:rPr>
                <a:t>PRELIMINARY</a:t>
              </a:r>
            </a:p>
          </p:txBody>
        </p:sp>
        <p:cxnSp>
          <p:nvCxnSpPr>
            <p:cNvPr id="36" name="AutoShape 31"/>
            <p:cNvCxnSpPr>
              <a:cxnSpLocks noChangeShapeType="1"/>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7" name="AutoShape 32"/>
            <p:cNvCxnSpPr>
              <a:cxnSpLocks noChangeShapeType="1"/>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8" name="LegendMoons" hidden="1"/>
          <p:cNvGrpSpPr>
            <a:grpSpLocks/>
          </p:cNvGrpSpPr>
          <p:nvPr/>
        </p:nvGrpSpPr>
        <p:grpSpPr bwMode="auto">
          <a:xfrm>
            <a:off x="8037513" y="1012825"/>
            <a:ext cx="847725" cy="1333500"/>
            <a:chOff x="6655594" y="273840"/>
            <a:chExt cx="830430" cy="1306516"/>
          </a:xfrm>
        </p:grpSpPr>
        <p:grpSp>
          <p:nvGrpSpPr>
            <p:cNvPr id="39" name="MoonLegend1"/>
            <p:cNvGrpSpPr>
              <a:grpSpLocks noChangeAspect="1"/>
            </p:cNvGrpSpPr>
            <p:nvPr>
              <p:custDataLst>
                <p:tags r:id="rId9"/>
              </p:custDataLst>
            </p:nvPr>
          </p:nvGrpSpPr>
          <p:grpSpPr bwMode="auto">
            <a:xfrm>
              <a:off x="6655594" y="273840"/>
              <a:ext cx="209550" cy="209551"/>
              <a:chOff x="4533" y="183"/>
              <a:chExt cx="144" cy="144"/>
            </a:xfrm>
          </p:grpSpPr>
          <p:sp>
            <p:nvSpPr>
              <p:cNvPr id="57" name="Oval 38"/>
              <p:cNvSpPr>
                <a:spLocks noChangeAspect="1" noChangeArrowheads="1"/>
              </p:cNvSpPr>
              <p:nvPr>
                <p:custDataLst>
                  <p:tags r:id="rId22"/>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8" name="Arc 39"/>
              <p:cNvSpPr>
                <a:spLocks noChangeAspect="1"/>
              </p:cNvSpPr>
              <p:nvPr>
                <p:custDataLst>
                  <p:tags r:id="rId23"/>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0" name="MoonLegend2"/>
            <p:cNvGrpSpPr>
              <a:grpSpLocks noChangeAspect="1"/>
            </p:cNvGrpSpPr>
            <p:nvPr>
              <p:custDataLst>
                <p:tags r:id="rId10"/>
              </p:custDataLst>
            </p:nvPr>
          </p:nvGrpSpPr>
          <p:grpSpPr bwMode="auto">
            <a:xfrm>
              <a:off x="6655594" y="548081"/>
              <a:ext cx="209550" cy="209551"/>
              <a:chOff x="1694" y="2044"/>
              <a:chExt cx="160" cy="160"/>
            </a:xfrm>
          </p:grpSpPr>
          <p:sp>
            <p:nvSpPr>
              <p:cNvPr id="55" name="Oval 41"/>
              <p:cNvSpPr>
                <a:spLocks noChangeAspect="1" noChangeArrowheads="1"/>
              </p:cNvSpPr>
              <p:nvPr>
                <p:custDataLst>
                  <p:tags r:id="rId20"/>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6" name="Arc 42"/>
              <p:cNvSpPr>
                <a:spLocks noChangeAspect="1"/>
              </p:cNvSpPr>
              <p:nvPr>
                <p:custDataLst>
                  <p:tags r:id="rId21"/>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1" name="MoonLegend4"/>
            <p:cNvGrpSpPr>
              <a:grpSpLocks noChangeAspect="1"/>
            </p:cNvGrpSpPr>
            <p:nvPr>
              <p:custDataLst>
                <p:tags r:id="rId11"/>
              </p:custDataLst>
            </p:nvPr>
          </p:nvGrpSpPr>
          <p:grpSpPr bwMode="auto">
            <a:xfrm>
              <a:off x="6655594" y="1096563"/>
              <a:ext cx="209550" cy="209551"/>
              <a:chOff x="4495" y="1198"/>
              <a:chExt cx="160" cy="160"/>
            </a:xfrm>
          </p:grpSpPr>
          <p:sp>
            <p:nvSpPr>
              <p:cNvPr id="53" name="Oval 47"/>
              <p:cNvSpPr>
                <a:spLocks noChangeAspect="1" noChangeArrowheads="1"/>
              </p:cNvSpPr>
              <p:nvPr>
                <p:custDataLst>
                  <p:tags r:id="rId18"/>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4" name="Arc 48"/>
              <p:cNvSpPr>
                <a:spLocks noChangeAspect="1"/>
              </p:cNvSpPr>
              <p:nvPr>
                <p:custDataLst>
                  <p:tags r:id="rId19"/>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2" name="MoonLegend5"/>
            <p:cNvGrpSpPr>
              <a:grpSpLocks noChangeAspect="1"/>
            </p:cNvGrpSpPr>
            <p:nvPr>
              <p:custDataLst>
                <p:tags r:id="rId12"/>
              </p:custDataLst>
            </p:nvPr>
          </p:nvGrpSpPr>
          <p:grpSpPr bwMode="auto">
            <a:xfrm>
              <a:off x="6655594" y="1370805"/>
              <a:ext cx="209550" cy="209551"/>
              <a:chOff x="4495" y="1440"/>
              <a:chExt cx="160" cy="160"/>
            </a:xfrm>
          </p:grpSpPr>
          <p:sp>
            <p:nvSpPr>
              <p:cNvPr id="51" name="Oval 50"/>
              <p:cNvSpPr>
                <a:spLocks noChangeAspect="1" noChangeArrowheads="1"/>
              </p:cNvSpPr>
              <p:nvPr>
                <p:custDataLst>
                  <p:tags r:id="rId16"/>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2" name="Oval 51"/>
              <p:cNvSpPr>
                <a:spLocks noChangeAspect="1" noChangeArrowheads="1"/>
              </p:cNvSpPr>
              <p:nvPr>
                <p:custDataLst>
                  <p:tags r:id="rId17"/>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sp>
          <p:nvSpPr>
            <p:cNvPr id="43" name="Legend1"/>
            <p:cNvSpPr>
              <a:spLocks noChangeArrowheads="1"/>
            </p:cNvSpPr>
            <p:nvPr/>
          </p:nvSpPr>
          <p:spPr bwMode="gray">
            <a:xfrm>
              <a:off x="6975947" y="286283"/>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4" name="Legend2"/>
            <p:cNvSpPr>
              <a:spLocks noChangeArrowheads="1"/>
            </p:cNvSpPr>
            <p:nvPr/>
          </p:nvSpPr>
          <p:spPr bwMode="gray">
            <a:xfrm>
              <a:off x="6975947" y="561585"/>
              <a:ext cx="510077" cy="183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5" name="Legend3"/>
            <p:cNvSpPr>
              <a:spLocks noChangeArrowheads="1"/>
            </p:cNvSpPr>
            <p:nvPr/>
          </p:nvSpPr>
          <p:spPr bwMode="gray">
            <a:xfrm>
              <a:off x="6975947" y="835331"/>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6" name="Legend4"/>
            <p:cNvSpPr>
              <a:spLocks noChangeArrowheads="1"/>
            </p:cNvSpPr>
            <p:nvPr/>
          </p:nvSpPr>
          <p:spPr bwMode="gray">
            <a:xfrm>
              <a:off x="6975947" y="1107522"/>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7" name="Legend5"/>
            <p:cNvSpPr>
              <a:spLocks noChangeArrowheads="1"/>
            </p:cNvSpPr>
            <p:nvPr/>
          </p:nvSpPr>
          <p:spPr bwMode="gray">
            <a:xfrm>
              <a:off x="6975947" y="1382824"/>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nvGrpSpPr>
            <p:cNvPr id="48" name="MoonLegend3"/>
            <p:cNvGrpSpPr>
              <a:grpSpLocks noChangeAspect="1"/>
            </p:cNvGrpSpPr>
            <p:nvPr>
              <p:custDataLst>
                <p:tags r:id="rId13"/>
              </p:custDataLst>
            </p:nvPr>
          </p:nvGrpSpPr>
          <p:grpSpPr bwMode="auto">
            <a:xfrm>
              <a:off x="6655594" y="822322"/>
              <a:ext cx="209550" cy="209551"/>
              <a:chOff x="4495" y="1198"/>
              <a:chExt cx="160" cy="160"/>
            </a:xfrm>
          </p:grpSpPr>
          <p:sp>
            <p:nvSpPr>
              <p:cNvPr id="49" name="Oval 47"/>
              <p:cNvSpPr>
                <a:spLocks noChangeAspect="1" noChangeArrowheads="1"/>
              </p:cNvSpPr>
              <p:nvPr>
                <p:custDataLst>
                  <p:tags r:id="rId14"/>
                </p:custDataLst>
              </p:nvPr>
            </p:nvSpPr>
            <p:spPr bwMode="gray">
              <a:xfrm>
                <a:off x="4495" y="1198"/>
                <a:ext cx="160" cy="156"/>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0" name="Arc 48"/>
              <p:cNvSpPr>
                <a:spLocks noChangeAspect="1"/>
              </p:cNvSpPr>
              <p:nvPr>
                <p:custDataLst>
                  <p:tags r:id="rId15"/>
                </p:custDataLst>
              </p:nvPr>
            </p:nvSpPr>
            <p:spPr bwMode="gray">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sp>
        <p:nvSpPr>
          <p:cNvPr id="3" name="Content Placeholder 2"/>
          <p:cNvSpPr>
            <a:spLocks noGrp="1"/>
          </p:cNvSpPr>
          <p:nvPr>
            <p:ph idx="1"/>
          </p:nvPr>
        </p:nvSpPr>
        <p:spPr>
          <a:xfrm>
            <a:off x="436563" y="1436690"/>
            <a:ext cx="8378825" cy="504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Title 6"/>
          <p:cNvSpPr>
            <a:spLocks noGrp="1"/>
          </p:cNvSpPr>
          <p:nvPr>
            <p:ph type="title"/>
          </p:nvPr>
        </p:nvSpPr>
        <p:spPr>
          <a:xfrm>
            <a:off x="436564" y="166690"/>
            <a:ext cx="6519863" cy="666750"/>
          </a:xfrm>
        </p:spPr>
        <p:txBody>
          <a:bodyPr/>
          <a:lstStyle/>
          <a:p>
            <a:r>
              <a:rPr lang="en-US" smtClean="0"/>
              <a:t>Click to edit Master title style</a:t>
            </a:r>
            <a:endParaRPr lang="en-GB"/>
          </a:p>
        </p:txBody>
      </p:sp>
      <p:sp>
        <p:nvSpPr>
          <p:cNvPr id="14" name="Text Placeholder 13"/>
          <p:cNvSpPr>
            <a:spLocks noGrp="1"/>
          </p:cNvSpPr>
          <p:nvPr>
            <p:ph type="body" sz="quarter" idx="12"/>
          </p:nvPr>
        </p:nvSpPr>
        <p:spPr>
          <a:xfrm>
            <a:off x="436563" y="6482838"/>
            <a:ext cx="528991" cy="258532"/>
          </a:xfrm>
        </p:spPr>
        <p:txBody>
          <a:bodyPr wrap="none" anchor="b"/>
          <a:lstStyle>
            <a:lvl1pPr marL="0" indent="0">
              <a:buNone/>
              <a:defRPr sz="1200"/>
            </a:lvl1pPr>
            <a:lvl5pPr>
              <a:defRPr/>
            </a:lvl5pPr>
          </a:lstStyle>
          <a:p>
            <a:pPr lvl="0"/>
            <a:r>
              <a:rPr lang="en-US" smtClean="0"/>
              <a:t>Click to edit Master text styles</a:t>
            </a:r>
          </a:p>
        </p:txBody>
      </p:sp>
      <p:sp>
        <p:nvSpPr>
          <p:cNvPr id="59" name="Slide Number Placeholder 1"/>
          <p:cNvSpPr>
            <a:spLocks noGrp="1"/>
          </p:cNvSpPr>
          <p:nvPr>
            <p:ph type="sldNum" sz="quarter" idx="13"/>
            <p:custDataLst>
              <p:tags r:id="rId8"/>
            </p:custDataLst>
          </p:nvPr>
        </p:nvSpPr>
        <p:spPr>
          <a:xfrm>
            <a:off x="8610600" y="6567488"/>
            <a:ext cx="381000" cy="214312"/>
          </a:xfrm>
          <a:prstGeom prst="rect">
            <a:avLst/>
          </a:prstGeom>
        </p:spPr>
        <p:txBody>
          <a:bodyPr/>
          <a:lstStyle>
            <a:lvl1pPr algn="r">
              <a:defRPr sz="1000">
                <a:solidFill>
                  <a:srgbClr val="003896"/>
                </a:solidFill>
              </a:defRPr>
            </a:lvl1pPr>
          </a:lstStyle>
          <a:p>
            <a:fld id="{3E161D15-AFBA-4A3C-AB2D-3CC95E6D94AD}" type="slidenum">
              <a:rPr lang="en-US" altLang="en-US"/>
              <a:pPr/>
              <a:t>‹#›</a:t>
            </a:fld>
            <a:endParaRPr lang="en-US" altLang="en-US" dirty="0"/>
          </a:p>
        </p:txBody>
      </p:sp>
    </p:spTree>
    <p:extLst>
      <p:ext uri="{BB962C8B-B14F-4D97-AF65-F5344CB8AC3E}">
        <p14:creationId xmlns:p14="http://schemas.microsoft.com/office/powerpoint/2010/main" xmlns="" val="3239204602"/>
      </p:ext>
    </p:extLst>
  </p:cSld>
  <p:clrMapOvr>
    <a:masterClrMapping/>
  </p:clrMapOvr>
  <p:transition spd="slow">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p14="http://schemas.microsoft.com/office/powerpoint/2010/main" xmlns="" val="1139611898"/>
              </p:ext>
            </p:extLst>
          </p:nvPr>
        </p:nvGraphicFramePr>
        <p:xfrm>
          <a:off x="1588" y="1588"/>
          <a:ext cx="1587" cy="1587"/>
        </p:xfrm>
        <a:graphic>
          <a:graphicData uri="http://schemas.openxmlformats.org/presentationml/2006/ole">
            <p:oleObj spid="_x0000_s235630" name="think-cell Slide" r:id="rId3" imgW="360" imgH="360" progId="">
              <p:embed/>
            </p:oleObj>
          </a:graphicData>
        </a:graphic>
      </p:graphicFrame>
      <p:sp>
        <p:nvSpPr>
          <p:cNvPr id="4" name="Rectangle 39"/>
          <p:cNvSpPr>
            <a:spLocks noGrp="1" noChangeArrowheads="1"/>
          </p:cNvSpPr>
          <p:nvPr>
            <p:ph type="sldNum" sz="quarter" idx="10"/>
          </p:nvPr>
        </p:nvSpPr>
        <p:spPr>
          <a:xfrm>
            <a:off x="7164388" y="6453188"/>
            <a:ext cx="1651000" cy="268287"/>
          </a:xfrm>
          <a:prstGeom prst="rect">
            <a:avLst/>
          </a:prstGeom>
        </p:spPr>
        <p:txBody>
          <a:bodyPr/>
          <a:lstStyle>
            <a:lvl1pPr>
              <a:defRPr/>
            </a:lvl1pPr>
          </a:lstStyle>
          <a:p>
            <a:pPr>
              <a:defRPr/>
            </a:pPr>
            <a:fld id="{21DD0BB6-0CFE-4F09-8F47-FD97C0F03B8D}" type="slidenum">
              <a:rPr lang="en-ZA">
                <a:solidFill>
                  <a:srgbClr val="003896"/>
                </a:solidFill>
              </a:rPr>
              <a:pPr>
                <a:defRPr/>
              </a:pPr>
              <a:t>‹#›</a:t>
            </a:fld>
            <a:endParaRPr lang="en-ZA" dirty="0">
              <a:solidFill>
                <a:srgbClr val="003896"/>
              </a:solidFill>
            </a:endParaRPr>
          </a:p>
        </p:txBody>
      </p:sp>
    </p:spTree>
    <p:extLst>
      <p:ext uri="{BB962C8B-B14F-4D97-AF65-F5344CB8AC3E}">
        <p14:creationId xmlns:p14="http://schemas.microsoft.com/office/powerpoint/2010/main" xmlns="" val="11686075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graphicFrame>
        <p:nvGraphicFramePr>
          <p:cNvPr id="3" name="Object 1" hidden="1"/>
          <p:cNvGraphicFramePr>
            <a:graphicFrameLocks/>
          </p:cNvGraphicFramePr>
          <p:nvPr/>
        </p:nvGraphicFramePr>
        <p:xfrm>
          <a:off x="2" y="2"/>
          <a:ext cx="161925" cy="161924"/>
        </p:xfrm>
        <a:graphic>
          <a:graphicData uri="http://schemas.openxmlformats.org/presentationml/2006/ole">
            <p:oleObj spid="_x0000_s236764" name="think-cell Slide" r:id="rId18" imgW="360" imgH="360" progId="">
              <p:embed/>
            </p:oleObj>
          </a:graphicData>
        </a:graphic>
      </p:graphicFrame>
      <p:pic>
        <p:nvPicPr>
          <p:cNvPr id="4" name="Picture 142"/>
          <p:cNvPicPr preferRelativeResize="0">
            <a:picLocks noChangeArrowheads="1"/>
          </p:cNvPicPr>
          <p:nvPr/>
        </p:nvPicPr>
        <p:blipFill>
          <a:blip r:embed="rId19" cstate="print">
            <a:extLst>
              <a:ext uri="{28A0092B-C50C-407E-A947-70E740481C1C}">
                <a14:useLocalDpi xmlns:a14="http://schemas.microsoft.com/office/drawing/2010/main" xmlns=""/>
              </a:ext>
            </a:extLst>
          </a:blip>
          <a:srcRect/>
          <a:stretch>
            <a:fillRect/>
          </a:stretch>
        </p:blipFill>
        <p:spPr bwMode="ltGray">
          <a:xfrm>
            <a:off x="0" y="0"/>
            <a:ext cx="7591426"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5" name="Picture 140"/>
          <p:cNvPicPr preferRelativeResize="0">
            <a:picLocks noChangeArrowheads="1"/>
          </p:cNvPicPr>
          <p:nvPr/>
        </p:nvPicPr>
        <p:blipFill>
          <a:blip r:embed="rId20" cstate="print">
            <a:extLst>
              <a:ext uri="{28A0092B-C50C-407E-A947-70E740481C1C}">
                <a14:useLocalDpi xmlns:a14="http://schemas.microsoft.com/office/drawing/2010/main" xmlns=""/>
              </a:ext>
            </a:extLst>
          </a:blip>
          <a:srcRect/>
          <a:stretch>
            <a:fillRect/>
          </a:stretch>
        </p:blipFill>
        <p:spPr bwMode="gray">
          <a:xfrm>
            <a:off x="7662863" y="341314"/>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6" name="doc id"/>
          <p:cNvSpPr>
            <a:spLocks noChangeArrowheads="1"/>
          </p:cNvSpPr>
          <p:nvPr/>
        </p:nvSpPr>
        <p:spPr bwMode="gray">
          <a:xfrm>
            <a:off x="8853426" y="36514"/>
            <a:ext cx="66" cy="125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fontAlgn="base">
              <a:spcBef>
                <a:spcPct val="0"/>
              </a:spcBef>
              <a:spcAft>
                <a:spcPct val="0"/>
              </a:spcAft>
              <a:defRPr>
                <a:solidFill>
                  <a:schemeClr val="tx1"/>
                </a:solidFill>
                <a:latin typeface="Arial" pitchFamily="34" charset="0"/>
                <a:cs typeface="Arial" pitchFamily="34" charset="0"/>
              </a:defRPr>
            </a:lvl6pPr>
            <a:lvl7pPr marL="2971800" indent="-228600" defTabSz="912813" fontAlgn="base">
              <a:spcBef>
                <a:spcPct val="0"/>
              </a:spcBef>
              <a:spcAft>
                <a:spcPct val="0"/>
              </a:spcAft>
              <a:defRPr>
                <a:solidFill>
                  <a:schemeClr val="tx1"/>
                </a:solidFill>
                <a:latin typeface="Arial" pitchFamily="34" charset="0"/>
                <a:cs typeface="Arial" pitchFamily="34" charset="0"/>
              </a:defRPr>
            </a:lvl7pPr>
            <a:lvl8pPr marL="3429000" indent="-228600" defTabSz="912813" fontAlgn="base">
              <a:spcBef>
                <a:spcPct val="0"/>
              </a:spcBef>
              <a:spcAft>
                <a:spcPct val="0"/>
              </a:spcAft>
              <a:defRPr>
                <a:solidFill>
                  <a:schemeClr val="tx1"/>
                </a:solidFill>
                <a:latin typeface="Arial" pitchFamily="34" charset="0"/>
                <a:cs typeface="Arial" pitchFamily="34" charset="0"/>
              </a:defRPr>
            </a:lvl8pPr>
            <a:lvl9pPr marL="3886200" indent="-228600" defTabSz="912813"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endParaRPr lang="en-US" altLang="en-US" sz="800" dirty="0">
              <a:solidFill>
                <a:srgbClr val="000000"/>
              </a:solidFill>
            </a:endParaRPr>
          </a:p>
        </p:txBody>
      </p:sp>
      <p:sp>
        <p:nvSpPr>
          <p:cNvPr id="7" name="Working Draft" hidden="1"/>
          <p:cNvSpPr txBox="1">
            <a:spLocks noChangeArrowheads="1"/>
          </p:cNvSpPr>
          <p:nvPr/>
        </p:nvSpPr>
        <p:spPr bwMode="gray">
          <a:xfrm rot="5400000">
            <a:off x="7951385" y="1980137"/>
            <a:ext cx="2242358" cy="94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600" dirty="0" smtClean="0">
                <a:solidFill>
                  <a:srgbClr val="003896"/>
                </a:solidFill>
                <a:latin typeface="Arial"/>
                <a:cs typeface="Arial" pitchFamily="34" charset="0"/>
              </a:rPr>
              <a:t>Last Modified 2016-06-03 08:19 PM South Africa Standard Time</a:t>
            </a:r>
            <a:endParaRPr lang="en-US" dirty="0">
              <a:solidFill>
                <a:srgbClr val="003896"/>
              </a:solidFill>
              <a:latin typeface="Arial"/>
              <a:cs typeface="Arial" pitchFamily="34" charset="0"/>
            </a:endParaRPr>
          </a:p>
        </p:txBody>
      </p:sp>
      <p:sp>
        <p:nvSpPr>
          <p:cNvPr id="8" name="Printed" hidden="1"/>
          <p:cNvSpPr txBox="1">
            <a:spLocks noChangeArrowheads="1"/>
          </p:cNvSpPr>
          <p:nvPr/>
        </p:nvSpPr>
        <p:spPr bwMode="gray">
          <a:xfrm rot="5400000">
            <a:off x="8060971" y="4197874"/>
            <a:ext cx="2023191" cy="94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600" dirty="0" smtClean="0">
                <a:solidFill>
                  <a:srgbClr val="003896"/>
                </a:solidFill>
                <a:latin typeface="Arial"/>
                <a:cs typeface="Arial" pitchFamily="34" charset="0"/>
              </a:rPr>
              <a:t>Printed 2016-05-30 09:33 AM South Africa Standard Time</a:t>
            </a:r>
            <a:endParaRPr lang="en-US" dirty="0">
              <a:solidFill>
                <a:srgbClr val="003896"/>
              </a:solidFill>
              <a:latin typeface="Arial"/>
              <a:cs typeface="Arial" pitchFamily="34" charset="0"/>
            </a:endParaRPr>
          </a:p>
        </p:txBody>
      </p:sp>
      <p:sp>
        <p:nvSpPr>
          <p:cNvPr id="9" name="McK 1. On-page tracker" hidden="1"/>
          <p:cNvSpPr>
            <a:spLocks noChangeArrowheads="1"/>
          </p:cNvSpPr>
          <p:nvPr/>
        </p:nvSpPr>
        <p:spPr bwMode="gray">
          <a:xfrm>
            <a:off x="122241" y="26988"/>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200" dirty="0">
                <a:solidFill>
                  <a:srgbClr val="FFFFFF"/>
                </a:solidFill>
              </a:rPr>
              <a:t>TRACKER</a:t>
            </a:r>
          </a:p>
        </p:txBody>
      </p:sp>
      <p:sp>
        <p:nvSpPr>
          <p:cNvPr id="10" name="McK 3. Unit of measure" hidden="1"/>
          <p:cNvSpPr txBox="1">
            <a:spLocks noChangeArrowheads="1"/>
          </p:cNvSpPr>
          <p:nvPr/>
        </p:nvSpPr>
        <p:spPr bwMode="gray">
          <a:xfrm>
            <a:off x="122238" y="993777"/>
            <a:ext cx="4479925" cy="25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cs typeface="Arial" pitchFamily="34" charset="0"/>
              </a:rPr>
              <a:t>Unit of measure</a:t>
            </a:r>
          </a:p>
        </p:txBody>
      </p:sp>
      <p:grpSp>
        <p:nvGrpSpPr>
          <p:cNvPr id="11" name="McK Slide Elements" hidden="1"/>
          <p:cNvGrpSpPr>
            <a:grpSpLocks/>
          </p:cNvGrpSpPr>
          <p:nvPr/>
        </p:nvGrpSpPr>
        <p:grpSpPr bwMode="auto">
          <a:xfrm>
            <a:off x="122242" y="6400801"/>
            <a:ext cx="8555037" cy="363538"/>
            <a:chOff x="75" y="3925"/>
            <a:chExt cx="5385" cy="225"/>
          </a:xfrm>
        </p:grpSpPr>
        <p:sp>
          <p:nvSpPr>
            <p:cNvPr id="12" name="McK 4. Footnote"/>
            <p:cNvSpPr txBox="1">
              <a:spLocks noChangeArrowheads="1"/>
            </p:cNvSpPr>
            <p:nvPr/>
          </p:nvSpPr>
          <p:spPr bwMode="gray">
            <a:xfrm>
              <a:off x="75" y="3925"/>
              <a:ext cx="5385" cy="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3896"/>
                  </a:solidFill>
                  <a:latin typeface="Arial"/>
                  <a:cs typeface="Arial" pitchFamily="34" charset="0"/>
                </a:rPr>
                <a:t>1 Footnote</a:t>
              </a:r>
            </a:p>
          </p:txBody>
        </p:sp>
        <p:sp>
          <p:nvSpPr>
            <p:cNvPr id="13" name="McK 5. Source"/>
            <p:cNvSpPr>
              <a:spLocks noChangeArrowheads="1"/>
            </p:cNvSpPr>
            <p:nvPr/>
          </p:nvSpPr>
          <p:spPr bwMode="gray">
            <a:xfrm>
              <a:off x="75" y="4053"/>
              <a:ext cx="5385" cy="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608013" indent="-608013"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fontAlgn="base">
                <a:spcBef>
                  <a:spcPct val="0"/>
                </a:spcBef>
                <a:spcAft>
                  <a:spcPct val="0"/>
                </a:spcAft>
                <a:defRPr>
                  <a:solidFill>
                    <a:schemeClr val="tx1"/>
                  </a:solidFill>
                  <a:latin typeface="Arial" pitchFamily="34" charset="0"/>
                  <a:cs typeface="Arial" pitchFamily="34" charset="0"/>
                </a:defRPr>
              </a:lvl6pPr>
              <a:lvl7pPr marL="2971800" indent="-228600" defTabSz="912813" fontAlgn="base">
                <a:spcBef>
                  <a:spcPct val="0"/>
                </a:spcBef>
                <a:spcAft>
                  <a:spcPct val="0"/>
                </a:spcAft>
                <a:defRPr>
                  <a:solidFill>
                    <a:schemeClr val="tx1"/>
                  </a:solidFill>
                  <a:latin typeface="Arial" pitchFamily="34" charset="0"/>
                  <a:cs typeface="Arial" pitchFamily="34" charset="0"/>
                </a:defRPr>
              </a:lvl7pPr>
              <a:lvl8pPr marL="3429000" indent="-228600" defTabSz="912813" fontAlgn="base">
                <a:spcBef>
                  <a:spcPct val="0"/>
                </a:spcBef>
                <a:spcAft>
                  <a:spcPct val="0"/>
                </a:spcAft>
                <a:defRPr>
                  <a:solidFill>
                    <a:schemeClr val="tx1"/>
                  </a:solidFill>
                  <a:latin typeface="Arial" pitchFamily="34" charset="0"/>
                  <a:cs typeface="Arial" pitchFamily="34" charset="0"/>
                </a:defRPr>
              </a:lvl8pPr>
              <a:lvl9pPr marL="3886200" indent="-228600" defTabSz="91281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000" dirty="0">
                  <a:solidFill>
                    <a:srgbClr val="003896"/>
                  </a:solidFill>
                </a:rPr>
                <a:t>Source: Source</a:t>
              </a:r>
            </a:p>
          </p:txBody>
        </p:sp>
      </p:grpSp>
      <p:grpSp>
        <p:nvGrpSpPr>
          <p:cNvPr id="14" name="ACET" hidden="1"/>
          <p:cNvGrpSpPr>
            <a:grpSpLocks/>
          </p:cNvGrpSpPr>
          <p:nvPr/>
        </p:nvGrpSpPr>
        <p:grpSpPr bwMode="auto">
          <a:xfrm>
            <a:off x="1482728" y="2036763"/>
            <a:ext cx="4349750" cy="519112"/>
            <a:chOff x="915" y="710"/>
            <a:chExt cx="2686" cy="320"/>
          </a:xfrm>
        </p:grpSpPr>
        <p:cxnSp>
          <p:nvCxnSpPr>
            <p:cNvPr id="15" name="AutoShape 249"/>
            <p:cNvCxnSpPr>
              <a:cxnSpLocks noChangeShapeType="1"/>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600" b="1" dirty="0">
                  <a:solidFill>
                    <a:srgbClr val="003896"/>
                  </a:solidFill>
                </a:rPr>
                <a:t>Title</a:t>
              </a:r>
            </a:p>
            <a:p>
              <a:pPr fontAlgn="base">
                <a:spcBef>
                  <a:spcPct val="0"/>
                </a:spcBef>
                <a:spcAft>
                  <a:spcPct val="0"/>
                </a:spcAft>
              </a:pPr>
              <a:r>
                <a:rPr lang="en-US" altLang="en-US" sz="1600" dirty="0">
                  <a:solidFill>
                    <a:srgbClr val="808080"/>
                  </a:solidFill>
                </a:rPr>
                <a:t>Unit of measure</a:t>
              </a:r>
            </a:p>
          </p:txBody>
        </p:sp>
      </p:grpSp>
      <p:sp>
        <p:nvSpPr>
          <p:cNvPr id="18" name="Slide Number"/>
          <p:cNvSpPr txBox="1">
            <a:spLocks/>
          </p:cNvSpPr>
          <p:nvPr/>
        </p:nvSpPr>
        <p:spPr bwMode="gray">
          <a:xfrm>
            <a:off x="8902744" y="6609631"/>
            <a:ext cx="160294" cy="157014"/>
          </a:xfrm>
          <a:prstGeom prst="rect">
            <a:avLst/>
          </a:prstGeom>
        </p:spPr>
        <p:txBody>
          <a:bodyPr wrap="none" lIns="0" tIns="0" rIns="0" bIns="0" anchor="ctr">
            <a:spAutoFit/>
          </a:bodyPr>
          <a:lstStyle>
            <a:defPPr>
              <a:defRPr lang="en-US"/>
            </a:defPPr>
            <a:lvl1pPr>
              <a:defRPr sz="1000" baseline="0">
                <a:latin typeface="+mn-lt"/>
              </a:defRPr>
            </a:lvl1pPr>
          </a:lstStyle>
          <a:p>
            <a:pPr algn="r" fontAlgn="base">
              <a:spcBef>
                <a:spcPct val="0"/>
              </a:spcBef>
              <a:spcAft>
                <a:spcPct val="0"/>
              </a:spcAft>
              <a:defRPr/>
            </a:pPr>
            <a:fld id="{866C72F5-52BC-405C-AD10-39A7959FA09E}" type="slidenum">
              <a:rPr lang="en-US" b="1" smtClean="0">
                <a:solidFill>
                  <a:srgbClr val="83725B"/>
                </a:solidFill>
                <a:cs typeface="Arial" pitchFamily="34" charset="0"/>
              </a:rPr>
              <a:pPr algn="r" fontAlgn="base">
                <a:spcBef>
                  <a:spcPct val="0"/>
                </a:spcBef>
                <a:spcAft>
                  <a:spcPct val="0"/>
                </a:spcAft>
                <a:defRPr/>
              </a:pPr>
              <a:t>‹#›</a:t>
            </a:fld>
            <a:endParaRPr lang="en-US" b="1" dirty="0">
              <a:solidFill>
                <a:srgbClr val="83725B"/>
              </a:solidFill>
              <a:cs typeface="Arial" pitchFamily="34" charset="0"/>
            </a:endParaRPr>
          </a:p>
        </p:txBody>
      </p:sp>
      <p:grpSp>
        <p:nvGrpSpPr>
          <p:cNvPr id="19" name="LegendBoxes" hidden="1"/>
          <p:cNvGrpSpPr>
            <a:grpSpLocks/>
          </p:cNvGrpSpPr>
          <p:nvPr/>
        </p:nvGrpSpPr>
        <p:grpSpPr bwMode="auto">
          <a:xfrm>
            <a:off x="8094682" y="1047752"/>
            <a:ext cx="774701" cy="1001712"/>
            <a:chOff x="4936" y="176"/>
            <a:chExt cx="488" cy="631"/>
          </a:xfrm>
        </p:grpSpPr>
        <p:sp>
          <p:nvSpPr>
            <p:cNvPr id="20" name="Legend1"/>
            <p:cNvSpPr>
              <a:spLocks noChangeArrowheads="1"/>
            </p:cNvSpPr>
            <p:nvPr/>
          </p:nvSpPr>
          <p:spPr bwMode="gray">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21"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sz="1600" dirty="0">
                <a:solidFill>
                  <a:srgbClr val="003896"/>
                </a:solidFill>
              </a:endParaRPr>
            </a:p>
          </p:txBody>
        </p:sp>
        <p:sp>
          <p:nvSpPr>
            <p:cNvPr id="22" name="Legend2"/>
            <p:cNvSpPr>
              <a:spLocks noChangeArrowheads="1"/>
            </p:cNvSpPr>
            <p:nvPr/>
          </p:nvSpPr>
          <p:spPr bwMode="gray">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23"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sz="1600" dirty="0">
                <a:solidFill>
                  <a:srgbClr val="003896"/>
                </a:solidFill>
              </a:endParaRPr>
            </a:p>
          </p:txBody>
        </p:sp>
        <p:sp>
          <p:nvSpPr>
            <p:cNvPr id="24" name="Legend3"/>
            <p:cNvSpPr>
              <a:spLocks noChangeArrowheads="1"/>
            </p:cNvSpPr>
            <p:nvPr/>
          </p:nvSpPr>
          <p:spPr bwMode="gray">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25"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sz="1600" dirty="0">
                <a:solidFill>
                  <a:srgbClr val="003896"/>
                </a:solidFill>
              </a:endParaRPr>
            </a:p>
          </p:txBody>
        </p:sp>
        <p:sp>
          <p:nvSpPr>
            <p:cNvPr id="26" name="Legend4"/>
            <p:cNvSpPr>
              <a:spLocks noChangeArrowheads="1"/>
            </p:cNvSpPr>
            <p:nvPr/>
          </p:nvSpPr>
          <p:spPr bwMode="gray">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27"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sz="1600" dirty="0">
                <a:solidFill>
                  <a:srgbClr val="003896"/>
                </a:solidFill>
              </a:endParaRPr>
            </a:p>
          </p:txBody>
        </p:sp>
      </p:grpSp>
      <p:grpSp>
        <p:nvGrpSpPr>
          <p:cNvPr id="28" name="LegendLines" hidden="1"/>
          <p:cNvGrpSpPr>
            <a:grpSpLocks/>
          </p:cNvGrpSpPr>
          <p:nvPr/>
        </p:nvGrpSpPr>
        <p:grpSpPr bwMode="auto">
          <a:xfrm>
            <a:off x="7786705" y="1047751"/>
            <a:ext cx="1082676" cy="735013"/>
            <a:chOff x="4750" y="176"/>
            <a:chExt cx="682" cy="463"/>
          </a:xfrm>
        </p:grpSpPr>
        <p:sp>
          <p:nvSpPr>
            <p:cNvPr id="29"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cs typeface="Arial" pitchFamily="34" charset="0"/>
              </a:endParaRPr>
            </a:p>
          </p:txBody>
        </p:sp>
        <p:sp>
          <p:nvSpPr>
            <p:cNvPr id="30"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cs typeface="Arial" pitchFamily="34" charset="0"/>
              </a:endParaRPr>
            </a:p>
          </p:txBody>
        </p:sp>
        <p:sp>
          <p:nvSpPr>
            <p:cNvPr id="31"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cs typeface="Arial" pitchFamily="34" charset="0"/>
              </a:endParaRPr>
            </a:p>
          </p:txBody>
        </p:sp>
        <p:sp>
          <p:nvSpPr>
            <p:cNvPr id="32" name="Legend1"/>
            <p:cNvSpPr>
              <a:spLocks noChangeArrowheads="1"/>
            </p:cNvSpPr>
            <p:nvPr/>
          </p:nvSpPr>
          <p:spPr bwMode="gray">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33" name="Legend2"/>
            <p:cNvSpPr>
              <a:spLocks noChangeArrowheads="1"/>
            </p:cNvSpPr>
            <p:nvPr/>
          </p:nvSpPr>
          <p:spPr bwMode="gray">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34" name="Legend3"/>
            <p:cNvSpPr>
              <a:spLocks noChangeArrowheads="1"/>
            </p:cNvSpPr>
            <p:nvPr/>
          </p:nvSpPr>
          <p:spPr bwMode="gray">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grpSp>
      <p:grpSp>
        <p:nvGrpSpPr>
          <p:cNvPr id="35" name="McKSticker" hidden="1"/>
          <p:cNvGrpSpPr>
            <a:grpSpLocks/>
          </p:cNvGrpSpPr>
          <p:nvPr/>
        </p:nvGrpSpPr>
        <p:grpSpPr bwMode="auto">
          <a:xfrm>
            <a:off x="7764466" y="1047750"/>
            <a:ext cx="1089025" cy="217488"/>
            <a:chOff x="7652146" y="285750"/>
            <a:chExt cx="1088629" cy="216680"/>
          </a:xfrm>
        </p:grpSpPr>
        <p:sp>
          <p:nvSpPr>
            <p:cNvPr id="36" name="StickerRectangle"/>
            <p:cNvSpPr>
              <a:spLocks noChangeArrowheads="1"/>
            </p:cNvSpPr>
            <p:nvPr/>
          </p:nvSpPr>
          <p:spPr bwMode="gray">
            <a:xfrm>
              <a:off x="7652541" y="285750"/>
              <a:ext cx="1088234" cy="215875"/>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buClr>
                  <a:srgbClr val="83725B"/>
                </a:buClr>
              </a:pPr>
              <a:r>
                <a:rPr lang="en-US" altLang="en-US" sz="1200" dirty="0">
                  <a:solidFill>
                    <a:srgbClr val="808080"/>
                  </a:solidFill>
                </a:rPr>
                <a:t>PRELIMINARY</a:t>
              </a:r>
            </a:p>
          </p:txBody>
        </p:sp>
        <p:cxnSp>
          <p:nvCxnSpPr>
            <p:cNvPr id="37" name="AutoShape 31"/>
            <p:cNvCxnSpPr>
              <a:cxnSpLocks noChangeShapeType="1"/>
            </p:cNvCxnSpPr>
            <p:nvPr/>
          </p:nvCxnSpPr>
          <p:spPr bwMode="gray">
            <a:xfrm>
              <a:off x="7652146" y="285750"/>
              <a:ext cx="0" cy="216680"/>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8" name="AutoShape 32"/>
            <p:cNvCxnSpPr>
              <a:cxnSpLocks noChangeShapeType="1"/>
            </p:cNvCxnSpPr>
            <p:nvPr/>
          </p:nvCxnSpPr>
          <p:spPr bwMode="gray">
            <a:xfrm>
              <a:off x="7652146" y="502430"/>
              <a:ext cx="1088629"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9" name="LegendMoons" hidden="1"/>
          <p:cNvGrpSpPr>
            <a:grpSpLocks/>
          </p:cNvGrpSpPr>
          <p:nvPr/>
        </p:nvGrpSpPr>
        <p:grpSpPr bwMode="auto">
          <a:xfrm>
            <a:off x="8027990" y="1047754"/>
            <a:ext cx="841028" cy="1306513"/>
            <a:chOff x="6655594" y="273840"/>
            <a:chExt cx="840470" cy="1306516"/>
          </a:xfrm>
        </p:grpSpPr>
        <p:grpSp>
          <p:nvGrpSpPr>
            <p:cNvPr id="40" name="MoonLegend1"/>
            <p:cNvGrpSpPr>
              <a:grpSpLocks noChangeAspect="1"/>
            </p:cNvGrpSpPr>
            <p:nvPr>
              <p:custDataLst>
                <p:tags r:id="rId2"/>
              </p:custDataLst>
            </p:nvPr>
          </p:nvGrpSpPr>
          <p:grpSpPr bwMode="auto">
            <a:xfrm>
              <a:off x="6655594" y="273840"/>
              <a:ext cx="209550" cy="209551"/>
              <a:chOff x="4533" y="183"/>
              <a:chExt cx="144" cy="144"/>
            </a:xfrm>
          </p:grpSpPr>
          <p:sp>
            <p:nvSpPr>
              <p:cNvPr id="58" name="Oval 38"/>
              <p:cNvSpPr>
                <a:spLocks noChangeAspect="1" noChangeArrowheads="1"/>
              </p:cNvSpPr>
              <p:nvPr>
                <p:custDataLst>
                  <p:tags r:id="rId15"/>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9" name="Arc 39" hidden="1"/>
              <p:cNvSpPr>
                <a:spLocks noChangeAspect="1"/>
              </p:cNvSpPr>
              <p:nvPr>
                <p:custDataLst>
                  <p:tags r:id="rId16"/>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nvGrpSpPr>
            <p:cNvPr id="41" name="MoonLegend2"/>
            <p:cNvGrpSpPr>
              <a:grpSpLocks noChangeAspect="1"/>
            </p:cNvGrpSpPr>
            <p:nvPr>
              <p:custDataLst>
                <p:tags r:id="rId3"/>
              </p:custDataLst>
            </p:nvPr>
          </p:nvGrpSpPr>
          <p:grpSpPr bwMode="auto">
            <a:xfrm>
              <a:off x="6655594" y="548081"/>
              <a:ext cx="209550" cy="209551"/>
              <a:chOff x="1694" y="2044"/>
              <a:chExt cx="160" cy="160"/>
            </a:xfrm>
          </p:grpSpPr>
          <p:sp>
            <p:nvSpPr>
              <p:cNvPr id="56" name="Oval 41"/>
              <p:cNvSpPr>
                <a:spLocks noChangeAspect="1" noChangeArrowheads="1"/>
              </p:cNvSpPr>
              <p:nvPr>
                <p:custDataLst>
                  <p:tags r:id="rId13"/>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7" name="Arc 42"/>
              <p:cNvSpPr>
                <a:spLocks noChangeAspect="1"/>
              </p:cNvSpPr>
              <p:nvPr>
                <p:custDataLst>
                  <p:tags r:id="rId14"/>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nvGrpSpPr>
            <p:cNvPr id="42" name="MoonLegend4"/>
            <p:cNvGrpSpPr>
              <a:grpSpLocks noChangeAspect="1"/>
            </p:cNvGrpSpPr>
            <p:nvPr>
              <p:custDataLst>
                <p:tags r:id="rId4"/>
              </p:custDataLst>
            </p:nvPr>
          </p:nvGrpSpPr>
          <p:grpSpPr bwMode="auto">
            <a:xfrm>
              <a:off x="6655594" y="1096563"/>
              <a:ext cx="209550" cy="209551"/>
              <a:chOff x="4495" y="1198"/>
              <a:chExt cx="160" cy="160"/>
            </a:xfrm>
          </p:grpSpPr>
          <p:sp>
            <p:nvSpPr>
              <p:cNvPr id="54" name="Oval 47"/>
              <p:cNvSpPr>
                <a:spLocks noChangeAspect="1" noChangeArrowheads="1"/>
              </p:cNvSpPr>
              <p:nvPr>
                <p:custDataLst>
                  <p:tags r:id="rId11"/>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5" name="Arc 48"/>
              <p:cNvSpPr>
                <a:spLocks noChangeAspect="1"/>
              </p:cNvSpPr>
              <p:nvPr>
                <p:custDataLst>
                  <p:tags r:id="rId12"/>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nvGrpSpPr>
            <p:cNvPr id="43" name="MoonLegend5"/>
            <p:cNvGrpSpPr>
              <a:grpSpLocks noChangeAspect="1"/>
            </p:cNvGrpSpPr>
            <p:nvPr>
              <p:custDataLst>
                <p:tags r:id="rId5"/>
              </p:custDataLst>
            </p:nvPr>
          </p:nvGrpSpPr>
          <p:grpSpPr bwMode="auto">
            <a:xfrm>
              <a:off x="6655594" y="1370805"/>
              <a:ext cx="209550" cy="209551"/>
              <a:chOff x="4495" y="1440"/>
              <a:chExt cx="160" cy="160"/>
            </a:xfrm>
          </p:grpSpPr>
          <p:sp>
            <p:nvSpPr>
              <p:cNvPr id="52" name="Oval 50"/>
              <p:cNvSpPr>
                <a:spLocks noChangeAspect="1" noChangeArrowheads="1"/>
              </p:cNvSpPr>
              <p:nvPr>
                <p:custDataLst>
                  <p:tags r:id="rId9"/>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3" name="Oval 51"/>
              <p:cNvSpPr>
                <a:spLocks noChangeAspect="1" noChangeArrowheads="1"/>
              </p:cNvSpPr>
              <p:nvPr>
                <p:custDataLst>
                  <p:tags r:id="rId10"/>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sp>
          <p:nvSpPr>
            <p:cNvPr id="44" name="Legend1"/>
            <p:cNvSpPr>
              <a:spLocks noChangeArrowheads="1"/>
            </p:cNvSpPr>
            <p:nvPr/>
          </p:nvSpPr>
          <p:spPr bwMode="gray">
            <a:xfrm>
              <a:off x="6976269" y="286540"/>
              <a:ext cx="519795"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45" name="Legend2"/>
            <p:cNvSpPr>
              <a:spLocks noChangeArrowheads="1"/>
            </p:cNvSpPr>
            <p:nvPr/>
          </p:nvSpPr>
          <p:spPr bwMode="gray">
            <a:xfrm>
              <a:off x="6976269" y="561178"/>
              <a:ext cx="519794"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46" name="Legend3"/>
            <p:cNvSpPr>
              <a:spLocks noChangeArrowheads="1"/>
            </p:cNvSpPr>
            <p:nvPr/>
          </p:nvSpPr>
          <p:spPr bwMode="gray">
            <a:xfrm>
              <a:off x="6976269" y="835817"/>
              <a:ext cx="519794"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47" name="Legend4"/>
            <p:cNvSpPr>
              <a:spLocks noChangeArrowheads="1"/>
            </p:cNvSpPr>
            <p:nvPr/>
          </p:nvSpPr>
          <p:spPr bwMode="gray">
            <a:xfrm>
              <a:off x="6976269" y="1107280"/>
              <a:ext cx="519794"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48" name="Legend5"/>
            <p:cNvSpPr>
              <a:spLocks noChangeArrowheads="1"/>
            </p:cNvSpPr>
            <p:nvPr/>
          </p:nvSpPr>
          <p:spPr bwMode="gray">
            <a:xfrm>
              <a:off x="6976269" y="1383505"/>
              <a:ext cx="519794"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grpSp>
          <p:nvGrpSpPr>
            <p:cNvPr id="49" name="MoonLegend3"/>
            <p:cNvGrpSpPr>
              <a:grpSpLocks noChangeAspect="1"/>
            </p:cNvGrpSpPr>
            <p:nvPr>
              <p:custDataLst>
                <p:tags r:id="rId6"/>
              </p:custDataLst>
            </p:nvPr>
          </p:nvGrpSpPr>
          <p:grpSpPr bwMode="auto">
            <a:xfrm>
              <a:off x="6655594" y="822322"/>
              <a:ext cx="209550" cy="209551"/>
              <a:chOff x="4495" y="1198"/>
              <a:chExt cx="160" cy="160"/>
            </a:xfrm>
          </p:grpSpPr>
          <p:sp>
            <p:nvSpPr>
              <p:cNvPr id="50" name="Oval 47"/>
              <p:cNvSpPr>
                <a:spLocks noChangeAspect="1" noChangeArrowheads="1"/>
              </p:cNvSpPr>
              <p:nvPr>
                <p:custDataLst>
                  <p:tags r:id="rId7"/>
                </p:custDataLst>
              </p:nvPr>
            </p:nvSpPr>
            <p:spPr bwMode="gray">
              <a:xfrm>
                <a:off x="4495" y="1197"/>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1" name="Arc 48"/>
              <p:cNvSpPr>
                <a:spLocks noChangeAspect="1"/>
              </p:cNvSpPr>
              <p:nvPr>
                <p:custDataLst>
                  <p:tags r:id="rId8"/>
                </p:custDataLst>
              </p:nvPr>
            </p:nvSpPr>
            <p:spPr bwMode="gray">
              <a:xfrm>
                <a:off x="4495" y="1197"/>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graphicFrame>
        <p:nvGraphicFramePr>
          <p:cNvPr id="60" name="Object 67" hidden="1"/>
          <p:cNvGraphicFramePr>
            <a:graphicFrameLocks noChangeAspect="1"/>
          </p:cNvGraphicFramePr>
          <p:nvPr userDrawn="1"/>
        </p:nvGraphicFramePr>
        <p:xfrm>
          <a:off x="1592" y="1593"/>
          <a:ext cx="1587" cy="1587"/>
        </p:xfrm>
        <a:graphic>
          <a:graphicData uri="http://schemas.openxmlformats.org/presentationml/2006/ole">
            <p:oleObj spid="_x0000_s236765" name="think-cell Slide" r:id="rId21" imgW="360" imgH="360" progId="">
              <p:embed/>
            </p:oleObj>
          </a:graphicData>
        </a:graphic>
      </p:graphicFrame>
      <p:sp>
        <p:nvSpPr>
          <p:cNvPr id="16" name="Title Placeholder 2"/>
          <p:cNvSpPr>
            <a:spLocks noGrp="1" noChangeArrowheads="1"/>
          </p:cNvSpPr>
          <p:nvPr>
            <p:ph type="title"/>
          </p:nvPr>
        </p:nvSpPr>
        <p:spPr bwMode="gray">
          <a:xfrm>
            <a:off x="122238" y="407558"/>
            <a:ext cx="7002570" cy="3203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lvl="0"/>
            <a:r>
              <a:rPr lang="en-US" noProof="0"/>
              <a:t>Click to edit Master title style</a:t>
            </a:r>
            <a:endParaRPr lang="en-US" noProof="0" dirty="0"/>
          </a:p>
        </p:txBody>
      </p:sp>
    </p:spTree>
    <p:extLst>
      <p:ext uri="{BB962C8B-B14F-4D97-AF65-F5344CB8AC3E}">
        <p14:creationId xmlns:p14="http://schemas.microsoft.com/office/powerpoint/2010/main" xmlns="" val="198505847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ext uri="{D42A27DB-BD31-4B8C-83A1-F6EECF244321}">
                <p14:modId xmlns:p14="http://schemas.microsoft.com/office/powerpoint/2010/main" xmlns="" val="3781205630"/>
              </p:ext>
            </p:extLst>
          </p:nvPr>
        </p:nvGraphicFramePr>
        <p:xfrm>
          <a:off x="0" y="0"/>
          <a:ext cx="158750" cy="170089"/>
        </p:xfrm>
        <a:graphic>
          <a:graphicData uri="http://schemas.openxmlformats.org/presentationml/2006/ole">
            <p:oleObj spid="_x0000_s238703" name="think-cell Slide" r:id="rId3" imgW="360" imgH="360" progId="">
              <p:embed/>
            </p:oleObj>
          </a:graphicData>
        </a:graphic>
      </p:graphicFrame>
      <p:pic>
        <p:nvPicPr>
          <p:cNvPr id="16457" name="Picture 73"/>
          <p:cNvPicPr>
            <a:picLocks noChangeAspect="1" noChangeArrowheads="1"/>
          </p:cNvPicPr>
          <p:nvPr userDrawn="1"/>
        </p:nvPicPr>
        <p:blipFill>
          <a:blip r:embed="rId4" cstate="email">
            <a:extLst>
              <a:ext uri="{28A0092B-C50C-407E-A947-70E740481C1C}">
                <a14:useLocalDpi xmlns:a14="http://schemas.microsoft.com/office/drawing/2010/main" xmlns=""/>
              </a:ext>
            </a:extLst>
          </a:blip>
          <a:srcRect/>
          <a:stretch>
            <a:fillRect/>
          </a:stretch>
        </p:blipFill>
        <p:spPr bwMode="auto">
          <a:xfrm>
            <a:off x="0" y="0"/>
            <a:ext cx="18288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4" name="Oval 101"/>
          <p:cNvSpPr>
            <a:spLocks noChangeArrowheads="1"/>
          </p:cNvSpPr>
          <p:nvPr/>
        </p:nvSpPr>
        <p:spPr bwMode="ltGray">
          <a:xfrm>
            <a:off x="368300" y="1300163"/>
            <a:ext cx="2298700" cy="2297112"/>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5" name="Oval 103"/>
          <p:cNvSpPr>
            <a:spLocks noChangeArrowheads="1"/>
          </p:cNvSpPr>
          <p:nvPr/>
        </p:nvSpPr>
        <p:spPr bwMode="ltGray">
          <a:xfrm>
            <a:off x="344488" y="1225550"/>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6" name="Oval 104"/>
          <p:cNvSpPr>
            <a:spLocks noChangeArrowheads="1"/>
          </p:cNvSpPr>
          <p:nvPr/>
        </p:nvSpPr>
        <p:spPr bwMode="ltGray">
          <a:xfrm>
            <a:off x="257175" y="1225550"/>
            <a:ext cx="2360613"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7" name="Oval 105"/>
          <p:cNvSpPr>
            <a:spLocks noChangeArrowheads="1"/>
          </p:cNvSpPr>
          <p:nvPr/>
        </p:nvSpPr>
        <p:spPr bwMode="ltGray">
          <a:xfrm>
            <a:off x="381000" y="1274763"/>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8" name="Oval 106"/>
          <p:cNvSpPr>
            <a:spLocks noChangeArrowheads="1"/>
          </p:cNvSpPr>
          <p:nvPr/>
        </p:nvSpPr>
        <p:spPr bwMode="ltGray">
          <a:xfrm>
            <a:off x="307975" y="1201738"/>
            <a:ext cx="2359025" cy="23590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9" name="Oval 102"/>
          <p:cNvSpPr>
            <a:spLocks noChangeArrowheads="1"/>
          </p:cNvSpPr>
          <p:nvPr/>
        </p:nvSpPr>
        <p:spPr bwMode="ltGray">
          <a:xfrm>
            <a:off x="436563" y="1362075"/>
            <a:ext cx="2162175" cy="2173288"/>
          </a:xfrm>
          <a:prstGeom prst="ellipse">
            <a:avLst/>
          </a:prstGeom>
          <a:blipFill dpi="0" rotWithShape="1">
            <a:blip r:embed="rId5"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1000" kern="0" dirty="0">
              <a:solidFill>
                <a:srgbClr val="003896"/>
              </a:solidFill>
            </a:endParaRPr>
          </a:p>
        </p:txBody>
      </p:sp>
      <p:sp>
        <p:nvSpPr>
          <p:cNvPr id="120" name="Oval 107"/>
          <p:cNvSpPr>
            <a:spLocks noChangeArrowheads="1"/>
          </p:cNvSpPr>
          <p:nvPr/>
        </p:nvSpPr>
        <p:spPr bwMode="ltGray">
          <a:xfrm>
            <a:off x="442913" y="1323975"/>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1" name="Oval 108"/>
          <p:cNvSpPr>
            <a:spLocks noChangeArrowheads="1"/>
          </p:cNvSpPr>
          <p:nvPr/>
        </p:nvSpPr>
        <p:spPr bwMode="ltGray">
          <a:xfrm>
            <a:off x="171450" y="1323975"/>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2" name="Oval 109"/>
          <p:cNvSpPr>
            <a:spLocks noChangeArrowheads="1"/>
          </p:cNvSpPr>
          <p:nvPr/>
        </p:nvSpPr>
        <p:spPr bwMode="ltGray">
          <a:xfrm>
            <a:off x="455613" y="1201738"/>
            <a:ext cx="2359025" cy="23590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3" name="Oval 147"/>
          <p:cNvSpPr>
            <a:spLocks noChangeArrowheads="1"/>
          </p:cNvSpPr>
          <p:nvPr/>
        </p:nvSpPr>
        <p:spPr bwMode="ltGray">
          <a:xfrm>
            <a:off x="974725" y="669925"/>
            <a:ext cx="1173163" cy="118586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4" name="Oval 148"/>
          <p:cNvSpPr>
            <a:spLocks noChangeArrowheads="1"/>
          </p:cNvSpPr>
          <p:nvPr/>
        </p:nvSpPr>
        <p:spPr bwMode="ltGray">
          <a:xfrm>
            <a:off x="998538" y="706438"/>
            <a:ext cx="1123950" cy="1123950"/>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5" name="Oval 149"/>
          <p:cNvSpPr>
            <a:spLocks noChangeArrowheads="1"/>
          </p:cNvSpPr>
          <p:nvPr/>
        </p:nvSpPr>
        <p:spPr bwMode="ltGray">
          <a:xfrm>
            <a:off x="949325" y="633413"/>
            <a:ext cx="1222375"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6" name="Oval 150"/>
          <p:cNvSpPr>
            <a:spLocks noChangeArrowheads="1"/>
          </p:cNvSpPr>
          <p:nvPr/>
        </p:nvSpPr>
        <p:spPr bwMode="ltGray">
          <a:xfrm>
            <a:off x="912813" y="633413"/>
            <a:ext cx="1209675"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7" name="Oval 151"/>
          <p:cNvSpPr>
            <a:spLocks noChangeArrowheads="1"/>
          </p:cNvSpPr>
          <p:nvPr/>
        </p:nvSpPr>
        <p:spPr bwMode="ltGray">
          <a:xfrm>
            <a:off x="974725" y="657225"/>
            <a:ext cx="1222375" cy="1223963"/>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8" name="Oval 152"/>
          <p:cNvSpPr>
            <a:spLocks noChangeArrowheads="1"/>
          </p:cNvSpPr>
          <p:nvPr/>
        </p:nvSpPr>
        <p:spPr bwMode="ltGray">
          <a:xfrm>
            <a:off x="936625" y="620713"/>
            <a:ext cx="1211263"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9" name="Oval 153"/>
          <p:cNvSpPr>
            <a:spLocks noChangeArrowheads="1"/>
          </p:cNvSpPr>
          <p:nvPr/>
        </p:nvSpPr>
        <p:spPr bwMode="ltGray">
          <a:xfrm>
            <a:off x="998538" y="706438"/>
            <a:ext cx="1123950" cy="1123950"/>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0" name="Oval 154"/>
          <p:cNvSpPr>
            <a:spLocks noChangeArrowheads="1"/>
          </p:cNvSpPr>
          <p:nvPr/>
        </p:nvSpPr>
        <p:spPr bwMode="ltGray">
          <a:xfrm>
            <a:off x="1011237" y="706438"/>
            <a:ext cx="1100138" cy="1100137"/>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1" name="Oval 118"/>
          <p:cNvSpPr>
            <a:spLocks noChangeArrowheads="1"/>
          </p:cNvSpPr>
          <p:nvPr userDrawn="1"/>
        </p:nvSpPr>
        <p:spPr bwMode="ltGray">
          <a:xfrm>
            <a:off x="1004888" y="706438"/>
            <a:ext cx="1111250" cy="1112837"/>
          </a:xfrm>
          <a:prstGeom prst="ellipse">
            <a:avLst/>
          </a:prstGeom>
          <a:blipFill dpi="0" rotWithShape="1">
            <a:blip r:embed="rId6"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600" kern="0" dirty="0">
              <a:solidFill>
                <a:srgbClr val="003896"/>
              </a:solidFill>
            </a:endParaRPr>
          </a:p>
        </p:txBody>
      </p:sp>
      <p:sp>
        <p:nvSpPr>
          <p:cNvPr id="132" name="Oval 119"/>
          <p:cNvSpPr>
            <a:spLocks noChangeArrowheads="1"/>
          </p:cNvSpPr>
          <p:nvPr/>
        </p:nvSpPr>
        <p:spPr bwMode="ltGray">
          <a:xfrm>
            <a:off x="1011238" y="620713"/>
            <a:ext cx="1222375"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3" name="Oval 120"/>
          <p:cNvSpPr>
            <a:spLocks noChangeArrowheads="1"/>
          </p:cNvSpPr>
          <p:nvPr/>
        </p:nvSpPr>
        <p:spPr bwMode="ltGray">
          <a:xfrm>
            <a:off x="863600" y="695325"/>
            <a:ext cx="1222375" cy="12096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4" name="Oval 121"/>
          <p:cNvSpPr>
            <a:spLocks noChangeArrowheads="1"/>
          </p:cNvSpPr>
          <p:nvPr/>
        </p:nvSpPr>
        <p:spPr bwMode="ltGray">
          <a:xfrm>
            <a:off x="1011238" y="695325"/>
            <a:ext cx="1211263" cy="12096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grpSp>
        <p:nvGrpSpPr>
          <p:cNvPr id="135" name="Group 134"/>
          <p:cNvGrpSpPr/>
          <p:nvPr/>
        </p:nvGrpSpPr>
        <p:grpSpPr bwMode="ltGray">
          <a:xfrm>
            <a:off x="257175" y="3090863"/>
            <a:ext cx="2211388" cy="2087562"/>
            <a:chOff x="257175" y="3090863"/>
            <a:chExt cx="2211388" cy="2087562"/>
          </a:xfrm>
        </p:grpSpPr>
        <p:sp>
          <p:nvSpPr>
            <p:cNvPr id="147" name="Oval 122"/>
            <p:cNvSpPr>
              <a:spLocks noChangeArrowheads="1"/>
            </p:cNvSpPr>
            <p:nvPr/>
          </p:nvSpPr>
          <p:spPr bwMode="ltGray">
            <a:xfrm>
              <a:off x="419100" y="3178175"/>
              <a:ext cx="1925638" cy="191293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8" name="Oval 123"/>
            <p:cNvSpPr>
              <a:spLocks noChangeArrowheads="1"/>
            </p:cNvSpPr>
            <p:nvPr/>
          </p:nvSpPr>
          <p:spPr bwMode="ltGray">
            <a:xfrm>
              <a:off x="481013" y="3227388"/>
              <a:ext cx="1801813" cy="1814512"/>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9" name="Oval 124"/>
            <p:cNvSpPr>
              <a:spLocks noChangeArrowheads="1"/>
            </p:cNvSpPr>
            <p:nvPr/>
          </p:nvSpPr>
          <p:spPr bwMode="ltGray">
            <a:xfrm>
              <a:off x="393700" y="3116263"/>
              <a:ext cx="1976438" cy="197485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0" name="Oval 125"/>
            <p:cNvSpPr>
              <a:spLocks noChangeArrowheads="1"/>
            </p:cNvSpPr>
            <p:nvPr/>
          </p:nvSpPr>
          <p:spPr bwMode="ltGray">
            <a:xfrm>
              <a:off x="331787" y="3116263"/>
              <a:ext cx="1963738" cy="197485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1" name="Oval 126"/>
            <p:cNvSpPr>
              <a:spLocks noChangeArrowheads="1"/>
            </p:cNvSpPr>
            <p:nvPr/>
          </p:nvSpPr>
          <p:spPr bwMode="ltGray">
            <a:xfrm>
              <a:off x="430212" y="3152775"/>
              <a:ext cx="1976438" cy="1976438"/>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2" name="Oval 127"/>
            <p:cNvSpPr>
              <a:spLocks noChangeArrowheads="1"/>
            </p:cNvSpPr>
            <p:nvPr/>
          </p:nvSpPr>
          <p:spPr bwMode="ltGray">
            <a:xfrm>
              <a:off x="368300" y="3090863"/>
              <a:ext cx="1976438"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3" name="Oval 128"/>
            <p:cNvSpPr>
              <a:spLocks noChangeAspect="1" noChangeArrowheads="1"/>
            </p:cNvSpPr>
            <p:nvPr/>
          </p:nvSpPr>
          <p:spPr bwMode="ltGray">
            <a:xfrm>
              <a:off x="460375" y="3227388"/>
              <a:ext cx="1879600" cy="1814512"/>
            </a:xfrm>
            <a:prstGeom prst="ellipse">
              <a:avLst/>
            </a:prstGeom>
            <a:blipFill dpi="0" rotWithShape="1">
              <a:blip r:embed="rId7"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1000" kern="0" dirty="0">
                <a:solidFill>
                  <a:srgbClr val="C0C0C0"/>
                </a:solidFill>
              </a:endParaRPr>
            </a:p>
          </p:txBody>
        </p:sp>
        <p:sp>
          <p:nvSpPr>
            <p:cNvPr id="154" name="Oval 129"/>
            <p:cNvSpPr>
              <a:spLocks noChangeArrowheads="1"/>
            </p:cNvSpPr>
            <p:nvPr/>
          </p:nvSpPr>
          <p:spPr bwMode="ltGray">
            <a:xfrm>
              <a:off x="257175" y="3201988"/>
              <a:ext cx="1965325"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5" name="Oval 130"/>
            <p:cNvSpPr>
              <a:spLocks noChangeArrowheads="1"/>
            </p:cNvSpPr>
            <p:nvPr/>
          </p:nvSpPr>
          <p:spPr bwMode="ltGray">
            <a:xfrm>
              <a:off x="492125" y="3090863"/>
              <a:ext cx="1976438"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6" name="Oval 131"/>
            <p:cNvSpPr>
              <a:spLocks noChangeArrowheads="1"/>
            </p:cNvSpPr>
            <p:nvPr/>
          </p:nvSpPr>
          <p:spPr bwMode="ltGray">
            <a:xfrm>
              <a:off x="481013" y="3201988"/>
              <a:ext cx="1974850"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grpSp>
      <p:grpSp>
        <p:nvGrpSpPr>
          <p:cNvPr id="136" name="Group 135"/>
          <p:cNvGrpSpPr/>
          <p:nvPr/>
        </p:nvGrpSpPr>
        <p:grpSpPr bwMode="ltGray">
          <a:xfrm>
            <a:off x="658018" y="4684713"/>
            <a:ext cx="1828801" cy="1728787"/>
            <a:chOff x="838200" y="4684713"/>
            <a:chExt cx="1828801" cy="1728787"/>
          </a:xfrm>
        </p:grpSpPr>
        <p:sp>
          <p:nvSpPr>
            <p:cNvPr id="137" name="Oval 132"/>
            <p:cNvSpPr>
              <a:spLocks noChangeArrowheads="1"/>
            </p:cNvSpPr>
            <p:nvPr/>
          </p:nvSpPr>
          <p:spPr bwMode="ltGray">
            <a:xfrm>
              <a:off x="974725" y="4746625"/>
              <a:ext cx="1592263" cy="160496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8" name="Oval 133"/>
            <p:cNvSpPr>
              <a:spLocks noChangeArrowheads="1"/>
            </p:cNvSpPr>
            <p:nvPr/>
          </p:nvSpPr>
          <p:spPr bwMode="ltGray">
            <a:xfrm>
              <a:off x="1023937" y="4795838"/>
              <a:ext cx="1493838" cy="150653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9" name="Oval 134"/>
            <p:cNvSpPr>
              <a:spLocks noChangeArrowheads="1"/>
            </p:cNvSpPr>
            <p:nvPr/>
          </p:nvSpPr>
          <p:spPr bwMode="ltGray">
            <a:xfrm>
              <a:off x="949325" y="4697413"/>
              <a:ext cx="1643063" cy="16414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0" name="Oval 135"/>
            <p:cNvSpPr>
              <a:spLocks noChangeArrowheads="1"/>
            </p:cNvSpPr>
            <p:nvPr/>
          </p:nvSpPr>
          <p:spPr bwMode="ltGray">
            <a:xfrm>
              <a:off x="900113" y="4697413"/>
              <a:ext cx="1630363" cy="16414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1" name="Oval 136"/>
            <p:cNvSpPr>
              <a:spLocks noChangeArrowheads="1"/>
            </p:cNvSpPr>
            <p:nvPr/>
          </p:nvSpPr>
          <p:spPr bwMode="ltGray">
            <a:xfrm>
              <a:off x="987425" y="4733925"/>
              <a:ext cx="1630363" cy="1643063"/>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2" name="Oval 137"/>
            <p:cNvSpPr>
              <a:spLocks noChangeArrowheads="1"/>
            </p:cNvSpPr>
            <p:nvPr/>
          </p:nvSpPr>
          <p:spPr bwMode="ltGray">
            <a:xfrm>
              <a:off x="925513" y="4684713"/>
              <a:ext cx="1641475"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3" name="Oval 138"/>
            <p:cNvSpPr>
              <a:spLocks noChangeArrowheads="1"/>
            </p:cNvSpPr>
            <p:nvPr/>
          </p:nvSpPr>
          <p:spPr bwMode="ltGray">
            <a:xfrm>
              <a:off x="1014412" y="4791075"/>
              <a:ext cx="1506538" cy="1519238"/>
            </a:xfrm>
            <a:prstGeom prst="ellipse">
              <a:avLst/>
            </a:prstGeom>
            <a:blipFill dpi="0" rotWithShape="1">
              <a:blip r:embed="rId8"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900" kern="0" dirty="0">
                <a:solidFill>
                  <a:srgbClr val="C0C0C0"/>
                </a:solidFill>
              </a:endParaRPr>
            </a:p>
          </p:txBody>
        </p:sp>
        <p:sp>
          <p:nvSpPr>
            <p:cNvPr id="144" name="Oval 139"/>
            <p:cNvSpPr>
              <a:spLocks noChangeArrowheads="1"/>
            </p:cNvSpPr>
            <p:nvPr/>
          </p:nvSpPr>
          <p:spPr bwMode="ltGray">
            <a:xfrm>
              <a:off x="838200" y="4770438"/>
              <a:ext cx="1630363"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5" name="Oval 140"/>
            <p:cNvSpPr>
              <a:spLocks noChangeArrowheads="1"/>
            </p:cNvSpPr>
            <p:nvPr/>
          </p:nvSpPr>
          <p:spPr bwMode="ltGray">
            <a:xfrm>
              <a:off x="1023938" y="4770438"/>
              <a:ext cx="1643063"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6" name="Oval 141"/>
            <p:cNvSpPr>
              <a:spLocks noChangeArrowheads="1"/>
            </p:cNvSpPr>
            <p:nvPr/>
          </p:nvSpPr>
          <p:spPr bwMode="ltGray">
            <a:xfrm>
              <a:off x="1036638" y="4684713"/>
              <a:ext cx="1630363"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grpSp>
      <p:grpSp>
        <p:nvGrpSpPr>
          <p:cNvPr id="8" name="McK Title Elements" hidden="1"/>
          <p:cNvGrpSpPr>
            <a:grpSpLocks/>
          </p:cNvGrpSpPr>
          <p:nvPr userDrawn="1"/>
        </p:nvGrpSpPr>
        <p:grpSpPr bwMode="auto">
          <a:xfrm>
            <a:off x="3059112" y="5245178"/>
            <a:ext cx="5185548" cy="484304"/>
            <a:chOff x="1663" y="3109"/>
            <a:chExt cx="3109" cy="299"/>
          </a:xfrm>
        </p:grpSpPr>
        <p:sp>
          <p:nvSpPr>
            <p:cNvPr id="9" name="McK Document type"/>
            <p:cNvSpPr txBox="1">
              <a:spLocks noChangeArrowheads="1"/>
            </p:cNvSpPr>
            <p:nvPr/>
          </p:nvSpPr>
          <p:spPr bwMode="auto">
            <a:xfrm>
              <a:off x="1663" y="3109"/>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3896"/>
                  </a:solidFill>
                  <a:latin typeface="Arial"/>
                  <a:cs typeface="Arial" pitchFamily="34" charset="0"/>
                </a:rPr>
                <a:t>Document type</a:t>
              </a:r>
            </a:p>
          </p:txBody>
        </p:sp>
        <p:sp>
          <p:nvSpPr>
            <p:cNvPr id="10" name="McK Date"/>
            <p:cNvSpPr txBox="1">
              <a:spLocks noChangeArrowheads="1"/>
            </p:cNvSpPr>
            <p:nvPr/>
          </p:nvSpPr>
          <p:spPr bwMode="auto">
            <a:xfrm>
              <a:off x="1663" y="3275"/>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3896"/>
                  </a:solidFill>
                  <a:latin typeface="Arial"/>
                  <a:cs typeface="Arial" pitchFamily="34" charset="0"/>
                </a:rPr>
                <a:t>Date</a:t>
              </a:r>
            </a:p>
          </p:txBody>
        </p:sp>
      </p:grpSp>
      <p:sp>
        <p:nvSpPr>
          <p:cNvPr id="13314" name="Rectangle 1026"/>
          <p:cNvSpPr>
            <a:spLocks noGrp="1" noChangeArrowheads="1"/>
          </p:cNvSpPr>
          <p:nvPr userDrawn="1">
            <p:ph type="ctrTitle"/>
          </p:nvPr>
        </p:nvSpPr>
        <p:spPr bwMode="auto">
          <a:xfrm>
            <a:off x="3059112" y="2017394"/>
            <a:ext cx="584358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059112" y="3739008"/>
            <a:ext cx="5843587" cy="276999"/>
          </a:xfrm>
        </p:spPr>
        <p:txBody>
          <a:bodyPr>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16453" name="Picture 69"/>
          <p:cNvPicPr>
            <a:picLocks noChangeAspect="1" noChangeArrowheads="1"/>
          </p:cNvPicPr>
          <p:nvPr userDrawn="1"/>
        </p:nvPicPr>
        <p:blipFill>
          <a:blip r:embed="rId9" cstate="email">
            <a:extLst>
              <a:ext uri="{28A0092B-C50C-407E-A947-70E740481C1C}">
                <a14:useLocalDpi xmlns:a14="http://schemas.microsoft.com/office/drawing/2010/main" xmlns=""/>
              </a:ext>
            </a:extLst>
          </a:blip>
          <a:srcRect/>
          <a:stretch>
            <a:fillRect/>
          </a:stretch>
        </p:blipFill>
        <p:spPr bwMode="auto">
          <a:xfrm>
            <a:off x="6800850" y="319088"/>
            <a:ext cx="2141537" cy="541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047390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9" y="9"/>
          <a:ext cx="158750" cy="170089"/>
        </p:xfrm>
        <a:graphic>
          <a:graphicData uri="http://schemas.openxmlformats.org/presentationml/2006/ole">
            <p:oleObj spid="_x0000_s28857" name="think-cell Slide" r:id="rId3" imgW="360" imgH="360" progId="">
              <p:embed/>
            </p:oleObj>
          </a:graphicData>
        </a:graphic>
      </p:graphicFrame>
      <p:grpSp>
        <p:nvGrpSpPr>
          <p:cNvPr id="8" name="Title Elements" hidden="1"/>
          <p:cNvGrpSpPr>
            <a:grpSpLocks/>
          </p:cNvGrpSpPr>
          <p:nvPr userDrawn="1"/>
        </p:nvGrpSpPr>
        <p:grpSpPr bwMode="auto">
          <a:xfrm>
            <a:off x="3439036" y="5202631"/>
            <a:ext cx="4616429" cy="500501"/>
            <a:chOff x="1663" y="3104"/>
            <a:chExt cx="3109" cy="309"/>
          </a:xfrm>
        </p:grpSpPr>
        <p:sp>
          <p:nvSpPr>
            <p:cNvPr id="9" name="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3626"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3896"/>
                  </a:solidFill>
                  <a:effectLst/>
                  <a:uLnTx/>
                  <a:uFillTx/>
                  <a:latin typeface="Arial"/>
                  <a:ea typeface="ＭＳ Ｐゴシック"/>
                  <a:cs typeface="+mn-cs"/>
                </a:rPr>
                <a:t>Document type</a:t>
              </a:r>
            </a:p>
          </p:txBody>
        </p:sp>
        <p:sp>
          <p:nvSpPr>
            <p:cNvPr id="10" name="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3626"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3896"/>
                  </a:solidFill>
                  <a:effectLst/>
                  <a:uLnTx/>
                  <a:uFillTx/>
                  <a:latin typeface="Arial"/>
                  <a:ea typeface="ＭＳ Ｐゴシック"/>
                  <a:cs typeface="+mn-cs"/>
                </a:rPr>
                <a:t>Date</a:t>
              </a:r>
            </a:p>
          </p:txBody>
        </p:sp>
      </p:grpSp>
      <p:sp>
        <p:nvSpPr>
          <p:cNvPr id="13314" name="Rectangle 1026"/>
          <p:cNvSpPr>
            <a:spLocks noGrp="1" noChangeArrowheads="1"/>
          </p:cNvSpPr>
          <p:nvPr userDrawn="1">
            <p:ph type="ctrTitle"/>
          </p:nvPr>
        </p:nvSpPr>
        <p:spPr bwMode="auto">
          <a:xfrm>
            <a:off x="3439036" y="2497774"/>
            <a:ext cx="520224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dirty="0" smtClean="0"/>
              <a:t>Click to edit Master title style</a:t>
            </a:r>
          </a:p>
        </p:txBody>
      </p:sp>
      <p:sp>
        <p:nvSpPr>
          <p:cNvPr id="13315" name="Rectangle 1027"/>
          <p:cNvSpPr>
            <a:spLocks noGrp="1" noChangeArrowheads="1"/>
          </p:cNvSpPr>
          <p:nvPr userDrawn="1">
            <p:ph type="subTitle" idx="1"/>
          </p:nvPr>
        </p:nvSpPr>
        <p:spPr bwMode="auto">
          <a:xfrm>
            <a:off x="3439036" y="3950680"/>
            <a:ext cx="5202247" cy="285799"/>
          </a:xfrm>
        </p:spPr>
        <p:txBody>
          <a:bodyPr wrap="square">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dirty="0" smtClean="0"/>
              <a:t>Click to edit Master subtitle style</a:t>
            </a:r>
          </a:p>
        </p:txBody>
      </p:sp>
      <p:pic>
        <p:nvPicPr>
          <p:cNvPr id="815160" name="Picture 56"/>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3657478" y="60224"/>
            <a:ext cx="1461096" cy="385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5326" name="Picture 23" descr="d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3217" tIns="46610" rIns="93217" bIns="46610" numCol="1" anchor="ctr" anchorCtr="0" compatLnSpc="1">
            <a:prstTxWarp prst="textNoShape">
              <a:avLst/>
            </a:prstTxWarp>
          </a:bodyPr>
          <a:lstStyle/>
          <a:p>
            <a:pPr marL="0" marR="0" lvl="0" indent="0" algn="ctr"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pic>
        <p:nvPicPr>
          <p:cNvPr id="815328" name="Picture 161" descr="logo smal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94856" y="517534"/>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nvGrpSpPr>
        <p:grpSpPr bwMode="ltGray">
          <a:xfrm>
            <a:off x="262418" y="1226156"/>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116" name="Oval 102"/>
          <p:cNvSpPr>
            <a:spLocks noChangeArrowheads="1"/>
          </p:cNvSpPr>
          <p:nvPr userDrawn="1"/>
        </p:nvSpPr>
        <p:spPr bwMode="ltGray">
          <a:xfrm>
            <a:off x="445465" y="1389741"/>
            <a:ext cx="2206223" cy="2217431"/>
          </a:xfrm>
          <a:prstGeom prst="ellipse">
            <a:avLst/>
          </a:prstGeom>
          <a:blipFill dpi="0" rotWithShape="1">
            <a:blip r:embed="rId7"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3217" tIns="46610" rIns="93217" bIns="46610" numCol="1" anchor="ctr" anchorCtr="0" compatLnSpc="1">
            <a:prstTxWarp prst="textNoShape">
              <a:avLst/>
            </a:prstTxWarp>
          </a:bodyPr>
          <a:lstStyle/>
          <a:p>
            <a:pPr marL="0" marR="0" lvl="0" indent="0" algn="ctr"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117" name="Group 156"/>
          <p:cNvGrpSpPr>
            <a:grpSpLocks/>
          </p:cNvGrpSpPr>
          <p:nvPr userDrawn="1"/>
        </p:nvGrpSpPr>
        <p:grpSpPr bwMode="ltGray">
          <a:xfrm>
            <a:off x="174951"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121" name="Group 146"/>
          <p:cNvGrpSpPr>
            <a:grpSpLocks/>
          </p:cNvGrpSpPr>
          <p:nvPr userDrawn="1"/>
        </p:nvGrpSpPr>
        <p:grpSpPr bwMode="ltGray">
          <a:xfrm>
            <a:off x="931418" y="633330"/>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131" name="Oval 118"/>
          <p:cNvSpPr>
            <a:spLocks noChangeArrowheads="1"/>
          </p:cNvSpPr>
          <p:nvPr userDrawn="1"/>
        </p:nvSpPr>
        <p:spPr bwMode="ltGray">
          <a:xfrm>
            <a:off x="1025360" y="720796"/>
            <a:ext cx="1133888" cy="1135441"/>
          </a:xfrm>
          <a:prstGeom prst="ellipse">
            <a:avLst/>
          </a:prstGeom>
          <a:blipFill dpi="0" rotWithShape="1">
            <a:blip r:embed="rId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17" tIns="46610" rIns="93217" bIns="46610" numCol="1" anchor="ctr" anchorCtr="0" compatLnSpc="1">
            <a:prstTxWarp prst="textNoShape">
              <a:avLst/>
            </a:prstTxWarp>
          </a:bodyPr>
          <a:lstStyle/>
          <a:p>
            <a:pPr marL="0" marR="0" lvl="0" indent="0" algn="ctr"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132" name="Group 145"/>
          <p:cNvGrpSpPr>
            <a:grpSpLocks/>
          </p:cNvGrpSpPr>
          <p:nvPr userDrawn="1"/>
        </p:nvGrpSpPr>
        <p:grpSpPr bwMode="ltGray">
          <a:xfrm>
            <a:off x="881202" y="633330"/>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329" name="Group 157"/>
          <p:cNvGrpSpPr>
            <a:grpSpLocks/>
          </p:cNvGrpSpPr>
          <p:nvPr userDrawn="1"/>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338" name="Oval 128"/>
          <p:cNvSpPr>
            <a:spLocks noChangeArrowheads="1"/>
          </p:cNvSpPr>
          <p:nvPr userDrawn="1"/>
        </p:nvSpPr>
        <p:spPr bwMode="ltGray">
          <a:xfrm>
            <a:off x="492440" y="3292942"/>
            <a:ext cx="1838519" cy="1851368"/>
          </a:xfrm>
          <a:prstGeom prst="ellipse">
            <a:avLst/>
          </a:prstGeom>
          <a:blipFill dpi="0" rotWithShape="1">
            <a:blip r:embed="rId9"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17" tIns="46610" rIns="93217" bIns="46610" numCol="1" anchor="ctr" anchorCtr="0" compatLnSpc="1">
            <a:prstTxWarp prst="textNoShape">
              <a:avLst/>
            </a:prstTxWarp>
          </a:bodyPr>
          <a:lstStyle/>
          <a:p>
            <a:pPr marL="0" marR="0" lvl="0" indent="0" algn="ctr"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339" name="Group 158"/>
          <p:cNvGrpSpPr>
            <a:grpSpLocks/>
          </p:cNvGrpSpPr>
          <p:nvPr userDrawn="1"/>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343" name="Group 159"/>
          <p:cNvGrpSpPr>
            <a:grpSpLocks/>
          </p:cNvGrpSpPr>
          <p:nvPr userDrawn="1"/>
        </p:nvGrpSpPr>
        <p:grpSpPr bwMode="ltGray">
          <a:xfrm>
            <a:off x="918459"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350" name="Oval 138"/>
          <p:cNvSpPr>
            <a:spLocks noChangeArrowheads="1"/>
          </p:cNvSpPr>
          <p:nvPr userDrawn="1"/>
        </p:nvSpPr>
        <p:spPr bwMode="ltGray">
          <a:xfrm>
            <a:off x="1035079" y="4888390"/>
            <a:ext cx="1537228" cy="1550096"/>
          </a:xfrm>
          <a:prstGeom prst="ellipse">
            <a:avLst/>
          </a:prstGeom>
          <a:blipFill dpi="0" rotWithShape="1">
            <a:blip r:embed="rId10"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3217" tIns="46610" rIns="93217" bIns="46610" numCol="1" anchor="ctr" anchorCtr="0" compatLnSpc="1">
            <a:prstTxWarp prst="textNoShape">
              <a:avLst/>
            </a:prstTxWarp>
          </a:bodyPr>
          <a:lstStyle/>
          <a:p>
            <a:pPr marL="0" marR="0" lvl="0" indent="0" algn="ctr"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351" name="Group 160"/>
          <p:cNvGrpSpPr>
            <a:grpSpLocks/>
          </p:cNvGrpSpPr>
          <p:nvPr userDrawn="1"/>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Tree>
    <p:extLst>
      <p:ext uri="{BB962C8B-B14F-4D97-AF65-F5344CB8AC3E}">
        <p14:creationId xmlns:p14="http://schemas.microsoft.com/office/powerpoint/2010/main" xmlns="" val="346134265"/>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2015174328"/>
              </p:ext>
            </p:extLst>
          </p:nvPr>
        </p:nvGraphicFramePr>
        <p:xfrm>
          <a:off x="1588" y="1588"/>
          <a:ext cx="1587" cy="1587"/>
        </p:xfrm>
        <a:graphic>
          <a:graphicData uri="http://schemas.openxmlformats.org/presentationml/2006/ole">
            <p:oleObj spid="_x0000_s239727" name="think-cell Slide" r:id="rId4"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
        <p:nvSpPr>
          <p:cNvPr id="6" name="Slide Number"/>
          <p:cNvSpPr txBox="1">
            <a:spLocks/>
          </p:cNvSpPr>
          <p:nvPr userDrawn="1">
            <p:custDataLst>
              <p:tags r:id="rId2"/>
            </p:custDataLst>
          </p:nvPr>
        </p:nvSpPr>
        <p:spPr bwMode="auto">
          <a:xfrm>
            <a:off x="4493453" y="6647941"/>
            <a:ext cx="157094" cy="153888"/>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ctr" fontAlgn="base">
              <a:spcBef>
                <a:spcPct val="0"/>
              </a:spcBef>
              <a:spcAft>
                <a:spcPct val="0"/>
              </a:spcAft>
            </a:pPr>
            <a:fld id="{42C328C1-A84F-4A39-A664-DBA00541A8C6}" type="slidenum">
              <a:rPr lang="en-US" smtClean="0">
                <a:solidFill>
                  <a:srgbClr val="83725B"/>
                </a:solidFill>
                <a:cs typeface="Arial" pitchFamily="34" charset="0"/>
              </a:rPr>
              <a:pPr algn="ctr" fontAlgn="base">
                <a:spcBef>
                  <a:spcPct val="0"/>
                </a:spcBef>
                <a:spcAft>
                  <a:spcPct val="0"/>
                </a:spcAft>
              </a:pPr>
              <a:t>‹#›</a:t>
            </a:fld>
            <a:endParaRPr lang="en-US" dirty="0">
              <a:solidFill>
                <a:srgbClr val="83725B"/>
              </a:solidFill>
              <a:cs typeface="Arial" pitchFamily="34" charset="0"/>
            </a:endParaRPr>
          </a:p>
        </p:txBody>
      </p:sp>
      <p:sp>
        <p:nvSpPr>
          <p:cNvPr id="7" name="Date Placeholder 3"/>
          <p:cNvSpPr>
            <a:spLocks noGrp="1"/>
          </p:cNvSpPr>
          <p:nvPr>
            <p:ph type="dt" sz="half" idx="2"/>
          </p:nvPr>
        </p:nvSpPr>
        <p:spPr>
          <a:xfrm>
            <a:off x="121490" y="6647941"/>
            <a:ext cx="564257" cy="153888"/>
          </a:xfrm>
          <a:prstGeom prst="rect">
            <a:avLst/>
          </a:prstGeom>
        </p:spPr>
        <p:txBody>
          <a:bodyPr vert="horz" wrap="none" lIns="0" tIns="0" rIns="0" bIns="0" rtlCol="0" anchor="b" anchorCtr="0">
            <a:spAutoFit/>
          </a:bodyPr>
          <a:lstStyle>
            <a:lvl1pPr algn="l">
              <a:defRPr lang="en-US" sz="1000" u="none" baseline="0" smtClean="0">
                <a:solidFill>
                  <a:schemeClr val="tx2"/>
                </a:solidFill>
                <a:latin typeface="+mn-lt"/>
              </a:defRPr>
            </a:lvl1pPr>
          </a:lstStyle>
          <a:p>
            <a:endParaRPr dirty="0">
              <a:solidFill>
                <a:srgbClr val="83725B"/>
              </a:solidFill>
            </a:endParaRPr>
          </a:p>
        </p:txBody>
      </p:sp>
    </p:spTree>
    <p:extLst>
      <p:ext uri="{BB962C8B-B14F-4D97-AF65-F5344CB8AC3E}">
        <p14:creationId xmlns:p14="http://schemas.microsoft.com/office/powerpoint/2010/main" xmlns="" val="3703855759"/>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graphicFrame>
        <p:nvGraphicFramePr>
          <p:cNvPr id="4" name="Rectangle 143" hidden="1"/>
          <p:cNvGraphicFramePr>
            <a:graphicFrameLocks/>
          </p:cNvGraphicFramePr>
          <p:nvPr/>
        </p:nvGraphicFramePr>
        <p:xfrm>
          <a:off x="0" y="0"/>
          <a:ext cx="158750" cy="158750"/>
        </p:xfrm>
        <a:graphic>
          <a:graphicData uri="http://schemas.openxmlformats.org/presentationml/2006/ole">
            <p:oleObj spid="_x0000_s240751" name="think-cell Slide" r:id="rId29" imgW="0" imgH="0" progId="">
              <p:embed/>
            </p:oleObj>
          </a:graphicData>
        </a:graphic>
      </p:graphicFrame>
      <p:pic>
        <p:nvPicPr>
          <p:cNvPr id="6" name="Picture 142"/>
          <p:cNvPicPr>
            <a:picLocks noChangeArrowheads="1"/>
          </p:cNvPicPr>
          <p:nvPr>
            <p:custDataLst>
              <p:tags r:id="rId2"/>
            </p:custDataLst>
          </p:nvPr>
        </p:nvPicPr>
        <p:blipFill>
          <a:blip r:embed="rId30" cstate="print">
            <a:extLst>
              <a:ext uri="{28A0092B-C50C-407E-A947-70E740481C1C}">
                <a14:useLocalDpi xmlns:a14="http://schemas.microsoft.com/office/drawing/2010/main" xmlns=""/>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7" name="McK 2. Unit of measure" hidden="1"/>
          <p:cNvSpPr txBox="1">
            <a:spLocks noChangeArrowheads="1"/>
          </p:cNvSpPr>
          <p:nvPr>
            <p:custDataLst>
              <p:tags r:id="rId3"/>
            </p:custDataLst>
          </p:nvPr>
        </p:nvSpPr>
        <p:spPr bwMode="auto">
          <a:xfrm>
            <a:off x="200025" y="1014413"/>
            <a:ext cx="6985000" cy="244475"/>
          </a:xfrm>
          <a:prstGeom prst="rect">
            <a:avLst/>
          </a:prstGeom>
          <a:noFill/>
          <a:ln>
            <a:noFill/>
          </a:ln>
          <a:effectLst/>
          <a:extLst/>
        </p:spPr>
        <p:txBody>
          <a:bodyPr lIns="0" tIns="0" rIns="0" bIns="0"/>
          <a:lstStyle>
            <a:lvl1pPr defTabSz="895350">
              <a:defRPr>
                <a:solidFill>
                  <a:schemeClr val="tx1"/>
                </a:solidFill>
                <a:latin typeface="Arial" charset="0"/>
                <a:cs typeface="Arial" charset="0"/>
              </a:defRPr>
            </a:lvl1pPr>
            <a:lvl2pPr marL="447675" defTabSz="895350">
              <a:defRPr>
                <a:solidFill>
                  <a:schemeClr val="tx1"/>
                </a:solidFill>
                <a:latin typeface="Arial" charset="0"/>
                <a:cs typeface="Arial" charset="0"/>
              </a:defRPr>
            </a:lvl2pPr>
            <a:lvl3pPr marL="895350" defTabSz="895350">
              <a:defRPr>
                <a:solidFill>
                  <a:schemeClr val="tx1"/>
                </a:solidFill>
                <a:latin typeface="Arial" charset="0"/>
                <a:cs typeface="Arial" charset="0"/>
              </a:defRPr>
            </a:lvl3pPr>
            <a:lvl4pPr marL="1344613" defTabSz="895350">
              <a:defRPr>
                <a:solidFill>
                  <a:schemeClr val="tx1"/>
                </a:solidFill>
                <a:latin typeface="Arial" charset="0"/>
                <a:cs typeface="Arial" charset="0"/>
              </a:defRPr>
            </a:lvl4pPr>
            <a:lvl5pPr marL="1792288" defTabSz="895350">
              <a:defRPr>
                <a:solidFill>
                  <a:schemeClr val="tx1"/>
                </a:solidFill>
                <a:latin typeface="Arial" charset="0"/>
                <a:cs typeface="Arial" charset="0"/>
              </a:defRPr>
            </a:lvl5pPr>
            <a:lvl6pPr marL="2249488" defTabSz="895350" fontAlgn="base">
              <a:spcBef>
                <a:spcPct val="0"/>
              </a:spcBef>
              <a:spcAft>
                <a:spcPct val="0"/>
              </a:spcAft>
              <a:defRPr>
                <a:solidFill>
                  <a:schemeClr val="tx1"/>
                </a:solidFill>
                <a:latin typeface="Arial" charset="0"/>
                <a:cs typeface="Arial" charset="0"/>
              </a:defRPr>
            </a:lvl6pPr>
            <a:lvl7pPr marL="2706688" defTabSz="895350" fontAlgn="base">
              <a:spcBef>
                <a:spcPct val="0"/>
              </a:spcBef>
              <a:spcAft>
                <a:spcPct val="0"/>
              </a:spcAft>
              <a:defRPr>
                <a:solidFill>
                  <a:schemeClr val="tx1"/>
                </a:solidFill>
                <a:latin typeface="Arial" charset="0"/>
                <a:cs typeface="Arial" charset="0"/>
              </a:defRPr>
            </a:lvl7pPr>
            <a:lvl8pPr marL="3163888" defTabSz="895350" fontAlgn="base">
              <a:spcBef>
                <a:spcPct val="0"/>
              </a:spcBef>
              <a:spcAft>
                <a:spcPct val="0"/>
              </a:spcAft>
              <a:defRPr>
                <a:solidFill>
                  <a:schemeClr val="tx1"/>
                </a:solidFill>
                <a:latin typeface="Arial" charset="0"/>
                <a:cs typeface="Arial" charset="0"/>
              </a:defRPr>
            </a:lvl8pPr>
            <a:lvl9pPr marL="3621088" defTabSz="895350" fontAlgn="base">
              <a:spcBef>
                <a:spcPct val="0"/>
              </a:spcBef>
              <a:spcAft>
                <a:spcPct val="0"/>
              </a:spcAft>
              <a:defRPr>
                <a:solidFill>
                  <a:schemeClr val="tx1"/>
                </a:solidFill>
                <a:latin typeface="Arial" charset="0"/>
                <a:cs typeface="Arial" charset="0"/>
              </a:defRPr>
            </a:lvl9pPr>
          </a:lstStyle>
          <a:p>
            <a:pPr>
              <a:defRPr/>
            </a:pPr>
            <a:r>
              <a:rPr lang="en-GB" sz="1600" b="1" dirty="0" smtClean="0">
                <a:solidFill>
                  <a:srgbClr val="808080"/>
                </a:solidFill>
              </a:rPr>
              <a:t>Unit of measure</a:t>
            </a:r>
          </a:p>
        </p:txBody>
      </p:sp>
      <p:grpSp>
        <p:nvGrpSpPr>
          <p:cNvPr id="8" name="McK Slide Elements"/>
          <p:cNvGrpSpPr>
            <a:grpSpLocks/>
          </p:cNvGrpSpPr>
          <p:nvPr userDrawn="1"/>
        </p:nvGrpSpPr>
        <p:grpSpPr bwMode="auto">
          <a:xfrm>
            <a:off x="200025" y="6223000"/>
            <a:ext cx="6985000" cy="349250"/>
            <a:chOff x="126" y="3920"/>
            <a:chExt cx="4400" cy="220"/>
          </a:xfrm>
        </p:grpSpPr>
        <p:sp>
          <p:nvSpPr>
            <p:cNvPr id="9" name="McK 3. Footnote" hidden="1"/>
            <p:cNvSpPr txBox="1">
              <a:spLocks noChangeArrowheads="1"/>
            </p:cNvSpPr>
            <p:nvPr userDrawn="1"/>
          </p:nvSpPr>
          <p:spPr bwMode="auto">
            <a:xfrm>
              <a:off x="126" y="3920"/>
              <a:ext cx="4400" cy="96"/>
            </a:xfrm>
            <a:prstGeom prst="rect">
              <a:avLst/>
            </a:prstGeom>
            <a:noFill/>
            <a:ln>
              <a:noFill/>
            </a:ln>
            <a:effectLst/>
            <a:extLst/>
          </p:spPr>
          <p:txBody>
            <a:bodyPr lIns="0" tIns="0" rIns="0" bIns="0" anchor="b"/>
            <a:lstStyle>
              <a:lvl1pPr marL="104775" indent="-104775" defTabSz="895350">
                <a:defRPr>
                  <a:solidFill>
                    <a:schemeClr val="tx1"/>
                  </a:solidFill>
                  <a:latin typeface="Arial" charset="0"/>
                  <a:cs typeface="Arial" charset="0"/>
                </a:defRPr>
              </a:lvl1pPr>
              <a:lvl2pPr marL="1031875" defTabSz="895350">
                <a:defRPr>
                  <a:solidFill>
                    <a:schemeClr val="tx1"/>
                  </a:solidFill>
                  <a:latin typeface="Arial" charset="0"/>
                  <a:cs typeface="Arial" charset="0"/>
                </a:defRPr>
              </a:lvl2pPr>
              <a:lvl3pPr marL="1217613" defTabSz="895350">
                <a:defRPr>
                  <a:solidFill>
                    <a:schemeClr val="tx1"/>
                  </a:solidFill>
                  <a:latin typeface="Arial" charset="0"/>
                  <a:cs typeface="Arial" charset="0"/>
                </a:defRPr>
              </a:lvl3pPr>
              <a:lvl4pPr marL="1404938" defTabSz="895350">
                <a:defRPr>
                  <a:solidFill>
                    <a:schemeClr val="tx1"/>
                  </a:solidFill>
                  <a:latin typeface="Arial" charset="0"/>
                  <a:cs typeface="Arial" charset="0"/>
                </a:defRPr>
              </a:lvl4pPr>
              <a:lvl5pPr marL="1792288" defTabSz="895350">
                <a:defRPr>
                  <a:solidFill>
                    <a:schemeClr val="tx1"/>
                  </a:solidFill>
                  <a:latin typeface="Arial" charset="0"/>
                  <a:cs typeface="Arial" charset="0"/>
                </a:defRPr>
              </a:lvl5pPr>
              <a:lvl6pPr marL="2249488" defTabSz="895350" fontAlgn="base">
                <a:spcBef>
                  <a:spcPct val="0"/>
                </a:spcBef>
                <a:spcAft>
                  <a:spcPct val="0"/>
                </a:spcAft>
                <a:defRPr>
                  <a:solidFill>
                    <a:schemeClr val="tx1"/>
                  </a:solidFill>
                  <a:latin typeface="Arial" charset="0"/>
                  <a:cs typeface="Arial" charset="0"/>
                </a:defRPr>
              </a:lvl6pPr>
              <a:lvl7pPr marL="2706688" defTabSz="895350" fontAlgn="base">
                <a:spcBef>
                  <a:spcPct val="0"/>
                </a:spcBef>
                <a:spcAft>
                  <a:spcPct val="0"/>
                </a:spcAft>
                <a:defRPr>
                  <a:solidFill>
                    <a:schemeClr val="tx1"/>
                  </a:solidFill>
                  <a:latin typeface="Arial" charset="0"/>
                  <a:cs typeface="Arial" charset="0"/>
                </a:defRPr>
              </a:lvl7pPr>
              <a:lvl8pPr marL="3163888" defTabSz="895350" fontAlgn="base">
                <a:spcBef>
                  <a:spcPct val="0"/>
                </a:spcBef>
                <a:spcAft>
                  <a:spcPct val="0"/>
                </a:spcAft>
                <a:defRPr>
                  <a:solidFill>
                    <a:schemeClr val="tx1"/>
                  </a:solidFill>
                  <a:latin typeface="Arial" charset="0"/>
                  <a:cs typeface="Arial" charset="0"/>
                </a:defRPr>
              </a:lvl8pPr>
              <a:lvl9pPr marL="3621088" defTabSz="895350" fontAlgn="base">
                <a:spcBef>
                  <a:spcPct val="0"/>
                </a:spcBef>
                <a:spcAft>
                  <a:spcPct val="0"/>
                </a:spcAft>
                <a:defRPr>
                  <a:solidFill>
                    <a:schemeClr val="tx1"/>
                  </a:solidFill>
                  <a:latin typeface="Arial" charset="0"/>
                  <a:cs typeface="Arial" charset="0"/>
                </a:defRPr>
              </a:lvl9pPr>
            </a:lstStyle>
            <a:p>
              <a:pPr>
                <a:defRPr/>
              </a:pPr>
              <a:r>
                <a:rPr lang="en-GB" sz="1000" dirty="0" smtClean="0">
                  <a:solidFill>
                    <a:srgbClr val="003896"/>
                  </a:solidFill>
                </a:rPr>
                <a:t>1 Footnote</a:t>
              </a:r>
            </a:p>
          </p:txBody>
        </p:sp>
        <p:sp>
          <p:nvSpPr>
            <p:cNvPr id="10" name="McK 4. Source" hidden="1"/>
            <p:cNvSpPr>
              <a:spLocks noChangeArrowheads="1"/>
            </p:cNvSpPr>
            <p:nvPr userDrawn="1"/>
          </p:nvSpPr>
          <p:spPr bwMode="auto">
            <a:xfrm>
              <a:off x="126" y="4044"/>
              <a:ext cx="4400"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609600" indent="-609600" defTabSz="895350" eaLnBrk="0" hangingPunct="0">
                <a:tabLst>
                  <a:tab pos="612775" algn="l"/>
                </a:tabLst>
                <a:defRPr sz="800">
                  <a:solidFill>
                    <a:schemeClr val="tx1"/>
                  </a:solidFill>
                  <a:latin typeface="Arial" panose="020B0604020202020204" pitchFamily="34" charset="0"/>
                  <a:cs typeface="Arial" panose="020B0604020202020204" pitchFamily="34" charset="0"/>
                </a:defRPr>
              </a:lvl1pPr>
              <a:lvl2pPr marL="742950" indent="-285750" defTabSz="895350" eaLnBrk="0" hangingPunct="0">
                <a:tabLst>
                  <a:tab pos="612775" algn="l"/>
                </a:tabLst>
                <a:defRPr sz="800">
                  <a:solidFill>
                    <a:schemeClr val="tx1"/>
                  </a:solidFill>
                  <a:latin typeface="Arial" panose="020B0604020202020204" pitchFamily="34" charset="0"/>
                  <a:cs typeface="Arial" panose="020B0604020202020204" pitchFamily="34" charset="0"/>
                </a:defRPr>
              </a:lvl2pPr>
              <a:lvl3pPr marL="1143000" indent="-228600" defTabSz="895350" eaLnBrk="0" hangingPunct="0">
                <a:tabLst>
                  <a:tab pos="612775" algn="l"/>
                </a:tabLst>
                <a:defRPr sz="800">
                  <a:solidFill>
                    <a:schemeClr val="tx1"/>
                  </a:solidFill>
                  <a:latin typeface="Arial" panose="020B0604020202020204" pitchFamily="34" charset="0"/>
                  <a:cs typeface="Arial" panose="020B0604020202020204" pitchFamily="34" charset="0"/>
                </a:defRPr>
              </a:lvl3pPr>
              <a:lvl4pPr marL="1600200" indent="-228600" defTabSz="895350" eaLnBrk="0" hangingPunct="0">
                <a:tabLst>
                  <a:tab pos="612775" algn="l"/>
                </a:tabLst>
                <a:defRPr sz="800">
                  <a:solidFill>
                    <a:schemeClr val="tx1"/>
                  </a:solidFill>
                  <a:latin typeface="Arial" panose="020B0604020202020204" pitchFamily="34" charset="0"/>
                  <a:cs typeface="Arial" panose="020B0604020202020204" pitchFamily="34" charset="0"/>
                </a:defRPr>
              </a:lvl4pPr>
              <a:lvl5pPr marL="2057400" indent="-228600" defTabSz="895350" eaLnBrk="0" hangingPunct="0">
                <a:tabLst>
                  <a:tab pos="612775" algn="l"/>
                </a:tabLst>
                <a:defRPr sz="800">
                  <a:solidFill>
                    <a:schemeClr val="tx1"/>
                  </a:solidFill>
                  <a:latin typeface="Arial" panose="020B0604020202020204" pitchFamily="34" charset="0"/>
                  <a:cs typeface="Arial" panose="020B0604020202020204" pitchFamily="34" charset="0"/>
                </a:defRPr>
              </a:lvl5pPr>
              <a:lvl6pPr marL="2514600" indent="-228600" defTabSz="895350" eaLnBrk="0" fontAlgn="base" hangingPunct="0">
                <a:spcBef>
                  <a:spcPct val="0"/>
                </a:spcBef>
                <a:spcAft>
                  <a:spcPct val="0"/>
                </a:spcAft>
                <a:tabLst>
                  <a:tab pos="612775" algn="l"/>
                </a:tabLst>
                <a:defRPr sz="800">
                  <a:solidFill>
                    <a:schemeClr val="tx1"/>
                  </a:solidFill>
                  <a:latin typeface="Arial" panose="020B0604020202020204" pitchFamily="34" charset="0"/>
                  <a:cs typeface="Arial" panose="020B0604020202020204" pitchFamily="34" charset="0"/>
                </a:defRPr>
              </a:lvl6pPr>
              <a:lvl7pPr marL="2971800" indent="-228600" defTabSz="895350" eaLnBrk="0" fontAlgn="base" hangingPunct="0">
                <a:spcBef>
                  <a:spcPct val="0"/>
                </a:spcBef>
                <a:spcAft>
                  <a:spcPct val="0"/>
                </a:spcAft>
                <a:tabLst>
                  <a:tab pos="612775" algn="l"/>
                </a:tabLst>
                <a:defRPr sz="800">
                  <a:solidFill>
                    <a:schemeClr val="tx1"/>
                  </a:solidFill>
                  <a:latin typeface="Arial" panose="020B0604020202020204" pitchFamily="34" charset="0"/>
                  <a:cs typeface="Arial" panose="020B0604020202020204" pitchFamily="34" charset="0"/>
                </a:defRPr>
              </a:lvl7pPr>
              <a:lvl8pPr marL="3429000" indent="-228600" defTabSz="895350" eaLnBrk="0" fontAlgn="base" hangingPunct="0">
                <a:spcBef>
                  <a:spcPct val="0"/>
                </a:spcBef>
                <a:spcAft>
                  <a:spcPct val="0"/>
                </a:spcAft>
                <a:tabLst>
                  <a:tab pos="612775" algn="l"/>
                </a:tabLst>
                <a:defRPr sz="800">
                  <a:solidFill>
                    <a:schemeClr val="tx1"/>
                  </a:solidFill>
                  <a:latin typeface="Arial" panose="020B0604020202020204" pitchFamily="34" charset="0"/>
                  <a:cs typeface="Arial" panose="020B0604020202020204" pitchFamily="34" charset="0"/>
                </a:defRPr>
              </a:lvl8pPr>
              <a:lvl9pPr marL="3886200" indent="-228600" defTabSz="895350" eaLnBrk="0" fontAlgn="base" hangingPunct="0">
                <a:spcBef>
                  <a:spcPct val="0"/>
                </a:spcBef>
                <a:spcAft>
                  <a:spcPct val="0"/>
                </a:spcAft>
                <a:tabLst>
                  <a:tab pos="612775" algn="l"/>
                </a:tabLs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000" dirty="0" smtClean="0">
                  <a:solidFill>
                    <a:srgbClr val="003896"/>
                  </a:solidFill>
                </a:rPr>
                <a:t>SOURCE: Source</a:t>
              </a:r>
            </a:p>
          </p:txBody>
        </p:sp>
      </p:grpSp>
      <p:grpSp>
        <p:nvGrpSpPr>
          <p:cNvPr id="11" name="LegendBoxes" hidden="1"/>
          <p:cNvGrpSpPr>
            <a:grpSpLocks/>
          </p:cNvGrpSpPr>
          <p:nvPr>
            <p:custDataLst>
              <p:tags r:id="rId4"/>
            </p:custDataLst>
          </p:nvPr>
        </p:nvGrpSpPr>
        <p:grpSpPr bwMode="auto">
          <a:xfrm>
            <a:off x="7993063" y="1014413"/>
            <a:ext cx="842962" cy="976312"/>
            <a:chOff x="3394" y="519"/>
            <a:chExt cx="531" cy="615"/>
          </a:xfrm>
        </p:grpSpPr>
        <p:sp>
          <p:nvSpPr>
            <p:cNvPr id="12" name="LegendRectangle1" hidden="1"/>
            <p:cNvSpPr>
              <a:spLocks noChangeArrowheads="1"/>
            </p:cNvSpPr>
            <p:nvPr userDrawn="1"/>
          </p:nvSpPr>
          <p:spPr bwMode="auto">
            <a:xfrm>
              <a:off x="3394" y="526"/>
              <a:ext cx="104" cy="101"/>
            </a:xfrm>
            <a:prstGeom prst="rect">
              <a:avLst/>
            </a:prstGeom>
            <a:solidFill>
              <a:schemeClr val="accent1"/>
            </a:solidFill>
            <a:ln w="9525">
              <a:solidFill>
                <a:srgbClr val="808080"/>
              </a:solidFill>
              <a:miter lim="800000"/>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13" name="LegendRectangle2" hidden="1"/>
            <p:cNvSpPr>
              <a:spLocks noChangeArrowheads="1"/>
            </p:cNvSpPr>
            <p:nvPr userDrawn="1"/>
          </p:nvSpPr>
          <p:spPr bwMode="auto">
            <a:xfrm>
              <a:off x="3394" y="693"/>
              <a:ext cx="104" cy="101"/>
            </a:xfrm>
            <a:prstGeom prst="rect">
              <a:avLst/>
            </a:prstGeom>
            <a:solidFill>
              <a:schemeClr val="accent2"/>
            </a:solidFill>
            <a:ln w="9525">
              <a:solidFill>
                <a:srgbClr val="808080"/>
              </a:solidFill>
              <a:miter lim="800000"/>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14" name="LegendRectangle3" hidden="1"/>
            <p:cNvSpPr>
              <a:spLocks noChangeArrowheads="1"/>
            </p:cNvSpPr>
            <p:nvPr userDrawn="1"/>
          </p:nvSpPr>
          <p:spPr bwMode="auto">
            <a:xfrm>
              <a:off x="3394" y="860"/>
              <a:ext cx="104" cy="101"/>
            </a:xfrm>
            <a:prstGeom prst="rect">
              <a:avLst/>
            </a:prstGeom>
            <a:solidFill>
              <a:schemeClr val="hlink"/>
            </a:solidFill>
            <a:ln w="9525">
              <a:solidFill>
                <a:srgbClr val="808080"/>
              </a:solidFill>
              <a:miter lim="800000"/>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15" name="LegendRectangle4" hidden="1"/>
            <p:cNvSpPr>
              <a:spLocks noChangeArrowheads="1"/>
            </p:cNvSpPr>
            <p:nvPr userDrawn="1"/>
          </p:nvSpPr>
          <p:spPr bwMode="auto">
            <a:xfrm>
              <a:off x="3394" y="1027"/>
              <a:ext cx="104" cy="101"/>
            </a:xfrm>
            <a:prstGeom prst="rect">
              <a:avLst/>
            </a:prstGeom>
            <a:solidFill>
              <a:schemeClr val="folHlink"/>
            </a:solidFill>
            <a:ln w="9525">
              <a:solidFill>
                <a:srgbClr val="808080"/>
              </a:solidFill>
              <a:miter lim="800000"/>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16" name="Legend1" hidden="1"/>
            <p:cNvSpPr>
              <a:spLocks noChangeArrowheads="1"/>
            </p:cNvSpPr>
            <p:nvPr userDrawn="1"/>
          </p:nvSpPr>
          <p:spPr bwMode="auto">
            <a:xfrm>
              <a:off x="3554" y="519"/>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Legend1</a:t>
              </a:r>
            </a:p>
          </p:txBody>
        </p:sp>
        <p:sp>
          <p:nvSpPr>
            <p:cNvPr id="17" name="Legend2" hidden="1"/>
            <p:cNvSpPr>
              <a:spLocks noChangeArrowheads="1"/>
            </p:cNvSpPr>
            <p:nvPr userDrawn="1"/>
          </p:nvSpPr>
          <p:spPr bwMode="auto">
            <a:xfrm>
              <a:off x="3554" y="684"/>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Legend2</a:t>
              </a:r>
            </a:p>
          </p:txBody>
        </p:sp>
        <p:sp>
          <p:nvSpPr>
            <p:cNvPr id="18" name="Legend3" hidden="1"/>
            <p:cNvSpPr>
              <a:spLocks noChangeArrowheads="1"/>
            </p:cNvSpPr>
            <p:nvPr userDrawn="1"/>
          </p:nvSpPr>
          <p:spPr bwMode="auto">
            <a:xfrm>
              <a:off x="3554" y="849"/>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Legend3</a:t>
              </a:r>
            </a:p>
          </p:txBody>
        </p:sp>
        <p:sp>
          <p:nvSpPr>
            <p:cNvPr id="19" name="Legend4" hidden="1"/>
            <p:cNvSpPr>
              <a:spLocks noChangeArrowheads="1"/>
            </p:cNvSpPr>
            <p:nvPr userDrawn="1"/>
          </p:nvSpPr>
          <p:spPr bwMode="auto">
            <a:xfrm>
              <a:off x="3554" y="1019"/>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Legend4</a:t>
              </a:r>
            </a:p>
          </p:txBody>
        </p:sp>
      </p:grpSp>
      <p:grpSp>
        <p:nvGrpSpPr>
          <p:cNvPr id="20" name="LegendLines" hidden="1"/>
          <p:cNvGrpSpPr>
            <a:grpSpLocks/>
          </p:cNvGrpSpPr>
          <p:nvPr>
            <p:custDataLst>
              <p:tags r:id="rId5"/>
            </p:custDataLst>
          </p:nvPr>
        </p:nvGrpSpPr>
        <p:grpSpPr bwMode="auto">
          <a:xfrm>
            <a:off x="7675563" y="1014413"/>
            <a:ext cx="1160462" cy="706437"/>
            <a:chOff x="2411" y="2750"/>
            <a:chExt cx="731" cy="445"/>
          </a:xfrm>
        </p:grpSpPr>
        <p:sp>
          <p:nvSpPr>
            <p:cNvPr id="21" name="LineLegend1" hidden="1"/>
            <p:cNvSpPr>
              <a:spLocks noChangeShapeType="1"/>
            </p:cNvSpPr>
            <p:nvPr/>
          </p:nvSpPr>
          <p:spPr bwMode="auto">
            <a:xfrm>
              <a:off x="2411" y="2807"/>
              <a:ext cx="28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dirty="0">
                <a:solidFill>
                  <a:srgbClr val="003896"/>
                </a:solidFill>
              </a:endParaRPr>
            </a:p>
          </p:txBody>
        </p:sp>
        <p:sp>
          <p:nvSpPr>
            <p:cNvPr id="22" name="LineLegend2" hidden="1"/>
            <p:cNvSpPr>
              <a:spLocks noChangeShapeType="1"/>
            </p:cNvSpPr>
            <p:nvPr/>
          </p:nvSpPr>
          <p:spPr bwMode="auto">
            <a:xfrm>
              <a:off x="2411" y="2972"/>
              <a:ext cx="288" cy="0"/>
            </a:xfrm>
            <a:prstGeom prst="line">
              <a:avLst/>
            </a:prstGeom>
            <a:noFill/>
            <a:ln w="2857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ZA" dirty="0">
                <a:solidFill>
                  <a:srgbClr val="003896"/>
                </a:solidFill>
              </a:endParaRPr>
            </a:p>
          </p:txBody>
        </p:sp>
        <p:sp>
          <p:nvSpPr>
            <p:cNvPr id="23" name="LineLegend3" hidden="1"/>
            <p:cNvSpPr>
              <a:spLocks noChangeShapeType="1"/>
            </p:cNvSpPr>
            <p:nvPr/>
          </p:nvSpPr>
          <p:spPr bwMode="auto">
            <a:xfrm>
              <a:off x="2411" y="3137"/>
              <a:ext cx="288" cy="0"/>
            </a:xfrm>
            <a:prstGeom prst="line">
              <a:avLst/>
            </a:prstGeom>
            <a:noFill/>
            <a:ln w="2857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ZA" dirty="0">
                <a:solidFill>
                  <a:srgbClr val="003896"/>
                </a:solidFill>
              </a:endParaRPr>
            </a:p>
          </p:txBody>
        </p:sp>
        <p:sp>
          <p:nvSpPr>
            <p:cNvPr id="24" name="Legend1" hidden="1"/>
            <p:cNvSpPr>
              <a:spLocks noChangeArrowheads="1"/>
            </p:cNvSpPr>
            <p:nvPr userDrawn="1"/>
          </p:nvSpPr>
          <p:spPr bwMode="auto">
            <a:xfrm>
              <a:off x="2771" y="2750"/>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Legend1</a:t>
              </a:r>
            </a:p>
          </p:txBody>
        </p:sp>
        <p:sp>
          <p:nvSpPr>
            <p:cNvPr id="25" name="Legend2" hidden="1"/>
            <p:cNvSpPr>
              <a:spLocks noChangeArrowheads="1"/>
            </p:cNvSpPr>
            <p:nvPr userDrawn="1"/>
          </p:nvSpPr>
          <p:spPr bwMode="auto">
            <a:xfrm>
              <a:off x="2771" y="2915"/>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Legend2</a:t>
              </a:r>
            </a:p>
          </p:txBody>
        </p:sp>
        <p:sp>
          <p:nvSpPr>
            <p:cNvPr id="26" name="Legend3" hidden="1"/>
            <p:cNvSpPr>
              <a:spLocks noChangeArrowheads="1"/>
            </p:cNvSpPr>
            <p:nvPr userDrawn="1"/>
          </p:nvSpPr>
          <p:spPr bwMode="auto">
            <a:xfrm>
              <a:off x="2771" y="3080"/>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Legend3</a:t>
              </a:r>
            </a:p>
          </p:txBody>
        </p:sp>
      </p:grpSp>
      <p:grpSp>
        <p:nvGrpSpPr>
          <p:cNvPr id="27" name="LegendMoons" hidden="1"/>
          <p:cNvGrpSpPr>
            <a:grpSpLocks/>
          </p:cNvGrpSpPr>
          <p:nvPr>
            <p:custDataLst>
              <p:tags r:id="rId6"/>
            </p:custDataLst>
          </p:nvPr>
        </p:nvGrpSpPr>
        <p:grpSpPr bwMode="auto">
          <a:xfrm>
            <a:off x="7913688" y="1014413"/>
            <a:ext cx="922337" cy="1306512"/>
            <a:chOff x="1104" y="2704"/>
            <a:chExt cx="581" cy="823"/>
          </a:xfrm>
        </p:grpSpPr>
        <p:grpSp>
          <p:nvGrpSpPr>
            <p:cNvPr id="28" name="MoonLegend1" hidden="1"/>
            <p:cNvGrpSpPr>
              <a:grpSpLocks noChangeAspect="1"/>
            </p:cNvGrpSpPr>
            <p:nvPr>
              <p:custDataLst>
                <p:tags r:id="rId13"/>
              </p:custDataLst>
            </p:nvPr>
          </p:nvGrpSpPr>
          <p:grpSpPr bwMode="auto">
            <a:xfrm>
              <a:off x="1104" y="2704"/>
              <a:ext cx="132" cy="132"/>
              <a:chOff x="4533" y="183"/>
              <a:chExt cx="144" cy="144"/>
            </a:xfrm>
          </p:grpSpPr>
          <p:sp>
            <p:nvSpPr>
              <p:cNvPr id="46" name="Oval 74" hidden="1"/>
              <p:cNvSpPr>
                <a:spLocks noChangeAspect="1" noChangeArrowheads="1"/>
              </p:cNvSpPr>
              <p:nvPr>
                <p:custDataLst>
                  <p:tags r:id="rId26"/>
                </p:custDataLst>
              </p:nvPr>
            </p:nvSpPr>
            <p:spPr bwMode="blackWhite">
              <a:xfrm>
                <a:off x="4533" y="183"/>
                <a:ext cx="144" cy="144"/>
              </a:xfrm>
              <a:prstGeom prst="ellipse">
                <a:avLst/>
              </a:prstGeom>
              <a:solidFill>
                <a:schemeClr val="accent1"/>
              </a:solidFill>
              <a:ln w="9525">
                <a:solidFill>
                  <a:schemeClr val="tx1"/>
                </a:solidFill>
                <a:round/>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47" name="Arc 75" hidden="1"/>
              <p:cNvSpPr>
                <a:spLocks noChangeAspect="1"/>
              </p:cNvSpPr>
              <p:nvPr>
                <p:custDataLst>
                  <p:tags r:id="rId27"/>
                </p:custDataLst>
              </p:nvPr>
            </p:nvSpPr>
            <p:spPr bwMode="black">
              <a:xfrm>
                <a:off x="4533" y="183"/>
                <a:ext cx="144" cy="144"/>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599" y="0"/>
                    </a:moveTo>
                  </a:path>
                  <a:path w="43200" h="43200" stroke="0" extrusionOk="0">
                    <a:moveTo>
                      <a:pt x="21599" y="0"/>
                    </a:moveTo>
                    <a:lnTo>
                      <a:pt x="21600" y="21600"/>
                    </a:lnTo>
                    <a:lnTo>
                      <a:pt x="21599" y="0"/>
                    </a:lnTo>
                    <a:close/>
                  </a:path>
                </a:pathLst>
              </a:custGeom>
              <a:solidFill>
                <a:schemeClr val="folHlink"/>
              </a:solidFill>
              <a:ln w="9525">
                <a:solidFill>
                  <a:schemeClr val="tx1"/>
                </a:solidFill>
                <a:round/>
                <a:headEnd/>
                <a:tailEnd/>
              </a:ln>
            </p:spPr>
            <p:txBody>
              <a:bodyPr wrap="none" anchor="ctr"/>
              <a:lstStyle/>
              <a:p>
                <a:endParaRPr lang="en-ZA" dirty="0">
                  <a:solidFill>
                    <a:srgbClr val="003896"/>
                  </a:solidFill>
                </a:endParaRPr>
              </a:p>
            </p:txBody>
          </p:sp>
        </p:grpSp>
        <p:grpSp>
          <p:nvGrpSpPr>
            <p:cNvPr id="29" name="MoonLegend2" hidden="1"/>
            <p:cNvGrpSpPr>
              <a:grpSpLocks noChangeAspect="1"/>
            </p:cNvGrpSpPr>
            <p:nvPr>
              <p:custDataLst>
                <p:tags r:id="rId14"/>
              </p:custDataLst>
            </p:nvPr>
          </p:nvGrpSpPr>
          <p:grpSpPr bwMode="auto">
            <a:xfrm>
              <a:off x="1104" y="2876"/>
              <a:ext cx="132" cy="132"/>
              <a:chOff x="1694" y="2044"/>
              <a:chExt cx="160" cy="160"/>
            </a:xfrm>
          </p:grpSpPr>
          <p:sp>
            <p:nvSpPr>
              <p:cNvPr id="44" name="Oval 77" hidden="1"/>
              <p:cNvSpPr>
                <a:spLocks noChangeAspect="1" noChangeArrowheads="1"/>
              </p:cNvSpPr>
              <p:nvPr>
                <p:custDataLst>
                  <p:tags r:id="rId24"/>
                </p:custDataLst>
              </p:nvPr>
            </p:nvSpPr>
            <p:spPr bwMode="blackWhite">
              <a:xfrm>
                <a:off x="1694" y="2044"/>
                <a:ext cx="160" cy="160"/>
              </a:xfrm>
              <a:prstGeom prst="ellipse">
                <a:avLst/>
              </a:prstGeom>
              <a:solidFill>
                <a:schemeClr val="accent1"/>
              </a:solidFill>
              <a:ln w="9525">
                <a:solidFill>
                  <a:schemeClr val="tx1"/>
                </a:solidFill>
                <a:round/>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45" name="Arc 78" hidden="1"/>
              <p:cNvSpPr>
                <a:spLocks noChangeAspect="1"/>
              </p:cNvSpPr>
              <p:nvPr>
                <p:custDataLst>
                  <p:tags r:id="rId25"/>
                </p:custDataLst>
              </p:nvPr>
            </p:nvSpPr>
            <p:spPr bwMode="black">
              <a:xfrm>
                <a:off x="1774" y="2044"/>
                <a:ext cx="80" cy="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folHlink"/>
              </a:solidFill>
              <a:ln w="9525">
                <a:solidFill>
                  <a:schemeClr val="tx1"/>
                </a:solidFill>
                <a:round/>
                <a:headEnd/>
                <a:tailEnd/>
              </a:ln>
            </p:spPr>
            <p:txBody>
              <a:bodyPr wrap="none" anchor="ctr"/>
              <a:lstStyle/>
              <a:p>
                <a:endParaRPr lang="en-ZA" dirty="0">
                  <a:solidFill>
                    <a:srgbClr val="003896"/>
                  </a:solidFill>
                </a:endParaRPr>
              </a:p>
            </p:txBody>
          </p:sp>
        </p:grpSp>
        <p:grpSp>
          <p:nvGrpSpPr>
            <p:cNvPr id="30" name="MoonLegend3" hidden="1"/>
            <p:cNvGrpSpPr>
              <a:grpSpLocks noChangeAspect="1"/>
            </p:cNvGrpSpPr>
            <p:nvPr>
              <p:custDataLst>
                <p:tags r:id="rId15"/>
              </p:custDataLst>
            </p:nvPr>
          </p:nvGrpSpPr>
          <p:grpSpPr bwMode="auto">
            <a:xfrm>
              <a:off x="1104" y="3049"/>
              <a:ext cx="132" cy="132"/>
              <a:chOff x="4495" y="897"/>
              <a:chExt cx="160" cy="160"/>
            </a:xfrm>
          </p:grpSpPr>
          <p:sp>
            <p:nvSpPr>
              <p:cNvPr id="42" name="Oval 80" hidden="1"/>
              <p:cNvSpPr>
                <a:spLocks noChangeAspect="1" noChangeArrowheads="1"/>
              </p:cNvSpPr>
              <p:nvPr>
                <p:custDataLst>
                  <p:tags r:id="rId22"/>
                </p:custDataLst>
              </p:nvPr>
            </p:nvSpPr>
            <p:spPr bwMode="blackWhite">
              <a:xfrm>
                <a:off x="4495" y="897"/>
                <a:ext cx="160" cy="160"/>
              </a:xfrm>
              <a:prstGeom prst="ellipse">
                <a:avLst/>
              </a:prstGeom>
              <a:solidFill>
                <a:schemeClr val="accent1"/>
              </a:solidFill>
              <a:ln w="9525">
                <a:solidFill>
                  <a:schemeClr val="tx1"/>
                </a:solidFill>
                <a:round/>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43" name="Arc 81" hidden="1"/>
              <p:cNvSpPr>
                <a:spLocks noChangeAspect="1"/>
              </p:cNvSpPr>
              <p:nvPr>
                <p:custDataLst>
                  <p:tags r:id="rId23"/>
                </p:custDataLst>
              </p:nvPr>
            </p:nvSpPr>
            <p:spPr bwMode="black">
              <a:xfrm>
                <a:off x="4575" y="897"/>
                <a:ext cx="80" cy="16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lnTo>
                      <a:pt x="-1" y="0"/>
                    </a:lnTo>
                    <a:close/>
                  </a:path>
                </a:pathLst>
              </a:custGeom>
              <a:solidFill>
                <a:schemeClr val="folHlink"/>
              </a:solidFill>
              <a:ln w="9525">
                <a:solidFill>
                  <a:schemeClr val="tx1"/>
                </a:solidFill>
                <a:round/>
                <a:headEnd/>
                <a:tailEnd/>
              </a:ln>
            </p:spPr>
            <p:txBody>
              <a:bodyPr wrap="none" anchor="ctr"/>
              <a:lstStyle/>
              <a:p>
                <a:endParaRPr lang="en-ZA" dirty="0">
                  <a:solidFill>
                    <a:srgbClr val="003896"/>
                  </a:solidFill>
                </a:endParaRPr>
              </a:p>
            </p:txBody>
          </p:sp>
        </p:grpSp>
        <p:grpSp>
          <p:nvGrpSpPr>
            <p:cNvPr id="31" name="MoonLegend4" hidden="1"/>
            <p:cNvGrpSpPr>
              <a:grpSpLocks noChangeAspect="1"/>
            </p:cNvGrpSpPr>
            <p:nvPr>
              <p:custDataLst>
                <p:tags r:id="rId16"/>
              </p:custDataLst>
            </p:nvPr>
          </p:nvGrpSpPr>
          <p:grpSpPr bwMode="auto">
            <a:xfrm>
              <a:off x="1104" y="3222"/>
              <a:ext cx="132" cy="132"/>
              <a:chOff x="4495" y="1198"/>
              <a:chExt cx="160" cy="160"/>
            </a:xfrm>
          </p:grpSpPr>
          <p:sp>
            <p:nvSpPr>
              <p:cNvPr id="40" name="Oval 83" hidden="1"/>
              <p:cNvSpPr>
                <a:spLocks noChangeAspect="1" noChangeArrowheads="1"/>
              </p:cNvSpPr>
              <p:nvPr>
                <p:custDataLst>
                  <p:tags r:id="rId20"/>
                </p:custDataLst>
              </p:nvPr>
            </p:nvSpPr>
            <p:spPr bwMode="blackWhite">
              <a:xfrm>
                <a:off x="4495" y="1198"/>
                <a:ext cx="160" cy="160"/>
              </a:xfrm>
              <a:prstGeom prst="ellipse">
                <a:avLst/>
              </a:prstGeom>
              <a:solidFill>
                <a:schemeClr val="accent1"/>
              </a:solidFill>
              <a:ln w="9525">
                <a:solidFill>
                  <a:schemeClr val="tx1"/>
                </a:solidFill>
                <a:round/>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41" name="Arc 84" hidden="1"/>
              <p:cNvSpPr>
                <a:spLocks noChangeAspect="1"/>
              </p:cNvSpPr>
              <p:nvPr>
                <p:custDataLst>
                  <p:tags r:id="rId21"/>
                </p:custDataLst>
              </p:nvPr>
            </p:nvSpPr>
            <p:spPr bwMode="black">
              <a:xfrm>
                <a:off x="4495" y="1198"/>
                <a:ext cx="160" cy="16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lnTo>
                      <a:pt x="21599" y="0"/>
                    </a:lnTo>
                    <a:close/>
                  </a:path>
                </a:pathLst>
              </a:custGeom>
              <a:solidFill>
                <a:schemeClr val="folHlink"/>
              </a:solidFill>
              <a:ln w="9525">
                <a:solidFill>
                  <a:schemeClr val="tx1"/>
                </a:solidFill>
                <a:round/>
                <a:headEnd/>
                <a:tailEnd/>
              </a:ln>
            </p:spPr>
            <p:txBody>
              <a:bodyPr wrap="none" anchor="ctr"/>
              <a:lstStyle/>
              <a:p>
                <a:endParaRPr lang="en-ZA" dirty="0">
                  <a:solidFill>
                    <a:srgbClr val="003896"/>
                  </a:solidFill>
                </a:endParaRPr>
              </a:p>
            </p:txBody>
          </p:sp>
        </p:grpSp>
        <p:grpSp>
          <p:nvGrpSpPr>
            <p:cNvPr id="32" name="MoonLegend5" hidden="1"/>
            <p:cNvGrpSpPr>
              <a:grpSpLocks noChangeAspect="1"/>
            </p:cNvGrpSpPr>
            <p:nvPr>
              <p:custDataLst>
                <p:tags r:id="rId17"/>
              </p:custDataLst>
            </p:nvPr>
          </p:nvGrpSpPr>
          <p:grpSpPr bwMode="auto">
            <a:xfrm>
              <a:off x="1104" y="3395"/>
              <a:ext cx="132" cy="132"/>
              <a:chOff x="4495" y="1440"/>
              <a:chExt cx="160" cy="160"/>
            </a:xfrm>
          </p:grpSpPr>
          <p:sp>
            <p:nvSpPr>
              <p:cNvPr id="38" name="Oval 86" hidden="1"/>
              <p:cNvSpPr>
                <a:spLocks noChangeAspect="1" noChangeArrowheads="1"/>
              </p:cNvSpPr>
              <p:nvPr>
                <p:custDataLst>
                  <p:tags r:id="rId18"/>
                </p:custDataLst>
              </p:nvPr>
            </p:nvSpPr>
            <p:spPr bwMode="blackWhite">
              <a:xfrm>
                <a:off x="4495" y="1440"/>
                <a:ext cx="160" cy="160"/>
              </a:xfrm>
              <a:prstGeom prst="ellipse">
                <a:avLst/>
              </a:prstGeom>
              <a:solidFill>
                <a:schemeClr val="accent1"/>
              </a:solidFill>
              <a:ln w="9525">
                <a:solidFill>
                  <a:schemeClr val="tx1"/>
                </a:solidFill>
                <a:round/>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39" name="Oval 87" hidden="1"/>
              <p:cNvSpPr>
                <a:spLocks noChangeAspect="1" noChangeArrowheads="1"/>
              </p:cNvSpPr>
              <p:nvPr>
                <p:custDataLst>
                  <p:tags r:id="rId19"/>
                </p:custDataLst>
              </p:nvPr>
            </p:nvSpPr>
            <p:spPr bwMode="black">
              <a:xfrm>
                <a:off x="4495" y="1440"/>
                <a:ext cx="160" cy="160"/>
              </a:xfrm>
              <a:prstGeom prst="ellipse">
                <a:avLst/>
              </a:prstGeom>
              <a:solidFill>
                <a:schemeClr val="folHlink"/>
              </a:solidFill>
              <a:ln w="9525">
                <a:solidFill>
                  <a:schemeClr val="tx1"/>
                </a:solidFill>
                <a:round/>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grpSp>
        <p:sp>
          <p:nvSpPr>
            <p:cNvPr id="33" name="Legend1" hidden="1"/>
            <p:cNvSpPr>
              <a:spLocks noChangeArrowheads="1"/>
            </p:cNvSpPr>
            <p:nvPr userDrawn="1"/>
          </p:nvSpPr>
          <p:spPr bwMode="auto">
            <a:xfrm>
              <a:off x="1314" y="2712"/>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Legend1</a:t>
              </a:r>
            </a:p>
          </p:txBody>
        </p:sp>
        <p:sp>
          <p:nvSpPr>
            <p:cNvPr id="34" name="Legend2" hidden="1"/>
            <p:cNvSpPr>
              <a:spLocks noChangeArrowheads="1"/>
            </p:cNvSpPr>
            <p:nvPr userDrawn="1"/>
          </p:nvSpPr>
          <p:spPr bwMode="auto">
            <a:xfrm>
              <a:off x="1314" y="2885"/>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Legend2</a:t>
              </a:r>
            </a:p>
          </p:txBody>
        </p:sp>
        <p:sp>
          <p:nvSpPr>
            <p:cNvPr id="35" name="Legend3" hidden="1"/>
            <p:cNvSpPr>
              <a:spLocks noChangeArrowheads="1"/>
            </p:cNvSpPr>
            <p:nvPr userDrawn="1"/>
          </p:nvSpPr>
          <p:spPr bwMode="auto">
            <a:xfrm>
              <a:off x="1314" y="3058"/>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Legend3</a:t>
              </a:r>
            </a:p>
          </p:txBody>
        </p:sp>
        <p:sp>
          <p:nvSpPr>
            <p:cNvPr id="36" name="Legend4" hidden="1"/>
            <p:cNvSpPr>
              <a:spLocks noChangeArrowheads="1"/>
            </p:cNvSpPr>
            <p:nvPr userDrawn="1"/>
          </p:nvSpPr>
          <p:spPr bwMode="auto">
            <a:xfrm>
              <a:off x="1314" y="3231"/>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Legend4</a:t>
              </a:r>
            </a:p>
          </p:txBody>
        </p:sp>
        <p:sp>
          <p:nvSpPr>
            <p:cNvPr id="37" name="Legend5" hidden="1"/>
            <p:cNvSpPr>
              <a:spLocks noChangeArrowheads="1"/>
            </p:cNvSpPr>
            <p:nvPr userDrawn="1"/>
          </p:nvSpPr>
          <p:spPr bwMode="auto">
            <a:xfrm>
              <a:off x="1314" y="3404"/>
              <a:ext cx="3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Legend5</a:t>
              </a:r>
            </a:p>
          </p:txBody>
        </p:sp>
      </p:grpSp>
      <p:grpSp>
        <p:nvGrpSpPr>
          <p:cNvPr id="48" name="Sticker" hidden="1"/>
          <p:cNvGrpSpPr>
            <a:grpSpLocks/>
          </p:cNvGrpSpPr>
          <p:nvPr>
            <p:custDataLst>
              <p:tags r:id="rId7"/>
            </p:custDataLst>
          </p:nvPr>
        </p:nvGrpSpPr>
        <p:grpSpPr bwMode="auto">
          <a:xfrm>
            <a:off x="7742238" y="1014413"/>
            <a:ext cx="1093787" cy="209550"/>
            <a:chOff x="4877" y="639"/>
            <a:chExt cx="689" cy="132"/>
          </a:xfrm>
        </p:grpSpPr>
        <p:cxnSp>
          <p:nvCxnSpPr>
            <p:cNvPr id="49" name="AutoShape 94" hidden="1"/>
            <p:cNvCxnSpPr>
              <a:cxnSpLocks noChangeShapeType="1"/>
            </p:cNvCxnSpPr>
            <p:nvPr/>
          </p:nvCxnSpPr>
          <p:spPr bwMode="auto">
            <a:xfrm>
              <a:off x="4877" y="771"/>
              <a:ext cx="689"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sp>
          <p:nvSpPr>
            <p:cNvPr id="50" name="AutoShape 95" hidden="1"/>
            <p:cNvSpPr>
              <a:spLocks noChangeArrowheads="1"/>
            </p:cNvSpPr>
            <p:nvPr/>
          </p:nvSpPr>
          <p:spPr bwMode="auto">
            <a:xfrm>
              <a:off x="4877" y="639"/>
              <a:ext cx="689" cy="132"/>
            </a:xfrm>
            <a:prstGeom prst="leftRightArrow">
              <a:avLst>
                <a:gd name="adj1" fmla="val 100000"/>
                <a:gd name="adj2" fmla="val 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27432" tIns="0" rIns="0" bIns="27432">
              <a:spAutoFit/>
            </a:bodyPr>
            <a:lstStyle>
              <a:lvl1pPr defTabSz="895350" eaLnBrk="0" hangingPunct="0">
                <a:defRPr sz="800">
                  <a:solidFill>
                    <a:schemeClr val="tx1"/>
                  </a:solidFill>
                  <a:latin typeface="Arial" panose="020B0604020202020204" pitchFamily="34" charset="0"/>
                  <a:cs typeface="Arial" panose="020B0604020202020204" pitchFamily="34" charset="0"/>
                </a:defRPr>
              </a:lvl1pPr>
              <a:lvl2pPr marL="742950" indent="-285750" defTabSz="895350" eaLnBrk="0" hangingPunct="0">
                <a:defRPr sz="800">
                  <a:solidFill>
                    <a:schemeClr val="tx1"/>
                  </a:solidFill>
                  <a:latin typeface="Arial" panose="020B0604020202020204" pitchFamily="34" charset="0"/>
                  <a:cs typeface="Arial" panose="020B0604020202020204" pitchFamily="34" charset="0"/>
                </a:defRPr>
              </a:lvl2pPr>
              <a:lvl3pPr marL="1143000" indent="-228600" defTabSz="895350" eaLnBrk="0" hangingPunct="0">
                <a:defRPr sz="800">
                  <a:solidFill>
                    <a:schemeClr val="tx1"/>
                  </a:solidFill>
                  <a:latin typeface="Arial" panose="020B0604020202020204" pitchFamily="34" charset="0"/>
                  <a:cs typeface="Arial" panose="020B0604020202020204" pitchFamily="34" charset="0"/>
                </a:defRPr>
              </a:lvl3pPr>
              <a:lvl4pPr marL="1600200" indent="-228600" defTabSz="895350" eaLnBrk="0" hangingPunct="0">
                <a:defRPr sz="800">
                  <a:solidFill>
                    <a:schemeClr val="tx1"/>
                  </a:solidFill>
                  <a:latin typeface="Arial" panose="020B0604020202020204" pitchFamily="34" charset="0"/>
                  <a:cs typeface="Arial" panose="020B0604020202020204" pitchFamily="34" charset="0"/>
                </a:defRPr>
              </a:lvl4pPr>
              <a:lvl5pPr marL="2057400" indent="-228600" defTabSz="895350" eaLnBrk="0" hangingPunct="0">
                <a:defRPr sz="800">
                  <a:solidFill>
                    <a:schemeClr val="tx1"/>
                  </a:solidFill>
                  <a:latin typeface="Arial" panose="020B0604020202020204" pitchFamily="34" charset="0"/>
                  <a:cs typeface="Arial" panose="020B0604020202020204" pitchFamily="34" charset="0"/>
                </a:defRPr>
              </a:lvl5pPr>
              <a:lvl6pPr marL="25146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r" eaLnBrk="1" hangingPunct="1">
                <a:buClr>
                  <a:srgbClr val="83725B"/>
                </a:buClr>
                <a:defRPr/>
              </a:pPr>
              <a:r>
                <a:rPr lang="en-GB" sz="1200" dirty="0" smtClean="0">
                  <a:solidFill>
                    <a:srgbClr val="808080"/>
                  </a:solidFill>
                </a:rPr>
                <a:t>ILLUSTRATIVE</a:t>
              </a:r>
            </a:p>
          </p:txBody>
        </p:sp>
        <p:cxnSp>
          <p:nvCxnSpPr>
            <p:cNvPr id="51" name="AutoShape 96" hidden="1"/>
            <p:cNvCxnSpPr>
              <a:cxnSpLocks noChangeShapeType="1"/>
            </p:cNvCxnSpPr>
            <p:nvPr/>
          </p:nvCxnSpPr>
          <p:spPr bwMode="auto">
            <a:xfrm>
              <a:off x="4877" y="639"/>
              <a:ext cx="0" cy="132"/>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grpSp>
      <p:sp>
        <p:nvSpPr>
          <p:cNvPr id="52" name="doc id" hidden="1"/>
          <p:cNvSpPr>
            <a:spLocks noChangeArrowheads="1"/>
          </p:cNvSpPr>
          <p:nvPr>
            <p:custDataLst>
              <p:tags r:id="rId8"/>
            </p:custDataLst>
          </p:nvPr>
        </p:nvSpPr>
        <p:spPr bwMode="auto">
          <a:xfrm>
            <a:off x="8010525" y="47625"/>
            <a:ext cx="995363"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95350" eaLnBrk="0" hangingPunct="0">
              <a:defRPr sz="800">
                <a:solidFill>
                  <a:schemeClr val="tx1"/>
                </a:solidFill>
                <a:latin typeface="Arial" panose="020B0604020202020204" pitchFamily="34" charset="0"/>
                <a:cs typeface="Arial" panose="020B0604020202020204" pitchFamily="34" charset="0"/>
              </a:defRPr>
            </a:lvl1pPr>
            <a:lvl2pPr marL="742950" indent="-285750" defTabSz="895350" eaLnBrk="0" hangingPunct="0">
              <a:defRPr sz="800">
                <a:solidFill>
                  <a:schemeClr val="tx1"/>
                </a:solidFill>
                <a:latin typeface="Arial" panose="020B0604020202020204" pitchFamily="34" charset="0"/>
                <a:cs typeface="Arial" panose="020B0604020202020204" pitchFamily="34" charset="0"/>
              </a:defRPr>
            </a:lvl2pPr>
            <a:lvl3pPr marL="1143000" indent="-228600" defTabSz="895350" eaLnBrk="0" hangingPunct="0">
              <a:defRPr sz="800">
                <a:solidFill>
                  <a:schemeClr val="tx1"/>
                </a:solidFill>
                <a:latin typeface="Arial" panose="020B0604020202020204" pitchFamily="34" charset="0"/>
                <a:cs typeface="Arial" panose="020B0604020202020204" pitchFamily="34" charset="0"/>
              </a:defRPr>
            </a:lvl3pPr>
            <a:lvl4pPr marL="1600200" indent="-228600" defTabSz="895350" eaLnBrk="0" hangingPunct="0">
              <a:defRPr sz="800">
                <a:solidFill>
                  <a:schemeClr val="tx1"/>
                </a:solidFill>
                <a:latin typeface="Arial" panose="020B0604020202020204" pitchFamily="34" charset="0"/>
                <a:cs typeface="Arial" panose="020B0604020202020204" pitchFamily="34" charset="0"/>
              </a:defRPr>
            </a:lvl4pPr>
            <a:lvl5pPr marL="2057400" indent="-228600" defTabSz="895350" eaLnBrk="0" hangingPunct="0">
              <a:defRPr sz="800">
                <a:solidFill>
                  <a:schemeClr val="tx1"/>
                </a:solidFill>
                <a:latin typeface="Arial" panose="020B0604020202020204" pitchFamily="34" charset="0"/>
                <a:cs typeface="Arial" panose="020B0604020202020204" pitchFamily="34" charset="0"/>
              </a:defRPr>
            </a:lvl5pPr>
            <a:lvl6pPr marL="25146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r" eaLnBrk="1" hangingPunct="1">
              <a:defRPr/>
            </a:pPr>
            <a:r>
              <a:rPr lang="en-GB" sz="700" dirty="0" smtClean="0">
                <a:solidFill>
                  <a:srgbClr val="000000"/>
                </a:solidFill>
              </a:rPr>
              <a:t>JOH-ESK042-20101014-JA-X1</a:t>
            </a:r>
          </a:p>
        </p:txBody>
      </p:sp>
      <p:grpSp>
        <p:nvGrpSpPr>
          <p:cNvPr id="53" name="ACET" hidden="1"/>
          <p:cNvGrpSpPr>
            <a:grpSpLocks/>
          </p:cNvGrpSpPr>
          <p:nvPr>
            <p:custDataLst>
              <p:tags r:id="rId9"/>
            </p:custDataLst>
          </p:nvPr>
        </p:nvGrpSpPr>
        <p:grpSpPr bwMode="auto">
          <a:xfrm>
            <a:off x="1452563" y="1333500"/>
            <a:ext cx="4264025" cy="508000"/>
            <a:chOff x="915" y="710"/>
            <a:chExt cx="2686" cy="320"/>
          </a:xfrm>
        </p:grpSpPr>
        <p:cxnSp>
          <p:nvCxnSpPr>
            <p:cNvPr id="54" name="AutoShape 103"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55" name="AutoShape 104" hidden="1"/>
            <p:cNvSpPr>
              <a:spLocks noChangeArrowheads="1"/>
            </p:cNvSpPr>
            <p:nvPr/>
          </p:nvSpPr>
          <p:spPr bwMode="auto">
            <a:xfrm>
              <a:off x="915" y="710"/>
              <a:ext cx="2686" cy="320"/>
            </a:xfrm>
            <a:prstGeom prst="leftRightArrow">
              <a:avLst>
                <a:gd name="adj1" fmla="val 100000"/>
                <a:gd name="adj2" fmla="val 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18288" anchor="b">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600" b="1" dirty="0" smtClean="0">
                  <a:solidFill>
                    <a:srgbClr val="003896"/>
                  </a:solidFill>
                </a:rPr>
                <a:t>Title</a:t>
              </a:r>
            </a:p>
            <a:p>
              <a:pPr eaLnBrk="1" hangingPunct="1">
                <a:defRPr/>
              </a:pPr>
              <a:r>
                <a:rPr lang="en-GB" sz="1600" dirty="0" smtClean="0">
                  <a:solidFill>
                    <a:srgbClr val="808080"/>
                  </a:solidFill>
                </a:rPr>
                <a:t>Unit of measure</a:t>
              </a:r>
            </a:p>
          </p:txBody>
        </p:sp>
      </p:grpSp>
      <p:sp>
        <p:nvSpPr>
          <p:cNvPr id="56" name="Working Draft" hidden="1"/>
          <p:cNvSpPr txBox="1">
            <a:spLocks noChangeArrowheads="1"/>
          </p:cNvSpPr>
          <p:nvPr>
            <p:custDataLst>
              <p:tags r:id="rId10"/>
            </p:custDataLst>
          </p:nvPr>
        </p:nvSpPr>
        <p:spPr bwMode="auto">
          <a:xfrm rot="5400000">
            <a:off x="7980054" y="3003421"/>
            <a:ext cx="2197718" cy="92333"/>
          </a:xfrm>
          <a:prstGeom prst="rect">
            <a:avLst/>
          </a:prstGeom>
          <a:noFill/>
          <a:ln>
            <a:noFill/>
          </a:ln>
          <a:effectLst/>
          <a:extLst/>
        </p:spPr>
        <p:txBody>
          <a:bodyPr wrap="none" lIns="0" tIns="0" rIns="0" bIns="0">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defRPr/>
            </a:pPr>
            <a:r>
              <a:rPr lang="en-US" sz="600" dirty="0" smtClean="0">
                <a:solidFill>
                  <a:srgbClr val="003896"/>
                </a:solidFill>
              </a:rPr>
              <a:t>Last Modified 2016-05-10 01:51 PM South Africa Standard Time</a:t>
            </a:r>
            <a:endParaRPr lang="en-GB" sz="1600" dirty="0" smtClean="0">
              <a:solidFill>
                <a:srgbClr val="003896"/>
              </a:solidFill>
            </a:endParaRPr>
          </a:p>
        </p:txBody>
      </p:sp>
      <p:sp>
        <p:nvSpPr>
          <p:cNvPr id="57" name="Printed" hidden="1"/>
          <p:cNvSpPr txBox="1">
            <a:spLocks noChangeArrowheads="1"/>
          </p:cNvSpPr>
          <p:nvPr>
            <p:custDataLst>
              <p:tags r:id="rId11"/>
            </p:custDataLst>
          </p:nvPr>
        </p:nvSpPr>
        <p:spPr bwMode="auto">
          <a:xfrm rot="5400000">
            <a:off x="8549481" y="4468019"/>
            <a:ext cx="1058863" cy="92075"/>
          </a:xfrm>
          <a:prstGeom prst="rect">
            <a:avLst/>
          </a:prstGeom>
          <a:noFill/>
          <a:ln>
            <a:noFill/>
          </a:ln>
          <a:effectLst/>
          <a:extLst/>
        </p:spPr>
        <p:txBody>
          <a:bodyPr wrap="none" lIns="0" tIns="0" rIns="0" bIns="0">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defRPr/>
            </a:pPr>
            <a:r>
              <a:rPr lang="en-GB" sz="600" dirty="0" smtClean="0">
                <a:solidFill>
                  <a:srgbClr val="003896"/>
                </a:solidFill>
              </a:rPr>
              <a:t>Printed 26.01.2011 16:18:00</a:t>
            </a:r>
            <a:endParaRPr lang="en-GB" sz="1600" dirty="0" smtClean="0">
              <a:solidFill>
                <a:srgbClr val="003896"/>
              </a:solidFill>
            </a:endParaRPr>
          </a:p>
        </p:txBody>
      </p:sp>
      <p:pic>
        <p:nvPicPr>
          <p:cNvPr id="58" name="Picture 140"/>
          <p:cNvPicPr>
            <a:picLocks noChangeArrowheads="1"/>
          </p:cNvPicPr>
          <p:nvPr>
            <p:custDataLst>
              <p:tags r:id="rId12"/>
            </p:custDataLst>
          </p:nvPr>
        </p:nvPicPr>
        <p:blipFill>
          <a:blip r:embed="rId31" cstate="print">
            <a:extLst>
              <a:ext uri="{28A0092B-C50C-407E-A947-70E740481C1C}">
                <a14:useLocalDpi xmlns:a14="http://schemas.microsoft.com/office/drawing/2010/main" xmlns=""/>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5" name="Text Placeholder 4"/>
          <p:cNvSpPr>
            <a:spLocks noGrp="1"/>
          </p:cNvSpPr>
          <p:nvPr>
            <p:ph type="body" sz="quarter" idx="10"/>
          </p:nvPr>
        </p:nvSpPr>
        <p:spPr>
          <a:xfrm>
            <a:off x="200025" y="1589088"/>
            <a:ext cx="8623300" cy="42529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xmlns="" val="78210321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solidFill>
                <a:srgbClr val="83725B"/>
              </a:solidFill>
            </a:endParaRPr>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solidFill>
                <a:srgbClr val="003896"/>
              </a:solidFill>
            </a:endParaRPr>
          </a:p>
        </p:txBody>
      </p:sp>
      <p:sp>
        <p:nvSpPr>
          <p:cNvPr id="6" name="Slide Number Placeholder 5"/>
          <p:cNvSpPr>
            <a:spLocks noGrp="1"/>
          </p:cNvSpPr>
          <p:nvPr>
            <p:ph type="sldNum" sz="quarter" idx="12"/>
          </p:nvPr>
        </p:nvSpPr>
        <p:spPr>
          <a:xfrm>
            <a:off x="3924300" y="6453188"/>
            <a:ext cx="935038" cy="268287"/>
          </a:xfrm>
          <a:prstGeom prst="rect">
            <a:avLst/>
          </a:prstGeom>
        </p:spPr>
        <p:txBody>
          <a:bodyPr/>
          <a:lstStyle>
            <a:lvl1pPr>
              <a:defRPr/>
            </a:lvl1pPr>
          </a:lstStyle>
          <a:p>
            <a:pPr>
              <a:defRPr/>
            </a:pPr>
            <a:fld id="{3F3B61B8-3B9E-4368-8888-EE2DD895FBC0}" type="slidenum">
              <a:rPr lang="en-ZA">
                <a:solidFill>
                  <a:srgbClr val="003896"/>
                </a:solidFill>
              </a:rPr>
              <a:pPr>
                <a:defRPr/>
              </a:pPr>
              <a:t>‹#›</a:t>
            </a:fld>
            <a:endParaRPr lang="en-ZA" dirty="0">
              <a:solidFill>
                <a:srgbClr val="003896"/>
              </a:solidFill>
            </a:endParaRPr>
          </a:p>
        </p:txBody>
      </p:sp>
    </p:spTree>
    <p:extLst>
      <p:ext uri="{BB962C8B-B14F-4D97-AF65-F5344CB8AC3E}">
        <p14:creationId xmlns:p14="http://schemas.microsoft.com/office/powerpoint/2010/main" xmlns="" val="346893736"/>
      </p:ext>
    </p:extLst>
  </p:cSld>
  <p:clrMapOvr>
    <a:masterClrMapping/>
  </p:clrMapOvr>
  <p:transition spd="slow">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p:nvGraphicFramePr>
        <p:xfrm>
          <a:off x="0" y="0"/>
          <a:ext cx="161925" cy="161925"/>
        </p:xfrm>
        <a:graphic>
          <a:graphicData uri="http://schemas.openxmlformats.org/presentationml/2006/ole">
            <p:oleObj spid="_x0000_s241775" name="think-cell Slide" r:id="rId25" imgW="360" imgH="360" progId="">
              <p:embed/>
            </p:oleObj>
          </a:graphicData>
        </a:graphic>
      </p:graphicFrame>
      <p:pic>
        <p:nvPicPr>
          <p:cNvPr id="6" name="Picture 140"/>
          <p:cNvPicPr preferRelativeResize="0">
            <a:picLocks noChangeArrowheads="1"/>
          </p:cNvPicPr>
          <p:nvPr>
            <p:custDataLst>
              <p:tags r:id="rId2"/>
            </p:custDataLst>
          </p:nvPr>
        </p:nvPicPr>
        <p:blipFill>
          <a:blip r:embed="rId26" cstate="print">
            <a:extLst>
              <a:ext uri="{28A0092B-C50C-407E-A947-70E740481C1C}">
                <a14:useLocalDpi xmlns:a14="http://schemas.microsoft.com/office/drawing/2010/main" xmlns="" val="0"/>
              </a:ext>
            </a:extLst>
          </a:blip>
          <a:srcRect/>
          <a:stretch>
            <a:fillRect/>
          </a:stretch>
        </p:blipFill>
        <p:spPr bwMode="gray">
          <a:xfrm>
            <a:off x="7712075" y="338138"/>
            <a:ext cx="1173163" cy="29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8" name="Picture 142"/>
          <p:cNvPicPr preferRelativeResize="0">
            <a:picLocks noChangeArrowheads="1"/>
          </p:cNvPicPr>
          <p:nvPr>
            <p:custDataLst>
              <p:tags r:id="rId3"/>
            </p:custDataLst>
          </p:nvPr>
        </p:nvPicPr>
        <p:blipFill>
          <a:blip r:embed="rId27" cstate="print">
            <a:extLst>
              <a:ext uri="{28A0092B-C50C-407E-A947-70E740481C1C}">
                <a14:useLocalDpi xmlns:a14="http://schemas.microsoft.com/office/drawing/2010/main" xmlns="" val="0"/>
              </a:ext>
            </a:extLst>
          </a:blip>
          <a:srcRect/>
          <a:stretch>
            <a:fillRect/>
          </a:stretch>
        </p:blipFill>
        <p:spPr bwMode="gray">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9" name="McK 1. On-page tracker" hidden="1"/>
          <p:cNvSpPr>
            <a:spLocks noChangeArrowheads="1"/>
          </p:cNvSpPr>
          <p:nvPr>
            <p:custDataLst>
              <p:tags r:id="rId4"/>
            </p:custDataLst>
          </p:nvPr>
        </p:nvSpPr>
        <p:spPr bwMode="gray">
          <a:xfrm>
            <a:off x="122238" y="26988"/>
            <a:ext cx="876300" cy="220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400" dirty="0" smtClean="0">
                <a:solidFill>
                  <a:srgbClr val="FFFFFF"/>
                </a:solidFill>
              </a:rPr>
              <a:t>TRACKER</a:t>
            </a:r>
          </a:p>
        </p:txBody>
      </p:sp>
      <p:sp>
        <p:nvSpPr>
          <p:cNvPr id="10" name="McK 3. Unit of measure" hidden="1"/>
          <p:cNvSpPr txBox="1">
            <a:spLocks noChangeArrowheads="1"/>
          </p:cNvSpPr>
          <p:nvPr>
            <p:custDataLst>
              <p:tags r:id="rId5"/>
            </p:custDataLst>
          </p:nvPr>
        </p:nvSpPr>
        <p:spPr bwMode="gray">
          <a:xfrm>
            <a:off x="122238" y="973138"/>
            <a:ext cx="4395787" cy="25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1" name="McK Slide Elements" hidden="1"/>
          <p:cNvGrpSpPr>
            <a:grpSpLocks/>
          </p:cNvGrpSpPr>
          <p:nvPr>
            <p:custDataLst>
              <p:tags r:id="rId6"/>
            </p:custDataLst>
          </p:nvPr>
        </p:nvGrpSpPr>
        <p:grpSpPr bwMode="auto">
          <a:xfrm>
            <a:off x="122238" y="6367463"/>
            <a:ext cx="8721725" cy="357187"/>
            <a:chOff x="75" y="3931"/>
            <a:chExt cx="5385" cy="220"/>
          </a:xfrm>
        </p:grpSpPr>
        <p:sp>
          <p:nvSpPr>
            <p:cNvPr id="12" name="McK 4. Footnote"/>
            <p:cNvSpPr txBox="1">
              <a:spLocks noChangeArrowheads="1"/>
            </p:cNvSpPr>
            <p:nvPr/>
          </p:nvSpPr>
          <p:spPr bwMode="gray">
            <a:xfrm>
              <a:off x="75" y="3931"/>
              <a:ext cx="5385"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13" name="McK 5. Source"/>
            <p:cNvSpPr>
              <a:spLocks noChangeArrowheads="1"/>
            </p:cNvSpPr>
            <p:nvPr/>
          </p:nvSpPr>
          <p:spPr bwMode="gray">
            <a:xfrm>
              <a:off x="75" y="4054"/>
              <a:ext cx="5118" cy="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474663" indent="-474663" defTabSz="912813" eaLnBrk="0" hangingPunct="0">
                <a:tabLst>
                  <a:tab pos="473075" algn="l"/>
                </a:tabLst>
                <a:defRPr>
                  <a:solidFill>
                    <a:schemeClr val="tx1"/>
                  </a:solidFill>
                  <a:latin typeface="Arial" pitchFamily="34" charset="0"/>
                  <a:cs typeface="Arial" pitchFamily="34" charset="0"/>
                </a:defRPr>
              </a:lvl1pPr>
              <a:lvl2pPr marL="742950" indent="-285750" defTabSz="912813" eaLnBrk="0" hangingPunct="0">
                <a:tabLst>
                  <a:tab pos="473075" algn="l"/>
                </a:tabLst>
                <a:defRPr>
                  <a:solidFill>
                    <a:schemeClr val="tx1"/>
                  </a:solidFill>
                  <a:latin typeface="Arial" pitchFamily="34" charset="0"/>
                  <a:cs typeface="Arial" pitchFamily="34" charset="0"/>
                </a:defRPr>
              </a:lvl2pPr>
              <a:lvl3pPr marL="1143000" indent="-228600" defTabSz="912813" eaLnBrk="0" hangingPunct="0">
                <a:tabLst>
                  <a:tab pos="473075" algn="l"/>
                </a:tabLst>
                <a:defRPr>
                  <a:solidFill>
                    <a:schemeClr val="tx1"/>
                  </a:solidFill>
                  <a:latin typeface="Arial" pitchFamily="34" charset="0"/>
                  <a:cs typeface="Arial" pitchFamily="34" charset="0"/>
                </a:defRPr>
              </a:lvl3pPr>
              <a:lvl4pPr marL="1600200" indent="-228600" defTabSz="912813" eaLnBrk="0" hangingPunct="0">
                <a:tabLst>
                  <a:tab pos="473075" algn="l"/>
                </a:tabLst>
                <a:defRPr>
                  <a:solidFill>
                    <a:schemeClr val="tx1"/>
                  </a:solidFill>
                  <a:latin typeface="Arial" pitchFamily="34" charset="0"/>
                  <a:cs typeface="Arial" pitchFamily="34" charset="0"/>
                </a:defRPr>
              </a:lvl4pPr>
              <a:lvl5pPr marL="2057400" indent="-228600" defTabSz="912813" eaLnBrk="0" hangingPunct="0">
                <a:tabLst>
                  <a:tab pos="473075" algn="l"/>
                </a:tabLst>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000" dirty="0" smtClean="0">
                  <a:solidFill>
                    <a:srgbClr val="003896"/>
                  </a:solidFill>
                </a:rPr>
                <a:t>Source: Source</a:t>
              </a:r>
            </a:p>
          </p:txBody>
        </p:sp>
      </p:grpSp>
      <p:grpSp>
        <p:nvGrpSpPr>
          <p:cNvPr id="15" name="ACET" hidden="1"/>
          <p:cNvGrpSpPr>
            <a:grpSpLocks/>
          </p:cNvGrpSpPr>
          <p:nvPr>
            <p:custDataLst>
              <p:tags r:id="rId7"/>
            </p:custDataLst>
          </p:nvPr>
        </p:nvGrpSpPr>
        <p:grpSpPr bwMode="auto">
          <a:xfrm>
            <a:off x="1482725" y="2043113"/>
            <a:ext cx="4349750" cy="519112"/>
            <a:chOff x="915" y="710"/>
            <a:chExt cx="2686" cy="320"/>
          </a:xfrm>
        </p:grpSpPr>
        <p:cxnSp>
          <p:nvCxnSpPr>
            <p:cNvPr id="16" name="AutoShape 249"/>
            <p:cNvCxnSpPr>
              <a:cxnSpLocks noChangeShapeType="1"/>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600" b="1" dirty="0" smtClean="0">
                  <a:solidFill>
                    <a:srgbClr val="003896"/>
                  </a:solidFill>
                </a:rPr>
                <a:t>Title</a:t>
              </a:r>
            </a:p>
            <a:p>
              <a:pPr eaLnBrk="1" fontAlgn="base" hangingPunct="1">
                <a:spcBef>
                  <a:spcPct val="0"/>
                </a:spcBef>
                <a:spcAft>
                  <a:spcPct val="0"/>
                </a:spcAft>
                <a:defRPr/>
              </a:pPr>
              <a:r>
                <a:rPr lang="en-US" altLang="en-US" sz="1600" dirty="0" smtClean="0">
                  <a:solidFill>
                    <a:srgbClr val="808080"/>
                  </a:solidFill>
                </a:rPr>
                <a:t>Unit of measure</a:t>
              </a:r>
            </a:p>
          </p:txBody>
        </p:sp>
      </p:grpSp>
      <p:grpSp>
        <p:nvGrpSpPr>
          <p:cNvPr id="18" name="LegendBoxes" hidden="1"/>
          <p:cNvGrpSpPr>
            <a:grpSpLocks/>
          </p:cNvGrpSpPr>
          <p:nvPr/>
        </p:nvGrpSpPr>
        <p:grpSpPr bwMode="auto">
          <a:xfrm>
            <a:off x="8105775" y="1012825"/>
            <a:ext cx="779463" cy="1017588"/>
            <a:chOff x="4936" y="176"/>
            <a:chExt cx="481" cy="628"/>
          </a:xfrm>
        </p:grpSpPr>
        <p:sp>
          <p:nvSpPr>
            <p:cNvPr id="19"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0"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1"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2"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3"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4"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5"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6"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grpSp>
      <p:grpSp>
        <p:nvGrpSpPr>
          <p:cNvPr id="27" name="LegendLines" hidden="1"/>
          <p:cNvGrpSpPr>
            <a:grpSpLocks/>
          </p:cNvGrpSpPr>
          <p:nvPr/>
        </p:nvGrpSpPr>
        <p:grpSpPr bwMode="auto">
          <a:xfrm>
            <a:off x="7791450" y="1019175"/>
            <a:ext cx="1093788" cy="744538"/>
            <a:chOff x="4750" y="176"/>
            <a:chExt cx="675" cy="460"/>
          </a:xfrm>
        </p:grpSpPr>
        <p:sp>
          <p:nvSpPr>
            <p:cNvPr id="28"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29"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30"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31"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2" name="Legend2"/>
            <p:cNvSpPr>
              <a:spLocks noChangeArrowheads="1"/>
            </p:cNvSpPr>
            <p:nvPr/>
          </p:nvSpPr>
          <p:spPr bwMode="gray">
            <a:xfrm>
              <a:off x="5104" y="344"/>
              <a:ext cx="321" cy="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3"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grpSp>
        <p:nvGrpSpPr>
          <p:cNvPr id="34" name="McKSticker" hidden="1"/>
          <p:cNvGrpSpPr>
            <a:grpSpLocks/>
          </p:cNvGrpSpPr>
          <p:nvPr/>
        </p:nvGrpSpPr>
        <p:grpSpPr bwMode="auto">
          <a:xfrm>
            <a:off x="7796213" y="1025525"/>
            <a:ext cx="1089025" cy="215900"/>
            <a:chOff x="7673881" y="285750"/>
            <a:chExt cx="1066894" cy="212366"/>
          </a:xfrm>
        </p:grpSpPr>
        <p:sp>
          <p:nvSpPr>
            <p:cNvPr id="35"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buClr>
                  <a:srgbClr val="83725B"/>
                </a:buClr>
                <a:defRPr/>
              </a:pPr>
              <a:r>
                <a:rPr lang="en-US" altLang="en-US" sz="1200" dirty="0" smtClean="0">
                  <a:solidFill>
                    <a:srgbClr val="808080"/>
                  </a:solidFill>
                </a:rPr>
                <a:t>PRELIMINARY</a:t>
              </a:r>
            </a:p>
          </p:txBody>
        </p:sp>
        <p:cxnSp>
          <p:nvCxnSpPr>
            <p:cNvPr id="36" name="AutoShape 31"/>
            <p:cNvCxnSpPr>
              <a:cxnSpLocks noChangeShapeType="1"/>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7" name="AutoShape 32"/>
            <p:cNvCxnSpPr>
              <a:cxnSpLocks noChangeShapeType="1"/>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8" name="LegendMoons" hidden="1"/>
          <p:cNvGrpSpPr>
            <a:grpSpLocks/>
          </p:cNvGrpSpPr>
          <p:nvPr/>
        </p:nvGrpSpPr>
        <p:grpSpPr bwMode="auto">
          <a:xfrm>
            <a:off x="8037513" y="1012825"/>
            <a:ext cx="847725" cy="1333500"/>
            <a:chOff x="6655594" y="273840"/>
            <a:chExt cx="830430" cy="1306516"/>
          </a:xfrm>
        </p:grpSpPr>
        <p:grpSp>
          <p:nvGrpSpPr>
            <p:cNvPr id="39" name="MoonLegend1"/>
            <p:cNvGrpSpPr>
              <a:grpSpLocks noChangeAspect="1"/>
            </p:cNvGrpSpPr>
            <p:nvPr>
              <p:custDataLst>
                <p:tags r:id="rId9"/>
              </p:custDataLst>
            </p:nvPr>
          </p:nvGrpSpPr>
          <p:grpSpPr bwMode="auto">
            <a:xfrm>
              <a:off x="6655594" y="273840"/>
              <a:ext cx="209550" cy="209551"/>
              <a:chOff x="4533" y="183"/>
              <a:chExt cx="144" cy="144"/>
            </a:xfrm>
          </p:grpSpPr>
          <p:sp>
            <p:nvSpPr>
              <p:cNvPr id="57" name="Oval 38"/>
              <p:cNvSpPr>
                <a:spLocks noChangeAspect="1" noChangeArrowheads="1"/>
              </p:cNvSpPr>
              <p:nvPr>
                <p:custDataLst>
                  <p:tags r:id="rId22"/>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8" name="Arc 39"/>
              <p:cNvSpPr>
                <a:spLocks noChangeAspect="1"/>
              </p:cNvSpPr>
              <p:nvPr>
                <p:custDataLst>
                  <p:tags r:id="rId23"/>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0" name="MoonLegend2"/>
            <p:cNvGrpSpPr>
              <a:grpSpLocks noChangeAspect="1"/>
            </p:cNvGrpSpPr>
            <p:nvPr>
              <p:custDataLst>
                <p:tags r:id="rId10"/>
              </p:custDataLst>
            </p:nvPr>
          </p:nvGrpSpPr>
          <p:grpSpPr bwMode="auto">
            <a:xfrm>
              <a:off x="6655594" y="548081"/>
              <a:ext cx="209550" cy="209551"/>
              <a:chOff x="1694" y="2044"/>
              <a:chExt cx="160" cy="160"/>
            </a:xfrm>
          </p:grpSpPr>
          <p:sp>
            <p:nvSpPr>
              <p:cNvPr id="55" name="Oval 41"/>
              <p:cNvSpPr>
                <a:spLocks noChangeAspect="1" noChangeArrowheads="1"/>
              </p:cNvSpPr>
              <p:nvPr>
                <p:custDataLst>
                  <p:tags r:id="rId20"/>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6" name="Arc 42"/>
              <p:cNvSpPr>
                <a:spLocks noChangeAspect="1"/>
              </p:cNvSpPr>
              <p:nvPr>
                <p:custDataLst>
                  <p:tags r:id="rId21"/>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1" name="MoonLegend4"/>
            <p:cNvGrpSpPr>
              <a:grpSpLocks noChangeAspect="1"/>
            </p:cNvGrpSpPr>
            <p:nvPr>
              <p:custDataLst>
                <p:tags r:id="rId11"/>
              </p:custDataLst>
            </p:nvPr>
          </p:nvGrpSpPr>
          <p:grpSpPr bwMode="auto">
            <a:xfrm>
              <a:off x="6655594" y="1096563"/>
              <a:ext cx="209550" cy="209551"/>
              <a:chOff x="4495" y="1198"/>
              <a:chExt cx="160" cy="160"/>
            </a:xfrm>
          </p:grpSpPr>
          <p:sp>
            <p:nvSpPr>
              <p:cNvPr id="53" name="Oval 47"/>
              <p:cNvSpPr>
                <a:spLocks noChangeAspect="1" noChangeArrowheads="1"/>
              </p:cNvSpPr>
              <p:nvPr>
                <p:custDataLst>
                  <p:tags r:id="rId18"/>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4" name="Arc 48"/>
              <p:cNvSpPr>
                <a:spLocks noChangeAspect="1"/>
              </p:cNvSpPr>
              <p:nvPr>
                <p:custDataLst>
                  <p:tags r:id="rId19"/>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2" name="MoonLegend5"/>
            <p:cNvGrpSpPr>
              <a:grpSpLocks noChangeAspect="1"/>
            </p:cNvGrpSpPr>
            <p:nvPr>
              <p:custDataLst>
                <p:tags r:id="rId12"/>
              </p:custDataLst>
            </p:nvPr>
          </p:nvGrpSpPr>
          <p:grpSpPr bwMode="auto">
            <a:xfrm>
              <a:off x="6655594" y="1370805"/>
              <a:ext cx="209550" cy="209551"/>
              <a:chOff x="4495" y="1440"/>
              <a:chExt cx="160" cy="160"/>
            </a:xfrm>
          </p:grpSpPr>
          <p:sp>
            <p:nvSpPr>
              <p:cNvPr id="51" name="Oval 50"/>
              <p:cNvSpPr>
                <a:spLocks noChangeAspect="1" noChangeArrowheads="1"/>
              </p:cNvSpPr>
              <p:nvPr>
                <p:custDataLst>
                  <p:tags r:id="rId16"/>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2" name="Oval 51"/>
              <p:cNvSpPr>
                <a:spLocks noChangeAspect="1" noChangeArrowheads="1"/>
              </p:cNvSpPr>
              <p:nvPr>
                <p:custDataLst>
                  <p:tags r:id="rId17"/>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sp>
          <p:nvSpPr>
            <p:cNvPr id="43" name="Legend1"/>
            <p:cNvSpPr>
              <a:spLocks noChangeArrowheads="1"/>
            </p:cNvSpPr>
            <p:nvPr/>
          </p:nvSpPr>
          <p:spPr bwMode="gray">
            <a:xfrm>
              <a:off x="6975947" y="286283"/>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4" name="Legend2"/>
            <p:cNvSpPr>
              <a:spLocks noChangeArrowheads="1"/>
            </p:cNvSpPr>
            <p:nvPr/>
          </p:nvSpPr>
          <p:spPr bwMode="gray">
            <a:xfrm>
              <a:off x="6975947" y="561585"/>
              <a:ext cx="510077" cy="183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5" name="Legend3"/>
            <p:cNvSpPr>
              <a:spLocks noChangeArrowheads="1"/>
            </p:cNvSpPr>
            <p:nvPr/>
          </p:nvSpPr>
          <p:spPr bwMode="gray">
            <a:xfrm>
              <a:off x="6975947" y="835331"/>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6" name="Legend4"/>
            <p:cNvSpPr>
              <a:spLocks noChangeArrowheads="1"/>
            </p:cNvSpPr>
            <p:nvPr/>
          </p:nvSpPr>
          <p:spPr bwMode="gray">
            <a:xfrm>
              <a:off x="6975947" y="1107522"/>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7" name="Legend5"/>
            <p:cNvSpPr>
              <a:spLocks noChangeArrowheads="1"/>
            </p:cNvSpPr>
            <p:nvPr/>
          </p:nvSpPr>
          <p:spPr bwMode="gray">
            <a:xfrm>
              <a:off x="6975947" y="1382824"/>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nvGrpSpPr>
            <p:cNvPr id="48" name="MoonLegend3"/>
            <p:cNvGrpSpPr>
              <a:grpSpLocks noChangeAspect="1"/>
            </p:cNvGrpSpPr>
            <p:nvPr>
              <p:custDataLst>
                <p:tags r:id="rId13"/>
              </p:custDataLst>
            </p:nvPr>
          </p:nvGrpSpPr>
          <p:grpSpPr bwMode="auto">
            <a:xfrm>
              <a:off x="6655594" y="822322"/>
              <a:ext cx="209550" cy="209551"/>
              <a:chOff x="4495" y="1198"/>
              <a:chExt cx="160" cy="160"/>
            </a:xfrm>
          </p:grpSpPr>
          <p:sp>
            <p:nvSpPr>
              <p:cNvPr id="49" name="Oval 47"/>
              <p:cNvSpPr>
                <a:spLocks noChangeAspect="1" noChangeArrowheads="1"/>
              </p:cNvSpPr>
              <p:nvPr>
                <p:custDataLst>
                  <p:tags r:id="rId14"/>
                </p:custDataLst>
              </p:nvPr>
            </p:nvSpPr>
            <p:spPr bwMode="gray">
              <a:xfrm>
                <a:off x="4495" y="1198"/>
                <a:ext cx="160" cy="156"/>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0" name="Arc 48"/>
              <p:cNvSpPr>
                <a:spLocks noChangeAspect="1"/>
              </p:cNvSpPr>
              <p:nvPr>
                <p:custDataLst>
                  <p:tags r:id="rId15"/>
                </p:custDataLst>
              </p:nvPr>
            </p:nvSpPr>
            <p:spPr bwMode="gray">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sp>
        <p:nvSpPr>
          <p:cNvPr id="3" name="Content Placeholder 2"/>
          <p:cNvSpPr>
            <a:spLocks noGrp="1"/>
          </p:cNvSpPr>
          <p:nvPr>
            <p:ph idx="1"/>
          </p:nvPr>
        </p:nvSpPr>
        <p:spPr>
          <a:xfrm>
            <a:off x="436563" y="1436690"/>
            <a:ext cx="8378825" cy="504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Title 6"/>
          <p:cNvSpPr>
            <a:spLocks noGrp="1"/>
          </p:cNvSpPr>
          <p:nvPr>
            <p:ph type="title"/>
          </p:nvPr>
        </p:nvSpPr>
        <p:spPr>
          <a:xfrm>
            <a:off x="436564" y="166690"/>
            <a:ext cx="6519863" cy="666750"/>
          </a:xfrm>
        </p:spPr>
        <p:txBody>
          <a:bodyPr/>
          <a:lstStyle/>
          <a:p>
            <a:r>
              <a:rPr lang="en-US" smtClean="0"/>
              <a:t>Click to edit Master title style</a:t>
            </a:r>
            <a:endParaRPr lang="en-GB"/>
          </a:p>
        </p:txBody>
      </p:sp>
      <p:sp>
        <p:nvSpPr>
          <p:cNvPr id="14" name="Text Placeholder 13"/>
          <p:cNvSpPr>
            <a:spLocks noGrp="1"/>
          </p:cNvSpPr>
          <p:nvPr>
            <p:ph type="body" sz="quarter" idx="12"/>
          </p:nvPr>
        </p:nvSpPr>
        <p:spPr>
          <a:xfrm>
            <a:off x="436563" y="6482838"/>
            <a:ext cx="528991" cy="258532"/>
          </a:xfrm>
        </p:spPr>
        <p:txBody>
          <a:bodyPr wrap="none" anchor="b"/>
          <a:lstStyle>
            <a:lvl1pPr marL="0" indent="0">
              <a:buNone/>
              <a:defRPr sz="1200"/>
            </a:lvl1pPr>
            <a:lvl5pPr>
              <a:defRPr/>
            </a:lvl5pPr>
          </a:lstStyle>
          <a:p>
            <a:pPr lvl="0"/>
            <a:r>
              <a:rPr lang="en-US" smtClean="0"/>
              <a:t>Click to edit Master text styles</a:t>
            </a:r>
          </a:p>
        </p:txBody>
      </p:sp>
      <p:sp>
        <p:nvSpPr>
          <p:cNvPr id="59" name="Slide Number Placeholder 1"/>
          <p:cNvSpPr>
            <a:spLocks noGrp="1"/>
          </p:cNvSpPr>
          <p:nvPr>
            <p:ph type="sldNum" sz="quarter" idx="13"/>
            <p:custDataLst>
              <p:tags r:id="rId8"/>
            </p:custDataLst>
          </p:nvPr>
        </p:nvSpPr>
        <p:spPr>
          <a:xfrm>
            <a:off x="8610600" y="6567488"/>
            <a:ext cx="381000" cy="214312"/>
          </a:xfrm>
          <a:prstGeom prst="rect">
            <a:avLst/>
          </a:prstGeom>
        </p:spPr>
        <p:txBody>
          <a:bodyPr/>
          <a:lstStyle>
            <a:lvl1pPr algn="r">
              <a:defRPr sz="1000">
                <a:solidFill>
                  <a:srgbClr val="83725B"/>
                </a:solidFill>
              </a:defRPr>
            </a:lvl1pPr>
          </a:lstStyle>
          <a:p>
            <a:fld id="{9753564C-3108-4A1B-96BF-FA062B557893}" type="slidenum">
              <a:rPr lang="en-GB" altLang="en-US"/>
              <a:pPr/>
              <a:t>‹#›</a:t>
            </a:fld>
            <a:endParaRPr lang="en-GB" altLang="en-US" dirty="0"/>
          </a:p>
        </p:txBody>
      </p:sp>
    </p:spTree>
    <p:extLst>
      <p:ext uri="{BB962C8B-B14F-4D97-AF65-F5344CB8AC3E}">
        <p14:creationId xmlns:p14="http://schemas.microsoft.com/office/powerpoint/2010/main" xmlns="" val="2867741988"/>
      </p:ext>
    </p:extLst>
  </p:cSld>
  <p:clrMapOvr>
    <a:masterClrMapping/>
  </p:clrMapOvr>
  <p:transition spd="slow">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p:nvGraphicFramePr>
        <p:xfrm>
          <a:off x="0" y="0"/>
          <a:ext cx="161925" cy="161925"/>
        </p:xfrm>
        <a:graphic>
          <a:graphicData uri="http://schemas.openxmlformats.org/presentationml/2006/ole">
            <p:oleObj spid="_x0000_s242799" name="think-cell Slide" r:id="rId25" imgW="360" imgH="360" progId="">
              <p:embed/>
            </p:oleObj>
          </a:graphicData>
        </a:graphic>
      </p:graphicFrame>
      <p:pic>
        <p:nvPicPr>
          <p:cNvPr id="6" name="Picture 140"/>
          <p:cNvPicPr preferRelativeResize="0">
            <a:picLocks noChangeArrowheads="1"/>
          </p:cNvPicPr>
          <p:nvPr>
            <p:custDataLst>
              <p:tags r:id="rId2"/>
            </p:custDataLst>
          </p:nvPr>
        </p:nvPicPr>
        <p:blipFill>
          <a:blip r:embed="rId26" cstate="print">
            <a:extLst>
              <a:ext uri="{28A0092B-C50C-407E-A947-70E740481C1C}">
                <a14:useLocalDpi xmlns:a14="http://schemas.microsoft.com/office/drawing/2010/main" xmlns="" val="0"/>
              </a:ext>
            </a:extLst>
          </a:blip>
          <a:srcRect/>
          <a:stretch>
            <a:fillRect/>
          </a:stretch>
        </p:blipFill>
        <p:spPr bwMode="gray">
          <a:xfrm>
            <a:off x="7712075" y="338138"/>
            <a:ext cx="1173163" cy="29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8" name="Picture 142"/>
          <p:cNvPicPr preferRelativeResize="0">
            <a:picLocks noChangeArrowheads="1"/>
          </p:cNvPicPr>
          <p:nvPr>
            <p:custDataLst>
              <p:tags r:id="rId3"/>
            </p:custDataLst>
          </p:nvPr>
        </p:nvPicPr>
        <p:blipFill>
          <a:blip r:embed="rId27" cstate="print">
            <a:extLst>
              <a:ext uri="{28A0092B-C50C-407E-A947-70E740481C1C}">
                <a14:useLocalDpi xmlns:a14="http://schemas.microsoft.com/office/drawing/2010/main" xmlns="" val="0"/>
              </a:ext>
            </a:extLst>
          </a:blip>
          <a:srcRect/>
          <a:stretch>
            <a:fillRect/>
          </a:stretch>
        </p:blipFill>
        <p:spPr bwMode="gray">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9" name="McK 1. On-page tracker" hidden="1"/>
          <p:cNvSpPr>
            <a:spLocks noChangeArrowheads="1"/>
          </p:cNvSpPr>
          <p:nvPr>
            <p:custDataLst>
              <p:tags r:id="rId4"/>
            </p:custDataLst>
          </p:nvPr>
        </p:nvSpPr>
        <p:spPr bwMode="gray">
          <a:xfrm>
            <a:off x="122238" y="26988"/>
            <a:ext cx="876300" cy="220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400" dirty="0" smtClean="0">
                <a:solidFill>
                  <a:srgbClr val="FFFFFF"/>
                </a:solidFill>
              </a:rPr>
              <a:t>TRACKER</a:t>
            </a:r>
          </a:p>
        </p:txBody>
      </p:sp>
      <p:sp>
        <p:nvSpPr>
          <p:cNvPr id="10" name="McK 3. Unit of measure" hidden="1"/>
          <p:cNvSpPr txBox="1">
            <a:spLocks noChangeArrowheads="1"/>
          </p:cNvSpPr>
          <p:nvPr>
            <p:custDataLst>
              <p:tags r:id="rId5"/>
            </p:custDataLst>
          </p:nvPr>
        </p:nvSpPr>
        <p:spPr bwMode="gray">
          <a:xfrm>
            <a:off x="122238" y="973138"/>
            <a:ext cx="4395787" cy="25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1" name="McK Slide Elements" hidden="1"/>
          <p:cNvGrpSpPr>
            <a:grpSpLocks/>
          </p:cNvGrpSpPr>
          <p:nvPr>
            <p:custDataLst>
              <p:tags r:id="rId6"/>
            </p:custDataLst>
          </p:nvPr>
        </p:nvGrpSpPr>
        <p:grpSpPr bwMode="auto">
          <a:xfrm>
            <a:off x="122238" y="6367463"/>
            <a:ext cx="8721725" cy="357187"/>
            <a:chOff x="75" y="3931"/>
            <a:chExt cx="5385" cy="220"/>
          </a:xfrm>
        </p:grpSpPr>
        <p:sp>
          <p:nvSpPr>
            <p:cNvPr id="12" name="McK 4. Footnote"/>
            <p:cNvSpPr txBox="1">
              <a:spLocks noChangeArrowheads="1"/>
            </p:cNvSpPr>
            <p:nvPr/>
          </p:nvSpPr>
          <p:spPr bwMode="gray">
            <a:xfrm>
              <a:off x="75" y="3931"/>
              <a:ext cx="5385"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13" name="McK 5. Source"/>
            <p:cNvSpPr>
              <a:spLocks noChangeArrowheads="1"/>
            </p:cNvSpPr>
            <p:nvPr/>
          </p:nvSpPr>
          <p:spPr bwMode="gray">
            <a:xfrm>
              <a:off x="75" y="4054"/>
              <a:ext cx="5118" cy="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474663" indent="-474663" defTabSz="912813" eaLnBrk="0" hangingPunct="0">
                <a:tabLst>
                  <a:tab pos="473075" algn="l"/>
                </a:tabLst>
                <a:defRPr>
                  <a:solidFill>
                    <a:schemeClr val="tx1"/>
                  </a:solidFill>
                  <a:latin typeface="Arial" pitchFamily="34" charset="0"/>
                  <a:cs typeface="Arial" pitchFamily="34" charset="0"/>
                </a:defRPr>
              </a:lvl1pPr>
              <a:lvl2pPr marL="742950" indent="-285750" defTabSz="912813" eaLnBrk="0" hangingPunct="0">
                <a:tabLst>
                  <a:tab pos="473075" algn="l"/>
                </a:tabLst>
                <a:defRPr>
                  <a:solidFill>
                    <a:schemeClr val="tx1"/>
                  </a:solidFill>
                  <a:latin typeface="Arial" pitchFamily="34" charset="0"/>
                  <a:cs typeface="Arial" pitchFamily="34" charset="0"/>
                </a:defRPr>
              </a:lvl2pPr>
              <a:lvl3pPr marL="1143000" indent="-228600" defTabSz="912813" eaLnBrk="0" hangingPunct="0">
                <a:tabLst>
                  <a:tab pos="473075" algn="l"/>
                </a:tabLst>
                <a:defRPr>
                  <a:solidFill>
                    <a:schemeClr val="tx1"/>
                  </a:solidFill>
                  <a:latin typeface="Arial" pitchFamily="34" charset="0"/>
                  <a:cs typeface="Arial" pitchFamily="34" charset="0"/>
                </a:defRPr>
              </a:lvl3pPr>
              <a:lvl4pPr marL="1600200" indent="-228600" defTabSz="912813" eaLnBrk="0" hangingPunct="0">
                <a:tabLst>
                  <a:tab pos="473075" algn="l"/>
                </a:tabLst>
                <a:defRPr>
                  <a:solidFill>
                    <a:schemeClr val="tx1"/>
                  </a:solidFill>
                  <a:latin typeface="Arial" pitchFamily="34" charset="0"/>
                  <a:cs typeface="Arial" pitchFamily="34" charset="0"/>
                </a:defRPr>
              </a:lvl4pPr>
              <a:lvl5pPr marL="2057400" indent="-228600" defTabSz="912813" eaLnBrk="0" hangingPunct="0">
                <a:tabLst>
                  <a:tab pos="473075" algn="l"/>
                </a:tabLst>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000" dirty="0" smtClean="0">
                  <a:solidFill>
                    <a:srgbClr val="003896"/>
                  </a:solidFill>
                </a:rPr>
                <a:t>Source: Source</a:t>
              </a:r>
            </a:p>
          </p:txBody>
        </p:sp>
      </p:grpSp>
      <p:grpSp>
        <p:nvGrpSpPr>
          <p:cNvPr id="15" name="ACET" hidden="1"/>
          <p:cNvGrpSpPr>
            <a:grpSpLocks/>
          </p:cNvGrpSpPr>
          <p:nvPr>
            <p:custDataLst>
              <p:tags r:id="rId7"/>
            </p:custDataLst>
          </p:nvPr>
        </p:nvGrpSpPr>
        <p:grpSpPr bwMode="auto">
          <a:xfrm>
            <a:off x="1482725" y="2043113"/>
            <a:ext cx="4349750" cy="519112"/>
            <a:chOff x="915" y="710"/>
            <a:chExt cx="2686" cy="320"/>
          </a:xfrm>
        </p:grpSpPr>
        <p:cxnSp>
          <p:nvCxnSpPr>
            <p:cNvPr id="16" name="AutoShape 249"/>
            <p:cNvCxnSpPr>
              <a:cxnSpLocks noChangeShapeType="1"/>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600" b="1" dirty="0" smtClean="0">
                  <a:solidFill>
                    <a:srgbClr val="003896"/>
                  </a:solidFill>
                </a:rPr>
                <a:t>Title</a:t>
              </a:r>
            </a:p>
            <a:p>
              <a:pPr eaLnBrk="1" fontAlgn="base" hangingPunct="1">
                <a:spcBef>
                  <a:spcPct val="0"/>
                </a:spcBef>
                <a:spcAft>
                  <a:spcPct val="0"/>
                </a:spcAft>
                <a:defRPr/>
              </a:pPr>
              <a:r>
                <a:rPr lang="en-US" altLang="en-US" sz="1600" dirty="0" smtClean="0">
                  <a:solidFill>
                    <a:srgbClr val="808080"/>
                  </a:solidFill>
                </a:rPr>
                <a:t>Unit of measure</a:t>
              </a:r>
            </a:p>
          </p:txBody>
        </p:sp>
      </p:grpSp>
      <p:grpSp>
        <p:nvGrpSpPr>
          <p:cNvPr id="18" name="LegendBoxes" hidden="1"/>
          <p:cNvGrpSpPr>
            <a:grpSpLocks/>
          </p:cNvGrpSpPr>
          <p:nvPr/>
        </p:nvGrpSpPr>
        <p:grpSpPr bwMode="auto">
          <a:xfrm>
            <a:off x="8105775" y="1012825"/>
            <a:ext cx="779463" cy="1017588"/>
            <a:chOff x="4936" y="176"/>
            <a:chExt cx="481" cy="628"/>
          </a:xfrm>
        </p:grpSpPr>
        <p:sp>
          <p:nvSpPr>
            <p:cNvPr id="19"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0"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1"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2"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3"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4"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5"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6"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grpSp>
      <p:grpSp>
        <p:nvGrpSpPr>
          <p:cNvPr id="27" name="LegendLines" hidden="1"/>
          <p:cNvGrpSpPr>
            <a:grpSpLocks/>
          </p:cNvGrpSpPr>
          <p:nvPr/>
        </p:nvGrpSpPr>
        <p:grpSpPr bwMode="auto">
          <a:xfrm>
            <a:off x="7791450" y="1019175"/>
            <a:ext cx="1093788" cy="744538"/>
            <a:chOff x="4750" y="176"/>
            <a:chExt cx="675" cy="460"/>
          </a:xfrm>
        </p:grpSpPr>
        <p:sp>
          <p:nvSpPr>
            <p:cNvPr id="28"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29"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30"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31"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2" name="Legend2"/>
            <p:cNvSpPr>
              <a:spLocks noChangeArrowheads="1"/>
            </p:cNvSpPr>
            <p:nvPr/>
          </p:nvSpPr>
          <p:spPr bwMode="gray">
            <a:xfrm>
              <a:off x="5104" y="344"/>
              <a:ext cx="321" cy="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3"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grpSp>
        <p:nvGrpSpPr>
          <p:cNvPr id="34" name="McKSticker" hidden="1"/>
          <p:cNvGrpSpPr>
            <a:grpSpLocks/>
          </p:cNvGrpSpPr>
          <p:nvPr/>
        </p:nvGrpSpPr>
        <p:grpSpPr bwMode="auto">
          <a:xfrm>
            <a:off x="7796213" y="1025525"/>
            <a:ext cx="1089025" cy="215900"/>
            <a:chOff x="7673881" y="285750"/>
            <a:chExt cx="1066894" cy="212366"/>
          </a:xfrm>
        </p:grpSpPr>
        <p:sp>
          <p:nvSpPr>
            <p:cNvPr id="35"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buClr>
                  <a:srgbClr val="83725B"/>
                </a:buClr>
                <a:defRPr/>
              </a:pPr>
              <a:r>
                <a:rPr lang="en-US" altLang="en-US" sz="1200" dirty="0" smtClean="0">
                  <a:solidFill>
                    <a:srgbClr val="808080"/>
                  </a:solidFill>
                </a:rPr>
                <a:t>PRELIMINARY</a:t>
              </a:r>
            </a:p>
          </p:txBody>
        </p:sp>
        <p:cxnSp>
          <p:nvCxnSpPr>
            <p:cNvPr id="36" name="AutoShape 31"/>
            <p:cNvCxnSpPr>
              <a:cxnSpLocks noChangeShapeType="1"/>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7" name="AutoShape 32"/>
            <p:cNvCxnSpPr>
              <a:cxnSpLocks noChangeShapeType="1"/>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8" name="LegendMoons" hidden="1"/>
          <p:cNvGrpSpPr>
            <a:grpSpLocks/>
          </p:cNvGrpSpPr>
          <p:nvPr/>
        </p:nvGrpSpPr>
        <p:grpSpPr bwMode="auto">
          <a:xfrm>
            <a:off x="8037513" y="1012825"/>
            <a:ext cx="847725" cy="1333500"/>
            <a:chOff x="6655594" y="273840"/>
            <a:chExt cx="830430" cy="1306516"/>
          </a:xfrm>
        </p:grpSpPr>
        <p:grpSp>
          <p:nvGrpSpPr>
            <p:cNvPr id="39" name="MoonLegend1"/>
            <p:cNvGrpSpPr>
              <a:grpSpLocks noChangeAspect="1"/>
            </p:cNvGrpSpPr>
            <p:nvPr>
              <p:custDataLst>
                <p:tags r:id="rId9"/>
              </p:custDataLst>
            </p:nvPr>
          </p:nvGrpSpPr>
          <p:grpSpPr bwMode="auto">
            <a:xfrm>
              <a:off x="6655594" y="273840"/>
              <a:ext cx="209550" cy="209551"/>
              <a:chOff x="4533" y="183"/>
              <a:chExt cx="144" cy="144"/>
            </a:xfrm>
          </p:grpSpPr>
          <p:sp>
            <p:nvSpPr>
              <p:cNvPr id="57" name="Oval 38"/>
              <p:cNvSpPr>
                <a:spLocks noChangeAspect="1" noChangeArrowheads="1"/>
              </p:cNvSpPr>
              <p:nvPr>
                <p:custDataLst>
                  <p:tags r:id="rId22"/>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8" name="Arc 39"/>
              <p:cNvSpPr>
                <a:spLocks noChangeAspect="1"/>
              </p:cNvSpPr>
              <p:nvPr>
                <p:custDataLst>
                  <p:tags r:id="rId23"/>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0" name="MoonLegend2"/>
            <p:cNvGrpSpPr>
              <a:grpSpLocks noChangeAspect="1"/>
            </p:cNvGrpSpPr>
            <p:nvPr>
              <p:custDataLst>
                <p:tags r:id="rId10"/>
              </p:custDataLst>
            </p:nvPr>
          </p:nvGrpSpPr>
          <p:grpSpPr bwMode="auto">
            <a:xfrm>
              <a:off x="6655594" y="548081"/>
              <a:ext cx="209550" cy="209551"/>
              <a:chOff x="1694" y="2044"/>
              <a:chExt cx="160" cy="160"/>
            </a:xfrm>
          </p:grpSpPr>
          <p:sp>
            <p:nvSpPr>
              <p:cNvPr id="55" name="Oval 41"/>
              <p:cNvSpPr>
                <a:spLocks noChangeAspect="1" noChangeArrowheads="1"/>
              </p:cNvSpPr>
              <p:nvPr>
                <p:custDataLst>
                  <p:tags r:id="rId20"/>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6" name="Arc 42"/>
              <p:cNvSpPr>
                <a:spLocks noChangeAspect="1"/>
              </p:cNvSpPr>
              <p:nvPr>
                <p:custDataLst>
                  <p:tags r:id="rId21"/>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1" name="MoonLegend4"/>
            <p:cNvGrpSpPr>
              <a:grpSpLocks noChangeAspect="1"/>
            </p:cNvGrpSpPr>
            <p:nvPr>
              <p:custDataLst>
                <p:tags r:id="rId11"/>
              </p:custDataLst>
            </p:nvPr>
          </p:nvGrpSpPr>
          <p:grpSpPr bwMode="auto">
            <a:xfrm>
              <a:off x="6655594" y="1096563"/>
              <a:ext cx="209550" cy="209551"/>
              <a:chOff x="4495" y="1198"/>
              <a:chExt cx="160" cy="160"/>
            </a:xfrm>
          </p:grpSpPr>
          <p:sp>
            <p:nvSpPr>
              <p:cNvPr id="53" name="Oval 47"/>
              <p:cNvSpPr>
                <a:spLocks noChangeAspect="1" noChangeArrowheads="1"/>
              </p:cNvSpPr>
              <p:nvPr>
                <p:custDataLst>
                  <p:tags r:id="rId18"/>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4" name="Arc 48"/>
              <p:cNvSpPr>
                <a:spLocks noChangeAspect="1"/>
              </p:cNvSpPr>
              <p:nvPr>
                <p:custDataLst>
                  <p:tags r:id="rId19"/>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2" name="MoonLegend5"/>
            <p:cNvGrpSpPr>
              <a:grpSpLocks noChangeAspect="1"/>
            </p:cNvGrpSpPr>
            <p:nvPr>
              <p:custDataLst>
                <p:tags r:id="rId12"/>
              </p:custDataLst>
            </p:nvPr>
          </p:nvGrpSpPr>
          <p:grpSpPr bwMode="auto">
            <a:xfrm>
              <a:off x="6655594" y="1370805"/>
              <a:ext cx="209550" cy="209551"/>
              <a:chOff x="4495" y="1440"/>
              <a:chExt cx="160" cy="160"/>
            </a:xfrm>
          </p:grpSpPr>
          <p:sp>
            <p:nvSpPr>
              <p:cNvPr id="51" name="Oval 50"/>
              <p:cNvSpPr>
                <a:spLocks noChangeAspect="1" noChangeArrowheads="1"/>
              </p:cNvSpPr>
              <p:nvPr>
                <p:custDataLst>
                  <p:tags r:id="rId16"/>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2" name="Oval 51"/>
              <p:cNvSpPr>
                <a:spLocks noChangeAspect="1" noChangeArrowheads="1"/>
              </p:cNvSpPr>
              <p:nvPr>
                <p:custDataLst>
                  <p:tags r:id="rId17"/>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sp>
          <p:nvSpPr>
            <p:cNvPr id="43" name="Legend1"/>
            <p:cNvSpPr>
              <a:spLocks noChangeArrowheads="1"/>
            </p:cNvSpPr>
            <p:nvPr/>
          </p:nvSpPr>
          <p:spPr bwMode="gray">
            <a:xfrm>
              <a:off x="6975947" y="286283"/>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4" name="Legend2"/>
            <p:cNvSpPr>
              <a:spLocks noChangeArrowheads="1"/>
            </p:cNvSpPr>
            <p:nvPr/>
          </p:nvSpPr>
          <p:spPr bwMode="gray">
            <a:xfrm>
              <a:off x="6975947" y="561585"/>
              <a:ext cx="510077" cy="183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5" name="Legend3"/>
            <p:cNvSpPr>
              <a:spLocks noChangeArrowheads="1"/>
            </p:cNvSpPr>
            <p:nvPr/>
          </p:nvSpPr>
          <p:spPr bwMode="gray">
            <a:xfrm>
              <a:off x="6975947" y="835331"/>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6" name="Legend4"/>
            <p:cNvSpPr>
              <a:spLocks noChangeArrowheads="1"/>
            </p:cNvSpPr>
            <p:nvPr/>
          </p:nvSpPr>
          <p:spPr bwMode="gray">
            <a:xfrm>
              <a:off x="6975947" y="1107522"/>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7" name="Legend5"/>
            <p:cNvSpPr>
              <a:spLocks noChangeArrowheads="1"/>
            </p:cNvSpPr>
            <p:nvPr/>
          </p:nvSpPr>
          <p:spPr bwMode="gray">
            <a:xfrm>
              <a:off x="6975947" y="1382824"/>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nvGrpSpPr>
            <p:cNvPr id="48" name="MoonLegend3"/>
            <p:cNvGrpSpPr>
              <a:grpSpLocks noChangeAspect="1"/>
            </p:cNvGrpSpPr>
            <p:nvPr>
              <p:custDataLst>
                <p:tags r:id="rId13"/>
              </p:custDataLst>
            </p:nvPr>
          </p:nvGrpSpPr>
          <p:grpSpPr bwMode="auto">
            <a:xfrm>
              <a:off x="6655594" y="822322"/>
              <a:ext cx="209550" cy="209551"/>
              <a:chOff x="4495" y="1198"/>
              <a:chExt cx="160" cy="160"/>
            </a:xfrm>
          </p:grpSpPr>
          <p:sp>
            <p:nvSpPr>
              <p:cNvPr id="49" name="Oval 47"/>
              <p:cNvSpPr>
                <a:spLocks noChangeAspect="1" noChangeArrowheads="1"/>
              </p:cNvSpPr>
              <p:nvPr>
                <p:custDataLst>
                  <p:tags r:id="rId14"/>
                </p:custDataLst>
              </p:nvPr>
            </p:nvSpPr>
            <p:spPr bwMode="gray">
              <a:xfrm>
                <a:off x="4495" y="1198"/>
                <a:ext cx="160" cy="156"/>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0" name="Arc 48"/>
              <p:cNvSpPr>
                <a:spLocks noChangeAspect="1"/>
              </p:cNvSpPr>
              <p:nvPr>
                <p:custDataLst>
                  <p:tags r:id="rId15"/>
                </p:custDataLst>
              </p:nvPr>
            </p:nvSpPr>
            <p:spPr bwMode="gray">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sp>
        <p:nvSpPr>
          <p:cNvPr id="3" name="Content Placeholder 2"/>
          <p:cNvSpPr>
            <a:spLocks noGrp="1"/>
          </p:cNvSpPr>
          <p:nvPr>
            <p:ph idx="1"/>
          </p:nvPr>
        </p:nvSpPr>
        <p:spPr>
          <a:xfrm>
            <a:off x="436563" y="1436690"/>
            <a:ext cx="8378825" cy="504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Title 6"/>
          <p:cNvSpPr>
            <a:spLocks noGrp="1"/>
          </p:cNvSpPr>
          <p:nvPr>
            <p:ph type="title"/>
          </p:nvPr>
        </p:nvSpPr>
        <p:spPr>
          <a:xfrm>
            <a:off x="436564" y="166690"/>
            <a:ext cx="6519863" cy="666750"/>
          </a:xfrm>
        </p:spPr>
        <p:txBody>
          <a:bodyPr/>
          <a:lstStyle/>
          <a:p>
            <a:r>
              <a:rPr lang="en-US" smtClean="0"/>
              <a:t>Click to edit Master title style</a:t>
            </a:r>
            <a:endParaRPr lang="en-GB"/>
          </a:p>
        </p:txBody>
      </p:sp>
      <p:sp>
        <p:nvSpPr>
          <p:cNvPr id="14" name="Text Placeholder 13"/>
          <p:cNvSpPr>
            <a:spLocks noGrp="1"/>
          </p:cNvSpPr>
          <p:nvPr>
            <p:ph type="body" sz="quarter" idx="12"/>
          </p:nvPr>
        </p:nvSpPr>
        <p:spPr>
          <a:xfrm>
            <a:off x="436563" y="6482838"/>
            <a:ext cx="528991" cy="258532"/>
          </a:xfrm>
        </p:spPr>
        <p:txBody>
          <a:bodyPr wrap="none" anchor="b"/>
          <a:lstStyle>
            <a:lvl1pPr marL="0" indent="0">
              <a:buNone/>
              <a:defRPr sz="1200"/>
            </a:lvl1pPr>
            <a:lvl5pPr>
              <a:defRPr/>
            </a:lvl5pPr>
          </a:lstStyle>
          <a:p>
            <a:pPr lvl="0"/>
            <a:r>
              <a:rPr lang="en-US" smtClean="0"/>
              <a:t>Click to edit Master text styles</a:t>
            </a:r>
          </a:p>
        </p:txBody>
      </p:sp>
      <p:sp>
        <p:nvSpPr>
          <p:cNvPr id="59" name="Slide Number Placeholder 1"/>
          <p:cNvSpPr>
            <a:spLocks noGrp="1"/>
          </p:cNvSpPr>
          <p:nvPr>
            <p:ph type="sldNum" sz="quarter" idx="13"/>
            <p:custDataLst>
              <p:tags r:id="rId8"/>
            </p:custDataLst>
          </p:nvPr>
        </p:nvSpPr>
        <p:spPr>
          <a:xfrm>
            <a:off x="8610600" y="6567488"/>
            <a:ext cx="381000" cy="214312"/>
          </a:xfrm>
          <a:prstGeom prst="rect">
            <a:avLst/>
          </a:prstGeom>
        </p:spPr>
        <p:txBody>
          <a:bodyPr/>
          <a:lstStyle>
            <a:lvl1pPr algn="r">
              <a:defRPr sz="1000">
                <a:solidFill>
                  <a:srgbClr val="83725B"/>
                </a:solidFill>
              </a:defRPr>
            </a:lvl1pPr>
          </a:lstStyle>
          <a:p>
            <a:fld id="{4E5B4F9E-79FA-4DAF-BA0A-80FDFB1A0F6D}" type="slidenum">
              <a:rPr lang="en-GB" altLang="en-US"/>
              <a:pPr/>
              <a:t>‹#›</a:t>
            </a:fld>
            <a:endParaRPr lang="en-GB" altLang="en-US" dirty="0"/>
          </a:p>
        </p:txBody>
      </p:sp>
    </p:spTree>
    <p:extLst>
      <p:ext uri="{BB962C8B-B14F-4D97-AF65-F5344CB8AC3E}">
        <p14:creationId xmlns:p14="http://schemas.microsoft.com/office/powerpoint/2010/main" xmlns="" val="3017262354"/>
      </p:ext>
    </p:extLst>
  </p:cSld>
  <p:clrMapOvr>
    <a:masterClrMapping/>
  </p:clrMapOvr>
  <p:transition spd="slow">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p:nvGraphicFramePr>
        <p:xfrm>
          <a:off x="0" y="0"/>
          <a:ext cx="161925" cy="161925"/>
        </p:xfrm>
        <a:graphic>
          <a:graphicData uri="http://schemas.openxmlformats.org/presentationml/2006/ole">
            <p:oleObj spid="_x0000_s243823" name="think-cell Slide" r:id="rId25" imgW="360" imgH="360" progId="">
              <p:embed/>
            </p:oleObj>
          </a:graphicData>
        </a:graphic>
      </p:graphicFrame>
      <p:pic>
        <p:nvPicPr>
          <p:cNvPr id="6" name="Picture 140"/>
          <p:cNvPicPr preferRelativeResize="0">
            <a:picLocks noChangeArrowheads="1"/>
          </p:cNvPicPr>
          <p:nvPr>
            <p:custDataLst>
              <p:tags r:id="rId2"/>
            </p:custDataLst>
          </p:nvPr>
        </p:nvPicPr>
        <p:blipFill>
          <a:blip r:embed="rId26" cstate="print">
            <a:extLst>
              <a:ext uri="{28A0092B-C50C-407E-A947-70E740481C1C}">
                <a14:useLocalDpi xmlns:a14="http://schemas.microsoft.com/office/drawing/2010/main" xmlns="" val="0"/>
              </a:ext>
            </a:extLst>
          </a:blip>
          <a:srcRect/>
          <a:stretch>
            <a:fillRect/>
          </a:stretch>
        </p:blipFill>
        <p:spPr bwMode="gray">
          <a:xfrm>
            <a:off x="7712075" y="338138"/>
            <a:ext cx="1173163" cy="29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8" name="Picture 142"/>
          <p:cNvPicPr preferRelativeResize="0">
            <a:picLocks noChangeArrowheads="1"/>
          </p:cNvPicPr>
          <p:nvPr>
            <p:custDataLst>
              <p:tags r:id="rId3"/>
            </p:custDataLst>
          </p:nvPr>
        </p:nvPicPr>
        <p:blipFill>
          <a:blip r:embed="rId27" cstate="print">
            <a:extLst>
              <a:ext uri="{28A0092B-C50C-407E-A947-70E740481C1C}">
                <a14:useLocalDpi xmlns:a14="http://schemas.microsoft.com/office/drawing/2010/main" xmlns="" val="0"/>
              </a:ext>
            </a:extLst>
          </a:blip>
          <a:srcRect/>
          <a:stretch>
            <a:fillRect/>
          </a:stretch>
        </p:blipFill>
        <p:spPr bwMode="gray">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9" name="McK 1. On-page tracker" hidden="1"/>
          <p:cNvSpPr>
            <a:spLocks noChangeArrowheads="1"/>
          </p:cNvSpPr>
          <p:nvPr>
            <p:custDataLst>
              <p:tags r:id="rId4"/>
            </p:custDataLst>
          </p:nvPr>
        </p:nvSpPr>
        <p:spPr bwMode="gray">
          <a:xfrm>
            <a:off x="122238" y="26988"/>
            <a:ext cx="876300" cy="220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400" dirty="0" smtClean="0">
                <a:solidFill>
                  <a:srgbClr val="FFFFFF"/>
                </a:solidFill>
              </a:rPr>
              <a:t>TRACKER</a:t>
            </a:r>
          </a:p>
        </p:txBody>
      </p:sp>
      <p:sp>
        <p:nvSpPr>
          <p:cNvPr id="10" name="McK 3. Unit of measure" hidden="1"/>
          <p:cNvSpPr txBox="1">
            <a:spLocks noChangeArrowheads="1"/>
          </p:cNvSpPr>
          <p:nvPr>
            <p:custDataLst>
              <p:tags r:id="rId5"/>
            </p:custDataLst>
          </p:nvPr>
        </p:nvSpPr>
        <p:spPr bwMode="gray">
          <a:xfrm>
            <a:off x="122238" y="973138"/>
            <a:ext cx="4395787" cy="25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1" name="McK Slide Elements" hidden="1"/>
          <p:cNvGrpSpPr>
            <a:grpSpLocks/>
          </p:cNvGrpSpPr>
          <p:nvPr>
            <p:custDataLst>
              <p:tags r:id="rId6"/>
            </p:custDataLst>
          </p:nvPr>
        </p:nvGrpSpPr>
        <p:grpSpPr bwMode="auto">
          <a:xfrm>
            <a:off x="122238" y="6367463"/>
            <a:ext cx="8721725" cy="357187"/>
            <a:chOff x="75" y="3931"/>
            <a:chExt cx="5385" cy="220"/>
          </a:xfrm>
        </p:grpSpPr>
        <p:sp>
          <p:nvSpPr>
            <p:cNvPr id="12" name="McK 4. Footnote"/>
            <p:cNvSpPr txBox="1">
              <a:spLocks noChangeArrowheads="1"/>
            </p:cNvSpPr>
            <p:nvPr/>
          </p:nvSpPr>
          <p:spPr bwMode="gray">
            <a:xfrm>
              <a:off x="75" y="3931"/>
              <a:ext cx="5385"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13" name="McK 5. Source"/>
            <p:cNvSpPr>
              <a:spLocks noChangeArrowheads="1"/>
            </p:cNvSpPr>
            <p:nvPr/>
          </p:nvSpPr>
          <p:spPr bwMode="gray">
            <a:xfrm>
              <a:off x="75" y="4054"/>
              <a:ext cx="5118" cy="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474663" indent="-474663" defTabSz="912813" eaLnBrk="0" hangingPunct="0">
                <a:tabLst>
                  <a:tab pos="473075" algn="l"/>
                </a:tabLst>
                <a:defRPr>
                  <a:solidFill>
                    <a:schemeClr val="tx1"/>
                  </a:solidFill>
                  <a:latin typeface="Arial" pitchFamily="34" charset="0"/>
                  <a:cs typeface="Arial" pitchFamily="34" charset="0"/>
                </a:defRPr>
              </a:lvl1pPr>
              <a:lvl2pPr marL="742950" indent="-285750" defTabSz="912813" eaLnBrk="0" hangingPunct="0">
                <a:tabLst>
                  <a:tab pos="473075" algn="l"/>
                </a:tabLst>
                <a:defRPr>
                  <a:solidFill>
                    <a:schemeClr val="tx1"/>
                  </a:solidFill>
                  <a:latin typeface="Arial" pitchFamily="34" charset="0"/>
                  <a:cs typeface="Arial" pitchFamily="34" charset="0"/>
                </a:defRPr>
              </a:lvl2pPr>
              <a:lvl3pPr marL="1143000" indent="-228600" defTabSz="912813" eaLnBrk="0" hangingPunct="0">
                <a:tabLst>
                  <a:tab pos="473075" algn="l"/>
                </a:tabLst>
                <a:defRPr>
                  <a:solidFill>
                    <a:schemeClr val="tx1"/>
                  </a:solidFill>
                  <a:latin typeface="Arial" pitchFamily="34" charset="0"/>
                  <a:cs typeface="Arial" pitchFamily="34" charset="0"/>
                </a:defRPr>
              </a:lvl3pPr>
              <a:lvl4pPr marL="1600200" indent="-228600" defTabSz="912813" eaLnBrk="0" hangingPunct="0">
                <a:tabLst>
                  <a:tab pos="473075" algn="l"/>
                </a:tabLst>
                <a:defRPr>
                  <a:solidFill>
                    <a:schemeClr val="tx1"/>
                  </a:solidFill>
                  <a:latin typeface="Arial" pitchFamily="34" charset="0"/>
                  <a:cs typeface="Arial" pitchFamily="34" charset="0"/>
                </a:defRPr>
              </a:lvl4pPr>
              <a:lvl5pPr marL="2057400" indent="-228600" defTabSz="912813" eaLnBrk="0" hangingPunct="0">
                <a:tabLst>
                  <a:tab pos="473075" algn="l"/>
                </a:tabLst>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000" dirty="0" smtClean="0">
                  <a:solidFill>
                    <a:srgbClr val="003896"/>
                  </a:solidFill>
                </a:rPr>
                <a:t>Source: Source</a:t>
              </a:r>
            </a:p>
          </p:txBody>
        </p:sp>
      </p:grpSp>
      <p:grpSp>
        <p:nvGrpSpPr>
          <p:cNvPr id="15" name="ACET" hidden="1"/>
          <p:cNvGrpSpPr>
            <a:grpSpLocks/>
          </p:cNvGrpSpPr>
          <p:nvPr>
            <p:custDataLst>
              <p:tags r:id="rId7"/>
            </p:custDataLst>
          </p:nvPr>
        </p:nvGrpSpPr>
        <p:grpSpPr bwMode="auto">
          <a:xfrm>
            <a:off x="1482725" y="2043113"/>
            <a:ext cx="4349750" cy="519112"/>
            <a:chOff x="915" y="710"/>
            <a:chExt cx="2686" cy="320"/>
          </a:xfrm>
        </p:grpSpPr>
        <p:cxnSp>
          <p:nvCxnSpPr>
            <p:cNvPr id="16" name="AutoShape 249"/>
            <p:cNvCxnSpPr>
              <a:cxnSpLocks noChangeShapeType="1"/>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600" b="1" dirty="0" smtClean="0">
                  <a:solidFill>
                    <a:srgbClr val="003896"/>
                  </a:solidFill>
                </a:rPr>
                <a:t>Title</a:t>
              </a:r>
            </a:p>
            <a:p>
              <a:pPr eaLnBrk="1" fontAlgn="base" hangingPunct="1">
                <a:spcBef>
                  <a:spcPct val="0"/>
                </a:spcBef>
                <a:spcAft>
                  <a:spcPct val="0"/>
                </a:spcAft>
                <a:defRPr/>
              </a:pPr>
              <a:r>
                <a:rPr lang="en-US" altLang="en-US" sz="1600" dirty="0" smtClean="0">
                  <a:solidFill>
                    <a:srgbClr val="808080"/>
                  </a:solidFill>
                </a:rPr>
                <a:t>Unit of measure</a:t>
              </a:r>
            </a:p>
          </p:txBody>
        </p:sp>
      </p:grpSp>
      <p:grpSp>
        <p:nvGrpSpPr>
          <p:cNvPr id="18" name="LegendBoxes" hidden="1"/>
          <p:cNvGrpSpPr>
            <a:grpSpLocks/>
          </p:cNvGrpSpPr>
          <p:nvPr/>
        </p:nvGrpSpPr>
        <p:grpSpPr bwMode="auto">
          <a:xfrm>
            <a:off x="8105775" y="1012825"/>
            <a:ext cx="779463" cy="1017588"/>
            <a:chOff x="4936" y="176"/>
            <a:chExt cx="481" cy="628"/>
          </a:xfrm>
        </p:grpSpPr>
        <p:sp>
          <p:nvSpPr>
            <p:cNvPr id="19"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0"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1"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2"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3"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4"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5"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6"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grpSp>
      <p:grpSp>
        <p:nvGrpSpPr>
          <p:cNvPr id="27" name="LegendLines" hidden="1"/>
          <p:cNvGrpSpPr>
            <a:grpSpLocks/>
          </p:cNvGrpSpPr>
          <p:nvPr/>
        </p:nvGrpSpPr>
        <p:grpSpPr bwMode="auto">
          <a:xfrm>
            <a:off x="7791450" y="1019175"/>
            <a:ext cx="1093788" cy="744538"/>
            <a:chOff x="4750" y="176"/>
            <a:chExt cx="675" cy="460"/>
          </a:xfrm>
        </p:grpSpPr>
        <p:sp>
          <p:nvSpPr>
            <p:cNvPr id="28"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29"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30"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sp>
          <p:nvSpPr>
            <p:cNvPr id="31"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2" name="Legend2"/>
            <p:cNvSpPr>
              <a:spLocks noChangeArrowheads="1"/>
            </p:cNvSpPr>
            <p:nvPr/>
          </p:nvSpPr>
          <p:spPr bwMode="gray">
            <a:xfrm>
              <a:off x="5104" y="344"/>
              <a:ext cx="321" cy="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3"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grpSp>
        <p:nvGrpSpPr>
          <p:cNvPr id="34" name="McKSticker" hidden="1"/>
          <p:cNvGrpSpPr>
            <a:grpSpLocks/>
          </p:cNvGrpSpPr>
          <p:nvPr/>
        </p:nvGrpSpPr>
        <p:grpSpPr bwMode="auto">
          <a:xfrm>
            <a:off x="7796213" y="1025525"/>
            <a:ext cx="1089025" cy="215900"/>
            <a:chOff x="7673881" y="285750"/>
            <a:chExt cx="1066894" cy="212366"/>
          </a:xfrm>
        </p:grpSpPr>
        <p:sp>
          <p:nvSpPr>
            <p:cNvPr id="35"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buClr>
                  <a:srgbClr val="83725B"/>
                </a:buClr>
                <a:defRPr/>
              </a:pPr>
              <a:r>
                <a:rPr lang="en-US" altLang="en-US" sz="1200" dirty="0" smtClean="0">
                  <a:solidFill>
                    <a:srgbClr val="808080"/>
                  </a:solidFill>
                </a:rPr>
                <a:t>PRELIMINARY</a:t>
              </a:r>
            </a:p>
          </p:txBody>
        </p:sp>
        <p:cxnSp>
          <p:nvCxnSpPr>
            <p:cNvPr id="36" name="AutoShape 31"/>
            <p:cNvCxnSpPr>
              <a:cxnSpLocks noChangeShapeType="1"/>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7" name="AutoShape 32"/>
            <p:cNvCxnSpPr>
              <a:cxnSpLocks noChangeShapeType="1"/>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8" name="LegendMoons" hidden="1"/>
          <p:cNvGrpSpPr>
            <a:grpSpLocks/>
          </p:cNvGrpSpPr>
          <p:nvPr/>
        </p:nvGrpSpPr>
        <p:grpSpPr bwMode="auto">
          <a:xfrm>
            <a:off x="8037513" y="1012825"/>
            <a:ext cx="847725" cy="1333500"/>
            <a:chOff x="6655594" y="273840"/>
            <a:chExt cx="830430" cy="1306516"/>
          </a:xfrm>
        </p:grpSpPr>
        <p:grpSp>
          <p:nvGrpSpPr>
            <p:cNvPr id="39" name="MoonLegend1"/>
            <p:cNvGrpSpPr>
              <a:grpSpLocks noChangeAspect="1"/>
            </p:cNvGrpSpPr>
            <p:nvPr>
              <p:custDataLst>
                <p:tags r:id="rId9"/>
              </p:custDataLst>
            </p:nvPr>
          </p:nvGrpSpPr>
          <p:grpSpPr bwMode="auto">
            <a:xfrm>
              <a:off x="6655594" y="273840"/>
              <a:ext cx="209550" cy="209551"/>
              <a:chOff x="4533" y="183"/>
              <a:chExt cx="144" cy="144"/>
            </a:xfrm>
          </p:grpSpPr>
          <p:sp>
            <p:nvSpPr>
              <p:cNvPr id="57" name="Oval 38"/>
              <p:cNvSpPr>
                <a:spLocks noChangeAspect="1" noChangeArrowheads="1"/>
              </p:cNvSpPr>
              <p:nvPr>
                <p:custDataLst>
                  <p:tags r:id="rId22"/>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8" name="Arc 39"/>
              <p:cNvSpPr>
                <a:spLocks noChangeAspect="1"/>
              </p:cNvSpPr>
              <p:nvPr>
                <p:custDataLst>
                  <p:tags r:id="rId23"/>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0" name="MoonLegend2"/>
            <p:cNvGrpSpPr>
              <a:grpSpLocks noChangeAspect="1"/>
            </p:cNvGrpSpPr>
            <p:nvPr>
              <p:custDataLst>
                <p:tags r:id="rId10"/>
              </p:custDataLst>
            </p:nvPr>
          </p:nvGrpSpPr>
          <p:grpSpPr bwMode="auto">
            <a:xfrm>
              <a:off x="6655594" y="548081"/>
              <a:ext cx="209550" cy="209551"/>
              <a:chOff x="1694" y="2044"/>
              <a:chExt cx="160" cy="160"/>
            </a:xfrm>
          </p:grpSpPr>
          <p:sp>
            <p:nvSpPr>
              <p:cNvPr id="55" name="Oval 41"/>
              <p:cNvSpPr>
                <a:spLocks noChangeAspect="1" noChangeArrowheads="1"/>
              </p:cNvSpPr>
              <p:nvPr>
                <p:custDataLst>
                  <p:tags r:id="rId20"/>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6" name="Arc 42"/>
              <p:cNvSpPr>
                <a:spLocks noChangeAspect="1"/>
              </p:cNvSpPr>
              <p:nvPr>
                <p:custDataLst>
                  <p:tags r:id="rId21"/>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1" name="MoonLegend4"/>
            <p:cNvGrpSpPr>
              <a:grpSpLocks noChangeAspect="1"/>
            </p:cNvGrpSpPr>
            <p:nvPr>
              <p:custDataLst>
                <p:tags r:id="rId11"/>
              </p:custDataLst>
            </p:nvPr>
          </p:nvGrpSpPr>
          <p:grpSpPr bwMode="auto">
            <a:xfrm>
              <a:off x="6655594" y="1096563"/>
              <a:ext cx="209550" cy="209551"/>
              <a:chOff x="4495" y="1198"/>
              <a:chExt cx="160" cy="160"/>
            </a:xfrm>
          </p:grpSpPr>
          <p:sp>
            <p:nvSpPr>
              <p:cNvPr id="53" name="Oval 47"/>
              <p:cNvSpPr>
                <a:spLocks noChangeAspect="1" noChangeArrowheads="1"/>
              </p:cNvSpPr>
              <p:nvPr>
                <p:custDataLst>
                  <p:tags r:id="rId18"/>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4" name="Arc 48"/>
              <p:cNvSpPr>
                <a:spLocks noChangeAspect="1"/>
              </p:cNvSpPr>
              <p:nvPr>
                <p:custDataLst>
                  <p:tags r:id="rId19"/>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nvGrpSpPr>
            <p:cNvPr id="42" name="MoonLegend5"/>
            <p:cNvGrpSpPr>
              <a:grpSpLocks noChangeAspect="1"/>
            </p:cNvGrpSpPr>
            <p:nvPr>
              <p:custDataLst>
                <p:tags r:id="rId12"/>
              </p:custDataLst>
            </p:nvPr>
          </p:nvGrpSpPr>
          <p:grpSpPr bwMode="auto">
            <a:xfrm>
              <a:off x="6655594" y="1370805"/>
              <a:ext cx="209550" cy="209551"/>
              <a:chOff x="4495" y="1440"/>
              <a:chExt cx="160" cy="160"/>
            </a:xfrm>
          </p:grpSpPr>
          <p:sp>
            <p:nvSpPr>
              <p:cNvPr id="51" name="Oval 50"/>
              <p:cNvSpPr>
                <a:spLocks noChangeAspect="1" noChangeArrowheads="1"/>
              </p:cNvSpPr>
              <p:nvPr>
                <p:custDataLst>
                  <p:tags r:id="rId16"/>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2" name="Oval 51"/>
              <p:cNvSpPr>
                <a:spLocks noChangeAspect="1" noChangeArrowheads="1"/>
              </p:cNvSpPr>
              <p:nvPr>
                <p:custDataLst>
                  <p:tags r:id="rId17"/>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sp>
          <p:nvSpPr>
            <p:cNvPr id="43" name="Legend1"/>
            <p:cNvSpPr>
              <a:spLocks noChangeArrowheads="1"/>
            </p:cNvSpPr>
            <p:nvPr/>
          </p:nvSpPr>
          <p:spPr bwMode="gray">
            <a:xfrm>
              <a:off x="6975947" y="286283"/>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4" name="Legend2"/>
            <p:cNvSpPr>
              <a:spLocks noChangeArrowheads="1"/>
            </p:cNvSpPr>
            <p:nvPr/>
          </p:nvSpPr>
          <p:spPr bwMode="gray">
            <a:xfrm>
              <a:off x="6975947" y="561585"/>
              <a:ext cx="510077" cy="183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5" name="Legend3"/>
            <p:cNvSpPr>
              <a:spLocks noChangeArrowheads="1"/>
            </p:cNvSpPr>
            <p:nvPr/>
          </p:nvSpPr>
          <p:spPr bwMode="gray">
            <a:xfrm>
              <a:off x="6975947" y="835331"/>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6" name="Legend4"/>
            <p:cNvSpPr>
              <a:spLocks noChangeArrowheads="1"/>
            </p:cNvSpPr>
            <p:nvPr/>
          </p:nvSpPr>
          <p:spPr bwMode="gray">
            <a:xfrm>
              <a:off x="6975947" y="1107522"/>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7" name="Legend5"/>
            <p:cNvSpPr>
              <a:spLocks noChangeArrowheads="1"/>
            </p:cNvSpPr>
            <p:nvPr/>
          </p:nvSpPr>
          <p:spPr bwMode="gray">
            <a:xfrm>
              <a:off x="6975947" y="1382824"/>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nvGrpSpPr>
            <p:cNvPr id="48" name="MoonLegend3"/>
            <p:cNvGrpSpPr>
              <a:grpSpLocks noChangeAspect="1"/>
            </p:cNvGrpSpPr>
            <p:nvPr>
              <p:custDataLst>
                <p:tags r:id="rId13"/>
              </p:custDataLst>
            </p:nvPr>
          </p:nvGrpSpPr>
          <p:grpSpPr bwMode="auto">
            <a:xfrm>
              <a:off x="6655594" y="822322"/>
              <a:ext cx="209550" cy="209551"/>
              <a:chOff x="4495" y="1198"/>
              <a:chExt cx="160" cy="160"/>
            </a:xfrm>
          </p:grpSpPr>
          <p:sp>
            <p:nvSpPr>
              <p:cNvPr id="49" name="Oval 47"/>
              <p:cNvSpPr>
                <a:spLocks noChangeAspect="1" noChangeArrowheads="1"/>
              </p:cNvSpPr>
              <p:nvPr>
                <p:custDataLst>
                  <p:tags r:id="rId14"/>
                </p:custDataLst>
              </p:nvPr>
            </p:nvSpPr>
            <p:spPr bwMode="gray">
              <a:xfrm>
                <a:off x="4495" y="1198"/>
                <a:ext cx="160" cy="156"/>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sp>
            <p:nvSpPr>
              <p:cNvPr id="50" name="Arc 48"/>
              <p:cNvSpPr>
                <a:spLocks noChangeAspect="1"/>
              </p:cNvSpPr>
              <p:nvPr>
                <p:custDataLst>
                  <p:tags r:id="rId15"/>
                </p:custDataLst>
              </p:nvPr>
            </p:nvSpPr>
            <p:spPr bwMode="gray">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endParaRPr>
              </a:p>
            </p:txBody>
          </p:sp>
        </p:grpSp>
      </p:grpSp>
      <p:sp>
        <p:nvSpPr>
          <p:cNvPr id="3" name="Content Placeholder 2"/>
          <p:cNvSpPr>
            <a:spLocks noGrp="1"/>
          </p:cNvSpPr>
          <p:nvPr>
            <p:ph idx="1"/>
          </p:nvPr>
        </p:nvSpPr>
        <p:spPr>
          <a:xfrm>
            <a:off x="436563" y="1436690"/>
            <a:ext cx="8378825" cy="504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Title 6"/>
          <p:cNvSpPr>
            <a:spLocks noGrp="1"/>
          </p:cNvSpPr>
          <p:nvPr>
            <p:ph type="title"/>
          </p:nvPr>
        </p:nvSpPr>
        <p:spPr>
          <a:xfrm>
            <a:off x="436564" y="166690"/>
            <a:ext cx="6519863" cy="666750"/>
          </a:xfrm>
        </p:spPr>
        <p:txBody>
          <a:bodyPr/>
          <a:lstStyle/>
          <a:p>
            <a:r>
              <a:rPr lang="en-US" smtClean="0"/>
              <a:t>Click to edit Master title style</a:t>
            </a:r>
            <a:endParaRPr lang="en-GB"/>
          </a:p>
        </p:txBody>
      </p:sp>
      <p:sp>
        <p:nvSpPr>
          <p:cNvPr id="14" name="Text Placeholder 13"/>
          <p:cNvSpPr>
            <a:spLocks noGrp="1"/>
          </p:cNvSpPr>
          <p:nvPr>
            <p:ph type="body" sz="quarter" idx="12"/>
          </p:nvPr>
        </p:nvSpPr>
        <p:spPr>
          <a:xfrm>
            <a:off x="436563" y="6482838"/>
            <a:ext cx="528991" cy="258532"/>
          </a:xfrm>
        </p:spPr>
        <p:txBody>
          <a:bodyPr wrap="none" anchor="b"/>
          <a:lstStyle>
            <a:lvl1pPr marL="0" indent="0">
              <a:buNone/>
              <a:defRPr sz="1200"/>
            </a:lvl1pPr>
            <a:lvl5pPr>
              <a:defRPr/>
            </a:lvl5pPr>
          </a:lstStyle>
          <a:p>
            <a:pPr lvl="0"/>
            <a:r>
              <a:rPr lang="en-US" smtClean="0"/>
              <a:t>Click to edit Master text styles</a:t>
            </a:r>
          </a:p>
        </p:txBody>
      </p:sp>
      <p:sp>
        <p:nvSpPr>
          <p:cNvPr id="59" name="Slide Number Placeholder 1"/>
          <p:cNvSpPr>
            <a:spLocks noGrp="1"/>
          </p:cNvSpPr>
          <p:nvPr>
            <p:ph type="sldNum" sz="quarter" idx="13"/>
            <p:custDataLst>
              <p:tags r:id="rId8"/>
            </p:custDataLst>
          </p:nvPr>
        </p:nvSpPr>
        <p:spPr>
          <a:xfrm>
            <a:off x="8610600" y="6567488"/>
            <a:ext cx="381000" cy="214312"/>
          </a:xfrm>
          <a:prstGeom prst="rect">
            <a:avLst/>
          </a:prstGeom>
        </p:spPr>
        <p:txBody>
          <a:bodyPr/>
          <a:lstStyle>
            <a:lvl1pPr algn="r">
              <a:defRPr sz="1000">
                <a:solidFill>
                  <a:srgbClr val="003896"/>
                </a:solidFill>
              </a:defRPr>
            </a:lvl1pPr>
          </a:lstStyle>
          <a:p>
            <a:fld id="{3E161D15-AFBA-4A3C-AB2D-3CC95E6D94AD}" type="slidenum">
              <a:rPr lang="en-US" altLang="en-US"/>
              <a:pPr/>
              <a:t>‹#›</a:t>
            </a:fld>
            <a:endParaRPr lang="en-US" altLang="en-US" dirty="0"/>
          </a:p>
        </p:txBody>
      </p:sp>
    </p:spTree>
    <p:extLst>
      <p:ext uri="{BB962C8B-B14F-4D97-AF65-F5344CB8AC3E}">
        <p14:creationId xmlns:p14="http://schemas.microsoft.com/office/powerpoint/2010/main" xmlns="" val="3723068215"/>
      </p:ext>
    </p:extLst>
  </p:cSld>
  <p:clrMapOvr>
    <a:masterClrMapping/>
  </p:clrMapOvr>
  <p:transition spd="slow">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p14="http://schemas.microsoft.com/office/powerpoint/2010/main" xmlns="" val="2371864580"/>
              </p:ext>
            </p:extLst>
          </p:nvPr>
        </p:nvGraphicFramePr>
        <p:xfrm>
          <a:off x="1588" y="1588"/>
          <a:ext cx="1587" cy="1587"/>
        </p:xfrm>
        <a:graphic>
          <a:graphicData uri="http://schemas.openxmlformats.org/presentationml/2006/ole">
            <p:oleObj spid="_x0000_s244846" name="think-cell Slide" r:id="rId3" imgW="360" imgH="360" progId="">
              <p:embed/>
            </p:oleObj>
          </a:graphicData>
        </a:graphic>
      </p:graphicFrame>
      <p:sp>
        <p:nvSpPr>
          <p:cNvPr id="4" name="Rectangle 39"/>
          <p:cNvSpPr>
            <a:spLocks noGrp="1" noChangeArrowheads="1"/>
          </p:cNvSpPr>
          <p:nvPr>
            <p:ph type="sldNum" sz="quarter" idx="10"/>
          </p:nvPr>
        </p:nvSpPr>
        <p:spPr>
          <a:xfrm>
            <a:off x="7164388" y="6453188"/>
            <a:ext cx="1651000" cy="268287"/>
          </a:xfrm>
          <a:prstGeom prst="rect">
            <a:avLst/>
          </a:prstGeom>
        </p:spPr>
        <p:txBody>
          <a:bodyPr/>
          <a:lstStyle>
            <a:lvl1pPr>
              <a:defRPr/>
            </a:lvl1pPr>
          </a:lstStyle>
          <a:p>
            <a:pPr>
              <a:defRPr/>
            </a:pPr>
            <a:fld id="{21DD0BB6-0CFE-4F09-8F47-FD97C0F03B8D}" type="slidenum">
              <a:rPr lang="en-ZA">
                <a:solidFill>
                  <a:srgbClr val="003896"/>
                </a:solidFill>
              </a:rPr>
              <a:pPr>
                <a:defRPr/>
              </a:pPr>
              <a:t>‹#›</a:t>
            </a:fld>
            <a:endParaRPr lang="en-ZA" dirty="0">
              <a:solidFill>
                <a:srgbClr val="003896"/>
              </a:solidFill>
            </a:endParaRPr>
          </a:p>
        </p:txBody>
      </p:sp>
    </p:spTree>
    <p:extLst>
      <p:ext uri="{BB962C8B-B14F-4D97-AF65-F5344CB8AC3E}">
        <p14:creationId xmlns:p14="http://schemas.microsoft.com/office/powerpoint/2010/main" xmlns="" val="134894245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graphicFrame>
        <p:nvGraphicFramePr>
          <p:cNvPr id="3" name="Object 1" hidden="1"/>
          <p:cNvGraphicFramePr>
            <a:graphicFrameLocks/>
          </p:cNvGraphicFramePr>
          <p:nvPr/>
        </p:nvGraphicFramePr>
        <p:xfrm>
          <a:off x="2" y="2"/>
          <a:ext cx="161925" cy="161924"/>
        </p:xfrm>
        <a:graphic>
          <a:graphicData uri="http://schemas.openxmlformats.org/presentationml/2006/ole">
            <p:oleObj spid="_x0000_s245980" name="think-cell Slide" r:id="rId18" imgW="360" imgH="360" progId="">
              <p:embed/>
            </p:oleObj>
          </a:graphicData>
        </a:graphic>
      </p:graphicFrame>
      <p:pic>
        <p:nvPicPr>
          <p:cNvPr id="4" name="Picture 142"/>
          <p:cNvPicPr preferRelativeResize="0">
            <a:picLocks noChangeArrowheads="1"/>
          </p:cNvPicPr>
          <p:nvPr/>
        </p:nvPicPr>
        <p:blipFill>
          <a:blip r:embed="rId19" cstate="print">
            <a:extLst>
              <a:ext uri="{28A0092B-C50C-407E-A947-70E740481C1C}">
                <a14:useLocalDpi xmlns:a14="http://schemas.microsoft.com/office/drawing/2010/main" xmlns=""/>
              </a:ext>
            </a:extLst>
          </a:blip>
          <a:srcRect/>
          <a:stretch>
            <a:fillRect/>
          </a:stretch>
        </p:blipFill>
        <p:spPr bwMode="ltGray">
          <a:xfrm>
            <a:off x="0" y="0"/>
            <a:ext cx="7591426"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5" name="Picture 140"/>
          <p:cNvPicPr preferRelativeResize="0">
            <a:picLocks noChangeArrowheads="1"/>
          </p:cNvPicPr>
          <p:nvPr/>
        </p:nvPicPr>
        <p:blipFill>
          <a:blip r:embed="rId20" cstate="print">
            <a:extLst>
              <a:ext uri="{28A0092B-C50C-407E-A947-70E740481C1C}">
                <a14:useLocalDpi xmlns:a14="http://schemas.microsoft.com/office/drawing/2010/main" xmlns=""/>
              </a:ext>
            </a:extLst>
          </a:blip>
          <a:srcRect/>
          <a:stretch>
            <a:fillRect/>
          </a:stretch>
        </p:blipFill>
        <p:spPr bwMode="gray">
          <a:xfrm>
            <a:off x="7662863" y="341314"/>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6" name="doc id"/>
          <p:cNvSpPr>
            <a:spLocks noChangeArrowheads="1"/>
          </p:cNvSpPr>
          <p:nvPr/>
        </p:nvSpPr>
        <p:spPr bwMode="gray">
          <a:xfrm>
            <a:off x="8853426" y="36514"/>
            <a:ext cx="66" cy="125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fontAlgn="base">
              <a:spcBef>
                <a:spcPct val="0"/>
              </a:spcBef>
              <a:spcAft>
                <a:spcPct val="0"/>
              </a:spcAft>
              <a:defRPr>
                <a:solidFill>
                  <a:schemeClr val="tx1"/>
                </a:solidFill>
                <a:latin typeface="Arial" pitchFamily="34" charset="0"/>
                <a:cs typeface="Arial" pitchFamily="34" charset="0"/>
              </a:defRPr>
            </a:lvl6pPr>
            <a:lvl7pPr marL="2971800" indent="-228600" defTabSz="912813" fontAlgn="base">
              <a:spcBef>
                <a:spcPct val="0"/>
              </a:spcBef>
              <a:spcAft>
                <a:spcPct val="0"/>
              </a:spcAft>
              <a:defRPr>
                <a:solidFill>
                  <a:schemeClr val="tx1"/>
                </a:solidFill>
                <a:latin typeface="Arial" pitchFamily="34" charset="0"/>
                <a:cs typeface="Arial" pitchFamily="34" charset="0"/>
              </a:defRPr>
            </a:lvl7pPr>
            <a:lvl8pPr marL="3429000" indent="-228600" defTabSz="912813" fontAlgn="base">
              <a:spcBef>
                <a:spcPct val="0"/>
              </a:spcBef>
              <a:spcAft>
                <a:spcPct val="0"/>
              </a:spcAft>
              <a:defRPr>
                <a:solidFill>
                  <a:schemeClr val="tx1"/>
                </a:solidFill>
                <a:latin typeface="Arial" pitchFamily="34" charset="0"/>
                <a:cs typeface="Arial" pitchFamily="34" charset="0"/>
              </a:defRPr>
            </a:lvl8pPr>
            <a:lvl9pPr marL="3886200" indent="-228600" defTabSz="912813"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endParaRPr lang="en-US" altLang="en-US" sz="800" dirty="0">
              <a:solidFill>
                <a:srgbClr val="000000"/>
              </a:solidFill>
            </a:endParaRPr>
          </a:p>
        </p:txBody>
      </p:sp>
      <p:sp>
        <p:nvSpPr>
          <p:cNvPr id="7" name="Working Draft" hidden="1"/>
          <p:cNvSpPr txBox="1">
            <a:spLocks noChangeArrowheads="1"/>
          </p:cNvSpPr>
          <p:nvPr/>
        </p:nvSpPr>
        <p:spPr bwMode="gray">
          <a:xfrm rot="5400000">
            <a:off x="7951385" y="1980137"/>
            <a:ext cx="2242358" cy="94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600" dirty="0" smtClean="0">
                <a:solidFill>
                  <a:srgbClr val="003896"/>
                </a:solidFill>
                <a:latin typeface="Arial"/>
                <a:cs typeface="Arial" pitchFamily="34" charset="0"/>
              </a:rPr>
              <a:t>Last Modified 2016-06-03 08:19 PM South Africa Standard Time</a:t>
            </a:r>
            <a:endParaRPr lang="en-US" dirty="0">
              <a:solidFill>
                <a:srgbClr val="003896"/>
              </a:solidFill>
              <a:latin typeface="Arial"/>
              <a:cs typeface="Arial" pitchFamily="34" charset="0"/>
            </a:endParaRPr>
          </a:p>
        </p:txBody>
      </p:sp>
      <p:sp>
        <p:nvSpPr>
          <p:cNvPr id="8" name="Printed" hidden="1"/>
          <p:cNvSpPr txBox="1">
            <a:spLocks noChangeArrowheads="1"/>
          </p:cNvSpPr>
          <p:nvPr/>
        </p:nvSpPr>
        <p:spPr bwMode="gray">
          <a:xfrm rot="5400000">
            <a:off x="8060971" y="4197874"/>
            <a:ext cx="2023191" cy="94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600" dirty="0" smtClean="0">
                <a:solidFill>
                  <a:srgbClr val="003896"/>
                </a:solidFill>
                <a:latin typeface="Arial"/>
                <a:cs typeface="Arial" pitchFamily="34" charset="0"/>
              </a:rPr>
              <a:t>Printed 2016-05-30 09:33 AM South Africa Standard Time</a:t>
            </a:r>
            <a:endParaRPr lang="en-US" dirty="0">
              <a:solidFill>
                <a:srgbClr val="003896"/>
              </a:solidFill>
              <a:latin typeface="Arial"/>
              <a:cs typeface="Arial" pitchFamily="34" charset="0"/>
            </a:endParaRPr>
          </a:p>
        </p:txBody>
      </p:sp>
      <p:sp>
        <p:nvSpPr>
          <p:cNvPr id="9" name="McK 1. On-page tracker" hidden="1"/>
          <p:cNvSpPr>
            <a:spLocks noChangeArrowheads="1"/>
          </p:cNvSpPr>
          <p:nvPr/>
        </p:nvSpPr>
        <p:spPr bwMode="gray">
          <a:xfrm>
            <a:off x="122241" y="26988"/>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200" dirty="0">
                <a:solidFill>
                  <a:srgbClr val="FFFFFF"/>
                </a:solidFill>
              </a:rPr>
              <a:t>TRACKER</a:t>
            </a:r>
          </a:p>
        </p:txBody>
      </p:sp>
      <p:sp>
        <p:nvSpPr>
          <p:cNvPr id="10" name="McK 3. Unit of measure" hidden="1"/>
          <p:cNvSpPr txBox="1">
            <a:spLocks noChangeArrowheads="1"/>
          </p:cNvSpPr>
          <p:nvPr/>
        </p:nvSpPr>
        <p:spPr bwMode="gray">
          <a:xfrm>
            <a:off x="122238" y="993777"/>
            <a:ext cx="4479925" cy="25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cs typeface="Arial" pitchFamily="34" charset="0"/>
              </a:rPr>
              <a:t>Unit of measure</a:t>
            </a:r>
          </a:p>
        </p:txBody>
      </p:sp>
      <p:grpSp>
        <p:nvGrpSpPr>
          <p:cNvPr id="11" name="McK Slide Elements" hidden="1"/>
          <p:cNvGrpSpPr>
            <a:grpSpLocks/>
          </p:cNvGrpSpPr>
          <p:nvPr/>
        </p:nvGrpSpPr>
        <p:grpSpPr bwMode="auto">
          <a:xfrm>
            <a:off x="122242" y="6400801"/>
            <a:ext cx="8555037" cy="363538"/>
            <a:chOff x="75" y="3925"/>
            <a:chExt cx="5385" cy="225"/>
          </a:xfrm>
        </p:grpSpPr>
        <p:sp>
          <p:nvSpPr>
            <p:cNvPr id="12" name="McK 4. Footnote"/>
            <p:cNvSpPr txBox="1">
              <a:spLocks noChangeArrowheads="1"/>
            </p:cNvSpPr>
            <p:nvPr/>
          </p:nvSpPr>
          <p:spPr bwMode="gray">
            <a:xfrm>
              <a:off x="75" y="3925"/>
              <a:ext cx="5385" cy="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3896"/>
                  </a:solidFill>
                  <a:latin typeface="Arial"/>
                  <a:cs typeface="Arial" pitchFamily="34" charset="0"/>
                </a:rPr>
                <a:t>1 Footnote</a:t>
              </a:r>
            </a:p>
          </p:txBody>
        </p:sp>
        <p:sp>
          <p:nvSpPr>
            <p:cNvPr id="13" name="McK 5. Source"/>
            <p:cNvSpPr>
              <a:spLocks noChangeArrowheads="1"/>
            </p:cNvSpPr>
            <p:nvPr/>
          </p:nvSpPr>
          <p:spPr bwMode="gray">
            <a:xfrm>
              <a:off x="75" y="4053"/>
              <a:ext cx="5385" cy="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608013" indent="-608013"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fontAlgn="base">
                <a:spcBef>
                  <a:spcPct val="0"/>
                </a:spcBef>
                <a:spcAft>
                  <a:spcPct val="0"/>
                </a:spcAft>
                <a:defRPr>
                  <a:solidFill>
                    <a:schemeClr val="tx1"/>
                  </a:solidFill>
                  <a:latin typeface="Arial" pitchFamily="34" charset="0"/>
                  <a:cs typeface="Arial" pitchFamily="34" charset="0"/>
                </a:defRPr>
              </a:lvl6pPr>
              <a:lvl7pPr marL="2971800" indent="-228600" defTabSz="912813" fontAlgn="base">
                <a:spcBef>
                  <a:spcPct val="0"/>
                </a:spcBef>
                <a:spcAft>
                  <a:spcPct val="0"/>
                </a:spcAft>
                <a:defRPr>
                  <a:solidFill>
                    <a:schemeClr val="tx1"/>
                  </a:solidFill>
                  <a:latin typeface="Arial" pitchFamily="34" charset="0"/>
                  <a:cs typeface="Arial" pitchFamily="34" charset="0"/>
                </a:defRPr>
              </a:lvl7pPr>
              <a:lvl8pPr marL="3429000" indent="-228600" defTabSz="912813" fontAlgn="base">
                <a:spcBef>
                  <a:spcPct val="0"/>
                </a:spcBef>
                <a:spcAft>
                  <a:spcPct val="0"/>
                </a:spcAft>
                <a:defRPr>
                  <a:solidFill>
                    <a:schemeClr val="tx1"/>
                  </a:solidFill>
                  <a:latin typeface="Arial" pitchFamily="34" charset="0"/>
                  <a:cs typeface="Arial" pitchFamily="34" charset="0"/>
                </a:defRPr>
              </a:lvl8pPr>
              <a:lvl9pPr marL="3886200" indent="-228600" defTabSz="91281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000" dirty="0">
                  <a:solidFill>
                    <a:srgbClr val="003896"/>
                  </a:solidFill>
                </a:rPr>
                <a:t>Source: Source</a:t>
              </a:r>
            </a:p>
          </p:txBody>
        </p:sp>
      </p:grpSp>
      <p:grpSp>
        <p:nvGrpSpPr>
          <p:cNvPr id="14" name="ACET" hidden="1"/>
          <p:cNvGrpSpPr>
            <a:grpSpLocks/>
          </p:cNvGrpSpPr>
          <p:nvPr/>
        </p:nvGrpSpPr>
        <p:grpSpPr bwMode="auto">
          <a:xfrm>
            <a:off x="1482728" y="2036763"/>
            <a:ext cx="4349750" cy="519112"/>
            <a:chOff x="915" y="710"/>
            <a:chExt cx="2686" cy="320"/>
          </a:xfrm>
        </p:grpSpPr>
        <p:cxnSp>
          <p:nvCxnSpPr>
            <p:cNvPr id="15" name="AutoShape 249"/>
            <p:cNvCxnSpPr>
              <a:cxnSpLocks noChangeShapeType="1"/>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600" b="1" dirty="0">
                  <a:solidFill>
                    <a:srgbClr val="003896"/>
                  </a:solidFill>
                </a:rPr>
                <a:t>Title</a:t>
              </a:r>
            </a:p>
            <a:p>
              <a:pPr fontAlgn="base">
                <a:spcBef>
                  <a:spcPct val="0"/>
                </a:spcBef>
                <a:spcAft>
                  <a:spcPct val="0"/>
                </a:spcAft>
              </a:pPr>
              <a:r>
                <a:rPr lang="en-US" altLang="en-US" sz="1600" dirty="0">
                  <a:solidFill>
                    <a:srgbClr val="808080"/>
                  </a:solidFill>
                </a:rPr>
                <a:t>Unit of measure</a:t>
              </a:r>
            </a:p>
          </p:txBody>
        </p:sp>
      </p:grpSp>
      <p:sp>
        <p:nvSpPr>
          <p:cNvPr id="18" name="Slide Number"/>
          <p:cNvSpPr txBox="1">
            <a:spLocks/>
          </p:cNvSpPr>
          <p:nvPr/>
        </p:nvSpPr>
        <p:spPr bwMode="gray">
          <a:xfrm>
            <a:off x="8902744" y="6609631"/>
            <a:ext cx="160294" cy="157014"/>
          </a:xfrm>
          <a:prstGeom prst="rect">
            <a:avLst/>
          </a:prstGeom>
        </p:spPr>
        <p:txBody>
          <a:bodyPr wrap="none" lIns="0" tIns="0" rIns="0" bIns="0" anchor="ctr">
            <a:spAutoFit/>
          </a:bodyPr>
          <a:lstStyle>
            <a:defPPr>
              <a:defRPr lang="en-US"/>
            </a:defPPr>
            <a:lvl1pPr>
              <a:defRPr sz="1000" baseline="0">
                <a:latin typeface="+mn-lt"/>
              </a:defRPr>
            </a:lvl1pPr>
          </a:lstStyle>
          <a:p>
            <a:pPr algn="r" fontAlgn="base">
              <a:spcBef>
                <a:spcPct val="0"/>
              </a:spcBef>
              <a:spcAft>
                <a:spcPct val="0"/>
              </a:spcAft>
              <a:defRPr/>
            </a:pPr>
            <a:fld id="{866C72F5-52BC-405C-AD10-39A7959FA09E}" type="slidenum">
              <a:rPr lang="en-US" b="1" smtClean="0">
                <a:solidFill>
                  <a:srgbClr val="83725B"/>
                </a:solidFill>
                <a:cs typeface="Arial" pitchFamily="34" charset="0"/>
              </a:rPr>
              <a:pPr algn="r" fontAlgn="base">
                <a:spcBef>
                  <a:spcPct val="0"/>
                </a:spcBef>
                <a:spcAft>
                  <a:spcPct val="0"/>
                </a:spcAft>
                <a:defRPr/>
              </a:pPr>
              <a:t>‹#›</a:t>
            </a:fld>
            <a:endParaRPr lang="en-US" b="1" dirty="0">
              <a:solidFill>
                <a:srgbClr val="83725B"/>
              </a:solidFill>
              <a:cs typeface="Arial" pitchFamily="34" charset="0"/>
            </a:endParaRPr>
          </a:p>
        </p:txBody>
      </p:sp>
      <p:grpSp>
        <p:nvGrpSpPr>
          <p:cNvPr id="19" name="LegendBoxes" hidden="1"/>
          <p:cNvGrpSpPr>
            <a:grpSpLocks/>
          </p:cNvGrpSpPr>
          <p:nvPr/>
        </p:nvGrpSpPr>
        <p:grpSpPr bwMode="auto">
          <a:xfrm>
            <a:off x="8094682" y="1047752"/>
            <a:ext cx="774701" cy="1001712"/>
            <a:chOff x="4936" y="176"/>
            <a:chExt cx="488" cy="631"/>
          </a:xfrm>
        </p:grpSpPr>
        <p:sp>
          <p:nvSpPr>
            <p:cNvPr id="20" name="Legend1"/>
            <p:cNvSpPr>
              <a:spLocks noChangeArrowheads="1"/>
            </p:cNvSpPr>
            <p:nvPr/>
          </p:nvSpPr>
          <p:spPr bwMode="gray">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21"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sz="1600" dirty="0">
                <a:solidFill>
                  <a:srgbClr val="003896"/>
                </a:solidFill>
              </a:endParaRPr>
            </a:p>
          </p:txBody>
        </p:sp>
        <p:sp>
          <p:nvSpPr>
            <p:cNvPr id="22" name="Legend2"/>
            <p:cNvSpPr>
              <a:spLocks noChangeArrowheads="1"/>
            </p:cNvSpPr>
            <p:nvPr/>
          </p:nvSpPr>
          <p:spPr bwMode="gray">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23"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sz="1600" dirty="0">
                <a:solidFill>
                  <a:srgbClr val="003896"/>
                </a:solidFill>
              </a:endParaRPr>
            </a:p>
          </p:txBody>
        </p:sp>
        <p:sp>
          <p:nvSpPr>
            <p:cNvPr id="24" name="Legend3"/>
            <p:cNvSpPr>
              <a:spLocks noChangeArrowheads="1"/>
            </p:cNvSpPr>
            <p:nvPr/>
          </p:nvSpPr>
          <p:spPr bwMode="gray">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25"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sz="1600" dirty="0">
                <a:solidFill>
                  <a:srgbClr val="003896"/>
                </a:solidFill>
              </a:endParaRPr>
            </a:p>
          </p:txBody>
        </p:sp>
        <p:sp>
          <p:nvSpPr>
            <p:cNvPr id="26" name="Legend4"/>
            <p:cNvSpPr>
              <a:spLocks noChangeArrowheads="1"/>
            </p:cNvSpPr>
            <p:nvPr/>
          </p:nvSpPr>
          <p:spPr bwMode="gray">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27"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sz="1600" dirty="0">
                <a:solidFill>
                  <a:srgbClr val="003896"/>
                </a:solidFill>
              </a:endParaRPr>
            </a:p>
          </p:txBody>
        </p:sp>
      </p:grpSp>
      <p:grpSp>
        <p:nvGrpSpPr>
          <p:cNvPr id="28" name="LegendLines" hidden="1"/>
          <p:cNvGrpSpPr>
            <a:grpSpLocks/>
          </p:cNvGrpSpPr>
          <p:nvPr/>
        </p:nvGrpSpPr>
        <p:grpSpPr bwMode="auto">
          <a:xfrm>
            <a:off x="7786705" y="1047751"/>
            <a:ext cx="1082676" cy="735013"/>
            <a:chOff x="4750" y="176"/>
            <a:chExt cx="682" cy="463"/>
          </a:xfrm>
        </p:grpSpPr>
        <p:sp>
          <p:nvSpPr>
            <p:cNvPr id="29"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cs typeface="Arial" pitchFamily="34" charset="0"/>
              </a:endParaRPr>
            </a:p>
          </p:txBody>
        </p:sp>
        <p:sp>
          <p:nvSpPr>
            <p:cNvPr id="30"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cs typeface="Arial" pitchFamily="34" charset="0"/>
              </a:endParaRPr>
            </a:p>
          </p:txBody>
        </p:sp>
        <p:sp>
          <p:nvSpPr>
            <p:cNvPr id="31"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cs typeface="Arial" pitchFamily="34" charset="0"/>
              </a:endParaRPr>
            </a:p>
          </p:txBody>
        </p:sp>
        <p:sp>
          <p:nvSpPr>
            <p:cNvPr id="32" name="Legend1"/>
            <p:cNvSpPr>
              <a:spLocks noChangeArrowheads="1"/>
            </p:cNvSpPr>
            <p:nvPr/>
          </p:nvSpPr>
          <p:spPr bwMode="gray">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33" name="Legend2"/>
            <p:cNvSpPr>
              <a:spLocks noChangeArrowheads="1"/>
            </p:cNvSpPr>
            <p:nvPr/>
          </p:nvSpPr>
          <p:spPr bwMode="gray">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34" name="Legend3"/>
            <p:cNvSpPr>
              <a:spLocks noChangeArrowheads="1"/>
            </p:cNvSpPr>
            <p:nvPr/>
          </p:nvSpPr>
          <p:spPr bwMode="gray">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grpSp>
      <p:grpSp>
        <p:nvGrpSpPr>
          <p:cNvPr id="35" name="McKSticker" hidden="1"/>
          <p:cNvGrpSpPr>
            <a:grpSpLocks/>
          </p:cNvGrpSpPr>
          <p:nvPr/>
        </p:nvGrpSpPr>
        <p:grpSpPr bwMode="auto">
          <a:xfrm>
            <a:off x="7764466" y="1047750"/>
            <a:ext cx="1089025" cy="217488"/>
            <a:chOff x="7652146" y="285750"/>
            <a:chExt cx="1088629" cy="216680"/>
          </a:xfrm>
        </p:grpSpPr>
        <p:sp>
          <p:nvSpPr>
            <p:cNvPr id="36" name="StickerRectangle"/>
            <p:cNvSpPr>
              <a:spLocks noChangeArrowheads="1"/>
            </p:cNvSpPr>
            <p:nvPr/>
          </p:nvSpPr>
          <p:spPr bwMode="gray">
            <a:xfrm>
              <a:off x="7652541" y="285750"/>
              <a:ext cx="1088234" cy="215875"/>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buClr>
                  <a:srgbClr val="83725B"/>
                </a:buClr>
              </a:pPr>
              <a:r>
                <a:rPr lang="en-US" altLang="en-US" sz="1200" dirty="0">
                  <a:solidFill>
                    <a:srgbClr val="808080"/>
                  </a:solidFill>
                </a:rPr>
                <a:t>PRELIMINARY</a:t>
              </a:r>
            </a:p>
          </p:txBody>
        </p:sp>
        <p:cxnSp>
          <p:nvCxnSpPr>
            <p:cNvPr id="37" name="AutoShape 31"/>
            <p:cNvCxnSpPr>
              <a:cxnSpLocks noChangeShapeType="1"/>
            </p:cNvCxnSpPr>
            <p:nvPr/>
          </p:nvCxnSpPr>
          <p:spPr bwMode="gray">
            <a:xfrm>
              <a:off x="7652146" y="285750"/>
              <a:ext cx="0" cy="216680"/>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8" name="AutoShape 32"/>
            <p:cNvCxnSpPr>
              <a:cxnSpLocks noChangeShapeType="1"/>
            </p:cNvCxnSpPr>
            <p:nvPr/>
          </p:nvCxnSpPr>
          <p:spPr bwMode="gray">
            <a:xfrm>
              <a:off x="7652146" y="502430"/>
              <a:ext cx="1088629"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9" name="LegendMoons" hidden="1"/>
          <p:cNvGrpSpPr>
            <a:grpSpLocks/>
          </p:cNvGrpSpPr>
          <p:nvPr/>
        </p:nvGrpSpPr>
        <p:grpSpPr bwMode="auto">
          <a:xfrm>
            <a:off x="8027990" y="1047754"/>
            <a:ext cx="841028" cy="1306513"/>
            <a:chOff x="6655594" y="273840"/>
            <a:chExt cx="840470" cy="1306516"/>
          </a:xfrm>
        </p:grpSpPr>
        <p:grpSp>
          <p:nvGrpSpPr>
            <p:cNvPr id="40" name="MoonLegend1"/>
            <p:cNvGrpSpPr>
              <a:grpSpLocks noChangeAspect="1"/>
            </p:cNvGrpSpPr>
            <p:nvPr>
              <p:custDataLst>
                <p:tags r:id="rId2"/>
              </p:custDataLst>
            </p:nvPr>
          </p:nvGrpSpPr>
          <p:grpSpPr bwMode="auto">
            <a:xfrm>
              <a:off x="6655594" y="273840"/>
              <a:ext cx="209550" cy="209551"/>
              <a:chOff x="4533" y="183"/>
              <a:chExt cx="144" cy="144"/>
            </a:xfrm>
          </p:grpSpPr>
          <p:sp>
            <p:nvSpPr>
              <p:cNvPr id="58" name="Oval 38"/>
              <p:cNvSpPr>
                <a:spLocks noChangeAspect="1" noChangeArrowheads="1"/>
              </p:cNvSpPr>
              <p:nvPr>
                <p:custDataLst>
                  <p:tags r:id="rId15"/>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9" name="Arc 39" hidden="1"/>
              <p:cNvSpPr>
                <a:spLocks noChangeAspect="1"/>
              </p:cNvSpPr>
              <p:nvPr>
                <p:custDataLst>
                  <p:tags r:id="rId16"/>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nvGrpSpPr>
            <p:cNvPr id="41" name="MoonLegend2"/>
            <p:cNvGrpSpPr>
              <a:grpSpLocks noChangeAspect="1"/>
            </p:cNvGrpSpPr>
            <p:nvPr>
              <p:custDataLst>
                <p:tags r:id="rId3"/>
              </p:custDataLst>
            </p:nvPr>
          </p:nvGrpSpPr>
          <p:grpSpPr bwMode="auto">
            <a:xfrm>
              <a:off x="6655594" y="548081"/>
              <a:ext cx="209550" cy="209551"/>
              <a:chOff x="1694" y="2044"/>
              <a:chExt cx="160" cy="160"/>
            </a:xfrm>
          </p:grpSpPr>
          <p:sp>
            <p:nvSpPr>
              <p:cNvPr id="56" name="Oval 41"/>
              <p:cNvSpPr>
                <a:spLocks noChangeAspect="1" noChangeArrowheads="1"/>
              </p:cNvSpPr>
              <p:nvPr>
                <p:custDataLst>
                  <p:tags r:id="rId13"/>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7" name="Arc 42"/>
              <p:cNvSpPr>
                <a:spLocks noChangeAspect="1"/>
              </p:cNvSpPr>
              <p:nvPr>
                <p:custDataLst>
                  <p:tags r:id="rId14"/>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nvGrpSpPr>
            <p:cNvPr id="42" name="MoonLegend4"/>
            <p:cNvGrpSpPr>
              <a:grpSpLocks noChangeAspect="1"/>
            </p:cNvGrpSpPr>
            <p:nvPr>
              <p:custDataLst>
                <p:tags r:id="rId4"/>
              </p:custDataLst>
            </p:nvPr>
          </p:nvGrpSpPr>
          <p:grpSpPr bwMode="auto">
            <a:xfrm>
              <a:off x="6655594" y="1096563"/>
              <a:ext cx="209550" cy="209551"/>
              <a:chOff x="4495" y="1198"/>
              <a:chExt cx="160" cy="160"/>
            </a:xfrm>
          </p:grpSpPr>
          <p:sp>
            <p:nvSpPr>
              <p:cNvPr id="54" name="Oval 47"/>
              <p:cNvSpPr>
                <a:spLocks noChangeAspect="1" noChangeArrowheads="1"/>
              </p:cNvSpPr>
              <p:nvPr>
                <p:custDataLst>
                  <p:tags r:id="rId11"/>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5" name="Arc 48"/>
              <p:cNvSpPr>
                <a:spLocks noChangeAspect="1"/>
              </p:cNvSpPr>
              <p:nvPr>
                <p:custDataLst>
                  <p:tags r:id="rId12"/>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nvGrpSpPr>
            <p:cNvPr id="43" name="MoonLegend5"/>
            <p:cNvGrpSpPr>
              <a:grpSpLocks noChangeAspect="1"/>
            </p:cNvGrpSpPr>
            <p:nvPr>
              <p:custDataLst>
                <p:tags r:id="rId5"/>
              </p:custDataLst>
            </p:nvPr>
          </p:nvGrpSpPr>
          <p:grpSpPr bwMode="auto">
            <a:xfrm>
              <a:off x="6655594" y="1370805"/>
              <a:ext cx="209550" cy="209551"/>
              <a:chOff x="4495" y="1440"/>
              <a:chExt cx="160" cy="160"/>
            </a:xfrm>
          </p:grpSpPr>
          <p:sp>
            <p:nvSpPr>
              <p:cNvPr id="52" name="Oval 50"/>
              <p:cNvSpPr>
                <a:spLocks noChangeAspect="1" noChangeArrowheads="1"/>
              </p:cNvSpPr>
              <p:nvPr>
                <p:custDataLst>
                  <p:tags r:id="rId9"/>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3" name="Oval 51"/>
              <p:cNvSpPr>
                <a:spLocks noChangeAspect="1" noChangeArrowheads="1"/>
              </p:cNvSpPr>
              <p:nvPr>
                <p:custDataLst>
                  <p:tags r:id="rId10"/>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sp>
          <p:nvSpPr>
            <p:cNvPr id="44" name="Legend1"/>
            <p:cNvSpPr>
              <a:spLocks noChangeArrowheads="1"/>
            </p:cNvSpPr>
            <p:nvPr/>
          </p:nvSpPr>
          <p:spPr bwMode="gray">
            <a:xfrm>
              <a:off x="6976269" y="286540"/>
              <a:ext cx="519795"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45" name="Legend2"/>
            <p:cNvSpPr>
              <a:spLocks noChangeArrowheads="1"/>
            </p:cNvSpPr>
            <p:nvPr/>
          </p:nvSpPr>
          <p:spPr bwMode="gray">
            <a:xfrm>
              <a:off x="6976269" y="561178"/>
              <a:ext cx="519794"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46" name="Legend3"/>
            <p:cNvSpPr>
              <a:spLocks noChangeArrowheads="1"/>
            </p:cNvSpPr>
            <p:nvPr/>
          </p:nvSpPr>
          <p:spPr bwMode="gray">
            <a:xfrm>
              <a:off x="6976269" y="835817"/>
              <a:ext cx="519794"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47" name="Legend4"/>
            <p:cNvSpPr>
              <a:spLocks noChangeArrowheads="1"/>
            </p:cNvSpPr>
            <p:nvPr/>
          </p:nvSpPr>
          <p:spPr bwMode="gray">
            <a:xfrm>
              <a:off x="6976269" y="1107280"/>
              <a:ext cx="519794"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sp>
          <p:nvSpPr>
            <p:cNvPr id="48" name="Legend5"/>
            <p:cNvSpPr>
              <a:spLocks noChangeArrowheads="1"/>
            </p:cNvSpPr>
            <p:nvPr/>
          </p:nvSpPr>
          <p:spPr bwMode="gray">
            <a:xfrm>
              <a:off x="6976269" y="1383505"/>
              <a:ext cx="519794"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3763">
                <a:defRPr>
                  <a:solidFill>
                    <a:schemeClr val="tx1"/>
                  </a:solidFill>
                  <a:latin typeface="Arial" pitchFamily="34" charset="0"/>
                  <a:cs typeface="Arial" pitchFamily="34" charset="0"/>
                </a:defRPr>
              </a:lvl1pPr>
              <a:lvl2pPr marL="742950" indent="-285750" defTabSz="893763">
                <a:defRPr>
                  <a:solidFill>
                    <a:schemeClr val="tx1"/>
                  </a:solidFill>
                  <a:latin typeface="Arial" pitchFamily="34" charset="0"/>
                  <a:cs typeface="Arial" pitchFamily="34" charset="0"/>
                </a:defRPr>
              </a:lvl2pPr>
              <a:lvl3pPr marL="1143000" indent="-228600" defTabSz="893763">
                <a:defRPr>
                  <a:solidFill>
                    <a:schemeClr val="tx1"/>
                  </a:solidFill>
                  <a:latin typeface="Arial" pitchFamily="34" charset="0"/>
                  <a:cs typeface="Arial" pitchFamily="34" charset="0"/>
                </a:defRPr>
              </a:lvl3pPr>
              <a:lvl4pPr marL="1600200" indent="-228600" defTabSz="893763">
                <a:defRPr>
                  <a:solidFill>
                    <a:schemeClr val="tx1"/>
                  </a:solidFill>
                  <a:latin typeface="Arial" pitchFamily="34" charset="0"/>
                  <a:cs typeface="Arial" pitchFamily="34" charset="0"/>
                </a:defRPr>
              </a:lvl4pPr>
              <a:lvl5pPr marL="2057400" indent="-228600" defTabSz="893763">
                <a:defRPr>
                  <a:solidFill>
                    <a:schemeClr val="tx1"/>
                  </a:solidFill>
                  <a:latin typeface="Arial" pitchFamily="34" charset="0"/>
                  <a:cs typeface="Arial" pitchFamily="34" charset="0"/>
                </a:defRPr>
              </a:lvl5pPr>
              <a:lvl6pPr marL="2514600" indent="-228600" defTabSz="893763" fontAlgn="base">
                <a:spcBef>
                  <a:spcPct val="0"/>
                </a:spcBef>
                <a:spcAft>
                  <a:spcPct val="0"/>
                </a:spcAft>
                <a:defRPr>
                  <a:solidFill>
                    <a:schemeClr val="tx1"/>
                  </a:solidFill>
                  <a:latin typeface="Arial" pitchFamily="34" charset="0"/>
                  <a:cs typeface="Arial" pitchFamily="34" charset="0"/>
                </a:defRPr>
              </a:lvl6pPr>
              <a:lvl7pPr marL="2971800" indent="-228600" defTabSz="893763" fontAlgn="base">
                <a:spcBef>
                  <a:spcPct val="0"/>
                </a:spcBef>
                <a:spcAft>
                  <a:spcPct val="0"/>
                </a:spcAft>
                <a:defRPr>
                  <a:solidFill>
                    <a:schemeClr val="tx1"/>
                  </a:solidFill>
                  <a:latin typeface="Arial" pitchFamily="34" charset="0"/>
                  <a:cs typeface="Arial" pitchFamily="34" charset="0"/>
                </a:defRPr>
              </a:lvl7pPr>
              <a:lvl8pPr marL="3429000" indent="-228600" defTabSz="893763" fontAlgn="base">
                <a:spcBef>
                  <a:spcPct val="0"/>
                </a:spcBef>
                <a:spcAft>
                  <a:spcPct val="0"/>
                </a:spcAft>
                <a:defRPr>
                  <a:solidFill>
                    <a:schemeClr val="tx1"/>
                  </a:solidFill>
                  <a:latin typeface="Arial" pitchFamily="34" charset="0"/>
                  <a:cs typeface="Arial" pitchFamily="34" charset="0"/>
                </a:defRPr>
              </a:lvl8pPr>
              <a:lvl9pPr marL="3886200" indent="-228600" defTabSz="89376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83725B"/>
                </a:buClr>
              </a:pPr>
              <a:r>
                <a:rPr lang="en-US" altLang="en-US" sz="1200" dirty="0">
                  <a:solidFill>
                    <a:srgbClr val="003896"/>
                  </a:solidFill>
                </a:rPr>
                <a:t>Legend</a:t>
              </a:r>
            </a:p>
          </p:txBody>
        </p:sp>
        <p:grpSp>
          <p:nvGrpSpPr>
            <p:cNvPr id="49" name="MoonLegend3"/>
            <p:cNvGrpSpPr>
              <a:grpSpLocks noChangeAspect="1"/>
            </p:cNvGrpSpPr>
            <p:nvPr>
              <p:custDataLst>
                <p:tags r:id="rId6"/>
              </p:custDataLst>
            </p:nvPr>
          </p:nvGrpSpPr>
          <p:grpSpPr bwMode="auto">
            <a:xfrm>
              <a:off x="6655594" y="822322"/>
              <a:ext cx="209550" cy="209551"/>
              <a:chOff x="4495" y="1198"/>
              <a:chExt cx="160" cy="160"/>
            </a:xfrm>
          </p:grpSpPr>
          <p:sp>
            <p:nvSpPr>
              <p:cNvPr id="50" name="Oval 47"/>
              <p:cNvSpPr>
                <a:spLocks noChangeAspect="1" noChangeArrowheads="1"/>
              </p:cNvSpPr>
              <p:nvPr>
                <p:custDataLst>
                  <p:tags r:id="rId7"/>
                </p:custDataLst>
              </p:nvPr>
            </p:nvSpPr>
            <p:spPr bwMode="gray">
              <a:xfrm>
                <a:off x="4495" y="1197"/>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1" name="Arc 48"/>
              <p:cNvSpPr>
                <a:spLocks noChangeAspect="1"/>
              </p:cNvSpPr>
              <p:nvPr>
                <p:custDataLst>
                  <p:tags r:id="rId8"/>
                </p:custDataLst>
              </p:nvPr>
            </p:nvSpPr>
            <p:spPr bwMode="gray">
              <a:xfrm>
                <a:off x="4495" y="1197"/>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graphicFrame>
        <p:nvGraphicFramePr>
          <p:cNvPr id="60" name="Object 67" hidden="1"/>
          <p:cNvGraphicFramePr>
            <a:graphicFrameLocks noChangeAspect="1"/>
          </p:cNvGraphicFramePr>
          <p:nvPr userDrawn="1"/>
        </p:nvGraphicFramePr>
        <p:xfrm>
          <a:off x="1592" y="1593"/>
          <a:ext cx="1587" cy="1587"/>
        </p:xfrm>
        <a:graphic>
          <a:graphicData uri="http://schemas.openxmlformats.org/presentationml/2006/ole">
            <p:oleObj spid="_x0000_s245981" name="think-cell Slide" r:id="rId21" imgW="360" imgH="360" progId="">
              <p:embed/>
            </p:oleObj>
          </a:graphicData>
        </a:graphic>
      </p:graphicFrame>
      <p:sp>
        <p:nvSpPr>
          <p:cNvPr id="16" name="Title Placeholder 2"/>
          <p:cNvSpPr>
            <a:spLocks noGrp="1" noChangeArrowheads="1"/>
          </p:cNvSpPr>
          <p:nvPr>
            <p:ph type="title"/>
          </p:nvPr>
        </p:nvSpPr>
        <p:spPr bwMode="gray">
          <a:xfrm>
            <a:off x="122238" y="407558"/>
            <a:ext cx="7002570" cy="3203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lvl="0"/>
            <a:r>
              <a:rPr lang="en-US" noProof="0"/>
              <a:t>Click to edit Master title style</a:t>
            </a:r>
            <a:endParaRPr lang="en-US" noProof="0" dirty="0"/>
          </a:p>
        </p:txBody>
      </p:sp>
    </p:spTree>
    <p:extLst>
      <p:ext uri="{BB962C8B-B14F-4D97-AF65-F5344CB8AC3E}">
        <p14:creationId xmlns:p14="http://schemas.microsoft.com/office/powerpoint/2010/main" xmlns="" val="262920134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14" y="23"/>
          <a:ext cx="158750" cy="170089"/>
        </p:xfrm>
        <a:graphic>
          <a:graphicData uri="http://schemas.openxmlformats.org/presentationml/2006/ole">
            <p:oleObj spid="_x0000_s247917" name="think-cell Slide" r:id="rId3" imgW="360" imgH="360" progId="">
              <p:embed/>
            </p:oleObj>
          </a:graphicData>
        </a:graphic>
      </p:graphicFrame>
      <p:grpSp>
        <p:nvGrpSpPr>
          <p:cNvPr id="8" name="Title Elements" hidden="1"/>
          <p:cNvGrpSpPr>
            <a:grpSpLocks/>
          </p:cNvGrpSpPr>
          <p:nvPr userDrawn="1"/>
        </p:nvGrpSpPr>
        <p:grpSpPr bwMode="auto">
          <a:xfrm>
            <a:off x="3439050" y="5202646"/>
            <a:ext cx="4616429" cy="500501"/>
            <a:chOff x="1663" y="3104"/>
            <a:chExt cx="3109" cy="309"/>
          </a:xfrm>
        </p:grpSpPr>
        <p:sp>
          <p:nvSpPr>
            <p:cNvPr id="9" name="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2270" eaLnBrk="1" fontAlgn="base" hangingPunct="1">
                <a:spcBef>
                  <a:spcPct val="0"/>
                </a:spcBef>
                <a:spcAft>
                  <a:spcPct val="0"/>
                </a:spcAft>
                <a:defRPr/>
              </a:pPr>
              <a:r>
                <a:rPr lang="en-US" sz="1400" dirty="0">
                  <a:solidFill>
                    <a:srgbClr val="003896"/>
                  </a:solidFill>
                  <a:latin typeface="Arial"/>
                </a:rPr>
                <a:t>Document type</a:t>
              </a:r>
            </a:p>
          </p:txBody>
        </p:sp>
        <p:sp>
          <p:nvSpPr>
            <p:cNvPr id="10" name="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2270" eaLnBrk="1" fontAlgn="base" hangingPunct="1">
                <a:spcBef>
                  <a:spcPct val="0"/>
                </a:spcBef>
                <a:spcAft>
                  <a:spcPct val="0"/>
                </a:spcAft>
                <a:defRPr/>
              </a:pPr>
              <a:r>
                <a:rPr lang="en-US" sz="1400" dirty="0">
                  <a:solidFill>
                    <a:srgbClr val="003896"/>
                  </a:solidFill>
                  <a:latin typeface="Arial"/>
                </a:rPr>
                <a:t>Date</a:t>
              </a:r>
            </a:p>
          </p:txBody>
        </p:sp>
      </p:grpSp>
      <p:sp>
        <p:nvSpPr>
          <p:cNvPr id="13314" name="Rectangle 1026"/>
          <p:cNvSpPr>
            <a:spLocks noGrp="1" noChangeArrowheads="1"/>
          </p:cNvSpPr>
          <p:nvPr userDrawn="1">
            <p:ph type="ctrTitle"/>
          </p:nvPr>
        </p:nvSpPr>
        <p:spPr bwMode="auto">
          <a:xfrm>
            <a:off x="3439050" y="2497774"/>
            <a:ext cx="520224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dirty="0"/>
              <a:t>Click to edit Master title style</a:t>
            </a:r>
          </a:p>
        </p:txBody>
      </p:sp>
      <p:sp>
        <p:nvSpPr>
          <p:cNvPr id="13315" name="Rectangle 1027"/>
          <p:cNvSpPr>
            <a:spLocks noGrp="1" noChangeArrowheads="1"/>
          </p:cNvSpPr>
          <p:nvPr userDrawn="1">
            <p:ph type="subTitle" idx="1"/>
          </p:nvPr>
        </p:nvSpPr>
        <p:spPr bwMode="auto">
          <a:xfrm>
            <a:off x="3439050" y="3950694"/>
            <a:ext cx="5202247" cy="285799"/>
          </a:xfrm>
        </p:spPr>
        <p:txBody>
          <a:bodyPr wrap="square">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dirty="0"/>
              <a:t>Click to edit Master subtitle style</a:t>
            </a:r>
          </a:p>
        </p:txBody>
      </p:sp>
      <p:pic>
        <p:nvPicPr>
          <p:cNvPr id="815160" name="Picture 56"/>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3657483" y="60238"/>
            <a:ext cx="1461096" cy="385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5326" name="Picture 23" descr="d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3077" tIns="46541" rIns="93077" bIns="46541" numCol="1" anchor="ctr" anchorCtr="0" compatLnSpc="1">
            <a:prstTxWarp prst="textNoShape">
              <a:avLst/>
            </a:prstTxWarp>
          </a:bodyPr>
          <a:lstStyle/>
          <a:p>
            <a:pPr algn="ctr" defTabSz="912270" fontAlgn="base">
              <a:spcBef>
                <a:spcPct val="0"/>
              </a:spcBef>
              <a:spcAft>
                <a:spcPct val="0"/>
              </a:spcAft>
              <a:defRPr/>
            </a:pPr>
            <a:endParaRPr lang="en-US" dirty="0">
              <a:solidFill>
                <a:srgbClr val="003896"/>
              </a:solidFill>
              <a:cs typeface="Arial" pitchFamily="34" charset="0"/>
            </a:endParaRPr>
          </a:p>
        </p:txBody>
      </p:sp>
      <p:pic>
        <p:nvPicPr>
          <p:cNvPr id="815328" name="Picture 161" descr="logo smal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94870" y="517548"/>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nvGrpSpPr>
        <p:grpSpPr bwMode="ltGray">
          <a:xfrm>
            <a:off x="262418" y="1226170"/>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grpSp>
      <p:sp>
        <p:nvSpPr>
          <p:cNvPr id="815116" name="Oval 102"/>
          <p:cNvSpPr>
            <a:spLocks noChangeArrowheads="1"/>
          </p:cNvSpPr>
          <p:nvPr userDrawn="1"/>
        </p:nvSpPr>
        <p:spPr bwMode="ltGray">
          <a:xfrm>
            <a:off x="445479" y="1389741"/>
            <a:ext cx="2206223" cy="2217431"/>
          </a:xfrm>
          <a:prstGeom prst="ellipse">
            <a:avLst/>
          </a:prstGeom>
          <a:blipFill dpi="0" rotWithShape="1">
            <a:blip r:embed="rId7"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3077" tIns="46541" rIns="93077" bIns="46541" numCol="1" anchor="ctr" anchorCtr="0" compatLnSpc="1">
            <a:prstTxWarp prst="textNoShape">
              <a:avLst/>
            </a:prstTxWarp>
          </a:bodyPr>
          <a:lstStyle/>
          <a:p>
            <a:pPr algn="ctr" defTabSz="912270" fontAlgn="base">
              <a:spcBef>
                <a:spcPct val="0"/>
              </a:spcBef>
              <a:spcAft>
                <a:spcPct val="0"/>
              </a:spcAft>
              <a:defRPr/>
            </a:pPr>
            <a:endParaRPr lang="en-US" dirty="0">
              <a:solidFill>
                <a:srgbClr val="003896"/>
              </a:solidFill>
              <a:cs typeface="Arial" pitchFamily="34" charset="0"/>
            </a:endParaRPr>
          </a:p>
        </p:txBody>
      </p:sp>
      <p:grpSp>
        <p:nvGrpSpPr>
          <p:cNvPr id="815117" name="Group 156"/>
          <p:cNvGrpSpPr>
            <a:grpSpLocks/>
          </p:cNvGrpSpPr>
          <p:nvPr userDrawn="1"/>
        </p:nvGrpSpPr>
        <p:grpSpPr bwMode="ltGray">
          <a:xfrm>
            <a:off x="174957"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grpSp>
      <p:grpSp>
        <p:nvGrpSpPr>
          <p:cNvPr id="815121" name="Group 146"/>
          <p:cNvGrpSpPr>
            <a:grpSpLocks/>
          </p:cNvGrpSpPr>
          <p:nvPr userDrawn="1"/>
        </p:nvGrpSpPr>
        <p:grpSpPr bwMode="ltGray">
          <a:xfrm>
            <a:off x="931432" y="633344"/>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grpSp>
      <p:sp>
        <p:nvSpPr>
          <p:cNvPr id="815131" name="Oval 118"/>
          <p:cNvSpPr>
            <a:spLocks noChangeArrowheads="1"/>
          </p:cNvSpPr>
          <p:nvPr userDrawn="1"/>
        </p:nvSpPr>
        <p:spPr bwMode="ltGray">
          <a:xfrm>
            <a:off x="1025360" y="720810"/>
            <a:ext cx="1133888" cy="1135441"/>
          </a:xfrm>
          <a:prstGeom prst="ellipse">
            <a:avLst/>
          </a:prstGeom>
          <a:blipFill dpi="0" rotWithShape="1">
            <a:blip r:embed="rId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077" tIns="46541" rIns="93077" bIns="46541" numCol="1" anchor="ctr" anchorCtr="0" compatLnSpc="1">
            <a:prstTxWarp prst="textNoShape">
              <a:avLst/>
            </a:prstTxWarp>
          </a:bodyPr>
          <a:lstStyle/>
          <a:p>
            <a:pPr algn="ctr" defTabSz="912270" fontAlgn="base">
              <a:spcBef>
                <a:spcPct val="0"/>
              </a:spcBef>
              <a:spcAft>
                <a:spcPct val="0"/>
              </a:spcAft>
              <a:defRPr/>
            </a:pPr>
            <a:endParaRPr lang="en-US" dirty="0">
              <a:solidFill>
                <a:srgbClr val="003896"/>
              </a:solidFill>
              <a:cs typeface="Arial" pitchFamily="34" charset="0"/>
            </a:endParaRPr>
          </a:p>
        </p:txBody>
      </p:sp>
      <p:grpSp>
        <p:nvGrpSpPr>
          <p:cNvPr id="815132" name="Group 145"/>
          <p:cNvGrpSpPr>
            <a:grpSpLocks/>
          </p:cNvGrpSpPr>
          <p:nvPr userDrawn="1"/>
        </p:nvGrpSpPr>
        <p:grpSpPr bwMode="ltGray">
          <a:xfrm>
            <a:off x="881216" y="633344"/>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grpSp>
      <p:grpSp>
        <p:nvGrpSpPr>
          <p:cNvPr id="815329" name="Group 157"/>
          <p:cNvGrpSpPr>
            <a:grpSpLocks/>
          </p:cNvGrpSpPr>
          <p:nvPr userDrawn="1"/>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grpSp>
      <p:sp>
        <p:nvSpPr>
          <p:cNvPr id="815338" name="Oval 128"/>
          <p:cNvSpPr>
            <a:spLocks noChangeArrowheads="1"/>
          </p:cNvSpPr>
          <p:nvPr userDrawn="1"/>
        </p:nvSpPr>
        <p:spPr bwMode="ltGray">
          <a:xfrm>
            <a:off x="492455" y="3292942"/>
            <a:ext cx="1838519" cy="1851368"/>
          </a:xfrm>
          <a:prstGeom prst="ellipse">
            <a:avLst/>
          </a:prstGeom>
          <a:blipFill dpi="0" rotWithShape="1">
            <a:blip r:embed="rId9"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077" tIns="46541" rIns="93077" bIns="46541" numCol="1" anchor="ctr" anchorCtr="0" compatLnSpc="1">
            <a:prstTxWarp prst="textNoShape">
              <a:avLst/>
            </a:prstTxWarp>
          </a:bodyPr>
          <a:lstStyle/>
          <a:p>
            <a:pPr algn="ctr" defTabSz="912270" fontAlgn="base">
              <a:spcBef>
                <a:spcPct val="0"/>
              </a:spcBef>
              <a:spcAft>
                <a:spcPct val="0"/>
              </a:spcAft>
              <a:defRPr/>
            </a:pPr>
            <a:endParaRPr lang="en-US" dirty="0">
              <a:solidFill>
                <a:srgbClr val="003896"/>
              </a:solidFill>
              <a:cs typeface="Arial" pitchFamily="34" charset="0"/>
            </a:endParaRPr>
          </a:p>
        </p:txBody>
      </p:sp>
      <p:grpSp>
        <p:nvGrpSpPr>
          <p:cNvPr id="815339" name="Group 158"/>
          <p:cNvGrpSpPr>
            <a:grpSpLocks/>
          </p:cNvGrpSpPr>
          <p:nvPr userDrawn="1"/>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grpSp>
      <p:grpSp>
        <p:nvGrpSpPr>
          <p:cNvPr id="815343" name="Group 159"/>
          <p:cNvGrpSpPr>
            <a:grpSpLocks/>
          </p:cNvGrpSpPr>
          <p:nvPr userDrawn="1"/>
        </p:nvGrpSpPr>
        <p:grpSpPr bwMode="ltGray">
          <a:xfrm>
            <a:off x="918473"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grpSp>
      <p:sp>
        <p:nvSpPr>
          <p:cNvPr id="815350" name="Oval 138"/>
          <p:cNvSpPr>
            <a:spLocks noChangeArrowheads="1"/>
          </p:cNvSpPr>
          <p:nvPr userDrawn="1"/>
        </p:nvSpPr>
        <p:spPr bwMode="ltGray">
          <a:xfrm>
            <a:off x="1035079" y="4888390"/>
            <a:ext cx="1537228" cy="1550096"/>
          </a:xfrm>
          <a:prstGeom prst="ellipse">
            <a:avLst/>
          </a:prstGeom>
          <a:blipFill dpi="0" rotWithShape="1">
            <a:blip r:embed="rId10"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3077" tIns="46541" rIns="93077" bIns="46541" numCol="1" anchor="ctr" anchorCtr="0" compatLnSpc="1">
            <a:prstTxWarp prst="textNoShape">
              <a:avLst/>
            </a:prstTxWarp>
          </a:bodyPr>
          <a:lstStyle/>
          <a:p>
            <a:pPr algn="ctr" defTabSz="912270" fontAlgn="base">
              <a:spcBef>
                <a:spcPct val="0"/>
              </a:spcBef>
              <a:spcAft>
                <a:spcPct val="0"/>
              </a:spcAft>
              <a:defRPr/>
            </a:pPr>
            <a:endParaRPr lang="en-US" dirty="0">
              <a:solidFill>
                <a:srgbClr val="003896"/>
              </a:solidFill>
              <a:cs typeface="Arial" pitchFamily="34" charset="0"/>
            </a:endParaRPr>
          </a:p>
        </p:txBody>
      </p:sp>
      <p:grpSp>
        <p:nvGrpSpPr>
          <p:cNvPr id="815351" name="Group 160"/>
          <p:cNvGrpSpPr>
            <a:grpSpLocks/>
          </p:cNvGrpSpPr>
          <p:nvPr userDrawn="1"/>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2270" fontAlgn="base">
                <a:spcBef>
                  <a:spcPct val="0"/>
                </a:spcBef>
                <a:spcAft>
                  <a:spcPct val="0"/>
                </a:spcAft>
                <a:defRPr/>
              </a:pPr>
              <a:endParaRPr lang="en-US" dirty="0">
                <a:solidFill>
                  <a:srgbClr val="003896"/>
                </a:solidFill>
                <a:cs typeface="Arial" pitchFamily="34" charset="0"/>
              </a:endParaRPr>
            </a:p>
          </p:txBody>
        </p:sp>
      </p:grpSp>
    </p:spTree>
    <p:extLst>
      <p:ext uri="{BB962C8B-B14F-4D97-AF65-F5344CB8AC3E}">
        <p14:creationId xmlns:p14="http://schemas.microsoft.com/office/powerpoint/2010/main" xmlns="" val="63139508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643" y="1643"/>
          <a:ext cx="1619" cy="1619"/>
        </p:xfrm>
        <a:graphic>
          <a:graphicData uri="http://schemas.openxmlformats.org/presentationml/2006/ole">
            <p:oleObj spid="_x0000_s248941"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xmlns="" val="3982409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2122091242"/>
              </p:ext>
            </p:extLst>
          </p:nvPr>
        </p:nvGraphicFramePr>
        <p:xfrm>
          <a:off x="1629" y="1629"/>
          <a:ext cx="1619" cy="1619"/>
        </p:xfrm>
        <a:graphic>
          <a:graphicData uri="http://schemas.openxmlformats.org/presentationml/2006/ole">
            <p:oleObj spid="_x0000_s29882"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984762998"/>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xmlns="" val="251650207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306933271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nvPr>
        </p:nvGraphicFramePr>
        <p:xfrm>
          <a:off x="1606" y="1606"/>
          <a:ext cx="1587" cy="1587"/>
        </p:xfrm>
        <a:graphic>
          <a:graphicData uri="http://schemas.openxmlformats.org/presentationml/2006/ole">
            <p:oleObj spid="_x0000_s249964" name="think-cell Slide" r:id="rId3" imgW="360" imgH="360" progId="">
              <p:embed/>
            </p:oleObj>
          </a:graphicData>
        </a:graphic>
      </p:graphicFrame>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4"/>
          <p:cNvSpPr>
            <a:spLocks noGrp="1"/>
          </p:cNvSpPr>
          <p:nvPr>
            <p:ph type="ftr" sz="quarter" idx="10"/>
          </p:nvPr>
        </p:nvSpPr>
        <p:spPr>
          <a:xfrm>
            <a:off x="3132156" y="6453188"/>
            <a:ext cx="2879725" cy="268287"/>
          </a:xfrm>
          <a:prstGeom prst="rect">
            <a:avLst/>
          </a:prstGeom>
        </p:spPr>
        <p:txBody>
          <a:bodyPr lIns="91266" tIns="45633" rIns="91266" bIns="45633"/>
          <a:lstStyle>
            <a:lvl1pPr>
              <a:defRPr/>
            </a:lvl1pPr>
          </a:lstStyle>
          <a:p>
            <a:pPr defTabSz="912656" fontAlgn="base">
              <a:spcBef>
                <a:spcPct val="0"/>
              </a:spcBef>
              <a:spcAft>
                <a:spcPct val="0"/>
              </a:spcAft>
              <a:defRPr/>
            </a:pPr>
            <a:endParaRPr lang="en-ZA" dirty="0">
              <a:solidFill>
                <a:srgbClr val="003896"/>
              </a:solidFill>
            </a:endParaRPr>
          </a:p>
        </p:txBody>
      </p:sp>
      <p:sp>
        <p:nvSpPr>
          <p:cNvPr id="5" name="Slide Number Placeholder 5"/>
          <p:cNvSpPr>
            <a:spLocks noGrp="1"/>
          </p:cNvSpPr>
          <p:nvPr>
            <p:ph type="sldNum" sz="quarter" idx="11"/>
          </p:nvPr>
        </p:nvSpPr>
        <p:spPr/>
        <p:txBody>
          <a:bodyPr lIns="91306" tIns="45653" rIns="91306" bIns="45653"/>
          <a:lstStyle>
            <a:lvl1pPr>
              <a:defRPr/>
            </a:lvl1pPr>
          </a:lstStyle>
          <a:p>
            <a:pPr defTabSz="912270">
              <a:defRPr/>
            </a:pPr>
            <a:fld id="{9DA7AE30-A8F3-4271-A43D-7BCA581CD1B4}" type="slidenum">
              <a:rPr lang="en-ZA">
                <a:solidFill>
                  <a:srgbClr val="003896"/>
                </a:solidFill>
              </a:rPr>
              <a:pPr defTabSz="912270">
                <a:defRPr/>
              </a:pPr>
              <a:t>‹#›</a:t>
            </a:fld>
            <a:endParaRPr lang="en-ZA" dirty="0">
              <a:solidFill>
                <a:srgbClr val="003896"/>
              </a:solidFill>
            </a:endParaRPr>
          </a:p>
        </p:txBody>
      </p:sp>
    </p:spTree>
    <p:extLst>
      <p:ext uri="{BB962C8B-B14F-4D97-AF65-F5344CB8AC3E}">
        <p14:creationId xmlns:p14="http://schemas.microsoft.com/office/powerpoint/2010/main" xmlns="" val="2621104231"/>
      </p:ext>
    </p:extLst>
  </p:cSld>
  <p:clrMapOvr>
    <a:masterClrMapping/>
  </p:clrMapOvr>
  <p:transition spd="slow">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9" y="9"/>
          <a:ext cx="158750" cy="170089"/>
        </p:xfrm>
        <a:graphic>
          <a:graphicData uri="http://schemas.openxmlformats.org/presentationml/2006/ole">
            <p:oleObj spid="_x0000_s251988" name="think-cell Slide" r:id="rId3" imgW="360" imgH="360" progId="">
              <p:embed/>
            </p:oleObj>
          </a:graphicData>
        </a:graphic>
      </p:graphicFrame>
      <p:grpSp>
        <p:nvGrpSpPr>
          <p:cNvPr id="8" name="Title Elements" hidden="1"/>
          <p:cNvGrpSpPr>
            <a:grpSpLocks/>
          </p:cNvGrpSpPr>
          <p:nvPr userDrawn="1"/>
        </p:nvGrpSpPr>
        <p:grpSpPr bwMode="auto">
          <a:xfrm>
            <a:off x="3439036" y="5202631"/>
            <a:ext cx="4616429" cy="500501"/>
            <a:chOff x="1663" y="3104"/>
            <a:chExt cx="3109" cy="309"/>
          </a:xfrm>
        </p:grpSpPr>
        <p:sp>
          <p:nvSpPr>
            <p:cNvPr id="9" name="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3626" eaLnBrk="1" fontAlgn="base" hangingPunct="1">
                <a:spcBef>
                  <a:spcPct val="0"/>
                </a:spcBef>
                <a:spcAft>
                  <a:spcPct val="0"/>
                </a:spcAft>
                <a:defRPr/>
              </a:pPr>
              <a:r>
                <a:rPr lang="en-US" sz="1400" dirty="0">
                  <a:solidFill>
                    <a:srgbClr val="003896"/>
                  </a:solidFill>
                  <a:latin typeface="Arial"/>
                </a:rPr>
                <a:t>Document type</a:t>
              </a:r>
            </a:p>
          </p:txBody>
        </p:sp>
        <p:sp>
          <p:nvSpPr>
            <p:cNvPr id="10" name="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3626" eaLnBrk="1" fontAlgn="base" hangingPunct="1">
                <a:spcBef>
                  <a:spcPct val="0"/>
                </a:spcBef>
                <a:spcAft>
                  <a:spcPct val="0"/>
                </a:spcAft>
                <a:defRPr/>
              </a:pPr>
              <a:r>
                <a:rPr lang="en-US" sz="1400" dirty="0">
                  <a:solidFill>
                    <a:srgbClr val="003896"/>
                  </a:solidFill>
                  <a:latin typeface="Arial"/>
                </a:rPr>
                <a:t>Date</a:t>
              </a:r>
            </a:p>
          </p:txBody>
        </p:sp>
      </p:grpSp>
      <p:sp>
        <p:nvSpPr>
          <p:cNvPr id="13314" name="Rectangle 1026"/>
          <p:cNvSpPr>
            <a:spLocks noGrp="1" noChangeArrowheads="1"/>
          </p:cNvSpPr>
          <p:nvPr userDrawn="1">
            <p:ph type="ctrTitle"/>
          </p:nvPr>
        </p:nvSpPr>
        <p:spPr bwMode="auto">
          <a:xfrm>
            <a:off x="3439036" y="2497774"/>
            <a:ext cx="520224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dirty="0"/>
              <a:t>Click to edit Master title style</a:t>
            </a:r>
          </a:p>
        </p:txBody>
      </p:sp>
      <p:sp>
        <p:nvSpPr>
          <p:cNvPr id="13315" name="Rectangle 1027"/>
          <p:cNvSpPr>
            <a:spLocks noGrp="1" noChangeArrowheads="1"/>
          </p:cNvSpPr>
          <p:nvPr userDrawn="1">
            <p:ph type="subTitle" idx="1"/>
          </p:nvPr>
        </p:nvSpPr>
        <p:spPr bwMode="auto">
          <a:xfrm>
            <a:off x="3439036" y="3950680"/>
            <a:ext cx="5202247" cy="285799"/>
          </a:xfrm>
        </p:spPr>
        <p:txBody>
          <a:bodyPr wrap="square">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dirty="0"/>
              <a:t>Click to edit Master subtitle style</a:t>
            </a:r>
          </a:p>
        </p:txBody>
      </p:sp>
      <p:pic>
        <p:nvPicPr>
          <p:cNvPr id="815160" name="Picture 56"/>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3657478" y="60224"/>
            <a:ext cx="1461096" cy="385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5326" name="Picture 23" descr="d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3217" tIns="46610" rIns="93217" bIns="46610" numCol="1" anchor="ctr" anchorCtr="0" compatLnSpc="1">
            <a:prstTxWarp prst="textNoShape">
              <a:avLst/>
            </a:prstTxWarp>
          </a:bodyPr>
          <a:lstStyle/>
          <a:p>
            <a:pPr algn="ctr" defTabSz="913626" fontAlgn="base">
              <a:spcBef>
                <a:spcPct val="0"/>
              </a:spcBef>
              <a:spcAft>
                <a:spcPct val="0"/>
              </a:spcAft>
            </a:pPr>
            <a:endParaRPr lang="en-US" dirty="0">
              <a:solidFill>
                <a:srgbClr val="003896"/>
              </a:solidFill>
              <a:cs typeface="Arial" pitchFamily="34" charset="0"/>
            </a:endParaRPr>
          </a:p>
        </p:txBody>
      </p:sp>
      <p:pic>
        <p:nvPicPr>
          <p:cNvPr id="815328" name="Picture 161" descr="logo smal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94856" y="517534"/>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nvGrpSpPr>
        <p:grpSpPr bwMode="ltGray">
          <a:xfrm>
            <a:off x="262418" y="1226156"/>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grpSp>
      <p:sp>
        <p:nvSpPr>
          <p:cNvPr id="815116" name="Oval 102"/>
          <p:cNvSpPr>
            <a:spLocks noChangeArrowheads="1"/>
          </p:cNvSpPr>
          <p:nvPr userDrawn="1"/>
        </p:nvSpPr>
        <p:spPr bwMode="ltGray">
          <a:xfrm>
            <a:off x="445465" y="1389741"/>
            <a:ext cx="2206223" cy="2217431"/>
          </a:xfrm>
          <a:prstGeom prst="ellipse">
            <a:avLst/>
          </a:prstGeom>
          <a:blipFill dpi="0" rotWithShape="1">
            <a:blip r:embed="rId7"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3217" tIns="46610" rIns="93217" bIns="46610" numCol="1" anchor="ctr" anchorCtr="0" compatLnSpc="1">
            <a:prstTxWarp prst="textNoShape">
              <a:avLst/>
            </a:prstTxWarp>
          </a:bodyPr>
          <a:lstStyle/>
          <a:p>
            <a:pPr algn="ctr" defTabSz="913626" fontAlgn="base">
              <a:spcBef>
                <a:spcPct val="0"/>
              </a:spcBef>
              <a:spcAft>
                <a:spcPct val="0"/>
              </a:spcAft>
            </a:pPr>
            <a:endParaRPr lang="en-US" dirty="0">
              <a:solidFill>
                <a:srgbClr val="003896"/>
              </a:solidFill>
              <a:cs typeface="Arial" pitchFamily="34" charset="0"/>
            </a:endParaRPr>
          </a:p>
        </p:txBody>
      </p:sp>
      <p:grpSp>
        <p:nvGrpSpPr>
          <p:cNvPr id="815117" name="Group 156"/>
          <p:cNvGrpSpPr>
            <a:grpSpLocks/>
          </p:cNvGrpSpPr>
          <p:nvPr userDrawn="1"/>
        </p:nvGrpSpPr>
        <p:grpSpPr bwMode="ltGray">
          <a:xfrm>
            <a:off x="174951"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grpSp>
      <p:grpSp>
        <p:nvGrpSpPr>
          <p:cNvPr id="815121" name="Group 146"/>
          <p:cNvGrpSpPr>
            <a:grpSpLocks/>
          </p:cNvGrpSpPr>
          <p:nvPr userDrawn="1"/>
        </p:nvGrpSpPr>
        <p:grpSpPr bwMode="ltGray">
          <a:xfrm>
            <a:off x="931418" y="633330"/>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grpSp>
      <p:sp>
        <p:nvSpPr>
          <p:cNvPr id="815131" name="Oval 118"/>
          <p:cNvSpPr>
            <a:spLocks noChangeArrowheads="1"/>
          </p:cNvSpPr>
          <p:nvPr userDrawn="1"/>
        </p:nvSpPr>
        <p:spPr bwMode="ltGray">
          <a:xfrm>
            <a:off x="1025360" y="720796"/>
            <a:ext cx="1133888" cy="1135441"/>
          </a:xfrm>
          <a:prstGeom prst="ellipse">
            <a:avLst/>
          </a:prstGeom>
          <a:blipFill dpi="0" rotWithShape="1">
            <a:blip r:embed="rId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17" tIns="46610" rIns="93217" bIns="46610" numCol="1" anchor="ctr" anchorCtr="0" compatLnSpc="1">
            <a:prstTxWarp prst="textNoShape">
              <a:avLst/>
            </a:prstTxWarp>
          </a:bodyPr>
          <a:lstStyle/>
          <a:p>
            <a:pPr algn="ctr" defTabSz="913626" fontAlgn="base">
              <a:spcBef>
                <a:spcPct val="0"/>
              </a:spcBef>
              <a:spcAft>
                <a:spcPct val="0"/>
              </a:spcAft>
            </a:pPr>
            <a:endParaRPr lang="en-US" dirty="0">
              <a:solidFill>
                <a:srgbClr val="003896"/>
              </a:solidFill>
              <a:cs typeface="Arial" pitchFamily="34" charset="0"/>
            </a:endParaRPr>
          </a:p>
        </p:txBody>
      </p:sp>
      <p:grpSp>
        <p:nvGrpSpPr>
          <p:cNvPr id="815132" name="Group 145"/>
          <p:cNvGrpSpPr>
            <a:grpSpLocks/>
          </p:cNvGrpSpPr>
          <p:nvPr userDrawn="1"/>
        </p:nvGrpSpPr>
        <p:grpSpPr bwMode="ltGray">
          <a:xfrm>
            <a:off x="881202" y="633330"/>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grpSp>
      <p:grpSp>
        <p:nvGrpSpPr>
          <p:cNvPr id="815329" name="Group 157"/>
          <p:cNvGrpSpPr>
            <a:grpSpLocks/>
          </p:cNvGrpSpPr>
          <p:nvPr userDrawn="1"/>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grpSp>
      <p:sp>
        <p:nvSpPr>
          <p:cNvPr id="815338" name="Oval 128"/>
          <p:cNvSpPr>
            <a:spLocks noChangeArrowheads="1"/>
          </p:cNvSpPr>
          <p:nvPr userDrawn="1"/>
        </p:nvSpPr>
        <p:spPr bwMode="ltGray">
          <a:xfrm>
            <a:off x="492440" y="3292942"/>
            <a:ext cx="1838519" cy="1851368"/>
          </a:xfrm>
          <a:prstGeom prst="ellipse">
            <a:avLst/>
          </a:prstGeom>
          <a:blipFill dpi="0" rotWithShape="1">
            <a:blip r:embed="rId9"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17" tIns="46610" rIns="93217" bIns="46610" numCol="1" anchor="ctr" anchorCtr="0" compatLnSpc="1">
            <a:prstTxWarp prst="textNoShape">
              <a:avLst/>
            </a:prstTxWarp>
          </a:bodyPr>
          <a:lstStyle/>
          <a:p>
            <a:pPr algn="ctr" defTabSz="913626" fontAlgn="base">
              <a:spcBef>
                <a:spcPct val="0"/>
              </a:spcBef>
              <a:spcAft>
                <a:spcPct val="0"/>
              </a:spcAft>
            </a:pPr>
            <a:endParaRPr lang="en-US" dirty="0">
              <a:solidFill>
                <a:srgbClr val="003896"/>
              </a:solidFill>
              <a:cs typeface="Arial" pitchFamily="34" charset="0"/>
            </a:endParaRPr>
          </a:p>
        </p:txBody>
      </p:sp>
      <p:grpSp>
        <p:nvGrpSpPr>
          <p:cNvPr id="815339" name="Group 158"/>
          <p:cNvGrpSpPr>
            <a:grpSpLocks/>
          </p:cNvGrpSpPr>
          <p:nvPr userDrawn="1"/>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grpSp>
      <p:grpSp>
        <p:nvGrpSpPr>
          <p:cNvPr id="815343" name="Group 159"/>
          <p:cNvGrpSpPr>
            <a:grpSpLocks/>
          </p:cNvGrpSpPr>
          <p:nvPr userDrawn="1"/>
        </p:nvGrpSpPr>
        <p:grpSpPr bwMode="ltGray">
          <a:xfrm>
            <a:off x="918459"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grpSp>
      <p:sp>
        <p:nvSpPr>
          <p:cNvPr id="815350" name="Oval 138"/>
          <p:cNvSpPr>
            <a:spLocks noChangeArrowheads="1"/>
          </p:cNvSpPr>
          <p:nvPr userDrawn="1"/>
        </p:nvSpPr>
        <p:spPr bwMode="ltGray">
          <a:xfrm>
            <a:off x="1035079" y="4888390"/>
            <a:ext cx="1537228" cy="1550096"/>
          </a:xfrm>
          <a:prstGeom prst="ellipse">
            <a:avLst/>
          </a:prstGeom>
          <a:blipFill dpi="0" rotWithShape="1">
            <a:blip r:embed="rId10"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3217" tIns="46610" rIns="93217" bIns="46610" numCol="1" anchor="ctr" anchorCtr="0" compatLnSpc="1">
            <a:prstTxWarp prst="textNoShape">
              <a:avLst/>
            </a:prstTxWarp>
          </a:bodyPr>
          <a:lstStyle/>
          <a:p>
            <a:pPr algn="ctr" defTabSz="913626" fontAlgn="base">
              <a:spcBef>
                <a:spcPct val="0"/>
              </a:spcBef>
              <a:spcAft>
                <a:spcPct val="0"/>
              </a:spcAft>
            </a:pPr>
            <a:endParaRPr lang="en-US" dirty="0">
              <a:solidFill>
                <a:srgbClr val="003896"/>
              </a:solidFill>
              <a:cs typeface="Arial" pitchFamily="34" charset="0"/>
            </a:endParaRPr>
          </a:p>
        </p:txBody>
      </p:sp>
      <p:grpSp>
        <p:nvGrpSpPr>
          <p:cNvPr id="815351" name="Group 160"/>
          <p:cNvGrpSpPr>
            <a:grpSpLocks/>
          </p:cNvGrpSpPr>
          <p:nvPr userDrawn="1"/>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grpSp>
    </p:spTree>
    <p:extLst>
      <p:ext uri="{BB962C8B-B14F-4D97-AF65-F5344CB8AC3E}">
        <p14:creationId xmlns:p14="http://schemas.microsoft.com/office/powerpoint/2010/main" xmlns="" val="325206888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629" y="1629"/>
          <a:ext cx="1619" cy="1619"/>
        </p:xfrm>
        <a:graphic>
          <a:graphicData uri="http://schemas.openxmlformats.org/presentationml/2006/ole">
            <p:oleObj spid="_x0000_s253012"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xmlns="" val="52200884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xmlns="" val="407523937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358868247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14"/>
          <p:cNvSpPr>
            <a:spLocks noGrp="1" noChangeArrowheads="1"/>
          </p:cNvSpPr>
          <p:nvPr>
            <p:ph type="sldNum" sz="quarter" idx="4"/>
            <p:custDataLst>
              <p:tags r:id="rId1"/>
            </p:custDataLst>
          </p:nvPr>
        </p:nvSpPr>
        <p:spPr bwMode="gray">
          <a:xfrm>
            <a:off x="8845949" y="6610179"/>
            <a:ext cx="194381" cy="155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sz="1000">
                <a:solidFill>
                  <a:schemeClr val="tx2"/>
                </a:solidFill>
              </a:defRPr>
            </a:lvl1pPr>
          </a:lstStyle>
          <a:p>
            <a:pPr defTabSz="913626">
              <a:defRPr/>
            </a:pPr>
            <a:fld id="{4FBEF5C4-B792-4E3A-A6D0-37301A94F198}" type="slidenum">
              <a:rPr lang="en-US">
                <a:solidFill>
                  <a:srgbClr val="83725B"/>
                </a:solidFill>
              </a:rPr>
              <a:pPr defTabSz="913626">
                <a:defRPr/>
              </a:pPr>
              <a:t>‹#›</a:t>
            </a:fld>
            <a:r>
              <a:rPr lang="en-US" dirty="0">
                <a:solidFill>
                  <a:srgbClr val="83725B"/>
                </a:solidFill>
              </a:rPr>
              <a:t> </a:t>
            </a:r>
          </a:p>
        </p:txBody>
      </p:sp>
    </p:spTree>
    <p:extLst>
      <p:ext uri="{BB962C8B-B14F-4D97-AF65-F5344CB8AC3E}">
        <p14:creationId xmlns:p14="http://schemas.microsoft.com/office/powerpoint/2010/main" xmlns="" val="136747775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640703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801154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2038756022"/>
              </p:ext>
            </p:extLst>
          </p:nvPr>
        </p:nvGraphicFramePr>
        <p:xfrm>
          <a:off x="1629" y="1629"/>
          <a:ext cx="1619" cy="1619"/>
        </p:xfrm>
        <a:graphic>
          <a:graphicData uri="http://schemas.openxmlformats.org/presentationml/2006/ole">
            <p:oleObj spid="_x0000_s3266"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xmlns="" val="319519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131741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xmlns="" val="3920894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xmlns="" val="3177083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TOC ThinkCell">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extLst/>
          </p:nvPr>
        </p:nvGraphicFramePr>
        <p:xfrm>
          <a:off x="1197" y="1596"/>
          <a:ext cx="1190" cy="1587"/>
        </p:xfrm>
        <a:graphic>
          <a:graphicData uri="http://schemas.openxmlformats.org/presentationml/2006/ole">
            <p:oleObj spid="_x0000_s30905" name="think-cell Slide" r:id="rId3" imgW="360" imgH="360" progId="">
              <p:embed/>
            </p:oleObj>
          </a:graphicData>
        </a:graphic>
      </p:graphicFrame>
      <p:pic>
        <p:nvPicPr>
          <p:cNvPr id="2" name="Picture 1"/>
          <p:cNvPicPr>
            <a:picLocks noChangeAspect="1"/>
          </p:cNvPicPr>
          <p:nvPr userDrawn="1"/>
        </p:nvPicPr>
        <p:blipFill rotWithShape="1">
          <a:blip r:embed="rId4" cstate="email">
            <a:alphaModFix amt="30000"/>
            <a:extLst>
              <a:ext uri="{28A0092B-C50C-407E-A947-70E740481C1C}">
                <a14:useLocalDpi xmlns:a14="http://schemas.microsoft.com/office/drawing/2010/main" xmlns=""/>
              </a:ext>
            </a:extLst>
          </a:blip>
          <a:srcRect l="25775" r="26015"/>
          <a:stretch/>
        </p:blipFill>
        <p:spPr>
          <a:xfrm>
            <a:off x="-15257" y="1"/>
            <a:ext cx="9159241" cy="6858000"/>
          </a:xfrm>
          <a:prstGeom prst="rect">
            <a:avLst/>
          </a:prstGeom>
        </p:spPr>
      </p:pic>
      <p:sp>
        <p:nvSpPr>
          <p:cNvPr id="5" name="Title Placeholder 2"/>
          <p:cNvSpPr>
            <a:spLocks noGrp="1" noChangeArrowheads="1"/>
          </p:cNvSpPr>
          <p:nvPr>
            <p:ph type="title"/>
          </p:nvPr>
        </p:nvSpPr>
        <p:spPr bwMode="gray">
          <a:xfrm>
            <a:off x="349870" y="279892"/>
            <a:ext cx="8794113" cy="357992"/>
          </a:xfrm>
          <a:prstGeom prst="rect">
            <a:avLst/>
          </a:prstGeom>
          <a:extLst/>
        </p:spPr>
        <p:txBody>
          <a:bodyPr vert="horz" wrap="square" lIns="0" tIns="0" rIns="0" bIns="0" rtlCol="0" anchor="t">
            <a:spAutoFit/>
          </a:bodyPr>
          <a:lstStyle/>
          <a:p>
            <a:pPr lvl="0" defTabSz="672104" latinLnBrk="0">
              <a:lnSpc>
                <a:spcPct val="95000"/>
              </a:lnSpc>
              <a:buNone/>
            </a:pPr>
            <a:r>
              <a:rPr lang="en-US" dirty="0" smtClean="0"/>
              <a:t>Click to edit Master title style</a:t>
            </a:r>
            <a:endParaRPr lang="x-none" noProof="0" dirty="0" smtClean="0"/>
          </a:p>
        </p:txBody>
      </p:sp>
    </p:spTree>
    <p:extLst>
      <p:ext uri="{BB962C8B-B14F-4D97-AF65-F5344CB8AC3E}">
        <p14:creationId xmlns:p14="http://schemas.microsoft.com/office/powerpoint/2010/main" xmlns="" val="30327230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1" y="1"/>
          <a:ext cx="158750" cy="170089"/>
        </p:xfrm>
        <a:graphic>
          <a:graphicData uri="http://schemas.openxmlformats.org/presentationml/2006/ole">
            <p:oleObj spid="_x0000_s32953" name="think-cell Slide" r:id="rId3" imgW="360" imgH="360" progId="">
              <p:embed/>
            </p:oleObj>
          </a:graphicData>
        </a:graphic>
      </p:graphicFrame>
      <p:sp>
        <p:nvSpPr>
          <p:cNvPr id="9" name="Document type"/>
          <p:cNvSpPr txBox="1">
            <a:spLocks noChangeArrowheads="1"/>
          </p:cNvSpPr>
          <p:nvPr/>
        </p:nvSpPr>
        <p:spPr bwMode="auto">
          <a:xfrm>
            <a:off x="3439027" y="5202623"/>
            <a:ext cx="4616429" cy="223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3896"/>
                </a:solidFill>
                <a:effectLst/>
                <a:uLnTx/>
                <a:uFillTx/>
                <a:latin typeface="Arial"/>
                <a:ea typeface="ＭＳ Ｐゴシック"/>
                <a:cs typeface="+mn-cs"/>
              </a:rPr>
              <a:t>Discussion document</a:t>
            </a:r>
          </a:p>
        </p:txBody>
      </p:sp>
      <p:sp>
        <p:nvSpPr>
          <p:cNvPr id="10" name="Date"/>
          <p:cNvSpPr txBox="1">
            <a:spLocks noChangeArrowheads="1"/>
          </p:cNvSpPr>
          <p:nvPr/>
        </p:nvSpPr>
        <p:spPr bwMode="auto">
          <a:xfrm>
            <a:off x="3439027" y="5479599"/>
            <a:ext cx="4616429" cy="220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3896"/>
                </a:solidFill>
                <a:effectLst/>
                <a:uLnTx/>
                <a:uFillTx/>
                <a:latin typeface="Arial"/>
                <a:ea typeface="ＭＳ Ｐゴシック"/>
                <a:cs typeface="+mn-cs"/>
              </a:rPr>
              <a:t>16 November, 2016</a:t>
            </a:r>
          </a:p>
        </p:txBody>
      </p:sp>
      <p:sp>
        <p:nvSpPr>
          <p:cNvPr id="13314" name="Rectangle 1026"/>
          <p:cNvSpPr>
            <a:spLocks noGrp="1" noChangeArrowheads="1"/>
          </p:cNvSpPr>
          <p:nvPr userDrawn="1">
            <p:ph type="ctrTitle"/>
          </p:nvPr>
        </p:nvSpPr>
        <p:spPr bwMode="auto">
          <a:xfrm>
            <a:off x="3439027" y="2497774"/>
            <a:ext cx="520224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hasCustomPrompt="1"/>
          </p:nvPr>
        </p:nvSpPr>
        <p:spPr bwMode="auto">
          <a:xfrm>
            <a:off x="3439027" y="3950672"/>
            <a:ext cx="5202247" cy="285799"/>
          </a:xfrm>
        </p:spPr>
        <p:txBody>
          <a:bodyPr wrap="square">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dirty="0" smtClean="0"/>
              <a:t>Finance update</a:t>
            </a:r>
          </a:p>
        </p:txBody>
      </p:sp>
      <p:pic>
        <p:nvPicPr>
          <p:cNvPr id="815160" name="Picture 56"/>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3657470" y="60215"/>
            <a:ext cx="1461096" cy="385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5326" name="Picture 23" descr="dd"/>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userDrawn="1"/>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3296" tIns="46648" rIns="93296" bIns="46648" numCol="1" anchor="ctr" anchorCtr="0" compatLnSpc="1">
            <a:prstTxWarp prst="textNoShape">
              <a:avLst/>
            </a:prstTxWarp>
          </a:bodyPr>
          <a:lstStyle/>
          <a:p>
            <a:pPr marL="0" marR="0" lvl="0" indent="0" algn="ctr"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pic>
        <p:nvPicPr>
          <p:cNvPr id="815328" name="Picture 161" descr="logo small"/>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6494848" y="517526"/>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nvGrpSpPr>
        <p:grpSpPr bwMode="ltGray">
          <a:xfrm>
            <a:off x="262414" y="1226148"/>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116" name="Oval 102"/>
          <p:cNvSpPr>
            <a:spLocks noChangeArrowheads="1"/>
          </p:cNvSpPr>
          <p:nvPr userDrawn="1"/>
        </p:nvSpPr>
        <p:spPr bwMode="ltGray">
          <a:xfrm>
            <a:off x="445457" y="1389741"/>
            <a:ext cx="2206223" cy="2217431"/>
          </a:xfrm>
          <a:prstGeom prst="ellipse">
            <a:avLst/>
          </a:prstGeom>
          <a:blipFill dpi="0" rotWithShape="1">
            <a:blip r:embed="rId7"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3296" tIns="46648" rIns="93296" bIns="46648" numCol="1" anchor="ctr" anchorCtr="0" compatLnSpc="1">
            <a:prstTxWarp prst="textNoShape">
              <a:avLst/>
            </a:prstTxWarp>
          </a:bodyPr>
          <a:lstStyle/>
          <a:p>
            <a:pPr marL="0" marR="0" lvl="0" indent="0" algn="ctr"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117" name="Group 156"/>
          <p:cNvGrpSpPr>
            <a:grpSpLocks/>
          </p:cNvGrpSpPr>
          <p:nvPr userDrawn="1"/>
        </p:nvGrpSpPr>
        <p:grpSpPr bwMode="ltGray">
          <a:xfrm>
            <a:off x="174943"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121" name="Group 146"/>
          <p:cNvGrpSpPr>
            <a:grpSpLocks/>
          </p:cNvGrpSpPr>
          <p:nvPr userDrawn="1"/>
        </p:nvGrpSpPr>
        <p:grpSpPr bwMode="ltGray">
          <a:xfrm>
            <a:off x="931410" y="633322"/>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131" name="Oval 118"/>
          <p:cNvSpPr>
            <a:spLocks noChangeArrowheads="1"/>
          </p:cNvSpPr>
          <p:nvPr userDrawn="1"/>
        </p:nvSpPr>
        <p:spPr bwMode="ltGray">
          <a:xfrm>
            <a:off x="1025360" y="720787"/>
            <a:ext cx="1133888" cy="1135441"/>
          </a:xfrm>
          <a:prstGeom prst="ellipse">
            <a:avLst/>
          </a:prstGeom>
          <a:blipFill dpi="0" rotWithShape="1">
            <a:blip r:embed="rId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96" tIns="46648" rIns="93296" bIns="46648" numCol="1" anchor="ctr" anchorCtr="0" compatLnSpc="1">
            <a:prstTxWarp prst="textNoShape">
              <a:avLst/>
            </a:prstTxWarp>
          </a:bodyPr>
          <a:lstStyle/>
          <a:p>
            <a:pPr marL="0" marR="0" lvl="0" indent="0" algn="ctr"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132" name="Group 145"/>
          <p:cNvGrpSpPr>
            <a:grpSpLocks/>
          </p:cNvGrpSpPr>
          <p:nvPr userDrawn="1"/>
        </p:nvGrpSpPr>
        <p:grpSpPr bwMode="ltGray">
          <a:xfrm>
            <a:off x="881194" y="633321"/>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329" name="Group 157"/>
          <p:cNvGrpSpPr>
            <a:grpSpLocks/>
          </p:cNvGrpSpPr>
          <p:nvPr userDrawn="1"/>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338" name="Oval 128"/>
          <p:cNvSpPr>
            <a:spLocks noChangeArrowheads="1"/>
          </p:cNvSpPr>
          <p:nvPr userDrawn="1"/>
        </p:nvSpPr>
        <p:spPr bwMode="ltGray">
          <a:xfrm>
            <a:off x="492432" y="3292942"/>
            <a:ext cx="1838519" cy="1851368"/>
          </a:xfrm>
          <a:prstGeom prst="ellipse">
            <a:avLst/>
          </a:prstGeom>
          <a:blipFill dpi="0" rotWithShape="1">
            <a:blip r:embed="rId9"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96" tIns="46648" rIns="93296" bIns="46648" numCol="1" anchor="ctr" anchorCtr="0" compatLnSpc="1">
            <a:prstTxWarp prst="textNoShape">
              <a:avLst/>
            </a:prstTxWarp>
          </a:bodyPr>
          <a:lstStyle/>
          <a:p>
            <a:pPr marL="0" marR="0" lvl="0" indent="0" algn="ctr"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339" name="Group 158"/>
          <p:cNvGrpSpPr>
            <a:grpSpLocks/>
          </p:cNvGrpSpPr>
          <p:nvPr userDrawn="1"/>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343" name="Group 159"/>
          <p:cNvGrpSpPr>
            <a:grpSpLocks/>
          </p:cNvGrpSpPr>
          <p:nvPr userDrawn="1"/>
        </p:nvGrpSpPr>
        <p:grpSpPr bwMode="ltGray">
          <a:xfrm>
            <a:off x="918451"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350" name="Oval 138"/>
          <p:cNvSpPr>
            <a:spLocks noChangeArrowheads="1"/>
          </p:cNvSpPr>
          <p:nvPr userDrawn="1"/>
        </p:nvSpPr>
        <p:spPr bwMode="ltGray">
          <a:xfrm>
            <a:off x="1035079" y="4888390"/>
            <a:ext cx="1537228" cy="1550096"/>
          </a:xfrm>
          <a:prstGeom prst="ellipse">
            <a:avLst/>
          </a:prstGeom>
          <a:blipFill dpi="0" rotWithShape="1">
            <a:blip r:embed="rId10"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3296" tIns="46648" rIns="93296" bIns="46648" numCol="1" anchor="ctr" anchorCtr="0" compatLnSpc="1">
            <a:prstTxWarp prst="textNoShape">
              <a:avLst/>
            </a:prstTxWarp>
          </a:bodyPr>
          <a:lstStyle/>
          <a:p>
            <a:pPr marL="0" marR="0" lvl="0" indent="0" algn="ctr"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351" name="Group 160"/>
          <p:cNvGrpSpPr>
            <a:grpSpLocks/>
          </p:cNvGrpSpPr>
          <p:nvPr userDrawn="1"/>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Tree>
    <p:extLst>
      <p:ext uri="{BB962C8B-B14F-4D97-AF65-F5344CB8AC3E}">
        <p14:creationId xmlns:p14="http://schemas.microsoft.com/office/powerpoint/2010/main" xmlns="" val="200377117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621" y="1621"/>
          <a:ext cx="1619" cy="1619"/>
        </p:xfrm>
        <a:graphic>
          <a:graphicData uri="http://schemas.openxmlformats.org/presentationml/2006/ole">
            <p:oleObj spid="_x0000_s33977" name="think-cell Slide" r:id="rId3" imgW="360" imgH="360" progId="">
              <p:embed/>
            </p:oleObj>
          </a:graphicData>
        </a:graphic>
      </p:graphicFrame>
      <p:sp>
        <p:nvSpPr>
          <p:cNvPr id="2" name="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388795435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xmlns="" val="355841748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Text Placeholder 2"/>
          <p:cNvSpPr>
            <a:spLocks noGrp="1"/>
          </p:cNvSpPr>
          <p:nvPr>
            <p:ph type="body" idx="1"/>
          </p:nvPr>
        </p:nvSpPr>
        <p:spPr>
          <a:xfrm>
            <a:off x="2377117" y="2842883"/>
            <a:ext cx="4389768" cy="12561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xmlns="" val="1065849770"/>
      </p:ext>
    </p:extLst>
  </p:cSld>
  <p:clrMapOvr>
    <a:masterClrMapping/>
  </p:clrMapOvr>
  <p:transition spd="slow">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nvPr>
        </p:nvGraphicFramePr>
        <p:xfrm>
          <a:off x="1589" y="1589"/>
          <a:ext cx="1587" cy="1587"/>
        </p:xfrm>
        <a:graphic>
          <a:graphicData uri="http://schemas.openxmlformats.org/presentationml/2006/ole">
            <p:oleObj spid="_x0000_s35000" name="think-cell Slide" r:id="rId3" imgW="360" imgH="360" progId="">
              <p:embed/>
            </p:oleObj>
          </a:graphicData>
        </a:graphic>
      </p:graphicFrame>
      <p:sp>
        <p:nvSpPr>
          <p:cNvPr id="2" name="Title 1"/>
          <p:cNvSpPr>
            <a:spLocks noGrp="1"/>
          </p:cNvSpPr>
          <p:nvPr>
            <p:ph type="title"/>
          </p:nvPr>
        </p:nvSpPr>
        <p:spPr>
          <a:xfrm>
            <a:off x="436563" y="456605"/>
            <a:ext cx="6519863" cy="376834"/>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457201" y="6453188"/>
            <a:ext cx="1738313" cy="268287"/>
          </a:xfrm>
          <a:prstGeom prst="rect">
            <a:avLst/>
          </a:prstGeom>
        </p:spPr>
        <p:txBody>
          <a:bodyPr lIns="93296" tIns="46648" rIns="93296" bIns="46648"/>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F402E3E-9C48-4D14-9EE8-51AC88EF565E}" type="datetimeFigureOut">
              <a:rPr kumimoji="0" lang="en-ZA" sz="1600" b="0" i="0" u="none" strike="noStrike" kern="1200" cap="none" spc="0" normalizeH="0" baseline="0" noProof="0" smtClean="0">
                <a:ln>
                  <a:noFill/>
                </a:ln>
                <a:solidFill>
                  <a:srgbClr val="003896"/>
                </a:solidFill>
                <a:effectLst/>
                <a:uLnTx/>
                <a:uFillTx/>
                <a:latin typeface="Arial"/>
                <a:ea typeface="ＭＳ Ｐゴシック"/>
                <a:cs typeface="+mn-cs"/>
              </a:rPr>
              <a:pPr marL="0" marR="0" lvl="0" indent="0" algn="l" defTabSz="914400" rtl="0" eaLnBrk="1" fontAlgn="base" latinLnBrk="0" hangingPunct="1">
                <a:lnSpc>
                  <a:spcPct val="100000"/>
                </a:lnSpc>
                <a:spcBef>
                  <a:spcPct val="0"/>
                </a:spcBef>
                <a:spcAft>
                  <a:spcPct val="0"/>
                </a:spcAft>
                <a:buClrTx/>
                <a:buSzTx/>
                <a:buFontTx/>
                <a:buNone/>
                <a:tabLst/>
                <a:defRPr/>
              </a:pPr>
              <a:t>2017/05/31</a:t>
            </a:fld>
            <a:endParaRPr kumimoji="0" lang="en-ZA"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5" name="Footer Placeholder 4"/>
          <p:cNvSpPr>
            <a:spLocks noGrp="1"/>
          </p:cNvSpPr>
          <p:nvPr>
            <p:ph type="ftr" sz="quarter" idx="11"/>
          </p:nvPr>
        </p:nvSpPr>
        <p:spPr>
          <a:xfrm>
            <a:off x="3132139" y="6453188"/>
            <a:ext cx="2879725" cy="268287"/>
          </a:xfrm>
          <a:prstGeom prst="rect">
            <a:avLst/>
          </a:prstGeom>
        </p:spPr>
        <p:txBody>
          <a:bodyPr lIns="93296" tIns="46648" rIns="93296" bIns="46648"/>
          <a:lstStyle>
            <a:lvl1pPr>
              <a:defRPr>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003896"/>
              </a:solidFill>
              <a:effectLst/>
              <a:uLnTx/>
              <a:uFillTx/>
              <a:latin typeface="Arial" charset="0"/>
              <a:ea typeface="ＭＳ Ｐゴシック"/>
              <a:cs typeface="Arial" charset="0"/>
            </a:endParaRPr>
          </a:p>
        </p:txBody>
      </p:sp>
      <p:sp>
        <p:nvSpPr>
          <p:cNvPr id="6" name="Slide Number Placeholder 5"/>
          <p:cNvSpPr>
            <a:spLocks noGrp="1"/>
          </p:cNvSpPr>
          <p:nvPr>
            <p:ph type="sldNum" sz="quarter" idx="12"/>
          </p:nvPr>
        </p:nvSpPr>
        <p:spPr>
          <a:xfrm>
            <a:off x="7164389" y="6453188"/>
            <a:ext cx="1651000" cy="268287"/>
          </a:xfrm>
          <a:prstGeom prst="rect">
            <a:avLst/>
          </a:prstGeom>
        </p:spPr>
        <p:txBody>
          <a:bodyPr lIns="93296" tIns="46648" rIns="93296" bIns="46648"/>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A0E2553-2068-446C-A33F-F91FFC1A9E34}" type="slidenum">
              <a:rPr kumimoji="0" lang="en-ZA" sz="1600" b="0" i="0" u="none" strike="noStrike" kern="1200" cap="none" spc="0" normalizeH="0" baseline="0" noProof="0" smtClean="0">
                <a:ln>
                  <a:noFill/>
                </a:ln>
                <a:solidFill>
                  <a:srgbClr val="003896"/>
                </a:solidFill>
                <a:effectLst/>
                <a:uLnTx/>
                <a:uFillTx/>
                <a:latin typeface="Arial"/>
                <a:ea typeface="ＭＳ Ｐゴシック"/>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ZA"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Tree>
    <p:extLst>
      <p:ext uri="{BB962C8B-B14F-4D97-AF65-F5344CB8AC3E}">
        <p14:creationId xmlns:p14="http://schemas.microsoft.com/office/powerpoint/2010/main" xmlns="" val="3361031358"/>
      </p:ext>
    </p:extLst>
  </p:cSld>
  <p:clrMapOvr>
    <a:masterClrMapping/>
  </p:clrMapOvr>
  <p:transition spd="slow">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nvPr>
        </p:nvGraphicFramePr>
        <p:xfrm>
          <a:off x="1589" y="1589"/>
          <a:ext cx="1587" cy="1587"/>
        </p:xfrm>
        <a:graphic>
          <a:graphicData uri="http://schemas.openxmlformats.org/presentationml/2006/ole">
            <p:oleObj spid="_x0000_s36024" name="think-cell Slide" r:id="rId3" imgW="360" imgH="360" progId="">
              <p:embed/>
            </p:oleObj>
          </a:graphicData>
        </a:graphic>
      </p:graphicFrame>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Footer Placeholder 4"/>
          <p:cNvSpPr>
            <a:spLocks noGrp="1"/>
          </p:cNvSpPr>
          <p:nvPr>
            <p:ph type="ftr" sz="quarter" idx="11"/>
          </p:nvPr>
        </p:nvSpPr>
        <p:spPr>
          <a:xfrm>
            <a:off x="3132139" y="6453188"/>
            <a:ext cx="2879725" cy="268287"/>
          </a:xfrm>
          <a:prstGeom prst="rect">
            <a:avLst/>
          </a:prstGeom>
        </p:spPr>
        <p:txBody>
          <a:bodyPr lIns="93296" tIns="46648" rIns="93296" bIns="46648"/>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 name="Slide Number Placeholder 5"/>
          <p:cNvSpPr>
            <a:spLocks noGrp="1"/>
          </p:cNvSpPr>
          <p:nvPr>
            <p:ph type="sldNum" sz="quarter" idx="12"/>
          </p:nvPr>
        </p:nvSpPr>
        <p:spPr>
          <a:xfrm>
            <a:off x="7164389" y="6453188"/>
            <a:ext cx="1651000" cy="268287"/>
          </a:xfrm>
          <a:prstGeom prst="rect">
            <a:avLst/>
          </a:prstGeom>
        </p:spPr>
        <p:txBody>
          <a:bodyPr lIns="93296" tIns="46648" rIns="93296" bIns="46648"/>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CADA0DA-6319-4F9A-BFB0-F8F0741B5984}" type="slidenum">
              <a:rPr kumimoji="0" lang="en-ZA" sz="1600" b="0" i="0" u="none" strike="noStrike" kern="1200" cap="none" spc="0" normalizeH="0" baseline="0" noProof="0">
                <a:ln>
                  <a:noFill/>
                </a:ln>
                <a:solidFill>
                  <a:srgbClr val="003896"/>
                </a:solidFill>
                <a:effectLst/>
                <a:uLnTx/>
                <a:uFillTx/>
                <a:latin typeface="Arial"/>
                <a:ea typeface="ＭＳ Ｐゴシック"/>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ZA"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Tree>
    <p:extLst>
      <p:ext uri="{BB962C8B-B14F-4D97-AF65-F5344CB8AC3E}">
        <p14:creationId xmlns:p14="http://schemas.microsoft.com/office/powerpoint/2010/main" xmlns="" val="2668771809"/>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xmlns="" val="2112653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9" y="9"/>
          <a:ext cx="158750" cy="170089"/>
        </p:xfrm>
        <a:graphic>
          <a:graphicData uri="http://schemas.openxmlformats.org/presentationml/2006/ole">
            <p:oleObj spid="_x0000_s43192" name="think-cell Slide" r:id="rId3" imgW="360" imgH="360" progId="">
              <p:embed/>
            </p:oleObj>
          </a:graphicData>
        </a:graphic>
      </p:graphicFrame>
      <p:grpSp>
        <p:nvGrpSpPr>
          <p:cNvPr id="8" name="Title Elements" hidden="1"/>
          <p:cNvGrpSpPr>
            <a:grpSpLocks/>
          </p:cNvGrpSpPr>
          <p:nvPr userDrawn="1"/>
        </p:nvGrpSpPr>
        <p:grpSpPr bwMode="auto">
          <a:xfrm>
            <a:off x="3439036" y="5202631"/>
            <a:ext cx="4616429" cy="500501"/>
            <a:chOff x="1663" y="3104"/>
            <a:chExt cx="3109" cy="309"/>
          </a:xfrm>
        </p:grpSpPr>
        <p:sp>
          <p:nvSpPr>
            <p:cNvPr id="9" name="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3626" eaLnBrk="1" fontAlgn="base" hangingPunct="1">
                <a:spcBef>
                  <a:spcPct val="0"/>
                </a:spcBef>
                <a:spcAft>
                  <a:spcPct val="0"/>
                </a:spcAft>
                <a:defRPr/>
              </a:pPr>
              <a:r>
                <a:rPr lang="en-US" sz="1400" dirty="0">
                  <a:solidFill>
                    <a:srgbClr val="003896"/>
                  </a:solidFill>
                  <a:latin typeface="Arial"/>
                </a:rPr>
                <a:t>Document type</a:t>
              </a:r>
            </a:p>
          </p:txBody>
        </p:sp>
        <p:sp>
          <p:nvSpPr>
            <p:cNvPr id="10" name="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3626" eaLnBrk="1" fontAlgn="base" hangingPunct="1">
                <a:spcBef>
                  <a:spcPct val="0"/>
                </a:spcBef>
                <a:spcAft>
                  <a:spcPct val="0"/>
                </a:spcAft>
                <a:defRPr/>
              </a:pPr>
              <a:r>
                <a:rPr lang="en-US" sz="1400" dirty="0">
                  <a:solidFill>
                    <a:srgbClr val="003896"/>
                  </a:solidFill>
                  <a:latin typeface="Arial"/>
                </a:rPr>
                <a:t>Date</a:t>
              </a:r>
            </a:p>
          </p:txBody>
        </p:sp>
      </p:grpSp>
      <p:sp>
        <p:nvSpPr>
          <p:cNvPr id="13314" name="Rectangle 1026"/>
          <p:cNvSpPr>
            <a:spLocks noGrp="1" noChangeArrowheads="1"/>
          </p:cNvSpPr>
          <p:nvPr userDrawn="1">
            <p:ph type="ctrTitle"/>
          </p:nvPr>
        </p:nvSpPr>
        <p:spPr bwMode="auto">
          <a:xfrm>
            <a:off x="3439036" y="2497774"/>
            <a:ext cx="520224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dirty="0"/>
              <a:t>Click to edit Master title style</a:t>
            </a:r>
          </a:p>
        </p:txBody>
      </p:sp>
      <p:sp>
        <p:nvSpPr>
          <p:cNvPr id="13315" name="Rectangle 1027"/>
          <p:cNvSpPr>
            <a:spLocks noGrp="1" noChangeArrowheads="1"/>
          </p:cNvSpPr>
          <p:nvPr userDrawn="1">
            <p:ph type="subTitle" idx="1"/>
          </p:nvPr>
        </p:nvSpPr>
        <p:spPr bwMode="auto">
          <a:xfrm>
            <a:off x="3439036" y="3950680"/>
            <a:ext cx="5202247" cy="285799"/>
          </a:xfrm>
        </p:spPr>
        <p:txBody>
          <a:bodyPr wrap="square">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dirty="0"/>
              <a:t>Click to edit Master subtitle style</a:t>
            </a:r>
          </a:p>
        </p:txBody>
      </p:sp>
      <p:pic>
        <p:nvPicPr>
          <p:cNvPr id="815160" name="Picture 56"/>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3657478" y="60224"/>
            <a:ext cx="1461096" cy="385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5326" name="Picture 23" descr="d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3217" tIns="46610" rIns="93217" bIns="46610" numCol="1" anchor="ctr" anchorCtr="0" compatLnSpc="1">
            <a:prstTxWarp prst="textNoShape">
              <a:avLst/>
            </a:prstTxWarp>
          </a:bodyPr>
          <a:lstStyle/>
          <a:p>
            <a:pPr algn="ctr" defTabSz="913626" fontAlgn="base">
              <a:spcBef>
                <a:spcPct val="0"/>
              </a:spcBef>
              <a:spcAft>
                <a:spcPct val="0"/>
              </a:spcAft>
            </a:pPr>
            <a:endParaRPr lang="en-US" dirty="0">
              <a:solidFill>
                <a:srgbClr val="003896"/>
              </a:solidFill>
              <a:cs typeface="Arial" pitchFamily="34" charset="0"/>
            </a:endParaRPr>
          </a:p>
        </p:txBody>
      </p:sp>
      <p:pic>
        <p:nvPicPr>
          <p:cNvPr id="815328" name="Picture 161" descr="logo smal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94856" y="517534"/>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nvGrpSpPr>
        <p:grpSpPr bwMode="ltGray">
          <a:xfrm>
            <a:off x="262418" y="1226156"/>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grpSp>
      <p:sp>
        <p:nvSpPr>
          <p:cNvPr id="815116" name="Oval 102"/>
          <p:cNvSpPr>
            <a:spLocks noChangeArrowheads="1"/>
          </p:cNvSpPr>
          <p:nvPr userDrawn="1"/>
        </p:nvSpPr>
        <p:spPr bwMode="ltGray">
          <a:xfrm>
            <a:off x="445465" y="1389741"/>
            <a:ext cx="2206223" cy="2217431"/>
          </a:xfrm>
          <a:prstGeom prst="ellipse">
            <a:avLst/>
          </a:prstGeom>
          <a:blipFill dpi="0" rotWithShape="1">
            <a:blip r:embed="rId7"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3217" tIns="46610" rIns="93217" bIns="46610" numCol="1" anchor="ctr" anchorCtr="0" compatLnSpc="1">
            <a:prstTxWarp prst="textNoShape">
              <a:avLst/>
            </a:prstTxWarp>
          </a:bodyPr>
          <a:lstStyle/>
          <a:p>
            <a:pPr algn="ctr" defTabSz="913626" fontAlgn="base">
              <a:spcBef>
                <a:spcPct val="0"/>
              </a:spcBef>
              <a:spcAft>
                <a:spcPct val="0"/>
              </a:spcAft>
            </a:pPr>
            <a:endParaRPr lang="en-US" dirty="0">
              <a:solidFill>
                <a:srgbClr val="003896"/>
              </a:solidFill>
              <a:cs typeface="Arial" pitchFamily="34" charset="0"/>
            </a:endParaRPr>
          </a:p>
        </p:txBody>
      </p:sp>
      <p:grpSp>
        <p:nvGrpSpPr>
          <p:cNvPr id="815117" name="Group 156"/>
          <p:cNvGrpSpPr>
            <a:grpSpLocks/>
          </p:cNvGrpSpPr>
          <p:nvPr userDrawn="1"/>
        </p:nvGrpSpPr>
        <p:grpSpPr bwMode="ltGray">
          <a:xfrm>
            <a:off x="174951"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grpSp>
      <p:grpSp>
        <p:nvGrpSpPr>
          <p:cNvPr id="815121" name="Group 146"/>
          <p:cNvGrpSpPr>
            <a:grpSpLocks/>
          </p:cNvGrpSpPr>
          <p:nvPr userDrawn="1"/>
        </p:nvGrpSpPr>
        <p:grpSpPr bwMode="ltGray">
          <a:xfrm>
            <a:off x="931418" y="633330"/>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grpSp>
      <p:sp>
        <p:nvSpPr>
          <p:cNvPr id="815131" name="Oval 118"/>
          <p:cNvSpPr>
            <a:spLocks noChangeArrowheads="1"/>
          </p:cNvSpPr>
          <p:nvPr userDrawn="1"/>
        </p:nvSpPr>
        <p:spPr bwMode="ltGray">
          <a:xfrm>
            <a:off x="1025360" y="720796"/>
            <a:ext cx="1133888" cy="1135441"/>
          </a:xfrm>
          <a:prstGeom prst="ellipse">
            <a:avLst/>
          </a:prstGeom>
          <a:blipFill dpi="0" rotWithShape="1">
            <a:blip r:embed="rId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17" tIns="46610" rIns="93217" bIns="46610" numCol="1" anchor="ctr" anchorCtr="0" compatLnSpc="1">
            <a:prstTxWarp prst="textNoShape">
              <a:avLst/>
            </a:prstTxWarp>
          </a:bodyPr>
          <a:lstStyle/>
          <a:p>
            <a:pPr algn="ctr" defTabSz="913626" fontAlgn="base">
              <a:spcBef>
                <a:spcPct val="0"/>
              </a:spcBef>
              <a:spcAft>
                <a:spcPct val="0"/>
              </a:spcAft>
            </a:pPr>
            <a:endParaRPr lang="en-US" dirty="0">
              <a:solidFill>
                <a:srgbClr val="003896"/>
              </a:solidFill>
              <a:cs typeface="Arial" pitchFamily="34" charset="0"/>
            </a:endParaRPr>
          </a:p>
        </p:txBody>
      </p:sp>
      <p:grpSp>
        <p:nvGrpSpPr>
          <p:cNvPr id="815132" name="Group 145"/>
          <p:cNvGrpSpPr>
            <a:grpSpLocks/>
          </p:cNvGrpSpPr>
          <p:nvPr userDrawn="1"/>
        </p:nvGrpSpPr>
        <p:grpSpPr bwMode="ltGray">
          <a:xfrm>
            <a:off x="881202" y="633330"/>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grpSp>
      <p:grpSp>
        <p:nvGrpSpPr>
          <p:cNvPr id="815329" name="Group 157"/>
          <p:cNvGrpSpPr>
            <a:grpSpLocks/>
          </p:cNvGrpSpPr>
          <p:nvPr userDrawn="1"/>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grpSp>
      <p:sp>
        <p:nvSpPr>
          <p:cNvPr id="815338" name="Oval 128"/>
          <p:cNvSpPr>
            <a:spLocks noChangeArrowheads="1"/>
          </p:cNvSpPr>
          <p:nvPr userDrawn="1"/>
        </p:nvSpPr>
        <p:spPr bwMode="ltGray">
          <a:xfrm>
            <a:off x="492440" y="3292942"/>
            <a:ext cx="1838519" cy="1851368"/>
          </a:xfrm>
          <a:prstGeom prst="ellipse">
            <a:avLst/>
          </a:prstGeom>
          <a:blipFill dpi="0" rotWithShape="1">
            <a:blip r:embed="rId9"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17" tIns="46610" rIns="93217" bIns="46610" numCol="1" anchor="ctr" anchorCtr="0" compatLnSpc="1">
            <a:prstTxWarp prst="textNoShape">
              <a:avLst/>
            </a:prstTxWarp>
          </a:bodyPr>
          <a:lstStyle/>
          <a:p>
            <a:pPr algn="ctr" defTabSz="913626" fontAlgn="base">
              <a:spcBef>
                <a:spcPct val="0"/>
              </a:spcBef>
              <a:spcAft>
                <a:spcPct val="0"/>
              </a:spcAft>
            </a:pPr>
            <a:endParaRPr lang="en-US" dirty="0">
              <a:solidFill>
                <a:srgbClr val="003896"/>
              </a:solidFill>
              <a:cs typeface="Arial" pitchFamily="34" charset="0"/>
            </a:endParaRPr>
          </a:p>
        </p:txBody>
      </p:sp>
      <p:grpSp>
        <p:nvGrpSpPr>
          <p:cNvPr id="815339" name="Group 158"/>
          <p:cNvGrpSpPr>
            <a:grpSpLocks/>
          </p:cNvGrpSpPr>
          <p:nvPr userDrawn="1"/>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grpSp>
      <p:grpSp>
        <p:nvGrpSpPr>
          <p:cNvPr id="815343" name="Group 159"/>
          <p:cNvGrpSpPr>
            <a:grpSpLocks/>
          </p:cNvGrpSpPr>
          <p:nvPr userDrawn="1"/>
        </p:nvGrpSpPr>
        <p:grpSpPr bwMode="ltGray">
          <a:xfrm>
            <a:off x="918459"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grpSp>
      <p:sp>
        <p:nvSpPr>
          <p:cNvPr id="815350" name="Oval 138"/>
          <p:cNvSpPr>
            <a:spLocks noChangeArrowheads="1"/>
          </p:cNvSpPr>
          <p:nvPr userDrawn="1"/>
        </p:nvSpPr>
        <p:spPr bwMode="ltGray">
          <a:xfrm>
            <a:off x="1035079" y="4888390"/>
            <a:ext cx="1537228" cy="1550096"/>
          </a:xfrm>
          <a:prstGeom prst="ellipse">
            <a:avLst/>
          </a:prstGeom>
          <a:blipFill dpi="0" rotWithShape="1">
            <a:blip r:embed="rId10"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3217" tIns="46610" rIns="93217" bIns="46610" numCol="1" anchor="ctr" anchorCtr="0" compatLnSpc="1">
            <a:prstTxWarp prst="textNoShape">
              <a:avLst/>
            </a:prstTxWarp>
          </a:bodyPr>
          <a:lstStyle/>
          <a:p>
            <a:pPr algn="ctr" defTabSz="913626" fontAlgn="base">
              <a:spcBef>
                <a:spcPct val="0"/>
              </a:spcBef>
              <a:spcAft>
                <a:spcPct val="0"/>
              </a:spcAft>
            </a:pPr>
            <a:endParaRPr lang="en-US" dirty="0">
              <a:solidFill>
                <a:srgbClr val="003896"/>
              </a:solidFill>
              <a:cs typeface="Arial" pitchFamily="34" charset="0"/>
            </a:endParaRPr>
          </a:p>
        </p:txBody>
      </p:sp>
      <p:grpSp>
        <p:nvGrpSpPr>
          <p:cNvPr id="815351" name="Group 160"/>
          <p:cNvGrpSpPr>
            <a:grpSpLocks/>
          </p:cNvGrpSpPr>
          <p:nvPr userDrawn="1"/>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3626" fontAlgn="base">
                <a:spcBef>
                  <a:spcPct val="0"/>
                </a:spcBef>
                <a:spcAft>
                  <a:spcPct val="0"/>
                </a:spcAft>
              </a:pPr>
              <a:endParaRPr lang="en-US" dirty="0">
                <a:solidFill>
                  <a:srgbClr val="003896"/>
                </a:solidFill>
                <a:cs typeface="Arial" pitchFamily="34" charset="0"/>
              </a:endParaRPr>
            </a:p>
          </p:txBody>
        </p:sp>
      </p:grpSp>
    </p:spTree>
    <p:extLst>
      <p:ext uri="{BB962C8B-B14F-4D97-AF65-F5344CB8AC3E}">
        <p14:creationId xmlns:p14="http://schemas.microsoft.com/office/powerpoint/2010/main" xmlns="" val="32628784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629" y="1629"/>
          <a:ext cx="1619" cy="1619"/>
        </p:xfrm>
        <a:graphic>
          <a:graphicData uri="http://schemas.openxmlformats.org/presentationml/2006/ole">
            <p:oleObj spid="_x0000_s44216"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xmlns="" val="358352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xmlns="" val="798070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918712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14"/>
          <p:cNvSpPr>
            <a:spLocks noGrp="1" noChangeArrowheads="1"/>
          </p:cNvSpPr>
          <p:nvPr>
            <p:ph type="sldNum" sz="quarter" idx="4"/>
            <p:custDataLst>
              <p:tags r:id="rId1"/>
            </p:custDataLst>
          </p:nvPr>
        </p:nvSpPr>
        <p:spPr bwMode="gray">
          <a:xfrm>
            <a:off x="8845949" y="6610179"/>
            <a:ext cx="194381" cy="155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sz="1000">
                <a:solidFill>
                  <a:schemeClr val="tx2"/>
                </a:solidFill>
              </a:defRPr>
            </a:lvl1pPr>
          </a:lstStyle>
          <a:p>
            <a:pPr defTabSz="913626">
              <a:defRPr/>
            </a:pPr>
            <a:fld id="{4FBEF5C4-B792-4E3A-A6D0-37301A94F198}" type="slidenum">
              <a:rPr lang="en-US">
                <a:solidFill>
                  <a:srgbClr val="83725B"/>
                </a:solidFill>
              </a:rPr>
              <a:pPr defTabSz="913626">
                <a:defRPr/>
              </a:pPr>
              <a:t>‹#›</a:t>
            </a:fld>
            <a:r>
              <a:rPr lang="en-US" dirty="0">
                <a:solidFill>
                  <a:srgbClr val="83725B"/>
                </a:solidFill>
              </a:rPr>
              <a:t> </a:t>
            </a:r>
          </a:p>
        </p:txBody>
      </p:sp>
    </p:spTree>
    <p:extLst>
      <p:ext uri="{BB962C8B-B14F-4D97-AF65-F5344CB8AC3E}">
        <p14:creationId xmlns:p14="http://schemas.microsoft.com/office/powerpoint/2010/main" xmlns="" val="91186624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1" y="14"/>
            <a:ext cx="9148763" cy="6858000"/>
            <a:chOff x="-3" y="0"/>
            <a:chExt cx="5763" cy="4320"/>
          </a:xfrm>
        </p:grpSpPr>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pic>
          <p:nvPicPr>
            <p:cNvPr id="7" name="Picture 23" descr="dd"/>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4" cstate="print">
                <a:lum contrast="6000"/>
              </a:blip>
              <a:srcRect/>
              <a:stretch>
                <a:fillRect/>
              </a:stretch>
            </a:blipFill>
            <a:ln>
              <a:noFill/>
            </a:ln>
            <a:extLst>
              <a:ext uri="{91240B29-F687-4F45-9708-019B960494DF}">
                <a14:hiddenLine xmlns:a14="http://schemas.microsoft.com/office/drawing/2010/main" xmlns=""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5" cstate="print">
                <a:lum contrast="12000"/>
              </a:blip>
              <a:srcRect/>
              <a:stretch>
                <a:fillRect/>
              </a:stretch>
            </a:blipFill>
            <a:ln>
              <a:noFill/>
            </a:ln>
            <a:extLst>
              <a:ext uri="{91240B29-F687-4F45-9708-019B960494DF}">
                <a14:hiddenLine xmlns:a14="http://schemas.microsoft.com/office/drawing/2010/main" xmlns=""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6" cstate="print">
                <a:lum contrast="6000"/>
              </a:blip>
              <a:srcRect/>
              <a:stretch>
                <a:fillRect/>
              </a:stretch>
            </a:blipFill>
            <a:ln>
              <a:noFill/>
            </a:ln>
            <a:extLst>
              <a:ext uri="{91240B29-F687-4F45-9708-019B960494DF}">
                <a14:hiddenLine xmlns:a14="http://schemas.microsoft.com/office/drawing/2010/main" xmlns=""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044" eaLnBrk="1" fontAlgn="base" hangingPunct="1">
                <a:spcBef>
                  <a:spcPct val="0"/>
                </a:spcBef>
                <a:spcAft>
                  <a:spcPct val="0"/>
                </a:spcAft>
                <a:defRPr/>
              </a:pPr>
              <a:endParaRPr lang="en-US" altLang="en-US" dirty="0">
                <a:solidFill>
                  <a:srgbClr val="000000"/>
                </a:solidFill>
              </a:endParaRPr>
            </a:p>
          </p:txBody>
        </p:sp>
      </p:grpSp>
      <p:sp>
        <p:nvSpPr>
          <p:cNvPr id="3075" name="Rectangle 3"/>
          <p:cNvSpPr>
            <a:spLocks noGrp="1" noChangeArrowheads="1"/>
          </p:cNvSpPr>
          <p:nvPr>
            <p:ph type="ctrTitle"/>
          </p:nvPr>
        </p:nvSpPr>
        <p:spPr>
          <a:xfrm>
            <a:off x="3059128" y="3271850"/>
            <a:ext cx="5545137" cy="676275"/>
          </a:xfrm>
        </p:spPr>
        <p:txBody>
          <a:bodyPr anchor="b"/>
          <a:lstStyle>
            <a:lvl1pPr>
              <a:defRPr>
                <a:solidFill>
                  <a:srgbClr val="003896"/>
                </a:solidFill>
              </a:defRPr>
            </a:lvl1pPr>
          </a:lstStyle>
          <a:p>
            <a:pPr lvl="0"/>
            <a:r>
              <a:rPr lang="en-US" noProof="0"/>
              <a:t>Click to edit Master title style</a:t>
            </a:r>
            <a:endParaRPr lang="en-ZA" noProof="0"/>
          </a:p>
        </p:txBody>
      </p:sp>
      <p:sp>
        <p:nvSpPr>
          <p:cNvPr id="3076" name="Rectangle 4"/>
          <p:cNvSpPr>
            <a:spLocks noGrp="1" noChangeArrowheads="1"/>
          </p:cNvSpPr>
          <p:nvPr>
            <p:ph type="subTitle" idx="1"/>
          </p:nvPr>
        </p:nvSpPr>
        <p:spPr>
          <a:xfrm>
            <a:off x="3059128" y="4092575"/>
            <a:ext cx="5545137" cy="2220913"/>
          </a:xfrm>
        </p:spPr>
        <p:txBody>
          <a:bodyPr/>
          <a:lstStyle>
            <a:lvl1pPr marL="0" indent="0">
              <a:buFontTx/>
              <a:buNone/>
              <a:defRPr sz="1800">
                <a:solidFill>
                  <a:srgbClr val="83725B"/>
                </a:solidFill>
              </a:defRPr>
            </a:lvl1pPr>
          </a:lstStyle>
          <a:p>
            <a:pPr lvl="0"/>
            <a:r>
              <a:rPr lang="en-US" noProof="0"/>
              <a:t>Click to edit Master subtitle style</a:t>
            </a:r>
            <a:endParaRPr lang="en-ZA" noProof="0"/>
          </a:p>
        </p:txBody>
      </p:sp>
    </p:spTree>
    <p:extLst>
      <p:ext uri="{BB962C8B-B14F-4D97-AF65-F5344CB8AC3E}">
        <p14:creationId xmlns:p14="http://schemas.microsoft.com/office/powerpoint/2010/main" xmlns="" val="1729199130"/>
      </p:ext>
    </p:extLst>
  </p:cSld>
  <p:clrMapOvr>
    <a:masterClrMapping/>
  </p:clrMapOvr>
  <p:transition spd="slow">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p:cNvSpPr>
            <a:spLocks noGrp="1"/>
          </p:cNvSpPr>
          <p:nvPr>
            <p:ph type="ftr" sz="quarter" idx="11"/>
          </p:nvPr>
        </p:nvSpPr>
        <p:spPr>
          <a:xfrm>
            <a:off x="5935677" y="6453188"/>
            <a:ext cx="2879725" cy="268287"/>
          </a:xfrm>
          <a:prstGeom prst="rect">
            <a:avLst/>
          </a:prstGeom>
        </p:spPr>
        <p:txBody>
          <a:bodyPr lIns="91306" tIns="45653" rIns="91306" bIns="45653"/>
          <a:lstStyle>
            <a:lvl1pPr algn="r">
              <a:defRPr sz="1000">
                <a:solidFill>
                  <a:schemeClr val="accent6"/>
                </a:solidFill>
              </a:defRPr>
            </a:lvl1pPr>
          </a:lstStyle>
          <a:p>
            <a:pPr defTabSz="913044" fontAlgn="base">
              <a:spcBef>
                <a:spcPct val="0"/>
              </a:spcBef>
              <a:spcAft>
                <a:spcPct val="0"/>
              </a:spcAft>
              <a:defRPr/>
            </a:pPr>
            <a:r>
              <a:rPr lang="en-ZA" dirty="0" smtClean="0">
                <a:solidFill>
                  <a:srgbClr val="2D2D8A"/>
                </a:solidFill>
              </a:rPr>
              <a:t>CONFIDENTIAL</a:t>
            </a:r>
            <a:endParaRPr lang="en-ZA" dirty="0">
              <a:solidFill>
                <a:srgbClr val="2D2D8A"/>
              </a:solidFill>
            </a:endParaRPr>
          </a:p>
        </p:txBody>
      </p:sp>
      <p:sp>
        <p:nvSpPr>
          <p:cNvPr id="6" name="Slide Number Placeholder 5"/>
          <p:cNvSpPr>
            <a:spLocks noGrp="1"/>
          </p:cNvSpPr>
          <p:nvPr>
            <p:ph type="sldNum" sz="quarter" idx="12"/>
          </p:nvPr>
        </p:nvSpPr>
        <p:spPr/>
        <p:txBody>
          <a:bodyPr/>
          <a:lstStyle>
            <a:lvl1pPr>
              <a:defRPr/>
            </a:lvl1pPr>
          </a:lstStyle>
          <a:p>
            <a:pPr>
              <a:defRPr/>
            </a:pPr>
            <a:fld id="{AAA294FF-9BB9-4EE7-BBDD-374D2EE6265C}" type="slidenum">
              <a:rPr lang="en-ZA"/>
              <a:pPr>
                <a:defRPr/>
              </a:pPr>
              <a:t>‹#›</a:t>
            </a:fld>
            <a:endParaRPr lang="en-ZA" dirty="0"/>
          </a:p>
        </p:txBody>
      </p:sp>
    </p:spTree>
    <p:extLst>
      <p:ext uri="{BB962C8B-B14F-4D97-AF65-F5344CB8AC3E}">
        <p14:creationId xmlns:p14="http://schemas.microsoft.com/office/powerpoint/2010/main" xmlns="" val="27816412"/>
      </p:ext>
    </p:extLst>
  </p:cSld>
  <p:clrMapOvr>
    <a:masterClrMapping/>
  </p:clrMapOvr>
  <p:transition spd="slow">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527" indent="0">
              <a:buNone/>
              <a:defRPr sz="1800"/>
            </a:lvl2pPr>
            <a:lvl3pPr marL="913044" indent="0">
              <a:buNone/>
              <a:defRPr sz="1600"/>
            </a:lvl3pPr>
            <a:lvl4pPr marL="1369567" indent="0">
              <a:buNone/>
              <a:defRPr sz="1400"/>
            </a:lvl4pPr>
            <a:lvl5pPr marL="1826088" indent="0">
              <a:buNone/>
              <a:defRPr sz="1400"/>
            </a:lvl5pPr>
            <a:lvl6pPr marL="2282611" indent="0">
              <a:buNone/>
              <a:defRPr sz="1400"/>
            </a:lvl6pPr>
            <a:lvl7pPr marL="2739133" indent="0">
              <a:buNone/>
              <a:defRPr sz="1400"/>
            </a:lvl7pPr>
            <a:lvl8pPr marL="3195655" indent="0">
              <a:buNone/>
              <a:defRPr sz="1400"/>
            </a:lvl8pPr>
            <a:lvl9pPr marL="3652177" indent="0">
              <a:buNone/>
              <a:defRPr sz="14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97FFC21E-2320-4424-B6A0-4F677B21A884}" type="slidenum">
              <a:rPr lang="en-ZA"/>
              <a:pPr>
                <a:defRPr/>
              </a:pPr>
              <a:t>‹#›</a:t>
            </a:fld>
            <a:endParaRPr lang="en-ZA" dirty="0"/>
          </a:p>
        </p:txBody>
      </p:sp>
      <p:sp>
        <p:nvSpPr>
          <p:cNvPr id="9" name="Footer Placeholder 4"/>
          <p:cNvSpPr>
            <a:spLocks noGrp="1"/>
          </p:cNvSpPr>
          <p:nvPr>
            <p:ph type="ftr" sz="quarter" idx="11"/>
          </p:nvPr>
        </p:nvSpPr>
        <p:spPr>
          <a:xfrm>
            <a:off x="5935677" y="6453188"/>
            <a:ext cx="2879725" cy="268287"/>
          </a:xfrm>
          <a:prstGeom prst="rect">
            <a:avLst/>
          </a:prstGeom>
        </p:spPr>
        <p:txBody>
          <a:bodyPr lIns="91306" tIns="45653" rIns="91306" bIns="45653"/>
          <a:lstStyle>
            <a:lvl1pPr algn="r">
              <a:defRPr sz="1000">
                <a:solidFill>
                  <a:schemeClr val="accent6"/>
                </a:solidFill>
              </a:defRPr>
            </a:lvl1pPr>
          </a:lstStyle>
          <a:p>
            <a:pPr defTabSz="913044" fontAlgn="base">
              <a:spcBef>
                <a:spcPct val="0"/>
              </a:spcBef>
              <a:spcAft>
                <a:spcPct val="0"/>
              </a:spcAft>
              <a:defRPr/>
            </a:pPr>
            <a:r>
              <a:rPr lang="en-ZA" dirty="0" smtClean="0">
                <a:solidFill>
                  <a:srgbClr val="2D2D8A"/>
                </a:solidFill>
              </a:rPr>
              <a:t>CONFIDENTIAL</a:t>
            </a:r>
            <a:endParaRPr lang="en-ZA" dirty="0">
              <a:solidFill>
                <a:srgbClr val="2D2D8A"/>
              </a:solidFill>
            </a:endParaRPr>
          </a:p>
        </p:txBody>
      </p:sp>
    </p:spTree>
    <p:extLst>
      <p:ext uri="{BB962C8B-B14F-4D97-AF65-F5344CB8AC3E}">
        <p14:creationId xmlns:p14="http://schemas.microsoft.com/office/powerpoint/2010/main" xmlns="" val="1593918286"/>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77" y="1436703"/>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703"/>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2"/>
          </p:nvPr>
        </p:nvSpPr>
        <p:spPr/>
        <p:txBody>
          <a:bodyPr/>
          <a:lstStyle>
            <a:lvl1pPr>
              <a:defRPr/>
            </a:lvl1pPr>
          </a:lstStyle>
          <a:p>
            <a:pPr>
              <a:defRPr/>
            </a:pPr>
            <a:fld id="{7C8EA7BB-FCF0-4BEA-8D46-B7E251D02D18}" type="slidenum">
              <a:rPr lang="en-ZA"/>
              <a:pPr>
                <a:defRPr/>
              </a:pPr>
              <a:t>‹#›</a:t>
            </a:fld>
            <a:endParaRPr lang="en-ZA" dirty="0"/>
          </a:p>
        </p:txBody>
      </p:sp>
      <p:sp>
        <p:nvSpPr>
          <p:cNvPr id="8" name="Footer Placeholder 4"/>
          <p:cNvSpPr>
            <a:spLocks noGrp="1"/>
          </p:cNvSpPr>
          <p:nvPr>
            <p:ph type="ftr" sz="quarter" idx="11"/>
          </p:nvPr>
        </p:nvSpPr>
        <p:spPr>
          <a:xfrm>
            <a:off x="5935677" y="6453188"/>
            <a:ext cx="2879725" cy="268287"/>
          </a:xfrm>
          <a:prstGeom prst="rect">
            <a:avLst/>
          </a:prstGeom>
        </p:spPr>
        <p:txBody>
          <a:bodyPr lIns="91306" tIns="45653" rIns="91306" bIns="45653"/>
          <a:lstStyle>
            <a:lvl1pPr algn="r">
              <a:defRPr sz="1000">
                <a:solidFill>
                  <a:schemeClr val="accent6"/>
                </a:solidFill>
              </a:defRPr>
            </a:lvl1pPr>
          </a:lstStyle>
          <a:p>
            <a:pPr defTabSz="913044" fontAlgn="base">
              <a:spcBef>
                <a:spcPct val="0"/>
              </a:spcBef>
              <a:spcAft>
                <a:spcPct val="0"/>
              </a:spcAft>
              <a:defRPr/>
            </a:pPr>
            <a:r>
              <a:rPr lang="en-ZA" dirty="0" smtClean="0">
                <a:solidFill>
                  <a:srgbClr val="2D2D8A"/>
                </a:solidFill>
              </a:rPr>
              <a:t>CONFIDENTIAL</a:t>
            </a:r>
            <a:endParaRPr lang="en-ZA" dirty="0">
              <a:solidFill>
                <a:srgbClr val="2D2D8A"/>
              </a:solidFill>
            </a:endParaRPr>
          </a:p>
        </p:txBody>
      </p:sp>
    </p:spTree>
    <p:extLst>
      <p:ext uri="{BB962C8B-B14F-4D97-AF65-F5344CB8AC3E}">
        <p14:creationId xmlns:p14="http://schemas.microsoft.com/office/powerpoint/2010/main" xmlns="" val="3469709092"/>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14" y="1535113"/>
            <a:ext cx="4040188" cy="639762"/>
          </a:xfrm>
        </p:spPr>
        <p:txBody>
          <a:bodyPr anchor="b"/>
          <a:lstStyle>
            <a:lvl1pPr marL="0" indent="0">
              <a:buNone/>
              <a:defRPr sz="2400" b="1"/>
            </a:lvl1pPr>
            <a:lvl2pPr marL="456527" indent="0">
              <a:buNone/>
              <a:defRPr sz="2000" b="1"/>
            </a:lvl2pPr>
            <a:lvl3pPr marL="913044" indent="0">
              <a:buNone/>
              <a:defRPr sz="1800" b="1"/>
            </a:lvl3pPr>
            <a:lvl4pPr marL="1369567" indent="0">
              <a:buNone/>
              <a:defRPr sz="1600" b="1"/>
            </a:lvl4pPr>
            <a:lvl5pPr marL="1826088" indent="0">
              <a:buNone/>
              <a:defRPr sz="1600" b="1"/>
            </a:lvl5pPr>
            <a:lvl6pPr marL="2282611" indent="0">
              <a:buNone/>
              <a:defRPr sz="1600" b="1"/>
            </a:lvl6pPr>
            <a:lvl7pPr marL="2739133" indent="0">
              <a:buNone/>
              <a:defRPr sz="1600" b="1"/>
            </a:lvl7pPr>
            <a:lvl8pPr marL="3195655" indent="0">
              <a:buNone/>
              <a:defRPr sz="1600" b="1"/>
            </a:lvl8pPr>
            <a:lvl9pPr marL="365217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14"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6527" indent="0">
              <a:buNone/>
              <a:defRPr sz="2000" b="1"/>
            </a:lvl2pPr>
            <a:lvl3pPr marL="913044" indent="0">
              <a:buNone/>
              <a:defRPr sz="1800" b="1"/>
            </a:lvl3pPr>
            <a:lvl4pPr marL="1369567" indent="0">
              <a:buNone/>
              <a:defRPr sz="1600" b="1"/>
            </a:lvl4pPr>
            <a:lvl5pPr marL="1826088" indent="0">
              <a:buNone/>
              <a:defRPr sz="1600" b="1"/>
            </a:lvl5pPr>
            <a:lvl6pPr marL="2282611" indent="0">
              <a:buNone/>
              <a:defRPr sz="1600" b="1"/>
            </a:lvl6pPr>
            <a:lvl7pPr marL="2739133" indent="0">
              <a:buNone/>
              <a:defRPr sz="1600" b="1"/>
            </a:lvl7pPr>
            <a:lvl8pPr marL="3195655" indent="0">
              <a:buNone/>
              <a:defRPr sz="1600" b="1"/>
            </a:lvl8pPr>
            <a:lvl9pPr marL="365217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9" name="Slide Number Placeholder 8"/>
          <p:cNvSpPr>
            <a:spLocks noGrp="1"/>
          </p:cNvSpPr>
          <p:nvPr>
            <p:ph type="sldNum" sz="quarter" idx="12"/>
          </p:nvPr>
        </p:nvSpPr>
        <p:spPr/>
        <p:txBody>
          <a:bodyPr/>
          <a:lstStyle>
            <a:lvl1pPr>
              <a:defRPr/>
            </a:lvl1pPr>
          </a:lstStyle>
          <a:p>
            <a:pPr>
              <a:defRPr/>
            </a:pPr>
            <a:fld id="{B7980BA3-F13E-47A3-9EB1-A51AA6588BB2}" type="slidenum">
              <a:rPr lang="en-ZA"/>
              <a:pPr>
                <a:defRPr/>
              </a:pPr>
              <a:t>‹#›</a:t>
            </a:fld>
            <a:endParaRPr lang="en-ZA" dirty="0"/>
          </a:p>
        </p:txBody>
      </p:sp>
      <p:sp>
        <p:nvSpPr>
          <p:cNvPr id="10" name="Footer Placeholder 4"/>
          <p:cNvSpPr>
            <a:spLocks noGrp="1"/>
          </p:cNvSpPr>
          <p:nvPr>
            <p:ph type="ftr" sz="quarter" idx="11"/>
          </p:nvPr>
        </p:nvSpPr>
        <p:spPr>
          <a:xfrm>
            <a:off x="5935677" y="6453188"/>
            <a:ext cx="2879725" cy="268287"/>
          </a:xfrm>
          <a:prstGeom prst="rect">
            <a:avLst/>
          </a:prstGeom>
        </p:spPr>
        <p:txBody>
          <a:bodyPr lIns="91306" tIns="45653" rIns="91306" bIns="45653"/>
          <a:lstStyle>
            <a:lvl1pPr algn="r">
              <a:defRPr sz="1000">
                <a:solidFill>
                  <a:schemeClr val="accent6"/>
                </a:solidFill>
              </a:defRPr>
            </a:lvl1pPr>
          </a:lstStyle>
          <a:p>
            <a:pPr defTabSz="913044" fontAlgn="base">
              <a:spcBef>
                <a:spcPct val="0"/>
              </a:spcBef>
              <a:spcAft>
                <a:spcPct val="0"/>
              </a:spcAft>
              <a:defRPr/>
            </a:pPr>
            <a:r>
              <a:rPr lang="en-ZA" dirty="0" smtClean="0">
                <a:solidFill>
                  <a:srgbClr val="2D2D8A"/>
                </a:solidFill>
              </a:rPr>
              <a:t>CONFIDENTIAL</a:t>
            </a:r>
            <a:endParaRPr lang="en-ZA" dirty="0">
              <a:solidFill>
                <a:srgbClr val="2D2D8A"/>
              </a:solidFill>
            </a:endParaRPr>
          </a:p>
        </p:txBody>
      </p:sp>
    </p:spTree>
    <p:extLst>
      <p:ext uri="{BB962C8B-B14F-4D97-AF65-F5344CB8AC3E}">
        <p14:creationId xmlns:p14="http://schemas.microsoft.com/office/powerpoint/2010/main" xmlns="" val="283677898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1933881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Slide Number Placeholder 4"/>
          <p:cNvSpPr>
            <a:spLocks noGrp="1"/>
          </p:cNvSpPr>
          <p:nvPr>
            <p:ph type="sldNum" sz="quarter" idx="12"/>
          </p:nvPr>
        </p:nvSpPr>
        <p:spPr/>
        <p:txBody>
          <a:bodyPr/>
          <a:lstStyle>
            <a:lvl1pPr>
              <a:defRPr/>
            </a:lvl1pPr>
          </a:lstStyle>
          <a:p>
            <a:pPr>
              <a:defRPr/>
            </a:pPr>
            <a:fld id="{8ACBAF20-F498-4F11-9A8E-2C86028BD176}" type="slidenum">
              <a:rPr lang="en-ZA"/>
              <a:pPr>
                <a:defRPr/>
              </a:pPr>
              <a:t>‹#›</a:t>
            </a:fld>
            <a:endParaRPr lang="en-ZA" dirty="0"/>
          </a:p>
        </p:txBody>
      </p:sp>
      <p:sp>
        <p:nvSpPr>
          <p:cNvPr id="6" name="Footer Placeholder 4"/>
          <p:cNvSpPr>
            <a:spLocks noGrp="1"/>
          </p:cNvSpPr>
          <p:nvPr>
            <p:ph type="ftr" sz="quarter" idx="11"/>
          </p:nvPr>
        </p:nvSpPr>
        <p:spPr>
          <a:xfrm>
            <a:off x="5935677" y="6453188"/>
            <a:ext cx="2879725" cy="268287"/>
          </a:xfrm>
          <a:prstGeom prst="rect">
            <a:avLst/>
          </a:prstGeom>
        </p:spPr>
        <p:txBody>
          <a:bodyPr lIns="91306" tIns="45653" rIns="91306" bIns="45653"/>
          <a:lstStyle>
            <a:lvl1pPr algn="r">
              <a:defRPr sz="1000">
                <a:solidFill>
                  <a:schemeClr val="accent6"/>
                </a:solidFill>
              </a:defRPr>
            </a:lvl1pPr>
          </a:lstStyle>
          <a:p>
            <a:pPr defTabSz="913044" fontAlgn="base">
              <a:spcBef>
                <a:spcPct val="0"/>
              </a:spcBef>
              <a:spcAft>
                <a:spcPct val="0"/>
              </a:spcAft>
              <a:defRPr/>
            </a:pPr>
            <a:r>
              <a:rPr lang="en-ZA" dirty="0" smtClean="0">
                <a:solidFill>
                  <a:srgbClr val="2D2D8A"/>
                </a:solidFill>
              </a:rPr>
              <a:t>CONFIDENTIAL</a:t>
            </a:r>
            <a:endParaRPr lang="en-ZA" dirty="0">
              <a:solidFill>
                <a:srgbClr val="2D2D8A"/>
              </a:solidFill>
            </a:endParaRPr>
          </a:p>
        </p:txBody>
      </p:sp>
    </p:spTree>
    <p:extLst>
      <p:ext uri="{BB962C8B-B14F-4D97-AF65-F5344CB8AC3E}">
        <p14:creationId xmlns:p14="http://schemas.microsoft.com/office/powerpoint/2010/main" xmlns="" val="186607310"/>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pPr>
              <a:defRPr/>
            </a:pPr>
            <a:fld id="{134F8A8A-58B4-41F6-8395-DC3686EAC8C1}" type="slidenum">
              <a:rPr lang="en-ZA"/>
              <a:pPr>
                <a:defRPr/>
              </a:pPr>
              <a:t>‹#›</a:t>
            </a:fld>
            <a:endParaRPr lang="en-ZA" dirty="0"/>
          </a:p>
        </p:txBody>
      </p:sp>
      <p:sp>
        <p:nvSpPr>
          <p:cNvPr id="5" name="Footer Placeholder 4"/>
          <p:cNvSpPr>
            <a:spLocks noGrp="1"/>
          </p:cNvSpPr>
          <p:nvPr>
            <p:ph type="ftr" sz="quarter" idx="11"/>
          </p:nvPr>
        </p:nvSpPr>
        <p:spPr>
          <a:xfrm>
            <a:off x="5935677" y="6453188"/>
            <a:ext cx="2879725" cy="268287"/>
          </a:xfrm>
          <a:prstGeom prst="rect">
            <a:avLst/>
          </a:prstGeom>
        </p:spPr>
        <p:txBody>
          <a:bodyPr lIns="91306" tIns="45653" rIns="91306" bIns="45653"/>
          <a:lstStyle>
            <a:lvl1pPr algn="r">
              <a:defRPr sz="1000">
                <a:solidFill>
                  <a:schemeClr val="accent6"/>
                </a:solidFill>
              </a:defRPr>
            </a:lvl1pPr>
          </a:lstStyle>
          <a:p>
            <a:pPr defTabSz="913044" fontAlgn="base">
              <a:spcBef>
                <a:spcPct val="0"/>
              </a:spcBef>
              <a:spcAft>
                <a:spcPct val="0"/>
              </a:spcAft>
              <a:defRPr/>
            </a:pPr>
            <a:r>
              <a:rPr lang="en-ZA" dirty="0" smtClean="0">
                <a:solidFill>
                  <a:srgbClr val="2D2D8A"/>
                </a:solidFill>
              </a:rPr>
              <a:t>CONFIDENTIAL</a:t>
            </a:r>
            <a:endParaRPr lang="en-ZA" dirty="0">
              <a:solidFill>
                <a:srgbClr val="2D2D8A"/>
              </a:solidFill>
            </a:endParaRPr>
          </a:p>
        </p:txBody>
      </p:sp>
    </p:spTree>
    <p:extLst>
      <p:ext uri="{BB962C8B-B14F-4D97-AF65-F5344CB8AC3E}">
        <p14:creationId xmlns:p14="http://schemas.microsoft.com/office/powerpoint/2010/main" xmlns="" val="591033097"/>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15" y="1435100"/>
            <a:ext cx="3008313" cy="4691063"/>
          </a:xfrm>
        </p:spPr>
        <p:txBody>
          <a:bodyPr/>
          <a:lstStyle>
            <a:lvl1pPr marL="0" indent="0">
              <a:buNone/>
              <a:defRPr sz="1400"/>
            </a:lvl1pPr>
            <a:lvl2pPr marL="456527" indent="0">
              <a:buNone/>
              <a:defRPr sz="1200"/>
            </a:lvl2pPr>
            <a:lvl3pPr marL="913044" indent="0">
              <a:buNone/>
              <a:defRPr sz="1000"/>
            </a:lvl3pPr>
            <a:lvl4pPr marL="1369567" indent="0">
              <a:buNone/>
              <a:defRPr sz="900"/>
            </a:lvl4pPr>
            <a:lvl5pPr marL="1826088" indent="0">
              <a:buNone/>
              <a:defRPr sz="900"/>
            </a:lvl5pPr>
            <a:lvl6pPr marL="2282611" indent="0">
              <a:buNone/>
              <a:defRPr sz="900"/>
            </a:lvl6pPr>
            <a:lvl7pPr marL="2739133" indent="0">
              <a:buNone/>
              <a:defRPr sz="900"/>
            </a:lvl7pPr>
            <a:lvl8pPr marL="3195655" indent="0">
              <a:buNone/>
              <a:defRPr sz="900"/>
            </a:lvl8pPr>
            <a:lvl9pPr marL="3652177"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vl1pPr>
          </a:lstStyle>
          <a:p>
            <a:pPr>
              <a:defRPr/>
            </a:pPr>
            <a:fld id="{58D23F8A-D13E-436D-B166-F51F3F2B72A3}" type="slidenum">
              <a:rPr lang="en-ZA"/>
              <a:pPr>
                <a:defRPr/>
              </a:pPr>
              <a:t>‹#›</a:t>
            </a:fld>
            <a:endParaRPr lang="en-ZA" dirty="0"/>
          </a:p>
        </p:txBody>
      </p:sp>
      <p:sp>
        <p:nvSpPr>
          <p:cNvPr id="8" name="Footer Placeholder 4"/>
          <p:cNvSpPr>
            <a:spLocks noGrp="1"/>
          </p:cNvSpPr>
          <p:nvPr>
            <p:ph type="ftr" sz="quarter" idx="11"/>
          </p:nvPr>
        </p:nvSpPr>
        <p:spPr>
          <a:xfrm>
            <a:off x="5935677" y="6453188"/>
            <a:ext cx="2879725" cy="268287"/>
          </a:xfrm>
          <a:prstGeom prst="rect">
            <a:avLst/>
          </a:prstGeom>
        </p:spPr>
        <p:txBody>
          <a:bodyPr lIns="91306" tIns="45653" rIns="91306" bIns="45653"/>
          <a:lstStyle>
            <a:lvl1pPr algn="r">
              <a:defRPr sz="1000">
                <a:solidFill>
                  <a:schemeClr val="accent6"/>
                </a:solidFill>
              </a:defRPr>
            </a:lvl1pPr>
          </a:lstStyle>
          <a:p>
            <a:pPr defTabSz="913044" fontAlgn="base">
              <a:spcBef>
                <a:spcPct val="0"/>
              </a:spcBef>
              <a:spcAft>
                <a:spcPct val="0"/>
              </a:spcAft>
              <a:defRPr/>
            </a:pPr>
            <a:r>
              <a:rPr lang="en-ZA" dirty="0" smtClean="0">
                <a:solidFill>
                  <a:srgbClr val="2D2D8A"/>
                </a:solidFill>
              </a:rPr>
              <a:t>CONFIDENTIAL</a:t>
            </a:r>
            <a:endParaRPr lang="en-ZA" dirty="0">
              <a:solidFill>
                <a:srgbClr val="2D2D8A"/>
              </a:solidFill>
            </a:endParaRPr>
          </a:p>
        </p:txBody>
      </p:sp>
    </p:spTree>
    <p:extLst>
      <p:ext uri="{BB962C8B-B14F-4D97-AF65-F5344CB8AC3E}">
        <p14:creationId xmlns:p14="http://schemas.microsoft.com/office/powerpoint/2010/main" xmlns="" val="566608105"/>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27" indent="0">
              <a:buNone/>
              <a:defRPr sz="2800"/>
            </a:lvl2pPr>
            <a:lvl3pPr marL="913044" indent="0">
              <a:buNone/>
              <a:defRPr sz="2400"/>
            </a:lvl3pPr>
            <a:lvl4pPr marL="1369567" indent="0">
              <a:buNone/>
              <a:defRPr sz="2000"/>
            </a:lvl4pPr>
            <a:lvl5pPr marL="1826088" indent="0">
              <a:buNone/>
              <a:defRPr sz="2000"/>
            </a:lvl5pPr>
            <a:lvl6pPr marL="2282611" indent="0">
              <a:buNone/>
              <a:defRPr sz="2000"/>
            </a:lvl6pPr>
            <a:lvl7pPr marL="2739133" indent="0">
              <a:buNone/>
              <a:defRPr sz="2000"/>
            </a:lvl7pPr>
            <a:lvl8pPr marL="3195655" indent="0">
              <a:buNone/>
              <a:defRPr sz="2000"/>
            </a:lvl8pPr>
            <a:lvl9pPr marL="3652177" indent="0">
              <a:buNone/>
              <a:defRPr sz="2000"/>
            </a:lvl9pPr>
          </a:lstStyle>
          <a:p>
            <a:pPr lvl="0"/>
            <a:r>
              <a:rPr lang="en-US" noProof="0" dirty="0"/>
              <a:t>Click icon to add picture</a:t>
            </a:r>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27" indent="0">
              <a:buNone/>
              <a:defRPr sz="1200"/>
            </a:lvl2pPr>
            <a:lvl3pPr marL="913044" indent="0">
              <a:buNone/>
              <a:defRPr sz="1000"/>
            </a:lvl3pPr>
            <a:lvl4pPr marL="1369567" indent="0">
              <a:buNone/>
              <a:defRPr sz="900"/>
            </a:lvl4pPr>
            <a:lvl5pPr marL="1826088" indent="0">
              <a:buNone/>
              <a:defRPr sz="900"/>
            </a:lvl5pPr>
            <a:lvl6pPr marL="2282611" indent="0">
              <a:buNone/>
              <a:defRPr sz="900"/>
            </a:lvl6pPr>
            <a:lvl7pPr marL="2739133" indent="0">
              <a:buNone/>
              <a:defRPr sz="900"/>
            </a:lvl7pPr>
            <a:lvl8pPr marL="3195655" indent="0">
              <a:buNone/>
              <a:defRPr sz="900"/>
            </a:lvl8pPr>
            <a:lvl9pPr marL="3652177"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vl1pPr>
          </a:lstStyle>
          <a:p>
            <a:pPr>
              <a:defRPr/>
            </a:pPr>
            <a:fld id="{6A73705E-2176-4075-98D4-84D3783F0457}" type="slidenum">
              <a:rPr lang="en-ZA"/>
              <a:pPr>
                <a:defRPr/>
              </a:pPr>
              <a:t>‹#›</a:t>
            </a:fld>
            <a:endParaRPr lang="en-ZA" dirty="0"/>
          </a:p>
        </p:txBody>
      </p:sp>
      <p:sp>
        <p:nvSpPr>
          <p:cNvPr id="8" name="Footer Placeholder 4"/>
          <p:cNvSpPr>
            <a:spLocks noGrp="1"/>
          </p:cNvSpPr>
          <p:nvPr>
            <p:ph type="ftr" sz="quarter" idx="11"/>
          </p:nvPr>
        </p:nvSpPr>
        <p:spPr>
          <a:xfrm>
            <a:off x="5935677" y="6453188"/>
            <a:ext cx="2879725" cy="268287"/>
          </a:xfrm>
          <a:prstGeom prst="rect">
            <a:avLst/>
          </a:prstGeom>
        </p:spPr>
        <p:txBody>
          <a:bodyPr lIns="91306" tIns="45653" rIns="91306" bIns="45653"/>
          <a:lstStyle>
            <a:lvl1pPr algn="r">
              <a:defRPr sz="1000">
                <a:solidFill>
                  <a:schemeClr val="accent6"/>
                </a:solidFill>
              </a:defRPr>
            </a:lvl1pPr>
          </a:lstStyle>
          <a:p>
            <a:pPr defTabSz="913044" fontAlgn="base">
              <a:spcBef>
                <a:spcPct val="0"/>
              </a:spcBef>
              <a:spcAft>
                <a:spcPct val="0"/>
              </a:spcAft>
              <a:defRPr/>
            </a:pPr>
            <a:r>
              <a:rPr lang="en-ZA" dirty="0" smtClean="0">
                <a:solidFill>
                  <a:srgbClr val="2D2D8A"/>
                </a:solidFill>
              </a:rPr>
              <a:t>CONFIDENTIAL</a:t>
            </a:r>
            <a:endParaRPr lang="en-ZA" dirty="0">
              <a:solidFill>
                <a:srgbClr val="2D2D8A"/>
              </a:solidFill>
            </a:endParaRPr>
          </a:p>
        </p:txBody>
      </p:sp>
    </p:spTree>
    <p:extLst>
      <p:ext uri="{BB962C8B-B14F-4D97-AF65-F5344CB8AC3E}">
        <p14:creationId xmlns:p14="http://schemas.microsoft.com/office/powerpoint/2010/main" xmlns="" val="3882080384"/>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5"/>
          <p:cNvSpPr>
            <a:spLocks noGrp="1"/>
          </p:cNvSpPr>
          <p:nvPr>
            <p:ph type="sldNum" sz="quarter" idx="12"/>
          </p:nvPr>
        </p:nvSpPr>
        <p:spPr/>
        <p:txBody>
          <a:bodyPr/>
          <a:lstStyle>
            <a:lvl1pPr>
              <a:defRPr/>
            </a:lvl1pPr>
          </a:lstStyle>
          <a:p>
            <a:pPr>
              <a:defRPr/>
            </a:pPr>
            <a:fld id="{DF7F98D4-4229-444F-964B-26B09C4B281D}" type="slidenum">
              <a:rPr lang="en-ZA"/>
              <a:pPr>
                <a:defRPr/>
              </a:pPr>
              <a:t>‹#›</a:t>
            </a:fld>
            <a:endParaRPr lang="en-ZA" dirty="0"/>
          </a:p>
        </p:txBody>
      </p:sp>
      <p:sp>
        <p:nvSpPr>
          <p:cNvPr id="7" name="Footer Placeholder 4"/>
          <p:cNvSpPr>
            <a:spLocks noGrp="1"/>
          </p:cNvSpPr>
          <p:nvPr>
            <p:ph type="ftr" sz="quarter" idx="11"/>
          </p:nvPr>
        </p:nvSpPr>
        <p:spPr>
          <a:xfrm>
            <a:off x="5935677" y="6453188"/>
            <a:ext cx="2879725" cy="268287"/>
          </a:xfrm>
          <a:prstGeom prst="rect">
            <a:avLst/>
          </a:prstGeom>
        </p:spPr>
        <p:txBody>
          <a:bodyPr lIns="91306" tIns="45653" rIns="91306" bIns="45653"/>
          <a:lstStyle>
            <a:lvl1pPr algn="r">
              <a:defRPr sz="1000">
                <a:solidFill>
                  <a:schemeClr val="accent6"/>
                </a:solidFill>
              </a:defRPr>
            </a:lvl1pPr>
          </a:lstStyle>
          <a:p>
            <a:pPr defTabSz="913044" fontAlgn="base">
              <a:spcBef>
                <a:spcPct val="0"/>
              </a:spcBef>
              <a:spcAft>
                <a:spcPct val="0"/>
              </a:spcAft>
              <a:defRPr/>
            </a:pPr>
            <a:r>
              <a:rPr lang="en-ZA" dirty="0" smtClean="0">
                <a:solidFill>
                  <a:srgbClr val="2D2D8A"/>
                </a:solidFill>
              </a:rPr>
              <a:t>CONFIDENTIAL</a:t>
            </a:r>
            <a:endParaRPr lang="en-ZA" dirty="0">
              <a:solidFill>
                <a:srgbClr val="2D2D8A"/>
              </a:solidFill>
            </a:endParaRPr>
          </a:p>
        </p:txBody>
      </p:sp>
    </p:spTree>
    <p:extLst>
      <p:ext uri="{BB962C8B-B14F-4D97-AF65-F5344CB8AC3E}">
        <p14:creationId xmlns:p14="http://schemas.microsoft.com/office/powerpoint/2010/main" xmlns="" val="3072219210"/>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7"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77"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5"/>
          <p:cNvSpPr>
            <a:spLocks noGrp="1"/>
          </p:cNvSpPr>
          <p:nvPr>
            <p:ph type="sldNum" sz="quarter" idx="12"/>
          </p:nvPr>
        </p:nvSpPr>
        <p:spPr/>
        <p:txBody>
          <a:bodyPr/>
          <a:lstStyle>
            <a:lvl1pPr>
              <a:defRPr/>
            </a:lvl1pPr>
          </a:lstStyle>
          <a:p>
            <a:pPr>
              <a:defRPr/>
            </a:pPr>
            <a:fld id="{5C8FA62C-F830-46AA-9F5D-2A77E5A02EB2}" type="slidenum">
              <a:rPr lang="en-ZA"/>
              <a:pPr>
                <a:defRPr/>
              </a:pPr>
              <a:t>‹#›</a:t>
            </a:fld>
            <a:endParaRPr lang="en-ZA" dirty="0"/>
          </a:p>
        </p:txBody>
      </p:sp>
      <p:sp>
        <p:nvSpPr>
          <p:cNvPr id="7" name="Footer Placeholder 4"/>
          <p:cNvSpPr>
            <a:spLocks noGrp="1"/>
          </p:cNvSpPr>
          <p:nvPr>
            <p:ph type="ftr" sz="quarter" idx="11"/>
          </p:nvPr>
        </p:nvSpPr>
        <p:spPr>
          <a:xfrm>
            <a:off x="5935677" y="6453188"/>
            <a:ext cx="2879725" cy="268287"/>
          </a:xfrm>
          <a:prstGeom prst="rect">
            <a:avLst/>
          </a:prstGeom>
        </p:spPr>
        <p:txBody>
          <a:bodyPr lIns="91306" tIns="45653" rIns="91306" bIns="45653"/>
          <a:lstStyle>
            <a:lvl1pPr algn="r">
              <a:defRPr sz="1000">
                <a:solidFill>
                  <a:schemeClr val="accent6"/>
                </a:solidFill>
              </a:defRPr>
            </a:lvl1pPr>
          </a:lstStyle>
          <a:p>
            <a:pPr defTabSz="913044" fontAlgn="base">
              <a:spcBef>
                <a:spcPct val="0"/>
              </a:spcBef>
              <a:spcAft>
                <a:spcPct val="0"/>
              </a:spcAft>
              <a:defRPr/>
            </a:pPr>
            <a:r>
              <a:rPr lang="en-ZA" dirty="0" smtClean="0">
                <a:solidFill>
                  <a:srgbClr val="2D2D8A"/>
                </a:solidFill>
              </a:rPr>
              <a:t>CONFIDENTIAL</a:t>
            </a:r>
            <a:endParaRPr lang="en-ZA" dirty="0">
              <a:solidFill>
                <a:srgbClr val="2D2D8A"/>
              </a:solidFill>
            </a:endParaRPr>
          </a:p>
        </p:txBody>
      </p:sp>
    </p:spTree>
    <p:extLst>
      <p:ext uri="{BB962C8B-B14F-4D97-AF65-F5344CB8AC3E}">
        <p14:creationId xmlns:p14="http://schemas.microsoft.com/office/powerpoint/2010/main" xmlns="" val="3385388804"/>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Slide Number Placeholder 4"/>
          <p:cNvSpPr>
            <a:spLocks noGrp="1"/>
          </p:cNvSpPr>
          <p:nvPr>
            <p:ph type="sldNum" sz="quarter" idx="11"/>
          </p:nvPr>
        </p:nvSpPr>
        <p:spPr>
          <a:xfrm>
            <a:off x="3851289" y="6453188"/>
            <a:ext cx="1008063" cy="268287"/>
          </a:xfrm>
        </p:spPr>
        <p:txBody>
          <a:bodyPr/>
          <a:lstStyle>
            <a:lvl1pPr>
              <a:defRPr/>
            </a:lvl1pPr>
          </a:lstStyle>
          <a:p>
            <a:pPr>
              <a:defRPr/>
            </a:pPr>
            <a:fld id="{76331048-D90A-430E-96B1-6DB480279ED2}" type="slidenum">
              <a:rPr lang="en-ZA"/>
              <a:pPr>
                <a:defRPr/>
              </a:pPr>
              <a:t>‹#›</a:t>
            </a:fld>
            <a:endParaRPr lang="en-ZA" dirty="0"/>
          </a:p>
        </p:txBody>
      </p:sp>
      <p:sp>
        <p:nvSpPr>
          <p:cNvPr id="5" name="Footer Placeholder 4"/>
          <p:cNvSpPr>
            <a:spLocks noGrp="1"/>
          </p:cNvSpPr>
          <p:nvPr>
            <p:ph type="ftr" sz="quarter" idx="12"/>
          </p:nvPr>
        </p:nvSpPr>
        <p:spPr>
          <a:xfrm>
            <a:off x="5935677" y="6453188"/>
            <a:ext cx="2879725" cy="268287"/>
          </a:xfrm>
          <a:prstGeom prst="rect">
            <a:avLst/>
          </a:prstGeom>
        </p:spPr>
        <p:txBody>
          <a:bodyPr lIns="91306" tIns="45653" rIns="91306" bIns="45653"/>
          <a:lstStyle>
            <a:lvl1pPr algn="r">
              <a:defRPr sz="1000">
                <a:solidFill>
                  <a:schemeClr val="accent6"/>
                </a:solidFill>
              </a:defRPr>
            </a:lvl1pPr>
          </a:lstStyle>
          <a:p>
            <a:pPr defTabSz="913044" fontAlgn="base">
              <a:spcBef>
                <a:spcPct val="0"/>
              </a:spcBef>
              <a:spcAft>
                <a:spcPct val="0"/>
              </a:spcAft>
              <a:defRPr/>
            </a:pPr>
            <a:r>
              <a:rPr lang="en-ZA" dirty="0" smtClean="0">
                <a:solidFill>
                  <a:srgbClr val="2D2D8A"/>
                </a:solidFill>
              </a:rPr>
              <a:t>CONFIDENTIAL</a:t>
            </a:r>
            <a:endParaRPr lang="en-ZA" dirty="0">
              <a:solidFill>
                <a:srgbClr val="2D2D8A"/>
              </a:solidFill>
            </a:endParaRPr>
          </a:p>
        </p:txBody>
      </p:sp>
    </p:spTree>
    <p:extLst>
      <p:ext uri="{BB962C8B-B14F-4D97-AF65-F5344CB8AC3E}">
        <p14:creationId xmlns:p14="http://schemas.microsoft.com/office/powerpoint/2010/main" xmlns="" val="3412106917"/>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9" y="9"/>
          <a:ext cx="158750" cy="170089"/>
        </p:xfrm>
        <a:graphic>
          <a:graphicData uri="http://schemas.openxmlformats.org/presentationml/2006/ole">
            <p:oleObj spid="_x0000_s61614" name="think-cell Slide" r:id="rId3" imgW="360" imgH="360" progId="">
              <p:embed/>
            </p:oleObj>
          </a:graphicData>
        </a:graphic>
      </p:graphicFrame>
      <p:grpSp>
        <p:nvGrpSpPr>
          <p:cNvPr id="8" name="Title Elements" hidden="1"/>
          <p:cNvGrpSpPr>
            <a:grpSpLocks/>
          </p:cNvGrpSpPr>
          <p:nvPr userDrawn="1"/>
        </p:nvGrpSpPr>
        <p:grpSpPr bwMode="auto">
          <a:xfrm>
            <a:off x="3439036" y="5202631"/>
            <a:ext cx="4616429" cy="500501"/>
            <a:chOff x="1663" y="3104"/>
            <a:chExt cx="3109" cy="309"/>
          </a:xfrm>
        </p:grpSpPr>
        <p:sp>
          <p:nvSpPr>
            <p:cNvPr id="9" name="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3626"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3896"/>
                  </a:solidFill>
                  <a:effectLst/>
                  <a:uLnTx/>
                  <a:uFillTx/>
                  <a:latin typeface="Arial"/>
                  <a:ea typeface="ＭＳ Ｐゴシック"/>
                  <a:cs typeface="+mn-cs"/>
                </a:rPr>
                <a:t>Document type</a:t>
              </a:r>
            </a:p>
          </p:txBody>
        </p:sp>
        <p:sp>
          <p:nvSpPr>
            <p:cNvPr id="10" name="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3626"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3896"/>
                  </a:solidFill>
                  <a:effectLst/>
                  <a:uLnTx/>
                  <a:uFillTx/>
                  <a:latin typeface="Arial"/>
                  <a:ea typeface="ＭＳ Ｐゴシック"/>
                  <a:cs typeface="+mn-cs"/>
                </a:rPr>
                <a:t>Date</a:t>
              </a:r>
            </a:p>
          </p:txBody>
        </p:sp>
      </p:grpSp>
      <p:sp>
        <p:nvSpPr>
          <p:cNvPr id="13314" name="Rectangle 1026"/>
          <p:cNvSpPr>
            <a:spLocks noGrp="1" noChangeArrowheads="1"/>
          </p:cNvSpPr>
          <p:nvPr userDrawn="1">
            <p:ph type="ctrTitle"/>
          </p:nvPr>
        </p:nvSpPr>
        <p:spPr bwMode="auto">
          <a:xfrm>
            <a:off x="3439036" y="2497774"/>
            <a:ext cx="520224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dirty="0"/>
              <a:t>Click to edit Master title style</a:t>
            </a:r>
          </a:p>
        </p:txBody>
      </p:sp>
      <p:sp>
        <p:nvSpPr>
          <p:cNvPr id="13315" name="Rectangle 1027"/>
          <p:cNvSpPr>
            <a:spLocks noGrp="1" noChangeArrowheads="1"/>
          </p:cNvSpPr>
          <p:nvPr userDrawn="1">
            <p:ph type="subTitle" idx="1"/>
          </p:nvPr>
        </p:nvSpPr>
        <p:spPr bwMode="auto">
          <a:xfrm>
            <a:off x="3439036" y="3950680"/>
            <a:ext cx="5202247" cy="285799"/>
          </a:xfrm>
        </p:spPr>
        <p:txBody>
          <a:bodyPr wrap="square">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dirty="0"/>
              <a:t>Click to edit Master subtitle style</a:t>
            </a:r>
          </a:p>
        </p:txBody>
      </p:sp>
      <p:pic>
        <p:nvPicPr>
          <p:cNvPr id="815160" name="Picture 56"/>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3657478" y="60224"/>
            <a:ext cx="1461096" cy="385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5326" name="Picture 23" descr="d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3217" tIns="46610" rIns="93217" bIns="46610" numCol="1" anchor="ctr" anchorCtr="0" compatLnSpc="1">
            <a:prstTxWarp prst="textNoShape">
              <a:avLst/>
            </a:prstTxWarp>
          </a:bodyPr>
          <a:lstStyle/>
          <a:p>
            <a:pPr marL="0" marR="0" lvl="0" indent="0" algn="ctr"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pic>
        <p:nvPicPr>
          <p:cNvPr id="815328" name="Picture 161" descr="logo smal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94856" y="517534"/>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nvGrpSpPr>
        <p:grpSpPr bwMode="ltGray">
          <a:xfrm>
            <a:off x="262418" y="1226156"/>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116" name="Oval 102"/>
          <p:cNvSpPr>
            <a:spLocks noChangeArrowheads="1"/>
          </p:cNvSpPr>
          <p:nvPr userDrawn="1"/>
        </p:nvSpPr>
        <p:spPr bwMode="ltGray">
          <a:xfrm>
            <a:off x="445465" y="1389741"/>
            <a:ext cx="2206223" cy="2217431"/>
          </a:xfrm>
          <a:prstGeom prst="ellipse">
            <a:avLst/>
          </a:prstGeom>
          <a:blipFill dpi="0" rotWithShape="1">
            <a:blip r:embed="rId7"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3217" tIns="46610" rIns="93217" bIns="46610" numCol="1" anchor="ctr" anchorCtr="0" compatLnSpc="1">
            <a:prstTxWarp prst="textNoShape">
              <a:avLst/>
            </a:prstTxWarp>
          </a:bodyPr>
          <a:lstStyle/>
          <a:p>
            <a:pPr marL="0" marR="0" lvl="0" indent="0" algn="ctr"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117" name="Group 156"/>
          <p:cNvGrpSpPr>
            <a:grpSpLocks/>
          </p:cNvGrpSpPr>
          <p:nvPr userDrawn="1"/>
        </p:nvGrpSpPr>
        <p:grpSpPr bwMode="ltGray">
          <a:xfrm>
            <a:off x="174951"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121" name="Group 146"/>
          <p:cNvGrpSpPr>
            <a:grpSpLocks/>
          </p:cNvGrpSpPr>
          <p:nvPr userDrawn="1"/>
        </p:nvGrpSpPr>
        <p:grpSpPr bwMode="ltGray">
          <a:xfrm>
            <a:off x="931418" y="633330"/>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131" name="Oval 118"/>
          <p:cNvSpPr>
            <a:spLocks noChangeArrowheads="1"/>
          </p:cNvSpPr>
          <p:nvPr userDrawn="1"/>
        </p:nvSpPr>
        <p:spPr bwMode="ltGray">
          <a:xfrm>
            <a:off x="1025360" y="720796"/>
            <a:ext cx="1133888" cy="1135441"/>
          </a:xfrm>
          <a:prstGeom prst="ellipse">
            <a:avLst/>
          </a:prstGeom>
          <a:blipFill dpi="0" rotWithShape="1">
            <a:blip r:embed="rId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17" tIns="46610" rIns="93217" bIns="46610" numCol="1" anchor="ctr" anchorCtr="0" compatLnSpc="1">
            <a:prstTxWarp prst="textNoShape">
              <a:avLst/>
            </a:prstTxWarp>
          </a:bodyPr>
          <a:lstStyle/>
          <a:p>
            <a:pPr marL="0" marR="0" lvl="0" indent="0" algn="ctr"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132" name="Group 145"/>
          <p:cNvGrpSpPr>
            <a:grpSpLocks/>
          </p:cNvGrpSpPr>
          <p:nvPr userDrawn="1"/>
        </p:nvGrpSpPr>
        <p:grpSpPr bwMode="ltGray">
          <a:xfrm>
            <a:off x="881202" y="633330"/>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329" name="Group 157"/>
          <p:cNvGrpSpPr>
            <a:grpSpLocks/>
          </p:cNvGrpSpPr>
          <p:nvPr userDrawn="1"/>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338" name="Oval 128"/>
          <p:cNvSpPr>
            <a:spLocks noChangeArrowheads="1"/>
          </p:cNvSpPr>
          <p:nvPr userDrawn="1"/>
        </p:nvSpPr>
        <p:spPr bwMode="ltGray">
          <a:xfrm>
            <a:off x="492440" y="3292942"/>
            <a:ext cx="1838519" cy="1851368"/>
          </a:xfrm>
          <a:prstGeom prst="ellipse">
            <a:avLst/>
          </a:prstGeom>
          <a:blipFill dpi="0" rotWithShape="1">
            <a:blip r:embed="rId9"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17" tIns="46610" rIns="93217" bIns="46610" numCol="1" anchor="ctr" anchorCtr="0" compatLnSpc="1">
            <a:prstTxWarp prst="textNoShape">
              <a:avLst/>
            </a:prstTxWarp>
          </a:bodyPr>
          <a:lstStyle/>
          <a:p>
            <a:pPr marL="0" marR="0" lvl="0" indent="0" algn="ctr"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339" name="Group 158"/>
          <p:cNvGrpSpPr>
            <a:grpSpLocks/>
          </p:cNvGrpSpPr>
          <p:nvPr userDrawn="1"/>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343" name="Group 159"/>
          <p:cNvGrpSpPr>
            <a:grpSpLocks/>
          </p:cNvGrpSpPr>
          <p:nvPr userDrawn="1"/>
        </p:nvGrpSpPr>
        <p:grpSpPr bwMode="ltGray">
          <a:xfrm>
            <a:off x="918459"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350" name="Oval 138"/>
          <p:cNvSpPr>
            <a:spLocks noChangeArrowheads="1"/>
          </p:cNvSpPr>
          <p:nvPr userDrawn="1"/>
        </p:nvSpPr>
        <p:spPr bwMode="ltGray">
          <a:xfrm>
            <a:off x="1035079" y="4888390"/>
            <a:ext cx="1537228" cy="1550096"/>
          </a:xfrm>
          <a:prstGeom prst="ellipse">
            <a:avLst/>
          </a:prstGeom>
          <a:blipFill dpi="0" rotWithShape="1">
            <a:blip r:embed="rId10"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3217" tIns="46610" rIns="93217" bIns="46610" numCol="1" anchor="ctr" anchorCtr="0" compatLnSpc="1">
            <a:prstTxWarp prst="textNoShape">
              <a:avLst/>
            </a:prstTxWarp>
          </a:bodyPr>
          <a:lstStyle/>
          <a:p>
            <a:pPr marL="0" marR="0" lvl="0" indent="0" algn="ctr"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351" name="Group 160"/>
          <p:cNvGrpSpPr>
            <a:grpSpLocks/>
          </p:cNvGrpSpPr>
          <p:nvPr userDrawn="1"/>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Tree>
    <p:extLst>
      <p:ext uri="{BB962C8B-B14F-4D97-AF65-F5344CB8AC3E}">
        <p14:creationId xmlns:p14="http://schemas.microsoft.com/office/powerpoint/2010/main" xmlns="" val="32208250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629" y="1629"/>
          <a:ext cx="1619" cy="1619"/>
        </p:xfrm>
        <a:graphic>
          <a:graphicData uri="http://schemas.openxmlformats.org/presentationml/2006/ole">
            <p:oleObj spid="_x0000_s62638"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xmlns="" val="17507750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xmlns="" val="2611215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nvPr>
        </p:nvGraphicFramePr>
        <p:xfrm>
          <a:off x="1592" y="1592"/>
          <a:ext cx="1587" cy="1587"/>
        </p:xfrm>
        <a:graphic>
          <a:graphicData uri="http://schemas.openxmlformats.org/presentationml/2006/ole">
            <p:oleObj spid="_x0000_s4289" name="think-cell Slide" r:id="rId3" imgW="360" imgH="360" progId="">
              <p:embed/>
            </p:oleObj>
          </a:graphicData>
        </a:graphic>
      </p:graphicFrame>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4"/>
          <p:cNvSpPr>
            <a:spLocks noGrp="1"/>
          </p:cNvSpPr>
          <p:nvPr>
            <p:ph type="ftr" sz="quarter" idx="10"/>
          </p:nvPr>
        </p:nvSpPr>
        <p:spPr>
          <a:xfrm>
            <a:off x="3132142" y="6453188"/>
            <a:ext cx="2879725" cy="268287"/>
          </a:xfrm>
          <a:prstGeom prst="rect">
            <a:avLst/>
          </a:prstGeom>
        </p:spPr>
        <p:txBody>
          <a:bodyPr lIns="91402" tIns="45701" rIns="91402" bIns="45701"/>
          <a:lstStyle>
            <a:lvl1pPr>
              <a:defRPr/>
            </a:lvl1pPr>
          </a:lstStyle>
          <a:p>
            <a:pPr defTabSz="914012" fontAlgn="base">
              <a:spcBef>
                <a:spcPct val="0"/>
              </a:spcBef>
              <a:spcAft>
                <a:spcPct val="0"/>
              </a:spcAft>
              <a:defRPr/>
            </a:pPr>
            <a:endParaRPr lang="en-ZA" dirty="0">
              <a:solidFill>
                <a:srgbClr val="003896"/>
              </a:solidFill>
            </a:endParaRPr>
          </a:p>
        </p:txBody>
      </p:sp>
      <p:sp>
        <p:nvSpPr>
          <p:cNvPr id="5" name="Slide Number Placeholder 5"/>
          <p:cNvSpPr>
            <a:spLocks noGrp="1"/>
          </p:cNvSpPr>
          <p:nvPr>
            <p:ph type="sldNum" sz="quarter" idx="11"/>
          </p:nvPr>
        </p:nvSpPr>
        <p:spPr/>
        <p:txBody>
          <a:bodyPr/>
          <a:lstStyle>
            <a:lvl1pPr>
              <a:defRPr/>
            </a:lvl1pPr>
          </a:lstStyle>
          <a:p>
            <a:pPr defTabSz="913626">
              <a:defRPr/>
            </a:pPr>
            <a:fld id="{9DA7AE30-A8F3-4271-A43D-7BCA581CD1B4}" type="slidenum">
              <a:rPr lang="en-ZA">
                <a:solidFill>
                  <a:srgbClr val="003896"/>
                </a:solidFill>
              </a:rPr>
              <a:pPr defTabSz="913626">
                <a:defRPr/>
              </a:pPr>
              <a:t>‹#›</a:t>
            </a:fld>
            <a:endParaRPr lang="en-ZA" dirty="0">
              <a:solidFill>
                <a:srgbClr val="003896"/>
              </a:solidFill>
            </a:endParaRPr>
          </a:p>
        </p:txBody>
      </p:sp>
    </p:spTree>
    <p:extLst>
      <p:ext uri="{BB962C8B-B14F-4D97-AF65-F5344CB8AC3E}">
        <p14:creationId xmlns:p14="http://schemas.microsoft.com/office/powerpoint/2010/main" xmlns="" val="3633760554"/>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19483105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nvPr>
        </p:nvGraphicFramePr>
        <p:xfrm>
          <a:off x="1592" y="1592"/>
          <a:ext cx="1587" cy="1587"/>
        </p:xfrm>
        <a:graphic>
          <a:graphicData uri="http://schemas.openxmlformats.org/presentationml/2006/ole">
            <p:oleObj spid="_x0000_s63661" name="think-cell Slide" r:id="rId3" imgW="360" imgH="360" progId="">
              <p:embed/>
            </p:oleObj>
          </a:graphicData>
        </a:graphic>
      </p:graphicFrame>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4"/>
          <p:cNvSpPr>
            <a:spLocks noGrp="1"/>
          </p:cNvSpPr>
          <p:nvPr>
            <p:ph type="ftr" sz="quarter" idx="10"/>
          </p:nvPr>
        </p:nvSpPr>
        <p:spPr>
          <a:xfrm>
            <a:off x="3132142" y="6453188"/>
            <a:ext cx="2879725" cy="268287"/>
          </a:xfrm>
          <a:prstGeom prst="rect">
            <a:avLst/>
          </a:prstGeom>
        </p:spPr>
        <p:txBody>
          <a:bodyPr lIns="91402" tIns="45701" rIns="91402" bIns="45701"/>
          <a:lstStyle>
            <a:lvl1pPr>
              <a:defRPr/>
            </a:lvl1pPr>
          </a:lstStyle>
          <a:p>
            <a:pPr marL="0" marR="0" lvl="0" indent="0" algn="l" defTabSz="914012"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5" name="Slide Number Placeholder 5"/>
          <p:cNvSpPr>
            <a:spLocks noGrp="1"/>
          </p:cNvSpPr>
          <p:nvPr>
            <p:ph type="sldNum" sz="quarter" idx="11"/>
          </p:nvPr>
        </p:nvSpPr>
        <p:spPr/>
        <p:txBody>
          <a:bodyPr/>
          <a:lstStyle>
            <a:lvl1pPr>
              <a:defRPr/>
            </a:lvl1pPr>
          </a:lstStyle>
          <a:p>
            <a:pPr marL="0" marR="0" lvl="0" indent="0" algn="l" defTabSz="913626" rtl="0" eaLnBrk="1" fontAlgn="auto" latinLnBrk="0" hangingPunct="1">
              <a:lnSpc>
                <a:spcPct val="100000"/>
              </a:lnSpc>
              <a:spcBef>
                <a:spcPts val="0"/>
              </a:spcBef>
              <a:spcAft>
                <a:spcPts val="0"/>
              </a:spcAft>
              <a:buClrTx/>
              <a:buSzTx/>
              <a:buFontTx/>
              <a:buNone/>
              <a:tabLst/>
              <a:defRPr/>
            </a:pPr>
            <a:fld id="{9DA7AE30-A8F3-4271-A43D-7BCA581CD1B4}" type="slidenum">
              <a:rPr kumimoji="0" lang="en-ZA" sz="1800" b="0" i="0" u="none" strike="noStrike" kern="1200" cap="none" spc="0" normalizeH="0" baseline="0" noProof="0">
                <a:ln>
                  <a:noFill/>
                </a:ln>
                <a:solidFill>
                  <a:srgbClr val="003896"/>
                </a:solidFill>
                <a:effectLst/>
                <a:uLnTx/>
                <a:uFillTx/>
                <a:latin typeface="Arial"/>
                <a:ea typeface="ＭＳ Ｐゴシック"/>
                <a:cs typeface="+mn-cs"/>
              </a:rPr>
              <a:pPr marL="0" marR="0" lvl="0" indent="0" algn="l" defTabSz="913626"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srgbClr val="003896"/>
              </a:solidFill>
              <a:effectLst/>
              <a:uLnTx/>
              <a:uFillTx/>
              <a:latin typeface="Arial"/>
              <a:ea typeface="ＭＳ Ｐゴシック"/>
              <a:cs typeface="+mn-cs"/>
            </a:endParaRPr>
          </a:p>
        </p:txBody>
      </p:sp>
    </p:spTree>
    <p:extLst>
      <p:ext uri="{BB962C8B-B14F-4D97-AF65-F5344CB8AC3E}">
        <p14:creationId xmlns:p14="http://schemas.microsoft.com/office/powerpoint/2010/main" xmlns="" val="2667591138"/>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9" y="9"/>
          <a:ext cx="158750" cy="170089"/>
        </p:xfrm>
        <a:graphic>
          <a:graphicData uri="http://schemas.openxmlformats.org/presentationml/2006/ole">
            <p:oleObj spid="_x0000_s66729" name="think-cell Slide" r:id="rId3" imgW="360" imgH="360" progId="">
              <p:embed/>
            </p:oleObj>
          </a:graphicData>
        </a:graphic>
      </p:graphicFrame>
      <p:grpSp>
        <p:nvGrpSpPr>
          <p:cNvPr id="8" name="Title Elements" hidden="1"/>
          <p:cNvGrpSpPr>
            <a:grpSpLocks/>
          </p:cNvGrpSpPr>
          <p:nvPr userDrawn="1"/>
        </p:nvGrpSpPr>
        <p:grpSpPr bwMode="auto">
          <a:xfrm>
            <a:off x="3439036" y="5202631"/>
            <a:ext cx="4616429" cy="500501"/>
            <a:chOff x="1663" y="3104"/>
            <a:chExt cx="3109" cy="309"/>
          </a:xfrm>
        </p:grpSpPr>
        <p:sp>
          <p:nvSpPr>
            <p:cNvPr id="9" name="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3626"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3896"/>
                  </a:solidFill>
                  <a:effectLst/>
                  <a:uLnTx/>
                  <a:uFillTx/>
                  <a:latin typeface="Arial"/>
                  <a:ea typeface="ＭＳ Ｐゴシック"/>
                  <a:cs typeface="+mn-cs"/>
                </a:rPr>
                <a:t>Document type</a:t>
              </a:r>
            </a:p>
          </p:txBody>
        </p:sp>
        <p:sp>
          <p:nvSpPr>
            <p:cNvPr id="10" name="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3626"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3896"/>
                  </a:solidFill>
                  <a:effectLst/>
                  <a:uLnTx/>
                  <a:uFillTx/>
                  <a:latin typeface="Arial"/>
                  <a:ea typeface="ＭＳ Ｐゴシック"/>
                  <a:cs typeface="+mn-cs"/>
                </a:rPr>
                <a:t>Date</a:t>
              </a:r>
            </a:p>
          </p:txBody>
        </p:sp>
      </p:grpSp>
      <p:sp>
        <p:nvSpPr>
          <p:cNvPr id="13314" name="Rectangle 1026"/>
          <p:cNvSpPr>
            <a:spLocks noGrp="1" noChangeArrowheads="1"/>
          </p:cNvSpPr>
          <p:nvPr userDrawn="1">
            <p:ph type="ctrTitle"/>
          </p:nvPr>
        </p:nvSpPr>
        <p:spPr bwMode="auto">
          <a:xfrm>
            <a:off x="3439036" y="2497774"/>
            <a:ext cx="520224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dirty="0"/>
              <a:t>Click to edit Master title style</a:t>
            </a:r>
          </a:p>
        </p:txBody>
      </p:sp>
      <p:sp>
        <p:nvSpPr>
          <p:cNvPr id="13315" name="Rectangle 1027"/>
          <p:cNvSpPr>
            <a:spLocks noGrp="1" noChangeArrowheads="1"/>
          </p:cNvSpPr>
          <p:nvPr userDrawn="1">
            <p:ph type="subTitle" idx="1"/>
          </p:nvPr>
        </p:nvSpPr>
        <p:spPr bwMode="auto">
          <a:xfrm>
            <a:off x="3439036" y="3950680"/>
            <a:ext cx="5202247" cy="285799"/>
          </a:xfrm>
        </p:spPr>
        <p:txBody>
          <a:bodyPr wrap="square">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dirty="0"/>
              <a:t>Click to edit Master subtitle style</a:t>
            </a:r>
          </a:p>
        </p:txBody>
      </p:sp>
      <p:pic>
        <p:nvPicPr>
          <p:cNvPr id="815160" name="Picture 56"/>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3657478" y="60224"/>
            <a:ext cx="1461096" cy="385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5326" name="Picture 23" descr="d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3217" tIns="46610" rIns="93217" bIns="46610" numCol="1" anchor="ctr" anchorCtr="0" compatLnSpc="1">
            <a:prstTxWarp prst="textNoShape">
              <a:avLst/>
            </a:prstTxWarp>
          </a:bodyPr>
          <a:lstStyle/>
          <a:p>
            <a:pPr marL="0" marR="0" lvl="0" indent="0" algn="ctr"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pic>
        <p:nvPicPr>
          <p:cNvPr id="815328" name="Picture 161" descr="logo smal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94856" y="517534"/>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nvGrpSpPr>
        <p:grpSpPr bwMode="ltGray">
          <a:xfrm>
            <a:off x="262418" y="1226156"/>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116" name="Oval 102"/>
          <p:cNvSpPr>
            <a:spLocks noChangeArrowheads="1"/>
          </p:cNvSpPr>
          <p:nvPr userDrawn="1"/>
        </p:nvSpPr>
        <p:spPr bwMode="ltGray">
          <a:xfrm>
            <a:off x="445465" y="1389741"/>
            <a:ext cx="2206223" cy="2217431"/>
          </a:xfrm>
          <a:prstGeom prst="ellipse">
            <a:avLst/>
          </a:prstGeom>
          <a:blipFill dpi="0" rotWithShape="1">
            <a:blip r:embed="rId7"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3217" tIns="46610" rIns="93217" bIns="46610" numCol="1" anchor="ctr" anchorCtr="0" compatLnSpc="1">
            <a:prstTxWarp prst="textNoShape">
              <a:avLst/>
            </a:prstTxWarp>
          </a:bodyPr>
          <a:lstStyle/>
          <a:p>
            <a:pPr marL="0" marR="0" lvl="0" indent="0" algn="ctr"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117" name="Group 156"/>
          <p:cNvGrpSpPr>
            <a:grpSpLocks/>
          </p:cNvGrpSpPr>
          <p:nvPr userDrawn="1"/>
        </p:nvGrpSpPr>
        <p:grpSpPr bwMode="ltGray">
          <a:xfrm>
            <a:off x="174951"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121" name="Group 146"/>
          <p:cNvGrpSpPr>
            <a:grpSpLocks/>
          </p:cNvGrpSpPr>
          <p:nvPr userDrawn="1"/>
        </p:nvGrpSpPr>
        <p:grpSpPr bwMode="ltGray">
          <a:xfrm>
            <a:off x="931418" y="633330"/>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131" name="Oval 118"/>
          <p:cNvSpPr>
            <a:spLocks noChangeArrowheads="1"/>
          </p:cNvSpPr>
          <p:nvPr userDrawn="1"/>
        </p:nvSpPr>
        <p:spPr bwMode="ltGray">
          <a:xfrm>
            <a:off x="1025360" y="720796"/>
            <a:ext cx="1133888" cy="1135441"/>
          </a:xfrm>
          <a:prstGeom prst="ellipse">
            <a:avLst/>
          </a:prstGeom>
          <a:blipFill dpi="0" rotWithShape="1">
            <a:blip r:embed="rId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17" tIns="46610" rIns="93217" bIns="46610" numCol="1" anchor="ctr" anchorCtr="0" compatLnSpc="1">
            <a:prstTxWarp prst="textNoShape">
              <a:avLst/>
            </a:prstTxWarp>
          </a:bodyPr>
          <a:lstStyle/>
          <a:p>
            <a:pPr marL="0" marR="0" lvl="0" indent="0" algn="ctr"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132" name="Group 145"/>
          <p:cNvGrpSpPr>
            <a:grpSpLocks/>
          </p:cNvGrpSpPr>
          <p:nvPr userDrawn="1"/>
        </p:nvGrpSpPr>
        <p:grpSpPr bwMode="ltGray">
          <a:xfrm>
            <a:off x="881202" y="633330"/>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329" name="Group 157"/>
          <p:cNvGrpSpPr>
            <a:grpSpLocks/>
          </p:cNvGrpSpPr>
          <p:nvPr userDrawn="1"/>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338" name="Oval 128"/>
          <p:cNvSpPr>
            <a:spLocks noChangeArrowheads="1"/>
          </p:cNvSpPr>
          <p:nvPr userDrawn="1"/>
        </p:nvSpPr>
        <p:spPr bwMode="ltGray">
          <a:xfrm>
            <a:off x="492440" y="3292942"/>
            <a:ext cx="1838519" cy="1851368"/>
          </a:xfrm>
          <a:prstGeom prst="ellipse">
            <a:avLst/>
          </a:prstGeom>
          <a:blipFill dpi="0" rotWithShape="1">
            <a:blip r:embed="rId9"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17" tIns="46610" rIns="93217" bIns="46610" numCol="1" anchor="ctr" anchorCtr="0" compatLnSpc="1">
            <a:prstTxWarp prst="textNoShape">
              <a:avLst/>
            </a:prstTxWarp>
          </a:bodyPr>
          <a:lstStyle/>
          <a:p>
            <a:pPr marL="0" marR="0" lvl="0" indent="0" algn="ctr"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339" name="Group 158"/>
          <p:cNvGrpSpPr>
            <a:grpSpLocks/>
          </p:cNvGrpSpPr>
          <p:nvPr userDrawn="1"/>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343" name="Group 159"/>
          <p:cNvGrpSpPr>
            <a:grpSpLocks/>
          </p:cNvGrpSpPr>
          <p:nvPr userDrawn="1"/>
        </p:nvGrpSpPr>
        <p:grpSpPr bwMode="ltGray">
          <a:xfrm>
            <a:off x="918459"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350" name="Oval 138"/>
          <p:cNvSpPr>
            <a:spLocks noChangeArrowheads="1"/>
          </p:cNvSpPr>
          <p:nvPr userDrawn="1"/>
        </p:nvSpPr>
        <p:spPr bwMode="ltGray">
          <a:xfrm>
            <a:off x="1035079" y="4888390"/>
            <a:ext cx="1537228" cy="1550096"/>
          </a:xfrm>
          <a:prstGeom prst="ellipse">
            <a:avLst/>
          </a:prstGeom>
          <a:blipFill dpi="0" rotWithShape="1">
            <a:blip r:embed="rId10"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3217" tIns="46610" rIns="93217" bIns="46610" numCol="1" anchor="ctr" anchorCtr="0" compatLnSpc="1">
            <a:prstTxWarp prst="textNoShape">
              <a:avLst/>
            </a:prstTxWarp>
          </a:bodyPr>
          <a:lstStyle/>
          <a:p>
            <a:pPr marL="0" marR="0" lvl="0" indent="0" algn="ctr"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351" name="Group 160"/>
          <p:cNvGrpSpPr>
            <a:grpSpLocks/>
          </p:cNvGrpSpPr>
          <p:nvPr userDrawn="1"/>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Tree>
    <p:extLst>
      <p:ext uri="{BB962C8B-B14F-4D97-AF65-F5344CB8AC3E}">
        <p14:creationId xmlns:p14="http://schemas.microsoft.com/office/powerpoint/2010/main" xmlns="" val="8794479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629" y="1629"/>
          <a:ext cx="1619" cy="1619"/>
        </p:xfrm>
        <a:graphic>
          <a:graphicData uri="http://schemas.openxmlformats.org/presentationml/2006/ole">
            <p:oleObj spid="_x0000_s67753"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xmlns="" val="30657192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xmlns="" val="17793640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35533004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14"/>
          <p:cNvSpPr>
            <a:spLocks noGrp="1" noChangeArrowheads="1"/>
          </p:cNvSpPr>
          <p:nvPr>
            <p:ph type="sldNum" sz="quarter" idx="4"/>
            <p:custDataLst>
              <p:tags r:id="rId1"/>
            </p:custDataLst>
          </p:nvPr>
        </p:nvSpPr>
        <p:spPr bwMode="gray">
          <a:xfrm>
            <a:off x="8845949" y="6610179"/>
            <a:ext cx="194381" cy="155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sz="1000">
                <a:solidFill>
                  <a:schemeClr val="tx2"/>
                </a:solidFill>
              </a:defRPr>
            </a:lvl1pPr>
          </a:lstStyle>
          <a:p>
            <a:pPr marL="0" marR="0" lvl="0" indent="0" algn="r" defTabSz="913626" rtl="0" eaLnBrk="1" fontAlgn="auto" latinLnBrk="0" hangingPunct="1">
              <a:lnSpc>
                <a:spcPct val="100000"/>
              </a:lnSpc>
              <a:spcBef>
                <a:spcPts val="0"/>
              </a:spcBef>
              <a:spcAft>
                <a:spcPts val="0"/>
              </a:spcAft>
              <a:buClrTx/>
              <a:buSzTx/>
              <a:buFontTx/>
              <a:buNone/>
              <a:tabLst/>
              <a:defRPr/>
            </a:pPr>
            <a:fld id="{4FBEF5C4-B792-4E3A-A6D0-37301A94F198}" type="slidenum">
              <a:rPr kumimoji="0" lang="en-US" sz="1000" b="0" i="0" u="none" strike="noStrike" kern="1200" cap="none" spc="0" normalizeH="0" baseline="0" noProof="0">
                <a:ln>
                  <a:noFill/>
                </a:ln>
                <a:solidFill>
                  <a:srgbClr val="83725B"/>
                </a:solidFill>
                <a:effectLst/>
                <a:uLnTx/>
                <a:uFillTx/>
                <a:latin typeface="Arial"/>
                <a:ea typeface="ＭＳ Ｐゴシック"/>
                <a:cs typeface="+mn-cs"/>
              </a:rPr>
              <a:pPr marL="0" marR="0" lvl="0" indent="0" algn="r" defTabSz="913626" rtl="0" eaLnBrk="1" fontAlgn="auto" latinLnBrk="0" hangingPunct="1">
                <a:lnSpc>
                  <a:spcPct val="100000"/>
                </a:lnSpc>
                <a:spcBef>
                  <a:spcPts val="0"/>
                </a:spcBef>
                <a:spcAft>
                  <a:spcPts val="0"/>
                </a:spcAft>
                <a:buClrTx/>
                <a:buSzTx/>
                <a:buFontTx/>
                <a:buNone/>
                <a:tabLst/>
                <a:defRPr/>
              </a:pPr>
              <a:t>‹#›</a:t>
            </a:fld>
            <a:r>
              <a:rPr kumimoji="0" lang="en-US" sz="1000" b="0" i="0" u="none" strike="noStrike" kern="1200" cap="none" spc="0" normalizeH="0" baseline="0" noProof="0" dirty="0">
                <a:ln>
                  <a:noFill/>
                </a:ln>
                <a:solidFill>
                  <a:srgbClr val="83725B"/>
                </a:solidFill>
                <a:effectLst/>
                <a:uLnTx/>
                <a:uFillTx/>
                <a:latin typeface="Arial"/>
                <a:ea typeface="ＭＳ Ｐゴシック"/>
                <a:cs typeface="+mn-cs"/>
              </a:rPr>
              <a:t> </a:t>
            </a:r>
          </a:p>
        </p:txBody>
      </p:sp>
    </p:spTree>
    <p:extLst>
      <p:ext uri="{BB962C8B-B14F-4D97-AF65-F5344CB8AC3E}">
        <p14:creationId xmlns:p14="http://schemas.microsoft.com/office/powerpoint/2010/main" xmlns="" val="270044275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14" y="23"/>
          <a:ext cx="158750" cy="170089"/>
        </p:xfrm>
        <a:graphic>
          <a:graphicData uri="http://schemas.openxmlformats.org/presentationml/2006/ole">
            <p:oleObj spid="_x0000_s69800" name="think-cell Slide" r:id="rId3" imgW="360" imgH="360" progId="">
              <p:embed/>
            </p:oleObj>
          </a:graphicData>
        </a:graphic>
      </p:graphicFrame>
      <p:grpSp>
        <p:nvGrpSpPr>
          <p:cNvPr id="8" name="Title Elements" hidden="1"/>
          <p:cNvGrpSpPr>
            <a:grpSpLocks/>
          </p:cNvGrpSpPr>
          <p:nvPr userDrawn="1"/>
        </p:nvGrpSpPr>
        <p:grpSpPr bwMode="auto">
          <a:xfrm>
            <a:off x="3439050" y="5202646"/>
            <a:ext cx="4616429" cy="500501"/>
            <a:chOff x="1663" y="3104"/>
            <a:chExt cx="3109" cy="309"/>
          </a:xfrm>
        </p:grpSpPr>
        <p:sp>
          <p:nvSpPr>
            <p:cNvPr id="9" name="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227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3896"/>
                  </a:solidFill>
                  <a:effectLst/>
                  <a:uLnTx/>
                  <a:uFillTx/>
                  <a:latin typeface="Arial"/>
                  <a:ea typeface="ＭＳ Ｐゴシック"/>
                  <a:cs typeface="+mn-cs"/>
                </a:rPr>
                <a:t>Document type</a:t>
              </a:r>
            </a:p>
          </p:txBody>
        </p:sp>
        <p:sp>
          <p:nvSpPr>
            <p:cNvPr id="10" name="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227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3896"/>
                  </a:solidFill>
                  <a:effectLst/>
                  <a:uLnTx/>
                  <a:uFillTx/>
                  <a:latin typeface="Arial"/>
                  <a:ea typeface="ＭＳ Ｐゴシック"/>
                  <a:cs typeface="+mn-cs"/>
                </a:rPr>
                <a:t>Date</a:t>
              </a:r>
            </a:p>
          </p:txBody>
        </p:sp>
      </p:grpSp>
      <p:sp>
        <p:nvSpPr>
          <p:cNvPr id="13314" name="Rectangle 1026"/>
          <p:cNvSpPr>
            <a:spLocks noGrp="1" noChangeArrowheads="1"/>
          </p:cNvSpPr>
          <p:nvPr userDrawn="1">
            <p:ph type="ctrTitle"/>
          </p:nvPr>
        </p:nvSpPr>
        <p:spPr bwMode="auto">
          <a:xfrm>
            <a:off x="3439050" y="2497774"/>
            <a:ext cx="520224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dirty="0"/>
              <a:t>Click to edit Master title style</a:t>
            </a:r>
          </a:p>
        </p:txBody>
      </p:sp>
      <p:sp>
        <p:nvSpPr>
          <p:cNvPr id="13315" name="Rectangle 1027"/>
          <p:cNvSpPr>
            <a:spLocks noGrp="1" noChangeArrowheads="1"/>
          </p:cNvSpPr>
          <p:nvPr userDrawn="1">
            <p:ph type="subTitle" idx="1"/>
          </p:nvPr>
        </p:nvSpPr>
        <p:spPr bwMode="auto">
          <a:xfrm>
            <a:off x="3439050" y="3950694"/>
            <a:ext cx="5202247" cy="285799"/>
          </a:xfrm>
        </p:spPr>
        <p:txBody>
          <a:bodyPr wrap="square">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dirty="0"/>
              <a:t>Click to edit Master subtitle style</a:t>
            </a:r>
          </a:p>
        </p:txBody>
      </p:sp>
      <p:pic>
        <p:nvPicPr>
          <p:cNvPr id="815160" name="Picture 56"/>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3657483" y="60238"/>
            <a:ext cx="1461096" cy="385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5326" name="Picture 23" descr="d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3077" tIns="46541" rIns="93077" bIns="46541" numCol="1" anchor="ctr" anchorCtr="0" compatLnSpc="1">
            <a:prstTxWarp prst="textNoShape">
              <a:avLst/>
            </a:prstTxWarp>
          </a:bodyPr>
          <a:lstStyle/>
          <a:p>
            <a:pPr marL="0" marR="0" lvl="0" indent="0" algn="ctr"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pic>
        <p:nvPicPr>
          <p:cNvPr id="815328" name="Picture 161" descr="logo smal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94870" y="517548"/>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nvGrpSpPr>
        <p:grpSpPr bwMode="ltGray">
          <a:xfrm>
            <a:off x="262418" y="1226170"/>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116" name="Oval 102"/>
          <p:cNvSpPr>
            <a:spLocks noChangeArrowheads="1"/>
          </p:cNvSpPr>
          <p:nvPr userDrawn="1"/>
        </p:nvSpPr>
        <p:spPr bwMode="ltGray">
          <a:xfrm>
            <a:off x="445479" y="1389741"/>
            <a:ext cx="2206223" cy="2217431"/>
          </a:xfrm>
          <a:prstGeom prst="ellipse">
            <a:avLst/>
          </a:prstGeom>
          <a:blipFill dpi="0" rotWithShape="1">
            <a:blip r:embed="rId7"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3077" tIns="46541" rIns="93077" bIns="46541" numCol="1" anchor="ctr" anchorCtr="0" compatLnSpc="1">
            <a:prstTxWarp prst="textNoShape">
              <a:avLst/>
            </a:prstTxWarp>
          </a:bodyPr>
          <a:lstStyle/>
          <a:p>
            <a:pPr marL="0" marR="0" lvl="0" indent="0" algn="ctr"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117" name="Group 156"/>
          <p:cNvGrpSpPr>
            <a:grpSpLocks/>
          </p:cNvGrpSpPr>
          <p:nvPr userDrawn="1"/>
        </p:nvGrpSpPr>
        <p:grpSpPr bwMode="ltGray">
          <a:xfrm>
            <a:off x="174957"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121" name="Group 146"/>
          <p:cNvGrpSpPr>
            <a:grpSpLocks/>
          </p:cNvGrpSpPr>
          <p:nvPr userDrawn="1"/>
        </p:nvGrpSpPr>
        <p:grpSpPr bwMode="ltGray">
          <a:xfrm>
            <a:off x="931432" y="633344"/>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131" name="Oval 118"/>
          <p:cNvSpPr>
            <a:spLocks noChangeArrowheads="1"/>
          </p:cNvSpPr>
          <p:nvPr userDrawn="1"/>
        </p:nvSpPr>
        <p:spPr bwMode="ltGray">
          <a:xfrm>
            <a:off x="1025360" y="720810"/>
            <a:ext cx="1133888" cy="1135441"/>
          </a:xfrm>
          <a:prstGeom prst="ellipse">
            <a:avLst/>
          </a:prstGeom>
          <a:blipFill dpi="0" rotWithShape="1">
            <a:blip r:embed="rId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077" tIns="46541" rIns="93077" bIns="46541" numCol="1" anchor="ctr" anchorCtr="0" compatLnSpc="1">
            <a:prstTxWarp prst="textNoShape">
              <a:avLst/>
            </a:prstTxWarp>
          </a:bodyPr>
          <a:lstStyle/>
          <a:p>
            <a:pPr marL="0" marR="0" lvl="0" indent="0" algn="ctr"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132" name="Group 145"/>
          <p:cNvGrpSpPr>
            <a:grpSpLocks/>
          </p:cNvGrpSpPr>
          <p:nvPr userDrawn="1"/>
        </p:nvGrpSpPr>
        <p:grpSpPr bwMode="ltGray">
          <a:xfrm>
            <a:off x="881216" y="633344"/>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329" name="Group 157"/>
          <p:cNvGrpSpPr>
            <a:grpSpLocks/>
          </p:cNvGrpSpPr>
          <p:nvPr userDrawn="1"/>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338" name="Oval 128"/>
          <p:cNvSpPr>
            <a:spLocks noChangeArrowheads="1"/>
          </p:cNvSpPr>
          <p:nvPr userDrawn="1"/>
        </p:nvSpPr>
        <p:spPr bwMode="ltGray">
          <a:xfrm>
            <a:off x="492455" y="3292942"/>
            <a:ext cx="1838519" cy="1851368"/>
          </a:xfrm>
          <a:prstGeom prst="ellipse">
            <a:avLst/>
          </a:prstGeom>
          <a:blipFill dpi="0" rotWithShape="1">
            <a:blip r:embed="rId9"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077" tIns="46541" rIns="93077" bIns="46541" numCol="1" anchor="ctr" anchorCtr="0" compatLnSpc="1">
            <a:prstTxWarp prst="textNoShape">
              <a:avLst/>
            </a:prstTxWarp>
          </a:bodyPr>
          <a:lstStyle/>
          <a:p>
            <a:pPr marL="0" marR="0" lvl="0" indent="0" algn="ctr"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339" name="Group 158"/>
          <p:cNvGrpSpPr>
            <a:grpSpLocks/>
          </p:cNvGrpSpPr>
          <p:nvPr userDrawn="1"/>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343" name="Group 159"/>
          <p:cNvGrpSpPr>
            <a:grpSpLocks/>
          </p:cNvGrpSpPr>
          <p:nvPr userDrawn="1"/>
        </p:nvGrpSpPr>
        <p:grpSpPr bwMode="ltGray">
          <a:xfrm>
            <a:off x="918473"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350" name="Oval 138"/>
          <p:cNvSpPr>
            <a:spLocks noChangeArrowheads="1"/>
          </p:cNvSpPr>
          <p:nvPr userDrawn="1"/>
        </p:nvSpPr>
        <p:spPr bwMode="ltGray">
          <a:xfrm>
            <a:off x="1035079" y="4888390"/>
            <a:ext cx="1537228" cy="1550096"/>
          </a:xfrm>
          <a:prstGeom prst="ellipse">
            <a:avLst/>
          </a:prstGeom>
          <a:blipFill dpi="0" rotWithShape="1">
            <a:blip r:embed="rId10"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3077" tIns="46541" rIns="93077" bIns="46541" numCol="1" anchor="ctr" anchorCtr="0" compatLnSpc="1">
            <a:prstTxWarp prst="textNoShape">
              <a:avLst/>
            </a:prstTxWarp>
          </a:bodyPr>
          <a:lstStyle/>
          <a:p>
            <a:pPr marL="0" marR="0" lvl="0" indent="0" algn="ctr"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351" name="Group 160"/>
          <p:cNvGrpSpPr>
            <a:grpSpLocks/>
          </p:cNvGrpSpPr>
          <p:nvPr userDrawn="1"/>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Tree>
    <p:extLst>
      <p:ext uri="{BB962C8B-B14F-4D97-AF65-F5344CB8AC3E}">
        <p14:creationId xmlns:p14="http://schemas.microsoft.com/office/powerpoint/2010/main" xmlns="" val="16311253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643" y="1643"/>
          <a:ext cx="1619" cy="1619"/>
        </p:xfrm>
        <a:graphic>
          <a:graphicData uri="http://schemas.openxmlformats.org/presentationml/2006/ole">
            <p:oleObj spid="_x0000_s70824"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xmlns="" val="32172140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xmlns="" val="2145429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1" y="1"/>
          <a:ext cx="158750" cy="170089"/>
        </p:xfrm>
        <a:graphic>
          <a:graphicData uri="http://schemas.openxmlformats.org/presentationml/2006/ole">
            <p:oleObj spid="_x0000_s16572" name="think-cell Slide" r:id="rId3" imgW="360" imgH="360" progId="">
              <p:embed/>
            </p:oleObj>
          </a:graphicData>
        </a:graphic>
      </p:graphicFrame>
      <p:pic>
        <p:nvPicPr>
          <p:cNvPr id="815126" name="Picture 2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userDrawn="1"/>
        </p:nvSpPr>
        <p:spPr bwMode="ltGray">
          <a:xfrm>
            <a:off x="3498855" y="-10015"/>
            <a:ext cx="5645145" cy="2713347"/>
          </a:xfrm>
          <a:prstGeom prst="rect">
            <a:avLst/>
          </a:prstGeom>
          <a:solidFill>
            <a:srgbClr val="042274">
              <a:alpha val="80000"/>
            </a:srgbClr>
          </a:solid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32962"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dirty="0" smtClean="0">
              <a:ln>
                <a:noFill/>
              </a:ln>
              <a:solidFill>
                <a:srgbClr val="003896"/>
              </a:solidFill>
              <a:effectLst/>
              <a:uLnTx/>
              <a:uFillTx/>
              <a:latin typeface="Arial"/>
              <a:ea typeface="ＭＳ Ｐゴシック"/>
              <a:cs typeface="+mn-cs"/>
            </a:endParaRPr>
          </a:p>
        </p:txBody>
      </p:sp>
      <p:grpSp>
        <p:nvGrpSpPr>
          <p:cNvPr id="8" name="McK Title Elements" hidden="1"/>
          <p:cNvGrpSpPr>
            <a:grpSpLocks/>
          </p:cNvGrpSpPr>
          <p:nvPr userDrawn="1"/>
        </p:nvGrpSpPr>
        <p:grpSpPr bwMode="auto">
          <a:xfrm>
            <a:off x="3657470" y="1979306"/>
            <a:ext cx="4616429" cy="500501"/>
            <a:chOff x="1663" y="3104"/>
            <a:chExt cx="3109" cy="309"/>
          </a:xfrm>
        </p:grpSpPr>
        <p:sp>
          <p:nvSpPr>
            <p:cNvPr id="9" name="McK 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32962" rtl="0" eaLnBrk="1" fontAlgn="base" latinLnBrk="0" hangingPunct="1">
                <a:lnSpc>
                  <a:spcPct val="100000"/>
                </a:lnSpc>
                <a:spcBef>
                  <a:spcPct val="0"/>
                </a:spcBef>
                <a:spcAft>
                  <a:spcPct val="0"/>
                </a:spcAft>
                <a:buClrTx/>
                <a:buSzTx/>
                <a:buFontTx/>
                <a:buNone/>
                <a:tabLst/>
                <a:defRPr/>
              </a:pPr>
              <a:r>
                <a:rPr kumimoji="0" lang="en-US" sz="1428" b="0" i="0" u="none" strike="noStrike" kern="1200" cap="none" spc="0" normalizeH="0" baseline="0" noProof="0" dirty="0" smtClean="0">
                  <a:ln>
                    <a:noFill/>
                  </a:ln>
                  <a:solidFill>
                    <a:srgbClr val="FFFFFF"/>
                  </a:solidFill>
                  <a:effectLst/>
                  <a:uLnTx/>
                  <a:uFillTx/>
                  <a:latin typeface="Arial"/>
                  <a:ea typeface="ＭＳ Ｐゴシック"/>
                  <a:cs typeface="+mn-cs"/>
                </a:rPr>
                <a:t>Document type</a:t>
              </a:r>
            </a:p>
          </p:txBody>
        </p:sp>
        <p:sp>
          <p:nvSpPr>
            <p:cNvPr id="10" name="McK 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32962" rtl="0" eaLnBrk="1" fontAlgn="base" latinLnBrk="0" hangingPunct="1">
                <a:lnSpc>
                  <a:spcPct val="100000"/>
                </a:lnSpc>
                <a:spcBef>
                  <a:spcPct val="0"/>
                </a:spcBef>
                <a:spcAft>
                  <a:spcPct val="0"/>
                </a:spcAft>
                <a:buClrTx/>
                <a:buSzTx/>
                <a:buFontTx/>
                <a:buNone/>
                <a:tabLst/>
                <a:defRPr/>
              </a:pPr>
              <a:r>
                <a:rPr kumimoji="0" lang="en-US" sz="1428" b="0" i="0" u="none" strike="noStrike" kern="1200" cap="none" spc="0" normalizeH="0" baseline="0" noProof="0" dirty="0" smtClean="0">
                  <a:ln>
                    <a:noFill/>
                  </a:ln>
                  <a:solidFill>
                    <a:srgbClr val="FFFFFF"/>
                  </a:solidFill>
                  <a:effectLst/>
                  <a:uLnTx/>
                  <a:uFillTx/>
                  <a:latin typeface="Arial"/>
                  <a:ea typeface="ＭＳ Ｐゴシック"/>
                  <a:cs typeface="+mn-cs"/>
                </a:rPr>
                <a:t>Date</a:t>
              </a:r>
            </a:p>
          </p:txBody>
        </p:sp>
      </p:grpSp>
      <p:sp>
        <p:nvSpPr>
          <p:cNvPr id="13314" name="Rectangle 1026"/>
          <p:cNvSpPr>
            <a:spLocks noGrp="1" noChangeArrowheads="1"/>
          </p:cNvSpPr>
          <p:nvPr userDrawn="1">
            <p:ph type="ctrTitle"/>
          </p:nvPr>
        </p:nvSpPr>
        <p:spPr bwMode="auto">
          <a:xfrm>
            <a:off x="3657470" y="338043"/>
            <a:ext cx="5202247" cy="486744"/>
          </a:xfrm>
          <a:prstGeom prst="rect">
            <a:avLst/>
          </a:prstGeom>
        </p:spPr>
        <p:txBody>
          <a:bodyPr wrap="square" anchor="t" anchorCtr="0">
            <a:spAutoFit/>
          </a:bodyPr>
          <a:lstStyle>
            <a:lvl1pPr>
              <a:defRPr sz="3163" b="0" baseline="0">
                <a:solidFill>
                  <a:schemeClr val="bg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657470" y="1259148"/>
            <a:ext cx="5202247" cy="285799"/>
          </a:xfrm>
        </p:spPr>
        <p:txBody>
          <a:bodyPr wrap="square">
            <a:spAutoFit/>
          </a:bodyPr>
          <a:lstStyle>
            <a:lvl1pPr>
              <a:defRPr sz="1837" baseline="0">
                <a:solidFill>
                  <a:schemeClr val="bg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sp>
        <p:nvSpPr>
          <p:cNvPr id="15" name="Footer Placeholder 2"/>
          <p:cNvSpPr txBox="1">
            <a:spLocks/>
          </p:cNvSpPr>
          <p:nvPr userDrawn="1"/>
        </p:nvSpPr>
        <p:spPr bwMode="auto">
          <a:xfrm>
            <a:off x="48595" y="93146"/>
            <a:ext cx="939360" cy="153888"/>
          </a:xfrm>
          <a:prstGeom prst="rect">
            <a:avLst/>
          </a:prstGeom>
        </p:spPr>
        <p:txBody>
          <a:bodyPr vert="horz" wrap="square" lIns="0" tIns="0" rIns="0" bIns="0" rtlCol="0" anchor="ctr">
            <a:spAutoFit/>
          </a:bodyPr>
          <a:lstStyle>
            <a:defPPr>
              <a:defRPr lang="en-US"/>
            </a:defPPr>
            <a:lvl1pPr algn="ctr" rtl="0" fontAlgn="base">
              <a:spcBef>
                <a:spcPct val="0"/>
              </a:spcBef>
              <a:spcAft>
                <a:spcPct val="0"/>
              </a:spcAft>
              <a:defRPr sz="1000" kern="1200">
                <a:solidFill>
                  <a:schemeClr val="tx2"/>
                </a:solidFill>
                <a:latin typeface="Arial" charset="0"/>
                <a:ea typeface="+mn-ea"/>
                <a:cs typeface="+mn-cs"/>
              </a:defRPr>
            </a:lvl1pPr>
            <a:lvl2pPr marL="455943" algn="l" rtl="0" fontAlgn="base">
              <a:spcBef>
                <a:spcPct val="0"/>
              </a:spcBef>
              <a:spcAft>
                <a:spcPct val="0"/>
              </a:spcAft>
              <a:defRPr sz="1600" kern="1200">
                <a:solidFill>
                  <a:schemeClr val="tx1"/>
                </a:solidFill>
                <a:latin typeface="Arial" charset="0"/>
                <a:ea typeface="+mn-ea"/>
                <a:cs typeface="+mn-cs"/>
              </a:defRPr>
            </a:lvl2pPr>
            <a:lvl3pPr marL="911894" algn="l" rtl="0" fontAlgn="base">
              <a:spcBef>
                <a:spcPct val="0"/>
              </a:spcBef>
              <a:spcAft>
                <a:spcPct val="0"/>
              </a:spcAft>
              <a:defRPr sz="1600" kern="1200">
                <a:solidFill>
                  <a:schemeClr val="tx1"/>
                </a:solidFill>
                <a:latin typeface="Arial" charset="0"/>
                <a:ea typeface="+mn-ea"/>
                <a:cs typeface="+mn-cs"/>
              </a:defRPr>
            </a:lvl3pPr>
            <a:lvl4pPr marL="1367837" algn="l" rtl="0" fontAlgn="base">
              <a:spcBef>
                <a:spcPct val="0"/>
              </a:spcBef>
              <a:spcAft>
                <a:spcPct val="0"/>
              </a:spcAft>
              <a:defRPr sz="1600" kern="1200">
                <a:solidFill>
                  <a:schemeClr val="tx1"/>
                </a:solidFill>
                <a:latin typeface="Arial" charset="0"/>
                <a:ea typeface="+mn-ea"/>
                <a:cs typeface="+mn-cs"/>
              </a:defRPr>
            </a:lvl4pPr>
            <a:lvl5pPr marL="1823785" algn="l" rtl="0" fontAlgn="base">
              <a:spcBef>
                <a:spcPct val="0"/>
              </a:spcBef>
              <a:spcAft>
                <a:spcPct val="0"/>
              </a:spcAft>
              <a:defRPr sz="1600" kern="1200">
                <a:solidFill>
                  <a:schemeClr val="tx1"/>
                </a:solidFill>
                <a:latin typeface="Arial" charset="0"/>
                <a:ea typeface="+mn-ea"/>
                <a:cs typeface="+mn-cs"/>
              </a:defRPr>
            </a:lvl5pPr>
            <a:lvl6pPr marL="2279731" algn="l" defTabSz="911894" rtl="0" eaLnBrk="1" latinLnBrk="0" hangingPunct="1">
              <a:defRPr sz="1600" kern="1200">
                <a:solidFill>
                  <a:schemeClr val="tx1"/>
                </a:solidFill>
                <a:latin typeface="Arial" charset="0"/>
                <a:ea typeface="+mn-ea"/>
                <a:cs typeface="+mn-cs"/>
              </a:defRPr>
            </a:lvl6pPr>
            <a:lvl7pPr marL="2735676" algn="l" defTabSz="911894" rtl="0" eaLnBrk="1" latinLnBrk="0" hangingPunct="1">
              <a:defRPr sz="1600" kern="1200">
                <a:solidFill>
                  <a:schemeClr val="tx1"/>
                </a:solidFill>
                <a:latin typeface="Arial" charset="0"/>
                <a:ea typeface="+mn-ea"/>
                <a:cs typeface="+mn-cs"/>
              </a:defRPr>
            </a:lvl7pPr>
            <a:lvl8pPr marL="3191623" algn="l" defTabSz="911894" rtl="0" eaLnBrk="1" latinLnBrk="0" hangingPunct="1">
              <a:defRPr sz="1600" kern="1200">
                <a:solidFill>
                  <a:schemeClr val="tx1"/>
                </a:solidFill>
                <a:latin typeface="Arial" charset="0"/>
                <a:ea typeface="+mn-ea"/>
                <a:cs typeface="+mn-cs"/>
              </a:defRPr>
            </a:lvl8pPr>
            <a:lvl9pPr marL="3647568" algn="l" defTabSz="911894" rtl="0" eaLnBrk="1" latinLnBrk="0" hangingPunct="1">
              <a:defRPr sz="1600" kern="1200">
                <a:solidFill>
                  <a:schemeClr val="tx1"/>
                </a:solidFill>
                <a:latin typeface="Arial" charset="0"/>
                <a:ea typeface="+mn-ea"/>
                <a:cs typeface="+mn-cs"/>
              </a:defRPr>
            </a:lvl9pPr>
          </a:lstStyle>
          <a:p>
            <a:pPr marL="0" marR="0" lvl="0" indent="0" algn="ctr" defTabSz="9329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3896"/>
                </a:solidFill>
                <a:effectLst/>
                <a:uLnTx/>
                <a:uFillTx/>
                <a:latin typeface="Arial"/>
                <a:ea typeface="ＭＳ Ｐゴシック"/>
                <a:cs typeface="+mn-cs"/>
              </a:rPr>
              <a:t>CONFIDENTIAL</a:t>
            </a:r>
          </a:p>
        </p:txBody>
      </p:sp>
      <p:sp>
        <p:nvSpPr>
          <p:cNvPr id="19" name="Right Triangle 18"/>
          <p:cNvSpPr/>
          <p:nvPr userDrawn="1"/>
        </p:nvSpPr>
        <p:spPr>
          <a:xfrm flipH="1">
            <a:off x="3498854" y="5534668"/>
            <a:ext cx="5645145" cy="1323331"/>
          </a:xfrm>
          <a:prstGeom prst="rtTriangle">
            <a:avLst/>
          </a:prstGeom>
          <a:gradFill flip="none" rotWithShape="1">
            <a:gsLst>
              <a:gs pos="0">
                <a:schemeClr val="accent3">
                  <a:shade val="51000"/>
                  <a:satMod val="130000"/>
                  <a:alpha val="0"/>
                </a:schemeClr>
              </a:gs>
              <a:gs pos="100000">
                <a:schemeClr val="bg1">
                  <a:alpha val="85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962"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dirty="0" smtClean="0">
              <a:ln>
                <a:noFill/>
              </a:ln>
              <a:solidFill>
                <a:srgbClr val="003896"/>
              </a:solidFill>
              <a:effectLst/>
              <a:uLnTx/>
              <a:uFillTx/>
              <a:latin typeface="Arial"/>
              <a:ea typeface="ＭＳ Ｐゴシック"/>
              <a:cs typeface="+mn-cs"/>
            </a:endParaRPr>
          </a:p>
        </p:txBody>
      </p:sp>
      <p:pic>
        <p:nvPicPr>
          <p:cNvPr id="815109" name="Picture 5" descr="https://upload.wikimedia.org/wikipedia/en/thumb/d/d8/Eskom.svg/1280px-Eskom.svg.png"/>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939765" y="6171228"/>
            <a:ext cx="2075268" cy="4798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0108188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15329126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nvPr>
        </p:nvGraphicFramePr>
        <p:xfrm>
          <a:off x="1606" y="1606"/>
          <a:ext cx="1587" cy="1587"/>
        </p:xfrm>
        <a:graphic>
          <a:graphicData uri="http://schemas.openxmlformats.org/presentationml/2006/ole">
            <p:oleObj spid="_x0000_s71847" name="think-cell Slide" r:id="rId3" imgW="360" imgH="360" progId="">
              <p:embed/>
            </p:oleObj>
          </a:graphicData>
        </a:graphic>
      </p:graphicFrame>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4"/>
          <p:cNvSpPr>
            <a:spLocks noGrp="1"/>
          </p:cNvSpPr>
          <p:nvPr>
            <p:ph type="ftr" sz="quarter" idx="10"/>
          </p:nvPr>
        </p:nvSpPr>
        <p:spPr>
          <a:xfrm>
            <a:off x="3132156" y="6453188"/>
            <a:ext cx="2879725" cy="268287"/>
          </a:xfrm>
          <a:prstGeom prst="rect">
            <a:avLst/>
          </a:prstGeom>
        </p:spPr>
        <p:txBody>
          <a:bodyPr lIns="91266" tIns="45633" rIns="91266" bIns="45633"/>
          <a:lstStyle>
            <a:lvl1pPr>
              <a:defRPr/>
            </a:lvl1pPr>
          </a:lstStyle>
          <a:p>
            <a:pPr marL="0" marR="0" lvl="0" indent="0" algn="l" defTabSz="912656"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5" name="Slide Number Placeholder 5"/>
          <p:cNvSpPr>
            <a:spLocks noGrp="1"/>
          </p:cNvSpPr>
          <p:nvPr>
            <p:ph type="sldNum" sz="quarter" idx="11"/>
          </p:nvPr>
        </p:nvSpPr>
        <p:spPr/>
        <p:txBody>
          <a:bodyPr lIns="91306" tIns="45653" rIns="91306" bIns="45653"/>
          <a:lstStyle>
            <a:lvl1pPr>
              <a:defRPr/>
            </a:lvl1pPr>
          </a:lstStyle>
          <a:p>
            <a:pPr marL="0" marR="0" lvl="0" indent="0" algn="l" defTabSz="912270" rtl="0" eaLnBrk="1" fontAlgn="auto" latinLnBrk="0" hangingPunct="1">
              <a:lnSpc>
                <a:spcPct val="100000"/>
              </a:lnSpc>
              <a:spcBef>
                <a:spcPts val="0"/>
              </a:spcBef>
              <a:spcAft>
                <a:spcPts val="0"/>
              </a:spcAft>
              <a:buClrTx/>
              <a:buSzTx/>
              <a:buFontTx/>
              <a:buNone/>
              <a:tabLst/>
              <a:defRPr/>
            </a:pPr>
            <a:fld id="{9DA7AE30-A8F3-4271-A43D-7BCA581CD1B4}" type="slidenum">
              <a:rPr kumimoji="0" lang="en-ZA" sz="1800" b="0" i="0" u="none" strike="noStrike" kern="1200" cap="none" spc="0" normalizeH="0" baseline="0" noProof="0">
                <a:ln>
                  <a:noFill/>
                </a:ln>
                <a:solidFill>
                  <a:srgbClr val="003896"/>
                </a:solidFill>
                <a:effectLst/>
                <a:uLnTx/>
                <a:uFillTx/>
                <a:latin typeface="Arial"/>
                <a:ea typeface="ＭＳ Ｐゴシック"/>
                <a:cs typeface="+mn-cs"/>
              </a:rPr>
              <a:pPr marL="0" marR="0" lvl="0" indent="0" algn="l" defTabSz="91227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srgbClr val="003896"/>
              </a:solidFill>
              <a:effectLst/>
              <a:uLnTx/>
              <a:uFillTx/>
              <a:latin typeface="Arial"/>
              <a:ea typeface="ＭＳ Ｐゴシック"/>
              <a:cs typeface="+mn-cs"/>
            </a:endParaRPr>
          </a:p>
        </p:txBody>
      </p:sp>
    </p:spTree>
    <p:extLst>
      <p:ext uri="{BB962C8B-B14F-4D97-AF65-F5344CB8AC3E}">
        <p14:creationId xmlns:p14="http://schemas.microsoft.com/office/powerpoint/2010/main" xmlns="" val="3489620042"/>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14" y="22"/>
          <a:ext cx="158750" cy="170089"/>
        </p:xfrm>
        <a:graphic>
          <a:graphicData uri="http://schemas.openxmlformats.org/presentationml/2006/ole">
            <p:oleObj spid="_x0000_s73896" name="think-cell Slide" r:id="rId3" imgW="360" imgH="360" progId="">
              <p:embed/>
            </p:oleObj>
          </a:graphicData>
        </a:graphic>
      </p:graphicFrame>
      <p:grpSp>
        <p:nvGrpSpPr>
          <p:cNvPr id="8" name="Title Elements" hidden="1"/>
          <p:cNvGrpSpPr>
            <a:grpSpLocks/>
          </p:cNvGrpSpPr>
          <p:nvPr userDrawn="1"/>
        </p:nvGrpSpPr>
        <p:grpSpPr bwMode="auto">
          <a:xfrm>
            <a:off x="3439049" y="5205856"/>
            <a:ext cx="4616429" cy="494020"/>
            <a:chOff x="1663" y="3106"/>
            <a:chExt cx="3109" cy="305"/>
          </a:xfrm>
        </p:grpSpPr>
        <p:sp>
          <p:nvSpPr>
            <p:cNvPr id="9" name="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2366"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3896"/>
                  </a:solidFill>
                  <a:effectLst/>
                  <a:uLnTx/>
                  <a:uFillTx/>
                  <a:latin typeface="Arial"/>
                  <a:ea typeface="ＭＳ Ｐゴシック"/>
                  <a:cs typeface="+mn-cs"/>
                </a:rPr>
                <a:t>Document type</a:t>
              </a:r>
            </a:p>
          </p:txBody>
        </p:sp>
        <p:sp>
          <p:nvSpPr>
            <p:cNvPr id="10" name="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2366"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3896"/>
                  </a:solidFill>
                  <a:effectLst/>
                  <a:uLnTx/>
                  <a:uFillTx/>
                  <a:latin typeface="Arial"/>
                  <a:ea typeface="ＭＳ Ｐゴシック"/>
                  <a:cs typeface="+mn-cs"/>
                </a:rPr>
                <a:t>Date</a:t>
              </a:r>
            </a:p>
          </p:txBody>
        </p:sp>
      </p:grpSp>
      <p:sp>
        <p:nvSpPr>
          <p:cNvPr id="13314" name="Rectangle 1026"/>
          <p:cNvSpPr>
            <a:spLocks noGrp="1" noChangeArrowheads="1"/>
          </p:cNvSpPr>
          <p:nvPr userDrawn="1">
            <p:ph type="ctrTitle"/>
          </p:nvPr>
        </p:nvSpPr>
        <p:spPr bwMode="auto">
          <a:xfrm>
            <a:off x="3439049" y="2497774"/>
            <a:ext cx="520224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439049" y="3950693"/>
            <a:ext cx="5202247" cy="285799"/>
          </a:xfrm>
        </p:spPr>
        <p:txBody>
          <a:bodyPr wrap="square">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815160" name="Picture 56"/>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3657483" y="60237"/>
            <a:ext cx="1461096" cy="385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5326" name="Picture 23" descr="d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3090" tIns="46548" rIns="93090" bIns="46548" numCol="1" anchor="ctr" anchorCtr="0" compatLnSpc="1">
            <a:prstTxWarp prst="textNoShape">
              <a:avLst/>
            </a:prstTxWarp>
          </a:bodyPr>
          <a:lstStyle/>
          <a:p>
            <a:pPr marL="0" marR="0" lvl="0" indent="0" algn="ctr"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pic>
        <p:nvPicPr>
          <p:cNvPr id="815328" name="Picture 161" descr="logo smal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94869" y="517547"/>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nvGrpSpPr>
        <p:grpSpPr bwMode="ltGray">
          <a:xfrm>
            <a:off x="262418" y="1226169"/>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116" name="Oval 102"/>
          <p:cNvSpPr>
            <a:spLocks noChangeArrowheads="1"/>
          </p:cNvSpPr>
          <p:nvPr userDrawn="1"/>
        </p:nvSpPr>
        <p:spPr bwMode="ltGray">
          <a:xfrm>
            <a:off x="445478" y="1389741"/>
            <a:ext cx="2206223" cy="2217431"/>
          </a:xfrm>
          <a:prstGeom prst="ellipse">
            <a:avLst/>
          </a:prstGeom>
          <a:blipFill dpi="0" rotWithShape="1">
            <a:blip r:embed="rId7"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3090" tIns="46548" rIns="93090" bIns="46548" numCol="1" anchor="ctr" anchorCtr="0" compatLnSpc="1">
            <a:prstTxWarp prst="textNoShape">
              <a:avLst/>
            </a:prstTxWarp>
          </a:bodyPr>
          <a:lstStyle/>
          <a:p>
            <a:pPr marL="0" marR="0" lvl="0" indent="0" algn="ctr"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117" name="Group 156"/>
          <p:cNvGrpSpPr>
            <a:grpSpLocks/>
          </p:cNvGrpSpPr>
          <p:nvPr userDrawn="1"/>
        </p:nvGrpSpPr>
        <p:grpSpPr bwMode="ltGray">
          <a:xfrm>
            <a:off x="174957"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121" name="Group 146"/>
          <p:cNvGrpSpPr>
            <a:grpSpLocks/>
          </p:cNvGrpSpPr>
          <p:nvPr userDrawn="1"/>
        </p:nvGrpSpPr>
        <p:grpSpPr bwMode="ltGray">
          <a:xfrm>
            <a:off x="931431" y="633343"/>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131" name="Oval 118"/>
          <p:cNvSpPr>
            <a:spLocks noChangeArrowheads="1"/>
          </p:cNvSpPr>
          <p:nvPr userDrawn="1"/>
        </p:nvSpPr>
        <p:spPr bwMode="ltGray">
          <a:xfrm>
            <a:off x="1025360" y="720809"/>
            <a:ext cx="1133888" cy="1135441"/>
          </a:xfrm>
          <a:prstGeom prst="ellipse">
            <a:avLst/>
          </a:prstGeom>
          <a:blipFill dpi="0" rotWithShape="1">
            <a:blip r:embed="rId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090" tIns="46548" rIns="93090" bIns="46548" numCol="1" anchor="ctr" anchorCtr="0" compatLnSpc="1">
            <a:prstTxWarp prst="textNoShape">
              <a:avLst/>
            </a:prstTxWarp>
          </a:bodyPr>
          <a:lstStyle/>
          <a:p>
            <a:pPr marL="0" marR="0" lvl="0" indent="0" algn="ctr"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132" name="Group 145"/>
          <p:cNvGrpSpPr>
            <a:grpSpLocks/>
          </p:cNvGrpSpPr>
          <p:nvPr userDrawn="1"/>
        </p:nvGrpSpPr>
        <p:grpSpPr bwMode="ltGray">
          <a:xfrm>
            <a:off x="881215" y="633343"/>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329" name="Group 157"/>
          <p:cNvGrpSpPr>
            <a:grpSpLocks/>
          </p:cNvGrpSpPr>
          <p:nvPr userDrawn="1"/>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338" name="Oval 128"/>
          <p:cNvSpPr>
            <a:spLocks noChangeArrowheads="1"/>
          </p:cNvSpPr>
          <p:nvPr userDrawn="1"/>
        </p:nvSpPr>
        <p:spPr bwMode="ltGray">
          <a:xfrm>
            <a:off x="492454" y="3292942"/>
            <a:ext cx="1838519" cy="1851368"/>
          </a:xfrm>
          <a:prstGeom prst="ellipse">
            <a:avLst/>
          </a:prstGeom>
          <a:blipFill dpi="0" rotWithShape="1">
            <a:blip r:embed="rId9"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090" tIns="46548" rIns="93090" bIns="46548" numCol="1" anchor="ctr" anchorCtr="0" compatLnSpc="1">
            <a:prstTxWarp prst="textNoShape">
              <a:avLst/>
            </a:prstTxWarp>
          </a:bodyPr>
          <a:lstStyle/>
          <a:p>
            <a:pPr marL="0" marR="0" lvl="0" indent="0" algn="ctr"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339" name="Group 158"/>
          <p:cNvGrpSpPr>
            <a:grpSpLocks/>
          </p:cNvGrpSpPr>
          <p:nvPr userDrawn="1"/>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343" name="Group 159"/>
          <p:cNvGrpSpPr>
            <a:grpSpLocks/>
          </p:cNvGrpSpPr>
          <p:nvPr userDrawn="1"/>
        </p:nvGrpSpPr>
        <p:grpSpPr bwMode="ltGray">
          <a:xfrm>
            <a:off x="918472"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350" name="Oval 138"/>
          <p:cNvSpPr>
            <a:spLocks noChangeArrowheads="1"/>
          </p:cNvSpPr>
          <p:nvPr userDrawn="1"/>
        </p:nvSpPr>
        <p:spPr bwMode="ltGray">
          <a:xfrm>
            <a:off x="1035079" y="4888390"/>
            <a:ext cx="1537228" cy="1550096"/>
          </a:xfrm>
          <a:prstGeom prst="ellipse">
            <a:avLst/>
          </a:prstGeom>
          <a:blipFill dpi="0" rotWithShape="1">
            <a:blip r:embed="rId10"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3090" tIns="46548" rIns="93090" bIns="46548" numCol="1" anchor="ctr" anchorCtr="0" compatLnSpc="1">
            <a:prstTxWarp prst="textNoShape">
              <a:avLst/>
            </a:prstTxWarp>
          </a:bodyPr>
          <a:lstStyle/>
          <a:p>
            <a:pPr marL="0" marR="0" lvl="0" indent="0" algn="ctr"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351" name="Group 160"/>
          <p:cNvGrpSpPr>
            <a:grpSpLocks/>
          </p:cNvGrpSpPr>
          <p:nvPr userDrawn="1"/>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Tree>
    <p:extLst>
      <p:ext uri="{BB962C8B-B14F-4D97-AF65-F5344CB8AC3E}">
        <p14:creationId xmlns:p14="http://schemas.microsoft.com/office/powerpoint/2010/main" xmlns="" val="421359433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4289869747"/>
              </p:ext>
            </p:extLst>
          </p:nvPr>
        </p:nvGraphicFramePr>
        <p:xfrm>
          <a:off x="1642" y="1642"/>
          <a:ext cx="1619" cy="1619"/>
        </p:xfrm>
        <a:graphic>
          <a:graphicData uri="http://schemas.openxmlformats.org/presentationml/2006/ole">
            <p:oleObj spid="_x0000_s74920"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102561742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64" hidden="1"/>
          <p:cNvGraphicFramePr>
            <a:graphicFrameLocks/>
          </p:cNvGraphicFramePr>
          <p:nvPr userDrawn="1"/>
        </p:nvGraphicFramePr>
        <p:xfrm>
          <a:off x="0" y="0"/>
          <a:ext cx="158750" cy="169863"/>
        </p:xfrm>
        <a:graphic>
          <a:graphicData uri="http://schemas.openxmlformats.org/presentationml/2006/ole">
            <p:oleObj spid="_x0000_s94374" name="think-cell Slide" r:id="rId3" imgW="360" imgH="360" progId="">
              <p:embed/>
            </p:oleObj>
          </a:graphicData>
        </a:graphic>
      </p:graphicFrame>
      <p:grpSp>
        <p:nvGrpSpPr>
          <p:cNvPr id="5" name="Title Elements" hidden="1"/>
          <p:cNvGrpSpPr>
            <a:grpSpLocks/>
          </p:cNvGrpSpPr>
          <p:nvPr userDrawn="1"/>
        </p:nvGrpSpPr>
        <p:grpSpPr bwMode="auto">
          <a:xfrm>
            <a:off x="3438525" y="5202238"/>
            <a:ext cx="4616450" cy="501650"/>
            <a:chOff x="1663" y="3104"/>
            <a:chExt cx="3109" cy="309"/>
          </a:xfrm>
        </p:grpSpPr>
        <p:sp>
          <p:nvSpPr>
            <p:cNvPr id="6" name="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3626"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3896"/>
                  </a:solidFill>
                  <a:effectLst/>
                  <a:uLnTx/>
                  <a:uFillTx/>
                  <a:latin typeface="Arial"/>
                  <a:ea typeface="ＭＳ Ｐゴシック"/>
                  <a:cs typeface="+mn-cs"/>
                </a:rPr>
                <a:t>Document type</a:t>
              </a:r>
            </a:p>
          </p:txBody>
        </p:sp>
        <p:sp>
          <p:nvSpPr>
            <p:cNvPr id="7" name="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3626"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3896"/>
                  </a:solidFill>
                  <a:effectLst/>
                  <a:uLnTx/>
                  <a:uFillTx/>
                  <a:latin typeface="Arial"/>
                  <a:ea typeface="ＭＳ Ｐゴシック"/>
                  <a:cs typeface="+mn-cs"/>
                </a:rPr>
                <a:t>Date</a:t>
              </a:r>
            </a:p>
          </p:txBody>
        </p:sp>
      </p:grpSp>
      <p:pic>
        <p:nvPicPr>
          <p:cNvPr id="8" name="Picture 56"/>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3657600" y="60325"/>
            <a:ext cx="1460500" cy="385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3" descr="d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0" y="0"/>
            <a:ext cx="18256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1"/>
          <p:cNvSpPr>
            <a:spLocks noChangeArrowheads="1"/>
          </p:cNvSpPr>
          <p:nvPr/>
        </p:nvSpPr>
        <p:spPr bwMode="auto">
          <a:xfrm>
            <a:off x="0" y="0"/>
            <a:ext cx="91487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3217" tIns="46610" rIns="93217" bIns="46610"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11" name="Picture 161" descr="logo smal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94463" y="517525"/>
            <a:ext cx="2146300"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2" name="Group 155"/>
          <p:cNvGrpSpPr>
            <a:grpSpLocks/>
          </p:cNvGrpSpPr>
          <p:nvPr userDrawn="1"/>
        </p:nvGrpSpPr>
        <p:grpSpPr bwMode="auto">
          <a:xfrm>
            <a:off x="261938" y="1225550"/>
            <a:ext cx="2533650" cy="2495550"/>
            <a:chOff x="162" y="757"/>
            <a:chExt cx="1564" cy="1540"/>
          </a:xfrm>
        </p:grpSpPr>
        <p:sp>
          <p:nvSpPr>
            <p:cNvPr id="13"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4" name="Oval 103"/>
            <p:cNvSpPr>
              <a:spLocks noChangeArrowheads="1"/>
            </p:cNvSpPr>
            <p:nvPr/>
          </p:nvSpPr>
          <p:spPr bwMode="ltGray">
            <a:xfrm>
              <a:off x="217"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5"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6"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7"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8" name="Oval 102"/>
          <p:cNvSpPr>
            <a:spLocks noChangeArrowheads="1"/>
          </p:cNvSpPr>
          <p:nvPr userDrawn="1"/>
        </p:nvSpPr>
        <p:spPr bwMode="ltGray">
          <a:xfrm>
            <a:off x="445465" y="1389741"/>
            <a:ext cx="2206223" cy="2217431"/>
          </a:xfrm>
          <a:prstGeom prst="ellipse">
            <a:avLst/>
          </a:prstGeom>
          <a:blipFill dpi="0" rotWithShape="1">
            <a:blip r:embed="rId7" cstate="print">
              <a:extLst>
                <a:ext uri="{28A0092B-C50C-407E-A947-70E740481C1C}">
                  <a14:useLocalDpi xmlns:a14="http://schemas.microsoft.com/office/drawing/2010/main" xmlns="" val="0"/>
                </a:ext>
              </a:extLst>
            </a:blip>
            <a:srcRect/>
            <a:stretch>
              <a:fillRect t="-166" b="-166"/>
            </a:stretch>
          </a:blipFill>
          <a:ln>
            <a:noFill/>
          </a:ln>
        </p:spPr>
        <p:txBody>
          <a:bodyPr lIns="93217" tIns="46610" rIns="93217" bIns="46610" anchor="ctr"/>
          <a:lstStyle/>
          <a:p>
            <a:pPr marL="0" marR="0" lvl="0" indent="0" algn="ctr"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19" name="Group 156"/>
          <p:cNvGrpSpPr>
            <a:grpSpLocks/>
          </p:cNvGrpSpPr>
          <p:nvPr userDrawn="1"/>
        </p:nvGrpSpPr>
        <p:grpSpPr bwMode="auto">
          <a:xfrm>
            <a:off x="174625" y="1225550"/>
            <a:ext cx="2697163" cy="2544763"/>
            <a:chOff x="108" y="757"/>
            <a:chExt cx="1665" cy="1571"/>
          </a:xfrm>
        </p:grpSpPr>
        <p:sp>
          <p:nvSpPr>
            <p:cNvPr id="20" name="Oval 107"/>
            <p:cNvSpPr>
              <a:spLocks noChangeArrowheads="1"/>
            </p:cNvSpPr>
            <p:nvPr/>
          </p:nvSpPr>
          <p:spPr bwMode="ltGray">
            <a:xfrm>
              <a:off x="279" y="834"/>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1"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2"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grpSp>
        <p:nvGrpSpPr>
          <p:cNvPr id="23" name="Group 146"/>
          <p:cNvGrpSpPr>
            <a:grpSpLocks/>
          </p:cNvGrpSpPr>
          <p:nvPr userDrawn="1"/>
        </p:nvGrpSpPr>
        <p:grpSpPr bwMode="auto">
          <a:xfrm>
            <a:off x="931863" y="633413"/>
            <a:ext cx="1309687" cy="1285875"/>
            <a:chOff x="575" y="391"/>
            <a:chExt cx="809" cy="794"/>
          </a:xfrm>
        </p:grpSpPr>
        <p:sp>
          <p:nvSpPr>
            <p:cNvPr id="24" name="Oval 147"/>
            <p:cNvSpPr>
              <a:spLocks noChangeArrowheads="1"/>
            </p:cNvSpPr>
            <p:nvPr/>
          </p:nvSpPr>
          <p:spPr bwMode="ltGray">
            <a:xfrm>
              <a:off x="614" y="422"/>
              <a:ext cx="738" cy="747"/>
            </a:xfrm>
            <a:prstGeom prst="ellipse">
              <a:avLst/>
            </a:prstGeom>
            <a:solidFill>
              <a:srgbClr val="83725B"/>
            </a:solidFill>
            <a:ln w="9525">
              <a:solidFill>
                <a:srgbClr val="83725B"/>
              </a:solidFill>
              <a:miter lim="800000"/>
              <a:headEnd/>
              <a:tailEnd/>
            </a:ln>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5"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6" name="Oval 149"/>
            <p:cNvSpPr>
              <a:spLocks noChangeArrowheads="1"/>
            </p:cNvSpPr>
            <p:nvPr/>
          </p:nvSpPr>
          <p:spPr bwMode="ltGray">
            <a:xfrm>
              <a:off x="598" y="399"/>
              <a:ext cx="771"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7"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8"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9"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0"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1"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2" name="Oval 118"/>
          <p:cNvSpPr>
            <a:spLocks noChangeArrowheads="1"/>
          </p:cNvSpPr>
          <p:nvPr userDrawn="1"/>
        </p:nvSpPr>
        <p:spPr bwMode="ltGray">
          <a:xfrm>
            <a:off x="1025525" y="720725"/>
            <a:ext cx="1133475" cy="1135063"/>
          </a:xfrm>
          <a:prstGeom prst="ellipse">
            <a:avLst/>
          </a:prstGeom>
          <a:blipFill dpi="0" rotWithShape="1">
            <a:blip r:embed="rId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lIns="93217" tIns="46610" rIns="93217" bIns="46610"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3" name="Group 145"/>
          <p:cNvGrpSpPr>
            <a:grpSpLocks/>
          </p:cNvGrpSpPr>
          <p:nvPr userDrawn="1"/>
        </p:nvGrpSpPr>
        <p:grpSpPr bwMode="auto">
          <a:xfrm>
            <a:off x="881063" y="633413"/>
            <a:ext cx="1398587" cy="1309687"/>
            <a:chOff x="544" y="391"/>
            <a:chExt cx="863" cy="809"/>
          </a:xfrm>
        </p:grpSpPr>
        <p:sp>
          <p:nvSpPr>
            <p:cNvPr id="34"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6"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grpSp>
        <p:nvGrpSpPr>
          <p:cNvPr id="37" name="Group 157"/>
          <p:cNvGrpSpPr>
            <a:grpSpLocks/>
          </p:cNvGrpSpPr>
          <p:nvPr userDrawn="1"/>
        </p:nvGrpSpPr>
        <p:grpSpPr bwMode="auto">
          <a:xfrm>
            <a:off x="338138" y="3154363"/>
            <a:ext cx="2117725" cy="2079625"/>
            <a:chOff x="209" y="1947"/>
            <a:chExt cx="1307" cy="1284"/>
          </a:xfrm>
        </p:grpSpPr>
        <p:sp>
          <p:nvSpPr>
            <p:cNvPr id="38" name="Oval 122"/>
            <p:cNvSpPr>
              <a:spLocks noChangeArrowheads="1"/>
            </p:cNvSpPr>
            <p:nvPr/>
          </p:nvSpPr>
          <p:spPr bwMode="ltGray">
            <a:xfrm>
              <a:off x="264" y="2002"/>
              <a:ext cx="1213" cy="1206"/>
            </a:xfrm>
            <a:prstGeom prst="ellipse">
              <a:avLst/>
            </a:prstGeom>
            <a:solidFill>
              <a:srgbClr val="83725B"/>
            </a:solidFill>
            <a:ln w="9525">
              <a:solidFill>
                <a:srgbClr val="83725B"/>
              </a:solidFill>
              <a:miter lim="800000"/>
              <a:headEnd/>
              <a:tailEnd/>
            </a:ln>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9"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0" name="Oval 124"/>
            <p:cNvSpPr>
              <a:spLocks noChangeArrowheads="1"/>
            </p:cNvSpPr>
            <p:nvPr/>
          </p:nvSpPr>
          <p:spPr bwMode="ltGray">
            <a:xfrm>
              <a:off x="248" y="1963"/>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1" name="Oval 125"/>
            <p:cNvSpPr>
              <a:spLocks noChangeArrowheads="1"/>
            </p:cNvSpPr>
            <p:nvPr/>
          </p:nvSpPr>
          <p:spPr bwMode="ltGray">
            <a:xfrm>
              <a:off x="209" y="1963"/>
              <a:ext cx="1237"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4" name="Oval 128"/>
          <p:cNvSpPr>
            <a:spLocks noChangeArrowheads="1"/>
          </p:cNvSpPr>
          <p:nvPr userDrawn="1"/>
        </p:nvSpPr>
        <p:spPr bwMode="ltGray">
          <a:xfrm>
            <a:off x="492125" y="3292475"/>
            <a:ext cx="1838325" cy="1852613"/>
          </a:xfrm>
          <a:prstGeom prst="ellipse">
            <a:avLst/>
          </a:prstGeom>
          <a:blipFill dpi="0" rotWithShape="1">
            <a:blip r:embed="rId9"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lIns="93217" tIns="46610" rIns="93217" bIns="46610"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5" name="Group 158"/>
          <p:cNvGrpSpPr>
            <a:grpSpLocks/>
          </p:cNvGrpSpPr>
          <p:nvPr userDrawn="1"/>
        </p:nvGrpSpPr>
        <p:grpSpPr bwMode="auto">
          <a:xfrm>
            <a:off x="261938" y="3154363"/>
            <a:ext cx="2257425" cy="2128837"/>
            <a:chOff x="162" y="1947"/>
            <a:chExt cx="1393" cy="1315"/>
          </a:xfrm>
        </p:grpSpPr>
        <p:sp>
          <p:nvSpPr>
            <p:cNvPr id="46"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7"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8"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grpSp>
        <p:nvGrpSpPr>
          <p:cNvPr id="49" name="Group 159"/>
          <p:cNvGrpSpPr>
            <a:grpSpLocks/>
          </p:cNvGrpSpPr>
          <p:nvPr userDrawn="1"/>
        </p:nvGrpSpPr>
        <p:grpSpPr bwMode="auto">
          <a:xfrm>
            <a:off x="919163" y="4779963"/>
            <a:ext cx="1752600" cy="1727200"/>
            <a:chOff x="567" y="2951"/>
            <a:chExt cx="1082" cy="1066"/>
          </a:xfrm>
        </p:grpSpPr>
        <p:sp>
          <p:nvSpPr>
            <p:cNvPr id="50"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2" name="Oval 134"/>
            <p:cNvSpPr>
              <a:spLocks noChangeArrowheads="1"/>
            </p:cNvSpPr>
            <p:nvPr/>
          </p:nvSpPr>
          <p:spPr bwMode="ltGray">
            <a:xfrm>
              <a:off x="598" y="2959"/>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3" name="Oval 135"/>
            <p:cNvSpPr>
              <a:spLocks noChangeArrowheads="1"/>
            </p:cNvSpPr>
            <p:nvPr/>
          </p:nvSpPr>
          <p:spPr bwMode="ltGray">
            <a:xfrm>
              <a:off x="567" y="2959"/>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4"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5"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56" name="Oval 138"/>
          <p:cNvSpPr>
            <a:spLocks noChangeArrowheads="1"/>
          </p:cNvSpPr>
          <p:nvPr userDrawn="1"/>
        </p:nvSpPr>
        <p:spPr bwMode="ltGray">
          <a:xfrm>
            <a:off x="1035079" y="4888390"/>
            <a:ext cx="1537228" cy="1550096"/>
          </a:xfrm>
          <a:prstGeom prst="ellipse">
            <a:avLst/>
          </a:prstGeom>
          <a:blipFill dpi="0" rotWithShape="1">
            <a:blip r:embed="rId10" cstate="print">
              <a:extLst>
                <a:ext uri="{28A0092B-C50C-407E-A947-70E740481C1C}">
                  <a14:useLocalDpi xmlns:a14="http://schemas.microsoft.com/office/drawing/2010/main" xmlns="" val="0"/>
                </a:ext>
              </a:extLst>
            </a:blip>
            <a:srcRect/>
            <a:stretch>
              <a:fillRect l="-219" r="-219"/>
            </a:stretch>
          </a:blipFill>
          <a:ln>
            <a:noFill/>
          </a:ln>
        </p:spPr>
        <p:txBody>
          <a:bodyPr lIns="93217" tIns="46610" rIns="93217" bIns="46610" anchor="ctr"/>
          <a:lstStyle/>
          <a:p>
            <a:pPr marL="0" marR="0" lvl="0" indent="0" algn="ctr"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57" name="Group 160"/>
          <p:cNvGrpSpPr>
            <a:grpSpLocks/>
          </p:cNvGrpSpPr>
          <p:nvPr userDrawn="1"/>
        </p:nvGrpSpPr>
        <p:grpSpPr bwMode="auto">
          <a:xfrm>
            <a:off x="855663" y="4779963"/>
            <a:ext cx="1865312" cy="1763712"/>
            <a:chOff x="528" y="2951"/>
            <a:chExt cx="1152" cy="1089"/>
          </a:xfrm>
        </p:grpSpPr>
        <p:sp>
          <p:nvSpPr>
            <p:cNvPr id="58"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9"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60"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3314" name="Rectangle 1026"/>
          <p:cNvSpPr>
            <a:spLocks noGrp="1" noChangeArrowheads="1"/>
          </p:cNvSpPr>
          <p:nvPr>
            <p:ph type="ctrTitle"/>
          </p:nvPr>
        </p:nvSpPr>
        <p:spPr bwMode="auto">
          <a:xfrm>
            <a:off x="3439036" y="2497774"/>
            <a:ext cx="5202247" cy="492443"/>
          </a:xfrm>
          <a:prstGeom prst="rect">
            <a:avLst/>
          </a:prstGeom>
        </p:spPr>
        <p:txBody>
          <a:bodyPr anchor="t"/>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dirty="0"/>
              <a:t>Click to edit Master title style</a:t>
            </a:r>
          </a:p>
        </p:txBody>
      </p:sp>
      <p:sp>
        <p:nvSpPr>
          <p:cNvPr id="13315" name="Rectangle 1027"/>
          <p:cNvSpPr>
            <a:spLocks noGrp="1" noChangeArrowheads="1"/>
          </p:cNvSpPr>
          <p:nvPr>
            <p:ph type="subTitle" idx="1"/>
          </p:nvPr>
        </p:nvSpPr>
        <p:spPr bwMode="auto">
          <a:xfrm>
            <a:off x="3439036" y="3950680"/>
            <a:ext cx="5202247" cy="285799"/>
          </a:xfrm>
        </p:spPr>
        <p:txBody>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dirty="0"/>
              <a:t>Click to edit Master subtitle style</a:t>
            </a:r>
          </a:p>
        </p:txBody>
      </p:sp>
    </p:spTree>
    <p:extLst>
      <p:ext uri="{BB962C8B-B14F-4D97-AF65-F5344CB8AC3E}">
        <p14:creationId xmlns:p14="http://schemas.microsoft.com/office/powerpoint/2010/main" xmlns="" val="5624301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1" hidden="1"/>
          <p:cNvGraphicFramePr>
            <a:graphicFrameLocks/>
          </p:cNvGraphicFramePr>
          <p:nvPr>
            <p:extLst/>
          </p:nvPr>
        </p:nvGraphicFramePr>
        <p:xfrm>
          <a:off x="0" y="0"/>
          <a:ext cx="161925" cy="161925"/>
        </p:xfrm>
        <a:graphic>
          <a:graphicData uri="http://schemas.openxmlformats.org/presentationml/2006/ole">
            <p:oleObj spid="_x0000_s95562" name="think-cell Slide" r:id="rId21" imgW="360" imgH="360" progId="">
              <p:embed/>
            </p:oleObj>
          </a:graphicData>
        </a:graphic>
      </p:graphicFrame>
      <p:sp>
        <p:nvSpPr>
          <p:cNvPr id="4" name="Slide Number"/>
          <p:cNvSpPr txBox="1">
            <a:spLocks/>
          </p:cNvSpPr>
          <p:nvPr userDrawn="1"/>
        </p:nvSpPr>
        <p:spPr bwMode="auto">
          <a:xfrm>
            <a:off x="8809038" y="6577013"/>
            <a:ext cx="160337" cy="157162"/>
          </a:xfrm>
          <a:prstGeom prst="rect">
            <a:avLst/>
          </a:prstGeom>
        </p:spPr>
        <p:txBody>
          <a:bodyPr wrap="none" lIns="0" tIns="0" rIns="0" bIns="0" anchor="b">
            <a:spAutoFit/>
          </a:bodyPr>
          <a:lstStyle>
            <a:defPPr>
              <a:defRPr lang="en-US"/>
            </a:defPPr>
            <a:lvl1pPr>
              <a:defRPr sz="1000" baseline="0">
                <a:latin typeface="+mn-lt"/>
              </a:defRPr>
            </a:lvl1pPr>
          </a:lstStyle>
          <a:p>
            <a:pPr marL="0" marR="0" lvl="0" indent="0" algn="r" defTabSz="913626" rtl="0" eaLnBrk="1" fontAlgn="base" latinLnBrk="0" hangingPunct="1">
              <a:lnSpc>
                <a:spcPct val="100000"/>
              </a:lnSpc>
              <a:spcBef>
                <a:spcPct val="0"/>
              </a:spcBef>
              <a:spcAft>
                <a:spcPct val="0"/>
              </a:spcAft>
              <a:buClrTx/>
              <a:buSzTx/>
              <a:buFontTx/>
              <a:buNone/>
              <a:tabLst/>
              <a:defRPr/>
            </a:pPr>
            <a:fld id="{3DC241F7-824E-4A55-A4DB-0DCF364814BD}" type="slidenum">
              <a:rPr kumimoji="0" lang="en-US" sz="1000" b="0" i="0" u="none" strike="noStrike" kern="1200" cap="none" spc="0" normalizeH="0" baseline="0" noProof="0" smtClean="0">
                <a:ln>
                  <a:noFill/>
                </a:ln>
                <a:solidFill>
                  <a:srgbClr val="897966"/>
                </a:solidFill>
                <a:effectLst/>
                <a:uLnTx/>
                <a:uFillTx/>
                <a:latin typeface="Arial"/>
                <a:ea typeface="ＭＳ Ｐゴシック"/>
                <a:cs typeface="+mn-cs"/>
              </a:rPr>
              <a:pPr marL="0" marR="0" lvl="0" indent="0" algn="r" defTabSz="913626"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897966"/>
              </a:solidFill>
              <a:effectLst/>
              <a:uLnTx/>
              <a:uFillTx/>
              <a:latin typeface="Arial"/>
              <a:ea typeface="ＭＳ Ｐゴシック"/>
              <a:cs typeface="+mn-cs"/>
            </a:endParaRPr>
          </a:p>
        </p:txBody>
      </p:sp>
      <p:pic>
        <p:nvPicPr>
          <p:cNvPr id="5" name="Picture 142"/>
          <p:cNvPicPr>
            <a:picLocks noChangeArrowheads="1"/>
          </p:cNvPicPr>
          <p:nvPr userDrawn="1"/>
        </p:nvPicPr>
        <p:blipFill>
          <a:blip r:embed="rId22" cstate="print">
            <a:extLst>
              <a:ext uri="{28A0092B-C50C-407E-A947-70E740481C1C}">
                <a14:useLocalDpi xmlns:a14="http://schemas.microsoft.com/office/drawing/2010/main" xmlns="" val="0"/>
              </a:ext>
            </a:extLst>
          </a:blip>
          <a:srcRect/>
          <a:stretch>
            <a:fillRect/>
          </a:stretch>
        </p:blipFill>
        <p:spPr bwMode="ltGray">
          <a:xfrm>
            <a:off x="0" y="0"/>
            <a:ext cx="7591425"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574"/>
          <p:cNvPicPr>
            <a:picLocks noChangeAspect="1" noChangeArrowheads="1"/>
          </p:cNvPicPr>
          <p:nvPr userDrawn="1"/>
        </p:nvPicPr>
        <p:blipFill>
          <a:blip r:embed="rId23" cstate="print">
            <a:extLst>
              <a:ext uri="{28A0092B-C50C-407E-A947-70E740481C1C}">
                <a14:useLocalDpi xmlns:a14="http://schemas.microsoft.com/office/drawing/2010/main" xmlns="" val="0"/>
              </a:ext>
            </a:extLst>
          </a:blip>
          <a:srcRect/>
          <a:stretch>
            <a:fillRect/>
          </a:stretch>
        </p:blipFill>
        <p:spPr bwMode="ltGray">
          <a:xfrm>
            <a:off x="7662863" y="334963"/>
            <a:ext cx="1176337" cy="303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3. Unit of measure" hidden="1"/>
          <p:cNvSpPr txBox="1">
            <a:spLocks noChangeArrowheads="1"/>
          </p:cNvSpPr>
          <p:nvPr userDrawn="1"/>
        </p:nvSpPr>
        <p:spPr bwMode="auto">
          <a:xfrm>
            <a:off x="174625" y="987425"/>
            <a:ext cx="8794750" cy="25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808080"/>
                </a:solidFill>
                <a:effectLst/>
                <a:uLnTx/>
                <a:uFillTx/>
                <a:latin typeface="Arial"/>
                <a:ea typeface="ＭＳ Ｐゴシック"/>
                <a:cs typeface="+mn-cs"/>
              </a:rPr>
              <a:t>Unit of measure</a:t>
            </a:r>
          </a:p>
        </p:txBody>
      </p:sp>
      <p:grpSp>
        <p:nvGrpSpPr>
          <p:cNvPr id="8" name="ACET" hidden="1"/>
          <p:cNvGrpSpPr>
            <a:grpSpLocks/>
          </p:cNvGrpSpPr>
          <p:nvPr userDrawn="1"/>
        </p:nvGrpSpPr>
        <p:grpSpPr bwMode="auto">
          <a:xfrm>
            <a:off x="2376488" y="1979613"/>
            <a:ext cx="4391025" cy="520700"/>
            <a:chOff x="915" y="708"/>
            <a:chExt cx="2686" cy="322"/>
          </a:xfrm>
        </p:grpSpPr>
        <p:cxnSp>
          <p:nvCxnSpPr>
            <p:cNvPr id="9" name="AutoShape 249"/>
            <p:cNvCxnSpPr>
              <a:cxnSpLocks noChangeShapeType="1"/>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0"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Title</a:t>
              </a:r>
            </a:p>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smtClean="0">
                  <a:ln>
                    <a:noFill/>
                  </a:ln>
                  <a:solidFill>
                    <a:srgbClr val="808080"/>
                  </a:solidFill>
                  <a:effectLst/>
                  <a:uLnTx/>
                  <a:uFillTx/>
                  <a:latin typeface="Arial" panose="020B0604020202020204" pitchFamily="34" charset="0"/>
                  <a:ea typeface="MS PGothic" panose="020B0600070205080204" pitchFamily="34" charset="-128"/>
                  <a:cs typeface="+mn-cs"/>
                </a:rPr>
                <a:t>Unit of measure</a:t>
              </a:r>
            </a:p>
          </p:txBody>
        </p:sp>
      </p:grpSp>
      <p:grpSp>
        <p:nvGrpSpPr>
          <p:cNvPr id="11" name="LegendBoxes" hidden="1"/>
          <p:cNvGrpSpPr>
            <a:grpSpLocks/>
          </p:cNvGrpSpPr>
          <p:nvPr userDrawn="1"/>
        </p:nvGrpSpPr>
        <p:grpSpPr bwMode="auto">
          <a:xfrm>
            <a:off x="8153400" y="1036638"/>
            <a:ext cx="774700" cy="1001712"/>
            <a:chOff x="4936" y="176"/>
            <a:chExt cx="488" cy="631"/>
          </a:xfrm>
        </p:grpSpPr>
        <p:sp>
          <p:nvSpPr>
            <p:cNvPr id="12"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sp>
          <p:nvSpPr>
            <p:cNvPr id="13"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endParaRPr>
            </a:p>
          </p:txBody>
        </p:sp>
        <p:sp>
          <p:nvSpPr>
            <p:cNvPr id="14"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sp>
          <p:nvSpPr>
            <p:cNvPr id="15"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endParaRPr>
            </a:p>
          </p:txBody>
        </p:sp>
        <p:sp>
          <p:nvSpPr>
            <p:cNvPr id="16"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sp>
          <p:nvSpPr>
            <p:cNvPr id="17"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endParaRPr>
            </a:p>
          </p:txBody>
        </p:sp>
        <p:sp>
          <p:nvSpPr>
            <p:cNvPr id="18"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sp>
          <p:nvSpPr>
            <p:cNvPr id="19"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endParaRPr>
            </a:p>
          </p:txBody>
        </p:sp>
      </p:grpSp>
      <p:grpSp>
        <p:nvGrpSpPr>
          <p:cNvPr id="20" name="LegendLines" hidden="1"/>
          <p:cNvGrpSpPr>
            <a:grpSpLocks/>
          </p:cNvGrpSpPr>
          <p:nvPr userDrawn="1"/>
        </p:nvGrpSpPr>
        <p:grpSpPr bwMode="auto">
          <a:xfrm>
            <a:off x="7845425" y="1036638"/>
            <a:ext cx="1082675" cy="735012"/>
            <a:chOff x="4750" y="176"/>
            <a:chExt cx="682" cy="463"/>
          </a:xfrm>
        </p:grpSpPr>
        <p:sp>
          <p:nvSpPr>
            <p:cNvPr id="21"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22"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23"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24"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sp>
          <p:nvSpPr>
            <p:cNvPr id="25"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sp>
          <p:nvSpPr>
            <p:cNvPr id="26"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grpSp>
      <p:grpSp>
        <p:nvGrpSpPr>
          <p:cNvPr id="27" name="McK Moon" hidden="1"/>
          <p:cNvGrpSpPr>
            <a:grpSpLocks noChangeAspect="1"/>
          </p:cNvGrpSpPr>
          <p:nvPr userDrawn="1">
            <p:custDataLst>
              <p:tags r:id="rId2"/>
            </p:custDataLst>
          </p:nvPr>
        </p:nvGrpSpPr>
        <p:grpSpPr bwMode="auto">
          <a:xfrm>
            <a:off x="8086725" y="2508250"/>
            <a:ext cx="254000" cy="254000"/>
            <a:chOff x="1600" y="1600"/>
            <a:chExt cx="160" cy="160"/>
          </a:xfrm>
        </p:grpSpPr>
        <p:sp>
          <p:nvSpPr>
            <p:cNvPr id="28" name="Oval 90"/>
            <p:cNvSpPr>
              <a:spLocks noChangeAspect="1" noChangeArrowheads="1"/>
            </p:cNvSpPr>
            <p:nvPr>
              <p:custDataLst>
                <p:tags r:id="rId18"/>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29" name="Arc 91"/>
            <p:cNvSpPr>
              <a:spLocks noChangeAspect="1"/>
            </p:cNvSpPr>
            <p:nvPr>
              <p:custDataLst>
                <p:tags r:id="rId19"/>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30" name="Slide Elements" hidden="1"/>
          <p:cNvGrpSpPr>
            <a:grpSpLocks/>
          </p:cNvGrpSpPr>
          <p:nvPr userDrawn="1"/>
        </p:nvGrpSpPr>
        <p:grpSpPr bwMode="auto">
          <a:xfrm>
            <a:off x="174625" y="6362700"/>
            <a:ext cx="8794750" cy="371475"/>
            <a:chOff x="121488" y="6349506"/>
            <a:chExt cx="8794114" cy="371631"/>
          </a:xfrm>
        </p:grpSpPr>
        <p:sp>
          <p:nvSpPr>
            <p:cNvPr id="31" name="4. Footnote"/>
            <p:cNvSpPr txBox="1">
              <a:spLocks noChangeArrowheads="1"/>
            </p:cNvSpPr>
            <p:nvPr/>
          </p:nvSpPr>
          <p:spPr bwMode="auto">
            <a:xfrm>
              <a:off x="121488" y="6349506"/>
              <a:ext cx="8794114" cy="157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4775" marR="0" lvl="0" indent="-104775" algn="l" defTabSz="89535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3896"/>
                  </a:solidFill>
                  <a:effectLst/>
                  <a:uLnTx/>
                  <a:uFillTx/>
                  <a:latin typeface="Arial"/>
                  <a:ea typeface="ＭＳ Ｐゴシック"/>
                  <a:cs typeface="+mn-cs"/>
                </a:rPr>
                <a:t>1 Footnote</a:t>
              </a:r>
            </a:p>
          </p:txBody>
        </p:sp>
        <p:sp>
          <p:nvSpPr>
            <p:cNvPr id="32" name="5. Source"/>
            <p:cNvSpPr>
              <a:spLocks noChangeArrowheads="1"/>
            </p:cNvSpPr>
            <p:nvPr/>
          </p:nvSpPr>
          <p:spPr bwMode="auto">
            <a:xfrm>
              <a:off x="121488" y="6563909"/>
              <a:ext cx="8232180" cy="1572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623888" indent="-623888" defTabSz="909638">
                <a:tabLst>
                  <a:tab pos="614363" algn="l"/>
                  <a:tab pos="619125" algn="l"/>
                </a:tabLst>
                <a:defRPr>
                  <a:solidFill>
                    <a:schemeClr val="tx1"/>
                  </a:solidFill>
                  <a:latin typeface="Arial" panose="020B0604020202020204" pitchFamily="34" charset="0"/>
                  <a:ea typeface="MS PGothic" panose="020B0600070205080204" pitchFamily="34" charset="-128"/>
                </a:defRPr>
              </a:lvl1pPr>
              <a:lvl2pPr marL="742950" indent="-285750" defTabSz="909638">
                <a:tabLst>
                  <a:tab pos="614363" algn="l"/>
                  <a:tab pos="619125" algn="l"/>
                </a:tabLst>
                <a:defRPr>
                  <a:solidFill>
                    <a:schemeClr val="tx1"/>
                  </a:solidFill>
                  <a:latin typeface="Arial" panose="020B0604020202020204" pitchFamily="34" charset="0"/>
                  <a:ea typeface="MS PGothic" panose="020B0600070205080204" pitchFamily="34" charset="-128"/>
                </a:defRPr>
              </a:lvl2pPr>
              <a:lvl3pPr marL="1143000" indent="-228600" defTabSz="909638">
                <a:tabLst>
                  <a:tab pos="614363" algn="l"/>
                  <a:tab pos="619125" algn="l"/>
                </a:tabLst>
                <a:defRPr>
                  <a:solidFill>
                    <a:schemeClr val="tx1"/>
                  </a:solidFill>
                  <a:latin typeface="Arial" panose="020B0604020202020204" pitchFamily="34" charset="0"/>
                  <a:ea typeface="MS PGothic" panose="020B0600070205080204" pitchFamily="34" charset="-128"/>
                </a:defRPr>
              </a:lvl3pPr>
              <a:lvl4pPr marL="1600200" indent="-228600" defTabSz="909638">
                <a:tabLst>
                  <a:tab pos="614363" algn="l"/>
                  <a:tab pos="619125" algn="l"/>
                </a:tabLst>
                <a:defRPr>
                  <a:solidFill>
                    <a:schemeClr val="tx1"/>
                  </a:solidFill>
                  <a:latin typeface="Arial" panose="020B0604020202020204" pitchFamily="34" charset="0"/>
                  <a:ea typeface="MS PGothic" panose="020B0600070205080204" pitchFamily="34" charset="-128"/>
                </a:defRPr>
              </a:lvl4pPr>
              <a:lvl5pPr marL="2057400" indent="-228600" defTabSz="909638">
                <a:tabLst>
                  <a:tab pos="614363" algn="l"/>
                  <a:tab pos="619125" algn="l"/>
                </a:tabLst>
                <a:defRPr>
                  <a:solidFill>
                    <a:schemeClr val="tx1"/>
                  </a:solidFill>
                  <a:latin typeface="Arial" panose="020B0604020202020204" pitchFamily="34" charset="0"/>
                  <a:ea typeface="MS PGothic" panose="020B0600070205080204" pitchFamily="34" charset="-128"/>
                </a:defRPr>
              </a:lvl5pPr>
              <a:lvl6pPr marL="2514600" indent="-228600" defTabSz="909638" fontAlgn="base">
                <a:spcBef>
                  <a:spcPct val="0"/>
                </a:spcBef>
                <a:spcAft>
                  <a:spcPct val="0"/>
                </a:spcAft>
                <a:tabLst>
                  <a:tab pos="614363" algn="l"/>
                  <a:tab pos="619125" algn="l"/>
                </a:tabLst>
                <a:defRPr>
                  <a:solidFill>
                    <a:schemeClr val="tx1"/>
                  </a:solidFill>
                  <a:latin typeface="Arial" panose="020B0604020202020204" pitchFamily="34" charset="0"/>
                  <a:ea typeface="MS PGothic" panose="020B0600070205080204" pitchFamily="34" charset="-128"/>
                </a:defRPr>
              </a:lvl6pPr>
              <a:lvl7pPr marL="2971800" indent="-228600" defTabSz="909638" fontAlgn="base">
                <a:spcBef>
                  <a:spcPct val="0"/>
                </a:spcBef>
                <a:spcAft>
                  <a:spcPct val="0"/>
                </a:spcAft>
                <a:tabLst>
                  <a:tab pos="614363" algn="l"/>
                  <a:tab pos="619125" algn="l"/>
                </a:tabLst>
                <a:defRPr>
                  <a:solidFill>
                    <a:schemeClr val="tx1"/>
                  </a:solidFill>
                  <a:latin typeface="Arial" panose="020B0604020202020204" pitchFamily="34" charset="0"/>
                  <a:ea typeface="MS PGothic" panose="020B0600070205080204" pitchFamily="34" charset="-128"/>
                </a:defRPr>
              </a:lvl7pPr>
              <a:lvl8pPr marL="3429000" indent="-228600" defTabSz="909638" fontAlgn="base">
                <a:spcBef>
                  <a:spcPct val="0"/>
                </a:spcBef>
                <a:spcAft>
                  <a:spcPct val="0"/>
                </a:spcAft>
                <a:tabLst>
                  <a:tab pos="614363" algn="l"/>
                  <a:tab pos="619125" algn="l"/>
                </a:tabLst>
                <a:defRPr>
                  <a:solidFill>
                    <a:schemeClr val="tx1"/>
                  </a:solidFill>
                  <a:latin typeface="Arial" panose="020B0604020202020204" pitchFamily="34" charset="0"/>
                  <a:ea typeface="MS PGothic" panose="020B0600070205080204" pitchFamily="34" charset="-128"/>
                </a:defRPr>
              </a:lvl8pPr>
              <a:lvl9pPr marL="3886200" indent="-228600" defTabSz="909638" fontAlgn="base">
                <a:spcBef>
                  <a:spcPct val="0"/>
                </a:spcBef>
                <a:spcAft>
                  <a:spcPct val="0"/>
                </a:spcAft>
                <a:tabLst>
                  <a:tab pos="614363" algn="l"/>
                  <a:tab pos="619125" algn="l"/>
                </a:tabLst>
                <a:defRPr>
                  <a:solidFill>
                    <a:schemeClr val="tx1"/>
                  </a:solidFill>
                  <a:latin typeface="Arial" panose="020B0604020202020204" pitchFamily="34" charset="0"/>
                  <a:ea typeface="MS PGothic" panose="020B0600070205080204" pitchFamily="34" charset="-128"/>
                </a:defRPr>
              </a:lvl9pPr>
            </a:lstStyle>
            <a:p>
              <a:pPr marL="623888" marR="0" lvl="0" indent="-623888" algn="l" defTabSz="909638" rtl="0" eaLnBrk="1" fontAlgn="base" latinLnBrk="0" hangingPunct="1">
                <a:lnSpc>
                  <a:spcPct val="100000"/>
                </a:lnSpc>
                <a:spcBef>
                  <a:spcPct val="0"/>
                </a:spcBef>
                <a:spcAft>
                  <a:spcPct val="0"/>
                </a:spcAft>
                <a:buClrTx/>
                <a:buSzTx/>
                <a:buFontTx/>
                <a:buNone/>
                <a:tabLst>
                  <a:tab pos="614363" algn="l"/>
                  <a:tab pos="619125" algn="l"/>
                </a:tabLst>
                <a:defRPr/>
              </a:pPr>
              <a:r>
                <a:rPr kumimoji="0" lang="en-US" altLang="en-US" sz="10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SOURCE: Source</a:t>
              </a:r>
            </a:p>
          </p:txBody>
        </p:sp>
      </p:grpSp>
      <p:grpSp>
        <p:nvGrpSpPr>
          <p:cNvPr id="33" name="LegendMoons" hidden="1"/>
          <p:cNvGrpSpPr>
            <a:grpSpLocks/>
          </p:cNvGrpSpPr>
          <p:nvPr userDrawn="1"/>
        </p:nvGrpSpPr>
        <p:grpSpPr bwMode="auto">
          <a:xfrm>
            <a:off x="8086725" y="1036638"/>
            <a:ext cx="841375" cy="1306512"/>
            <a:chOff x="8086793" y="1037381"/>
            <a:chExt cx="840815" cy="1306516"/>
          </a:xfrm>
        </p:grpSpPr>
        <p:grpSp>
          <p:nvGrpSpPr>
            <p:cNvPr id="34" name="MoonLegend2"/>
            <p:cNvGrpSpPr>
              <a:grpSpLocks noChangeAspect="1"/>
            </p:cNvGrpSpPr>
            <p:nvPr>
              <p:custDataLst>
                <p:tags r:id="rId3"/>
              </p:custDataLst>
            </p:nvPr>
          </p:nvGrpSpPr>
          <p:grpSpPr bwMode="auto">
            <a:xfrm>
              <a:off x="8086793" y="1311622"/>
              <a:ext cx="209550" cy="209551"/>
              <a:chOff x="1694" y="2044"/>
              <a:chExt cx="160" cy="160"/>
            </a:xfrm>
          </p:grpSpPr>
          <p:sp>
            <p:nvSpPr>
              <p:cNvPr id="52" name="Oval 41"/>
              <p:cNvSpPr>
                <a:spLocks noChangeAspect="1" noChangeArrowheads="1"/>
              </p:cNvSpPr>
              <p:nvPr>
                <p:custDataLst>
                  <p:tags r:id="rId16"/>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53" name="Arc 42"/>
              <p:cNvSpPr>
                <a:spLocks noChangeAspect="1"/>
              </p:cNvSpPr>
              <p:nvPr>
                <p:custDataLst>
                  <p:tags r:id="rId17"/>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35" name="MoonLegend4"/>
            <p:cNvGrpSpPr>
              <a:grpSpLocks noChangeAspect="1"/>
            </p:cNvGrpSpPr>
            <p:nvPr>
              <p:custDataLst>
                <p:tags r:id="rId4"/>
              </p:custDataLst>
            </p:nvPr>
          </p:nvGrpSpPr>
          <p:grpSpPr bwMode="auto">
            <a:xfrm>
              <a:off x="8086793" y="1860104"/>
              <a:ext cx="209550" cy="209551"/>
              <a:chOff x="4495" y="1198"/>
              <a:chExt cx="160" cy="160"/>
            </a:xfrm>
          </p:grpSpPr>
          <p:sp>
            <p:nvSpPr>
              <p:cNvPr id="50"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51" name="Arc 48"/>
              <p:cNvSpPr>
                <a:spLocks noChangeAspect="1"/>
              </p:cNvSpPr>
              <p:nvPr>
                <p:custDataLst>
                  <p:tags r:id="rId15"/>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sp>
          <p:nvSpPr>
            <p:cNvPr id="36" name="Legend1"/>
            <p:cNvSpPr>
              <a:spLocks noChangeArrowheads="1"/>
            </p:cNvSpPr>
            <p:nvPr/>
          </p:nvSpPr>
          <p:spPr bwMode="auto">
            <a:xfrm>
              <a:off x="8407255" y="1050081"/>
              <a:ext cx="520353" cy="188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sp>
          <p:nvSpPr>
            <p:cNvPr id="37" name="Legend2"/>
            <p:cNvSpPr>
              <a:spLocks noChangeArrowheads="1"/>
            </p:cNvSpPr>
            <p:nvPr/>
          </p:nvSpPr>
          <p:spPr bwMode="auto">
            <a:xfrm>
              <a:off x="8407255" y="1324719"/>
              <a:ext cx="520353" cy="1889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sp>
          <p:nvSpPr>
            <p:cNvPr id="38" name="Legend3"/>
            <p:cNvSpPr>
              <a:spLocks noChangeArrowheads="1"/>
            </p:cNvSpPr>
            <p:nvPr/>
          </p:nvSpPr>
          <p:spPr bwMode="auto">
            <a:xfrm>
              <a:off x="8407255" y="1599358"/>
              <a:ext cx="520353" cy="188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sp>
          <p:nvSpPr>
            <p:cNvPr id="39" name="Legend4"/>
            <p:cNvSpPr>
              <a:spLocks noChangeArrowheads="1"/>
            </p:cNvSpPr>
            <p:nvPr/>
          </p:nvSpPr>
          <p:spPr bwMode="auto">
            <a:xfrm>
              <a:off x="8407255" y="1870821"/>
              <a:ext cx="520353" cy="1889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sp>
          <p:nvSpPr>
            <p:cNvPr id="40" name="Legend5"/>
            <p:cNvSpPr>
              <a:spLocks noChangeArrowheads="1"/>
            </p:cNvSpPr>
            <p:nvPr/>
          </p:nvSpPr>
          <p:spPr bwMode="auto">
            <a:xfrm>
              <a:off x="8407255" y="2147046"/>
              <a:ext cx="520353" cy="1889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grpSp>
          <p:nvGrpSpPr>
            <p:cNvPr id="41" name="MoonLegend3"/>
            <p:cNvGrpSpPr>
              <a:grpSpLocks noChangeAspect="1"/>
            </p:cNvGrpSpPr>
            <p:nvPr>
              <p:custDataLst>
                <p:tags r:id="rId5"/>
              </p:custDataLst>
            </p:nvPr>
          </p:nvGrpSpPr>
          <p:grpSpPr bwMode="auto">
            <a:xfrm>
              <a:off x="8086793" y="1585863"/>
              <a:ext cx="209550" cy="209551"/>
              <a:chOff x="4495" y="1198"/>
              <a:chExt cx="160" cy="160"/>
            </a:xfrm>
          </p:grpSpPr>
          <p:sp>
            <p:nvSpPr>
              <p:cNvPr id="48" name="Oval 47"/>
              <p:cNvSpPr>
                <a:spLocks noChangeAspect="1" noChangeArrowheads="1"/>
              </p:cNvSpPr>
              <p:nvPr>
                <p:custDataLst>
                  <p:tags r:id="rId12"/>
                </p:custDataLst>
              </p:nvPr>
            </p:nvSpPr>
            <p:spPr bwMode="auto">
              <a:xfrm>
                <a:off x="4495" y="1196"/>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49" name="Arc 48"/>
              <p:cNvSpPr>
                <a:spLocks noChangeAspect="1"/>
              </p:cNvSpPr>
              <p:nvPr>
                <p:custDataLst>
                  <p:tags r:id="rId13"/>
                </p:custDataLst>
              </p:nvPr>
            </p:nvSpPr>
            <p:spPr bwMode="auto">
              <a:xfrm>
                <a:off x="4495" y="1196"/>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42" name="MoonLegend5"/>
            <p:cNvGrpSpPr>
              <a:grpSpLocks noChangeAspect="1"/>
            </p:cNvGrpSpPr>
            <p:nvPr userDrawn="1">
              <p:custDataLst>
                <p:tags r:id="rId6"/>
              </p:custDataLst>
            </p:nvPr>
          </p:nvGrpSpPr>
          <p:grpSpPr bwMode="auto">
            <a:xfrm>
              <a:off x="8086793" y="2134346"/>
              <a:ext cx="209550" cy="209551"/>
              <a:chOff x="4495" y="1198"/>
              <a:chExt cx="160" cy="160"/>
            </a:xfrm>
          </p:grpSpPr>
          <p:sp>
            <p:nvSpPr>
              <p:cNvPr id="46" name="Oval 47"/>
              <p:cNvSpPr>
                <a:spLocks noChangeAspect="1" noChangeArrowheads="1"/>
              </p:cNvSpPr>
              <p:nvPr>
                <p:custDataLst>
                  <p:tags r:id="rId1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47" name="Arc 48"/>
              <p:cNvSpPr>
                <a:spLocks noChangeAspect="1"/>
              </p:cNvSpPr>
              <p:nvPr>
                <p:custDataLst>
                  <p:tags r:id="rId11"/>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43" name="MoonLegend1"/>
            <p:cNvGrpSpPr>
              <a:grpSpLocks noChangeAspect="1"/>
            </p:cNvGrpSpPr>
            <p:nvPr userDrawn="1">
              <p:custDataLst>
                <p:tags r:id="rId7"/>
              </p:custDataLst>
            </p:nvPr>
          </p:nvGrpSpPr>
          <p:grpSpPr bwMode="auto">
            <a:xfrm>
              <a:off x="8086793" y="1037381"/>
              <a:ext cx="209550" cy="209551"/>
              <a:chOff x="4495" y="1198"/>
              <a:chExt cx="160" cy="160"/>
            </a:xfrm>
          </p:grpSpPr>
          <p:sp>
            <p:nvSpPr>
              <p:cNvPr id="44" name="Oval 47"/>
              <p:cNvSpPr>
                <a:spLocks noChangeAspect="1" noChangeArrowheads="1"/>
              </p:cNvSpPr>
              <p:nvPr>
                <p:custDataLst>
                  <p:tags r:id="rId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45" name="Arc 48"/>
              <p:cNvSpPr>
                <a:spLocks noChangeAspect="1"/>
              </p:cNvSpPr>
              <p:nvPr>
                <p:custDataLst>
                  <p:tags r:id="rId9"/>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sp>
        <p:nvSpPr>
          <p:cNvPr id="54" name="1. On-page tracker" hidden="1"/>
          <p:cNvSpPr>
            <a:spLocks noChangeArrowheads="1"/>
          </p:cNvSpPr>
          <p:nvPr userDrawn="1"/>
        </p:nvSpPr>
        <p:spPr bwMode="auto">
          <a:xfrm>
            <a:off x="174625" y="26988"/>
            <a:ext cx="749300" cy="188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cs typeface="+mn-cs"/>
              </a:rPr>
              <a:t>TRACKER</a:t>
            </a:r>
          </a:p>
        </p:txBody>
      </p:sp>
      <p:grpSp>
        <p:nvGrpSpPr>
          <p:cNvPr id="55" name="McKSticker" hidden="1"/>
          <p:cNvGrpSpPr>
            <a:grpSpLocks/>
          </p:cNvGrpSpPr>
          <p:nvPr userDrawn="1"/>
        </p:nvGrpSpPr>
        <p:grpSpPr bwMode="auto">
          <a:xfrm>
            <a:off x="7778750" y="1036638"/>
            <a:ext cx="1138238" cy="249237"/>
            <a:chOff x="7623833" y="1016730"/>
            <a:chExt cx="1115370" cy="243785"/>
          </a:xfrm>
        </p:grpSpPr>
        <p:sp>
          <p:nvSpPr>
            <p:cNvPr id="56" name="StickerRectangle"/>
            <p:cNvSpPr>
              <a:spLocks noChangeArrowheads="1"/>
            </p:cNvSpPr>
            <p:nvPr/>
          </p:nvSpPr>
          <p:spPr bwMode="ltGray">
            <a:xfrm>
              <a:off x="7623833" y="1016730"/>
              <a:ext cx="1115370" cy="243785"/>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marL="0" marR="0" lvl="0" indent="0" algn="r"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PRELIMINARY</a:t>
              </a:r>
            </a:p>
          </p:txBody>
        </p:sp>
        <p:cxnSp>
          <p:nvCxnSpPr>
            <p:cNvPr id="57" name="AutoShape 32"/>
            <p:cNvCxnSpPr>
              <a:cxnSpLocks noChangeShapeType="1"/>
            </p:cNvCxnSpPr>
            <p:nvPr/>
          </p:nvCxnSpPr>
          <p:spPr bwMode="ltGray">
            <a:xfrm>
              <a:off x="7623833" y="1260515"/>
              <a:ext cx="1115370" cy="0"/>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5400">
                  <a:solidFill>
                    <a:srgbClr val="000000"/>
                  </a:solidFill>
                  <a:round/>
                  <a:headEnd/>
                  <a:tailEnd/>
                </a14:hiddenLine>
              </a:ext>
            </a:extLst>
          </p:spPr>
        </p:cxnSp>
        <p:cxnSp>
          <p:nvCxnSpPr>
            <p:cNvPr id="58" name="AutoShape 32"/>
            <p:cNvCxnSpPr>
              <a:cxnSpLocks noChangeShapeType="1"/>
            </p:cNvCxnSpPr>
            <p:nvPr/>
          </p:nvCxnSpPr>
          <p:spPr bwMode="ltGray">
            <a:xfrm>
              <a:off x="7623833" y="1016730"/>
              <a:ext cx="1115370" cy="0"/>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5400">
                  <a:solidFill>
                    <a:srgbClr val="000000"/>
                  </a:solidFill>
                  <a:round/>
                  <a:headEnd/>
                  <a:tailEnd/>
                </a14:hiddenLine>
              </a:ext>
            </a:extLst>
          </p:spPr>
        </p:cxnSp>
      </p:grpSp>
      <p:graphicFrame>
        <p:nvGraphicFramePr>
          <p:cNvPr id="59" name="Object 64" hidden="1"/>
          <p:cNvGraphicFramePr>
            <a:graphicFrameLocks noChangeAspect="1"/>
          </p:cNvGraphicFramePr>
          <p:nvPr userDrawn="1"/>
        </p:nvGraphicFramePr>
        <p:xfrm>
          <a:off x="1588" y="1588"/>
          <a:ext cx="1587" cy="1587"/>
        </p:xfrm>
        <a:graphic>
          <a:graphicData uri="http://schemas.openxmlformats.org/presentationml/2006/ole">
            <p:oleObj spid="_x0000_s95563" name="think-cell Slide" r:id="rId24"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xmlns="" val="39202513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xmlns="" val="28802100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35524057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4" name="Object 1" hidden="1"/>
          <p:cNvGraphicFramePr>
            <a:graphicFrameLocks/>
          </p:cNvGraphicFramePr>
          <p:nvPr/>
        </p:nvGraphicFramePr>
        <p:xfrm>
          <a:off x="0" y="0"/>
          <a:ext cx="161925" cy="161925"/>
        </p:xfrm>
        <a:graphic>
          <a:graphicData uri="http://schemas.openxmlformats.org/presentationml/2006/ole">
            <p:oleObj spid="_x0000_s96586" name="think-cell Slide" r:id="rId21" imgW="360" imgH="360" progId="">
              <p:embed/>
            </p:oleObj>
          </a:graphicData>
        </a:graphic>
      </p:graphicFrame>
      <p:sp>
        <p:nvSpPr>
          <p:cNvPr id="5" name="Slide Number"/>
          <p:cNvSpPr txBox="1">
            <a:spLocks/>
          </p:cNvSpPr>
          <p:nvPr userDrawn="1"/>
        </p:nvSpPr>
        <p:spPr bwMode="auto">
          <a:xfrm>
            <a:off x="8809038" y="6577013"/>
            <a:ext cx="160337" cy="157162"/>
          </a:xfrm>
          <a:prstGeom prst="rect">
            <a:avLst/>
          </a:prstGeom>
        </p:spPr>
        <p:txBody>
          <a:bodyPr wrap="none" lIns="0" tIns="0" rIns="0" bIns="0" anchor="b">
            <a:spAutoFit/>
          </a:bodyPr>
          <a:lstStyle>
            <a:defPPr>
              <a:defRPr lang="en-US"/>
            </a:defPPr>
            <a:lvl1pPr>
              <a:defRPr sz="1000" baseline="0">
                <a:latin typeface="+mn-lt"/>
              </a:defRPr>
            </a:lvl1pPr>
          </a:lstStyle>
          <a:p>
            <a:pPr marL="0" marR="0" lvl="0" indent="0" algn="r" defTabSz="913626" rtl="0" eaLnBrk="1" fontAlgn="base" latinLnBrk="0" hangingPunct="1">
              <a:lnSpc>
                <a:spcPct val="100000"/>
              </a:lnSpc>
              <a:spcBef>
                <a:spcPct val="0"/>
              </a:spcBef>
              <a:spcAft>
                <a:spcPct val="0"/>
              </a:spcAft>
              <a:buClrTx/>
              <a:buSzTx/>
              <a:buFontTx/>
              <a:buNone/>
              <a:tabLst/>
              <a:defRPr/>
            </a:pPr>
            <a:fld id="{080C5158-F50F-4876-82C9-791EB8A76078}" type="slidenum">
              <a:rPr kumimoji="0" lang="en-US" sz="1000" b="0" i="0" u="none" strike="noStrike" kern="1200" cap="none" spc="0" normalizeH="0" baseline="0" noProof="0" smtClean="0">
                <a:ln>
                  <a:noFill/>
                </a:ln>
                <a:solidFill>
                  <a:srgbClr val="897966"/>
                </a:solidFill>
                <a:effectLst/>
                <a:uLnTx/>
                <a:uFillTx/>
                <a:latin typeface="Arial"/>
                <a:ea typeface="ＭＳ Ｐゴシック"/>
                <a:cs typeface="+mn-cs"/>
              </a:rPr>
              <a:pPr marL="0" marR="0" lvl="0" indent="0" algn="r" defTabSz="913626"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897966"/>
              </a:solidFill>
              <a:effectLst/>
              <a:uLnTx/>
              <a:uFillTx/>
              <a:latin typeface="Arial"/>
              <a:ea typeface="ＭＳ Ｐゴシック"/>
              <a:cs typeface="+mn-cs"/>
            </a:endParaRPr>
          </a:p>
        </p:txBody>
      </p:sp>
      <p:pic>
        <p:nvPicPr>
          <p:cNvPr id="6" name="Picture 142"/>
          <p:cNvPicPr>
            <a:picLocks noChangeArrowheads="1"/>
          </p:cNvPicPr>
          <p:nvPr userDrawn="1"/>
        </p:nvPicPr>
        <p:blipFill>
          <a:blip r:embed="rId22" cstate="print">
            <a:extLst>
              <a:ext uri="{28A0092B-C50C-407E-A947-70E740481C1C}">
                <a14:useLocalDpi xmlns:a14="http://schemas.microsoft.com/office/drawing/2010/main" xmlns="" val="0"/>
              </a:ext>
            </a:extLst>
          </a:blip>
          <a:srcRect/>
          <a:stretch>
            <a:fillRect/>
          </a:stretch>
        </p:blipFill>
        <p:spPr bwMode="ltGray">
          <a:xfrm>
            <a:off x="0" y="0"/>
            <a:ext cx="7591425"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574"/>
          <p:cNvPicPr>
            <a:picLocks noChangeAspect="1" noChangeArrowheads="1"/>
          </p:cNvPicPr>
          <p:nvPr userDrawn="1"/>
        </p:nvPicPr>
        <p:blipFill>
          <a:blip r:embed="rId23" cstate="print">
            <a:extLst>
              <a:ext uri="{28A0092B-C50C-407E-A947-70E740481C1C}">
                <a14:useLocalDpi xmlns:a14="http://schemas.microsoft.com/office/drawing/2010/main" xmlns="" val="0"/>
              </a:ext>
            </a:extLst>
          </a:blip>
          <a:srcRect/>
          <a:stretch>
            <a:fillRect/>
          </a:stretch>
        </p:blipFill>
        <p:spPr bwMode="ltGray">
          <a:xfrm>
            <a:off x="7662863" y="334963"/>
            <a:ext cx="1176337" cy="303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3. Unit of measure" hidden="1"/>
          <p:cNvSpPr txBox="1">
            <a:spLocks noChangeArrowheads="1"/>
          </p:cNvSpPr>
          <p:nvPr userDrawn="1"/>
        </p:nvSpPr>
        <p:spPr bwMode="auto">
          <a:xfrm>
            <a:off x="174625" y="987425"/>
            <a:ext cx="8794750" cy="25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808080"/>
                </a:solidFill>
                <a:effectLst/>
                <a:uLnTx/>
                <a:uFillTx/>
                <a:latin typeface="Arial"/>
                <a:ea typeface="ＭＳ Ｐゴシック"/>
                <a:cs typeface="+mn-cs"/>
              </a:rPr>
              <a:t>Unit of measure</a:t>
            </a:r>
          </a:p>
        </p:txBody>
      </p:sp>
      <p:grpSp>
        <p:nvGrpSpPr>
          <p:cNvPr id="9" name="ACET" hidden="1"/>
          <p:cNvGrpSpPr>
            <a:grpSpLocks/>
          </p:cNvGrpSpPr>
          <p:nvPr userDrawn="1"/>
        </p:nvGrpSpPr>
        <p:grpSpPr bwMode="auto">
          <a:xfrm>
            <a:off x="2376488" y="1979613"/>
            <a:ext cx="4391025" cy="520700"/>
            <a:chOff x="915" y="708"/>
            <a:chExt cx="2686" cy="322"/>
          </a:xfrm>
        </p:grpSpPr>
        <p:cxnSp>
          <p:nvCxnSpPr>
            <p:cNvPr id="10" name="AutoShape 249"/>
            <p:cNvCxnSpPr>
              <a:cxnSpLocks noChangeShapeType="1"/>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Title</a:t>
              </a:r>
            </a:p>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smtClean="0">
                  <a:ln>
                    <a:noFill/>
                  </a:ln>
                  <a:solidFill>
                    <a:srgbClr val="808080"/>
                  </a:solidFill>
                  <a:effectLst/>
                  <a:uLnTx/>
                  <a:uFillTx/>
                  <a:latin typeface="Arial" panose="020B0604020202020204" pitchFamily="34" charset="0"/>
                  <a:ea typeface="MS PGothic" panose="020B0600070205080204" pitchFamily="34" charset="-128"/>
                  <a:cs typeface="+mn-cs"/>
                </a:rPr>
                <a:t>Unit of measure</a:t>
              </a:r>
            </a:p>
          </p:txBody>
        </p:sp>
      </p:grpSp>
      <p:grpSp>
        <p:nvGrpSpPr>
          <p:cNvPr id="12" name="LegendBoxes" hidden="1"/>
          <p:cNvGrpSpPr>
            <a:grpSpLocks/>
          </p:cNvGrpSpPr>
          <p:nvPr userDrawn="1"/>
        </p:nvGrpSpPr>
        <p:grpSpPr bwMode="auto">
          <a:xfrm>
            <a:off x="8153400" y="1036638"/>
            <a:ext cx="774700" cy="1001712"/>
            <a:chOff x="4936" y="176"/>
            <a:chExt cx="488" cy="631"/>
          </a:xfrm>
        </p:grpSpPr>
        <p:sp>
          <p:nvSpPr>
            <p:cNvPr id="13"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sp>
          <p:nvSpPr>
            <p:cNvPr id="14"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endParaRPr>
            </a:p>
          </p:txBody>
        </p:sp>
        <p:sp>
          <p:nvSpPr>
            <p:cNvPr id="15"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sp>
          <p:nvSpPr>
            <p:cNvPr id="16"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endParaRPr>
            </a:p>
          </p:txBody>
        </p:sp>
        <p:sp>
          <p:nvSpPr>
            <p:cNvPr id="17"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sp>
          <p:nvSpPr>
            <p:cNvPr id="18"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endParaRPr>
            </a:p>
          </p:txBody>
        </p:sp>
        <p:sp>
          <p:nvSpPr>
            <p:cNvPr id="19"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sp>
          <p:nvSpPr>
            <p:cNvPr id="20"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endParaRPr>
            </a:p>
          </p:txBody>
        </p:sp>
      </p:grpSp>
      <p:grpSp>
        <p:nvGrpSpPr>
          <p:cNvPr id="21" name="LegendLines" hidden="1"/>
          <p:cNvGrpSpPr>
            <a:grpSpLocks/>
          </p:cNvGrpSpPr>
          <p:nvPr userDrawn="1"/>
        </p:nvGrpSpPr>
        <p:grpSpPr bwMode="auto">
          <a:xfrm>
            <a:off x="7845425" y="1036638"/>
            <a:ext cx="1082675" cy="735012"/>
            <a:chOff x="4750" y="176"/>
            <a:chExt cx="682" cy="463"/>
          </a:xfrm>
        </p:grpSpPr>
        <p:sp>
          <p:nvSpPr>
            <p:cNvPr id="22"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23"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24"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25"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sp>
          <p:nvSpPr>
            <p:cNvPr id="26"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sp>
          <p:nvSpPr>
            <p:cNvPr id="27"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grpSp>
      <p:grpSp>
        <p:nvGrpSpPr>
          <p:cNvPr id="28" name="McK Moon" hidden="1"/>
          <p:cNvGrpSpPr>
            <a:grpSpLocks noChangeAspect="1"/>
          </p:cNvGrpSpPr>
          <p:nvPr userDrawn="1">
            <p:custDataLst>
              <p:tags r:id="rId2"/>
            </p:custDataLst>
          </p:nvPr>
        </p:nvGrpSpPr>
        <p:grpSpPr bwMode="auto">
          <a:xfrm>
            <a:off x="8086725" y="2508250"/>
            <a:ext cx="254000" cy="254000"/>
            <a:chOff x="1600" y="1600"/>
            <a:chExt cx="160" cy="160"/>
          </a:xfrm>
        </p:grpSpPr>
        <p:sp>
          <p:nvSpPr>
            <p:cNvPr id="29" name="Oval 90"/>
            <p:cNvSpPr>
              <a:spLocks noChangeAspect="1" noChangeArrowheads="1"/>
            </p:cNvSpPr>
            <p:nvPr>
              <p:custDataLst>
                <p:tags r:id="rId18"/>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0" name="Arc 91"/>
            <p:cNvSpPr>
              <a:spLocks noChangeAspect="1"/>
            </p:cNvSpPr>
            <p:nvPr>
              <p:custDataLst>
                <p:tags r:id="rId19"/>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31" name="Slide Elements" hidden="1"/>
          <p:cNvGrpSpPr>
            <a:grpSpLocks/>
          </p:cNvGrpSpPr>
          <p:nvPr userDrawn="1"/>
        </p:nvGrpSpPr>
        <p:grpSpPr bwMode="auto">
          <a:xfrm>
            <a:off x="174625" y="6362700"/>
            <a:ext cx="8794750" cy="371475"/>
            <a:chOff x="121488" y="6349506"/>
            <a:chExt cx="8794114" cy="371631"/>
          </a:xfrm>
        </p:grpSpPr>
        <p:sp>
          <p:nvSpPr>
            <p:cNvPr id="32" name="4. Footnote"/>
            <p:cNvSpPr txBox="1">
              <a:spLocks noChangeArrowheads="1"/>
            </p:cNvSpPr>
            <p:nvPr/>
          </p:nvSpPr>
          <p:spPr bwMode="auto">
            <a:xfrm>
              <a:off x="121488" y="6349506"/>
              <a:ext cx="8794114" cy="157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4775" marR="0" lvl="0" indent="-104775" algn="l" defTabSz="89535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3896"/>
                  </a:solidFill>
                  <a:effectLst/>
                  <a:uLnTx/>
                  <a:uFillTx/>
                  <a:latin typeface="Arial"/>
                  <a:ea typeface="ＭＳ Ｐゴシック"/>
                  <a:cs typeface="+mn-cs"/>
                </a:rPr>
                <a:t>1 Footnote</a:t>
              </a:r>
            </a:p>
          </p:txBody>
        </p:sp>
        <p:sp>
          <p:nvSpPr>
            <p:cNvPr id="33" name="5. Source"/>
            <p:cNvSpPr>
              <a:spLocks noChangeArrowheads="1"/>
            </p:cNvSpPr>
            <p:nvPr/>
          </p:nvSpPr>
          <p:spPr bwMode="auto">
            <a:xfrm>
              <a:off x="121488" y="6563909"/>
              <a:ext cx="8232180" cy="1572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623888" indent="-623888" defTabSz="909638">
                <a:tabLst>
                  <a:tab pos="614363" algn="l"/>
                  <a:tab pos="619125" algn="l"/>
                </a:tabLst>
                <a:defRPr>
                  <a:solidFill>
                    <a:schemeClr val="tx1"/>
                  </a:solidFill>
                  <a:latin typeface="Arial" panose="020B0604020202020204" pitchFamily="34" charset="0"/>
                  <a:ea typeface="MS PGothic" panose="020B0600070205080204" pitchFamily="34" charset="-128"/>
                </a:defRPr>
              </a:lvl1pPr>
              <a:lvl2pPr marL="742950" indent="-285750" defTabSz="909638">
                <a:tabLst>
                  <a:tab pos="614363" algn="l"/>
                  <a:tab pos="619125" algn="l"/>
                </a:tabLst>
                <a:defRPr>
                  <a:solidFill>
                    <a:schemeClr val="tx1"/>
                  </a:solidFill>
                  <a:latin typeface="Arial" panose="020B0604020202020204" pitchFamily="34" charset="0"/>
                  <a:ea typeface="MS PGothic" panose="020B0600070205080204" pitchFamily="34" charset="-128"/>
                </a:defRPr>
              </a:lvl2pPr>
              <a:lvl3pPr marL="1143000" indent="-228600" defTabSz="909638">
                <a:tabLst>
                  <a:tab pos="614363" algn="l"/>
                  <a:tab pos="619125" algn="l"/>
                </a:tabLst>
                <a:defRPr>
                  <a:solidFill>
                    <a:schemeClr val="tx1"/>
                  </a:solidFill>
                  <a:latin typeface="Arial" panose="020B0604020202020204" pitchFamily="34" charset="0"/>
                  <a:ea typeface="MS PGothic" panose="020B0600070205080204" pitchFamily="34" charset="-128"/>
                </a:defRPr>
              </a:lvl3pPr>
              <a:lvl4pPr marL="1600200" indent="-228600" defTabSz="909638">
                <a:tabLst>
                  <a:tab pos="614363" algn="l"/>
                  <a:tab pos="619125" algn="l"/>
                </a:tabLst>
                <a:defRPr>
                  <a:solidFill>
                    <a:schemeClr val="tx1"/>
                  </a:solidFill>
                  <a:latin typeface="Arial" panose="020B0604020202020204" pitchFamily="34" charset="0"/>
                  <a:ea typeface="MS PGothic" panose="020B0600070205080204" pitchFamily="34" charset="-128"/>
                </a:defRPr>
              </a:lvl4pPr>
              <a:lvl5pPr marL="2057400" indent="-228600" defTabSz="909638">
                <a:tabLst>
                  <a:tab pos="614363" algn="l"/>
                  <a:tab pos="619125" algn="l"/>
                </a:tabLst>
                <a:defRPr>
                  <a:solidFill>
                    <a:schemeClr val="tx1"/>
                  </a:solidFill>
                  <a:latin typeface="Arial" panose="020B0604020202020204" pitchFamily="34" charset="0"/>
                  <a:ea typeface="MS PGothic" panose="020B0600070205080204" pitchFamily="34" charset="-128"/>
                </a:defRPr>
              </a:lvl5pPr>
              <a:lvl6pPr marL="2514600" indent="-228600" defTabSz="909638" fontAlgn="base">
                <a:spcBef>
                  <a:spcPct val="0"/>
                </a:spcBef>
                <a:spcAft>
                  <a:spcPct val="0"/>
                </a:spcAft>
                <a:tabLst>
                  <a:tab pos="614363" algn="l"/>
                  <a:tab pos="619125" algn="l"/>
                </a:tabLst>
                <a:defRPr>
                  <a:solidFill>
                    <a:schemeClr val="tx1"/>
                  </a:solidFill>
                  <a:latin typeface="Arial" panose="020B0604020202020204" pitchFamily="34" charset="0"/>
                  <a:ea typeface="MS PGothic" panose="020B0600070205080204" pitchFamily="34" charset="-128"/>
                </a:defRPr>
              </a:lvl6pPr>
              <a:lvl7pPr marL="2971800" indent="-228600" defTabSz="909638" fontAlgn="base">
                <a:spcBef>
                  <a:spcPct val="0"/>
                </a:spcBef>
                <a:spcAft>
                  <a:spcPct val="0"/>
                </a:spcAft>
                <a:tabLst>
                  <a:tab pos="614363" algn="l"/>
                  <a:tab pos="619125" algn="l"/>
                </a:tabLst>
                <a:defRPr>
                  <a:solidFill>
                    <a:schemeClr val="tx1"/>
                  </a:solidFill>
                  <a:latin typeface="Arial" panose="020B0604020202020204" pitchFamily="34" charset="0"/>
                  <a:ea typeface="MS PGothic" panose="020B0600070205080204" pitchFamily="34" charset="-128"/>
                </a:defRPr>
              </a:lvl7pPr>
              <a:lvl8pPr marL="3429000" indent="-228600" defTabSz="909638" fontAlgn="base">
                <a:spcBef>
                  <a:spcPct val="0"/>
                </a:spcBef>
                <a:spcAft>
                  <a:spcPct val="0"/>
                </a:spcAft>
                <a:tabLst>
                  <a:tab pos="614363" algn="l"/>
                  <a:tab pos="619125" algn="l"/>
                </a:tabLst>
                <a:defRPr>
                  <a:solidFill>
                    <a:schemeClr val="tx1"/>
                  </a:solidFill>
                  <a:latin typeface="Arial" panose="020B0604020202020204" pitchFamily="34" charset="0"/>
                  <a:ea typeface="MS PGothic" panose="020B0600070205080204" pitchFamily="34" charset="-128"/>
                </a:defRPr>
              </a:lvl8pPr>
              <a:lvl9pPr marL="3886200" indent="-228600" defTabSz="909638" fontAlgn="base">
                <a:spcBef>
                  <a:spcPct val="0"/>
                </a:spcBef>
                <a:spcAft>
                  <a:spcPct val="0"/>
                </a:spcAft>
                <a:tabLst>
                  <a:tab pos="614363" algn="l"/>
                  <a:tab pos="619125" algn="l"/>
                </a:tabLst>
                <a:defRPr>
                  <a:solidFill>
                    <a:schemeClr val="tx1"/>
                  </a:solidFill>
                  <a:latin typeface="Arial" panose="020B0604020202020204" pitchFamily="34" charset="0"/>
                  <a:ea typeface="MS PGothic" panose="020B0600070205080204" pitchFamily="34" charset="-128"/>
                </a:defRPr>
              </a:lvl9pPr>
            </a:lstStyle>
            <a:p>
              <a:pPr marL="623888" marR="0" lvl="0" indent="-623888" algn="l" defTabSz="909638" rtl="0" eaLnBrk="1" fontAlgn="base" latinLnBrk="0" hangingPunct="1">
                <a:lnSpc>
                  <a:spcPct val="100000"/>
                </a:lnSpc>
                <a:spcBef>
                  <a:spcPct val="0"/>
                </a:spcBef>
                <a:spcAft>
                  <a:spcPct val="0"/>
                </a:spcAft>
                <a:buClrTx/>
                <a:buSzTx/>
                <a:buFontTx/>
                <a:buNone/>
                <a:tabLst>
                  <a:tab pos="614363" algn="l"/>
                  <a:tab pos="619125" algn="l"/>
                </a:tabLst>
                <a:defRPr/>
              </a:pPr>
              <a:r>
                <a:rPr kumimoji="0" lang="en-US" altLang="en-US" sz="10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SOURCE: Source</a:t>
              </a:r>
            </a:p>
          </p:txBody>
        </p:sp>
      </p:grpSp>
      <p:grpSp>
        <p:nvGrpSpPr>
          <p:cNvPr id="34" name="LegendMoons" hidden="1"/>
          <p:cNvGrpSpPr>
            <a:grpSpLocks/>
          </p:cNvGrpSpPr>
          <p:nvPr userDrawn="1"/>
        </p:nvGrpSpPr>
        <p:grpSpPr bwMode="auto">
          <a:xfrm>
            <a:off x="8086725" y="1036638"/>
            <a:ext cx="841375" cy="1306512"/>
            <a:chOff x="8086793" y="1037381"/>
            <a:chExt cx="840815" cy="1306516"/>
          </a:xfrm>
        </p:grpSpPr>
        <p:grpSp>
          <p:nvGrpSpPr>
            <p:cNvPr id="35" name="MoonLegend2"/>
            <p:cNvGrpSpPr>
              <a:grpSpLocks noChangeAspect="1"/>
            </p:cNvGrpSpPr>
            <p:nvPr>
              <p:custDataLst>
                <p:tags r:id="rId3"/>
              </p:custDataLst>
            </p:nvPr>
          </p:nvGrpSpPr>
          <p:grpSpPr bwMode="auto">
            <a:xfrm>
              <a:off x="8086793" y="1311622"/>
              <a:ext cx="209550" cy="209551"/>
              <a:chOff x="1694" y="2044"/>
              <a:chExt cx="160" cy="160"/>
            </a:xfrm>
          </p:grpSpPr>
          <p:sp>
            <p:nvSpPr>
              <p:cNvPr id="53" name="Oval 41"/>
              <p:cNvSpPr>
                <a:spLocks noChangeAspect="1" noChangeArrowheads="1"/>
              </p:cNvSpPr>
              <p:nvPr>
                <p:custDataLst>
                  <p:tags r:id="rId16"/>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54" name="Arc 42"/>
              <p:cNvSpPr>
                <a:spLocks noChangeAspect="1"/>
              </p:cNvSpPr>
              <p:nvPr>
                <p:custDataLst>
                  <p:tags r:id="rId17"/>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36" name="MoonLegend4"/>
            <p:cNvGrpSpPr>
              <a:grpSpLocks noChangeAspect="1"/>
            </p:cNvGrpSpPr>
            <p:nvPr>
              <p:custDataLst>
                <p:tags r:id="rId4"/>
              </p:custDataLst>
            </p:nvPr>
          </p:nvGrpSpPr>
          <p:grpSpPr bwMode="auto">
            <a:xfrm>
              <a:off x="8086793" y="1860104"/>
              <a:ext cx="209550" cy="209551"/>
              <a:chOff x="4495" y="1198"/>
              <a:chExt cx="160" cy="160"/>
            </a:xfrm>
          </p:grpSpPr>
          <p:sp>
            <p:nvSpPr>
              <p:cNvPr id="51"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52" name="Arc 48"/>
              <p:cNvSpPr>
                <a:spLocks noChangeAspect="1"/>
              </p:cNvSpPr>
              <p:nvPr>
                <p:custDataLst>
                  <p:tags r:id="rId15"/>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sp>
          <p:nvSpPr>
            <p:cNvPr id="37" name="Legend1"/>
            <p:cNvSpPr>
              <a:spLocks noChangeArrowheads="1"/>
            </p:cNvSpPr>
            <p:nvPr/>
          </p:nvSpPr>
          <p:spPr bwMode="auto">
            <a:xfrm>
              <a:off x="8407255" y="1050081"/>
              <a:ext cx="520353" cy="188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sp>
          <p:nvSpPr>
            <p:cNvPr id="38" name="Legend2"/>
            <p:cNvSpPr>
              <a:spLocks noChangeArrowheads="1"/>
            </p:cNvSpPr>
            <p:nvPr/>
          </p:nvSpPr>
          <p:spPr bwMode="auto">
            <a:xfrm>
              <a:off x="8407255" y="1324719"/>
              <a:ext cx="520353" cy="1889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sp>
          <p:nvSpPr>
            <p:cNvPr id="39" name="Legend3"/>
            <p:cNvSpPr>
              <a:spLocks noChangeArrowheads="1"/>
            </p:cNvSpPr>
            <p:nvPr/>
          </p:nvSpPr>
          <p:spPr bwMode="auto">
            <a:xfrm>
              <a:off x="8407255" y="1599358"/>
              <a:ext cx="520353" cy="188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sp>
          <p:nvSpPr>
            <p:cNvPr id="40" name="Legend4"/>
            <p:cNvSpPr>
              <a:spLocks noChangeArrowheads="1"/>
            </p:cNvSpPr>
            <p:nvPr/>
          </p:nvSpPr>
          <p:spPr bwMode="auto">
            <a:xfrm>
              <a:off x="8407255" y="1870821"/>
              <a:ext cx="520353" cy="1889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sp>
          <p:nvSpPr>
            <p:cNvPr id="41" name="Legend5"/>
            <p:cNvSpPr>
              <a:spLocks noChangeArrowheads="1"/>
            </p:cNvSpPr>
            <p:nvPr/>
          </p:nvSpPr>
          <p:spPr bwMode="auto">
            <a:xfrm>
              <a:off x="8407255" y="2147046"/>
              <a:ext cx="520353" cy="1889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grpSp>
          <p:nvGrpSpPr>
            <p:cNvPr id="42" name="MoonLegend3"/>
            <p:cNvGrpSpPr>
              <a:grpSpLocks noChangeAspect="1"/>
            </p:cNvGrpSpPr>
            <p:nvPr>
              <p:custDataLst>
                <p:tags r:id="rId5"/>
              </p:custDataLst>
            </p:nvPr>
          </p:nvGrpSpPr>
          <p:grpSpPr bwMode="auto">
            <a:xfrm>
              <a:off x="8086793" y="1585863"/>
              <a:ext cx="209550" cy="209551"/>
              <a:chOff x="4495" y="1198"/>
              <a:chExt cx="160" cy="160"/>
            </a:xfrm>
          </p:grpSpPr>
          <p:sp>
            <p:nvSpPr>
              <p:cNvPr id="49" name="Oval 47"/>
              <p:cNvSpPr>
                <a:spLocks noChangeAspect="1" noChangeArrowheads="1"/>
              </p:cNvSpPr>
              <p:nvPr>
                <p:custDataLst>
                  <p:tags r:id="rId12"/>
                </p:custDataLst>
              </p:nvPr>
            </p:nvSpPr>
            <p:spPr bwMode="auto">
              <a:xfrm>
                <a:off x="4495" y="1196"/>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50" name="Arc 48"/>
              <p:cNvSpPr>
                <a:spLocks noChangeAspect="1"/>
              </p:cNvSpPr>
              <p:nvPr>
                <p:custDataLst>
                  <p:tags r:id="rId13"/>
                </p:custDataLst>
              </p:nvPr>
            </p:nvSpPr>
            <p:spPr bwMode="auto">
              <a:xfrm>
                <a:off x="4495" y="1196"/>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43" name="MoonLegend5"/>
            <p:cNvGrpSpPr>
              <a:grpSpLocks noChangeAspect="1"/>
            </p:cNvGrpSpPr>
            <p:nvPr userDrawn="1">
              <p:custDataLst>
                <p:tags r:id="rId6"/>
              </p:custDataLst>
            </p:nvPr>
          </p:nvGrpSpPr>
          <p:grpSpPr bwMode="auto">
            <a:xfrm>
              <a:off x="8086793" y="2134346"/>
              <a:ext cx="209550" cy="209551"/>
              <a:chOff x="4495" y="1198"/>
              <a:chExt cx="160" cy="160"/>
            </a:xfrm>
          </p:grpSpPr>
          <p:sp>
            <p:nvSpPr>
              <p:cNvPr id="47" name="Oval 47"/>
              <p:cNvSpPr>
                <a:spLocks noChangeAspect="1" noChangeArrowheads="1"/>
              </p:cNvSpPr>
              <p:nvPr>
                <p:custDataLst>
                  <p:tags r:id="rId1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48" name="Arc 48"/>
              <p:cNvSpPr>
                <a:spLocks noChangeAspect="1"/>
              </p:cNvSpPr>
              <p:nvPr>
                <p:custDataLst>
                  <p:tags r:id="rId11"/>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44" name="MoonLegend1"/>
            <p:cNvGrpSpPr>
              <a:grpSpLocks noChangeAspect="1"/>
            </p:cNvGrpSpPr>
            <p:nvPr userDrawn="1">
              <p:custDataLst>
                <p:tags r:id="rId7"/>
              </p:custDataLst>
            </p:nvPr>
          </p:nvGrpSpPr>
          <p:grpSpPr bwMode="auto">
            <a:xfrm>
              <a:off x="8086793" y="1037381"/>
              <a:ext cx="209550" cy="209551"/>
              <a:chOff x="4495" y="1198"/>
              <a:chExt cx="160" cy="160"/>
            </a:xfrm>
          </p:grpSpPr>
          <p:sp>
            <p:nvSpPr>
              <p:cNvPr id="45" name="Oval 47"/>
              <p:cNvSpPr>
                <a:spLocks noChangeAspect="1" noChangeArrowheads="1"/>
              </p:cNvSpPr>
              <p:nvPr>
                <p:custDataLst>
                  <p:tags r:id="rId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46" name="Arc 48"/>
              <p:cNvSpPr>
                <a:spLocks noChangeAspect="1"/>
              </p:cNvSpPr>
              <p:nvPr>
                <p:custDataLst>
                  <p:tags r:id="rId9"/>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sp>
        <p:nvSpPr>
          <p:cNvPr id="55" name="1. On-page tracker" hidden="1"/>
          <p:cNvSpPr>
            <a:spLocks noChangeArrowheads="1"/>
          </p:cNvSpPr>
          <p:nvPr userDrawn="1"/>
        </p:nvSpPr>
        <p:spPr bwMode="auto">
          <a:xfrm>
            <a:off x="174625" y="26988"/>
            <a:ext cx="749300" cy="188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cs typeface="+mn-cs"/>
              </a:rPr>
              <a:t>TRACKER</a:t>
            </a:r>
          </a:p>
        </p:txBody>
      </p:sp>
      <p:grpSp>
        <p:nvGrpSpPr>
          <p:cNvPr id="56" name="McKSticker" hidden="1"/>
          <p:cNvGrpSpPr>
            <a:grpSpLocks/>
          </p:cNvGrpSpPr>
          <p:nvPr userDrawn="1"/>
        </p:nvGrpSpPr>
        <p:grpSpPr bwMode="auto">
          <a:xfrm>
            <a:off x="7778750" y="1036638"/>
            <a:ext cx="1138238" cy="249237"/>
            <a:chOff x="7623833" y="1016730"/>
            <a:chExt cx="1115370" cy="243785"/>
          </a:xfrm>
        </p:grpSpPr>
        <p:sp>
          <p:nvSpPr>
            <p:cNvPr id="57" name="StickerRectangle"/>
            <p:cNvSpPr>
              <a:spLocks noChangeArrowheads="1"/>
            </p:cNvSpPr>
            <p:nvPr/>
          </p:nvSpPr>
          <p:spPr bwMode="ltGray">
            <a:xfrm>
              <a:off x="7623833" y="1016730"/>
              <a:ext cx="1115370" cy="243785"/>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marL="0" marR="0" lvl="0" indent="0" algn="r"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PRELIMINARY</a:t>
              </a:r>
            </a:p>
          </p:txBody>
        </p:sp>
        <p:cxnSp>
          <p:nvCxnSpPr>
            <p:cNvPr id="58" name="AutoShape 32"/>
            <p:cNvCxnSpPr>
              <a:cxnSpLocks noChangeShapeType="1"/>
            </p:cNvCxnSpPr>
            <p:nvPr/>
          </p:nvCxnSpPr>
          <p:spPr bwMode="ltGray">
            <a:xfrm>
              <a:off x="7623833" y="1260515"/>
              <a:ext cx="1115370" cy="0"/>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5400">
                  <a:solidFill>
                    <a:srgbClr val="000000"/>
                  </a:solidFill>
                  <a:round/>
                  <a:headEnd/>
                  <a:tailEnd/>
                </a14:hiddenLine>
              </a:ext>
            </a:extLst>
          </p:spPr>
        </p:cxnSp>
        <p:cxnSp>
          <p:nvCxnSpPr>
            <p:cNvPr id="59" name="AutoShape 32"/>
            <p:cNvCxnSpPr>
              <a:cxnSpLocks noChangeShapeType="1"/>
            </p:cNvCxnSpPr>
            <p:nvPr/>
          </p:nvCxnSpPr>
          <p:spPr bwMode="ltGray">
            <a:xfrm>
              <a:off x="7623833" y="1016730"/>
              <a:ext cx="1115370" cy="0"/>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5400">
                  <a:solidFill>
                    <a:srgbClr val="000000"/>
                  </a:solidFill>
                  <a:round/>
                  <a:headEnd/>
                  <a:tailEnd/>
                </a14:hiddenLine>
              </a:ext>
            </a:extLst>
          </p:spPr>
        </p:cxnSp>
      </p:grpSp>
      <p:graphicFrame>
        <p:nvGraphicFramePr>
          <p:cNvPr id="60" name="Object 64" hidden="1"/>
          <p:cNvGraphicFramePr>
            <a:graphicFrameLocks noChangeAspect="1"/>
          </p:cNvGraphicFramePr>
          <p:nvPr userDrawn="1"/>
        </p:nvGraphicFramePr>
        <p:xfrm>
          <a:off x="1588" y="1588"/>
          <a:ext cx="1587" cy="1587"/>
        </p:xfrm>
        <a:graphic>
          <a:graphicData uri="http://schemas.openxmlformats.org/presentationml/2006/ole">
            <p:oleObj spid="_x0000_s96587" name="think-cell Slide" r:id="rId24" imgW="360" imgH="360" progId="">
              <p:embed/>
            </p:oleObj>
          </a:graphicData>
        </a:graphic>
      </p:graphicFrame>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1" name="Footer Placeholder 4"/>
          <p:cNvSpPr>
            <a:spLocks noGrp="1"/>
          </p:cNvSpPr>
          <p:nvPr>
            <p:ph type="ftr" sz="quarter" idx="10"/>
          </p:nvPr>
        </p:nvSpPr>
        <p:spPr>
          <a:xfrm>
            <a:off x="3132138" y="6453188"/>
            <a:ext cx="2879725" cy="268287"/>
          </a:xfrm>
          <a:prstGeom prst="rect">
            <a:avLst/>
          </a:prstGeom>
        </p:spPr>
        <p:txBody>
          <a:bodyPr lIns="91402" tIns="45701" rIns="91402" bIns="45701"/>
          <a:lstStyle>
            <a:lvl1pPr defTabSz="914012" eaLnBrk="1" hangingPunct="1">
              <a:defRPr>
                <a:solidFill>
                  <a:srgbClr val="003896"/>
                </a:solidFill>
                <a:latin typeface="+mn-lt"/>
                <a:ea typeface="+mn-ea"/>
              </a:defRPr>
            </a:lvl1pPr>
          </a:lstStyle>
          <a:p>
            <a:pPr marL="0" marR="0" lvl="0" indent="0" algn="l" defTabSz="914012"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2" name="Slide Number Placeholder 5"/>
          <p:cNvSpPr>
            <a:spLocks noGrp="1"/>
          </p:cNvSpPr>
          <p:nvPr>
            <p:ph type="sldNum" sz="quarter" idx="11"/>
          </p:nvPr>
        </p:nvSpPr>
        <p:spPr>
          <a:xfrm>
            <a:off x="0" y="0"/>
            <a:ext cx="0" cy="0"/>
          </a:xfrm>
        </p:spPr>
        <p:txBody>
          <a:bodyPr/>
          <a:lstStyle>
            <a:lvl1pPr defTabSz="913626" eaLnBrk="1" fontAlgn="auto" hangingPunct="1">
              <a:spcBef>
                <a:spcPts val="0"/>
              </a:spcBef>
              <a:spcAft>
                <a:spcPts val="0"/>
              </a:spcAft>
              <a:defRPr>
                <a:solidFill>
                  <a:srgbClr val="003896"/>
                </a:solidFill>
                <a:latin typeface="+mn-lt"/>
                <a:ea typeface="+mn-ea"/>
              </a:defRPr>
            </a:lvl1pPr>
          </a:lstStyle>
          <a:p>
            <a:pPr marL="0" marR="0" lvl="0" indent="0" algn="l" defTabSz="913626" rtl="0" eaLnBrk="1" fontAlgn="auto" latinLnBrk="0" hangingPunct="1">
              <a:lnSpc>
                <a:spcPct val="100000"/>
              </a:lnSpc>
              <a:spcBef>
                <a:spcPts val="0"/>
              </a:spcBef>
              <a:spcAft>
                <a:spcPts val="0"/>
              </a:spcAft>
              <a:buClrTx/>
              <a:buSzTx/>
              <a:buFontTx/>
              <a:buNone/>
              <a:tabLst/>
              <a:defRPr/>
            </a:pPr>
            <a:fld id="{9A524595-B71D-45A2-8882-D09E5DF84C01}" type="slidenum">
              <a:rPr kumimoji="0" lang="en-ZA" sz="1800" b="0" i="0" u="none" strike="noStrike" kern="1200" cap="none" spc="0" normalizeH="0" baseline="0" noProof="0">
                <a:ln>
                  <a:noFill/>
                </a:ln>
                <a:solidFill>
                  <a:srgbClr val="003896"/>
                </a:solidFill>
                <a:effectLst/>
                <a:uLnTx/>
                <a:uFillTx/>
                <a:latin typeface="Arial"/>
                <a:ea typeface="ＭＳ Ｐゴシック"/>
                <a:cs typeface="+mn-cs"/>
              </a:rPr>
              <a:pPr marL="0" marR="0" lvl="0" indent="0" algn="l" defTabSz="913626"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srgbClr val="003896"/>
              </a:solidFill>
              <a:effectLst/>
              <a:uLnTx/>
              <a:uFillTx/>
              <a:latin typeface="Arial"/>
              <a:ea typeface="ＭＳ Ｐゴシック"/>
              <a:cs typeface="+mn-cs"/>
            </a:endParaRPr>
          </a:p>
        </p:txBody>
      </p:sp>
    </p:spTree>
    <p:extLst>
      <p:ext uri="{BB962C8B-B14F-4D97-AF65-F5344CB8AC3E}">
        <p14:creationId xmlns:p14="http://schemas.microsoft.com/office/powerpoint/2010/main" xmlns="" val="3756446047"/>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1642" y="1663"/>
          <a:ext cx="1619" cy="1619"/>
        </p:xfrm>
        <a:graphic>
          <a:graphicData uri="http://schemas.openxmlformats.org/presentationml/2006/ole">
            <p:oleObj spid="_x0000_s98470" name="think-cell Slide" r:id="rId3" imgW="360" imgH="360" progId="">
              <p:embed/>
            </p:oleObj>
          </a:graphicData>
        </a:graphic>
      </p:graphicFrame>
      <p:grpSp>
        <p:nvGrpSpPr>
          <p:cNvPr id="64" name="Group 1227"/>
          <p:cNvGrpSpPr>
            <a:grpSpLocks/>
          </p:cNvGrpSpPr>
          <p:nvPr userDrawn="1"/>
        </p:nvGrpSpPr>
        <p:grpSpPr bwMode="ltGray">
          <a:xfrm>
            <a:off x="0" y="0"/>
            <a:ext cx="2819400" cy="6858000"/>
            <a:chOff x="-3" y="0"/>
            <a:chExt cx="1776" cy="4320"/>
          </a:xfrm>
        </p:grpSpPr>
        <p:pic>
          <p:nvPicPr>
            <p:cNvPr id="65" name="Picture 23" descr="dd"/>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ltGray">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67" name="Oval 102" descr="coolers"/>
            <p:cNvSpPr>
              <a:spLocks noChangeArrowheads="1"/>
            </p:cNvSpPr>
            <p:nvPr/>
          </p:nvSpPr>
          <p:spPr bwMode="ltGray">
            <a:xfrm>
              <a:off x="276" y="858"/>
              <a:ext cx="1361" cy="1369"/>
            </a:xfrm>
            <a:prstGeom prst="ellipse">
              <a:avLst/>
            </a:prstGeom>
            <a:blipFill dpi="0" rotWithShape="1">
              <a:blip r:embed="rId5" cstate="print">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68"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69"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70"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71"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72"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73"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74"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75" name="Oval 110"/>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76" name="Oval 111"/>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77" name="Oval 112"/>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78" name="Oval 113"/>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79" name="Oval 114"/>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80" name="Oval 115"/>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81" name="Oval 116"/>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82" name="Oval 117"/>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83" name="Oval 118" descr="face"/>
            <p:cNvSpPr>
              <a:spLocks noChangeArrowheads="1"/>
            </p:cNvSpPr>
            <p:nvPr/>
          </p:nvSpPr>
          <p:spPr bwMode="ltGray">
            <a:xfrm>
              <a:off x="633" y="445"/>
              <a:ext cx="700" cy="701"/>
            </a:xfrm>
            <a:prstGeom prst="ellipse">
              <a:avLst/>
            </a:prstGeom>
            <a:blipFill dpi="0" rotWithShape="1">
              <a:blip r:embed="rId6" cstate="print">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84"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85"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86"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87"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88"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89"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90"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91"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92"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93" name="Oval 128" descr="new smal workers"/>
            <p:cNvSpPr>
              <a:spLocks noChangeArrowheads="1"/>
            </p:cNvSpPr>
            <p:nvPr/>
          </p:nvSpPr>
          <p:spPr bwMode="ltGray">
            <a:xfrm>
              <a:off x="304" y="2033"/>
              <a:ext cx="1135" cy="1143"/>
            </a:xfrm>
            <a:prstGeom prst="ellipse">
              <a:avLst/>
            </a:prstGeom>
            <a:blipFill dpi="0" rotWithShape="1">
              <a:blip r:embed="rId7" cstate="print">
                <a:lum contrast="12000"/>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94"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95"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96"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97"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98"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99" name="Oval 134"/>
            <p:cNvSpPr>
              <a:spLocks noChangeArrowheads="1"/>
            </p:cNvSpPr>
            <p:nvPr/>
          </p:nvSpPr>
          <p:spPr bwMode="ltGray">
            <a:xfrm>
              <a:off x="598" y="2959"/>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100" name="Oval 135"/>
            <p:cNvSpPr>
              <a:spLocks noChangeArrowheads="1"/>
            </p:cNvSpPr>
            <p:nvPr/>
          </p:nvSpPr>
          <p:spPr bwMode="ltGray">
            <a:xfrm>
              <a:off x="567" y="2959"/>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101"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102"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103" name="Oval 138" descr="boom"/>
            <p:cNvSpPr>
              <a:spLocks noChangeArrowheads="1"/>
            </p:cNvSpPr>
            <p:nvPr/>
          </p:nvSpPr>
          <p:spPr bwMode="ltGray">
            <a:xfrm>
              <a:off x="638" y="3018"/>
              <a:ext cx="949" cy="957"/>
            </a:xfrm>
            <a:prstGeom prst="ellipse">
              <a:avLst/>
            </a:prstGeom>
            <a:blipFill dpi="0" rotWithShape="1">
              <a:blip r:embed="rId8" cstate="print">
                <a:lum contrast="6000"/>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104"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105"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106"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grpSp>
      <p:pic>
        <p:nvPicPr>
          <p:cNvPr id="107" name="Picture 172"/>
          <p:cNvPicPr preferRelativeResize="0">
            <a:picLocks noChangeArrowheads="1"/>
          </p:cNvPicPr>
          <p:nvPr userDrawn="1"/>
        </p:nvPicPr>
        <p:blipFill>
          <a:blip r:embed="rId9" cstate="print">
            <a:extLst>
              <a:ext uri="{28A0092B-C50C-407E-A947-70E740481C1C}">
                <a14:useLocalDpi xmlns:a14="http://schemas.microsoft.com/office/drawing/2010/main" xmlns=""/>
              </a:ext>
            </a:extLst>
          </a:blip>
          <a:srcRect/>
          <a:stretch>
            <a:fillRect/>
          </a:stretch>
        </p:blipFill>
        <p:spPr bwMode="gray">
          <a:xfrm>
            <a:off x="6716085" y="319128"/>
            <a:ext cx="21463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4" name="Working Draft Text" hidden="1"/>
          <p:cNvSpPr txBox="1">
            <a:spLocks noChangeArrowheads="1"/>
          </p:cNvSpPr>
          <p:nvPr/>
        </p:nvSpPr>
        <p:spPr bwMode="gray">
          <a:xfrm>
            <a:off x="3328989" y="1369128"/>
            <a:ext cx="993862" cy="138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3896"/>
                </a:solidFill>
                <a:effectLst/>
                <a:uLnTx/>
                <a:uFillTx/>
                <a:latin typeface="Arial"/>
                <a:ea typeface="ＭＳ Ｐゴシック"/>
                <a:cs typeface="Arial" charset="0"/>
              </a:rPr>
              <a:t>WORKING DRAFT</a:t>
            </a:r>
          </a:p>
        </p:txBody>
      </p:sp>
      <p:sp>
        <p:nvSpPr>
          <p:cNvPr id="6" name="Working Draft" hidden="1"/>
          <p:cNvSpPr txBox="1">
            <a:spLocks noChangeArrowheads="1"/>
          </p:cNvSpPr>
          <p:nvPr/>
        </p:nvSpPr>
        <p:spPr bwMode="gray">
          <a:xfrm>
            <a:off x="3328988" y="1527864"/>
            <a:ext cx="3064942" cy="138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3896"/>
                </a:solidFill>
                <a:effectLst/>
                <a:uLnTx/>
                <a:uFillTx/>
                <a:latin typeface="Arial"/>
                <a:ea typeface="ＭＳ Ｐゴシック"/>
                <a:cs typeface="Arial" charset="0"/>
              </a:rPr>
              <a:t>Last Modified 2013/04/26 18:03 South Africa Standard Time</a:t>
            </a:r>
          </a:p>
        </p:txBody>
      </p:sp>
      <p:sp>
        <p:nvSpPr>
          <p:cNvPr id="7" name="Printed" hidden="1"/>
          <p:cNvSpPr txBox="1">
            <a:spLocks noChangeArrowheads="1"/>
          </p:cNvSpPr>
          <p:nvPr/>
        </p:nvSpPr>
        <p:spPr bwMode="gray">
          <a:xfrm>
            <a:off x="3329009" y="1688181"/>
            <a:ext cx="2949525" cy="138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3896"/>
                </a:solidFill>
                <a:effectLst/>
                <a:uLnTx/>
                <a:uFillTx/>
                <a:latin typeface="Arial"/>
                <a:ea typeface="ＭＳ Ｐゴシック"/>
                <a:cs typeface="Arial" charset="0"/>
              </a:rPr>
              <a:t>Printed 2013/04/21 08:22 PM South Africa Standard Time</a:t>
            </a:r>
          </a:p>
        </p:txBody>
      </p:sp>
      <p:grpSp>
        <p:nvGrpSpPr>
          <p:cNvPr id="8" name="McK Title Elements" hidden="1"/>
          <p:cNvGrpSpPr>
            <a:grpSpLocks/>
          </p:cNvGrpSpPr>
          <p:nvPr/>
        </p:nvGrpSpPr>
        <p:grpSpPr bwMode="gray">
          <a:xfrm>
            <a:off x="3328988" y="5106055"/>
            <a:ext cx="5036085" cy="494023"/>
            <a:chOff x="1663" y="3106"/>
            <a:chExt cx="3109" cy="305"/>
          </a:xfrm>
        </p:grpSpPr>
        <p:sp>
          <p:nvSpPr>
            <p:cNvPr id="9" name="McK Document type"/>
            <p:cNvSpPr txBox="1">
              <a:spLocks noChangeArrowheads="1"/>
            </p:cNvSpPr>
            <p:nvPr/>
          </p:nvSpPr>
          <p:spPr bwMode="gray">
            <a:xfrm>
              <a:off x="1663" y="3106"/>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3896"/>
                  </a:solidFill>
                  <a:effectLst/>
                  <a:uLnTx/>
                  <a:uFillTx/>
                  <a:latin typeface="Arial"/>
                  <a:ea typeface="ＭＳ Ｐゴシック"/>
                  <a:cs typeface="Arial" charset="0"/>
                </a:rPr>
                <a:t>Document type</a:t>
              </a:r>
            </a:p>
          </p:txBody>
        </p:sp>
        <p:sp>
          <p:nvSpPr>
            <p:cNvPr id="10" name="McK Date"/>
            <p:cNvSpPr txBox="1">
              <a:spLocks noChangeArrowheads="1"/>
            </p:cNvSpPr>
            <p:nvPr/>
          </p:nvSpPr>
          <p:spPr bwMode="gray">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3896"/>
                  </a:solidFill>
                  <a:effectLst/>
                  <a:uLnTx/>
                  <a:uFillTx/>
                  <a:latin typeface="Arial"/>
                  <a:ea typeface="ＭＳ Ｐゴシック"/>
                  <a:cs typeface="Arial" charset="0"/>
                </a:rPr>
                <a:t>Date</a:t>
              </a:r>
            </a:p>
          </p:txBody>
        </p:sp>
      </p:grpSp>
      <p:sp>
        <p:nvSpPr>
          <p:cNvPr id="13314" name="Rectangle 1026"/>
          <p:cNvSpPr>
            <a:spLocks noGrp="1" noChangeArrowheads="1"/>
          </p:cNvSpPr>
          <p:nvPr>
            <p:ph type="ctrTitle"/>
          </p:nvPr>
        </p:nvSpPr>
        <p:spPr bwMode="gray">
          <a:xfrm>
            <a:off x="3328990" y="2283952"/>
            <a:ext cx="5285324" cy="492443"/>
          </a:xfrm>
          <a:prstGeom prst="rect">
            <a:avLst/>
          </a:prstGeom>
        </p:spPr>
        <p:txBody>
          <a:bodyPr wrap="square" anchor="t" anchorCtr="0">
            <a:spAutoFit/>
          </a:bodyPr>
          <a:lstStyle>
            <a:lvl1pPr>
              <a:defRPr sz="3200" b="0" baseline="0">
                <a:solidFill>
                  <a:schemeClr val="tx1"/>
                </a:solidFill>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gray">
          <a:xfrm>
            <a:off x="3328990" y="3945341"/>
            <a:ext cx="5285324" cy="219820"/>
          </a:xfrm>
        </p:spPr>
        <p:txBody>
          <a:bodyPr wrap="square">
            <a:spAutoFit/>
          </a:bodyPr>
          <a:lstStyle>
            <a:lvl1pPr>
              <a:defRPr sz="1400" baseline="0">
                <a:latin typeface="+mj-lt"/>
                <a:ea typeface="+mj-ea"/>
              </a:defRPr>
            </a:lvl1pPr>
          </a:lstStyle>
          <a:p>
            <a:pPr lvl="0"/>
            <a:r>
              <a:rPr lang="en-US" noProof="0"/>
              <a:t>Click to edit Master subtitle style</a:t>
            </a:r>
            <a:endParaRPr lang="en-US" noProof="0" dirty="0"/>
          </a:p>
        </p:txBody>
      </p:sp>
      <p:sp>
        <p:nvSpPr>
          <p:cNvPr id="112" name="doc id"/>
          <p:cNvSpPr>
            <a:spLocks noChangeArrowheads="1"/>
          </p:cNvSpPr>
          <p:nvPr userDrawn="1"/>
        </p:nvSpPr>
        <p:spPr bwMode="gray">
          <a:xfrm>
            <a:off x="8853386" y="37297"/>
            <a:ext cx="65" cy="123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r" defTabSz="913526"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ＭＳ Ｐゴシック"/>
              <a:cs typeface="Arial" charset="0"/>
            </a:endParaRPr>
          </a:p>
        </p:txBody>
      </p:sp>
    </p:spTree>
    <p:extLst>
      <p:ext uri="{BB962C8B-B14F-4D97-AF65-F5344CB8AC3E}">
        <p14:creationId xmlns:p14="http://schemas.microsoft.com/office/powerpoint/2010/main" xmlns="" val="228342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2641745572"/>
              </p:ext>
            </p:extLst>
          </p:nvPr>
        </p:nvGraphicFramePr>
        <p:xfrm>
          <a:off x="1621" y="1621"/>
          <a:ext cx="1619" cy="1619"/>
        </p:xfrm>
        <a:graphic>
          <a:graphicData uri="http://schemas.openxmlformats.org/presentationml/2006/ole">
            <p:oleObj spid="_x0000_s17596"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2937594531"/>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p:cNvGraphicFramePr>
          <p:nvPr userDrawn="1">
            <p:extLst>
              <p:ext uri="{D42A27DB-BD31-4B8C-83A1-F6EECF244321}">
                <p14:modId xmlns:p14="http://schemas.microsoft.com/office/powerpoint/2010/main" xmlns="" val="3390518284"/>
              </p:ext>
            </p:extLst>
          </p:nvPr>
        </p:nvGraphicFramePr>
        <p:xfrm>
          <a:off x="1589" y="1630"/>
          <a:ext cx="1587" cy="1587"/>
        </p:xfrm>
        <a:graphic>
          <a:graphicData uri="http://schemas.openxmlformats.org/presentationml/2006/ole">
            <p:oleObj spid="_x0000_s99493" name="think-cell Slide" r:id="rId3" imgW="360" imgH="360" progId="">
              <p:embed/>
            </p:oleObj>
          </a:graphicData>
        </a:graphic>
      </p:graphicFrame>
      <p:sp>
        <p:nvSpPr>
          <p:cNvPr id="5" name="Title Placeholder 2"/>
          <p:cNvSpPr>
            <a:spLocks noGrp="1" noChangeArrowheads="1"/>
          </p:cNvSpPr>
          <p:nvPr>
            <p:ph type="title"/>
          </p:nvPr>
        </p:nvSpPr>
        <p:spPr bwMode="gray">
          <a:xfrm>
            <a:off x="122238" y="300315"/>
            <a:ext cx="700257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noProof="0" dirty="0"/>
              <a:t>Click to edit Master title style</a:t>
            </a:r>
          </a:p>
        </p:txBody>
      </p:sp>
    </p:spTree>
    <p:extLst>
      <p:ext uri="{BB962C8B-B14F-4D97-AF65-F5344CB8AC3E}">
        <p14:creationId xmlns:p14="http://schemas.microsoft.com/office/powerpoint/2010/main" xmlns="" val="15319408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Placeholder 2"/>
          <p:cNvSpPr>
            <a:spLocks noGrp="1" noChangeArrowheads="1"/>
          </p:cNvSpPr>
          <p:nvPr>
            <p:ph type="title"/>
          </p:nvPr>
        </p:nvSpPr>
        <p:spPr bwMode="gray">
          <a:xfrm>
            <a:off x="122238" y="300315"/>
            <a:ext cx="700257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noProof="0" dirty="0"/>
              <a:t>Click to edit Master title style</a:t>
            </a:r>
          </a:p>
        </p:txBody>
      </p:sp>
    </p:spTree>
    <p:extLst>
      <p:ext uri="{BB962C8B-B14F-4D97-AF65-F5344CB8AC3E}">
        <p14:creationId xmlns:p14="http://schemas.microsoft.com/office/powerpoint/2010/main" xmlns="" val="27814699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xmlns="" val="27076202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Title Placeholder 2"/>
          <p:cNvSpPr>
            <a:spLocks noGrp="1" noChangeArrowheads="1"/>
          </p:cNvSpPr>
          <p:nvPr>
            <p:ph type="title"/>
          </p:nvPr>
        </p:nvSpPr>
        <p:spPr bwMode="gray">
          <a:xfrm>
            <a:off x="122238" y="300315"/>
            <a:ext cx="700257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noProof="0" dirty="0"/>
              <a:t>Click to edit Master title style</a:t>
            </a:r>
          </a:p>
        </p:txBody>
      </p:sp>
    </p:spTree>
    <p:extLst>
      <p:ext uri="{BB962C8B-B14F-4D97-AF65-F5344CB8AC3E}">
        <p14:creationId xmlns:p14="http://schemas.microsoft.com/office/powerpoint/2010/main" xmlns="" val="35304568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a:xfrm>
            <a:off x="457221" y="6453230"/>
            <a:ext cx="1738313" cy="268287"/>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3" name="Rectangle 38"/>
          <p:cNvSpPr>
            <a:spLocks noGrp="1" noChangeArrowheads="1"/>
          </p:cNvSpPr>
          <p:nvPr>
            <p:ph type="ftr" sz="quarter" idx="11"/>
          </p:nvPr>
        </p:nvSpPr>
        <p:spPr>
          <a:xfrm>
            <a:off x="3132159" y="6453230"/>
            <a:ext cx="2879725" cy="268287"/>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4" name="Rectangle 39"/>
          <p:cNvSpPr>
            <a:spLocks noGrp="1" noChangeArrowheads="1"/>
          </p:cNvSpPr>
          <p:nvPr>
            <p:ph type="sldNum" sz="quarter" idx="12"/>
          </p:nvPr>
        </p:nvSpPr>
        <p:spPr>
          <a:xfrm>
            <a:off x="3795713" y="6453230"/>
            <a:ext cx="992187" cy="268287"/>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A9B5DB6-082E-4B62-9A39-16B49596E639}" type="slidenum">
              <a:rPr kumimoji="0" lang="en-ZA" sz="1600" b="0" i="0" u="none" strike="noStrike" kern="1200" cap="none" spc="0" normalizeH="0" baseline="0" noProof="0">
                <a:ln>
                  <a:noFill/>
                </a:ln>
                <a:solidFill>
                  <a:srgbClr val="003896"/>
                </a:solidFill>
                <a:effectLst/>
                <a:uLnTx/>
                <a:uFillTx/>
                <a:latin typeface="Arial"/>
                <a:ea typeface="ＭＳ Ｐゴシック"/>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ZA"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Tree>
    <p:extLst>
      <p:ext uri="{BB962C8B-B14F-4D97-AF65-F5344CB8AC3E}">
        <p14:creationId xmlns:p14="http://schemas.microsoft.com/office/powerpoint/2010/main" xmlns="" val="3450613224"/>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14" y="23"/>
          <a:ext cx="158750" cy="170089"/>
        </p:xfrm>
        <a:graphic>
          <a:graphicData uri="http://schemas.openxmlformats.org/presentationml/2006/ole">
            <p:oleObj spid="_x0000_s102566" name="think-cell Slide" r:id="rId3" imgW="360" imgH="360" progId="">
              <p:embed/>
            </p:oleObj>
          </a:graphicData>
        </a:graphic>
      </p:graphicFrame>
      <p:grpSp>
        <p:nvGrpSpPr>
          <p:cNvPr id="8" name="Title Elements" hidden="1"/>
          <p:cNvGrpSpPr>
            <a:grpSpLocks/>
          </p:cNvGrpSpPr>
          <p:nvPr userDrawn="1"/>
        </p:nvGrpSpPr>
        <p:grpSpPr bwMode="auto">
          <a:xfrm>
            <a:off x="3439050" y="5202646"/>
            <a:ext cx="4616429" cy="500501"/>
            <a:chOff x="1663" y="3104"/>
            <a:chExt cx="3109" cy="309"/>
          </a:xfrm>
        </p:grpSpPr>
        <p:sp>
          <p:nvSpPr>
            <p:cNvPr id="9" name="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227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3896"/>
                  </a:solidFill>
                  <a:effectLst/>
                  <a:uLnTx/>
                  <a:uFillTx/>
                  <a:latin typeface="Arial"/>
                  <a:ea typeface="ＭＳ Ｐゴシック"/>
                  <a:cs typeface="+mn-cs"/>
                </a:rPr>
                <a:t>Document type</a:t>
              </a:r>
            </a:p>
          </p:txBody>
        </p:sp>
        <p:sp>
          <p:nvSpPr>
            <p:cNvPr id="10" name="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227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3896"/>
                  </a:solidFill>
                  <a:effectLst/>
                  <a:uLnTx/>
                  <a:uFillTx/>
                  <a:latin typeface="Arial"/>
                  <a:ea typeface="ＭＳ Ｐゴシック"/>
                  <a:cs typeface="+mn-cs"/>
                </a:rPr>
                <a:t>Date</a:t>
              </a:r>
            </a:p>
          </p:txBody>
        </p:sp>
      </p:grpSp>
      <p:sp>
        <p:nvSpPr>
          <p:cNvPr id="13314" name="Rectangle 1026"/>
          <p:cNvSpPr>
            <a:spLocks noGrp="1" noChangeArrowheads="1"/>
          </p:cNvSpPr>
          <p:nvPr userDrawn="1">
            <p:ph type="ctrTitle"/>
          </p:nvPr>
        </p:nvSpPr>
        <p:spPr bwMode="auto">
          <a:xfrm>
            <a:off x="3439050" y="2497774"/>
            <a:ext cx="520224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dirty="0"/>
              <a:t>Click to edit Master title style</a:t>
            </a:r>
          </a:p>
        </p:txBody>
      </p:sp>
      <p:sp>
        <p:nvSpPr>
          <p:cNvPr id="13315" name="Rectangle 1027"/>
          <p:cNvSpPr>
            <a:spLocks noGrp="1" noChangeArrowheads="1"/>
          </p:cNvSpPr>
          <p:nvPr userDrawn="1">
            <p:ph type="subTitle" idx="1"/>
          </p:nvPr>
        </p:nvSpPr>
        <p:spPr bwMode="auto">
          <a:xfrm>
            <a:off x="3439050" y="3950694"/>
            <a:ext cx="5202247" cy="285799"/>
          </a:xfrm>
        </p:spPr>
        <p:txBody>
          <a:bodyPr wrap="square">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dirty="0"/>
              <a:t>Click to edit Master subtitle style</a:t>
            </a:r>
          </a:p>
        </p:txBody>
      </p:sp>
      <p:pic>
        <p:nvPicPr>
          <p:cNvPr id="815160" name="Picture 56"/>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3657483" y="60238"/>
            <a:ext cx="1461096" cy="385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5326" name="Picture 23" descr="d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3077" tIns="46541" rIns="93077" bIns="46541" numCol="1" anchor="ctr" anchorCtr="0" compatLnSpc="1">
            <a:prstTxWarp prst="textNoShape">
              <a:avLst/>
            </a:prstTxWarp>
          </a:bodyPr>
          <a:lstStyle/>
          <a:p>
            <a:pPr marL="0" marR="0" lvl="0" indent="0" algn="ctr"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pic>
        <p:nvPicPr>
          <p:cNvPr id="815328" name="Picture 161" descr="logo smal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94870" y="517548"/>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nvGrpSpPr>
        <p:grpSpPr bwMode="ltGray">
          <a:xfrm>
            <a:off x="262418" y="1226170"/>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116" name="Oval 102"/>
          <p:cNvSpPr>
            <a:spLocks noChangeArrowheads="1"/>
          </p:cNvSpPr>
          <p:nvPr userDrawn="1"/>
        </p:nvSpPr>
        <p:spPr bwMode="ltGray">
          <a:xfrm>
            <a:off x="445479" y="1389741"/>
            <a:ext cx="2206223" cy="2217431"/>
          </a:xfrm>
          <a:prstGeom prst="ellipse">
            <a:avLst/>
          </a:prstGeom>
          <a:blipFill dpi="0" rotWithShape="1">
            <a:blip r:embed="rId7"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3077" tIns="46541" rIns="93077" bIns="46541" numCol="1" anchor="ctr" anchorCtr="0" compatLnSpc="1">
            <a:prstTxWarp prst="textNoShape">
              <a:avLst/>
            </a:prstTxWarp>
          </a:bodyPr>
          <a:lstStyle/>
          <a:p>
            <a:pPr marL="0" marR="0" lvl="0" indent="0" algn="ctr"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117" name="Group 156"/>
          <p:cNvGrpSpPr>
            <a:grpSpLocks/>
          </p:cNvGrpSpPr>
          <p:nvPr userDrawn="1"/>
        </p:nvGrpSpPr>
        <p:grpSpPr bwMode="ltGray">
          <a:xfrm>
            <a:off x="174957"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121" name="Group 146"/>
          <p:cNvGrpSpPr>
            <a:grpSpLocks/>
          </p:cNvGrpSpPr>
          <p:nvPr userDrawn="1"/>
        </p:nvGrpSpPr>
        <p:grpSpPr bwMode="ltGray">
          <a:xfrm>
            <a:off x="931432" y="633344"/>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131" name="Oval 118"/>
          <p:cNvSpPr>
            <a:spLocks noChangeArrowheads="1"/>
          </p:cNvSpPr>
          <p:nvPr userDrawn="1"/>
        </p:nvSpPr>
        <p:spPr bwMode="ltGray">
          <a:xfrm>
            <a:off x="1025360" y="720810"/>
            <a:ext cx="1133888" cy="1135441"/>
          </a:xfrm>
          <a:prstGeom prst="ellipse">
            <a:avLst/>
          </a:prstGeom>
          <a:blipFill dpi="0" rotWithShape="1">
            <a:blip r:embed="rId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077" tIns="46541" rIns="93077" bIns="46541" numCol="1" anchor="ctr" anchorCtr="0" compatLnSpc="1">
            <a:prstTxWarp prst="textNoShape">
              <a:avLst/>
            </a:prstTxWarp>
          </a:bodyPr>
          <a:lstStyle/>
          <a:p>
            <a:pPr marL="0" marR="0" lvl="0" indent="0" algn="ctr"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132" name="Group 145"/>
          <p:cNvGrpSpPr>
            <a:grpSpLocks/>
          </p:cNvGrpSpPr>
          <p:nvPr userDrawn="1"/>
        </p:nvGrpSpPr>
        <p:grpSpPr bwMode="ltGray">
          <a:xfrm>
            <a:off x="881216" y="633344"/>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329" name="Group 157"/>
          <p:cNvGrpSpPr>
            <a:grpSpLocks/>
          </p:cNvGrpSpPr>
          <p:nvPr userDrawn="1"/>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338" name="Oval 128"/>
          <p:cNvSpPr>
            <a:spLocks noChangeArrowheads="1"/>
          </p:cNvSpPr>
          <p:nvPr userDrawn="1"/>
        </p:nvSpPr>
        <p:spPr bwMode="ltGray">
          <a:xfrm>
            <a:off x="492455" y="3292942"/>
            <a:ext cx="1838519" cy="1851368"/>
          </a:xfrm>
          <a:prstGeom prst="ellipse">
            <a:avLst/>
          </a:prstGeom>
          <a:blipFill dpi="0" rotWithShape="1">
            <a:blip r:embed="rId9"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077" tIns="46541" rIns="93077" bIns="46541" numCol="1" anchor="ctr" anchorCtr="0" compatLnSpc="1">
            <a:prstTxWarp prst="textNoShape">
              <a:avLst/>
            </a:prstTxWarp>
          </a:bodyPr>
          <a:lstStyle/>
          <a:p>
            <a:pPr marL="0" marR="0" lvl="0" indent="0" algn="ctr"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339" name="Group 158"/>
          <p:cNvGrpSpPr>
            <a:grpSpLocks/>
          </p:cNvGrpSpPr>
          <p:nvPr userDrawn="1"/>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343" name="Group 159"/>
          <p:cNvGrpSpPr>
            <a:grpSpLocks/>
          </p:cNvGrpSpPr>
          <p:nvPr userDrawn="1"/>
        </p:nvGrpSpPr>
        <p:grpSpPr bwMode="ltGray">
          <a:xfrm>
            <a:off x="918473"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350" name="Oval 138"/>
          <p:cNvSpPr>
            <a:spLocks noChangeArrowheads="1"/>
          </p:cNvSpPr>
          <p:nvPr userDrawn="1"/>
        </p:nvSpPr>
        <p:spPr bwMode="ltGray">
          <a:xfrm>
            <a:off x="1035079" y="4888390"/>
            <a:ext cx="1537228" cy="1550096"/>
          </a:xfrm>
          <a:prstGeom prst="ellipse">
            <a:avLst/>
          </a:prstGeom>
          <a:blipFill dpi="0" rotWithShape="1">
            <a:blip r:embed="rId10"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3077" tIns="46541" rIns="93077" bIns="46541" numCol="1" anchor="ctr" anchorCtr="0" compatLnSpc="1">
            <a:prstTxWarp prst="textNoShape">
              <a:avLst/>
            </a:prstTxWarp>
          </a:bodyPr>
          <a:lstStyle/>
          <a:p>
            <a:pPr marL="0" marR="0" lvl="0" indent="0" algn="ctr"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351" name="Group 160"/>
          <p:cNvGrpSpPr>
            <a:grpSpLocks/>
          </p:cNvGrpSpPr>
          <p:nvPr userDrawn="1"/>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Tree>
    <p:extLst>
      <p:ext uri="{BB962C8B-B14F-4D97-AF65-F5344CB8AC3E}">
        <p14:creationId xmlns:p14="http://schemas.microsoft.com/office/powerpoint/2010/main" xmlns="" val="23476348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643" y="1643"/>
          <a:ext cx="1619" cy="1619"/>
        </p:xfrm>
        <a:graphic>
          <a:graphicData uri="http://schemas.openxmlformats.org/presentationml/2006/ole">
            <p:oleObj spid="_x0000_s103590"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xmlns="" val="26003220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xmlns="" val="394384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10014355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nvPr>
        </p:nvGraphicFramePr>
        <p:xfrm>
          <a:off x="1606" y="1606"/>
          <a:ext cx="1587" cy="1587"/>
        </p:xfrm>
        <a:graphic>
          <a:graphicData uri="http://schemas.openxmlformats.org/presentationml/2006/ole">
            <p:oleObj spid="_x0000_s104613" name="think-cell Slide" r:id="rId3" imgW="360" imgH="360" progId="">
              <p:embed/>
            </p:oleObj>
          </a:graphicData>
        </a:graphic>
      </p:graphicFrame>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4"/>
          <p:cNvSpPr>
            <a:spLocks noGrp="1"/>
          </p:cNvSpPr>
          <p:nvPr>
            <p:ph type="ftr" sz="quarter" idx="10"/>
          </p:nvPr>
        </p:nvSpPr>
        <p:spPr>
          <a:xfrm>
            <a:off x="3132156" y="6453188"/>
            <a:ext cx="2879725" cy="268287"/>
          </a:xfrm>
          <a:prstGeom prst="rect">
            <a:avLst/>
          </a:prstGeom>
        </p:spPr>
        <p:txBody>
          <a:bodyPr lIns="91266" tIns="45633" rIns="91266" bIns="45633"/>
          <a:lstStyle>
            <a:lvl1pPr>
              <a:defRPr/>
            </a:lvl1pPr>
          </a:lstStyle>
          <a:p>
            <a:pPr marL="0" marR="0" lvl="0" indent="0" algn="l" defTabSz="912656"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5" name="Slide Number Placeholder 5"/>
          <p:cNvSpPr>
            <a:spLocks noGrp="1"/>
          </p:cNvSpPr>
          <p:nvPr>
            <p:ph type="sldNum" sz="quarter" idx="11"/>
          </p:nvPr>
        </p:nvSpPr>
        <p:spPr/>
        <p:txBody>
          <a:bodyPr lIns="91306" tIns="45653" rIns="91306" bIns="45653"/>
          <a:lstStyle>
            <a:lvl1pPr>
              <a:defRPr/>
            </a:lvl1pPr>
          </a:lstStyle>
          <a:p>
            <a:pPr marL="0" marR="0" lvl="0" indent="0" algn="l" defTabSz="912270" rtl="0" eaLnBrk="1" fontAlgn="auto" latinLnBrk="0" hangingPunct="1">
              <a:lnSpc>
                <a:spcPct val="100000"/>
              </a:lnSpc>
              <a:spcBef>
                <a:spcPts val="0"/>
              </a:spcBef>
              <a:spcAft>
                <a:spcPts val="0"/>
              </a:spcAft>
              <a:buClrTx/>
              <a:buSzTx/>
              <a:buFontTx/>
              <a:buNone/>
              <a:tabLst/>
              <a:defRPr/>
            </a:pPr>
            <a:fld id="{9DA7AE30-A8F3-4271-A43D-7BCA581CD1B4}" type="slidenum">
              <a:rPr kumimoji="0" lang="en-ZA" sz="1800" b="0" i="0" u="none" strike="noStrike" kern="1200" cap="none" spc="0" normalizeH="0" baseline="0" noProof="0">
                <a:ln>
                  <a:noFill/>
                </a:ln>
                <a:solidFill>
                  <a:srgbClr val="003896"/>
                </a:solidFill>
                <a:effectLst/>
                <a:uLnTx/>
                <a:uFillTx/>
                <a:latin typeface="Arial"/>
                <a:ea typeface="ＭＳ Ｐゴシック"/>
                <a:cs typeface="+mn-cs"/>
              </a:rPr>
              <a:pPr marL="0" marR="0" lvl="0" indent="0" algn="l" defTabSz="91227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srgbClr val="003896"/>
              </a:solidFill>
              <a:effectLst/>
              <a:uLnTx/>
              <a:uFillTx/>
              <a:latin typeface="Arial"/>
              <a:ea typeface="ＭＳ Ｐゴシック"/>
              <a:cs typeface="+mn-cs"/>
            </a:endParaRPr>
          </a:p>
        </p:txBody>
      </p:sp>
    </p:spTree>
    <p:extLst>
      <p:ext uri="{BB962C8B-B14F-4D97-AF65-F5344CB8AC3E}">
        <p14:creationId xmlns:p14="http://schemas.microsoft.com/office/powerpoint/2010/main" xmlns="" val="67397133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1621" y="1621"/>
          <a:ext cx="1619" cy="1619"/>
        </p:xfrm>
        <a:graphic>
          <a:graphicData uri="http://schemas.openxmlformats.org/presentationml/2006/ole">
            <p:oleObj spid="_x0000_s25785" name="think-cell Slide" r:id="rId3" imgW="360" imgH="360" progId="">
              <p:embed/>
            </p:oleObj>
          </a:graphicData>
        </a:graphic>
      </p:graphicFrame>
      <p:grpSp>
        <p:nvGrpSpPr>
          <p:cNvPr id="64" name="Group 1227"/>
          <p:cNvGrpSpPr>
            <a:grpSpLocks/>
          </p:cNvGrpSpPr>
          <p:nvPr userDrawn="1"/>
        </p:nvGrpSpPr>
        <p:grpSpPr bwMode="ltGray">
          <a:xfrm>
            <a:off x="0" y="0"/>
            <a:ext cx="2819400" cy="6858000"/>
            <a:chOff x="-3" y="0"/>
            <a:chExt cx="1776" cy="4320"/>
          </a:xfrm>
        </p:grpSpPr>
        <p:pic>
          <p:nvPicPr>
            <p:cNvPr id="65" name="Picture 23" descr="dd"/>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ltGray">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7" name="Oval 102" descr="coolers"/>
            <p:cNvSpPr>
              <a:spLocks noChangeArrowheads="1"/>
            </p:cNvSpPr>
            <p:nvPr/>
          </p:nvSpPr>
          <p:spPr bwMode="ltGray">
            <a:xfrm>
              <a:off x="276" y="858"/>
              <a:ext cx="1361" cy="1369"/>
            </a:xfrm>
            <a:prstGeom prst="ellipse">
              <a:avLst/>
            </a:prstGeom>
            <a:blipFill dpi="0" rotWithShape="1">
              <a:blip r:embed="rId5" cstate="print">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8"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9"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70"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71"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72"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73"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74"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75" name="Oval 110"/>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76" name="Oval 111"/>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77" name="Oval 112"/>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78" name="Oval 113"/>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79" name="Oval 114"/>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80" name="Oval 115"/>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81" name="Oval 116"/>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82" name="Oval 117"/>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83" name="Oval 118" descr="face"/>
            <p:cNvSpPr>
              <a:spLocks noChangeArrowheads="1"/>
            </p:cNvSpPr>
            <p:nvPr/>
          </p:nvSpPr>
          <p:spPr bwMode="ltGray">
            <a:xfrm>
              <a:off x="633" y="445"/>
              <a:ext cx="700" cy="701"/>
            </a:xfrm>
            <a:prstGeom prst="ellipse">
              <a:avLst/>
            </a:prstGeom>
            <a:blipFill dpi="0" rotWithShape="1">
              <a:blip r:embed="rId6" cstate="print">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84"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85"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86"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87"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88"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89"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90"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91"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92"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93" name="Oval 128" descr="new smal workers"/>
            <p:cNvSpPr>
              <a:spLocks noChangeArrowheads="1"/>
            </p:cNvSpPr>
            <p:nvPr/>
          </p:nvSpPr>
          <p:spPr bwMode="ltGray">
            <a:xfrm>
              <a:off x="304" y="2033"/>
              <a:ext cx="1135" cy="1143"/>
            </a:xfrm>
            <a:prstGeom prst="ellipse">
              <a:avLst/>
            </a:prstGeom>
            <a:blipFill dpi="0" rotWithShape="1">
              <a:blip r:embed="rId7" cstate="print">
                <a:lum contrast="12000"/>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94"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95"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96"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97"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98"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99" name="Oval 134"/>
            <p:cNvSpPr>
              <a:spLocks noChangeArrowheads="1"/>
            </p:cNvSpPr>
            <p:nvPr/>
          </p:nvSpPr>
          <p:spPr bwMode="ltGray">
            <a:xfrm>
              <a:off x="598" y="2959"/>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100" name="Oval 135"/>
            <p:cNvSpPr>
              <a:spLocks noChangeArrowheads="1"/>
            </p:cNvSpPr>
            <p:nvPr/>
          </p:nvSpPr>
          <p:spPr bwMode="ltGray">
            <a:xfrm>
              <a:off x="567" y="2959"/>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101"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102"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103" name="Oval 138" descr="boom"/>
            <p:cNvSpPr>
              <a:spLocks noChangeArrowheads="1"/>
            </p:cNvSpPr>
            <p:nvPr/>
          </p:nvSpPr>
          <p:spPr bwMode="ltGray">
            <a:xfrm>
              <a:off x="638" y="3018"/>
              <a:ext cx="949" cy="957"/>
            </a:xfrm>
            <a:prstGeom prst="ellipse">
              <a:avLst/>
            </a:prstGeom>
            <a:blipFill dpi="0" rotWithShape="1">
              <a:blip r:embed="rId8" cstate="print">
                <a:lum contrast="6000"/>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104"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105"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106"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pic>
        <p:nvPicPr>
          <p:cNvPr id="107" name="Picture 172"/>
          <p:cNvPicPr preferRelativeResize="0">
            <a:picLocks noChangeArrowheads="1"/>
          </p:cNvPicPr>
          <p:nvPr userDrawn="1"/>
        </p:nvPicPr>
        <p:blipFill>
          <a:blip r:embed="rId9" cstate="print">
            <a:extLst>
              <a:ext uri="{28A0092B-C50C-407E-A947-70E740481C1C}">
                <a14:useLocalDpi xmlns:a14="http://schemas.microsoft.com/office/drawing/2010/main" xmlns=""/>
              </a:ext>
            </a:extLst>
          </a:blip>
          <a:srcRect/>
          <a:stretch>
            <a:fillRect/>
          </a:stretch>
        </p:blipFill>
        <p:spPr bwMode="gray">
          <a:xfrm>
            <a:off x="6716084" y="319088"/>
            <a:ext cx="21463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4" name="Working Draft Text" hidden="1"/>
          <p:cNvSpPr txBox="1">
            <a:spLocks noChangeArrowheads="1"/>
          </p:cNvSpPr>
          <p:nvPr/>
        </p:nvSpPr>
        <p:spPr bwMode="gray">
          <a:xfrm>
            <a:off x="3328988" y="1369087"/>
            <a:ext cx="1014109" cy="141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rgbClr val="003896"/>
                </a:solidFill>
                <a:effectLst/>
                <a:uLnTx/>
                <a:uFillTx/>
                <a:latin typeface="Arial"/>
                <a:ea typeface="ＭＳ Ｐゴシック"/>
                <a:cs typeface="+mn-cs"/>
              </a:rPr>
              <a:t>WORKING DRAFT</a:t>
            </a:r>
          </a:p>
        </p:txBody>
      </p:sp>
      <p:sp>
        <p:nvSpPr>
          <p:cNvPr id="6" name="Working Draft" hidden="1"/>
          <p:cNvSpPr txBox="1">
            <a:spLocks noChangeArrowheads="1"/>
          </p:cNvSpPr>
          <p:nvPr/>
        </p:nvSpPr>
        <p:spPr bwMode="gray">
          <a:xfrm>
            <a:off x="3328988" y="1527822"/>
            <a:ext cx="3064942" cy="138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rgbClr val="003896"/>
                </a:solidFill>
                <a:effectLst/>
                <a:uLnTx/>
                <a:uFillTx/>
                <a:latin typeface="Arial"/>
                <a:ea typeface="ＭＳ Ｐゴシック"/>
                <a:cs typeface="+mn-cs"/>
              </a:rPr>
              <a:t>Last Modified 2013/04/26 18:03 South Africa Standard Time</a:t>
            </a:r>
          </a:p>
        </p:txBody>
      </p:sp>
      <p:sp>
        <p:nvSpPr>
          <p:cNvPr id="7" name="Printed" hidden="1"/>
          <p:cNvSpPr txBox="1">
            <a:spLocks noChangeArrowheads="1"/>
          </p:cNvSpPr>
          <p:nvPr/>
        </p:nvSpPr>
        <p:spPr bwMode="gray">
          <a:xfrm>
            <a:off x="3328988" y="1688178"/>
            <a:ext cx="2949525" cy="138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rgbClr val="003896"/>
                </a:solidFill>
                <a:effectLst/>
                <a:uLnTx/>
                <a:uFillTx/>
                <a:latin typeface="Arial"/>
                <a:ea typeface="ＭＳ Ｐゴシック"/>
                <a:cs typeface="+mn-cs"/>
              </a:rPr>
              <a:t>Printed 2013/04/21 08:22 PM South Africa Standard Time</a:t>
            </a:r>
          </a:p>
        </p:txBody>
      </p:sp>
      <p:grpSp>
        <p:nvGrpSpPr>
          <p:cNvPr id="8" name="McK Title Elements" hidden="1"/>
          <p:cNvGrpSpPr>
            <a:grpSpLocks/>
          </p:cNvGrpSpPr>
          <p:nvPr/>
        </p:nvGrpSpPr>
        <p:grpSpPr bwMode="gray">
          <a:xfrm>
            <a:off x="3328988" y="5106013"/>
            <a:ext cx="5036085" cy="494023"/>
            <a:chOff x="1663" y="3106"/>
            <a:chExt cx="3109" cy="305"/>
          </a:xfrm>
        </p:grpSpPr>
        <p:sp>
          <p:nvSpPr>
            <p:cNvPr id="9" name="McK Document type"/>
            <p:cNvSpPr txBox="1">
              <a:spLocks noChangeArrowheads="1"/>
            </p:cNvSpPr>
            <p:nvPr/>
          </p:nvSpPr>
          <p:spPr bwMode="gray">
            <a:xfrm>
              <a:off x="1663" y="3106"/>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3896"/>
                  </a:solidFill>
                  <a:effectLst/>
                  <a:uLnTx/>
                  <a:uFillTx/>
                  <a:latin typeface="Arial"/>
                  <a:ea typeface="ＭＳ Ｐゴシック"/>
                  <a:cs typeface="+mn-cs"/>
                </a:rPr>
                <a:t>Document type</a:t>
              </a:r>
            </a:p>
          </p:txBody>
        </p:sp>
        <p:sp>
          <p:nvSpPr>
            <p:cNvPr id="10" name="McK Date"/>
            <p:cNvSpPr txBox="1">
              <a:spLocks noChangeArrowheads="1"/>
            </p:cNvSpPr>
            <p:nvPr/>
          </p:nvSpPr>
          <p:spPr bwMode="gray">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3896"/>
                  </a:solidFill>
                  <a:effectLst/>
                  <a:uLnTx/>
                  <a:uFillTx/>
                  <a:latin typeface="Arial"/>
                  <a:ea typeface="ＭＳ Ｐゴシック"/>
                  <a:cs typeface="+mn-cs"/>
                </a:rPr>
                <a:t>Date</a:t>
              </a:r>
            </a:p>
          </p:txBody>
        </p:sp>
      </p:grpSp>
      <p:sp>
        <p:nvSpPr>
          <p:cNvPr id="13314" name="Rectangle 1026"/>
          <p:cNvSpPr>
            <a:spLocks noGrp="1" noChangeArrowheads="1"/>
          </p:cNvSpPr>
          <p:nvPr>
            <p:ph type="ctrTitle"/>
          </p:nvPr>
        </p:nvSpPr>
        <p:spPr bwMode="gray">
          <a:xfrm>
            <a:off x="3328988" y="2283910"/>
            <a:ext cx="5285324" cy="492443"/>
          </a:xfrm>
          <a:prstGeom prst="rect">
            <a:avLst/>
          </a:prstGeom>
        </p:spPr>
        <p:txBody>
          <a:bodyPr wrap="square" anchor="t" anchorCtr="0">
            <a:spAutoFit/>
          </a:bodyPr>
          <a:lstStyle>
            <a:lvl1pPr>
              <a:defRPr sz="3200" b="0" baseline="0">
                <a:solidFill>
                  <a:schemeClr val="tx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3328988" y="3945341"/>
            <a:ext cx="5285324" cy="219820"/>
          </a:xfrm>
        </p:spPr>
        <p:txBody>
          <a:bodyPr wrap="square">
            <a:spAutoFit/>
          </a:bodyPr>
          <a:lstStyle>
            <a:lvl1pPr>
              <a:defRPr sz="1400" baseline="0">
                <a:latin typeface="+mj-lt"/>
                <a:ea typeface="+mj-ea"/>
              </a:defRPr>
            </a:lvl1pPr>
          </a:lstStyle>
          <a:p>
            <a:pPr lvl="0"/>
            <a:r>
              <a:rPr lang="en-US" noProof="0" smtClean="0"/>
              <a:t>Click to edit Master subtitle style</a:t>
            </a:r>
            <a:endParaRPr lang="en-US" noProof="0" dirty="0" smtClean="0"/>
          </a:p>
        </p:txBody>
      </p:sp>
      <p:sp>
        <p:nvSpPr>
          <p:cNvPr id="112" name="doc id"/>
          <p:cNvSpPr>
            <a:spLocks noChangeArrowheads="1"/>
          </p:cNvSpPr>
          <p:nvPr userDrawn="1"/>
        </p:nvSpPr>
        <p:spPr bwMode="gray">
          <a:xfrm>
            <a:off x="8853354" y="37255"/>
            <a:ext cx="65" cy="123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r" defTabSz="913526"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xmlns="" val="233440625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9" y="9"/>
          <a:ext cx="158750" cy="170089"/>
        </p:xfrm>
        <a:graphic>
          <a:graphicData uri="http://schemas.openxmlformats.org/presentationml/2006/ole">
            <p:oleObj spid="_x0000_s106661" name="think-cell Slide" r:id="rId3" imgW="360" imgH="360" progId="">
              <p:embed/>
            </p:oleObj>
          </a:graphicData>
        </a:graphic>
      </p:graphicFrame>
      <p:grpSp>
        <p:nvGrpSpPr>
          <p:cNvPr id="8" name="Title Elements" hidden="1"/>
          <p:cNvGrpSpPr>
            <a:grpSpLocks/>
          </p:cNvGrpSpPr>
          <p:nvPr userDrawn="1"/>
        </p:nvGrpSpPr>
        <p:grpSpPr bwMode="auto">
          <a:xfrm>
            <a:off x="3439036" y="5202631"/>
            <a:ext cx="4616429" cy="500501"/>
            <a:chOff x="1663" y="3104"/>
            <a:chExt cx="3109" cy="309"/>
          </a:xfrm>
        </p:grpSpPr>
        <p:sp>
          <p:nvSpPr>
            <p:cNvPr id="9" name="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3626"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3896"/>
                  </a:solidFill>
                  <a:effectLst/>
                  <a:uLnTx/>
                  <a:uFillTx/>
                  <a:latin typeface="Arial"/>
                  <a:ea typeface="ＭＳ Ｐゴシック"/>
                  <a:cs typeface="+mn-cs"/>
                </a:rPr>
                <a:t>Document type</a:t>
              </a:r>
            </a:p>
          </p:txBody>
        </p:sp>
        <p:sp>
          <p:nvSpPr>
            <p:cNvPr id="10" name="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3626"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3896"/>
                  </a:solidFill>
                  <a:effectLst/>
                  <a:uLnTx/>
                  <a:uFillTx/>
                  <a:latin typeface="Arial"/>
                  <a:ea typeface="ＭＳ Ｐゴシック"/>
                  <a:cs typeface="+mn-cs"/>
                </a:rPr>
                <a:t>Date</a:t>
              </a:r>
            </a:p>
          </p:txBody>
        </p:sp>
      </p:grpSp>
      <p:sp>
        <p:nvSpPr>
          <p:cNvPr id="13314" name="Rectangle 1026"/>
          <p:cNvSpPr>
            <a:spLocks noGrp="1" noChangeArrowheads="1"/>
          </p:cNvSpPr>
          <p:nvPr userDrawn="1">
            <p:ph type="ctrTitle"/>
          </p:nvPr>
        </p:nvSpPr>
        <p:spPr bwMode="auto">
          <a:xfrm>
            <a:off x="3439036" y="2497774"/>
            <a:ext cx="520224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dirty="0"/>
              <a:t>Click to edit Master title style</a:t>
            </a:r>
          </a:p>
        </p:txBody>
      </p:sp>
      <p:sp>
        <p:nvSpPr>
          <p:cNvPr id="13315" name="Rectangle 1027"/>
          <p:cNvSpPr>
            <a:spLocks noGrp="1" noChangeArrowheads="1"/>
          </p:cNvSpPr>
          <p:nvPr userDrawn="1">
            <p:ph type="subTitle" idx="1"/>
          </p:nvPr>
        </p:nvSpPr>
        <p:spPr bwMode="auto">
          <a:xfrm>
            <a:off x="3439036" y="3950680"/>
            <a:ext cx="5202247" cy="285799"/>
          </a:xfrm>
        </p:spPr>
        <p:txBody>
          <a:bodyPr wrap="square">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dirty="0"/>
              <a:t>Click to edit Master subtitle style</a:t>
            </a:r>
          </a:p>
        </p:txBody>
      </p:sp>
      <p:pic>
        <p:nvPicPr>
          <p:cNvPr id="815160" name="Picture 56"/>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3657478" y="60224"/>
            <a:ext cx="1461096" cy="385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5326" name="Picture 23" descr="d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3217" tIns="46610" rIns="93217" bIns="46610" numCol="1" anchor="ctr" anchorCtr="0" compatLnSpc="1">
            <a:prstTxWarp prst="textNoShape">
              <a:avLst/>
            </a:prstTxWarp>
          </a:bodyPr>
          <a:lstStyle/>
          <a:p>
            <a:pPr marL="0" marR="0" lvl="0" indent="0" algn="ctr"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pic>
        <p:nvPicPr>
          <p:cNvPr id="815328" name="Picture 161" descr="logo smal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94856" y="517534"/>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nvGrpSpPr>
        <p:grpSpPr bwMode="ltGray">
          <a:xfrm>
            <a:off x="262418" y="1226156"/>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116" name="Oval 102"/>
          <p:cNvSpPr>
            <a:spLocks noChangeArrowheads="1"/>
          </p:cNvSpPr>
          <p:nvPr userDrawn="1"/>
        </p:nvSpPr>
        <p:spPr bwMode="ltGray">
          <a:xfrm>
            <a:off x="445465" y="1389741"/>
            <a:ext cx="2206223" cy="2217431"/>
          </a:xfrm>
          <a:prstGeom prst="ellipse">
            <a:avLst/>
          </a:prstGeom>
          <a:blipFill dpi="0" rotWithShape="1">
            <a:blip r:embed="rId7"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3217" tIns="46610" rIns="93217" bIns="46610" numCol="1" anchor="ctr" anchorCtr="0" compatLnSpc="1">
            <a:prstTxWarp prst="textNoShape">
              <a:avLst/>
            </a:prstTxWarp>
          </a:bodyPr>
          <a:lstStyle/>
          <a:p>
            <a:pPr marL="0" marR="0" lvl="0" indent="0" algn="ctr"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117" name="Group 156"/>
          <p:cNvGrpSpPr>
            <a:grpSpLocks/>
          </p:cNvGrpSpPr>
          <p:nvPr userDrawn="1"/>
        </p:nvGrpSpPr>
        <p:grpSpPr bwMode="ltGray">
          <a:xfrm>
            <a:off x="174951"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121" name="Group 146"/>
          <p:cNvGrpSpPr>
            <a:grpSpLocks/>
          </p:cNvGrpSpPr>
          <p:nvPr userDrawn="1"/>
        </p:nvGrpSpPr>
        <p:grpSpPr bwMode="ltGray">
          <a:xfrm>
            <a:off x="931418" y="633330"/>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131" name="Oval 118"/>
          <p:cNvSpPr>
            <a:spLocks noChangeArrowheads="1"/>
          </p:cNvSpPr>
          <p:nvPr userDrawn="1"/>
        </p:nvSpPr>
        <p:spPr bwMode="ltGray">
          <a:xfrm>
            <a:off x="1025360" y="720796"/>
            <a:ext cx="1133888" cy="1135441"/>
          </a:xfrm>
          <a:prstGeom prst="ellipse">
            <a:avLst/>
          </a:prstGeom>
          <a:blipFill dpi="0" rotWithShape="1">
            <a:blip r:embed="rId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17" tIns="46610" rIns="93217" bIns="46610" numCol="1" anchor="ctr" anchorCtr="0" compatLnSpc="1">
            <a:prstTxWarp prst="textNoShape">
              <a:avLst/>
            </a:prstTxWarp>
          </a:bodyPr>
          <a:lstStyle/>
          <a:p>
            <a:pPr marL="0" marR="0" lvl="0" indent="0" algn="ctr"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132" name="Group 145"/>
          <p:cNvGrpSpPr>
            <a:grpSpLocks/>
          </p:cNvGrpSpPr>
          <p:nvPr userDrawn="1"/>
        </p:nvGrpSpPr>
        <p:grpSpPr bwMode="ltGray">
          <a:xfrm>
            <a:off x="881202" y="633330"/>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329" name="Group 157"/>
          <p:cNvGrpSpPr>
            <a:grpSpLocks/>
          </p:cNvGrpSpPr>
          <p:nvPr userDrawn="1"/>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338" name="Oval 128"/>
          <p:cNvSpPr>
            <a:spLocks noChangeArrowheads="1"/>
          </p:cNvSpPr>
          <p:nvPr userDrawn="1"/>
        </p:nvSpPr>
        <p:spPr bwMode="ltGray">
          <a:xfrm>
            <a:off x="492440" y="3292942"/>
            <a:ext cx="1838519" cy="1851368"/>
          </a:xfrm>
          <a:prstGeom prst="ellipse">
            <a:avLst/>
          </a:prstGeom>
          <a:blipFill dpi="0" rotWithShape="1">
            <a:blip r:embed="rId9"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17" tIns="46610" rIns="93217" bIns="46610" numCol="1" anchor="ctr" anchorCtr="0" compatLnSpc="1">
            <a:prstTxWarp prst="textNoShape">
              <a:avLst/>
            </a:prstTxWarp>
          </a:bodyPr>
          <a:lstStyle/>
          <a:p>
            <a:pPr marL="0" marR="0" lvl="0" indent="0" algn="ctr"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339" name="Group 158"/>
          <p:cNvGrpSpPr>
            <a:grpSpLocks/>
          </p:cNvGrpSpPr>
          <p:nvPr userDrawn="1"/>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343" name="Group 159"/>
          <p:cNvGrpSpPr>
            <a:grpSpLocks/>
          </p:cNvGrpSpPr>
          <p:nvPr userDrawn="1"/>
        </p:nvGrpSpPr>
        <p:grpSpPr bwMode="ltGray">
          <a:xfrm>
            <a:off x="918459"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350" name="Oval 138"/>
          <p:cNvSpPr>
            <a:spLocks noChangeArrowheads="1"/>
          </p:cNvSpPr>
          <p:nvPr userDrawn="1"/>
        </p:nvSpPr>
        <p:spPr bwMode="ltGray">
          <a:xfrm>
            <a:off x="1035079" y="4888390"/>
            <a:ext cx="1537228" cy="1550096"/>
          </a:xfrm>
          <a:prstGeom prst="ellipse">
            <a:avLst/>
          </a:prstGeom>
          <a:blipFill dpi="0" rotWithShape="1">
            <a:blip r:embed="rId10"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3217" tIns="46610" rIns="93217" bIns="46610" numCol="1" anchor="ctr" anchorCtr="0" compatLnSpc="1">
            <a:prstTxWarp prst="textNoShape">
              <a:avLst/>
            </a:prstTxWarp>
          </a:bodyPr>
          <a:lstStyle/>
          <a:p>
            <a:pPr marL="0" marR="0" lvl="0" indent="0" algn="ctr"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351" name="Group 160"/>
          <p:cNvGrpSpPr>
            <a:grpSpLocks/>
          </p:cNvGrpSpPr>
          <p:nvPr userDrawn="1"/>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Tree>
    <p:extLst>
      <p:ext uri="{BB962C8B-B14F-4D97-AF65-F5344CB8AC3E}">
        <p14:creationId xmlns:p14="http://schemas.microsoft.com/office/powerpoint/2010/main" xmlns="" val="4239380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629" y="1629"/>
          <a:ext cx="1619" cy="1619"/>
        </p:xfrm>
        <a:graphic>
          <a:graphicData uri="http://schemas.openxmlformats.org/presentationml/2006/ole">
            <p:oleObj spid="_x0000_s107685"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xmlns="" val="3302600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588" y="1588"/>
          <a:ext cx="1587" cy="1587"/>
        </p:xfrm>
        <a:graphic>
          <a:graphicData uri="http://schemas.openxmlformats.org/presentationml/2006/ole">
            <p:oleObj spid="_x0000_s108708" name="think-cell Slide" r:id="rId3" imgW="360" imgH="360" progId="">
              <p:embed/>
            </p:oleObj>
          </a:graphicData>
        </a:graphic>
      </p:graphicFrame>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xmlns="" val="17473180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9765027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14"/>
          <p:cNvSpPr>
            <a:spLocks noGrp="1" noChangeArrowheads="1"/>
          </p:cNvSpPr>
          <p:nvPr>
            <p:ph type="sldNum" sz="quarter" idx="4"/>
            <p:custDataLst>
              <p:tags r:id="rId1"/>
            </p:custDataLst>
          </p:nvPr>
        </p:nvSpPr>
        <p:spPr bwMode="gray">
          <a:xfrm>
            <a:off x="8845949" y="6610179"/>
            <a:ext cx="194381" cy="155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sz="1000">
                <a:solidFill>
                  <a:schemeClr val="tx2"/>
                </a:solidFill>
              </a:defRPr>
            </a:lvl1pPr>
          </a:lstStyle>
          <a:p>
            <a:pPr marL="0" marR="0" lvl="0" indent="0" algn="r" defTabSz="913626" rtl="0" eaLnBrk="1" fontAlgn="auto" latinLnBrk="0" hangingPunct="1">
              <a:lnSpc>
                <a:spcPct val="100000"/>
              </a:lnSpc>
              <a:spcBef>
                <a:spcPts val="0"/>
              </a:spcBef>
              <a:spcAft>
                <a:spcPts val="0"/>
              </a:spcAft>
              <a:buClrTx/>
              <a:buSzTx/>
              <a:buFontTx/>
              <a:buNone/>
              <a:tabLst/>
              <a:defRPr/>
            </a:pPr>
            <a:fld id="{4FBEF5C4-B792-4E3A-A6D0-37301A94F198}" type="slidenum">
              <a:rPr kumimoji="0" lang="en-US" sz="1000" b="0" i="0" u="none" strike="noStrike" kern="1200" cap="none" spc="0" normalizeH="0" baseline="0" noProof="0">
                <a:ln>
                  <a:noFill/>
                </a:ln>
                <a:solidFill>
                  <a:srgbClr val="83725B"/>
                </a:solidFill>
                <a:effectLst/>
                <a:uLnTx/>
                <a:uFillTx/>
                <a:latin typeface="Arial"/>
                <a:ea typeface="ＭＳ Ｐゴシック"/>
                <a:cs typeface="+mn-cs"/>
              </a:rPr>
              <a:pPr marL="0" marR="0" lvl="0" indent="0" algn="r" defTabSz="913626" rtl="0" eaLnBrk="1" fontAlgn="auto" latinLnBrk="0" hangingPunct="1">
                <a:lnSpc>
                  <a:spcPct val="100000"/>
                </a:lnSpc>
                <a:spcBef>
                  <a:spcPts val="0"/>
                </a:spcBef>
                <a:spcAft>
                  <a:spcPts val="0"/>
                </a:spcAft>
                <a:buClrTx/>
                <a:buSzTx/>
                <a:buFontTx/>
                <a:buNone/>
                <a:tabLst/>
                <a:defRPr/>
              </a:pPr>
              <a:t>‹#›</a:t>
            </a:fld>
            <a:r>
              <a:rPr kumimoji="0" lang="en-US" sz="1000" b="0" i="0" u="none" strike="noStrike" kern="1200" cap="none" spc="0" normalizeH="0" baseline="0" noProof="0" dirty="0">
                <a:ln>
                  <a:noFill/>
                </a:ln>
                <a:solidFill>
                  <a:srgbClr val="83725B"/>
                </a:solidFill>
                <a:effectLst/>
                <a:uLnTx/>
                <a:uFillTx/>
                <a:latin typeface="Arial"/>
                <a:ea typeface="ＭＳ Ｐゴシック"/>
                <a:cs typeface="+mn-cs"/>
              </a:rPr>
              <a:t> </a:t>
            </a:r>
          </a:p>
        </p:txBody>
      </p:sp>
    </p:spTree>
    <p:extLst>
      <p:ext uri="{BB962C8B-B14F-4D97-AF65-F5344CB8AC3E}">
        <p14:creationId xmlns:p14="http://schemas.microsoft.com/office/powerpoint/2010/main" xmlns="" val="1215898608"/>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14" y="22"/>
          <a:ext cx="158750" cy="170089"/>
        </p:xfrm>
        <a:graphic>
          <a:graphicData uri="http://schemas.openxmlformats.org/presentationml/2006/ole">
            <p:oleObj spid="_x0000_s113823" name="think-cell Slide" r:id="rId3" imgW="360" imgH="360" progId="">
              <p:embed/>
            </p:oleObj>
          </a:graphicData>
        </a:graphic>
      </p:graphicFrame>
      <p:grpSp>
        <p:nvGrpSpPr>
          <p:cNvPr id="8" name="Title Elements" hidden="1"/>
          <p:cNvGrpSpPr>
            <a:grpSpLocks/>
          </p:cNvGrpSpPr>
          <p:nvPr userDrawn="1"/>
        </p:nvGrpSpPr>
        <p:grpSpPr bwMode="auto">
          <a:xfrm>
            <a:off x="3439049" y="5205856"/>
            <a:ext cx="4616429" cy="494020"/>
            <a:chOff x="1663" y="3106"/>
            <a:chExt cx="3109" cy="305"/>
          </a:xfrm>
        </p:grpSpPr>
        <p:sp>
          <p:nvSpPr>
            <p:cNvPr id="9" name="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2366"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3896"/>
                  </a:solidFill>
                  <a:effectLst/>
                  <a:uLnTx/>
                  <a:uFillTx/>
                  <a:latin typeface="Arial"/>
                  <a:ea typeface="ＭＳ Ｐゴシック"/>
                  <a:cs typeface="+mn-cs"/>
                </a:rPr>
                <a:t>Document type</a:t>
              </a:r>
            </a:p>
          </p:txBody>
        </p:sp>
        <p:sp>
          <p:nvSpPr>
            <p:cNvPr id="10" name="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2366"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3896"/>
                  </a:solidFill>
                  <a:effectLst/>
                  <a:uLnTx/>
                  <a:uFillTx/>
                  <a:latin typeface="Arial"/>
                  <a:ea typeface="ＭＳ Ｐゴシック"/>
                  <a:cs typeface="+mn-cs"/>
                </a:rPr>
                <a:t>Date</a:t>
              </a:r>
            </a:p>
          </p:txBody>
        </p:sp>
      </p:grpSp>
      <p:sp>
        <p:nvSpPr>
          <p:cNvPr id="13314" name="Rectangle 1026"/>
          <p:cNvSpPr>
            <a:spLocks noGrp="1" noChangeArrowheads="1"/>
          </p:cNvSpPr>
          <p:nvPr userDrawn="1">
            <p:ph type="ctrTitle"/>
          </p:nvPr>
        </p:nvSpPr>
        <p:spPr bwMode="auto">
          <a:xfrm>
            <a:off x="3439049" y="2497774"/>
            <a:ext cx="520224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439049" y="3950693"/>
            <a:ext cx="5202247" cy="285799"/>
          </a:xfrm>
        </p:spPr>
        <p:txBody>
          <a:bodyPr wrap="square">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815160" name="Picture 56"/>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3657483" y="60237"/>
            <a:ext cx="1461096" cy="385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5326" name="Picture 23" descr="d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3090" tIns="46548" rIns="93090" bIns="46548" numCol="1" anchor="ctr" anchorCtr="0" compatLnSpc="1">
            <a:prstTxWarp prst="textNoShape">
              <a:avLst/>
            </a:prstTxWarp>
          </a:bodyPr>
          <a:lstStyle/>
          <a:p>
            <a:pPr marL="0" marR="0" lvl="0" indent="0" algn="ctr"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pic>
        <p:nvPicPr>
          <p:cNvPr id="815328" name="Picture 161" descr="logo smal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94869" y="517547"/>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nvGrpSpPr>
        <p:grpSpPr bwMode="ltGray">
          <a:xfrm>
            <a:off x="262418" y="1226169"/>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116" name="Oval 102"/>
          <p:cNvSpPr>
            <a:spLocks noChangeArrowheads="1"/>
          </p:cNvSpPr>
          <p:nvPr userDrawn="1"/>
        </p:nvSpPr>
        <p:spPr bwMode="ltGray">
          <a:xfrm>
            <a:off x="445478" y="1389741"/>
            <a:ext cx="2206223" cy="2217431"/>
          </a:xfrm>
          <a:prstGeom prst="ellipse">
            <a:avLst/>
          </a:prstGeom>
          <a:blipFill dpi="0" rotWithShape="1">
            <a:blip r:embed="rId7"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3090" tIns="46548" rIns="93090" bIns="46548" numCol="1" anchor="ctr" anchorCtr="0" compatLnSpc="1">
            <a:prstTxWarp prst="textNoShape">
              <a:avLst/>
            </a:prstTxWarp>
          </a:bodyPr>
          <a:lstStyle/>
          <a:p>
            <a:pPr marL="0" marR="0" lvl="0" indent="0" algn="ctr"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117" name="Group 156"/>
          <p:cNvGrpSpPr>
            <a:grpSpLocks/>
          </p:cNvGrpSpPr>
          <p:nvPr userDrawn="1"/>
        </p:nvGrpSpPr>
        <p:grpSpPr bwMode="ltGray">
          <a:xfrm>
            <a:off x="174957"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121" name="Group 146"/>
          <p:cNvGrpSpPr>
            <a:grpSpLocks/>
          </p:cNvGrpSpPr>
          <p:nvPr userDrawn="1"/>
        </p:nvGrpSpPr>
        <p:grpSpPr bwMode="ltGray">
          <a:xfrm>
            <a:off x="931431" y="633343"/>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131" name="Oval 118"/>
          <p:cNvSpPr>
            <a:spLocks noChangeArrowheads="1"/>
          </p:cNvSpPr>
          <p:nvPr userDrawn="1"/>
        </p:nvSpPr>
        <p:spPr bwMode="ltGray">
          <a:xfrm>
            <a:off x="1025360" y="720809"/>
            <a:ext cx="1133888" cy="1135441"/>
          </a:xfrm>
          <a:prstGeom prst="ellipse">
            <a:avLst/>
          </a:prstGeom>
          <a:blipFill dpi="0" rotWithShape="1">
            <a:blip r:embed="rId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090" tIns="46548" rIns="93090" bIns="46548" numCol="1" anchor="ctr" anchorCtr="0" compatLnSpc="1">
            <a:prstTxWarp prst="textNoShape">
              <a:avLst/>
            </a:prstTxWarp>
          </a:bodyPr>
          <a:lstStyle/>
          <a:p>
            <a:pPr marL="0" marR="0" lvl="0" indent="0" algn="ctr"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132" name="Group 145"/>
          <p:cNvGrpSpPr>
            <a:grpSpLocks/>
          </p:cNvGrpSpPr>
          <p:nvPr userDrawn="1"/>
        </p:nvGrpSpPr>
        <p:grpSpPr bwMode="ltGray">
          <a:xfrm>
            <a:off x="881215" y="633343"/>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329" name="Group 157"/>
          <p:cNvGrpSpPr>
            <a:grpSpLocks/>
          </p:cNvGrpSpPr>
          <p:nvPr userDrawn="1"/>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338" name="Oval 128"/>
          <p:cNvSpPr>
            <a:spLocks noChangeArrowheads="1"/>
          </p:cNvSpPr>
          <p:nvPr userDrawn="1"/>
        </p:nvSpPr>
        <p:spPr bwMode="ltGray">
          <a:xfrm>
            <a:off x="492454" y="3292942"/>
            <a:ext cx="1838519" cy="1851368"/>
          </a:xfrm>
          <a:prstGeom prst="ellipse">
            <a:avLst/>
          </a:prstGeom>
          <a:blipFill dpi="0" rotWithShape="1">
            <a:blip r:embed="rId9"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090" tIns="46548" rIns="93090" bIns="46548" numCol="1" anchor="ctr" anchorCtr="0" compatLnSpc="1">
            <a:prstTxWarp prst="textNoShape">
              <a:avLst/>
            </a:prstTxWarp>
          </a:bodyPr>
          <a:lstStyle/>
          <a:p>
            <a:pPr marL="0" marR="0" lvl="0" indent="0" algn="ctr"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339" name="Group 158"/>
          <p:cNvGrpSpPr>
            <a:grpSpLocks/>
          </p:cNvGrpSpPr>
          <p:nvPr userDrawn="1"/>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343" name="Group 159"/>
          <p:cNvGrpSpPr>
            <a:grpSpLocks/>
          </p:cNvGrpSpPr>
          <p:nvPr userDrawn="1"/>
        </p:nvGrpSpPr>
        <p:grpSpPr bwMode="ltGray">
          <a:xfrm>
            <a:off x="918472"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350" name="Oval 138"/>
          <p:cNvSpPr>
            <a:spLocks noChangeArrowheads="1"/>
          </p:cNvSpPr>
          <p:nvPr userDrawn="1"/>
        </p:nvSpPr>
        <p:spPr bwMode="ltGray">
          <a:xfrm>
            <a:off x="1035079" y="4888390"/>
            <a:ext cx="1537228" cy="1550096"/>
          </a:xfrm>
          <a:prstGeom prst="ellipse">
            <a:avLst/>
          </a:prstGeom>
          <a:blipFill dpi="0" rotWithShape="1">
            <a:blip r:embed="rId10"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3090" tIns="46548" rIns="93090" bIns="46548" numCol="1" anchor="ctr" anchorCtr="0" compatLnSpc="1">
            <a:prstTxWarp prst="textNoShape">
              <a:avLst/>
            </a:prstTxWarp>
          </a:bodyPr>
          <a:lstStyle/>
          <a:p>
            <a:pPr marL="0" marR="0" lvl="0" indent="0" algn="ctr"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351" name="Group 160"/>
          <p:cNvGrpSpPr>
            <a:grpSpLocks/>
          </p:cNvGrpSpPr>
          <p:nvPr userDrawn="1"/>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Tree>
    <p:extLst>
      <p:ext uri="{BB962C8B-B14F-4D97-AF65-F5344CB8AC3E}">
        <p14:creationId xmlns:p14="http://schemas.microsoft.com/office/powerpoint/2010/main" xmlns="" val="5358946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2369419621"/>
              </p:ext>
            </p:extLst>
          </p:nvPr>
        </p:nvGraphicFramePr>
        <p:xfrm>
          <a:off x="1642" y="1642"/>
          <a:ext cx="1619" cy="1619"/>
        </p:xfrm>
        <a:graphic>
          <a:graphicData uri="http://schemas.openxmlformats.org/presentationml/2006/ole">
            <p:oleObj spid="_x0000_s114846"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3949152295"/>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14" y="22"/>
          <a:ext cx="158750" cy="170089"/>
        </p:xfrm>
        <a:graphic>
          <a:graphicData uri="http://schemas.openxmlformats.org/presentationml/2006/ole">
            <p:oleObj spid="_x0000_s116894" name="think-cell Slide" r:id="rId3" imgW="360" imgH="360" progId="">
              <p:embed/>
            </p:oleObj>
          </a:graphicData>
        </a:graphic>
      </p:graphicFrame>
      <p:grpSp>
        <p:nvGrpSpPr>
          <p:cNvPr id="8" name="Title Elements" hidden="1"/>
          <p:cNvGrpSpPr>
            <a:grpSpLocks/>
          </p:cNvGrpSpPr>
          <p:nvPr userDrawn="1"/>
        </p:nvGrpSpPr>
        <p:grpSpPr bwMode="auto">
          <a:xfrm>
            <a:off x="3439049" y="5205856"/>
            <a:ext cx="4616429" cy="494020"/>
            <a:chOff x="1663" y="3106"/>
            <a:chExt cx="3109" cy="305"/>
          </a:xfrm>
        </p:grpSpPr>
        <p:sp>
          <p:nvSpPr>
            <p:cNvPr id="9" name="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2366"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3896"/>
                  </a:solidFill>
                  <a:effectLst/>
                  <a:uLnTx/>
                  <a:uFillTx/>
                  <a:latin typeface="Arial"/>
                  <a:ea typeface="ＭＳ Ｐゴシック"/>
                  <a:cs typeface="+mn-cs"/>
                </a:rPr>
                <a:t>Document type</a:t>
              </a:r>
            </a:p>
          </p:txBody>
        </p:sp>
        <p:sp>
          <p:nvSpPr>
            <p:cNvPr id="10" name="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2366"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3896"/>
                  </a:solidFill>
                  <a:effectLst/>
                  <a:uLnTx/>
                  <a:uFillTx/>
                  <a:latin typeface="Arial"/>
                  <a:ea typeface="ＭＳ Ｐゴシック"/>
                  <a:cs typeface="+mn-cs"/>
                </a:rPr>
                <a:t>Date</a:t>
              </a:r>
            </a:p>
          </p:txBody>
        </p:sp>
      </p:grpSp>
      <p:sp>
        <p:nvSpPr>
          <p:cNvPr id="13314" name="Rectangle 1026"/>
          <p:cNvSpPr>
            <a:spLocks noGrp="1" noChangeArrowheads="1"/>
          </p:cNvSpPr>
          <p:nvPr userDrawn="1">
            <p:ph type="ctrTitle"/>
          </p:nvPr>
        </p:nvSpPr>
        <p:spPr bwMode="auto">
          <a:xfrm>
            <a:off x="3439049" y="2497774"/>
            <a:ext cx="520224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439049" y="3950693"/>
            <a:ext cx="5202247" cy="285799"/>
          </a:xfrm>
        </p:spPr>
        <p:txBody>
          <a:bodyPr wrap="square">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815160" name="Picture 56"/>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3657483" y="60237"/>
            <a:ext cx="1461096" cy="385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5326" name="Picture 23" descr="d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3090" tIns="46548" rIns="93090" bIns="46548" numCol="1" anchor="ctr" anchorCtr="0" compatLnSpc="1">
            <a:prstTxWarp prst="textNoShape">
              <a:avLst/>
            </a:prstTxWarp>
          </a:bodyPr>
          <a:lstStyle/>
          <a:p>
            <a:pPr marL="0" marR="0" lvl="0" indent="0" algn="ctr"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pic>
        <p:nvPicPr>
          <p:cNvPr id="815328" name="Picture 161" descr="logo smal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94869" y="517547"/>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nvGrpSpPr>
        <p:grpSpPr bwMode="ltGray">
          <a:xfrm>
            <a:off x="262418" y="1226169"/>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116" name="Oval 102"/>
          <p:cNvSpPr>
            <a:spLocks noChangeArrowheads="1"/>
          </p:cNvSpPr>
          <p:nvPr userDrawn="1"/>
        </p:nvSpPr>
        <p:spPr bwMode="ltGray">
          <a:xfrm>
            <a:off x="445478" y="1389741"/>
            <a:ext cx="2206223" cy="2217431"/>
          </a:xfrm>
          <a:prstGeom prst="ellipse">
            <a:avLst/>
          </a:prstGeom>
          <a:blipFill dpi="0" rotWithShape="1">
            <a:blip r:embed="rId7"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3090" tIns="46548" rIns="93090" bIns="46548" numCol="1" anchor="ctr" anchorCtr="0" compatLnSpc="1">
            <a:prstTxWarp prst="textNoShape">
              <a:avLst/>
            </a:prstTxWarp>
          </a:bodyPr>
          <a:lstStyle/>
          <a:p>
            <a:pPr marL="0" marR="0" lvl="0" indent="0" algn="ctr"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117" name="Group 156"/>
          <p:cNvGrpSpPr>
            <a:grpSpLocks/>
          </p:cNvGrpSpPr>
          <p:nvPr userDrawn="1"/>
        </p:nvGrpSpPr>
        <p:grpSpPr bwMode="ltGray">
          <a:xfrm>
            <a:off x="174957"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121" name="Group 146"/>
          <p:cNvGrpSpPr>
            <a:grpSpLocks/>
          </p:cNvGrpSpPr>
          <p:nvPr userDrawn="1"/>
        </p:nvGrpSpPr>
        <p:grpSpPr bwMode="ltGray">
          <a:xfrm>
            <a:off x="931431" y="633343"/>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131" name="Oval 118"/>
          <p:cNvSpPr>
            <a:spLocks noChangeArrowheads="1"/>
          </p:cNvSpPr>
          <p:nvPr userDrawn="1"/>
        </p:nvSpPr>
        <p:spPr bwMode="ltGray">
          <a:xfrm>
            <a:off x="1025360" y="720809"/>
            <a:ext cx="1133888" cy="1135441"/>
          </a:xfrm>
          <a:prstGeom prst="ellipse">
            <a:avLst/>
          </a:prstGeom>
          <a:blipFill dpi="0" rotWithShape="1">
            <a:blip r:embed="rId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090" tIns="46548" rIns="93090" bIns="46548" numCol="1" anchor="ctr" anchorCtr="0" compatLnSpc="1">
            <a:prstTxWarp prst="textNoShape">
              <a:avLst/>
            </a:prstTxWarp>
          </a:bodyPr>
          <a:lstStyle/>
          <a:p>
            <a:pPr marL="0" marR="0" lvl="0" indent="0" algn="ctr"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132" name="Group 145"/>
          <p:cNvGrpSpPr>
            <a:grpSpLocks/>
          </p:cNvGrpSpPr>
          <p:nvPr userDrawn="1"/>
        </p:nvGrpSpPr>
        <p:grpSpPr bwMode="ltGray">
          <a:xfrm>
            <a:off x="881215" y="633343"/>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329" name="Group 157"/>
          <p:cNvGrpSpPr>
            <a:grpSpLocks/>
          </p:cNvGrpSpPr>
          <p:nvPr userDrawn="1"/>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338" name="Oval 128"/>
          <p:cNvSpPr>
            <a:spLocks noChangeArrowheads="1"/>
          </p:cNvSpPr>
          <p:nvPr userDrawn="1"/>
        </p:nvSpPr>
        <p:spPr bwMode="ltGray">
          <a:xfrm>
            <a:off x="492454" y="3292942"/>
            <a:ext cx="1838519" cy="1851368"/>
          </a:xfrm>
          <a:prstGeom prst="ellipse">
            <a:avLst/>
          </a:prstGeom>
          <a:blipFill dpi="0" rotWithShape="1">
            <a:blip r:embed="rId9"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090" tIns="46548" rIns="93090" bIns="46548" numCol="1" anchor="ctr" anchorCtr="0" compatLnSpc="1">
            <a:prstTxWarp prst="textNoShape">
              <a:avLst/>
            </a:prstTxWarp>
          </a:bodyPr>
          <a:lstStyle/>
          <a:p>
            <a:pPr marL="0" marR="0" lvl="0" indent="0" algn="ctr"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339" name="Group 158"/>
          <p:cNvGrpSpPr>
            <a:grpSpLocks/>
          </p:cNvGrpSpPr>
          <p:nvPr userDrawn="1"/>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343" name="Group 159"/>
          <p:cNvGrpSpPr>
            <a:grpSpLocks/>
          </p:cNvGrpSpPr>
          <p:nvPr userDrawn="1"/>
        </p:nvGrpSpPr>
        <p:grpSpPr bwMode="ltGray">
          <a:xfrm>
            <a:off x="918472"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350" name="Oval 138"/>
          <p:cNvSpPr>
            <a:spLocks noChangeArrowheads="1"/>
          </p:cNvSpPr>
          <p:nvPr userDrawn="1"/>
        </p:nvSpPr>
        <p:spPr bwMode="ltGray">
          <a:xfrm>
            <a:off x="1035079" y="4888390"/>
            <a:ext cx="1537228" cy="1550096"/>
          </a:xfrm>
          <a:prstGeom prst="ellipse">
            <a:avLst/>
          </a:prstGeom>
          <a:blipFill dpi="0" rotWithShape="1">
            <a:blip r:embed="rId10"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3090" tIns="46548" rIns="93090" bIns="46548" numCol="1" anchor="ctr" anchorCtr="0" compatLnSpc="1">
            <a:prstTxWarp prst="textNoShape">
              <a:avLst/>
            </a:prstTxWarp>
          </a:bodyPr>
          <a:lstStyle/>
          <a:p>
            <a:pPr marL="0" marR="0" lvl="0" indent="0" algn="ctr"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351" name="Group 160"/>
          <p:cNvGrpSpPr>
            <a:grpSpLocks/>
          </p:cNvGrpSpPr>
          <p:nvPr userDrawn="1"/>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08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Tree>
    <p:extLst>
      <p:ext uri="{BB962C8B-B14F-4D97-AF65-F5344CB8AC3E}">
        <p14:creationId xmlns:p14="http://schemas.microsoft.com/office/powerpoint/2010/main" xmlns="" val="509654217"/>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642" y="1642"/>
          <a:ext cx="1619" cy="1619"/>
        </p:xfrm>
        <a:graphic>
          <a:graphicData uri="http://schemas.openxmlformats.org/presentationml/2006/ole">
            <p:oleObj spid="_x0000_s117918"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3746555784"/>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14" y="73"/>
          <a:ext cx="158750" cy="170089"/>
        </p:xfrm>
        <a:graphic>
          <a:graphicData uri="http://schemas.openxmlformats.org/presentationml/2006/ole">
            <p:oleObj spid="_x0000_s135322" name="think-cell Slide" r:id="rId22" imgW="360" imgH="360" progId="">
              <p:embed/>
            </p:oleObj>
          </a:graphicData>
        </a:graphic>
      </p:graphicFrame>
      <p:grpSp>
        <p:nvGrpSpPr>
          <p:cNvPr id="8" name="Title Elements" hidden="1"/>
          <p:cNvGrpSpPr>
            <a:grpSpLocks/>
          </p:cNvGrpSpPr>
          <p:nvPr userDrawn="1">
            <p:custDataLst>
              <p:tags r:id="rId2"/>
            </p:custDataLst>
          </p:nvPr>
        </p:nvGrpSpPr>
        <p:grpSpPr bwMode="auto">
          <a:xfrm>
            <a:off x="3439100" y="5202632"/>
            <a:ext cx="4616429" cy="500501"/>
            <a:chOff x="1663" y="3104"/>
            <a:chExt cx="3109" cy="309"/>
          </a:xfrm>
        </p:grpSpPr>
        <p:sp>
          <p:nvSpPr>
            <p:cNvPr id="9" name="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1013" rtl="0" eaLnBrk="1" fontAlgn="base" latinLnBrk="0" hangingPunct="1">
                <a:lnSpc>
                  <a:spcPct val="100000"/>
                </a:lnSpc>
                <a:spcBef>
                  <a:spcPct val="0"/>
                </a:spcBef>
                <a:spcAft>
                  <a:spcPct val="0"/>
                </a:spcAft>
                <a:buClrTx/>
                <a:buSzTx/>
                <a:buFontTx/>
                <a:buNone/>
                <a:tabLst/>
                <a:defRPr/>
              </a:pPr>
              <a:r>
                <a:rPr kumimoji="0" lang="en-ZA" sz="1428" b="0" i="0" u="none" strike="noStrike" kern="1200" cap="none" spc="0" normalizeH="0" baseline="0" noProof="0" dirty="0" smtClean="0">
                  <a:ln>
                    <a:noFill/>
                  </a:ln>
                  <a:solidFill>
                    <a:srgbClr val="003896"/>
                  </a:solidFill>
                  <a:effectLst/>
                  <a:uLnTx/>
                  <a:uFillTx/>
                  <a:latin typeface="Arial"/>
                  <a:ea typeface="ＭＳ Ｐゴシック"/>
                  <a:cs typeface="+mn-cs"/>
                </a:rPr>
                <a:t>Document type</a:t>
              </a:r>
              <a:endParaRPr kumimoji="0" lang="en-ZA" sz="1428"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10" name="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1013" rtl="0" eaLnBrk="1" fontAlgn="base" latinLnBrk="0" hangingPunct="1">
                <a:lnSpc>
                  <a:spcPct val="100000"/>
                </a:lnSpc>
                <a:spcBef>
                  <a:spcPct val="0"/>
                </a:spcBef>
                <a:spcAft>
                  <a:spcPct val="0"/>
                </a:spcAft>
                <a:buClrTx/>
                <a:buSzTx/>
                <a:buFontTx/>
                <a:buNone/>
                <a:tabLst/>
                <a:defRPr/>
              </a:pPr>
              <a:r>
                <a:rPr kumimoji="0" lang="en-ZA" sz="1428" b="0" i="0" u="none" strike="noStrike" kern="1200" cap="none" spc="0" normalizeH="0" baseline="0" noProof="0" dirty="0" smtClean="0">
                  <a:ln>
                    <a:noFill/>
                  </a:ln>
                  <a:solidFill>
                    <a:srgbClr val="003896"/>
                  </a:solidFill>
                  <a:effectLst/>
                  <a:uLnTx/>
                  <a:uFillTx/>
                  <a:latin typeface="Arial"/>
                  <a:ea typeface="ＭＳ Ｐゴシック"/>
                  <a:cs typeface="+mn-cs"/>
                </a:rPr>
                <a:t>Date</a:t>
              </a:r>
              <a:endParaRPr kumimoji="0" lang="en-ZA" sz="1428"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sp>
        <p:nvSpPr>
          <p:cNvPr id="13314" name="Rectangle 1026"/>
          <p:cNvSpPr>
            <a:spLocks noGrp="1" noChangeArrowheads="1"/>
          </p:cNvSpPr>
          <p:nvPr userDrawn="1">
            <p:ph type="ctrTitle"/>
            <p:custDataLst>
              <p:tags r:id="rId3"/>
            </p:custDataLst>
          </p:nvPr>
        </p:nvSpPr>
        <p:spPr bwMode="auto">
          <a:xfrm>
            <a:off x="3439100" y="2497774"/>
            <a:ext cx="5202247" cy="492443"/>
          </a:xfrm>
          <a:prstGeom prst="rect">
            <a:avLst/>
          </a:prstGeom>
        </p:spPr>
        <p:txBody>
          <a:bodyPr wrap="square" anchor="t" anchorCtr="0">
            <a:spAutoFit/>
          </a:bodyPr>
          <a:lstStyle>
            <a:lvl1pPr>
              <a:defRPr sz="3163" b="0" baseline="0">
                <a:solidFill>
                  <a:schemeClr val="tx1"/>
                </a:solidFill>
                <a:latin typeface="+mj-lt"/>
                <a:ea typeface="Arial Unicode MS" pitchFamily="34" charset="-128"/>
                <a:cs typeface="Arial Unicode MS" pitchFamily="34" charset="-128"/>
              </a:defRPr>
            </a:lvl1pPr>
          </a:lstStyle>
          <a:p>
            <a:pPr lvl="0"/>
            <a:r>
              <a:rPr lang="en-ZA" noProof="0" dirty="0" smtClean="0"/>
              <a:t>Click to edit Master title style</a:t>
            </a:r>
            <a:endParaRPr lang="en-ZA" noProof="0" dirty="0"/>
          </a:p>
        </p:txBody>
      </p:sp>
      <p:sp>
        <p:nvSpPr>
          <p:cNvPr id="13315" name="Rectangle 1027"/>
          <p:cNvSpPr>
            <a:spLocks noGrp="1" noChangeArrowheads="1"/>
          </p:cNvSpPr>
          <p:nvPr userDrawn="1">
            <p:ph type="subTitle" idx="1"/>
            <p:custDataLst>
              <p:tags r:id="rId4"/>
            </p:custDataLst>
          </p:nvPr>
        </p:nvSpPr>
        <p:spPr bwMode="auto">
          <a:xfrm>
            <a:off x="3439100" y="3950744"/>
            <a:ext cx="5202247" cy="285799"/>
          </a:xfrm>
        </p:spPr>
        <p:txBody>
          <a:bodyPr wrap="square">
            <a:spAutoFit/>
          </a:bodyPr>
          <a:lstStyle>
            <a:lvl1pPr>
              <a:defRPr sz="1837" baseline="0">
                <a:solidFill>
                  <a:schemeClr val="tx1"/>
                </a:solidFill>
                <a:latin typeface="+mj-lt"/>
                <a:ea typeface="Arial Unicode MS" pitchFamily="34" charset="-128"/>
                <a:cs typeface="Arial Unicode MS" pitchFamily="34" charset="-128"/>
              </a:defRPr>
            </a:lvl1pPr>
          </a:lstStyle>
          <a:p>
            <a:pPr lvl="0"/>
            <a:r>
              <a:rPr lang="en-ZA" noProof="0" dirty="0" smtClean="0"/>
              <a:t>Click to edit Master subtitle style</a:t>
            </a:r>
            <a:endParaRPr lang="en-ZA" noProof="0" dirty="0"/>
          </a:p>
        </p:txBody>
      </p:sp>
      <p:pic>
        <p:nvPicPr>
          <p:cNvPr id="815160" name="Picture 56"/>
          <p:cNvPicPr>
            <a:picLocks noChangeAspect="1" noChangeArrowheads="1"/>
          </p:cNvPicPr>
          <p:nvPr userDrawn="1">
            <p:custDataLst>
              <p:tags r:id="rId5"/>
            </p:custDataLst>
          </p:nvPr>
        </p:nvPicPr>
        <p:blipFill>
          <a:blip r:embed="rId23" cstate="print">
            <a:extLst>
              <a:ext uri="{28A0092B-C50C-407E-A947-70E740481C1C}">
                <a14:useLocalDpi xmlns:a14="http://schemas.microsoft.com/office/drawing/2010/main" xmlns="" val="0"/>
              </a:ext>
            </a:extLst>
          </a:blip>
          <a:srcRect/>
          <a:stretch>
            <a:fillRect/>
          </a:stretch>
        </p:blipFill>
        <p:spPr bwMode="ltGray">
          <a:xfrm>
            <a:off x="3657483" y="60288"/>
            <a:ext cx="1461096" cy="385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5326" name="Picture 23" descr="dd"/>
          <p:cNvPicPr>
            <a:picLocks noChangeAspect="1" noChangeArrowheads="1"/>
          </p:cNvPicPr>
          <p:nvPr>
            <p:custDataLst>
              <p:tags r:id="rId6"/>
            </p:custDataLst>
          </p:nvPr>
        </p:nvPicPr>
        <p:blipFill>
          <a:blip r:embed="rId24"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custDataLst>
              <p:tags r:id="rId7"/>
            </p:custDataLst>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2589" tIns="46301" rIns="92589" bIns="46301" numCol="1" anchor="ctr" anchorCtr="0" compatLnSpc="1">
            <a:prstTxWarp prst="textNoShape">
              <a:avLst/>
            </a:prstTxWarp>
          </a:bodyPr>
          <a:lstStyle/>
          <a:p>
            <a:pPr marL="0" marR="0" lvl="0" indent="0" algn="ctr"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pic>
        <p:nvPicPr>
          <p:cNvPr id="815328" name="Picture 161" descr="logo small"/>
          <p:cNvPicPr>
            <a:picLocks noChangeAspect="1" noChangeArrowheads="1"/>
          </p:cNvPicPr>
          <p:nvPr>
            <p:custDataLst>
              <p:tags r:id="rId8"/>
            </p:custDataLst>
          </p:nvPr>
        </p:nvPicPr>
        <p:blipFill>
          <a:blip r:embed="rId25" cstate="print">
            <a:extLst>
              <a:ext uri="{28A0092B-C50C-407E-A947-70E740481C1C}">
                <a14:useLocalDpi xmlns:a14="http://schemas.microsoft.com/office/drawing/2010/main" xmlns="" val="0"/>
              </a:ext>
            </a:extLst>
          </a:blip>
          <a:srcRect/>
          <a:stretch>
            <a:fillRect/>
          </a:stretch>
        </p:blipFill>
        <p:spPr bwMode="auto">
          <a:xfrm>
            <a:off x="6494920" y="517598"/>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custDataLst>
              <p:tags r:id="rId9"/>
            </p:custDataLst>
          </p:nvPr>
        </p:nvGrpSpPr>
        <p:grpSpPr bwMode="ltGray">
          <a:xfrm>
            <a:off x="262418" y="1226172"/>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116" name="Oval 102"/>
          <p:cNvSpPr>
            <a:spLocks noChangeArrowheads="1"/>
          </p:cNvSpPr>
          <p:nvPr userDrawn="1">
            <p:custDataLst>
              <p:tags r:id="rId10"/>
            </p:custDataLst>
          </p:nvPr>
        </p:nvSpPr>
        <p:spPr bwMode="ltGray">
          <a:xfrm>
            <a:off x="445529" y="1389741"/>
            <a:ext cx="2206223" cy="2217431"/>
          </a:xfrm>
          <a:prstGeom prst="ellipse">
            <a:avLst/>
          </a:prstGeom>
          <a:blipFill dpi="0" rotWithShape="1">
            <a:blip r:embed="rId26"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2589" tIns="46301" rIns="92589" bIns="46301" numCol="1" anchor="ctr" anchorCtr="0" compatLnSpc="1">
            <a:prstTxWarp prst="textNoShape">
              <a:avLst/>
            </a:prstTxWarp>
          </a:bodyPr>
          <a:lstStyle/>
          <a:p>
            <a:pPr marL="0" marR="0" lvl="0" indent="0" algn="ctr"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117" name="Group 156"/>
          <p:cNvGrpSpPr>
            <a:grpSpLocks/>
          </p:cNvGrpSpPr>
          <p:nvPr userDrawn="1">
            <p:custDataLst>
              <p:tags r:id="rId11"/>
            </p:custDataLst>
          </p:nvPr>
        </p:nvGrpSpPr>
        <p:grpSpPr bwMode="ltGray">
          <a:xfrm>
            <a:off x="174957"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121" name="Group 146"/>
          <p:cNvGrpSpPr>
            <a:grpSpLocks/>
          </p:cNvGrpSpPr>
          <p:nvPr userDrawn="1">
            <p:custDataLst>
              <p:tags r:id="rId12"/>
            </p:custDataLst>
          </p:nvPr>
        </p:nvGrpSpPr>
        <p:grpSpPr bwMode="ltGray">
          <a:xfrm>
            <a:off x="931434" y="633394"/>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131" name="Oval 118"/>
          <p:cNvSpPr>
            <a:spLocks noChangeArrowheads="1"/>
          </p:cNvSpPr>
          <p:nvPr userDrawn="1">
            <p:custDataLst>
              <p:tags r:id="rId13"/>
            </p:custDataLst>
          </p:nvPr>
        </p:nvSpPr>
        <p:spPr bwMode="ltGray">
          <a:xfrm>
            <a:off x="1025360" y="720860"/>
            <a:ext cx="1133888" cy="1135441"/>
          </a:xfrm>
          <a:prstGeom prst="ellipse">
            <a:avLst/>
          </a:prstGeom>
          <a:blipFill dpi="0" rotWithShape="1">
            <a:blip r:embed="rId27"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2589" tIns="46301" rIns="92589" bIns="46301" numCol="1" anchor="ctr" anchorCtr="0" compatLnSpc="1">
            <a:prstTxWarp prst="textNoShape">
              <a:avLst/>
            </a:prstTxWarp>
          </a:bodyPr>
          <a:lstStyle/>
          <a:p>
            <a:pPr marL="0" marR="0" lvl="0" indent="0" algn="ctr"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132" name="Group 145"/>
          <p:cNvGrpSpPr>
            <a:grpSpLocks/>
          </p:cNvGrpSpPr>
          <p:nvPr userDrawn="1">
            <p:custDataLst>
              <p:tags r:id="rId14"/>
            </p:custDataLst>
          </p:nvPr>
        </p:nvGrpSpPr>
        <p:grpSpPr bwMode="ltGray">
          <a:xfrm>
            <a:off x="881266" y="633394"/>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329" name="Group 157"/>
          <p:cNvGrpSpPr>
            <a:grpSpLocks/>
          </p:cNvGrpSpPr>
          <p:nvPr userDrawn="1">
            <p:custDataLst>
              <p:tags r:id="rId15"/>
            </p:custDataLst>
          </p:nvPr>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338" name="Oval 128"/>
          <p:cNvSpPr>
            <a:spLocks noChangeArrowheads="1"/>
          </p:cNvSpPr>
          <p:nvPr userDrawn="1">
            <p:custDataLst>
              <p:tags r:id="rId16"/>
            </p:custDataLst>
          </p:nvPr>
        </p:nvSpPr>
        <p:spPr bwMode="ltGray">
          <a:xfrm>
            <a:off x="492505" y="3292942"/>
            <a:ext cx="1838519" cy="1851368"/>
          </a:xfrm>
          <a:prstGeom prst="ellipse">
            <a:avLst/>
          </a:prstGeom>
          <a:blipFill dpi="0" rotWithShape="1">
            <a:blip r:embed="rId2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2589" tIns="46301" rIns="92589" bIns="46301" numCol="1" anchor="ctr" anchorCtr="0" compatLnSpc="1">
            <a:prstTxWarp prst="textNoShape">
              <a:avLst/>
            </a:prstTxWarp>
          </a:bodyPr>
          <a:lstStyle/>
          <a:p>
            <a:pPr marL="0" marR="0" lvl="0" indent="0" algn="ctr"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339" name="Group 158"/>
          <p:cNvGrpSpPr>
            <a:grpSpLocks/>
          </p:cNvGrpSpPr>
          <p:nvPr userDrawn="1">
            <p:custDataLst>
              <p:tags r:id="rId17"/>
            </p:custDataLst>
          </p:nvPr>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343" name="Group 159"/>
          <p:cNvGrpSpPr>
            <a:grpSpLocks/>
          </p:cNvGrpSpPr>
          <p:nvPr userDrawn="1">
            <p:custDataLst>
              <p:tags r:id="rId18"/>
            </p:custDataLst>
          </p:nvPr>
        </p:nvGrpSpPr>
        <p:grpSpPr bwMode="ltGray">
          <a:xfrm>
            <a:off x="918523"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350" name="Oval 138"/>
          <p:cNvSpPr>
            <a:spLocks noChangeArrowheads="1"/>
          </p:cNvSpPr>
          <p:nvPr userDrawn="1">
            <p:custDataLst>
              <p:tags r:id="rId19"/>
            </p:custDataLst>
          </p:nvPr>
        </p:nvSpPr>
        <p:spPr bwMode="ltGray">
          <a:xfrm>
            <a:off x="1035079" y="4888390"/>
            <a:ext cx="1537228" cy="1550096"/>
          </a:xfrm>
          <a:prstGeom prst="ellipse">
            <a:avLst/>
          </a:prstGeom>
          <a:blipFill dpi="0" rotWithShape="1">
            <a:blip r:embed="rId29"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2589" tIns="46301" rIns="92589" bIns="46301" numCol="1" anchor="ctr" anchorCtr="0" compatLnSpc="1">
            <a:prstTxWarp prst="textNoShape">
              <a:avLst/>
            </a:prstTxWarp>
          </a:bodyPr>
          <a:lstStyle/>
          <a:p>
            <a:pPr marL="0" marR="0" lvl="0" indent="0" algn="ctr"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351" name="Group 160"/>
          <p:cNvGrpSpPr>
            <a:grpSpLocks/>
          </p:cNvGrpSpPr>
          <p:nvPr userDrawn="1">
            <p:custDataLst>
              <p:tags r:id="rId20"/>
            </p:custDataLst>
          </p:nvPr>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Tree>
    <p:extLst>
      <p:ext uri="{BB962C8B-B14F-4D97-AF65-F5344CB8AC3E}">
        <p14:creationId xmlns:p14="http://schemas.microsoft.com/office/powerpoint/2010/main" xmlns="" val="12130384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p:cNvGraphicFramePr>
          <p:nvPr userDrawn="1">
            <p:extLst/>
          </p:nvPr>
        </p:nvGraphicFramePr>
        <p:xfrm>
          <a:off x="1588" y="1588"/>
          <a:ext cx="1587" cy="1587"/>
        </p:xfrm>
        <a:graphic>
          <a:graphicData uri="http://schemas.openxmlformats.org/presentationml/2006/ole">
            <p:oleObj spid="_x0000_s26808" name="think-cell Slide" r:id="rId3" imgW="360" imgH="360" progId="">
              <p:embed/>
            </p:oleObj>
          </a:graphicData>
        </a:graphic>
      </p:graphicFrame>
      <p:sp>
        <p:nvSpPr>
          <p:cNvPr id="5" name="Title Placeholder 2"/>
          <p:cNvSpPr>
            <a:spLocks noGrp="1" noChangeArrowheads="1"/>
          </p:cNvSpPr>
          <p:nvPr>
            <p:ph type="title"/>
          </p:nvPr>
        </p:nvSpPr>
        <p:spPr bwMode="gray">
          <a:xfrm>
            <a:off x="122238" y="300315"/>
            <a:ext cx="700257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noProof="0" dirty="0" smtClean="0"/>
              <a:t>Click to edit Master title style</a:t>
            </a:r>
          </a:p>
        </p:txBody>
      </p:sp>
    </p:spTree>
    <p:extLst>
      <p:ext uri="{BB962C8B-B14F-4D97-AF65-F5344CB8AC3E}">
        <p14:creationId xmlns:p14="http://schemas.microsoft.com/office/powerpoint/2010/main" xmlns="" val="35285456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p:cNvGraphicFramePr>
          <p:nvPr userDrawn="1">
            <p:extLst/>
          </p:nvPr>
        </p:nvGraphicFramePr>
        <p:xfrm>
          <a:off x="1693" y="1693"/>
          <a:ext cx="1619" cy="1619"/>
        </p:xfrm>
        <a:graphic>
          <a:graphicData uri="http://schemas.openxmlformats.org/presentationml/2006/ole">
            <p:oleObj spid="_x0000_s136346" name="think-cell Slide" r:id="rId3" imgW="360" imgH="360" progId="">
              <p:embed/>
            </p:oleObj>
          </a:graphicData>
        </a:graphic>
      </p:graphicFrame>
      <p:sp>
        <p:nvSpPr>
          <p:cNvPr id="2" name="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ZA" dirty="0" smtClean="0"/>
              <a:t>Click to edit Master title style</a:t>
            </a:r>
            <a:endParaRPr lang="en-ZA" dirty="0"/>
          </a:p>
        </p:txBody>
      </p:sp>
    </p:spTree>
    <p:extLst>
      <p:ext uri="{BB962C8B-B14F-4D97-AF65-F5344CB8AC3E}">
        <p14:creationId xmlns:p14="http://schemas.microsoft.com/office/powerpoint/2010/main" xmlns="" val="3140039327"/>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Click to edit Master title style</a:t>
            </a:r>
            <a:endParaRPr lang="en-ZA" dirty="0"/>
          </a:p>
        </p:txBody>
      </p:sp>
    </p:spTree>
    <p:extLst>
      <p:ext uri="{BB962C8B-B14F-4D97-AF65-F5344CB8AC3E}">
        <p14:creationId xmlns:p14="http://schemas.microsoft.com/office/powerpoint/2010/main" xmlns="" val="123458308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Click to edit Master title style</a:t>
            </a:r>
            <a:endParaRPr lang="en-ZA" dirty="0"/>
          </a:p>
        </p:txBody>
      </p:sp>
    </p:spTree>
    <p:extLst>
      <p:ext uri="{BB962C8B-B14F-4D97-AF65-F5344CB8AC3E}">
        <p14:creationId xmlns:p14="http://schemas.microsoft.com/office/powerpoint/2010/main" xmlns="" val="279385530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7117" y="2581480"/>
            <a:ext cx="4389768" cy="1256112"/>
          </a:xfrm>
        </p:spPr>
        <p:txBody>
          <a:bodyPr/>
          <a:lstStyle/>
          <a:p>
            <a:pPr lvl="0"/>
            <a:r>
              <a:rPr lang="en-ZA" dirty="0" smtClean="0"/>
              <a:t>Click to edit Master text styles</a:t>
            </a:r>
          </a:p>
          <a:p>
            <a:pPr lvl="1"/>
            <a:r>
              <a:rPr lang="en-ZA" dirty="0" smtClean="0"/>
              <a:t>Second level</a:t>
            </a:r>
          </a:p>
          <a:p>
            <a:pPr lvl="2"/>
            <a:r>
              <a:rPr lang="en-ZA" dirty="0" smtClean="0"/>
              <a:t>Third level</a:t>
            </a:r>
          </a:p>
          <a:p>
            <a:pPr lvl="3"/>
            <a:r>
              <a:rPr lang="en-ZA" dirty="0" smtClean="0"/>
              <a:t>Fourth level</a:t>
            </a:r>
          </a:p>
          <a:p>
            <a:pPr lvl="4"/>
            <a:r>
              <a:rPr lang="en-ZA" dirty="0" smtClean="0"/>
              <a:t>Fifth level</a:t>
            </a:r>
            <a:endParaRPr lang="en-ZA" dirty="0"/>
          </a:p>
        </p:txBody>
      </p:sp>
      <p:sp>
        <p:nvSpPr>
          <p:cNvPr id="4" name="Date Placeholder 3"/>
          <p:cNvSpPr>
            <a:spLocks noGrp="1"/>
          </p:cNvSpPr>
          <p:nvPr>
            <p:ph type="dt" sz="half" idx="10"/>
          </p:nvPr>
        </p:nvSpPr>
        <p:spPr>
          <a:xfrm>
            <a:off x="406400" y="6394462"/>
            <a:ext cx="1409700" cy="365125"/>
          </a:xfrm>
          <a:prstGeom prst="rect">
            <a:avLst/>
          </a:prstGeom>
        </p:spPr>
        <p:txBody>
          <a:bodyPr lIns="90746" tIns="45379" rIns="90746" bIns="45379"/>
          <a:lstStyle/>
          <a:p>
            <a:pPr marL="0" marR="0" lvl="0" indent="0" algn="l" defTabSz="911013" rtl="0" eaLnBrk="1" fontAlgn="base" latinLnBrk="0" hangingPunct="1">
              <a:lnSpc>
                <a:spcPct val="100000"/>
              </a:lnSpc>
              <a:spcBef>
                <a:spcPct val="0"/>
              </a:spcBef>
              <a:spcAft>
                <a:spcPct val="0"/>
              </a:spcAft>
              <a:buClrTx/>
              <a:buSzTx/>
              <a:buFontTx/>
              <a:buNone/>
              <a:tabLst/>
              <a:defRPr/>
            </a:pPr>
            <a:r>
              <a:rPr kumimoji="0" lang="en-ZA" sz="1632" b="0" i="0" u="none" strike="noStrike" kern="1200" cap="none" spc="0" normalizeH="0" baseline="0" noProof="0" dirty="0">
                <a:ln>
                  <a:noFill/>
                </a:ln>
                <a:solidFill>
                  <a:srgbClr val="003896"/>
                </a:solidFill>
                <a:effectLst/>
                <a:uLnTx/>
                <a:uFillTx/>
                <a:latin typeface="Arial"/>
                <a:ea typeface="ＭＳ Ｐゴシック"/>
                <a:cs typeface="+mn-cs"/>
              </a:rPr>
              <a:t>00 Month Year</a:t>
            </a:r>
          </a:p>
        </p:txBody>
      </p:sp>
      <p:sp>
        <p:nvSpPr>
          <p:cNvPr id="5" name="Footer Placeholder 4"/>
          <p:cNvSpPr>
            <a:spLocks noGrp="1"/>
          </p:cNvSpPr>
          <p:nvPr>
            <p:ph type="ftr" sz="quarter" idx="11"/>
          </p:nvPr>
        </p:nvSpPr>
        <p:spPr>
          <a:xfrm>
            <a:off x="1816100" y="6394462"/>
            <a:ext cx="5499100" cy="365125"/>
          </a:xfrm>
          <a:prstGeom prst="rect">
            <a:avLst/>
          </a:prstGeom>
        </p:spPr>
        <p:txBody>
          <a:bodyPr lIns="90746" tIns="45379" rIns="90746" bIns="45379"/>
          <a:lstStyle/>
          <a:p>
            <a:pPr marL="0" marR="0" lvl="0" indent="0" algn="l" defTabSz="911013" rtl="0" eaLnBrk="1" fontAlgn="base" latinLnBrk="0" hangingPunct="1">
              <a:lnSpc>
                <a:spcPct val="100000"/>
              </a:lnSpc>
              <a:spcBef>
                <a:spcPct val="0"/>
              </a:spcBef>
              <a:spcAft>
                <a:spcPct val="0"/>
              </a:spcAft>
              <a:buClrTx/>
              <a:buSzTx/>
              <a:buFontTx/>
              <a:buNone/>
              <a:tabLst/>
              <a:defRPr/>
            </a:pPr>
            <a:r>
              <a:rPr kumimoji="0" lang="en-ZA" sz="1632" b="0" i="0" u="none" strike="noStrike" kern="1200" cap="none" spc="0" normalizeH="0" baseline="0" noProof="0" dirty="0">
                <a:ln>
                  <a:noFill/>
                </a:ln>
                <a:solidFill>
                  <a:srgbClr val="003896"/>
                </a:solidFill>
                <a:effectLst/>
                <a:uLnTx/>
                <a:uFillTx/>
                <a:latin typeface="Arial"/>
                <a:ea typeface="ＭＳ Ｐゴシック"/>
                <a:cs typeface="+mn-cs"/>
              </a:rPr>
              <a:t>Presentation Title</a:t>
            </a:r>
          </a:p>
        </p:txBody>
      </p:sp>
      <p:sp>
        <p:nvSpPr>
          <p:cNvPr id="6" name="Slide Number Placeholder 5"/>
          <p:cNvSpPr>
            <a:spLocks noGrp="1"/>
          </p:cNvSpPr>
          <p:nvPr>
            <p:ph type="sldNum" sz="quarter" idx="12"/>
          </p:nvPr>
        </p:nvSpPr>
        <p:spPr>
          <a:xfrm>
            <a:off x="7346950" y="6394462"/>
            <a:ext cx="1568450" cy="365125"/>
          </a:xfrm>
          <a:prstGeom prst="rect">
            <a:avLst/>
          </a:prstGeom>
        </p:spPr>
        <p:txBody>
          <a:bodyPr lIns="90746" tIns="45379" rIns="90746" bIns="45379"/>
          <a:lstStyle/>
          <a:p>
            <a:pPr marL="0" marR="0" lvl="0" indent="0" algn="l" defTabSz="911013" rtl="0" eaLnBrk="1" fontAlgn="base" latinLnBrk="0" hangingPunct="1">
              <a:lnSpc>
                <a:spcPct val="100000"/>
              </a:lnSpc>
              <a:spcBef>
                <a:spcPct val="0"/>
              </a:spcBef>
              <a:spcAft>
                <a:spcPct val="0"/>
              </a:spcAft>
              <a:buClrTx/>
              <a:buSzTx/>
              <a:buFontTx/>
              <a:buNone/>
              <a:tabLst/>
              <a:defRPr/>
            </a:pPr>
            <a:r>
              <a:rPr kumimoji="0" lang="en-ZA" sz="1632" b="0" i="0" u="none" strike="noStrike" kern="1200" cap="none" spc="0" normalizeH="0" baseline="0" noProof="0" dirty="0">
                <a:ln>
                  <a:noFill/>
                </a:ln>
                <a:solidFill>
                  <a:srgbClr val="003896"/>
                </a:solidFill>
                <a:effectLst/>
                <a:uLnTx/>
                <a:uFillTx/>
                <a:latin typeface="Arial"/>
                <a:ea typeface="ＭＳ Ｐゴシック"/>
                <a:cs typeface="+mn-cs"/>
              </a:rPr>
              <a:t>SLIDE </a:t>
            </a:r>
            <a:fld id="{F16F0B72-A662-3544-ACF7-89A7A6669F92}" type="slidenum">
              <a:rPr kumimoji="0" lang="en-ZA" sz="1632" b="0" i="0" u="none" strike="noStrike" kern="1200" cap="none" spc="0" normalizeH="0" baseline="0" noProof="0">
                <a:ln>
                  <a:noFill/>
                </a:ln>
                <a:solidFill>
                  <a:srgbClr val="003896"/>
                </a:solidFill>
                <a:effectLst/>
                <a:uLnTx/>
                <a:uFillTx/>
                <a:latin typeface="Arial"/>
                <a:ea typeface="ＭＳ Ｐゴシック"/>
                <a:cs typeface="+mn-cs"/>
              </a:rPr>
              <a:pPr marL="0" marR="0" lvl="0" indent="0" algn="l" defTabSz="911013" rtl="0" eaLnBrk="1" fontAlgn="base" latinLnBrk="0" hangingPunct="1">
                <a:lnSpc>
                  <a:spcPct val="100000"/>
                </a:lnSpc>
                <a:spcBef>
                  <a:spcPct val="0"/>
                </a:spcBef>
                <a:spcAft>
                  <a:spcPct val="0"/>
                </a:spcAft>
                <a:buClrTx/>
                <a:buSzTx/>
                <a:buFontTx/>
                <a:buNone/>
                <a:tabLst/>
                <a:defRPr/>
              </a:pPr>
              <a:t>‹#›</a:t>
            </a:fld>
            <a:endParaRPr kumimoji="0" lang="en-ZA" sz="1632"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nvGrpSpPr>
          <p:cNvPr id="7" name="Group 6"/>
          <p:cNvGrpSpPr/>
          <p:nvPr userDrawn="1"/>
        </p:nvGrpSpPr>
        <p:grpSpPr>
          <a:xfrm>
            <a:off x="0" y="6544895"/>
            <a:ext cx="317500" cy="313111"/>
            <a:chOff x="0" y="6544889"/>
            <a:chExt cx="317500" cy="313111"/>
          </a:xfrm>
        </p:grpSpPr>
        <p:sp>
          <p:nvSpPr>
            <p:cNvPr id="8" name="Rectangle 7"/>
            <p:cNvSpPr/>
            <p:nvPr/>
          </p:nvSpPr>
          <p:spPr>
            <a:xfrm>
              <a:off x="0" y="6802064"/>
              <a:ext cx="317500" cy="55936"/>
            </a:xfrm>
            <a:prstGeom prst="rect">
              <a:avLst/>
            </a:prstGeom>
            <a:solidFill>
              <a:srgbClr val="BFC8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1013" rtl="0" eaLnBrk="1" fontAlgn="base" latinLnBrk="0" hangingPunct="1">
                <a:lnSpc>
                  <a:spcPct val="100000"/>
                </a:lnSpc>
                <a:spcBef>
                  <a:spcPct val="0"/>
                </a:spcBef>
                <a:spcAft>
                  <a:spcPct val="0"/>
                </a:spcAft>
                <a:buClrTx/>
                <a:buSzTx/>
                <a:buFontTx/>
                <a:buNone/>
                <a:tabLst/>
                <a:defRPr/>
              </a:pPr>
              <a:endParaRPr kumimoji="0" lang="en-ZA" sz="1632"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 name="Rectangle 8"/>
            <p:cNvSpPr/>
            <p:nvPr/>
          </p:nvSpPr>
          <p:spPr>
            <a:xfrm>
              <a:off x="0" y="6673476"/>
              <a:ext cx="317500" cy="55936"/>
            </a:xfrm>
            <a:prstGeom prst="rect">
              <a:avLst/>
            </a:prstGeom>
            <a:solidFill>
              <a:srgbClr val="BFC8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1013" rtl="0" eaLnBrk="1" fontAlgn="base" latinLnBrk="0" hangingPunct="1">
                <a:lnSpc>
                  <a:spcPct val="100000"/>
                </a:lnSpc>
                <a:spcBef>
                  <a:spcPct val="0"/>
                </a:spcBef>
                <a:spcAft>
                  <a:spcPct val="0"/>
                </a:spcAft>
                <a:buClrTx/>
                <a:buSzTx/>
                <a:buFontTx/>
                <a:buNone/>
                <a:tabLst/>
                <a:defRPr/>
              </a:pPr>
              <a:endParaRPr kumimoji="0" lang="en-ZA" sz="1632"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 name="Rectangle 9"/>
            <p:cNvSpPr/>
            <p:nvPr/>
          </p:nvSpPr>
          <p:spPr>
            <a:xfrm>
              <a:off x="0" y="6544889"/>
              <a:ext cx="317500" cy="55936"/>
            </a:xfrm>
            <a:prstGeom prst="rect">
              <a:avLst/>
            </a:prstGeom>
            <a:solidFill>
              <a:srgbClr val="BFC8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1013" rtl="0" eaLnBrk="1" fontAlgn="base" latinLnBrk="0" hangingPunct="1">
                <a:lnSpc>
                  <a:spcPct val="100000"/>
                </a:lnSpc>
                <a:spcBef>
                  <a:spcPct val="0"/>
                </a:spcBef>
                <a:spcAft>
                  <a:spcPct val="0"/>
                </a:spcAft>
                <a:buClrTx/>
                <a:buSzTx/>
                <a:buFontTx/>
                <a:buNone/>
                <a:tabLst/>
                <a:defRPr/>
              </a:pPr>
              <a:endParaRPr kumimoji="0" lang="en-ZA" sz="1632"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sp>
        <p:nvSpPr>
          <p:cNvPr id="12" name="Text Placeholder 14"/>
          <p:cNvSpPr>
            <a:spLocks noGrp="1"/>
          </p:cNvSpPr>
          <p:nvPr>
            <p:ph type="body" sz="quarter" idx="14" hasCustomPrompt="1"/>
          </p:nvPr>
        </p:nvSpPr>
        <p:spPr>
          <a:xfrm>
            <a:off x="406418" y="172737"/>
            <a:ext cx="7612063" cy="448276"/>
          </a:xfrm>
        </p:spPr>
        <p:txBody>
          <a:bodyPr lIns="53598" tIns="46452" anchor="ctr"/>
          <a:lstStyle>
            <a:lvl1pPr>
              <a:lnSpc>
                <a:spcPct val="100000"/>
              </a:lnSpc>
              <a:spcAft>
                <a:spcPts val="0"/>
              </a:spcAft>
              <a:buClr>
                <a:schemeClr val="tx1"/>
              </a:buClr>
              <a:defRPr sz="2551" cap="all">
                <a:solidFill>
                  <a:srgbClr val="EADA24"/>
                </a:solidFill>
              </a:defRPr>
            </a:lvl1pPr>
            <a:lvl2pPr marL="35728" indent="-35728">
              <a:lnSpc>
                <a:spcPct val="100000"/>
              </a:lnSpc>
              <a:spcAft>
                <a:spcPts val="0"/>
              </a:spcAft>
              <a:buClr>
                <a:schemeClr val="tx1"/>
              </a:buClr>
              <a:buFont typeface="Arial" panose="020B0604020202020204" pitchFamily="34" charset="0"/>
              <a:buChar char="•"/>
              <a:defRPr sz="1428" b="1" cap="all">
                <a:solidFill>
                  <a:srgbClr val="EADA24"/>
                </a:solidFill>
              </a:defRPr>
            </a:lvl2pPr>
            <a:lvl3pPr marL="35728" indent="-35728">
              <a:buClr>
                <a:schemeClr val="tx1"/>
              </a:buClr>
              <a:buSzPct val="25000"/>
              <a:buFont typeface="Arial" panose="020B0604020202020204" pitchFamily="34" charset="0"/>
              <a:buChar char="•"/>
              <a:defRPr b="1" cap="all" baseline="0">
                <a:solidFill>
                  <a:schemeClr val="accent1"/>
                </a:solidFill>
              </a:defRPr>
            </a:lvl3pPr>
            <a:lvl4pPr marL="35728" indent="-35728">
              <a:buClr>
                <a:schemeClr val="tx1"/>
              </a:buClr>
              <a:defRPr b="1" cap="all" baseline="0">
                <a:solidFill>
                  <a:schemeClr val="accent1"/>
                </a:solidFill>
              </a:defRPr>
            </a:lvl4pPr>
            <a:lvl5pPr marL="35728" indent="-35728">
              <a:buClr>
                <a:schemeClr val="tx1"/>
              </a:buClr>
              <a:buSzPct val="25000"/>
              <a:buFont typeface="Arial" panose="020B0604020202020204" pitchFamily="34" charset="0"/>
              <a:buChar char="•"/>
              <a:defRPr b="1" cap="all" baseline="0">
                <a:solidFill>
                  <a:schemeClr val="accent1"/>
                </a:solidFill>
              </a:defRPr>
            </a:lvl5pPr>
            <a:lvl6pPr marL="35728" indent="-35728">
              <a:buClr>
                <a:schemeClr val="tx1"/>
              </a:buClr>
              <a:buSzPct val="25000"/>
              <a:buFont typeface="Arial" panose="020B0604020202020204" pitchFamily="34" charset="0"/>
              <a:buChar char="•"/>
              <a:defRPr b="1" cap="all" baseline="0">
                <a:solidFill>
                  <a:schemeClr val="accent1"/>
                </a:solidFill>
              </a:defRPr>
            </a:lvl6pPr>
            <a:lvl7pPr marL="35728" indent="-35728">
              <a:buClr>
                <a:schemeClr val="tx1"/>
              </a:buClr>
              <a:buFont typeface="Arial" panose="020B0604020202020204" pitchFamily="34" charset="0"/>
              <a:buChar char="•"/>
              <a:defRPr b="1" cap="all" baseline="0">
                <a:solidFill>
                  <a:schemeClr val="accent1"/>
                </a:solidFill>
              </a:defRPr>
            </a:lvl7pPr>
            <a:lvl8pPr marL="35728" indent="-35728">
              <a:buClr>
                <a:schemeClr val="tx1"/>
              </a:buClr>
              <a:buSzPct val="25000"/>
              <a:buFont typeface="Arial" panose="020B0604020202020204" pitchFamily="34" charset="0"/>
              <a:buChar char="•"/>
              <a:defRPr b="1" cap="all" baseline="0">
                <a:solidFill>
                  <a:schemeClr val="accent1"/>
                </a:solidFill>
              </a:defRPr>
            </a:lvl8pPr>
            <a:lvl9pPr marL="35728" indent="-35728">
              <a:buClr>
                <a:schemeClr val="tx1"/>
              </a:buClr>
              <a:buSzPct val="25000"/>
              <a:buFont typeface="Arial" panose="020B0604020202020204" pitchFamily="34" charset="0"/>
              <a:buChar char="•"/>
              <a:defRPr b="1" cap="all" baseline="0">
                <a:solidFill>
                  <a:schemeClr val="accent1"/>
                </a:solidFill>
              </a:defRPr>
            </a:lvl9pPr>
          </a:lstStyle>
          <a:p>
            <a:pPr lvl="0"/>
            <a:r>
              <a:rPr lang="en-ZA" dirty="0" smtClean="0"/>
              <a:t>CLICK TO EDIT MASTER TEXT STYLES</a:t>
            </a:r>
            <a:endParaRPr lang="en-ZA" dirty="0"/>
          </a:p>
        </p:txBody>
      </p:sp>
    </p:spTree>
    <p:extLst>
      <p:ext uri="{BB962C8B-B14F-4D97-AF65-F5344CB8AC3E}">
        <p14:creationId xmlns:p14="http://schemas.microsoft.com/office/powerpoint/2010/main" xmlns="" val="553514837"/>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14" y="73"/>
          <a:ext cx="158750" cy="170089"/>
        </p:xfrm>
        <a:graphic>
          <a:graphicData uri="http://schemas.openxmlformats.org/presentationml/2006/ole">
            <p:oleObj spid="_x0000_s138394" name="think-cell Slide" r:id="rId22" imgW="360" imgH="360" progId="">
              <p:embed/>
            </p:oleObj>
          </a:graphicData>
        </a:graphic>
      </p:graphicFrame>
      <p:grpSp>
        <p:nvGrpSpPr>
          <p:cNvPr id="8" name="Title Elements" hidden="1"/>
          <p:cNvGrpSpPr>
            <a:grpSpLocks/>
          </p:cNvGrpSpPr>
          <p:nvPr userDrawn="1">
            <p:custDataLst>
              <p:tags r:id="rId2"/>
            </p:custDataLst>
          </p:nvPr>
        </p:nvGrpSpPr>
        <p:grpSpPr bwMode="auto">
          <a:xfrm>
            <a:off x="3439100" y="5202632"/>
            <a:ext cx="4616429" cy="500501"/>
            <a:chOff x="1663" y="3104"/>
            <a:chExt cx="3109" cy="309"/>
          </a:xfrm>
        </p:grpSpPr>
        <p:sp>
          <p:nvSpPr>
            <p:cNvPr id="9" name="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1013" rtl="0" eaLnBrk="1" fontAlgn="base" latinLnBrk="0" hangingPunct="1">
                <a:lnSpc>
                  <a:spcPct val="100000"/>
                </a:lnSpc>
                <a:spcBef>
                  <a:spcPct val="0"/>
                </a:spcBef>
                <a:spcAft>
                  <a:spcPct val="0"/>
                </a:spcAft>
                <a:buClrTx/>
                <a:buSzTx/>
                <a:buFontTx/>
                <a:buNone/>
                <a:tabLst/>
                <a:defRPr/>
              </a:pPr>
              <a:r>
                <a:rPr kumimoji="0" lang="en-ZA" sz="1428" b="0" i="0" u="none" strike="noStrike" kern="1200" cap="none" spc="0" normalizeH="0" baseline="0" noProof="0" dirty="0" smtClean="0">
                  <a:ln>
                    <a:noFill/>
                  </a:ln>
                  <a:solidFill>
                    <a:srgbClr val="003896"/>
                  </a:solidFill>
                  <a:effectLst/>
                  <a:uLnTx/>
                  <a:uFillTx/>
                  <a:latin typeface="Arial"/>
                  <a:ea typeface="ＭＳ Ｐゴシック"/>
                  <a:cs typeface="+mn-cs"/>
                </a:rPr>
                <a:t>Document type</a:t>
              </a:r>
              <a:endParaRPr kumimoji="0" lang="en-ZA" sz="1428"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10" name="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1013" rtl="0" eaLnBrk="1" fontAlgn="base" latinLnBrk="0" hangingPunct="1">
                <a:lnSpc>
                  <a:spcPct val="100000"/>
                </a:lnSpc>
                <a:spcBef>
                  <a:spcPct val="0"/>
                </a:spcBef>
                <a:spcAft>
                  <a:spcPct val="0"/>
                </a:spcAft>
                <a:buClrTx/>
                <a:buSzTx/>
                <a:buFontTx/>
                <a:buNone/>
                <a:tabLst/>
                <a:defRPr/>
              </a:pPr>
              <a:r>
                <a:rPr kumimoji="0" lang="en-ZA" sz="1428" b="0" i="0" u="none" strike="noStrike" kern="1200" cap="none" spc="0" normalizeH="0" baseline="0" noProof="0" dirty="0" smtClean="0">
                  <a:ln>
                    <a:noFill/>
                  </a:ln>
                  <a:solidFill>
                    <a:srgbClr val="003896"/>
                  </a:solidFill>
                  <a:effectLst/>
                  <a:uLnTx/>
                  <a:uFillTx/>
                  <a:latin typeface="Arial"/>
                  <a:ea typeface="ＭＳ Ｐゴシック"/>
                  <a:cs typeface="+mn-cs"/>
                </a:rPr>
                <a:t>Date</a:t>
              </a:r>
              <a:endParaRPr kumimoji="0" lang="en-ZA" sz="1428"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sp>
        <p:nvSpPr>
          <p:cNvPr id="13314" name="Rectangle 1026"/>
          <p:cNvSpPr>
            <a:spLocks noGrp="1" noChangeArrowheads="1"/>
          </p:cNvSpPr>
          <p:nvPr userDrawn="1">
            <p:ph type="ctrTitle"/>
            <p:custDataLst>
              <p:tags r:id="rId3"/>
            </p:custDataLst>
          </p:nvPr>
        </p:nvSpPr>
        <p:spPr bwMode="auto">
          <a:xfrm>
            <a:off x="3439100" y="2497774"/>
            <a:ext cx="5202247" cy="492443"/>
          </a:xfrm>
          <a:prstGeom prst="rect">
            <a:avLst/>
          </a:prstGeom>
        </p:spPr>
        <p:txBody>
          <a:bodyPr wrap="square" anchor="t" anchorCtr="0">
            <a:spAutoFit/>
          </a:bodyPr>
          <a:lstStyle>
            <a:lvl1pPr>
              <a:defRPr sz="3163" b="0" baseline="0">
                <a:solidFill>
                  <a:schemeClr val="tx1"/>
                </a:solidFill>
                <a:latin typeface="+mj-lt"/>
                <a:ea typeface="Arial Unicode MS" pitchFamily="34" charset="-128"/>
                <a:cs typeface="Arial Unicode MS" pitchFamily="34" charset="-128"/>
              </a:defRPr>
            </a:lvl1pPr>
          </a:lstStyle>
          <a:p>
            <a:pPr lvl="0"/>
            <a:r>
              <a:rPr lang="en-ZA" noProof="0" dirty="0" smtClean="0"/>
              <a:t>Click to edit Master title style</a:t>
            </a:r>
            <a:endParaRPr lang="en-ZA" noProof="0" dirty="0"/>
          </a:p>
        </p:txBody>
      </p:sp>
      <p:sp>
        <p:nvSpPr>
          <p:cNvPr id="13315" name="Rectangle 1027"/>
          <p:cNvSpPr>
            <a:spLocks noGrp="1" noChangeArrowheads="1"/>
          </p:cNvSpPr>
          <p:nvPr userDrawn="1">
            <p:ph type="subTitle" idx="1"/>
            <p:custDataLst>
              <p:tags r:id="rId4"/>
            </p:custDataLst>
          </p:nvPr>
        </p:nvSpPr>
        <p:spPr bwMode="auto">
          <a:xfrm>
            <a:off x="3439100" y="3950744"/>
            <a:ext cx="5202247" cy="285799"/>
          </a:xfrm>
        </p:spPr>
        <p:txBody>
          <a:bodyPr wrap="square">
            <a:spAutoFit/>
          </a:bodyPr>
          <a:lstStyle>
            <a:lvl1pPr>
              <a:defRPr sz="1837" baseline="0">
                <a:solidFill>
                  <a:schemeClr val="tx1"/>
                </a:solidFill>
                <a:latin typeface="+mj-lt"/>
                <a:ea typeface="Arial Unicode MS" pitchFamily="34" charset="-128"/>
                <a:cs typeface="Arial Unicode MS" pitchFamily="34" charset="-128"/>
              </a:defRPr>
            </a:lvl1pPr>
          </a:lstStyle>
          <a:p>
            <a:pPr lvl="0"/>
            <a:r>
              <a:rPr lang="en-ZA" noProof="0" dirty="0" smtClean="0"/>
              <a:t>Click to edit Master subtitle style</a:t>
            </a:r>
            <a:endParaRPr lang="en-ZA" noProof="0" dirty="0"/>
          </a:p>
        </p:txBody>
      </p:sp>
      <p:pic>
        <p:nvPicPr>
          <p:cNvPr id="815160" name="Picture 56"/>
          <p:cNvPicPr>
            <a:picLocks noChangeAspect="1" noChangeArrowheads="1"/>
          </p:cNvPicPr>
          <p:nvPr userDrawn="1">
            <p:custDataLst>
              <p:tags r:id="rId5"/>
            </p:custDataLst>
          </p:nvPr>
        </p:nvPicPr>
        <p:blipFill>
          <a:blip r:embed="rId23" cstate="print">
            <a:extLst>
              <a:ext uri="{28A0092B-C50C-407E-A947-70E740481C1C}">
                <a14:useLocalDpi xmlns:a14="http://schemas.microsoft.com/office/drawing/2010/main" xmlns="" val="0"/>
              </a:ext>
            </a:extLst>
          </a:blip>
          <a:srcRect/>
          <a:stretch>
            <a:fillRect/>
          </a:stretch>
        </p:blipFill>
        <p:spPr bwMode="ltGray">
          <a:xfrm>
            <a:off x="3657483" y="60288"/>
            <a:ext cx="1461096" cy="385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5326" name="Picture 23" descr="dd"/>
          <p:cNvPicPr>
            <a:picLocks noChangeAspect="1" noChangeArrowheads="1"/>
          </p:cNvPicPr>
          <p:nvPr>
            <p:custDataLst>
              <p:tags r:id="rId6"/>
            </p:custDataLst>
          </p:nvPr>
        </p:nvPicPr>
        <p:blipFill>
          <a:blip r:embed="rId24"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custDataLst>
              <p:tags r:id="rId7"/>
            </p:custDataLst>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2589" tIns="46301" rIns="92589" bIns="46301" numCol="1" anchor="ctr" anchorCtr="0" compatLnSpc="1">
            <a:prstTxWarp prst="textNoShape">
              <a:avLst/>
            </a:prstTxWarp>
          </a:bodyPr>
          <a:lstStyle/>
          <a:p>
            <a:pPr marL="0" marR="0" lvl="0" indent="0" algn="ctr"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pic>
        <p:nvPicPr>
          <p:cNvPr id="815328" name="Picture 161" descr="logo small"/>
          <p:cNvPicPr>
            <a:picLocks noChangeAspect="1" noChangeArrowheads="1"/>
          </p:cNvPicPr>
          <p:nvPr>
            <p:custDataLst>
              <p:tags r:id="rId8"/>
            </p:custDataLst>
          </p:nvPr>
        </p:nvPicPr>
        <p:blipFill>
          <a:blip r:embed="rId25" cstate="print">
            <a:extLst>
              <a:ext uri="{28A0092B-C50C-407E-A947-70E740481C1C}">
                <a14:useLocalDpi xmlns:a14="http://schemas.microsoft.com/office/drawing/2010/main" xmlns="" val="0"/>
              </a:ext>
            </a:extLst>
          </a:blip>
          <a:srcRect/>
          <a:stretch>
            <a:fillRect/>
          </a:stretch>
        </p:blipFill>
        <p:spPr bwMode="auto">
          <a:xfrm>
            <a:off x="6494920" y="517598"/>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custDataLst>
              <p:tags r:id="rId9"/>
            </p:custDataLst>
          </p:nvPr>
        </p:nvGrpSpPr>
        <p:grpSpPr bwMode="ltGray">
          <a:xfrm>
            <a:off x="262418" y="1226172"/>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116" name="Oval 102"/>
          <p:cNvSpPr>
            <a:spLocks noChangeArrowheads="1"/>
          </p:cNvSpPr>
          <p:nvPr userDrawn="1">
            <p:custDataLst>
              <p:tags r:id="rId10"/>
            </p:custDataLst>
          </p:nvPr>
        </p:nvSpPr>
        <p:spPr bwMode="ltGray">
          <a:xfrm>
            <a:off x="445529" y="1389741"/>
            <a:ext cx="2206223" cy="2217431"/>
          </a:xfrm>
          <a:prstGeom prst="ellipse">
            <a:avLst/>
          </a:prstGeom>
          <a:blipFill dpi="0" rotWithShape="1">
            <a:blip r:embed="rId26"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2589" tIns="46301" rIns="92589" bIns="46301" numCol="1" anchor="ctr" anchorCtr="0" compatLnSpc="1">
            <a:prstTxWarp prst="textNoShape">
              <a:avLst/>
            </a:prstTxWarp>
          </a:bodyPr>
          <a:lstStyle/>
          <a:p>
            <a:pPr marL="0" marR="0" lvl="0" indent="0" algn="ctr"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117" name="Group 156"/>
          <p:cNvGrpSpPr>
            <a:grpSpLocks/>
          </p:cNvGrpSpPr>
          <p:nvPr userDrawn="1">
            <p:custDataLst>
              <p:tags r:id="rId11"/>
            </p:custDataLst>
          </p:nvPr>
        </p:nvGrpSpPr>
        <p:grpSpPr bwMode="ltGray">
          <a:xfrm>
            <a:off x="174957"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121" name="Group 146"/>
          <p:cNvGrpSpPr>
            <a:grpSpLocks/>
          </p:cNvGrpSpPr>
          <p:nvPr userDrawn="1">
            <p:custDataLst>
              <p:tags r:id="rId12"/>
            </p:custDataLst>
          </p:nvPr>
        </p:nvGrpSpPr>
        <p:grpSpPr bwMode="ltGray">
          <a:xfrm>
            <a:off x="931434" y="633394"/>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131" name="Oval 118"/>
          <p:cNvSpPr>
            <a:spLocks noChangeArrowheads="1"/>
          </p:cNvSpPr>
          <p:nvPr userDrawn="1">
            <p:custDataLst>
              <p:tags r:id="rId13"/>
            </p:custDataLst>
          </p:nvPr>
        </p:nvSpPr>
        <p:spPr bwMode="ltGray">
          <a:xfrm>
            <a:off x="1025360" y="720860"/>
            <a:ext cx="1133888" cy="1135441"/>
          </a:xfrm>
          <a:prstGeom prst="ellipse">
            <a:avLst/>
          </a:prstGeom>
          <a:blipFill dpi="0" rotWithShape="1">
            <a:blip r:embed="rId27"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2589" tIns="46301" rIns="92589" bIns="46301" numCol="1" anchor="ctr" anchorCtr="0" compatLnSpc="1">
            <a:prstTxWarp prst="textNoShape">
              <a:avLst/>
            </a:prstTxWarp>
          </a:bodyPr>
          <a:lstStyle/>
          <a:p>
            <a:pPr marL="0" marR="0" lvl="0" indent="0" algn="ctr"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132" name="Group 145"/>
          <p:cNvGrpSpPr>
            <a:grpSpLocks/>
          </p:cNvGrpSpPr>
          <p:nvPr userDrawn="1">
            <p:custDataLst>
              <p:tags r:id="rId14"/>
            </p:custDataLst>
          </p:nvPr>
        </p:nvGrpSpPr>
        <p:grpSpPr bwMode="ltGray">
          <a:xfrm>
            <a:off x="881266" y="633394"/>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329" name="Group 157"/>
          <p:cNvGrpSpPr>
            <a:grpSpLocks/>
          </p:cNvGrpSpPr>
          <p:nvPr userDrawn="1">
            <p:custDataLst>
              <p:tags r:id="rId15"/>
            </p:custDataLst>
          </p:nvPr>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338" name="Oval 128"/>
          <p:cNvSpPr>
            <a:spLocks noChangeArrowheads="1"/>
          </p:cNvSpPr>
          <p:nvPr userDrawn="1">
            <p:custDataLst>
              <p:tags r:id="rId16"/>
            </p:custDataLst>
          </p:nvPr>
        </p:nvSpPr>
        <p:spPr bwMode="ltGray">
          <a:xfrm>
            <a:off x="492505" y="3292942"/>
            <a:ext cx="1838519" cy="1851368"/>
          </a:xfrm>
          <a:prstGeom prst="ellipse">
            <a:avLst/>
          </a:prstGeom>
          <a:blipFill dpi="0" rotWithShape="1">
            <a:blip r:embed="rId2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2589" tIns="46301" rIns="92589" bIns="46301" numCol="1" anchor="ctr" anchorCtr="0" compatLnSpc="1">
            <a:prstTxWarp prst="textNoShape">
              <a:avLst/>
            </a:prstTxWarp>
          </a:bodyPr>
          <a:lstStyle/>
          <a:p>
            <a:pPr marL="0" marR="0" lvl="0" indent="0" algn="ctr"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339" name="Group 158"/>
          <p:cNvGrpSpPr>
            <a:grpSpLocks/>
          </p:cNvGrpSpPr>
          <p:nvPr userDrawn="1">
            <p:custDataLst>
              <p:tags r:id="rId17"/>
            </p:custDataLst>
          </p:nvPr>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343" name="Group 159"/>
          <p:cNvGrpSpPr>
            <a:grpSpLocks/>
          </p:cNvGrpSpPr>
          <p:nvPr userDrawn="1">
            <p:custDataLst>
              <p:tags r:id="rId18"/>
            </p:custDataLst>
          </p:nvPr>
        </p:nvGrpSpPr>
        <p:grpSpPr bwMode="ltGray">
          <a:xfrm>
            <a:off x="918523"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350" name="Oval 138"/>
          <p:cNvSpPr>
            <a:spLocks noChangeArrowheads="1"/>
          </p:cNvSpPr>
          <p:nvPr userDrawn="1">
            <p:custDataLst>
              <p:tags r:id="rId19"/>
            </p:custDataLst>
          </p:nvPr>
        </p:nvSpPr>
        <p:spPr bwMode="ltGray">
          <a:xfrm>
            <a:off x="1035079" y="4888390"/>
            <a:ext cx="1537228" cy="1550096"/>
          </a:xfrm>
          <a:prstGeom prst="ellipse">
            <a:avLst/>
          </a:prstGeom>
          <a:blipFill dpi="0" rotWithShape="1">
            <a:blip r:embed="rId29"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2589" tIns="46301" rIns="92589" bIns="46301" numCol="1" anchor="ctr" anchorCtr="0" compatLnSpc="1">
            <a:prstTxWarp prst="textNoShape">
              <a:avLst/>
            </a:prstTxWarp>
          </a:bodyPr>
          <a:lstStyle/>
          <a:p>
            <a:pPr marL="0" marR="0" lvl="0" indent="0" algn="ctr"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351" name="Group 160"/>
          <p:cNvGrpSpPr>
            <a:grpSpLocks/>
          </p:cNvGrpSpPr>
          <p:nvPr userDrawn="1">
            <p:custDataLst>
              <p:tags r:id="rId20"/>
            </p:custDataLst>
          </p:nvPr>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25961" rtl="0" eaLnBrk="1" fontAlgn="base" latinLnBrk="0" hangingPunct="1">
                <a:lnSpc>
                  <a:spcPct val="100000"/>
                </a:lnSpc>
                <a:spcBef>
                  <a:spcPct val="0"/>
                </a:spcBef>
                <a:spcAft>
                  <a:spcPct val="0"/>
                </a:spcAft>
                <a:buClrTx/>
                <a:buSzTx/>
                <a:buFontTx/>
                <a:buNone/>
                <a:tabLst/>
                <a:defRPr/>
              </a:pPr>
              <a:endParaRPr kumimoji="0" lang="en-ZA" sz="1837"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Tree>
    <p:extLst>
      <p:ext uri="{BB962C8B-B14F-4D97-AF65-F5344CB8AC3E}">
        <p14:creationId xmlns:p14="http://schemas.microsoft.com/office/powerpoint/2010/main" xmlns="" val="30391510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p:cNvGraphicFramePr>
          <p:nvPr userDrawn="1">
            <p:extLst/>
          </p:nvPr>
        </p:nvGraphicFramePr>
        <p:xfrm>
          <a:off x="1693" y="1693"/>
          <a:ext cx="1619" cy="1619"/>
        </p:xfrm>
        <a:graphic>
          <a:graphicData uri="http://schemas.openxmlformats.org/presentationml/2006/ole">
            <p:oleObj spid="_x0000_s139418" name="think-cell Slide" r:id="rId3" imgW="360" imgH="360" progId="">
              <p:embed/>
            </p:oleObj>
          </a:graphicData>
        </a:graphic>
      </p:graphicFrame>
      <p:sp>
        <p:nvSpPr>
          <p:cNvPr id="2" name="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ZA" dirty="0" smtClean="0"/>
              <a:t>Click to edit Master title style</a:t>
            </a:r>
            <a:endParaRPr lang="en-ZA" dirty="0"/>
          </a:p>
        </p:txBody>
      </p:sp>
    </p:spTree>
    <p:extLst>
      <p:ext uri="{BB962C8B-B14F-4D97-AF65-F5344CB8AC3E}">
        <p14:creationId xmlns:p14="http://schemas.microsoft.com/office/powerpoint/2010/main" xmlns="" val="2831800932"/>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Click to edit Master title style</a:t>
            </a:r>
            <a:endParaRPr lang="en-ZA" dirty="0"/>
          </a:p>
        </p:txBody>
      </p:sp>
    </p:spTree>
    <p:extLst>
      <p:ext uri="{BB962C8B-B14F-4D97-AF65-F5344CB8AC3E}">
        <p14:creationId xmlns:p14="http://schemas.microsoft.com/office/powerpoint/2010/main" xmlns="" val="609585886"/>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Click to edit Master title style</a:t>
            </a:r>
            <a:endParaRPr lang="en-ZA" dirty="0"/>
          </a:p>
        </p:txBody>
      </p:sp>
    </p:spTree>
    <p:extLst>
      <p:ext uri="{BB962C8B-B14F-4D97-AF65-F5344CB8AC3E}">
        <p14:creationId xmlns:p14="http://schemas.microsoft.com/office/powerpoint/2010/main" xmlns="" val="3668616019"/>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7117" y="2581480"/>
            <a:ext cx="4389768" cy="1256112"/>
          </a:xfrm>
        </p:spPr>
        <p:txBody>
          <a:bodyPr/>
          <a:lstStyle/>
          <a:p>
            <a:pPr lvl="0"/>
            <a:r>
              <a:rPr lang="en-ZA" dirty="0" smtClean="0"/>
              <a:t>Click to edit Master text styles</a:t>
            </a:r>
          </a:p>
          <a:p>
            <a:pPr lvl="1"/>
            <a:r>
              <a:rPr lang="en-ZA" dirty="0" smtClean="0"/>
              <a:t>Second level</a:t>
            </a:r>
          </a:p>
          <a:p>
            <a:pPr lvl="2"/>
            <a:r>
              <a:rPr lang="en-ZA" dirty="0" smtClean="0"/>
              <a:t>Third level</a:t>
            </a:r>
          </a:p>
          <a:p>
            <a:pPr lvl="3"/>
            <a:r>
              <a:rPr lang="en-ZA" dirty="0" smtClean="0"/>
              <a:t>Fourth level</a:t>
            </a:r>
          </a:p>
          <a:p>
            <a:pPr lvl="4"/>
            <a:r>
              <a:rPr lang="en-ZA" dirty="0" smtClean="0"/>
              <a:t>Fifth level</a:t>
            </a:r>
            <a:endParaRPr lang="en-ZA" dirty="0"/>
          </a:p>
        </p:txBody>
      </p:sp>
      <p:sp>
        <p:nvSpPr>
          <p:cNvPr id="4" name="Date Placeholder 3"/>
          <p:cNvSpPr>
            <a:spLocks noGrp="1"/>
          </p:cNvSpPr>
          <p:nvPr>
            <p:ph type="dt" sz="half" idx="10"/>
          </p:nvPr>
        </p:nvSpPr>
        <p:spPr>
          <a:xfrm>
            <a:off x="406400" y="6394462"/>
            <a:ext cx="1409700" cy="365125"/>
          </a:xfrm>
          <a:prstGeom prst="rect">
            <a:avLst/>
          </a:prstGeom>
        </p:spPr>
        <p:txBody>
          <a:bodyPr lIns="90746" tIns="45379" rIns="90746" bIns="45379"/>
          <a:lstStyle/>
          <a:p>
            <a:pPr marL="0" marR="0" lvl="0" indent="0" algn="l" defTabSz="911013" rtl="0" eaLnBrk="1" fontAlgn="base" latinLnBrk="0" hangingPunct="1">
              <a:lnSpc>
                <a:spcPct val="100000"/>
              </a:lnSpc>
              <a:spcBef>
                <a:spcPct val="0"/>
              </a:spcBef>
              <a:spcAft>
                <a:spcPct val="0"/>
              </a:spcAft>
              <a:buClrTx/>
              <a:buSzTx/>
              <a:buFontTx/>
              <a:buNone/>
              <a:tabLst/>
              <a:defRPr/>
            </a:pPr>
            <a:r>
              <a:rPr kumimoji="0" lang="en-ZA" sz="1632" b="0" i="0" u="none" strike="noStrike" kern="1200" cap="none" spc="0" normalizeH="0" baseline="0" noProof="0" dirty="0">
                <a:ln>
                  <a:noFill/>
                </a:ln>
                <a:solidFill>
                  <a:srgbClr val="003896"/>
                </a:solidFill>
                <a:effectLst/>
                <a:uLnTx/>
                <a:uFillTx/>
                <a:latin typeface="Arial"/>
                <a:ea typeface="ＭＳ Ｐゴシック"/>
                <a:cs typeface="+mn-cs"/>
              </a:rPr>
              <a:t>00 Month Year</a:t>
            </a:r>
          </a:p>
        </p:txBody>
      </p:sp>
      <p:sp>
        <p:nvSpPr>
          <p:cNvPr id="5" name="Footer Placeholder 4"/>
          <p:cNvSpPr>
            <a:spLocks noGrp="1"/>
          </p:cNvSpPr>
          <p:nvPr>
            <p:ph type="ftr" sz="quarter" idx="11"/>
          </p:nvPr>
        </p:nvSpPr>
        <p:spPr>
          <a:xfrm>
            <a:off x="1816100" y="6394462"/>
            <a:ext cx="5499100" cy="365125"/>
          </a:xfrm>
          <a:prstGeom prst="rect">
            <a:avLst/>
          </a:prstGeom>
        </p:spPr>
        <p:txBody>
          <a:bodyPr lIns="90746" tIns="45379" rIns="90746" bIns="45379"/>
          <a:lstStyle/>
          <a:p>
            <a:pPr marL="0" marR="0" lvl="0" indent="0" algn="l" defTabSz="911013" rtl="0" eaLnBrk="1" fontAlgn="base" latinLnBrk="0" hangingPunct="1">
              <a:lnSpc>
                <a:spcPct val="100000"/>
              </a:lnSpc>
              <a:spcBef>
                <a:spcPct val="0"/>
              </a:spcBef>
              <a:spcAft>
                <a:spcPct val="0"/>
              </a:spcAft>
              <a:buClrTx/>
              <a:buSzTx/>
              <a:buFontTx/>
              <a:buNone/>
              <a:tabLst/>
              <a:defRPr/>
            </a:pPr>
            <a:r>
              <a:rPr kumimoji="0" lang="en-ZA" sz="1632" b="0" i="0" u="none" strike="noStrike" kern="1200" cap="none" spc="0" normalizeH="0" baseline="0" noProof="0" dirty="0">
                <a:ln>
                  <a:noFill/>
                </a:ln>
                <a:solidFill>
                  <a:srgbClr val="003896"/>
                </a:solidFill>
                <a:effectLst/>
                <a:uLnTx/>
                <a:uFillTx/>
                <a:latin typeface="Arial"/>
                <a:ea typeface="ＭＳ Ｐゴシック"/>
                <a:cs typeface="+mn-cs"/>
              </a:rPr>
              <a:t>Presentation Title</a:t>
            </a:r>
          </a:p>
        </p:txBody>
      </p:sp>
      <p:sp>
        <p:nvSpPr>
          <p:cNvPr id="6" name="Slide Number Placeholder 5"/>
          <p:cNvSpPr>
            <a:spLocks noGrp="1"/>
          </p:cNvSpPr>
          <p:nvPr>
            <p:ph type="sldNum" sz="quarter" idx="12"/>
          </p:nvPr>
        </p:nvSpPr>
        <p:spPr>
          <a:xfrm>
            <a:off x="7346950" y="6394462"/>
            <a:ext cx="1568450" cy="365125"/>
          </a:xfrm>
          <a:prstGeom prst="rect">
            <a:avLst/>
          </a:prstGeom>
        </p:spPr>
        <p:txBody>
          <a:bodyPr lIns="90746" tIns="45379" rIns="90746" bIns="45379"/>
          <a:lstStyle/>
          <a:p>
            <a:pPr marL="0" marR="0" lvl="0" indent="0" algn="l" defTabSz="911013" rtl="0" eaLnBrk="1" fontAlgn="base" latinLnBrk="0" hangingPunct="1">
              <a:lnSpc>
                <a:spcPct val="100000"/>
              </a:lnSpc>
              <a:spcBef>
                <a:spcPct val="0"/>
              </a:spcBef>
              <a:spcAft>
                <a:spcPct val="0"/>
              </a:spcAft>
              <a:buClrTx/>
              <a:buSzTx/>
              <a:buFontTx/>
              <a:buNone/>
              <a:tabLst/>
              <a:defRPr/>
            </a:pPr>
            <a:r>
              <a:rPr kumimoji="0" lang="en-ZA" sz="1632" b="0" i="0" u="none" strike="noStrike" kern="1200" cap="none" spc="0" normalizeH="0" baseline="0" noProof="0" dirty="0">
                <a:ln>
                  <a:noFill/>
                </a:ln>
                <a:solidFill>
                  <a:srgbClr val="003896"/>
                </a:solidFill>
                <a:effectLst/>
                <a:uLnTx/>
                <a:uFillTx/>
                <a:latin typeface="Arial"/>
                <a:ea typeface="ＭＳ Ｐゴシック"/>
                <a:cs typeface="+mn-cs"/>
              </a:rPr>
              <a:t>SLIDE </a:t>
            </a:r>
            <a:fld id="{F16F0B72-A662-3544-ACF7-89A7A6669F92}" type="slidenum">
              <a:rPr kumimoji="0" lang="en-ZA" sz="1632" b="0" i="0" u="none" strike="noStrike" kern="1200" cap="none" spc="0" normalizeH="0" baseline="0" noProof="0">
                <a:ln>
                  <a:noFill/>
                </a:ln>
                <a:solidFill>
                  <a:srgbClr val="003896"/>
                </a:solidFill>
                <a:effectLst/>
                <a:uLnTx/>
                <a:uFillTx/>
                <a:latin typeface="Arial"/>
                <a:ea typeface="ＭＳ Ｐゴシック"/>
                <a:cs typeface="+mn-cs"/>
              </a:rPr>
              <a:pPr marL="0" marR="0" lvl="0" indent="0" algn="l" defTabSz="911013" rtl="0" eaLnBrk="1" fontAlgn="base" latinLnBrk="0" hangingPunct="1">
                <a:lnSpc>
                  <a:spcPct val="100000"/>
                </a:lnSpc>
                <a:spcBef>
                  <a:spcPct val="0"/>
                </a:spcBef>
                <a:spcAft>
                  <a:spcPct val="0"/>
                </a:spcAft>
                <a:buClrTx/>
                <a:buSzTx/>
                <a:buFontTx/>
                <a:buNone/>
                <a:tabLst/>
                <a:defRPr/>
              </a:pPr>
              <a:t>‹#›</a:t>
            </a:fld>
            <a:endParaRPr kumimoji="0" lang="en-ZA" sz="1632"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nvGrpSpPr>
          <p:cNvPr id="7" name="Group 6"/>
          <p:cNvGrpSpPr/>
          <p:nvPr userDrawn="1"/>
        </p:nvGrpSpPr>
        <p:grpSpPr>
          <a:xfrm>
            <a:off x="0" y="6544895"/>
            <a:ext cx="317500" cy="313111"/>
            <a:chOff x="0" y="6544889"/>
            <a:chExt cx="317500" cy="313111"/>
          </a:xfrm>
        </p:grpSpPr>
        <p:sp>
          <p:nvSpPr>
            <p:cNvPr id="8" name="Rectangle 7"/>
            <p:cNvSpPr/>
            <p:nvPr/>
          </p:nvSpPr>
          <p:spPr>
            <a:xfrm>
              <a:off x="0" y="6802064"/>
              <a:ext cx="317500" cy="55936"/>
            </a:xfrm>
            <a:prstGeom prst="rect">
              <a:avLst/>
            </a:prstGeom>
            <a:solidFill>
              <a:srgbClr val="BFC8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1013" rtl="0" eaLnBrk="1" fontAlgn="base" latinLnBrk="0" hangingPunct="1">
                <a:lnSpc>
                  <a:spcPct val="100000"/>
                </a:lnSpc>
                <a:spcBef>
                  <a:spcPct val="0"/>
                </a:spcBef>
                <a:spcAft>
                  <a:spcPct val="0"/>
                </a:spcAft>
                <a:buClrTx/>
                <a:buSzTx/>
                <a:buFontTx/>
                <a:buNone/>
                <a:tabLst/>
                <a:defRPr/>
              </a:pPr>
              <a:endParaRPr kumimoji="0" lang="en-ZA" sz="1632"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 name="Rectangle 8"/>
            <p:cNvSpPr/>
            <p:nvPr/>
          </p:nvSpPr>
          <p:spPr>
            <a:xfrm>
              <a:off x="0" y="6673476"/>
              <a:ext cx="317500" cy="55936"/>
            </a:xfrm>
            <a:prstGeom prst="rect">
              <a:avLst/>
            </a:prstGeom>
            <a:solidFill>
              <a:srgbClr val="BFC8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1013" rtl="0" eaLnBrk="1" fontAlgn="base" latinLnBrk="0" hangingPunct="1">
                <a:lnSpc>
                  <a:spcPct val="100000"/>
                </a:lnSpc>
                <a:spcBef>
                  <a:spcPct val="0"/>
                </a:spcBef>
                <a:spcAft>
                  <a:spcPct val="0"/>
                </a:spcAft>
                <a:buClrTx/>
                <a:buSzTx/>
                <a:buFontTx/>
                <a:buNone/>
                <a:tabLst/>
                <a:defRPr/>
              </a:pPr>
              <a:endParaRPr kumimoji="0" lang="en-ZA" sz="1632"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 name="Rectangle 9"/>
            <p:cNvSpPr/>
            <p:nvPr/>
          </p:nvSpPr>
          <p:spPr>
            <a:xfrm>
              <a:off x="0" y="6544889"/>
              <a:ext cx="317500" cy="55936"/>
            </a:xfrm>
            <a:prstGeom prst="rect">
              <a:avLst/>
            </a:prstGeom>
            <a:solidFill>
              <a:srgbClr val="BFC8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1013" rtl="0" eaLnBrk="1" fontAlgn="base" latinLnBrk="0" hangingPunct="1">
                <a:lnSpc>
                  <a:spcPct val="100000"/>
                </a:lnSpc>
                <a:spcBef>
                  <a:spcPct val="0"/>
                </a:spcBef>
                <a:spcAft>
                  <a:spcPct val="0"/>
                </a:spcAft>
                <a:buClrTx/>
                <a:buSzTx/>
                <a:buFontTx/>
                <a:buNone/>
                <a:tabLst/>
                <a:defRPr/>
              </a:pPr>
              <a:endParaRPr kumimoji="0" lang="en-ZA" sz="1632"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sp>
        <p:nvSpPr>
          <p:cNvPr id="12" name="Text Placeholder 14"/>
          <p:cNvSpPr>
            <a:spLocks noGrp="1"/>
          </p:cNvSpPr>
          <p:nvPr>
            <p:ph type="body" sz="quarter" idx="14" hasCustomPrompt="1"/>
          </p:nvPr>
        </p:nvSpPr>
        <p:spPr>
          <a:xfrm>
            <a:off x="406418" y="172737"/>
            <a:ext cx="7612063" cy="448276"/>
          </a:xfrm>
        </p:spPr>
        <p:txBody>
          <a:bodyPr lIns="53598" tIns="46452" anchor="ctr"/>
          <a:lstStyle>
            <a:lvl1pPr>
              <a:lnSpc>
                <a:spcPct val="100000"/>
              </a:lnSpc>
              <a:spcAft>
                <a:spcPts val="0"/>
              </a:spcAft>
              <a:buClr>
                <a:schemeClr val="tx1"/>
              </a:buClr>
              <a:defRPr sz="2551" cap="all">
                <a:solidFill>
                  <a:srgbClr val="EADA24"/>
                </a:solidFill>
              </a:defRPr>
            </a:lvl1pPr>
            <a:lvl2pPr marL="35728" indent="-35728">
              <a:lnSpc>
                <a:spcPct val="100000"/>
              </a:lnSpc>
              <a:spcAft>
                <a:spcPts val="0"/>
              </a:spcAft>
              <a:buClr>
                <a:schemeClr val="tx1"/>
              </a:buClr>
              <a:buFont typeface="Arial" panose="020B0604020202020204" pitchFamily="34" charset="0"/>
              <a:buChar char="•"/>
              <a:defRPr sz="1428" b="1" cap="all">
                <a:solidFill>
                  <a:srgbClr val="EADA24"/>
                </a:solidFill>
              </a:defRPr>
            </a:lvl2pPr>
            <a:lvl3pPr marL="35728" indent="-35728">
              <a:buClr>
                <a:schemeClr val="tx1"/>
              </a:buClr>
              <a:buSzPct val="25000"/>
              <a:buFont typeface="Arial" panose="020B0604020202020204" pitchFamily="34" charset="0"/>
              <a:buChar char="•"/>
              <a:defRPr b="1" cap="all" baseline="0">
                <a:solidFill>
                  <a:schemeClr val="accent1"/>
                </a:solidFill>
              </a:defRPr>
            </a:lvl3pPr>
            <a:lvl4pPr marL="35728" indent="-35728">
              <a:buClr>
                <a:schemeClr val="tx1"/>
              </a:buClr>
              <a:defRPr b="1" cap="all" baseline="0">
                <a:solidFill>
                  <a:schemeClr val="accent1"/>
                </a:solidFill>
              </a:defRPr>
            </a:lvl4pPr>
            <a:lvl5pPr marL="35728" indent="-35728">
              <a:buClr>
                <a:schemeClr val="tx1"/>
              </a:buClr>
              <a:buSzPct val="25000"/>
              <a:buFont typeface="Arial" panose="020B0604020202020204" pitchFamily="34" charset="0"/>
              <a:buChar char="•"/>
              <a:defRPr b="1" cap="all" baseline="0">
                <a:solidFill>
                  <a:schemeClr val="accent1"/>
                </a:solidFill>
              </a:defRPr>
            </a:lvl5pPr>
            <a:lvl6pPr marL="35728" indent="-35728">
              <a:buClr>
                <a:schemeClr val="tx1"/>
              </a:buClr>
              <a:buSzPct val="25000"/>
              <a:buFont typeface="Arial" panose="020B0604020202020204" pitchFamily="34" charset="0"/>
              <a:buChar char="•"/>
              <a:defRPr b="1" cap="all" baseline="0">
                <a:solidFill>
                  <a:schemeClr val="accent1"/>
                </a:solidFill>
              </a:defRPr>
            </a:lvl6pPr>
            <a:lvl7pPr marL="35728" indent="-35728">
              <a:buClr>
                <a:schemeClr val="tx1"/>
              </a:buClr>
              <a:buFont typeface="Arial" panose="020B0604020202020204" pitchFamily="34" charset="0"/>
              <a:buChar char="•"/>
              <a:defRPr b="1" cap="all" baseline="0">
                <a:solidFill>
                  <a:schemeClr val="accent1"/>
                </a:solidFill>
              </a:defRPr>
            </a:lvl7pPr>
            <a:lvl8pPr marL="35728" indent="-35728">
              <a:buClr>
                <a:schemeClr val="tx1"/>
              </a:buClr>
              <a:buSzPct val="25000"/>
              <a:buFont typeface="Arial" panose="020B0604020202020204" pitchFamily="34" charset="0"/>
              <a:buChar char="•"/>
              <a:defRPr b="1" cap="all" baseline="0">
                <a:solidFill>
                  <a:schemeClr val="accent1"/>
                </a:solidFill>
              </a:defRPr>
            </a:lvl8pPr>
            <a:lvl9pPr marL="35728" indent="-35728">
              <a:buClr>
                <a:schemeClr val="tx1"/>
              </a:buClr>
              <a:buSzPct val="25000"/>
              <a:buFont typeface="Arial" panose="020B0604020202020204" pitchFamily="34" charset="0"/>
              <a:buChar char="•"/>
              <a:defRPr b="1" cap="all" baseline="0">
                <a:solidFill>
                  <a:schemeClr val="accent1"/>
                </a:solidFill>
              </a:defRPr>
            </a:lvl9pPr>
          </a:lstStyle>
          <a:p>
            <a:pPr lvl="0"/>
            <a:r>
              <a:rPr lang="en-ZA" dirty="0" smtClean="0"/>
              <a:t>CLICK TO EDIT MASTER TEXT STYLES</a:t>
            </a:r>
            <a:endParaRPr lang="en-ZA" dirty="0"/>
          </a:p>
        </p:txBody>
      </p:sp>
    </p:spTree>
    <p:extLst>
      <p:ext uri="{BB962C8B-B14F-4D97-AF65-F5344CB8AC3E}">
        <p14:creationId xmlns:p14="http://schemas.microsoft.com/office/powerpoint/2010/main" xmlns="" val="3134027962"/>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9" y="9"/>
          <a:ext cx="158750" cy="170089"/>
        </p:xfrm>
        <a:graphic>
          <a:graphicData uri="http://schemas.openxmlformats.org/presentationml/2006/ole">
            <p:oleObj spid="_x0000_s143513" name="think-cell Slide" r:id="rId3" imgW="360" imgH="360" progId="">
              <p:embed/>
            </p:oleObj>
          </a:graphicData>
        </a:graphic>
      </p:graphicFrame>
      <p:grpSp>
        <p:nvGrpSpPr>
          <p:cNvPr id="8" name="Title Elements" hidden="1"/>
          <p:cNvGrpSpPr>
            <a:grpSpLocks/>
          </p:cNvGrpSpPr>
          <p:nvPr userDrawn="1"/>
        </p:nvGrpSpPr>
        <p:grpSpPr bwMode="auto">
          <a:xfrm>
            <a:off x="3439036" y="5202631"/>
            <a:ext cx="4616429" cy="500501"/>
            <a:chOff x="1663" y="3104"/>
            <a:chExt cx="3109" cy="309"/>
          </a:xfrm>
        </p:grpSpPr>
        <p:sp>
          <p:nvSpPr>
            <p:cNvPr id="9" name="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3626"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3896"/>
                  </a:solidFill>
                  <a:effectLst/>
                  <a:uLnTx/>
                  <a:uFillTx/>
                  <a:latin typeface="Arial"/>
                  <a:ea typeface="ＭＳ Ｐゴシック"/>
                  <a:cs typeface="+mn-cs"/>
                </a:rPr>
                <a:t>Document type</a:t>
              </a:r>
            </a:p>
          </p:txBody>
        </p:sp>
        <p:sp>
          <p:nvSpPr>
            <p:cNvPr id="10" name="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3626"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3896"/>
                  </a:solidFill>
                  <a:effectLst/>
                  <a:uLnTx/>
                  <a:uFillTx/>
                  <a:latin typeface="Arial"/>
                  <a:ea typeface="ＭＳ Ｐゴシック"/>
                  <a:cs typeface="+mn-cs"/>
                </a:rPr>
                <a:t>Date</a:t>
              </a:r>
            </a:p>
          </p:txBody>
        </p:sp>
      </p:grpSp>
      <p:sp>
        <p:nvSpPr>
          <p:cNvPr id="13314" name="Rectangle 1026"/>
          <p:cNvSpPr>
            <a:spLocks noGrp="1" noChangeArrowheads="1"/>
          </p:cNvSpPr>
          <p:nvPr userDrawn="1">
            <p:ph type="ctrTitle"/>
          </p:nvPr>
        </p:nvSpPr>
        <p:spPr bwMode="auto">
          <a:xfrm>
            <a:off x="3439036" y="2497774"/>
            <a:ext cx="520224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dirty="0"/>
              <a:t>Click to edit Master title style</a:t>
            </a:r>
          </a:p>
        </p:txBody>
      </p:sp>
      <p:sp>
        <p:nvSpPr>
          <p:cNvPr id="13315" name="Rectangle 1027"/>
          <p:cNvSpPr>
            <a:spLocks noGrp="1" noChangeArrowheads="1"/>
          </p:cNvSpPr>
          <p:nvPr userDrawn="1">
            <p:ph type="subTitle" idx="1"/>
          </p:nvPr>
        </p:nvSpPr>
        <p:spPr bwMode="auto">
          <a:xfrm>
            <a:off x="3439036" y="3950680"/>
            <a:ext cx="5202247" cy="285799"/>
          </a:xfrm>
        </p:spPr>
        <p:txBody>
          <a:bodyPr wrap="square">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dirty="0"/>
              <a:t>Click to edit Master subtitle style</a:t>
            </a:r>
          </a:p>
        </p:txBody>
      </p:sp>
      <p:pic>
        <p:nvPicPr>
          <p:cNvPr id="815160" name="Picture 56"/>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3657478" y="60224"/>
            <a:ext cx="1461096" cy="385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5326" name="Picture 23" descr="d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3217" tIns="46610" rIns="93217" bIns="46610" numCol="1" anchor="ctr" anchorCtr="0" compatLnSpc="1">
            <a:prstTxWarp prst="textNoShape">
              <a:avLst/>
            </a:prstTxWarp>
          </a:bodyPr>
          <a:lstStyle/>
          <a:p>
            <a:pPr marL="0" marR="0" lvl="0" indent="0" algn="ctr"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pic>
        <p:nvPicPr>
          <p:cNvPr id="815328" name="Picture 161" descr="logo smal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94856" y="517534"/>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nvGrpSpPr>
        <p:grpSpPr bwMode="ltGray">
          <a:xfrm>
            <a:off x="262418" y="1226156"/>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116" name="Oval 102"/>
          <p:cNvSpPr>
            <a:spLocks noChangeArrowheads="1"/>
          </p:cNvSpPr>
          <p:nvPr userDrawn="1"/>
        </p:nvSpPr>
        <p:spPr bwMode="ltGray">
          <a:xfrm>
            <a:off x="445465" y="1389741"/>
            <a:ext cx="2206223" cy="2217431"/>
          </a:xfrm>
          <a:prstGeom prst="ellipse">
            <a:avLst/>
          </a:prstGeom>
          <a:blipFill dpi="0" rotWithShape="1">
            <a:blip r:embed="rId7"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3217" tIns="46610" rIns="93217" bIns="46610" numCol="1" anchor="ctr" anchorCtr="0" compatLnSpc="1">
            <a:prstTxWarp prst="textNoShape">
              <a:avLst/>
            </a:prstTxWarp>
          </a:bodyPr>
          <a:lstStyle/>
          <a:p>
            <a:pPr marL="0" marR="0" lvl="0" indent="0" algn="ctr"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117" name="Group 156"/>
          <p:cNvGrpSpPr>
            <a:grpSpLocks/>
          </p:cNvGrpSpPr>
          <p:nvPr userDrawn="1"/>
        </p:nvGrpSpPr>
        <p:grpSpPr bwMode="ltGray">
          <a:xfrm>
            <a:off x="174951"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121" name="Group 146"/>
          <p:cNvGrpSpPr>
            <a:grpSpLocks/>
          </p:cNvGrpSpPr>
          <p:nvPr userDrawn="1"/>
        </p:nvGrpSpPr>
        <p:grpSpPr bwMode="ltGray">
          <a:xfrm>
            <a:off x="931418" y="633330"/>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131" name="Oval 118"/>
          <p:cNvSpPr>
            <a:spLocks noChangeArrowheads="1"/>
          </p:cNvSpPr>
          <p:nvPr userDrawn="1"/>
        </p:nvSpPr>
        <p:spPr bwMode="ltGray">
          <a:xfrm>
            <a:off x="1025360" y="720796"/>
            <a:ext cx="1133888" cy="1135441"/>
          </a:xfrm>
          <a:prstGeom prst="ellipse">
            <a:avLst/>
          </a:prstGeom>
          <a:blipFill dpi="0" rotWithShape="1">
            <a:blip r:embed="rId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17" tIns="46610" rIns="93217" bIns="46610" numCol="1" anchor="ctr" anchorCtr="0" compatLnSpc="1">
            <a:prstTxWarp prst="textNoShape">
              <a:avLst/>
            </a:prstTxWarp>
          </a:bodyPr>
          <a:lstStyle/>
          <a:p>
            <a:pPr marL="0" marR="0" lvl="0" indent="0" algn="ctr"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132" name="Group 145"/>
          <p:cNvGrpSpPr>
            <a:grpSpLocks/>
          </p:cNvGrpSpPr>
          <p:nvPr userDrawn="1"/>
        </p:nvGrpSpPr>
        <p:grpSpPr bwMode="ltGray">
          <a:xfrm>
            <a:off x="881202" y="633330"/>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329" name="Group 157"/>
          <p:cNvGrpSpPr>
            <a:grpSpLocks/>
          </p:cNvGrpSpPr>
          <p:nvPr userDrawn="1"/>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338" name="Oval 128"/>
          <p:cNvSpPr>
            <a:spLocks noChangeArrowheads="1"/>
          </p:cNvSpPr>
          <p:nvPr userDrawn="1"/>
        </p:nvSpPr>
        <p:spPr bwMode="ltGray">
          <a:xfrm>
            <a:off x="492440" y="3292942"/>
            <a:ext cx="1838519" cy="1851368"/>
          </a:xfrm>
          <a:prstGeom prst="ellipse">
            <a:avLst/>
          </a:prstGeom>
          <a:blipFill dpi="0" rotWithShape="1">
            <a:blip r:embed="rId9"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17" tIns="46610" rIns="93217" bIns="46610" numCol="1" anchor="ctr" anchorCtr="0" compatLnSpc="1">
            <a:prstTxWarp prst="textNoShape">
              <a:avLst/>
            </a:prstTxWarp>
          </a:bodyPr>
          <a:lstStyle/>
          <a:p>
            <a:pPr marL="0" marR="0" lvl="0" indent="0" algn="ctr"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339" name="Group 158"/>
          <p:cNvGrpSpPr>
            <a:grpSpLocks/>
          </p:cNvGrpSpPr>
          <p:nvPr userDrawn="1"/>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grpSp>
        <p:nvGrpSpPr>
          <p:cNvPr id="815343" name="Group 159"/>
          <p:cNvGrpSpPr>
            <a:grpSpLocks/>
          </p:cNvGrpSpPr>
          <p:nvPr userDrawn="1"/>
        </p:nvGrpSpPr>
        <p:grpSpPr bwMode="ltGray">
          <a:xfrm>
            <a:off x="918459"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
        <p:nvSpPr>
          <p:cNvPr id="815350" name="Oval 138"/>
          <p:cNvSpPr>
            <a:spLocks noChangeArrowheads="1"/>
          </p:cNvSpPr>
          <p:nvPr userDrawn="1"/>
        </p:nvSpPr>
        <p:spPr bwMode="ltGray">
          <a:xfrm>
            <a:off x="1035079" y="4888390"/>
            <a:ext cx="1537228" cy="1550096"/>
          </a:xfrm>
          <a:prstGeom prst="ellipse">
            <a:avLst/>
          </a:prstGeom>
          <a:blipFill dpi="0" rotWithShape="1">
            <a:blip r:embed="rId10"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3217" tIns="46610" rIns="93217" bIns="46610" numCol="1" anchor="ctr" anchorCtr="0" compatLnSpc="1">
            <a:prstTxWarp prst="textNoShape">
              <a:avLst/>
            </a:prstTxWarp>
          </a:bodyPr>
          <a:lstStyle/>
          <a:p>
            <a:pPr marL="0" marR="0" lvl="0" indent="0" algn="ctr"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nvGrpSpPr>
          <p:cNvPr id="815351" name="Group 160"/>
          <p:cNvGrpSpPr>
            <a:grpSpLocks/>
          </p:cNvGrpSpPr>
          <p:nvPr userDrawn="1"/>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896"/>
                </a:solidFill>
                <a:effectLst/>
                <a:uLnTx/>
                <a:uFillTx/>
                <a:latin typeface="Arial"/>
                <a:ea typeface="ＭＳ Ｐゴシック"/>
                <a:cs typeface="Arial" pitchFamily="34" charset="0"/>
              </a:endParaRPr>
            </a:p>
          </p:txBody>
        </p:sp>
      </p:grpSp>
    </p:spTree>
    <p:extLst>
      <p:ext uri="{BB962C8B-B14F-4D97-AF65-F5344CB8AC3E}">
        <p14:creationId xmlns:p14="http://schemas.microsoft.com/office/powerpoint/2010/main" xmlns="" val="693171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tags" Target="../tags/tag7.xml"/><Relationship Id="rId18" Type="http://schemas.openxmlformats.org/officeDocument/2006/relationships/tags" Target="../tags/tag12.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tags" Target="../tags/tag15.xml"/><Relationship Id="rId7" Type="http://schemas.openxmlformats.org/officeDocument/2006/relationships/vmlDrawing" Target="../drawings/vmlDrawing1.vml"/><Relationship Id="rId12" Type="http://schemas.openxmlformats.org/officeDocument/2006/relationships/tags" Target="../tags/tag6.xml"/><Relationship Id="rId17" Type="http://schemas.openxmlformats.org/officeDocument/2006/relationships/tags" Target="../tags/tag11.xml"/><Relationship Id="rId25" Type="http://schemas.openxmlformats.org/officeDocument/2006/relationships/tags" Target="../tags/tag19.xml"/><Relationship Id="rId2" Type="http://schemas.openxmlformats.org/officeDocument/2006/relationships/slideLayout" Target="../slideLayouts/slideLayout2.xml"/><Relationship Id="rId16" Type="http://schemas.openxmlformats.org/officeDocument/2006/relationships/tags" Target="../tags/tag10.xml"/><Relationship Id="rId20" Type="http://schemas.openxmlformats.org/officeDocument/2006/relationships/tags" Target="../tags/tag14.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tags" Target="../tags/tag5.xml"/><Relationship Id="rId24" Type="http://schemas.openxmlformats.org/officeDocument/2006/relationships/tags" Target="../tags/tag18.xml"/><Relationship Id="rId5" Type="http://schemas.openxmlformats.org/officeDocument/2006/relationships/slideLayout" Target="../slideLayouts/slideLayout5.xml"/><Relationship Id="rId15" Type="http://schemas.openxmlformats.org/officeDocument/2006/relationships/tags" Target="../tags/tag9.xml"/><Relationship Id="rId23" Type="http://schemas.openxmlformats.org/officeDocument/2006/relationships/tags" Target="../tags/tag17.xml"/><Relationship Id="rId28" Type="http://schemas.openxmlformats.org/officeDocument/2006/relationships/image" Target="../media/image3.png"/><Relationship Id="rId10" Type="http://schemas.openxmlformats.org/officeDocument/2006/relationships/tags" Target="../tags/tag4.xml"/><Relationship Id="rId19" Type="http://schemas.openxmlformats.org/officeDocument/2006/relationships/tags" Target="../tags/tag13.xml"/><Relationship Id="rId4" Type="http://schemas.openxmlformats.org/officeDocument/2006/relationships/slideLayout" Target="../slideLayouts/slideLayout4.xml"/><Relationship Id="rId9" Type="http://schemas.openxmlformats.org/officeDocument/2006/relationships/tags" Target="../tags/tag3.xml"/><Relationship Id="rId14" Type="http://schemas.openxmlformats.org/officeDocument/2006/relationships/tags" Target="../tags/tag8.xml"/><Relationship Id="rId22" Type="http://schemas.openxmlformats.org/officeDocument/2006/relationships/tags" Target="../tags/tag16.xml"/><Relationship Id="rId27"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tags" Target="../tags/tag171.xml"/><Relationship Id="rId13" Type="http://schemas.openxmlformats.org/officeDocument/2006/relationships/tags" Target="../tags/tag176.xml"/><Relationship Id="rId18" Type="http://schemas.openxmlformats.org/officeDocument/2006/relationships/tags" Target="../tags/tag181.xml"/><Relationship Id="rId26" Type="http://schemas.openxmlformats.org/officeDocument/2006/relationships/oleObject" Target="../embeddings/oleObject32.bin"/><Relationship Id="rId3" Type="http://schemas.openxmlformats.org/officeDocument/2006/relationships/slideLayout" Target="../slideLayouts/slideLayout59.xml"/><Relationship Id="rId21" Type="http://schemas.openxmlformats.org/officeDocument/2006/relationships/tags" Target="../tags/tag184.xml"/><Relationship Id="rId7" Type="http://schemas.openxmlformats.org/officeDocument/2006/relationships/vmlDrawing" Target="../drawings/vmlDrawing32.vml"/><Relationship Id="rId12" Type="http://schemas.openxmlformats.org/officeDocument/2006/relationships/tags" Target="../tags/tag175.xml"/><Relationship Id="rId17" Type="http://schemas.openxmlformats.org/officeDocument/2006/relationships/tags" Target="../tags/tag180.xml"/><Relationship Id="rId25" Type="http://schemas.openxmlformats.org/officeDocument/2006/relationships/tags" Target="../tags/tag188.xml"/><Relationship Id="rId2" Type="http://schemas.openxmlformats.org/officeDocument/2006/relationships/slideLayout" Target="../slideLayouts/slideLayout58.xml"/><Relationship Id="rId16" Type="http://schemas.openxmlformats.org/officeDocument/2006/relationships/tags" Target="../tags/tag179.xml"/><Relationship Id="rId20" Type="http://schemas.openxmlformats.org/officeDocument/2006/relationships/tags" Target="../tags/tag183.xml"/><Relationship Id="rId1" Type="http://schemas.openxmlformats.org/officeDocument/2006/relationships/slideLayout" Target="../slideLayouts/slideLayout57.xml"/><Relationship Id="rId6" Type="http://schemas.openxmlformats.org/officeDocument/2006/relationships/theme" Target="../theme/theme10.xml"/><Relationship Id="rId11" Type="http://schemas.openxmlformats.org/officeDocument/2006/relationships/tags" Target="../tags/tag174.xml"/><Relationship Id="rId24" Type="http://schemas.openxmlformats.org/officeDocument/2006/relationships/tags" Target="../tags/tag187.xml"/><Relationship Id="rId5" Type="http://schemas.openxmlformats.org/officeDocument/2006/relationships/slideLayout" Target="../slideLayouts/slideLayout61.xml"/><Relationship Id="rId15" Type="http://schemas.openxmlformats.org/officeDocument/2006/relationships/tags" Target="../tags/tag178.xml"/><Relationship Id="rId23" Type="http://schemas.openxmlformats.org/officeDocument/2006/relationships/tags" Target="../tags/tag186.xml"/><Relationship Id="rId28" Type="http://schemas.openxmlformats.org/officeDocument/2006/relationships/image" Target="../media/image3.png"/><Relationship Id="rId10" Type="http://schemas.openxmlformats.org/officeDocument/2006/relationships/tags" Target="../tags/tag173.xml"/><Relationship Id="rId19" Type="http://schemas.openxmlformats.org/officeDocument/2006/relationships/tags" Target="../tags/tag182.xml"/><Relationship Id="rId4" Type="http://schemas.openxmlformats.org/officeDocument/2006/relationships/slideLayout" Target="../slideLayouts/slideLayout60.xml"/><Relationship Id="rId9" Type="http://schemas.openxmlformats.org/officeDocument/2006/relationships/tags" Target="../tags/tag172.xml"/><Relationship Id="rId14" Type="http://schemas.openxmlformats.org/officeDocument/2006/relationships/tags" Target="../tags/tag177.xml"/><Relationship Id="rId22" Type="http://schemas.openxmlformats.org/officeDocument/2006/relationships/tags" Target="../tags/tag185.xml"/><Relationship Id="rId27"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8" Type="http://schemas.openxmlformats.org/officeDocument/2006/relationships/tags" Target="../tags/tag192.xml"/><Relationship Id="rId13" Type="http://schemas.openxmlformats.org/officeDocument/2006/relationships/tags" Target="../tags/tag197.xml"/><Relationship Id="rId18" Type="http://schemas.openxmlformats.org/officeDocument/2006/relationships/tags" Target="../tags/tag202.xml"/><Relationship Id="rId3" Type="http://schemas.openxmlformats.org/officeDocument/2006/relationships/theme" Target="../theme/theme11.xml"/><Relationship Id="rId21" Type="http://schemas.openxmlformats.org/officeDocument/2006/relationships/tags" Target="../tags/tag205.xml"/><Relationship Id="rId7" Type="http://schemas.openxmlformats.org/officeDocument/2006/relationships/tags" Target="../tags/tag191.xml"/><Relationship Id="rId12" Type="http://schemas.openxmlformats.org/officeDocument/2006/relationships/tags" Target="../tags/tag196.xml"/><Relationship Id="rId17" Type="http://schemas.openxmlformats.org/officeDocument/2006/relationships/tags" Target="../tags/tag201.xml"/><Relationship Id="rId25" Type="http://schemas.openxmlformats.org/officeDocument/2006/relationships/image" Target="../media/image3.png"/><Relationship Id="rId2" Type="http://schemas.openxmlformats.org/officeDocument/2006/relationships/slideLayout" Target="../slideLayouts/slideLayout63.xml"/><Relationship Id="rId16" Type="http://schemas.openxmlformats.org/officeDocument/2006/relationships/tags" Target="../tags/tag200.xml"/><Relationship Id="rId20" Type="http://schemas.openxmlformats.org/officeDocument/2006/relationships/tags" Target="../tags/tag204.xml"/><Relationship Id="rId1" Type="http://schemas.openxmlformats.org/officeDocument/2006/relationships/slideLayout" Target="../slideLayouts/slideLayout62.xml"/><Relationship Id="rId6" Type="http://schemas.openxmlformats.org/officeDocument/2006/relationships/tags" Target="../tags/tag190.xml"/><Relationship Id="rId11" Type="http://schemas.openxmlformats.org/officeDocument/2006/relationships/tags" Target="../tags/tag195.xml"/><Relationship Id="rId24" Type="http://schemas.openxmlformats.org/officeDocument/2006/relationships/image" Target="../media/image2.jpeg"/><Relationship Id="rId5" Type="http://schemas.openxmlformats.org/officeDocument/2006/relationships/tags" Target="../tags/tag189.xml"/><Relationship Id="rId15" Type="http://schemas.openxmlformats.org/officeDocument/2006/relationships/tags" Target="../tags/tag199.xml"/><Relationship Id="rId23" Type="http://schemas.openxmlformats.org/officeDocument/2006/relationships/oleObject" Target="../embeddings/oleObject36.bin"/><Relationship Id="rId10" Type="http://schemas.openxmlformats.org/officeDocument/2006/relationships/tags" Target="../tags/tag194.xml"/><Relationship Id="rId19" Type="http://schemas.openxmlformats.org/officeDocument/2006/relationships/tags" Target="../tags/tag203.xml"/><Relationship Id="rId4" Type="http://schemas.openxmlformats.org/officeDocument/2006/relationships/vmlDrawing" Target="../drawings/vmlDrawing36.vml"/><Relationship Id="rId9" Type="http://schemas.openxmlformats.org/officeDocument/2006/relationships/tags" Target="../tags/tag193.xml"/><Relationship Id="rId14" Type="http://schemas.openxmlformats.org/officeDocument/2006/relationships/tags" Target="../tags/tag198.xml"/><Relationship Id="rId22" Type="http://schemas.openxmlformats.org/officeDocument/2006/relationships/tags" Target="../tags/tag206.xml"/></Relationships>
</file>

<file path=ppt/slideMasters/_rels/slideMaster12.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tags" Target="../tags/tag212.xml"/><Relationship Id="rId18" Type="http://schemas.openxmlformats.org/officeDocument/2006/relationships/tags" Target="../tags/tag217.xml"/><Relationship Id="rId26" Type="http://schemas.openxmlformats.org/officeDocument/2006/relationships/oleObject" Target="../embeddings/oleObject39.bin"/><Relationship Id="rId3" Type="http://schemas.openxmlformats.org/officeDocument/2006/relationships/slideLayout" Target="../slideLayouts/slideLayout66.xml"/><Relationship Id="rId21" Type="http://schemas.openxmlformats.org/officeDocument/2006/relationships/tags" Target="../tags/tag220.xml"/><Relationship Id="rId7" Type="http://schemas.openxmlformats.org/officeDocument/2006/relationships/vmlDrawing" Target="../drawings/vmlDrawing39.vml"/><Relationship Id="rId12" Type="http://schemas.openxmlformats.org/officeDocument/2006/relationships/tags" Target="../tags/tag211.xml"/><Relationship Id="rId17" Type="http://schemas.openxmlformats.org/officeDocument/2006/relationships/tags" Target="../tags/tag216.xml"/><Relationship Id="rId25" Type="http://schemas.openxmlformats.org/officeDocument/2006/relationships/tags" Target="../tags/tag224.xml"/><Relationship Id="rId2" Type="http://schemas.openxmlformats.org/officeDocument/2006/relationships/slideLayout" Target="../slideLayouts/slideLayout65.xml"/><Relationship Id="rId16" Type="http://schemas.openxmlformats.org/officeDocument/2006/relationships/tags" Target="../tags/tag215.xml"/><Relationship Id="rId20" Type="http://schemas.openxmlformats.org/officeDocument/2006/relationships/tags" Target="../tags/tag219.xml"/><Relationship Id="rId1" Type="http://schemas.openxmlformats.org/officeDocument/2006/relationships/slideLayout" Target="../slideLayouts/slideLayout64.xml"/><Relationship Id="rId6" Type="http://schemas.openxmlformats.org/officeDocument/2006/relationships/theme" Target="../theme/theme12.xml"/><Relationship Id="rId11" Type="http://schemas.openxmlformats.org/officeDocument/2006/relationships/tags" Target="../tags/tag210.xml"/><Relationship Id="rId24" Type="http://schemas.openxmlformats.org/officeDocument/2006/relationships/tags" Target="../tags/tag223.xml"/><Relationship Id="rId5" Type="http://schemas.openxmlformats.org/officeDocument/2006/relationships/slideLayout" Target="../slideLayouts/slideLayout68.xml"/><Relationship Id="rId15" Type="http://schemas.openxmlformats.org/officeDocument/2006/relationships/tags" Target="../tags/tag214.xml"/><Relationship Id="rId23" Type="http://schemas.openxmlformats.org/officeDocument/2006/relationships/tags" Target="../tags/tag222.xml"/><Relationship Id="rId28" Type="http://schemas.openxmlformats.org/officeDocument/2006/relationships/image" Target="../media/image3.png"/><Relationship Id="rId10" Type="http://schemas.openxmlformats.org/officeDocument/2006/relationships/tags" Target="../tags/tag209.xml"/><Relationship Id="rId19" Type="http://schemas.openxmlformats.org/officeDocument/2006/relationships/tags" Target="../tags/tag218.xml"/><Relationship Id="rId4" Type="http://schemas.openxmlformats.org/officeDocument/2006/relationships/slideLayout" Target="../slideLayouts/slideLayout67.xml"/><Relationship Id="rId9" Type="http://schemas.openxmlformats.org/officeDocument/2006/relationships/tags" Target="../tags/tag208.xml"/><Relationship Id="rId14" Type="http://schemas.openxmlformats.org/officeDocument/2006/relationships/tags" Target="../tags/tag213.xml"/><Relationship Id="rId22" Type="http://schemas.openxmlformats.org/officeDocument/2006/relationships/tags" Target="../tags/tag221.xml"/><Relationship Id="rId27" Type="http://schemas.openxmlformats.org/officeDocument/2006/relationships/image" Target="../media/image2.jpeg"/></Relationships>
</file>

<file path=ppt/slideMasters/_rels/slideMaster13.xml.rels><?xml version="1.0" encoding="UTF-8" standalone="yes"?>
<Relationships xmlns="http://schemas.openxmlformats.org/package/2006/relationships"><Relationship Id="rId8" Type="http://schemas.openxmlformats.org/officeDocument/2006/relationships/vmlDrawing" Target="../drawings/vmlDrawing43.vml"/><Relationship Id="rId13" Type="http://schemas.openxmlformats.org/officeDocument/2006/relationships/tags" Target="../tags/tag265.xml"/><Relationship Id="rId18" Type="http://schemas.openxmlformats.org/officeDocument/2006/relationships/tags" Target="../tags/tag270.xml"/><Relationship Id="rId26" Type="http://schemas.openxmlformats.org/officeDocument/2006/relationships/image" Target="../media/image17.jpeg"/><Relationship Id="rId3" Type="http://schemas.openxmlformats.org/officeDocument/2006/relationships/slideLayout" Target="../slideLayouts/slideLayout71.xml"/><Relationship Id="rId21" Type="http://schemas.openxmlformats.org/officeDocument/2006/relationships/tags" Target="../tags/tag273.xml"/><Relationship Id="rId7" Type="http://schemas.openxmlformats.org/officeDocument/2006/relationships/theme" Target="../theme/theme13.xml"/><Relationship Id="rId12" Type="http://schemas.openxmlformats.org/officeDocument/2006/relationships/tags" Target="../tags/tag264.xml"/><Relationship Id="rId17" Type="http://schemas.openxmlformats.org/officeDocument/2006/relationships/tags" Target="../tags/tag269.xml"/><Relationship Id="rId25" Type="http://schemas.openxmlformats.org/officeDocument/2006/relationships/image" Target="../media/image2.jpeg"/><Relationship Id="rId2" Type="http://schemas.openxmlformats.org/officeDocument/2006/relationships/slideLayout" Target="../slideLayouts/slideLayout70.xml"/><Relationship Id="rId16" Type="http://schemas.openxmlformats.org/officeDocument/2006/relationships/tags" Target="../tags/tag268.xml"/><Relationship Id="rId20" Type="http://schemas.openxmlformats.org/officeDocument/2006/relationships/tags" Target="../tags/tag272.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tags" Target="../tags/tag263.xml"/><Relationship Id="rId24" Type="http://schemas.openxmlformats.org/officeDocument/2006/relationships/oleObject" Target="../embeddings/oleObject45.bin"/><Relationship Id="rId5" Type="http://schemas.openxmlformats.org/officeDocument/2006/relationships/slideLayout" Target="../slideLayouts/slideLayout73.xml"/><Relationship Id="rId15" Type="http://schemas.openxmlformats.org/officeDocument/2006/relationships/tags" Target="../tags/tag267.xml"/><Relationship Id="rId23" Type="http://schemas.openxmlformats.org/officeDocument/2006/relationships/tags" Target="../tags/tag275.xml"/><Relationship Id="rId10" Type="http://schemas.openxmlformats.org/officeDocument/2006/relationships/tags" Target="../tags/tag262.xml"/><Relationship Id="rId19" Type="http://schemas.openxmlformats.org/officeDocument/2006/relationships/tags" Target="../tags/tag271.xml"/><Relationship Id="rId4" Type="http://schemas.openxmlformats.org/officeDocument/2006/relationships/slideLayout" Target="../slideLayouts/slideLayout72.xml"/><Relationship Id="rId9" Type="http://schemas.openxmlformats.org/officeDocument/2006/relationships/tags" Target="../tags/tag261.xml"/><Relationship Id="rId14" Type="http://schemas.openxmlformats.org/officeDocument/2006/relationships/tags" Target="../tags/tag266.xml"/><Relationship Id="rId22" Type="http://schemas.openxmlformats.org/officeDocument/2006/relationships/tags" Target="../tags/tag274.xml"/></Relationships>
</file>

<file path=ppt/slideMasters/_rels/slideMaster14.xml.rels><?xml version="1.0" encoding="UTF-8" standalone="yes"?>
<Relationships xmlns="http://schemas.openxmlformats.org/package/2006/relationships"><Relationship Id="rId8" Type="http://schemas.openxmlformats.org/officeDocument/2006/relationships/tags" Target="../tags/tag276.xml"/><Relationship Id="rId13" Type="http://schemas.openxmlformats.org/officeDocument/2006/relationships/tags" Target="../tags/tag281.xml"/><Relationship Id="rId18" Type="http://schemas.openxmlformats.org/officeDocument/2006/relationships/tags" Target="../tags/tag286.xml"/><Relationship Id="rId26" Type="http://schemas.openxmlformats.org/officeDocument/2006/relationships/oleObject" Target="../embeddings/oleObject48.bin"/><Relationship Id="rId3" Type="http://schemas.openxmlformats.org/officeDocument/2006/relationships/slideLayout" Target="../slideLayouts/slideLayout77.xml"/><Relationship Id="rId21" Type="http://schemas.openxmlformats.org/officeDocument/2006/relationships/tags" Target="../tags/tag289.xml"/><Relationship Id="rId7" Type="http://schemas.openxmlformats.org/officeDocument/2006/relationships/vmlDrawing" Target="../drawings/vmlDrawing46.vml"/><Relationship Id="rId12" Type="http://schemas.openxmlformats.org/officeDocument/2006/relationships/tags" Target="../tags/tag280.xml"/><Relationship Id="rId17" Type="http://schemas.openxmlformats.org/officeDocument/2006/relationships/tags" Target="../tags/tag285.xml"/><Relationship Id="rId25" Type="http://schemas.openxmlformats.org/officeDocument/2006/relationships/tags" Target="../tags/tag293.xml"/><Relationship Id="rId2" Type="http://schemas.openxmlformats.org/officeDocument/2006/relationships/slideLayout" Target="../slideLayouts/slideLayout76.xml"/><Relationship Id="rId16" Type="http://schemas.openxmlformats.org/officeDocument/2006/relationships/tags" Target="../tags/tag284.xml"/><Relationship Id="rId20" Type="http://schemas.openxmlformats.org/officeDocument/2006/relationships/tags" Target="../tags/tag288.xml"/><Relationship Id="rId1" Type="http://schemas.openxmlformats.org/officeDocument/2006/relationships/slideLayout" Target="../slideLayouts/slideLayout75.xml"/><Relationship Id="rId6" Type="http://schemas.openxmlformats.org/officeDocument/2006/relationships/theme" Target="../theme/theme14.xml"/><Relationship Id="rId11" Type="http://schemas.openxmlformats.org/officeDocument/2006/relationships/tags" Target="../tags/tag279.xml"/><Relationship Id="rId24" Type="http://schemas.openxmlformats.org/officeDocument/2006/relationships/tags" Target="../tags/tag292.xml"/><Relationship Id="rId5" Type="http://schemas.openxmlformats.org/officeDocument/2006/relationships/slideLayout" Target="../slideLayouts/slideLayout79.xml"/><Relationship Id="rId15" Type="http://schemas.openxmlformats.org/officeDocument/2006/relationships/tags" Target="../tags/tag283.xml"/><Relationship Id="rId23" Type="http://schemas.openxmlformats.org/officeDocument/2006/relationships/tags" Target="../tags/tag291.xml"/><Relationship Id="rId28" Type="http://schemas.openxmlformats.org/officeDocument/2006/relationships/image" Target="../media/image3.png"/><Relationship Id="rId10" Type="http://schemas.openxmlformats.org/officeDocument/2006/relationships/tags" Target="../tags/tag278.xml"/><Relationship Id="rId19" Type="http://schemas.openxmlformats.org/officeDocument/2006/relationships/tags" Target="../tags/tag287.xml"/><Relationship Id="rId4" Type="http://schemas.openxmlformats.org/officeDocument/2006/relationships/slideLayout" Target="../slideLayouts/slideLayout78.xml"/><Relationship Id="rId9" Type="http://schemas.openxmlformats.org/officeDocument/2006/relationships/tags" Target="../tags/tag277.xml"/><Relationship Id="rId14" Type="http://schemas.openxmlformats.org/officeDocument/2006/relationships/tags" Target="../tags/tag282.xml"/><Relationship Id="rId22" Type="http://schemas.openxmlformats.org/officeDocument/2006/relationships/tags" Target="../tags/tag290.xml"/><Relationship Id="rId27" Type="http://schemas.openxmlformats.org/officeDocument/2006/relationships/image" Target="../media/image2.jpeg"/></Relationships>
</file>

<file path=ppt/slideMasters/_rels/slideMaster15.xml.rels><?xml version="1.0" encoding="UTF-8" standalone="yes"?>
<Relationships xmlns="http://schemas.openxmlformats.org/package/2006/relationships"><Relationship Id="rId8" Type="http://schemas.openxmlformats.org/officeDocument/2006/relationships/tags" Target="../tags/tag294.xml"/><Relationship Id="rId13" Type="http://schemas.openxmlformats.org/officeDocument/2006/relationships/tags" Target="../tags/tag299.xml"/><Relationship Id="rId18" Type="http://schemas.openxmlformats.org/officeDocument/2006/relationships/tags" Target="../tags/tag304.xml"/><Relationship Id="rId26" Type="http://schemas.openxmlformats.org/officeDocument/2006/relationships/oleObject" Target="../embeddings/oleObject52.bin"/><Relationship Id="rId3" Type="http://schemas.openxmlformats.org/officeDocument/2006/relationships/slideLayout" Target="../slideLayouts/slideLayout82.xml"/><Relationship Id="rId21" Type="http://schemas.openxmlformats.org/officeDocument/2006/relationships/tags" Target="../tags/tag307.xml"/><Relationship Id="rId7" Type="http://schemas.openxmlformats.org/officeDocument/2006/relationships/vmlDrawing" Target="../drawings/vmlDrawing50.vml"/><Relationship Id="rId12" Type="http://schemas.openxmlformats.org/officeDocument/2006/relationships/tags" Target="../tags/tag298.xml"/><Relationship Id="rId17" Type="http://schemas.openxmlformats.org/officeDocument/2006/relationships/tags" Target="../tags/tag303.xml"/><Relationship Id="rId25" Type="http://schemas.openxmlformats.org/officeDocument/2006/relationships/tags" Target="../tags/tag311.xml"/><Relationship Id="rId2" Type="http://schemas.openxmlformats.org/officeDocument/2006/relationships/slideLayout" Target="../slideLayouts/slideLayout81.xml"/><Relationship Id="rId16" Type="http://schemas.openxmlformats.org/officeDocument/2006/relationships/tags" Target="../tags/tag302.xml"/><Relationship Id="rId20" Type="http://schemas.openxmlformats.org/officeDocument/2006/relationships/tags" Target="../tags/tag306.xml"/><Relationship Id="rId1" Type="http://schemas.openxmlformats.org/officeDocument/2006/relationships/slideLayout" Target="../slideLayouts/slideLayout80.xml"/><Relationship Id="rId6" Type="http://schemas.openxmlformats.org/officeDocument/2006/relationships/theme" Target="../theme/theme15.xml"/><Relationship Id="rId11" Type="http://schemas.openxmlformats.org/officeDocument/2006/relationships/tags" Target="../tags/tag297.xml"/><Relationship Id="rId24" Type="http://schemas.openxmlformats.org/officeDocument/2006/relationships/tags" Target="../tags/tag310.xml"/><Relationship Id="rId5" Type="http://schemas.openxmlformats.org/officeDocument/2006/relationships/slideLayout" Target="../slideLayouts/slideLayout84.xml"/><Relationship Id="rId15" Type="http://schemas.openxmlformats.org/officeDocument/2006/relationships/tags" Target="../tags/tag301.xml"/><Relationship Id="rId23" Type="http://schemas.openxmlformats.org/officeDocument/2006/relationships/tags" Target="../tags/tag309.xml"/><Relationship Id="rId28" Type="http://schemas.openxmlformats.org/officeDocument/2006/relationships/image" Target="../media/image3.png"/><Relationship Id="rId10" Type="http://schemas.openxmlformats.org/officeDocument/2006/relationships/tags" Target="../tags/tag296.xml"/><Relationship Id="rId19" Type="http://schemas.openxmlformats.org/officeDocument/2006/relationships/tags" Target="../tags/tag305.xml"/><Relationship Id="rId4" Type="http://schemas.openxmlformats.org/officeDocument/2006/relationships/slideLayout" Target="../slideLayouts/slideLayout83.xml"/><Relationship Id="rId9" Type="http://schemas.openxmlformats.org/officeDocument/2006/relationships/tags" Target="../tags/tag295.xml"/><Relationship Id="rId14" Type="http://schemas.openxmlformats.org/officeDocument/2006/relationships/tags" Target="../tags/tag300.xml"/><Relationship Id="rId22" Type="http://schemas.openxmlformats.org/officeDocument/2006/relationships/tags" Target="../tags/tag308.xml"/><Relationship Id="rId27" Type="http://schemas.openxmlformats.org/officeDocument/2006/relationships/image" Target="../media/image2.jpeg"/></Relationships>
</file>

<file path=ppt/slideMasters/_rels/slideMaster16.xml.rels><?xml version="1.0" encoding="UTF-8" standalone="yes"?>
<Relationships xmlns="http://schemas.openxmlformats.org/package/2006/relationships"><Relationship Id="rId8" Type="http://schemas.openxmlformats.org/officeDocument/2006/relationships/tags" Target="../tags/tag316.xml"/><Relationship Id="rId13" Type="http://schemas.openxmlformats.org/officeDocument/2006/relationships/tags" Target="../tags/tag321.xml"/><Relationship Id="rId18" Type="http://schemas.openxmlformats.org/officeDocument/2006/relationships/tags" Target="../tags/tag326.xml"/><Relationship Id="rId3" Type="http://schemas.openxmlformats.org/officeDocument/2006/relationships/theme" Target="../theme/theme16.xml"/><Relationship Id="rId21" Type="http://schemas.openxmlformats.org/officeDocument/2006/relationships/tags" Target="../tags/tag329.xml"/><Relationship Id="rId7" Type="http://schemas.openxmlformats.org/officeDocument/2006/relationships/tags" Target="../tags/tag315.xml"/><Relationship Id="rId12" Type="http://schemas.openxmlformats.org/officeDocument/2006/relationships/tags" Target="../tags/tag320.xml"/><Relationship Id="rId17" Type="http://schemas.openxmlformats.org/officeDocument/2006/relationships/tags" Target="../tags/tag325.xml"/><Relationship Id="rId25" Type="http://schemas.openxmlformats.org/officeDocument/2006/relationships/image" Target="../media/image3.png"/><Relationship Id="rId2" Type="http://schemas.openxmlformats.org/officeDocument/2006/relationships/slideLayout" Target="../slideLayouts/slideLayout86.xml"/><Relationship Id="rId16" Type="http://schemas.openxmlformats.org/officeDocument/2006/relationships/tags" Target="../tags/tag324.xml"/><Relationship Id="rId20" Type="http://schemas.openxmlformats.org/officeDocument/2006/relationships/tags" Target="../tags/tag328.xml"/><Relationship Id="rId1" Type="http://schemas.openxmlformats.org/officeDocument/2006/relationships/slideLayout" Target="../slideLayouts/slideLayout85.xml"/><Relationship Id="rId6" Type="http://schemas.openxmlformats.org/officeDocument/2006/relationships/tags" Target="../tags/tag314.xml"/><Relationship Id="rId11" Type="http://schemas.openxmlformats.org/officeDocument/2006/relationships/tags" Target="../tags/tag319.xml"/><Relationship Id="rId24" Type="http://schemas.openxmlformats.org/officeDocument/2006/relationships/image" Target="../media/image2.jpeg"/><Relationship Id="rId5" Type="http://schemas.openxmlformats.org/officeDocument/2006/relationships/tags" Target="../tags/tag313.xml"/><Relationship Id="rId15" Type="http://schemas.openxmlformats.org/officeDocument/2006/relationships/tags" Target="../tags/tag323.xml"/><Relationship Id="rId23" Type="http://schemas.openxmlformats.org/officeDocument/2006/relationships/oleObject" Target="../embeddings/oleObject56.bin"/><Relationship Id="rId10" Type="http://schemas.openxmlformats.org/officeDocument/2006/relationships/tags" Target="../tags/tag318.xml"/><Relationship Id="rId19" Type="http://schemas.openxmlformats.org/officeDocument/2006/relationships/tags" Target="../tags/tag327.xml"/><Relationship Id="rId4" Type="http://schemas.openxmlformats.org/officeDocument/2006/relationships/vmlDrawing" Target="../drawings/vmlDrawing54.vml"/><Relationship Id="rId9" Type="http://schemas.openxmlformats.org/officeDocument/2006/relationships/tags" Target="../tags/tag317.xml"/><Relationship Id="rId14" Type="http://schemas.openxmlformats.org/officeDocument/2006/relationships/tags" Target="../tags/tag322.xml"/><Relationship Id="rId22" Type="http://schemas.openxmlformats.org/officeDocument/2006/relationships/tags" Target="../tags/tag330.xml"/></Relationships>
</file>

<file path=ppt/slideMasters/_rels/slideMaster17.xml.rels><?xml version="1.0" encoding="UTF-8" standalone="yes"?>
<Relationships xmlns="http://schemas.openxmlformats.org/package/2006/relationships"><Relationship Id="rId8" Type="http://schemas.openxmlformats.org/officeDocument/2006/relationships/tags" Target="../tags/tag334.xml"/><Relationship Id="rId13" Type="http://schemas.openxmlformats.org/officeDocument/2006/relationships/tags" Target="../tags/tag339.xml"/><Relationship Id="rId18" Type="http://schemas.openxmlformats.org/officeDocument/2006/relationships/tags" Target="../tags/tag344.xml"/><Relationship Id="rId3" Type="http://schemas.openxmlformats.org/officeDocument/2006/relationships/theme" Target="../theme/theme17.xml"/><Relationship Id="rId21" Type="http://schemas.openxmlformats.org/officeDocument/2006/relationships/tags" Target="../tags/tag347.xml"/><Relationship Id="rId7" Type="http://schemas.openxmlformats.org/officeDocument/2006/relationships/tags" Target="../tags/tag333.xml"/><Relationship Id="rId12" Type="http://schemas.openxmlformats.org/officeDocument/2006/relationships/tags" Target="../tags/tag338.xml"/><Relationship Id="rId17" Type="http://schemas.openxmlformats.org/officeDocument/2006/relationships/tags" Target="../tags/tag343.xml"/><Relationship Id="rId25" Type="http://schemas.openxmlformats.org/officeDocument/2006/relationships/image" Target="../media/image3.png"/><Relationship Id="rId2" Type="http://schemas.openxmlformats.org/officeDocument/2006/relationships/slideLayout" Target="../slideLayouts/slideLayout88.xml"/><Relationship Id="rId16" Type="http://schemas.openxmlformats.org/officeDocument/2006/relationships/tags" Target="../tags/tag342.xml"/><Relationship Id="rId20" Type="http://schemas.openxmlformats.org/officeDocument/2006/relationships/tags" Target="../tags/tag346.xml"/><Relationship Id="rId1" Type="http://schemas.openxmlformats.org/officeDocument/2006/relationships/slideLayout" Target="../slideLayouts/slideLayout87.xml"/><Relationship Id="rId6" Type="http://schemas.openxmlformats.org/officeDocument/2006/relationships/tags" Target="../tags/tag332.xml"/><Relationship Id="rId11" Type="http://schemas.openxmlformats.org/officeDocument/2006/relationships/tags" Target="../tags/tag337.xml"/><Relationship Id="rId24" Type="http://schemas.openxmlformats.org/officeDocument/2006/relationships/image" Target="../media/image2.jpeg"/><Relationship Id="rId5" Type="http://schemas.openxmlformats.org/officeDocument/2006/relationships/tags" Target="../tags/tag331.xml"/><Relationship Id="rId15" Type="http://schemas.openxmlformats.org/officeDocument/2006/relationships/tags" Target="../tags/tag341.xml"/><Relationship Id="rId23" Type="http://schemas.openxmlformats.org/officeDocument/2006/relationships/oleObject" Target="../embeddings/oleObject59.bin"/><Relationship Id="rId10" Type="http://schemas.openxmlformats.org/officeDocument/2006/relationships/tags" Target="../tags/tag336.xml"/><Relationship Id="rId19" Type="http://schemas.openxmlformats.org/officeDocument/2006/relationships/tags" Target="../tags/tag345.xml"/><Relationship Id="rId4" Type="http://schemas.openxmlformats.org/officeDocument/2006/relationships/vmlDrawing" Target="../drawings/vmlDrawing57.vml"/><Relationship Id="rId9" Type="http://schemas.openxmlformats.org/officeDocument/2006/relationships/tags" Target="../tags/tag335.xml"/><Relationship Id="rId14" Type="http://schemas.openxmlformats.org/officeDocument/2006/relationships/tags" Target="../tags/tag340.xml"/><Relationship Id="rId22" Type="http://schemas.openxmlformats.org/officeDocument/2006/relationships/tags" Target="../tags/tag348.xml"/></Relationships>
</file>

<file path=ppt/slideMasters/_rels/slideMaster18.xml.rels><?xml version="1.0" encoding="UTF-8" standalone="yes"?>
<Relationships xmlns="http://schemas.openxmlformats.org/package/2006/relationships"><Relationship Id="rId8" Type="http://schemas.openxmlformats.org/officeDocument/2006/relationships/tags" Target="../tags/tag349.xml"/><Relationship Id="rId13" Type="http://schemas.openxmlformats.org/officeDocument/2006/relationships/tags" Target="../tags/tag354.xml"/><Relationship Id="rId18" Type="http://schemas.openxmlformats.org/officeDocument/2006/relationships/tags" Target="../tags/tag359.xml"/><Relationship Id="rId26" Type="http://schemas.openxmlformats.org/officeDocument/2006/relationships/oleObject" Target="../embeddings/oleObject62.bin"/><Relationship Id="rId3" Type="http://schemas.openxmlformats.org/officeDocument/2006/relationships/slideLayout" Target="../slideLayouts/slideLayout91.xml"/><Relationship Id="rId21" Type="http://schemas.openxmlformats.org/officeDocument/2006/relationships/tags" Target="../tags/tag362.xml"/><Relationship Id="rId7" Type="http://schemas.openxmlformats.org/officeDocument/2006/relationships/vmlDrawing" Target="../drawings/vmlDrawing60.vml"/><Relationship Id="rId12" Type="http://schemas.openxmlformats.org/officeDocument/2006/relationships/tags" Target="../tags/tag353.xml"/><Relationship Id="rId17" Type="http://schemas.openxmlformats.org/officeDocument/2006/relationships/tags" Target="../tags/tag358.xml"/><Relationship Id="rId25" Type="http://schemas.openxmlformats.org/officeDocument/2006/relationships/tags" Target="../tags/tag366.xml"/><Relationship Id="rId2" Type="http://schemas.openxmlformats.org/officeDocument/2006/relationships/slideLayout" Target="../slideLayouts/slideLayout90.xml"/><Relationship Id="rId16" Type="http://schemas.openxmlformats.org/officeDocument/2006/relationships/tags" Target="../tags/tag357.xml"/><Relationship Id="rId20" Type="http://schemas.openxmlformats.org/officeDocument/2006/relationships/tags" Target="../tags/tag361.xml"/><Relationship Id="rId1" Type="http://schemas.openxmlformats.org/officeDocument/2006/relationships/slideLayout" Target="../slideLayouts/slideLayout89.xml"/><Relationship Id="rId6" Type="http://schemas.openxmlformats.org/officeDocument/2006/relationships/theme" Target="../theme/theme18.xml"/><Relationship Id="rId11" Type="http://schemas.openxmlformats.org/officeDocument/2006/relationships/tags" Target="../tags/tag352.xml"/><Relationship Id="rId24" Type="http://schemas.openxmlformats.org/officeDocument/2006/relationships/tags" Target="../tags/tag365.xml"/><Relationship Id="rId5" Type="http://schemas.openxmlformats.org/officeDocument/2006/relationships/slideLayout" Target="../slideLayouts/slideLayout93.xml"/><Relationship Id="rId15" Type="http://schemas.openxmlformats.org/officeDocument/2006/relationships/tags" Target="../tags/tag356.xml"/><Relationship Id="rId23" Type="http://schemas.openxmlformats.org/officeDocument/2006/relationships/tags" Target="../tags/tag364.xml"/><Relationship Id="rId28" Type="http://schemas.openxmlformats.org/officeDocument/2006/relationships/image" Target="../media/image3.png"/><Relationship Id="rId10" Type="http://schemas.openxmlformats.org/officeDocument/2006/relationships/tags" Target="../tags/tag351.xml"/><Relationship Id="rId19" Type="http://schemas.openxmlformats.org/officeDocument/2006/relationships/tags" Target="../tags/tag360.xml"/><Relationship Id="rId4" Type="http://schemas.openxmlformats.org/officeDocument/2006/relationships/slideLayout" Target="../slideLayouts/slideLayout92.xml"/><Relationship Id="rId9" Type="http://schemas.openxmlformats.org/officeDocument/2006/relationships/tags" Target="../tags/tag350.xml"/><Relationship Id="rId14" Type="http://schemas.openxmlformats.org/officeDocument/2006/relationships/tags" Target="../tags/tag355.xml"/><Relationship Id="rId22" Type="http://schemas.openxmlformats.org/officeDocument/2006/relationships/tags" Target="../tags/tag363.xml"/><Relationship Id="rId27" Type="http://schemas.openxmlformats.org/officeDocument/2006/relationships/image" Target="../media/image2.jpeg"/></Relationships>
</file>

<file path=ppt/slideMasters/_rels/slideMaster19.xml.rels><?xml version="1.0" encoding="UTF-8" standalone="yes"?>
<Relationships xmlns="http://schemas.openxmlformats.org/package/2006/relationships"><Relationship Id="rId8" Type="http://schemas.openxmlformats.org/officeDocument/2006/relationships/tags" Target="../tags/tag386.xml"/><Relationship Id="rId13" Type="http://schemas.openxmlformats.org/officeDocument/2006/relationships/tags" Target="../tags/tag391.xml"/><Relationship Id="rId18" Type="http://schemas.openxmlformats.org/officeDocument/2006/relationships/tags" Target="../tags/tag396.xml"/><Relationship Id="rId26" Type="http://schemas.openxmlformats.org/officeDocument/2006/relationships/oleObject" Target="../embeddings/oleObject65.bin"/><Relationship Id="rId3" Type="http://schemas.openxmlformats.org/officeDocument/2006/relationships/slideLayout" Target="../slideLayouts/slideLayout96.xml"/><Relationship Id="rId21" Type="http://schemas.openxmlformats.org/officeDocument/2006/relationships/tags" Target="../tags/tag399.xml"/><Relationship Id="rId7" Type="http://schemas.openxmlformats.org/officeDocument/2006/relationships/vmlDrawing" Target="../drawings/vmlDrawing63.vml"/><Relationship Id="rId12" Type="http://schemas.openxmlformats.org/officeDocument/2006/relationships/tags" Target="../tags/tag390.xml"/><Relationship Id="rId17" Type="http://schemas.openxmlformats.org/officeDocument/2006/relationships/tags" Target="../tags/tag395.xml"/><Relationship Id="rId25" Type="http://schemas.openxmlformats.org/officeDocument/2006/relationships/tags" Target="../tags/tag403.xml"/><Relationship Id="rId2" Type="http://schemas.openxmlformats.org/officeDocument/2006/relationships/slideLayout" Target="../slideLayouts/slideLayout95.xml"/><Relationship Id="rId16" Type="http://schemas.openxmlformats.org/officeDocument/2006/relationships/tags" Target="../tags/tag394.xml"/><Relationship Id="rId20" Type="http://schemas.openxmlformats.org/officeDocument/2006/relationships/tags" Target="../tags/tag398.xml"/><Relationship Id="rId1" Type="http://schemas.openxmlformats.org/officeDocument/2006/relationships/slideLayout" Target="../slideLayouts/slideLayout94.xml"/><Relationship Id="rId6" Type="http://schemas.openxmlformats.org/officeDocument/2006/relationships/theme" Target="../theme/theme19.xml"/><Relationship Id="rId11" Type="http://schemas.openxmlformats.org/officeDocument/2006/relationships/tags" Target="../tags/tag389.xml"/><Relationship Id="rId24" Type="http://schemas.openxmlformats.org/officeDocument/2006/relationships/tags" Target="../tags/tag402.xml"/><Relationship Id="rId5" Type="http://schemas.openxmlformats.org/officeDocument/2006/relationships/slideLayout" Target="../slideLayouts/slideLayout98.xml"/><Relationship Id="rId15" Type="http://schemas.openxmlformats.org/officeDocument/2006/relationships/tags" Target="../tags/tag393.xml"/><Relationship Id="rId23" Type="http://schemas.openxmlformats.org/officeDocument/2006/relationships/tags" Target="../tags/tag401.xml"/><Relationship Id="rId28" Type="http://schemas.openxmlformats.org/officeDocument/2006/relationships/image" Target="../media/image3.png"/><Relationship Id="rId10" Type="http://schemas.openxmlformats.org/officeDocument/2006/relationships/tags" Target="../tags/tag388.xml"/><Relationship Id="rId19" Type="http://schemas.openxmlformats.org/officeDocument/2006/relationships/tags" Target="../tags/tag397.xml"/><Relationship Id="rId4" Type="http://schemas.openxmlformats.org/officeDocument/2006/relationships/slideLayout" Target="../slideLayouts/slideLayout97.xml"/><Relationship Id="rId9" Type="http://schemas.openxmlformats.org/officeDocument/2006/relationships/tags" Target="../tags/tag387.xml"/><Relationship Id="rId14" Type="http://schemas.openxmlformats.org/officeDocument/2006/relationships/tags" Target="../tags/tag392.xml"/><Relationship Id="rId22" Type="http://schemas.openxmlformats.org/officeDocument/2006/relationships/tags" Target="../tags/tag400.xml"/><Relationship Id="rId27"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tags" Target="../tags/tag33.xml"/><Relationship Id="rId3" Type="http://schemas.openxmlformats.org/officeDocument/2006/relationships/theme" Target="../theme/theme2.xml"/><Relationship Id="rId21" Type="http://schemas.openxmlformats.org/officeDocument/2006/relationships/tags" Target="../tags/tag36.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tags" Target="../tags/tag32.xml"/><Relationship Id="rId25" Type="http://schemas.openxmlformats.org/officeDocument/2006/relationships/image" Target="../media/image14.jpeg"/><Relationship Id="rId2" Type="http://schemas.openxmlformats.org/officeDocument/2006/relationships/slideLayout" Target="../slideLayouts/slideLayout7.xml"/><Relationship Id="rId16" Type="http://schemas.openxmlformats.org/officeDocument/2006/relationships/tags" Target="../tags/tag31.xml"/><Relationship Id="rId20" Type="http://schemas.openxmlformats.org/officeDocument/2006/relationships/tags" Target="../tags/tag35.xml"/><Relationship Id="rId1" Type="http://schemas.openxmlformats.org/officeDocument/2006/relationships/slideLayout" Target="../slideLayouts/slideLayout6.xml"/><Relationship Id="rId6" Type="http://schemas.openxmlformats.org/officeDocument/2006/relationships/tags" Target="../tags/tag21.xml"/><Relationship Id="rId11" Type="http://schemas.openxmlformats.org/officeDocument/2006/relationships/tags" Target="../tags/tag26.xml"/><Relationship Id="rId24" Type="http://schemas.openxmlformats.org/officeDocument/2006/relationships/image" Target="../media/image2.jpeg"/><Relationship Id="rId5" Type="http://schemas.openxmlformats.org/officeDocument/2006/relationships/tags" Target="../tags/tag20.xml"/><Relationship Id="rId15" Type="http://schemas.openxmlformats.org/officeDocument/2006/relationships/tags" Target="../tags/tag30.xml"/><Relationship Id="rId23" Type="http://schemas.openxmlformats.org/officeDocument/2006/relationships/oleObject" Target="../embeddings/oleObject5.bin"/><Relationship Id="rId10" Type="http://schemas.openxmlformats.org/officeDocument/2006/relationships/tags" Target="../tags/tag25.xml"/><Relationship Id="rId19" Type="http://schemas.openxmlformats.org/officeDocument/2006/relationships/tags" Target="../tags/tag34.xml"/><Relationship Id="rId4" Type="http://schemas.openxmlformats.org/officeDocument/2006/relationships/vmlDrawing" Target="../drawings/vmlDrawing5.vml"/><Relationship Id="rId9" Type="http://schemas.openxmlformats.org/officeDocument/2006/relationships/tags" Target="../tags/tag24.xml"/><Relationship Id="rId14" Type="http://schemas.openxmlformats.org/officeDocument/2006/relationships/tags" Target="../tags/tag29.xml"/><Relationship Id="rId22" Type="http://schemas.openxmlformats.org/officeDocument/2006/relationships/tags" Target="../tags/tag37.xml"/></Relationships>
</file>

<file path=ppt/slideMasters/_rels/slideMaster20.xml.rels><?xml version="1.0" encoding="UTF-8" standalone="yes"?>
<Relationships xmlns="http://schemas.openxmlformats.org/package/2006/relationships"><Relationship Id="rId8" Type="http://schemas.openxmlformats.org/officeDocument/2006/relationships/tags" Target="../tags/tag423.xml"/><Relationship Id="rId13" Type="http://schemas.openxmlformats.org/officeDocument/2006/relationships/tags" Target="../tags/tag428.xml"/><Relationship Id="rId18" Type="http://schemas.openxmlformats.org/officeDocument/2006/relationships/tags" Target="../tags/tag433.xml"/><Relationship Id="rId26" Type="http://schemas.openxmlformats.org/officeDocument/2006/relationships/oleObject" Target="../embeddings/oleObject68.bin"/><Relationship Id="rId3" Type="http://schemas.openxmlformats.org/officeDocument/2006/relationships/slideLayout" Target="../slideLayouts/slideLayout101.xml"/><Relationship Id="rId21" Type="http://schemas.openxmlformats.org/officeDocument/2006/relationships/tags" Target="../tags/tag436.xml"/><Relationship Id="rId7" Type="http://schemas.openxmlformats.org/officeDocument/2006/relationships/vmlDrawing" Target="../drawings/vmlDrawing66.vml"/><Relationship Id="rId12" Type="http://schemas.openxmlformats.org/officeDocument/2006/relationships/tags" Target="../tags/tag427.xml"/><Relationship Id="rId17" Type="http://schemas.openxmlformats.org/officeDocument/2006/relationships/tags" Target="../tags/tag432.xml"/><Relationship Id="rId25" Type="http://schemas.openxmlformats.org/officeDocument/2006/relationships/tags" Target="../tags/tag440.xml"/><Relationship Id="rId2" Type="http://schemas.openxmlformats.org/officeDocument/2006/relationships/slideLayout" Target="../slideLayouts/slideLayout100.xml"/><Relationship Id="rId16" Type="http://schemas.openxmlformats.org/officeDocument/2006/relationships/tags" Target="../tags/tag431.xml"/><Relationship Id="rId20" Type="http://schemas.openxmlformats.org/officeDocument/2006/relationships/tags" Target="../tags/tag435.xml"/><Relationship Id="rId1" Type="http://schemas.openxmlformats.org/officeDocument/2006/relationships/slideLayout" Target="../slideLayouts/slideLayout99.xml"/><Relationship Id="rId6" Type="http://schemas.openxmlformats.org/officeDocument/2006/relationships/theme" Target="../theme/theme20.xml"/><Relationship Id="rId11" Type="http://schemas.openxmlformats.org/officeDocument/2006/relationships/tags" Target="../tags/tag426.xml"/><Relationship Id="rId24" Type="http://schemas.openxmlformats.org/officeDocument/2006/relationships/tags" Target="../tags/tag439.xml"/><Relationship Id="rId5" Type="http://schemas.openxmlformats.org/officeDocument/2006/relationships/slideLayout" Target="../slideLayouts/slideLayout103.xml"/><Relationship Id="rId15" Type="http://schemas.openxmlformats.org/officeDocument/2006/relationships/tags" Target="../tags/tag430.xml"/><Relationship Id="rId23" Type="http://schemas.openxmlformats.org/officeDocument/2006/relationships/tags" Target="../tags/tag438.xml"/><Relationship Id="rId28" Type="http://schemas.openxmlformats.org/officeDocument/2006/relationships/image" Target="../media/image3.png"/><Relationship Id="rId10" Type="http://schemas.openxmlformats.org/officeDocument/2006/relationships/tags" Target="../tags/tag425.xml"/><Relationship Id="rId19" Type="http://schemas.openxmlformats.org/officeDocument/2006/relationships/tags" Target="../tags/tag434.xml"/><Relationship Id="rId4" Type="http://schemas.openxmlformats.org/officeDocument/2006/relationships/slideLayout" Target="../slideLayouts/slideLayout102.xml"/><Relationship Id="rId9" Type="http://schemas.openxmlformats.org/officeDocument/2006/relationships/tags" Target="../tags/tag424.xml"/><Relationship Id="rId14" Type="http://schemas.openxmlformats.org/officeDocument/2006/relationships/tags" Target="../tags/tag429.xml"/><Relationship Id="rId22" Type="http://schemas.openxmlformats.org/officeDocument/2006/relationships/tags" Target="../tags/tag437.xml"/><Relationship Id="rId27" Type="http://schemas.openxmlformats.org/officeDocument/2006/relationships/image" Target="../media/image2.jpeg"/></Relationships>
</file>

<file path=ppt/slideMasters/_rels/slideMaster21.xml.rels><?xml version="1.0" encoding="UTF-8" standalone="yes"?>
<Relationships xmlns="http://schemas.openxmlformats.org/package/2006/relationships"><Relationship Id="rId8" Type="http://schemas.openxmlformats.org/officeDocument/2006/relationships/tags" Target="../tags/tag442.xml"/><Relationship Id="rId13" Type="http://schemas.openxmlformats.org/officeDocument/2006/relationships/tags" Target="../tags/tag447.xml"/><Relationship Id="rId18" Type="http://schemas.openxmlformats.org/officeDocument/2006/relationships/tags" Target="../tags/tag452.xml"/><Relationship Id="rId26" Type="http://schemas.openxmlformats.org/officeDocument/2006/relationships/oleObject" Target="../embeddings/oleObject71.bin"/><Relationship Id="rId3" Type="http://schemas.openxmlformats.org/officeDocument/2006/relationships/slideLayout" Target="../slideLayouts/slideLayout106.xml"/><Relationship Id="rId21" Type="http://schemas.openxmlformats.org/officeDocument/2006/relationships/tags" Target="../tags/tag455.xml"/><Relationship Id="rId7" Type="http://schemas.openxmlformats.org/officeDocument/2006/relationships/vmlDrawing" Target="../drawings/vmlDrawing69.vml"/><Relationship Id="rId12" Type="http://schemas.openxmlformats.org/officeDocument/2006/relationships/tags" Target="../tags/tag446.xml"/><Relationship Id="rId17" Type="http://schemas.openxmlformats.org/officeDocument/2006/relationships/tags" Target="../tags/tag451.xml"/><Relationship Id="rId25" Type="http://schemas.openxmlformats.org/officeDocument/2006/relationships/tags" Target="../tags/tag459.xml"/><Relationship Id="rId2" Type="http://schemas.openxmlformats.org/officeDocument/2006/relationships/slideLayout" Target="../slideLayouts/slideLayout105.xml"/><Relationship Id="rId16" Type="http://schemas.openxmlformats.org/officeDocument/2006/relationships/tags" Target="../tags/tag450.xml"/><Relationship Id="rId20" Type="http://schemas.openxmlformats.org/officeDocument/2006/relationships/tags" Target="../tags/tag454.xml"/><Relationship Id="rId1" Type="http://schemas.openxmlformats.org/officeDocument/2006/relationships/slideLayout" Target="../slideLayouts/slideLayout104.xml"/><Relationship Id="rId6" Type="http://schemas.openxmlformats.org/officeDocument/2006/relationships/theme" Target="../theme/theme21.xml"/><Relationship Id="rId11" Type="http://schemas.openxmlformats.org/officeDocument/2006/relationships/tags" Target="../tags/tag445.xml"/><Relationship Id="rId24" Type="http://schemas.openxmlformats.org/officeDocument/2006/relationships/tags" Target="../tags/tag458.xml"/><Relationship Id="rId5" Type="http://schemas.openxmlformats.org/officeDocument/2006/relationships/slideLayout" Target="../slideLayouts/slideLayout108.xml"/><Relationship Id="rId15" Type="http://schemas.openxmlformats.org/officeDocument/2006/relationships/tags" Target="../tags/tag449.xml"/><Relationship Id="rId23" Type="http://schemas.openxmlformats.org/officeDocument/2006/relationships/tags" Target="../tags/tag457.xml"/><Relationship Id="rId28" Type="http://schemas.openxmlformats.org/officeDocument/2006/relationships/image" Target="../media/image3.png"/><Relationship Id="rId10" Type="http://schemas.openxmlformats.org/officeDocument/2006/relationships/tags" Target="../tags/tag444.xml"/><Relationship Id="rId19" Type="http://schemas.openxmlformats.org/officeDocument/2006/relationships/tags" Target="../tags/tag453.xml"/><Relationship Id="rId4" Type="http://schemas.openxmlformats.org/officeDocument/2006/relationships/slideLayout" Target="../slideLayouts/slideLayout107.xml"/><Relationship Id="rId9" Type="http://schemas.openxmlformats.org/officeDocument/2006/relationships/tags" Target="../tags/tag443.xml"/><Relationship Id="rId14" Type="http://schemas.openxmlformats.org/officeDocument/2006/relationships/tags" Target="../tags/tag448.xml"/><Relationship Id="rId22" Type="http://schemas.openxmlformats.org/officeDocument/2006/relationships/tags" Target="../tags/tag456.xml"/><Relationship Id="rId27" Type="http://schemas.openxmlformats.org/officeDocument/2006/relationships/image" Target="../media/image2.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ags" Target="../tags/tag481.xml"/><Relationship Id="rId18" Type="http://schemas.openxmlformats.org/officeDocument/2006/relationships/tags" Target="../tags/tag486.xml"/><Relationship Id="rId26" Type="http://schemas.openxmlformats.org/officeDocument/2006/relationships/tags" Target="../tags/tag494.xml"/><Relationship Id="rId3" Type="http://schemas.openxmlformats.org/officeDocument/2006/relationships/slideLayout" Target="../slideLayouts/slideLayout111.xml"/><Relationship Id="rId21" Type="http://schemas.openxmlformats.org/officeDocument/2006/relationships/tags" Target="../tags/tag489.xml"/><Relationship Id="rId7" Type="http://schemas.openxmlformats.org/officeDocument/2006/relationships/slideLayout" Target="../slideLayouts/slideLayout115.xml"/><Relationship Id="rId12" Type="http://schemas.openxmlformats.org/officeDocument/2006/relationships/tags" Target="../tags/tag480.xml"/><Relationship Id="rId17" Type="http://schemas.openxmlformats.org/officeDocument/2006/relationships/tags" Target="../tags/tag485.xml"/><Relationship Id="rId25" Type="http://schemas.openxmlformats.org/officeDocument/2006/relationships/tags" Target="../tags/tag493.xml"/><Relationship Id="rId2" Type="http://schemas.openxmlformats.org/officeDocument/2006/relationships/slideLayout" Target="../slideLayouts/slideLayout110.xml"/><Relationship Id="rId16" Type="http://schemas.openxmlformats.org/officeDocument/2006/relationships/tags" Target="../tags/tag484.xml"/><Relationship Id="rId20" Type="http://schemas.openxmlformats.org/officeDocument/2006/relationships/tags" Target="../tags/tag488.xml"/><Relationship Id="rId29" Type="http://schemas.openxmlformats.org/officeDocument/2006/relationships/oleObject" Target="../embeddings/oleObject74.bin"/><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tags" Target="../tags/tag479.xml"/><Relationship Id="rId24" Type="http://schemas.openxmlformats.org/officeDocument/2006/relationships/tags" Target="../tags/tag492.xml"/><Relationship Id="rId5" Type="http://schemas.openxmlformats.org/officeDocument/2006/relationships/slideLayout" Target="../slideLayouts/slideLayout113.xml"/><Relationship Id="rId15" Type="http://schemas.openxmlformats.org/officeDocument/2006/relationships/tags" Target="../tags/tag483.xml"/><Relationship Id="rId23" Type="http://schemas.openxmlformats.org/officeDocument/2006/relationships/tags" Target="../tags/tag491.xml"/><Relationship Id="rId28" Type="http://schemas.openxmlformats.org/officeDocument/2006/relationships/tags" Target="../tags/tag496.xml"/><Relationship Id="rId10" Type="http://schemas.openxmlformats.org/officeDocument/2006/relationships/vmlDrawing" Target="../drawings/vmlDrawing72.vml"/><Relationship Id="rId19" Type="http://schemas.openxmlformats.org/officeDocument/2006/relationships/tags" Target="../tags/tag487.xml"/><Relationship Id="rId31" Type="http://schemas.openxmlformats.org/officeDocument/2006/relationships/image" Target="../media/image3.png"/><Relationship Id="rId4" Type="http://schemas.openxmlformats.org/officeDocument/2006/relationships/slideLayout" Target="../slideLayouts/slideLayout112.xml"/><Relationship Id="rId9" Type="http://schemas.openxmlformats.org/officeDocument/2006/relationships/theme" Target="../theme/theme22.xml"/><Relationship Id="rId14" Type="http://schemas.openxmlformats.org/officeDocument/2006/relationships/tags" Target="../tags/tag482.xml"/><Relationship Id="rId22" Type="http://schemas.openxmlformats.org/officeDocument/2006/relationships/tags" Target="../tags/tag490.xml"/><Relationship Id="rId27" Type="http://schemas.openxmlformats.org/officeDocument/2006/relationships/tags" Target="../tags/tag495.xml"/><Relationship Id="rId30" Type="http://schemas.openxmlformats.org/officeDocument/2006/relationships/image" Target="../media/image2.jpeg"/></Relationships>
</file>

<file path=ppt/slideMasters/_rels/slideMaster23.xml.rels><?xml version="1.0" encoding="UTF-8" standalone="yes"?>
<Relationships xmlns="http://schemas.openxmlformats.org/package/2006/relationships"><Relationship Id="rId8" Type="http://schemas.openxmlformats.org/officeDocument/2006/relationships/tags" Target="../tags/tag497.xml"/><Relationship Id="rId13" Type="http://schemas.openxmlformats.org/officeDocument/2006/relationships/tags" Target="../tags/tag502.xml"/><Relationship Id="rId18" Type="http://schemas.openxmlformats.org/officeDocument/2006/relationships/tags" Target="../tags/tag507.xml"/><Relationship Id="rId26" Type="http://schemas.openxmlformats.org/officeDocument/2006/relationships/oleObject" Target="../embeddings/oleObject78.bin"/><Relationship Id="rId3" Type="http://schemas.openxmlformats.org/officeDocument/2006/relationships/slideLayout" Target="../slideLayouts/slideLayout119.xml"/><Relationship Id="rId21" Type="http://schemas.openxmlformats.org/officeDocument/2006/relationships/tags" Target="../tags/tag510.xml"/><Relationship Id="rId7" Type="http://schemas.openxmlformats.org/officeDocument/2006/relationships/vmlDrawing" Target="../drawings/vmlDrawing76.vml"/><Relationship Id="rId12" Type="http://schemas.openxmlformats.org/officeDocument/2006/relationships/tags" Target="../tags/tag501.xml"/><Relationship Id="rId17" Type="http://schemas.openxmlformats.org/officeDocument/2006/relationships/tags" Target="../tags/tag506.xml"/><Relationship Id="rId25" Type="http://schemas.openxmlformats.org/officeDocument/2006/relationships/tags" Target="../tags/tag514.xml"/><Relationship Id="rId2" Type="http://schemas.openxmlformats.org/officeDocument/2006/relationships/slideLayout" Target="../slideLayouts/slideLayout118.xml"/><Relationship Id="rId16" Type="http://schemas.openxmlformats.org/officeDocument/2006/relationships/tags" Target="../tags/tag505.xml"/><Relationship Id="rId20" Type="http://schemas.openxmlformats.org/officeDocument/2006/relationships/tags" Target="../tags/tag509.xml"/><Relationship Id="rId1" Type="http://schemas.openxmlformats.org/officeDocument/2006/relationships/slideLayout" Target="../slideLayouts/slideLayout117.xml"/><Relationship Id="rId6" Type="http://schemas.openxmlformats.org/officeDocument/2006/relationships/theme" Target="../theme/theme23.xml"/><Relationship Id="rId11" Type="http://schemas.openxmlformats.org/officeDocument/2006/relationships/tags" Target="../tags/tag500.xml"/><Relationship Id="rId24" Type="http://schemas.openxmlformats.org/officeDocument/2006/relationships/tags" Target="../tags/tag513.xml"/><Relationship Id="rId5" Type="http://schemas.openxmlformats.org/officeDocument/2006/relationships/slideLayout" Target="../slideLayouts/slideLayout121.xml"/><Relationship Id="rId15" Type="http://schemas.openxmlformats.org/officeDocument/2006/relationships/tags" Target="../tags/tag504.xml"/><Relationship Id="rId23" Type="http://schemas.openxmlformats.org/officeDocument/2006/relationships/tags" Target="../tags/tag512.xml"/><Relationship Id="rId28" Type="http://schemas.openxmlformats.org/officeDocument/2006/relationships/image" Target="../media/image3.png"/><Relationship Id="rId10" Type="http://schemas.openxmlformats.org/officeDocument/2006/relationships/tags" Target="../tags/tag499.xml"/><Relationship Id="rId19" Type="http://schemas.openxmlformats.org/officeDocument/2006/relationships/tags" Target="../tags/tag508.xml"/><Relationship Id="rId4" Type="http://schemas.openxmlformats.org/officeDocument/2006/relationships/slideLayout" Target="../slideLayouts/slideLayout120.xml"/><Relationship Id="rId9" Type="http://schemas.openxmlformats.org/officeDocument/2006/relationships/tags" Target="../tags/tag498.xml"/><Relationship Id="rId14" Type="http://schemas.openxmlformats.org/officeDocument/2006/relationships/tags" Target="../tags/tag503.xml"/><Relationship Id="rId22" Type="http://schemas.openxmlformats.org/officeDocument/2006/relationships/tags" Target="../tags/tag511.xml"/><Relationship Id="rId27" Type="http://schemas.openxmlformats.org/officeDocument/2006/relationships/image" Target="../media/image2.jpeg"/></Relationships>
</file>

<file path=ppt/slideMasters/_rels/slideMaster24.xml.rels><?xml version="1.0" encoding="UTF-8" standalone="yes"?>
<Relationships xmlns="http://schemas.openxmlformats.org/package/2006/relationships"><Relationship Id="rId8" Type="http://schemas.openxmlformats.org/officeDocument/2006/relationships/tags" Target="../tags/tag519.xml"/><Relationship Id="rId13" Type="http://schemas.openxmlformats.org/officeDocument/2006/relationships/tags" Target="../tags/tag524.xml"/><Relationship Id="rId18" Type="http://schemas.openxmlformats.org/officeDocument/2006/relationships/tags" Target="../tags/tag529.xml"/><Relationship Id="rId3" Type="http://schemas.openxmlformats.org/officeDocument/2006/relationships/theme" Target="../theme/theme24.xml"/><Relationship Id="rId21" Type="http://schemas.openxmlformats.org/officeDocument/2006/relationships/tags" Target="../tags/tag532.xml"/><Relationship Id="rId7" Type="http://schemas.openxmlformats.org/officeDocument/2006/relationships/tags" Target="../tags/tag518.xml"/><Relationship Id="rId12" Type="http://schemas.openxmlformats.org/officeDocument/2006/relationships/tags" Target="../tags/tag523.xml"/><Relationship Id="rId17" Type="http://schemas.openxmlformats.org/officeDocument/2006/relationships/tags" Target="../tags/tag528.xml"/><Relationship Id="rId25" Type="http://schemas.openxmlformats.org/officeDocument/2006/relationships/image" Target="../media/image3.png"/><Relationship Id="rId2" Type="http://schemas.openxmlformats.org/officeDocument/2006/relationships/slideLayout" Target="../slideLayouts/slideLayout123.xml"/><Relationship Id="rId16" Type="http://schemas.openxmlformats.org/officeDocument/2006/relationships/tags" Target="../tags/tag527.xml"/><Relationship Id="rId20" Type="http://schemas.openxmlformats.org/officeDocument/2006/relationships/tags" Target="../tags/tag531.xml"/><Relationship Id="rId1" Type="http://schemas.openxmlformats.org/officeDocument/2006/relationships/slideLayout" Target="../slideLayouts/slideLayout122.xml"/><Relationship Id="rId6" Type="http://schemas.openxmlformats.org/officeDocument/2006/relationships/tags" Target="../tags/tag517.xml"/><Relationship Id="rId11" Type="http://schemas.openxmlformats.org/officeDocument/2006/relationships/tags" Target="../tags/tag522.xml"/><Relationship Id="rId24" Type="http://schemas.openxmlformats.org/officeDocument/2006/relationships/image" Target="../media/image2.jpeg"/><Relationship Id="rId5" Type="http://schemas.openxmlformats.org/officeDocument/2006/relationships/tags" Target="../tags/tag516.xml"/><Relationship Id="rId15" Type="http://schemas.openxmlformats.org/officeDocument/2006/relationships/tags" Target="../tags/tag526.xml"/><Relationship Id="rId23" Type="http://schemas.openxmlformats.org/officeDocument/2006/relationships/oleObject" Target="../embeddings/oleObject82.bin"/><Relationship Id="rId10" Type="http://schemas.openxmlformats.org/officeDocument/2006/relationships/tags" Target="../tags/tag521.xml"/><Relationship Id="rId19" Type="http://schemas.openxmlformats.org/officeDocument/2006/relationships/tags" Target="../tags/tag530.xml"/><Relationship Id="rId4" Type="http://schemas.openxmlformats.org/officeDocument/2006/relationships/vmlDrawing" Target="../drawings/vmlDrawing80.vml"/><Relationship Id="rId9" Type="http://schemas.openxmlformats.org/officeDocument/2006/relationships/tags" Target="../tags/tag520.xml"/><Relationship Id="rId14" Type="http://schemas.openxmlformats.org/officeDocument/2006/relationships/tags" Target="../tags/tag525.xml"/><Relationship Id="rId22" Type="http://schemas.openxmlformats.org/officeDocument/2006/relationships/tags" Target="../tags/tag533.xml"/></Relationships>
</file>

<file path=ppt/slideMasters/_rels/slideMaster25.xml.rels><?xml version="1.0" encoding="UTF-8" standalone="yes"?>
<Relationships xmlns="http://schemas.openxmlformats.org/package/2006/relationships"><Relationship Id="rId8" Type="http://schemas.openxmlformats.org/officeDocument/2006/relationships/tags" Target="../tags/tag537.xml"/><Relationship Id="rId13" Type="http://schemas.openxmlformats.org/officeDocument/2006/relationships/tags" Target="../tags/tag542.xml"/><Relationship Id="rId18" Type="http://schemas.openxmlformats.org/officeDocument/2006/relationships/tags" Target="../tags/tag547.xml"/><Relationship Id="rId3" Type="http://schemas.openxmlformats.org/officeDocument/2006/relationships/theme" Target="../theme/theme25.xml"/><Relationship Id="rId21" Type="http://schemas.openxmlformats.org/officeDocument/2006/relationships/tags" Target="../tags/tag550.xml"/><Relationship Id="rId7" Type="http://schemas.openxmlformats.org/officeDocument/2006/relationships/tags" Target="../tags/tag536.xml"/><Relationship Id="rId12" Type="http://schemas.openxmlformats.org/officeDocument/2006/relationships/tags" Target="../tags/tag541.xml"/><Relationship Id="rId17" Type="http://schemas.openxmlformats.org/officeDocument/2006/relationships/tags" Target="../tags/tag546.xml"/><Relationship Id="rId25" Type="http://schemas.openxmlformats.org/officeDocument/2006/relationships/image" Target="../media/image3.png"/><Relationship Id="rId2" Type="http://schemas.openxmlformats.org/officeDocument/2006/relationships/slideLayout" Target="../slideLayouts/slideLayout125.xml"/><Relationship Id="rId16" Type="http://schemas.openxmlformats.org/officeDocument/2006/relationships/tags" Target="../tags/tag545.xml"/><Relationship Id="rId20" Type="http://schemas.openxmlformats.org/officeDocument/2006/relationships/tags" Target="../tags/tag549.xml"/><Relationship Id="rId1" Type="http://schemas.openxmlformats.org/officeDocument/2006/relationships/slideLayout" Target="../slideLayouts/slideLayout124.xml"/><Relationship Id="rId6" Type="http://schemas.openxmlformats.org/officeDocument/2006/relationships/tags" Target="../tags/tag535.xml"/><Relationship Id="rId11" Type="http://schemas.openxmlformats.org/officeDocument/2006/relationships/tags" Target="../tags/tag540.xml"/><Relationship Id="rId24" Type="http://schemas.openxmlformats.org/officeDocument/2006/relationships/image" Target="../media/image2.jpeg"/><Relationship Id="rId5" Type="http://schemas.openxmlformats.org/officeDocument/2006/relationships/tags" Target="../tags/tag534.xml"/><Relationship Id="rId15" Type="http://schemas.openxmlformats.org/officeDocument/2006/relationships/tags" Target="../tags/tag544.xml"/><Relationship Id="rId23" Type="http://schemas.openxmlformats.org/officeDocument/2006/relationships/oleObject" Target="../embeddings/oleObject85.bin"/><Relationship Id="rId10" Type="http://schemas.openxmlformats.org/officeDocument/2006/relationships/tags" Target="../tags/tag539.xml"/><Relationship Id="rId19" Type="http://schemas.openxmlformats.org/officeDocument/2006/relationships/tags" Target="../tags/tag548.xml"/><Relationship Id="rId4" Type="http://schemas.openxmlformats.org/officeDocument/2006/relationships/vmlDrawing" Target="../drawings/vmlDrawing83.vml"/><Relationship Id="rId9" Type="http://schemas.openxmlformats.org/officeDocument/2006/relationships/tags" Target="../tags/tag538.xml"/><Relationship Id="rId14" Type="http://schemas.openxmlformats.org/officeDocument/2006/relationships/tags" Target="../tags/tag543.xml"/><Relationship Id="rId22" Type="http://schemas.openxmlformats.org/officeDocument/2006/relationships/tags" Target="../tags/tag551.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tags" Target="../tags/tag553.xml"/><Relationship Id="rId18" Type="http://schemas.openxmlformats.org/officeDocument/2006/relationships/tags" Target="../tags/tag558.xml"/><Relationship Id="rId26" Type="http://schemas.openxmlformats.org/officeDocument/2006/relationships/tags" Target="../tags/tag566.xml"/><Relationship Id="rId3" Type="http://schemas.openxmlformats.org/officeDocument/2006/relationships/slideLayout" Target="../slideLayouts/slideLayout128.xml"/><Relationship Id="rId21" Type="http://schemas.openxmlformats.org/officeDocument/2006/relationships/tags" Target="../tags/tag561.xml"/><Relationship Id="rId7" Type="http://schemas.openxmlformats.org/officeDocument/2006/relationships/slideLayout" Target="../slideLayouts/slideLayout132.xml"/><Relationship Id="rId12" Type="http://schemas.openxmlformats.org/officeDocument/2006/relationships/tags" Target="../tags/tag552.xml"/><Relationship Id="rId17" Type="http://schemas.openxmlformats.org/officeDocument/2006/relationships/tags" Target="../tags/tag557.xml"/><Relationship Id="rId25" Type="http://schemas.openxmlformats.org/officeDocument/2006/relationships/tags" Target="../tags/tag565.xml"/><Relationship Id="rId2" Type="http://schemas.openxmlformats.org/officeDocument/2006/relationships/slideLayout" Target="../slideLayouts/slideLayout127.xml"/><Relationship Id="rId16" Type="http://schemas.openxmlformats.org/officeDocument/2006/relationships/tags" Target="../tags/tag556.xml"/><Relationship Id="rId20" Type="http://schemas.openxmlformats.org/officeDocument/2006/relationships/tags" Target="../tags/tag560.xml"/><Relationship Id="rId29" Type="http://schemas.openxmlformats.org/officeDocument/2006/relationships/tags" Target="../tags/tag569.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vmlDrawing" Target="../drawings/vmlDrawing86.vml"/><Relationship Id="rId24" Type="http://schemas.openxmlformats.org/officeDocument/2006/relationships/tags" Target="../tags/tag564.xml"/><Relationship Id="rId32" Type="http://schemas.openxmlformats.org/officeDocument/2006/relationships/image" Target="../media/image17.jpeg"/><Relationship Id="rId5" Type="http://schemas.openxmlformats.org/officeDocument/2006/relationships/slideLayout" Target="../slideLayouts/slideLayout130.xml"/><Relationship Id="rId15" Type="http://schemas.openxmlformats.org/officeDocument/2006/relationships/tags" Target="../tags/tag555.xml"/><Relationship Id="rId23" Type="http://schemas.openxmlformats.org/officeDocument/2006/relationships/tags" Target="../tags/tag563.xml"/><Relationship Id="rId28" Type="http://schemas.openxmlformats.org/officeDocument/2006/relationships/tags" Target="../tags/tag568.xml"/><Relationship Id="rId10" Type="http://schemas.openxmlformats.org/officeDocument/2006/relationships/theme" Target="../theme/theme26.xml"/><Relationship Id="rId19" Type="http://schemas.openxmlformats.org/officeDocument/2006/relationships/tags" Target="../tags/tag559.xml"/><Relationship Id="rId31" Type="http://schemas.openxmlformats.org/officeDocument/2006/relationships/image" Target="../media/image40.jpeg"/><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tags" Target="../tags/tag554.xml"/><Relationship Id="rId22" Type="http://schemas.openxmlformats.org/officeDocument/2006/relationships/tags" Target="../tags/tag562.xml"/><Relationship Id="rId27" Type="http://schemas.openxmlformats.org/officeDocument/2006/relationships/tags" Target="../tags/tag567.xml"/><Relationship Id="rId30" Type="http://schemas.openxmlformats.org/officeDocument/2006/relationships/oleObject" Target="../embeddings/oleObject88.bin"/></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tags" Target="../tags/tag680.xml"/><Relationship Id="rId18" Type="http://schemas.openxmlformats.org/officeDocument/2006/relationships/tags" Target="../tags/tag685.xml"/><Relationship Id="rId26" Type="http://schemas.openxmlformats.org/officeDocument/2006/relationships/tags" Target="../tags/tag693.xml"/><Relationship Id="rId3" Type="http://schemas.openxmlformats.org/officeDocument/2006/relationships/slideLayout" Target="../slideLayouts/slideLayout137.xml"/><Relationship Id="rId21" Type="http://schemas.openxmlformats.org/officeDocument/2006/relationships/tags" Target="../tags/tag688.xml"/><Relationship Id="rId7" Type="http://schemas.openxmlformats.org/officeDocument/2006/relationships/slideLayout" Target="../slideLayouts/slideLayout141.xml"/><Relationship Id="rId12" Type="http://schemas.openxmlformats.org/officeDocument/2006/relationships/tags" Target="../tags/tag679.xml"/><Relationship Id="rId17" Type="http://schemas.openxmlformats.org/officeDocument/2006/relationships/tags" Target="../tags/tag684.xml"/><Relationship Id="rId25" Type="http://schemas.openxmlformats.org/officeDocument/2006/relationships/tags" Target="../tags/tag692.xml"/><Relationship Id="rId2" Type="http://schemas.openxmlformats.org/officeDocument/2006/relationships/slideLayout" Target="../slideLayouts/slideLayout136.xml"/><Relationship Id="rId16" Type="http://schemas.openxmlformats.org/officeDocument/2006/relationships/tags" Target="../tags/tag683.xml"/><Relationship Id="rId20" Type="http://schemas.openxmlformats.org/officeDocument/2006/relationships/tags" Target="../tags/tag687.xml"/><Relationship Id="rId29" Type="http://schemas.openxmlformats.org/officeDocument/2006/relationships/oleObject" Target="../embeddings/oleObject98.bin"/><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tags" Target="../tags/tag678.xml"/><Relationship Id="rId24" Type="http://schemas.openxmlformats.org/officeDocument/2006/relationships/tags" Target="../tags/tag691.xml"/><Relationship Id="rId5" Type="http://schemas.openxmlformats.org/officeDocument/2006/relationships/slideLayout" Target="../slideLayouts/slideLayout139.xml"/><Relationship Id="rId15" Type="http://schemas.openxmlformats.org/officeDocument/2006/relationships/tags" Target="../tags/tag682.xml"/><Relationship Id="rId23" Type="http://schemas.openxmlformats.org/officeDocument/2006/relationships/tags" Target="../tags/tag690.xml"/><Relationship Id="rId28" Type="http://schemas.openxmlformats.org/officeDocument/2006/relationships/tags" Target="../tags/tag695.xml"/><Relationship Id="rId10" Type="http://schemas.openxmlformats.org/officeDocument/2006/relationships/vmlDrawing" Target="../drawings/vmlDrawing95.vml"/><Relationship Id="rId19" Type="http://schemas.openxmlformats.org/officeDocument/2006/relationships/tags" Target="../tags/tag686.xml"/><Relationship Id="rId31" Type="http://schemas.openxmlformats.org/officeDocument/2006/relationships/image" Target="../media/image17.jpeg"/><Relationship Id="rId4" Type="http://schemas.openxmlformats.org/officeDocument/2006/relationships/slideLayout" Target="../slideLayouts/slideLayout138.xml"/><Relationship Id="rId9" Type="http://schemas.openxmlformats.org/officeDocument/2006/relationships/theme" Target="../theme/theme27.xml"/><Relationship Id="rId14" Type="http://schemas.openxmlformats.org/officeDocument/2006/relationships/tags" Target="../tags/tag681.xml"/><Relationship Id="rId22" Type="http://schemas.openxmlformats.org/officeDocument/2006/relationships/tags" Target="../tags/tag689.xml"/><Relationship Id="rId27" Type="http://schemas.openxmlformats.org/officeDocument/2006/relationships/tags" Target="../tags/tag694.xml"/><Relationship Id="rId30" Type="http://schemas.openxmlformats.org/officeDocument/2006/relationships/image" Target="../media/image40.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tags" Target="../tags/tag780.xml"/><Relationship Id="rId18" Type="http://schemas.openxmlformats.org/officeDocument/2006/relationships/tags" Target="../tags/tag785.xml"/><Relationship Id="rId26" Type="http://schemas.openxmlformats.org/officeDocument/2006/relationships/tags" Target="../tags/tag793.xml"/><Relationship Id="rId3" Type="http://schemas.openxmlformats.org/officeDocument/2006/relationships/slideLayout" Target="../slideLayouts/slideLayout145.xml"/><Relationship Id="rId21" Type="http://schemas.openxmlformats.org/officeDocument/2006/relationships/tags" Target="../tags/tag788.xml"/><Relationship Id="rId7" Type="http://schemas.openxmlformats.org/officeDocument/2006/relationships/slideLayout" Target="../slideLayouts/slideLayout149.xml"/><Relationship Id="rId12" Type="http://schemas.openxmlformats.org/officeDocument/2006/relationships/tags" Target="../tags/tag779.xml"/><Relationship Id="rId17" Type="http://schemas.openxmlformats.org/officeDocument/2006/relationships/tags" Target="../tags/tag784.xml"/><Relationship Id="rId25" Type="http://schemas.openxmlformats.org/officeDocument/2006/relationships/tags" Target="../tags/tag792.xml"/><Relationship Id="rId2" Type="http://schemas.openxmlformats.org/officeDocument/2006/relationships/slideLayout" Target="../slideLayouts/slideLayout144.xml"/><Relationship Id="rId16" Type="http://schemas.openxmlformats.org/officeDocument/2006/relationships/tags" Target="../tags/tag783.xml"/><Relationship Id="rId20" Type="http://schemas.openxmlformats.org/officeDocument/2006/relationships/tags" Target="../tags/tag787.xml"/><Relationship Id="rId29" Type="http://schemas.openxmlformats.org/officeDocument/2006/relationships/oleObject" Target="../embeddings/oleObject107.bin"/><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tags" Target="../tags/tag778.xml"/><Relationship Id="rId24" Type="http://schemas.openxmlformats.org/officeDocument/2006/relationships/tags" Target="../tags/tag791.xml"/><Relationship Id="rId5" Type="http://schemas.openxmlformats.org/officeDocument/2006/relationships/slideLayout" Target="../slideLayouts/slideLayout147.xml"/><Relationship Id="rId15" Type="http://schemas.openxmlformats.org/officeDocument/2006/relationships/tags" Target="../tags/tag782.xml"/><Relationship Id="rId23" Type="http://schemas.openxmlformats.org/officeDocument/2006/relationships/tags" Target="../tags/tag790.xml"/><Relationship Id="rId28" Type="http://schemas.openxmlformats.org/officeDocument/2006/relationships/tags" Target="../tags/tag795.xml"/><Relationship Id="rId10" Type="http://schemas.openxmlformats.org/officeDocument/2006/relationships/vmlDrawing" Target="../drawings/vmlDrawing103.vml"/><Relationship Id="rId19" Type="http://schemas.openxmlformats.org/officeDocument/2006/relationships/tags" Target="../tags/tag786.xml"/><Relationship Id="rId31" Type="http://schemas.openxmlformats.org/officeDocument/2006/relationships/image" Target="../media/image17.jpeg"/><Relationship Id="rId4" Type="http://schemas.openxmlformats.org/officeDocument/2006/relationships/slideLayout" Target="../slideLayouts/slideLayout146.xml"/><Relationship Id="rId9" Type="http://schemas.openxmlformats.org/officeDocument/2006/relationships/theme" Target="../theme/theme28.xml"/><Relationship Id="rId14" Type="http://schemas.openxmlformats.org/officeDocument/2006/relationships/tags" Target="../tags/tag781.xml"/><Relationship Id="rId22" Type="http://schemas.openxmlformats.org/officeDocument/2006/relationships/tags" Target="../tags/tag789.xml"/><Relationship Id="rId27" Type="http://schemas.openxmlformats.org/officeDocument/2006/relationships/tags" Target="../tags/tag794.xml"/><Relationship Id="rId30" Type="http://schemas.openxmlformats.org/officeDocument/2006/relationships/image" Target="../media/image40.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tags" Target="../tags/tag880.xml"/><Relationship Id="rId18" Type="http://schemas.openxmlformats.org/officeDocument/2006/relationships/tags" Target="../tags/tag885.xml"/><Relationship Id="rId26" Type="http://schemas.openxmlformats.org/officeDocument/2006/relationships/tags" Target="../tags/tag893.xml"/><Relationship Id="rId3" Type="http://schemas.openxmlformats.org/officeDocument/2006/relationships/slideLayout" Target="../slideLayouts/slideLayout153.xml"/><Relationship Id="rId21" Type="http://schemas.openxmlformats.org/officeDocument/2006/relationships/tags" Target="../tags/tag888.xml"/><Relationship Id="rId7" Type="http://schemas.openxmlformats.org/officeDocument/2006/relationships/slideLayout" Target="../slideLayouts/slideLayout157.xml"/><Relationship Id="rId12" Type="http://schemas.openxmlformats.org/officeDocument/2006/relationships/tags" Target="../tags/tag879.xml"/><Relationship Id="rId17" Type="http://schemas.openxmlformats.org/officeDocument/2006/relationships/tags" Target="../tags/tag884.xml"/><Relationship Id="rId25" Type="http://schemas.openxmlformats.org/officeDocument/2006/relationships/tags" Target="../tags/tag892.xml"/><Relationship Id="rId2" Type="http://schemas.openxmlformats.org/officeDocument/2006/relationships/slideLayout" Target="../slideLayouts/slideLayout152.xml"/><Relationship Id="rId16" Type="http://schemas.openxmlformats.org/officeDocument/2006/relationships/tags" Target="../tags/tag883.xml"/><Relationship Id="rId20" Type="http://schemas.openxmlformats.org/officeDocument/2006/relationships/tags" Target="../tags/tag887.xml"/><Relationship Id="rId29" Type="http://schemas.openxmlformats.org/officeDocument/2006/relationships/oleObject" Target="../embeddings/oleObject116.bin"/><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tags" Target="../tags/tag878.xml"/><Relationship Id="rId24" Type="http://schemas.openxmlformats.org/officeDocument/2006/relationships/tags" Target="../tags/tag891.xml"/><Relationship Id="rId5" Type="http://schemas.openxmlformats.org/officeDocument/2006/relationships/slideLayout" Target="../slideLayouts/slideLayout155.xml"/><Relationship Id="rId15" Type="http://schemas.openxmlformats.org/officeDocument/2006/relationships/tags" Target="../tags/tag882.xml"/><Relationship Id="rId23" Type="http://schemas.openxmlformats.org/officeDocument/2006/relationships/tags" Target="../tags/tag890.xml"/><Relationship Id="rId28" Type="http://schemas.openxmlformats.org/officeDocument/2006/relationships/tags" Target="../tags/tag895.xml"/><Relationship Id="rId10" Type="http://schemas.openxmlformats.org/officeDocument/2006/relationships/vmlDrawing" Target="../drawings/vmlDrawing111.vml"/><Relationship Id="rId19" Type="http://schemas.openxmlformats.org/officeDocument/2006/relationships/tags" Target="../tags/tag886.xml"/><Relationship Id="rId31" Type="http://schemas.openxmlformats.org/officeDocument/2006/relationships/image" Target="../media/image17.jpeg"/><Relationship Id="rId4" Type="http://schemas.openxmlformats.org/officeDocument/2006/relationships/slideLayout" Target="../slideLayouts/slideLayout154.xml"/><Relationship Id="rId9" Type="http://schemas.openxmlformats.org/officeDocument/2006/relationships/theme" Target="../theme/theme29.xml"/><Relationship Id="rId14" Type="http://schemas.openxmlformats.org/officeDocument/2006/relationships/tags" Target="../tags/tag881.xml"/><Relationship Id="rId22" Type="http://schemas.openxmlformats.org/officeDocument/2006/relationships/tags" Target="../tags/tag889.xml"/><Relationship Id="rId27" Type="http://schemas.openxmlformats.org/officeDocument/2006/relationships/tags" Target="../tags/tag894.xml"/><Relationship Id="rId30" Type="http://schemas.openxmlformats.org/officeDocument/2006/relationships/image" Target="../media/image40.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ags" Target="../tags/tag40.xml"/><Relationship Id="rId18" Type="http://schemas.openxmlformats.org/officeDocument/2006/relationships/tags" Target="../tags/tag45.xml"/><Relationship Id="rId26" Type="http://schemas.openxmlformats.org/officeDocument/2006/relationships/oleObject" Target="../embeddings/oleObject8.bin"/><Relationship Id="rId3" Type="http://schemas.openxmlformats.org/officeDocument/2006/relationships/slideLayout" Target="../slideLayouts/slideLayout10.xml"/><Relationship Id="rId21" Type="http://schemas.openxmlformats.org/officeDocument/2006/relationships/tags" Target="../tags/tag48.xml"/><Relationship Id="rId7" Type="http://schemas.openxmlformats.org/officeDocument/2006/relationships/slideLayout" Target="../slideLayouts/slideLayout14.xml"/><Relationship Id="rId12" Type="http://schemas.openxmlformats.org/officeDocument/2006/relationships/tags" Target="../tags/tag39.xml"/><Relationship Id="rId17" Type="http://schemas.openxmlformats.org/officeDocument/2006/relationships/tags" Target="../tags/tag44.xml"/><Relationship Id="rId25" Type="http://schemas.openxmlformats.org/officeDocument/2006/relationships/tags" Target="../tags/tag52.xml"/><Relationship Id="rId2" Type="http://schemas.openxmlformats.org/officeDocument/2006/relationships/slideLayout" Target="../slideLayouts/slideLayout9.xml"/><Relationship Id="rId16" Type="http://schemas.openxmlformats.org/officeDocument/2006/relationships/tags" Target="../tags/tag43.xml"/><Relationship Id="rId20" Type="http://schemas.openxmlformats.org/officeDocument/2006/relationships/tags" Target="../tags/tag4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ags" Target="../tags/tag38.xml"/><Relationship Id="rId24" Type="http://schemas.openxmlformats.org/officeDocument/2006/relationships/tags" Target="../tags/tag51.xml"/><Relationship Id="rId5" Type="http://schemas.openxmlformats.org/officeDocument/2006/relationships/slideLayout" Target="../slideLayouts/slideLayout12.xml"/><Relationship Id="rId15" Type="http://schemas.openxmlformats.org/officeDocument/2006/relationships/tags" Target="../tags/tag42.xml"/><Relationship Id="rId23" Type="http://schemas.openxmlformats.org/officeDocument/2006/relationships/tags" Target="../tags/tag50.xml"/><Relationship Id="rId28" Type="http://schemas.openxmlformats.org/officeDocument/2006/relationships/image" Target="../media/image17.jpeg"/><Relationship Id="rId10" Type="http://schemas.openxmlformats.org/officeDocument/2006/relationships/vmlDrawing" Target="../drawings/vmlDrawing8.vml"/><Relationship Id="rId19" Type="http://schemas.openxmlformats.org/officeDocument/2006/relationships/tags" Target="../tags/tag46.xml"/><Relationship Id="rId4" Type="http://schemas.openxmlformats.org/officeDocument/2006/relationships/slideLayout" Target="../slideLayouts/slideLayout11.xml"/><Relationship Id="rId9" Type="http://schemas.openxmlformats.org/officeDocument/2006/relationships/theme" Target="../theme/theme3.xml"/><Relationship Id="rId14" Type="http://schemas.openxmlformats.org/officeDocument/2006/relationships/tags" Target="../tags/tag41.xml"/><Relationship Id="rId22" Type="http://schemas.openxmlformats.org/officeDocument/2006/relationships/tags" Target="../tags/tag49.xml"/><Relationship Id="rId27" Type="http://schemas.openxmlformats.org/officeDocument/2006/relationships/image" Target="../media/image2.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tags" Target="../tags/tag979.xml"/><Relationship Id="rId18" Type="http://schemas.openxmlformats.org/officeDocument/2006/relationships/tags" Target="../tags/tag984.xml"/><Relationship Id="rId26" Type="http://schemas.openxmlformats.org/officeDocument/2006/relationships/tags" Target="../tags/tag992.xml"/><Relationship Id="rId3" Type="http://schemas.openxmlformats.org/officeDocument/2006/relationships/slideLayout" Target="../slideLayouts/slideLayout161.xml"/><Relationship Id="rId21" Type="http://schemas.openxmlformats.org/officeDocument/2006/relationships/tags" Target="../tags/tag987.xml"/><Relationship Id="rId7" Type="http://schemas.openxmlformats.org/officeDocument/2006/relationships/slideLayout" Target="../slideLayouts/slideLayout165.xml"/><Relationship Id="rId12" Type="http://schemas.openxmlformats.org/officeDocument/2006/relationships/tags" Target="../tags/tag978.xml"/><Relationship Id="rId17" Type="http://schemas.openxmlformats.org/officeDocument/2006/relationships/tags" Target="../tags/tag983.xml"/><Relationship Id="rId25" Type="http://schemas.openxmlformats.org/officeDocument/2006/relationships/tags" Target="../tags/tag991.xml"/><Relationship Id="rId2" Type="http://schemas.openxmlformats.org/officeDocument/2006/relationships/slideLayout" Target="../slideLayouts/slideLayout160.xml"/><Relationship Id="rId16" Type="http://schemas.openxmlformats.org/officeDocument/2006/relationships/tags" Target="../tags/tag982.xml"/><Relationship Id="rId20" Type="http://schemas.openxmlformats.org/officeDocument/2006/relationships/tags" Target="../tags/tag986.xml"/><Relationship Id="rId29" Type="http://schemas.openxmlformats.org/officeDocument/2006/relationships/tags" Target="../tags/tag995.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vmlDrawing" Target="../drawings/vmlDrawing119.vml"/><Relationship Id="rId24" Type="http://schemas.openxmlformats.org/officeDocument/2006/relationships/tags" Target="../tags/tag990.xml"/><Relationship Id="rId32" Type="http://schemas.openxmlformats.org/officeDocument/2006/relationships/image" Target="../media/image17.jpeg"/><Relationship Id="rId5" Type="http://schemas.openxmlformats.org/officeDocument/2006/relationships/slideLayout" Target="../slideLayouts/slideLayout163.xml"/><Relationship Id="rId15" Type="http://schemas.openxmlformats.org/officeDocument/2006/relationships/tags" Target="../tags/tag981.xml"/><Relationship Id="rId23" Type="http://schemas.openxmlformats.org/officeDocument/2006/relationships/tags" Target="../tags/tag989.xml"/><Relationship Id="rId28" Type="http://schemas.openxmlformats.org/officeDocument/2006/relationships/tags" Target="../tags/tag994.xml"/><Relationship Id="rId10" Type="http://schemas.openxmlformats.org/officeDocument/2006/relationships/theme" Target="../theme/theme30.xml"/><Relationship Id="rId19" Type="http://schemas.openxmlformats.org/officeDocument/2006/relationships/tags" Target="../tags/tag985.xml"/><Relationship Id="rId31" Type="http://schemas.openxmlformats.org/officeDocument/2006/relationships/image" Target="../media/image40.jpeg"/><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tags" Target="../tags/tag980.xml"/><Relationship Id="rId22" Type="http://schemas.openxmlformats.org/officeDocument/2006/relationships/tags" Target="../tags/tag988.xml"/><Relationship Id="rId27" Type="http://schemas.openxmlformats.org/officeDocument/2006/relationships/tags" Target="../tags/tag993.xml"/><Relationship Id="rId30" Type="http://schemas.openxmlformats.org/officeDocument/2006/relationships/oleObject" Target="../embeddings/oleObject125.bin"/></Relationships>
</file>

<file path=ppt/slideMasters/_rels/slideMaster31.xml.rels><?xml version="1.0" encoding="UTF-8" standalone="yes"?>
<Relationships xmlns="http://schemas.openxmlformats.org/package/2006/relationships"><Relationship Id="rId8" Type="http://schemas.openxmlformats.org/officeDocument/2006/relationships/tags" Target="../tags/tag1104.xml"/><Relationship Id="rId13" Type="http://schemas.openxmlformats.org/officeDocument/2006/relationships/tags" Target="../tags/tag1109.xml"/><Relationship Id="rId18" Type="http://schemas.openxmlformats.org/officeDocument/2006/relationships/tags" Target="../tags/tag1114.xml"/><Relationship Id="rId26" Type="http://schemas.openxmlformats.org/officeDocument/2006/relationships/oleObject" Target="../embeddings/oleObject135.bin"/><Relationship Id="rId3" Type="http://schemas.openxmlformats.org/officeDocument/2006/relationships/slideLayout" Target="../slideLayouts/slideLayout170.xml"/><Relationship Id="rId21" Type="http://schemas.openxmlformats.org/officeDocument/2006/relationships/tags" Target="../tags/tag1117.xml"/><Relationship Id="rId7" Type="http://schemas.openxmlformats.org/officeDocument/2006/relationships/vmlDrawing" Target="../drawings/vmlDrawing128.vml"/><Relationship Id="rId12" Type="http://schemas.openxmlformats.org/officeDocument/2006/relationships/tags" Target="../tags/tag1108.xml"/><Relationship Id="rId17" Type="http://schemas.openxmlformats.org/officeDocument/2006/relationships/tags" Target="../tags/tag1113.xml"/><Relationship Id="rId25" Type="http://schemas.openxmlformats.org/officeDocument/2006/relationships/tags" Target="../tags/tag1121.xml"/><Relationship Id="rId2" Type="http://schemas.openxmlformats.org/officeDocument/2006/relationships/slideLayout" Target="../slideLayouts/slideLayout169.xml"/><Relationship Id="rId16" Type="http://schemas.openxmlformats.org/officeDocument/2006/relationships/tags" Target="../tags/tag1112.xml"/><Relationship Id="rId20" Type="http://schemas.openxmlformats.org/officeDocument/2006/relationships/tags" Target="../tags/tag1116.xml"/><Relationship Id="rId1" Type="http://schemas.openxmlformats.org/officeDocument/2006/relationships/slideLayout" Target="../slideLayouts/slideLayout168.xml"/><Relationship Id="rId6" Type="http://schemas.openxmlformats.org/officeDocument/2006/relationships/theme" Target="../theme/theme31.xml"/><Relationship Id="rId11" Type="http://schemas.openxmlformats.org/officeDocument/2006/relationships/tags" Target="../tags/tag1107.xml"/><Relationship Id="rId24" Type="http://schemas.openxmlformats.org/officeDocument/2006/relationships/tags" Target="../tags/tag1120.xml"/><Relationship Id="rId5" Type="http://schemas.openxmlformats.org/officeDocument/2006/relationships/slideLayout" Target="../slideLayouts/slideLayout172.xml"/><Relationship Id="rId15" Type="http://schemas.openxmlformats.org/officeDocument/2006/relationships/tags" Target="../tags/tag1111.xml"/><Relationship Id="rId23" Type="http://schemas.openxmlformats.org/officeDocument/2006/relationships/tags" Target="../tags/tag1119.xml"/><Relationship Id="rId28" Type="http://schemas.openxmlformats.org/officeDocument/2006/relationships/image" Target="../media/image3.png"/><Relationship Id="rId10" Type="http://schemas.openxmlformats.org/officeDocument/2006/relationships/tags" Target="../tags/tag1106.xml"/><Relationship Id="rId19" Type="http://schemas.openxmlformats.org/officeDocument/2006/relationships/tags" Target="../tags/tag1115.xml"/><Relationship Id="rId4" Type="http://schemas.openxmlformats.org/officeDocument/2006/relationships/slideLayout" Target="../slideLayouts/slideLayout171.xml"/><Relationship Id="rId9" Type="http://schemas.openxmlformats.org/officeDocument/2006/relationships/tags" Target="../tags/tag1105.xml"/><Relationship Id="rId14" Type="http://schemas.openxmlformats.org/officeDocument/2006/relationships/tags" Target="../tags/tag1110.xml"/><Relationship Id="rId22" Type="http://schemas.openxmlformats.org/officeDocument/2006/relationships/tags" Target="../tags/tag1118.xml"/><Relationship Id="rId27" Type="http://schemas.openxmlformats.org/officeDocument/2006/relationships/image" Target="../media/image2.jpeg"/></Relationships>
</file>

<file path=ppt/slideMasters/_rels/slideMaster32.xml.rels><?xml version="1.0" encoding="UTF-8" standalone="yes"?>
<Relationships xmlns="http://schemas.openxmlformats.org/package/2006/relationships"><Relationship Id="rId8" Type="http://schemas.openxmlformats.org/officeDocument/2006/relationships/tags" Target="../tags/tag1122.xml"/><Relationship Id="rId13" Type="http://schemas.openxmlformats.org/officeDocument/2006/relationships/tags" Target="../tags/tag1127.xml"/><Relationship Id="rId18" Type="http://schemas.openxmlformats.org/officeDocument/2006/relationships/tags" Target="../tags/tag1132.xml"/><Relationship Id="rId26" Type="http://schemas.openxmlformats.org/officeDocument/2006/relationships/oleObject" Target="../embeddings/oleObject139.bin"/><Relationship Id="rId3" Type="http://schemas.openxmlformats.org/officeDocument/2006/relationships/slideLayout" Target="../slideLayouts/slideLayout175.xml"/><Relationship Id="rId21" Type="http://schemas.openxmlformats.org/officeDocument/2006/relationships/tags" Target="../tags/tag1135.xml"/><Relationship Id="rId7" Type="http://schemas.openxmlformats.org/officeDocument/2006/relationships/vmlDrawing" Target="../drawings/vmlDrawing132.vml"/><Relationship Id="rId12" Type="http://schemas.openxmlformats.org/officeDocument/2006/relationships/tags" Target="../tags/tag1126.xml"/><Relationship Id="rId17" Type="http://schemas.openxmlformats.org/officeDocument/2006/relationships/tags" Target="../tags/tag1131.xml"/><Relationship Id="rId25" Type="http://schemas.openxmlformats.org/officeDocument/2006/relationships/tags" Target="../tags/tag1139.xml"/><Relationship Id="rId2" Type="http://schemas.openxmlformats.org/officeDocument/2006/relationships/slideLayout" Target="../slideLayouts/slideLayout174.xml"/><Relationship Id="rId16" Type="http://schemas.openxmlformats.org/officeDocument/2006/relationships/tags" Target="../tags/tag1130.xml"/><Relationship Id="rId20" Type="http://schemas.openxmlformats.org/officeDocument/2006/relationships/tags" Target="../tags/tag1134.xml"/><Relationship Id="rId1" Type="http://schemas.openxmlformats.org/officeDocument/2006/relationships/slideLayout" Target="../slideLayouts/slideLayout173.xml"/><Relationship Id="rId6" Type="http://schemas.openxmlformats.org/officeDocument/2006/relationships/theme" Target="../theme/theme32.xml"/><Relationship Id="rId11" Type="http://schemas.openxmlformats.org/officeDocument/2006/relationships/tags" Target="../tags/tag1125.xml"/><Relationship Id="rId24" Type="http://schemas.openxmlformats.org/officeDocument/2006/relationships/tags" Target="../tags/tag1138.xml"/><Relationship Id="rId5" Type="http://schemas.openxmlformats.org/officeDocument/2006/relationships/slideLayout" Target="../slideLayouts/slideLayout177.xml"/><Relationship Id="rId15" Type="http://schemas.openxmlformats.org/officeDocument/2006/relationships/tags" Target="../tags/tag1129.xml"/><Relationship Id="rId23" Type="http://schemas.openxmlformats.org/officeDocument/2006/relationships/tags" Target="../tags/tag1137.xml"/><Relationship Id="rId28" Type="http://schemas.openxmlformats.org/officeDocument/2006/relationships/image" Target="../media/image3.png"/><Relationship Id="rId10" Type="http://schemas.openxmlformats.org/officeDocument/2006/relationships/tags" Target="../tags/tag1124.xml"/><Relationship Id="rId19" Type="http://schemas.openxmlformats.org/officeDocument/2006/relationships/tags" Target="../tags/tag1133.xml"/><Relationship Id="rId4" Type="http://schemas.openxmlformats.org/officeDocument/2006/relationships/slideLayout" Target="../slideLayouts/slideLayout176.xml"/><Relationship Id="rId9" Type="http://schemas.openxmlformats.org/officeDocument/2006/relationships/tags" Target="../tags/tag1123.xml"/><Relationship Id="rId14" Type="http://schemas.openxmlformats.org/officeDocument/2006/relationships/tags" Target="../tags/tag1128.xml"/><Relationship Id="rId22" Type="http://schemas.openxmlformats.org/officeDocument/2006/relationships/tags" Target="../tags/tag1136.xml"/><Relationship Id="rId27"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ags" Target="../tags/tag81.xml"/><Relationship Id="rId18" Type="http://schemas.openxmlformats.org/officeDocument/2006/relationships/tags" Target="../tags/tag86.xml"/><Relationship Id="rId26" Type="http://schemas.openxmlformats.org/officeDocument/2006/relationships/tags" Target="../tags/tag94.xml"/><Relationship Id="rId3" Type="http://schemas.openxmlformats.org/officeDocument/2006/relationships/slideLayout" Target="../slideLayouts/slideLayout18.xml"/><Relationship Id="rId21" Type="http://schemas.openxmlformats.org/officeDocument/2006/relationships/tags" Target="../tags/tag89.xml"/><Relationship Id="rId7" Type="http://schemas.openxmlformats.org/officeDocument/2006/relationships/slideLayout" Target="../slideLayouts/slideLayout22.xml"/><Relationship Id="rId12" Type="http://schemas.openxmlformats.org/officeDocument/2006/relationships/tags" Target="../tags/tag80.xml"/><Relationship Id="rId17" Type="http://schemas.openxmlformats.org/officeDocument/2006/relationships/tags" Target="../tags/tag85.xml"/><Relationship Id="rId25" Type="http://schemas.openxmlformats.org/officeDocument/2006/relationships/tags" Target="../tags/tag93.xml"/><Relationship Id="rId2" Type="http://schemas.openxmlformats.org/officeDocument/2006/relationships/slideLayout" Target="../slideLayouts/slideLayout17.xml"/><Relationship Id="rId16" Type="http://schemas.openxmlformats.org/officeDocument/2006/relationships/tags" Target="../tags/tag84.xml"/><Relationship Id="rId20" Type="http://schemas.openxmlformats.org/officeDocument/2006/relationships/tags" Target="../tags/tag88.xml"/><Relationship Id="rId29" Type="http://schemas.openxmlformats.org/officeDocument/2006/relationships/oleObject" Target="../embeddings/oleObject12.bin"/><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ags" Target="../tags/tag79.xml"/><Relationship Id="rId24" Type="http://schemas.openxmlformats.org/officeDocument/2006/relationships/tags" Target="../tags/tag92.xml"/><Relationship Id="rId5" Type="http://schemas.openxmlformats.org/officeDocument/2006/relationships/slideLayout" Target="../slideLayouts/slideLayout20.xml"/><Relationship Id="rId15" Type="http://schemas.openxmlformats.org/officeDocument/2006/relationships/tags" Target="../tags/tag83.xml"/><Relationship Id="rId23" Type="http://schemas.openxmlformats.org/officeDocument/2006/relationships/tags" Target="../tags/tag91.xml"/><Relationship Id="rId28" Type="http://schemas.openxmlformats.org/officeDocument/2006/relationships/tags" Target="../tags/tag96.xml"/><Relationship Id="rId10" Type="http://schemas.openxmlformats.org/officeDocument/2006/relationships/vmlDrawing" Target="../drawings/vmlDrawing12.vml"/><Relationship Id="rId19" Type="http://schemas.openxmlformats.org/officeDocument/2006/relationships/tags" Target="../tags/tag87.xml"/><Relationship Id="rId31" Type="http://schemas.openxmlformats.org/officeDocument/2006/relationships/image" Target="../media/image3.png"/><Relationship Id="rId4" Type="http://schemas.openxmlformats.org/officeDocument/2006/relationships/slideLayout" Target="../slideLayouts/slideLayout19.xml"/><Relationship Id="rId9" Type="http://schemas.openxmlformats.org/officeDocument/2006/relationships/theme" Target="../theme/theme4.xml"/><Relationship Id="rId14" Type="http://schemas.openxmlformats.org/officeDocument/2006/relationships/tags" Target="../tags/tag82.xml"/><Relationship Id="rId22" Type="http://schemas.openxmlformats.org/officeDocument/2006/relationships/tags" Target="../tags/tag90.xml"/><Relationship Id="rId27" Type="http://schemas.openxmlformats.org/officeDocument/2006/relationships/tags" Target="../tags/tag95.xml"/><Relationship Id="rId30"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vmlDrawing" Target="../drawings/vmlDrawing16.vml"/><Relationship Id="rId13" Type="http://schemas.openxmlformats.org/officeDocument/2006/relationships/tags" Target="../tags/tag101.xml"/><Relationship Id="rId18" Type="http://schemas.openxmlformats.org/officeDocument/2006/relationships/tags" Target="../tags/tag106.xml"/><Relationship Id="rId26" Type="http://schemas.openxmlformats.org/officeDocument/2006/relationships/tags" Target="../tags/tag114.xml"/><Relationship Id="rId3" Type="http://schemas.openxmlformats.org/officeDocument/2006/relationships/slideLayout" Target="../slideLayouts/slideLayout26.xml"/><Relationship Id="rId21" Type="http://schemas.openxmlformats.org/officeDocument/2006/relationships/tags" Target="../tags/tag109.xml"/><Relationship Id="rId7" Type="http://schemas.openxmlformats.org/officeDocument/2006/relationships/theme" Target="../theme/theme5.xml"/><Relationship Id="rId12" Type="http://schemas.openxmlformats.org/officeDocument/2006/relationships/tags" Target="../tags/tag100.xml"/><Relationship Id="rId17" Type="http://schemas.openxmlformats.org/officeDocument/2006/relationships/tags" Target="../tags/tag105.xml"/><Relationship Id="rId25" Type="http://schemas.openxmlformats.org/officeDocument/2006/relationships/tags" Target="../tags/tag113.xml"/><Relationship Id="rId2" Type="http://schemas.openxmlformats.org/officeDocument/2006/relationships/slideLayout" Target="../slideLayouts/slideLayout25.xml"/><Relationship Id="rId16" Type="http://schemas.openxmlformats.org/officeDocument/2006/relationships/tags" Target="../tags/tag104.xml"/><Relationship Id="rId20" Type="http://schemas.openxmlformats.org/officeDocument/2006/relationships/tags" Target="../tags/tag108.xml"/><Relationship Id="rId29"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ags" Target="../tags/tag99.xml"/><Relationship Id="rId24" Type="http://schemas.openxmlformats.org/officeDocument/2006/relationships/tags" Target="../tags/tag112.xml"/><Relationship Id="rId5" Type="http://schemas.openxmlformats.org/officeDocument/2006/relationships/slideLayout" Target="../slideLayouts/slideLayout28.xml"/><Relationship Id="rId15" Type="http://schemas.openxmlformats.org/officeDocument/2006/relationships/tags" Target="../tags/tag103.xml"/><Relationship Id="rId23" Type="http://schemas.openxmlformats.org/officeDocument/2006/relationships/tags" Target="../tags/tag111.xml"/><Relationship Id="rId28" Type="http://schemas.openxmlformats.org/officeDocument/2006/relationships/image" Target="../media/image2.jpeg"/><Relationship Id="rId10" Type="http://schemas.openxmlformats.org/officeDocument/2006/relationships/tags" Target="../tags/tag98.xml"/><Relationship Id="rId19" Type="http://schemas.openxmlformats.org/officeDocument/2006/relationships/tags" Target="../tags/tag107.xml"/><Relationship Id="rId4" Type="http://schemas.openxmlformats.org/officeDocument/2006/relationships/slideLayout" Target="../slideLayouts/slideLayout27.xml"/><Relationship Id="rId9" Type="http://schemas.openxmlformats.org/officeDocument/2006/relationships/tags" Target="../tags/tag97.xml"/><Relationship Id="rId14" Type="http://schemas.openxmlformats.org/officeDocument/2006/relationships/tags" Target="../tags/tag102.xml"/><Relationship Id="rId22" Type="http://schemas.openxmlformats.org/officeDocument/2006/relationships/tags" Target="../tags/tag110.xml"/><Relationship Id="rId27" Type="http://schemas.openxmlformats.org/officeDocument/2006/relationships/oleObject" Target="../embeddings/oleObject16.bin"/></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tags" Target="../tags/tag120.xml"/><Relationship Id="rId18" Type="http://schemas.openxmlformats.org/officeDocument/2006/relationships/tags" Target="../tags/tag125.xml"/><Relationship Id="rId26" Type="http://schemas.openxmlformats.org/officeDocument/2006/relationships/oleObject" Target="../embeddings/oleObject21.bin"/><Relationship Id="rId3" Type="http://schemas.openxmlformats.org/officeDocument/2006/relationships/slideLayout" Target="../slideLayouts/slideLayout32.xml"/><Relationship Id="rId21" Type="http://schemas.openxmlformats.org/officeDocument/2006/relationships/tags" Target="../tags/tag128.xml"/><Relationship Id="rId7" Type="http://schemas.openxmlformats.org/officeDocument/2006/relationships/vmlDrawing" Target="../drawings/vmlDrawing21.vml"/><Relationship Id="rId12" Type="http://schemas.openxmlformats.org/officeDocument/2006/relationships/tags" Target="../tags/tag119.xml"/><Relationship Id="rId17" Type="http://schemas.openxmlformats.org/officeDocument/2006/relationships/tags" Target="../tags/tag124.xml"/><Relationship Id="rId25" Type="http://schemas.openxmlformats.org/officeDocument/2006/relationships/tags" Target="../tags/tag132.xml"/><Relationship Id="rId2" Type="http://schemas.openxmlformats.org/officeDocument/2006/relationships/slideLayout" Target="../slideLayouts/slideLayout31.xml"/><Relationship Id="rId16" Type="http://schemas.openxmlformats.org/officeDocument/2006/relationships/tags" Target="../tags/tag123.xml"/><Relationship Id="rId20" Type="http://schemas.openxmlformats.org/officeDocument/2006/relationships/tags" Target="../tags/tag127.xml"/><Relationship Id="rId1" Type="http://schemas.openxmlformats.org/officeDocument/2006/relationships/slideLayout" Target="../slideLayouts/slideLayout30.xml"/><Relationship Id="rId6" Type="http://schemas.openxmlformats.org/officeDocument/2006/relationships/theme" Target="../theme/theme6.xml"/><Relationship Id="rId11" Type="http://schemas.openxmlformats.org/officeDocument/2006/relationships/tags" Target="../tags/tag118.xml"/><Relationship Id="rId24" Type="http://schemas.openxmlformats.org/officeDocument/2006/relationships/tags" Target="../tags/tag131.xml"/><Relationship Id="rId5" Type="http://schemas.openxmlformats.org/officeDocument/2006/relationships/slideLayout" Target="../slideLayouts/slideLayout34.xml"/><Relationship Id="rId15" Type="http://schemas.openxmlformats.org/officeDocument/2006/relationships/tags" Target="../tags/tag122.xml"/><Relationship Id="rId23" Type="http://schemas.openxmlformats.org/officeDocument/2006/relationships/tags" Target="../tags/tag130.xml"/><Relationship Id="rId28" Type="http://schemas.openxmlformats.org/officeDocument/2006/relationships/image" Target="../media/image3.png"/><Relationship Id="rId10" Type="http://schemas.openxmlformats.org/officeDocument/2006/relationships/tags" Target="../tags/tag117.xml"/><Relationship Id="rId19" Type="http://schemas.openxmlformats.org/officeDocument/2006/relationships/tags" Target="../tags/tag126.xml"/><Relationship Id="rId4" Type="http://schemas.openxmlformats.org/officeDocument/2006/relationships/slideLayout" Target="../slideLayouts/slideLayout33.xml"/><Relationship Id="rId9" Type="http://schemas.openxmlformats.org/officeDocument/2006/relationships/tags" Target="../tags/tag116.xml"/><Relationship Id="rId14" Type="http://schemas.openxmlformats.org/officeDocument/2006/relationships/tags" Target="../tags/tag121.xml"/><Relationship Id="rId22" Type="http://schemas.openxmlformats.org/officeDocument/2006/relationships/tags" Target="../tags/tag129.xml"/><Relationship Id="rId27"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image" Target="../media/image32.jpeg"/><Relationship Id="rId2" Type="http://schemas.openxmlformats.org/officeDocument/2006/relationships/slideLayout" Target="../slideLayouts/slideLayout36.xml"/><Relationship Id="rId16" Type="http://schemas.openxmlformats.org/officeDocument/2006/relationships/image" Target="../media/image31.jpe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oleObject" Target="../embeddings/oleObject24.bin"/><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vmlDrawing" Target="../drawings/vmlDrawing24.v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tags" Target="../tags/tag139.xml"/><Relationship Id="rId18" Type="http://schemas.openxmlformats.org/officeDocument/2006/relationships/tags" Target="../tags/tag144.xml"/><Relationship Id="rId26" Type="http://schemas.openxmlformats.org/officeDocument/2006/relationships/oleObject" Target="../embeddings/oleObject25.bin"/><Relationship Id="rId3" Type="http://schemas.openxmlformats.org/officeDocument/2006/relationships/slideLayout" Target="../slideLayouts/slideLayout49.xml"/><Relationship Id="rId21" Type="http://schemas.openxmlformats.org/officeDocument/2006/relationships/tags" Target="../tags/tag147.xml"/><Relationship Id="rId7" Type="http://schemas.openxmlformats.org/officeDocument/2006/relationships/vmlDrawing" Target="../drawings/vmlDrawing25.vml"/><Relationship Id="rId12" Type="http://schemas.openxmlformats.org/officeDocument/2006/relationships/tags" Target="../tags/tag138.xml"/><Relationship Id="rId17" Type="http://schemas.openxmlformats.org/officeDocument/2006/relationships/tags" Target="../tags/tag143.xml"/><Relationship Id="rId25" Type="http://schemas.openxmlformats.org/officeDocument/2006/relationships/tags" Target="../tags/tag151.xml"/><Relationship Id="rId2" Type="http://schemas.openxmlformats.org/officeDocument/2006/relationships/slideLayout" Target="../slideLayouts/slideLayout48.xml"/><Relationship Id="rId16" Type="http://schemas.openxmlformats.org/officeDocument/2006/relationships/tags" Target="../tags/tag142.xml"/><Relationship Id="rId20" Type="http://schemas.openxmlformats.org/officeDocument/2006/relationships/tags" Target="../tags/tag146.xml"/><Relationship Id="rId1" Type="http://schemas.openxmlformats.org/officeDocument/2006/relationships/slideLayout" Target="../slideLayouts/slideLayout47.xml"/><Relationship Id="rId6" Type="http://schemas.openxmlformats.org/officeDocument/2006/relationships/theme" Target="../theme/theme8.xml"/><Relationship Id="rId11" Type="http://schemas.openxmlformats.org/officeDocument/2006/relationships/tags" Target="../tags/tag137.xml"/><Relationship Id="rId24" Type="http://schemas.openxmlformats.org/officeDocument/2006/relationships/tags" Target="../tags/tag150.xml"/><Relationship Id="rId5" Type="http://schemas.openxmlformats.org/officeDocument/2006/relationships/slideLayout" Target="../slideLayouts/slideLayout51.xml"/><Relationship Id="rId15" Type="http://schemas.openxmlformats.org/officeDocument/2006/relationships/tags" Target="../tags/tag141.xml"/><Relationship Id="rId23" Type="http://schemas.openxmlformats.org/officeDocument/2006/relationships/tags" Target="../tags/tag149.xml"/><Relationship Id="rId28" Type="http://schemas.openxmlformats.org/officeDocument/2006/relationships/image" Target="../media/image3.png"/><Relationship Id="rId10" Type="http://schemas.openxmlformats.org/officeDocument/2006/relationships/tags" Target="../tags/tag136.xml"/><Relationship Id="rId19" Type="http://schemas.openxmlformats.org/officeDocument/2006/relationships/tags" Target="../tags/tag145.xml"/><Relationship Id="rId4" Type="http://schemas.openxmlformats.org/officeDocument/2006/relationships/slideLayout" Target="../slideLayouts/slideLayout50.xml"/><Relationship Id="rId9" Type="http://schemas.openxmlformats.org/officeDocument/2006/relationships/tags" Target="../tags/tag135.xml"/><Relationship Id="rId14" Type="http://schemas.openxmlformats.org/officeDocument/2006/relationships/tags" Target="../tags/tag140.xml"/><Relationship Id="rId22" Type="http://schemas.openxmlformats.org/officeDocument/2006/relationships/tags" Target="../tags/tag148.xml"/><Relationship Id="rId27"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152.xml"/><Relationship Id="rId13" Type="http://schemas.openxmlformats.org/officeDocument/2006/relationships/tags" Target="../tags/tag157.xml"/><Relationship Id="rId18" Type="http://schemas.openxmlformats.org/officeDocument/2006/relationships/tags" Target="../tags/tag162.xml"/><Relationship Id="rId26" Type="http://schemas.openxmlformats.org/officeDocument/2006/relationships/oleObject" Target="../embeddings/oleObject29.bin"/><Relationship Id="rId3" Type="http://schemas.openxmlformats.org/officeDocument/2006/relationships/slideLayout" Target="../slideLayouts/slideLayout54.xml"/><Relationship Id="rId21" Type="http://schemas.openxmlformats.org/officeDocument/2006/relationships/tags" Target="../tags/tag165.xml"/><Relationship Id="rId7" Type="http://schemas.openxmlformats.org/officeDocument/2006/relationships/vmlDrawing" Target="../drawings/vmlDrawing29.vml"/><Relationship Id="rId12" Type="http://schemas.openxmlformats.org/officeDocument/2006/relationships/tags" Target="../tags/tag156.xml"/><Relationship Id="rId17" Type="http://schemas.openxmlformats.org/officeDocument/2006/relationships/tags" Target="../tags/tag161.xml"/><Relationship Id="rId25" Type="http://schemas.openxmlformats.org/officeDocument/2006/relationships/tags" Target="../tags/tag169.xml"/><Relationship Id="rId2" Type="http://schemas.openxmlformats.org/officeDocument/2006/relationships/slideLayout" Target="../slideLayouts/slideLayout53.xml"/><Relationship Id="rId16" Type="http://schemas.openxmlformats.org/officeDocument/2006/relationships/tags" Target="../tags/tag160.xml"/><Relationship Id="rId20" Type="http://schemas.openxmlformats.org/officeDocument/2006/relationships/tags" Target="../tags/tag164.xml"/><Relationship Id="rId1" Type="http://schemas.openxmlformats.org/officeDocument/2006/relationships/slideLayout" Target="../slideLayouts/slideLayout52.xml"/><Relationship Id="rId6" Type="http://schemas.openxmlformats.org/officeDocument/2006/relationships/theme" Target="../theme/theme9.xml"/><Relationship Id="rId11" Type="http://schemas.openxmlformats.org/officeDocument/2006/relationships/tags" Target="../tags/tag155.xml"/><Relationship Id="rId24" Type="http://schemas.openxmlformats.org/officeDocument/2006/relationships/tags" Target="../tags/tag168.xml"/><Relationship Id="rId5" Type="http://schemas.openxmlformats.org/officeDocument/2006/relationships/slideLayout" Target="../slideLayouts/slideLayout56.xml"/><Relationship Id="rId15" Type="http://schemas.openxmlformats.org/officeDocument/2006/relationships/tags" Target="../tags/tag159.xml"/><Relationship Id="rId23" Type="http://schemas.openxmlformats.org/officeDocument/2006/relationships/tags" Target="../tags/tag167.xml"/><Relationship Id="rId28" Type="http://schemas.openxmlformats.org/officeDocument/2006/relationships/image" Target="../media/image3.png"/><Relationship Id="rId10" Type="http://schemas.openxmlformats.org/officeDocument/2006/relationships/tags" Target="../tags/tag154.xml"/><Relationship Id="rId19" Type="http://schemas.openxmlformats.org/officeDocument/2006/relationships/tags" Target="../tags/tag163.xml"/><Relationship Id="rId4" Type="http://schemas.openxmlformats.org/officeDocument/2006/relationships/slideLayout" Target="../slideLayouts/slideLayout55.xml"/><Relationship Id="rId9" Type="http://schemas.openxmlformats.org/officeDocument/2006/relationships/tags" Target="../tags/tag153.xml"/><Relationship Id="rId14" Type="http://schemas.openxmlformats.org/officeDocument/2006/relationships/tags" Target="../tags/tag158.xml"/><Relationship Id="rId22" Type="http://schemas.openxmlformats.org/officeDocument/2006/relationships/tags" Target="../tags/tag166.xml"/><Relationship Id="rId27"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1225641274"/>
              </p:ext>
            </p:extLst>
          </p:nvPr>
        </p:nvGraphicFramePr>
        <p:xfrm>
          <a:off x="0" y="0"/>
          <a:ext cx="161984" cy="161974"/>
        </p:xfrm>
        <a:graphic>
          <a:graphicData uri="http://schemas.openxmlformats.org/presentationml/2006/ole">
            <p:oleObj spid="_x0000_s1218" name="think-cell Slide" r:id="rId26" imgW="360" imgH="360" progId="">
              <p:embed/>
            </p:oleObj>
          </a:graphicData>
        </a:graphic>
      </p:graphicFrame>
      <p:sp>
        <p:nvSpPr>
          <p:cNvPr id="72" name="Slide Number"/>
          <p:cNvSpPr txBox="1">
            <a:spLocks/>
          </p:cNvSpPr>
          <p:nvPr userDrawn="1"/>
        </p:nvSpPr>
        <p:spPr bwMode="auto">
          <a:xfrm>
            <a:off x="8809454" y="6577326"/>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13626" fontAlgn="base">
              <a:spcBef>
                <a:spcPct val="0"/>
              </a:spcBef>
              <a:spcAft>
                <a:spcPct val="0"/>
              </a:spcAft>
            </a:pPr>
            <a:fld id="{42C328C1-A84F-4A39-A664-DBA00541A8C6}" type="slidenum">
              <a:rPr lang="en-US" smtClean="0">
                <a:solidFill>
                  <a:srgbClr val="897966"/>
                </a:solidFill>
              </a:rPr>
              <a:pPr algn="r" defTabSz="913626" fontAlgn="base">
                <a:spcBef>
                  <a:spcPct val="0"/>
                </a:spcBef>
                <a:spcAft>
                  <a:spcPct val="0"/>
                </a:spcAft>
              </a:pPr>
              <a:t>‹#›</a:t>
            </a:fld>
            <a:endParaRPr lang="en-US" dirty="0">
              <a:solidFill>
                <a:srgbClr val="897966"/>
              </a:solidFill>
            </a:endParaRPr>
          </a:p>
        </p:txBody>
      </p:sp>
      <p:pic>
        <p:nvPicPr>
          <p:cNvPr id="64" name="Picture 142"/>
          <p:cNvPicPr>
            <a:picLocks noChangeArrowheads="1"/>
          </p:cNvPicPr>
          <p:nvPr userDrawn="1"/>
        </p:nvPicPr>
        <p:blipFill>
          <a:blip r:embed="rId27"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userDrawn="1"/>
        </p:nvPicPr>
        <p:blipFill>
          <a:blip r:embed="rId28"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userDrawn="1">
            <p:ph type="body" idx="1"/>
          </p:nvPr>
        </p:nvSpPr>
        <p:spPr bwMode="auto">
          <a:xfrm>
            <a:off x="2377117" y="2581480"/>
            <a:ext cx="4389768" cy="125611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3. Unit of measure" hidden="1"/>
          <p:cNvSpPr txBox="1">
            <a:spLocks noChangeArrowheads="1"/>
          </p:cNvSpPr>
          <p:nvPr userDrawn="1"/>
        </p:nvSpPr>
        <p:spPr bwMode="auto">
          <a:xfrm>
            <a:off x="174261"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5" name="ACET" hidden="1"/>
          <p:cNvGrpSpPr>
            <a:grpSpLocks/>
          </p:cNvGrpSpPr>
          <p:nvPr userDrawn="1"/>
        </p:nvGrpSpPr>
        <p:grpSpPr bwMode="auto">
          <a:xfrm>
            <a:off x="2377117" y="1979333"/>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3626" fontAlgn="base">
                <a:spcBef>
                  <a:spcPct val="0"/>
                </a:spcBef>
                <a:spcAft>
                  <a:spcPct val="0"/>
                </a:spcAft>
              </a:pPr>
              <a:r>
                <a:rPr lang="en-US" sz="1600" b="1" dirty="0">
                  <a:solidFill>
                    <a:srgbClr val="003896"/>
                  </a:solidFill>
                </a:rPr>
                <a:t>Title</a:t>
              </a:r>
            </a:p>
            <a:p>
              <a:pPr defTabSz="913626" fontAlgn="base">
                <a:spcBef>
                  <a:spcPct val="0"/>
                </a:spcBef>
                <a:spcAft>
                  <a:spcPct val="0"/>
                </a:spcAft>
              </a:pPr>
              <a:r>
                <a:rPr lang="en-US" sz="1600" dirty="0">
                  <a:solidFill>
                    <a:srgbClr val="808080"/>
                  </a:solidFill>
                </a:rPr>
                <a:t>Unit of measure</a:t>
              </a:r>
            </a:p>
          </p:txBody>
        </p:sp>
      </p:grpSp>
      <p:sp>
        <p:nvSpPr>
          <p:cNvPr id="19" name="Title Placeholder 2"/>
          <p:cNvSpPr>
            <a:spLocks noGrp="1" noChangeArrowheads="1"/>
          </p:cNvSpPr>
          <p:nvPr userDrawn="1">
            <p:ph type="title"/>
          </p:nvPr>
        </p:nvSpPr>
        <p:spPr bwMode="auto">
          <a:xfrm>
            <a:off x="174261"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dirty="0"/>
              <a:t>Click to edit Master title style</a:t>
            </a:r>
          </a:p>
        </p:txBody>
      </p:sp>
      <p:grpSp>
        <p:nvGrpSpPr>
          <p:cNvPr id="25" name="LegendBoxes" hidden="1"/>
          <p:cNvGrpSpPr>
            <a:grpSpLocks/>
          </p:cNvGrpSpPr>
          <p:nvPr userDrawn="1"/>
        </p:nvGrpSpPr>
        <p:grpSpPr bwMode="auto">
          <a:xfrm>
            <a:off x="8153645"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grpSp>
      <p:grpSp>
        <p:nvGrpSpPr>
          <p:cNvPr id="34" name="LegendLines" hidden="1"/>
          <p:cNvGrpSpPr>
            <a:grpSpLocks/>
          </p:cNvGrpSpPr>
          <p:nvPr userDrawn="1"/>
        </p:nvGrpSpPr>
        <p:grpSpPr bwMode="auto">
          <a:xfrm>
            <a:off x="7845679" y="1037388"/>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3626" fontAlgn="base">
                <a:spcBef>
                  <a:spcPct val="0"/>
                </a:spcBef>
                <a:spcAft>
                  <a:spcPct val="0"/>
                </a:spcAft>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3626" fontAlgn="base">
                <a:spcBef>
                  <a:spcPct val="0"/>
                </a:spcBef>
                <a:spcAft>
                  <a:spcPct val="0"/>
                </a:spcAft>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3626" fontAlgn="base">
                <a:spcBef>
                  <a:spcPct val="0"/>
                </a:spcBef>
                <a:spcAft>
                  <a:spcPct val="0"/>
                </a:spcAft>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grpSp>
      <p:grpSp>
        <p:nvGrpSpPr>
          <p:cNvPr id="67" name="McK Moon" hidden="1"/>
          <p:cNvGrpSpPr>
            <a:grpSpLocks noChangeAspect="1"/>
          </p:cNvGrpSpPr>
          <p:nvPr userDrawn="1">
            <p:custDataLst>
              <p:tags r:id="rId8"/>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4"/>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600" dirty="0">
                <a:solidFill>
                  <a:srgbClr val="003896"/>
                </a:solidFill>
              </a:endParaRPr>
            </a:p>
          </p:txBody>
        </p:sp>
        <p:sp>
          <p:nvSpPr>
            <p:cNvPr id="69" name="Arc 91"/>
            <p:cNvSpPr>
              <a:spLocks noChangeAspect="1"/>
            </p:cNvSpPr>
            <p:nvPr>
              <p:custDataLst>
                <p:tags r:id="rId25"/>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600" dirty="0">
                <a:solidFill>
                  <a:srgbClr val="003896"/>
                </a:solidFill>
              </a:endParaRPr>
            </a:p>
          </p:txBody>
        </p:sp>
      </p:grpSp>
      <p:grpSp>
        <p:nvGrpSpPr>
          <p:cNvPr id="66" name="Slide Elements" hidden="1"/>
          <p:cNvGrpSpPr>
            <a:grpSpLocks/>
          </p:cNvGrpSpPr>
          <p:nvPr userDrawn="1"/>
        </p:nvGrpSpPr>
        <p:grpSpPr bwMode="auto">
          <a:xfrm>
            <a:off x="174252" y="6362713"/>
            <a:ext cx="8795496" cy="371631"/>
            <a:chOff x="121488" y="6349506"/>
            <a:chExt cx="8794114" cy="371631"/>
          </a:xfrm>
        </p:grpSpPr>
        <p:sp>
          <p:nvSpPr>
            <p:cNvPr id="70" name="4. Footnote"/>
            <p:cNvSpPr txBox="1">
              <a:spLocks noChangeArrowheads="1"/>
            </p:cNvSpPr>
            <p:nvPr/>
          </p:nvSpPr>
          <p:spPr bwMode="auto">
            <a:xfrm>
              <a:off x="121488" y="6349506"/>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3896"/>
                  </a:solidFill>
                  <a:latin typeface="Arial"/>
                </a:rPr>
                <a:t>1 Footnote</a:t>
              </a:r>
            </a:p>
          </p:txBody>
        </p:sp>
        <p:sp>
          <p:nvSpPr>
            <p:cNvPr id="71" name="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4684" indent="-624684" defTabSz="910149" fontAlgn="base">
                <a:spcBef>
                  <a:spcPct val="0"/>
                </a:spcBef>
                <a:spcAft>
                  <a:spcPct val="0"/>
                </a:spcAft>
                <a:tabLst>
                  <a:tab pos="614974" algn="l"/>
                  <a:tab pos="619830" algn="l"/>
                </a:tabLst>
              </a:pPr>
              <a:r>
                <a:rPr lang="en-US" sz="1000" dirty="0">
                  <a:solidFill>
                    <a:srgbClr val="003896"/>
                  </a:solidFill>
                </a:rPr>
                <a:t>SOURCE: Source</a:t>
              </a:r>
            </a:p>
          </p:txBody>
        </p:sp>
      </p:grpSp>
      <p:grpSp>
        <p:nvGrpSpPr>
          <p:cNvPr id="3" name="LegendMoons" hidden="1"/>
          <p:cNvGrpSpPr/>
          <p:nvPr userDrawn="1"/>
        </p:nvGrpSpPr>
        <p:grpSpPr bwMode="auto">
          <a:xfrm>
            <a:off x="8086806" y="1037381"/>
            <a:ext cx="840815" cy="1306516"/>
            <a:chOff x="8086793" y="1037381"/>
            <a:chExt cx="840815" cy="1306516"/>
          </a:xfrm>
        </p:grpSpPr>
        <p:grpSp>
          <p:nvGrpSpPr>
            <p:cNvPr id="47" name="MoonLegend2"/>
            <p:cNvGrpSpPr>
              <a:grpSpLocks noChangeAspect="1"/>
            </p:cNvGrpSpPr>
            <p:nvPr>
              <p:custDataLst>
                <p:tags r:id="rId9"/>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grpSp>
        <p:grpSp>
          <p:nvGrpSpPr>
            <p:cNvPr id="48" name="MoonLegend4"/>
            <p:cNvGrpSpPr>
              <a:grpSpLocks noChangeAspect="1"/>
            </p:cNvGrpSpPr>
            <p:nvPr>
              <p:custDataLst>
                <p:tags r:id="rId10"/>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grpSp>
          <p:nvGrpSpPr>
            <p:cNvPr id="55" name="MoonLegend3"/>
            <p:cNvGrpSpPr>
              <a:grpSpLocks noChangeAspect="1"/>
            </p:cNvGrpSpPr>
            <p:nvPr>
              <p:custDataLst>
                <p:tags r:id="rId11"/>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sp>
            <p:nvSpPr>
              <p:cNvPr id="57" name="Arc 48"/>
              <p:cNvSpPr>
                <a:spLocks noChangeAspect="1"/>
              </p:cNvSpPr>
              <p:nvPr>
                <p:custDataLst>
                  <p:tags r:id="rId19"/>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grpSp>
        <p:grpSp>
          <p:nvGrpSpPr>
            <p:cNvPr id="77" name="MoonLegend5"/>
            <p:cNvGrpSpPr>
              <a:grpSpLocks noChangeAspect="1"/>
            </p:cNvGrpSpPr>
            <p:nvPr userDrawn="1">
              <p:custDataLst>
                <p:tags r:id="rId12"/>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sp>
            <p:nvSpPr>
              <p:cNvPr id="79" name="Arc 48"/>
              <p:cNvSpPr>
                <a:spLocks noChangeAspect="1"/>
              </p:cNvSpPr>
              <p:nvPr>
                <p:custDataLst>
                  <p:tags r:id="rId17"/>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grpSp>
        <p:grpSp>
          <p:nvGrpSpPr>
            <p:cNvPr id="80" name="MoonLegend1"/>
            <p:cNvGrpSpPr>
              <a:grpSpLocks noChangeAspect="1"/>
            </p:cNvGrpSpPr>
            <p:nvPr userDrawn="1">
              <p:custDataLst>
                <p:tags r:id="rId13"/>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sp>
            <p:nvSpPr>
              <p:cNvPr id="82"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grpSp>
      </p:grpSp>
      <p:sp>
        <p:nvSpPr>
          <p:cNvPr id="76" name="1. On-page tracker" hidden="1"/>
          <p:cNvSpPr>
            <a:spLocks noChangeArrowheads="1"/>
          </p:cNvSpPr>
          <p:nvPr userDrawn="1"/>
        </p:nvSpPr>
        <p:spPr bwMode="auto">
          <a:xfrm>
            <a:off x="174254" y="27538"/>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626" fontAlgn="base">
              <a:spcBef>
                <a:spcPct val="0"/>
              </a:spcBef>
              <a:spcAft>
                <a:spcPct val="0"/>
              </a:spcAft>
            </a:pPr>
            <a:r>
              <a:rPr lang="en-US" sz="1200" dirty="0">
                <a:solidFill>
                  <a:srgbClr val="FFFFFF"/>
                </a:solidFill>
              </a:rPr>
              <a:t>TRACKER</a:t>
            </a:r>
          </a:p>
        </p:txBody>
      </p:sp>
      <p:grpSp>
        <p:nvGrpSpPr>
          <p:cNvPr id="73" name="McKSticker" hidden="1"/>
          <p:cNvGrpSpPr/>
          <p:nvPr userDrawn="1"/>
        </p:nvGrpSpPr>
        <p:grpSpPr bwMode="ltGray">
          <a:xfrm>
            <a:off x="7779146" y="1037389"/>
            <a:ext cx="1138092" cy="248737"/>
            <a:chOff x="7623833" y="1016730"/>
            <a:chExt cx="1115370" cy="243785"/>
          </a:xfrm>
        </p:grpSpPr>
        <p:sp>
          <p:nvSpPr>
            <p:cNvPr id="74" name="StickerRectangle"/>
            <p:cNvSpPr>
              <a:spLocks noChangeArrowheads="1"/>
            </p:cNvSpPr>
            <p:nvPr/>
          </p:nvSpPr>
          <p:spPr bwMode="ltGray">
            <a:xfrm>
              <a:off x="7623833" y="1016730"/>
              <a:ext cx="1115370" cy="243785"/>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92042" fontAlgn="base">
                <a:spcBef>
                  <a:spcPct val="0"/>
                </a:spcBef>
                <a:spcAft>
                  <a:spcPct val="0"/>
                </a:spcAft>
                <a:buClr>
                  <a:srgbClr val="897966"/>
                </a:buClr>
              </a:pPr>
              <a:r>
                <a:rPr lang="en-US" sz="1200" dirty="0">
                  <a:solidFill>
                    <a:srgbClr val="FFFFFF"/>
                  </a:solidFill>
                </a:rPr>
                <a:t>PRELIMINARY</a:t>
              </a:r>
            </a:p>
          </p:txBody>
        </p:sp>
        <p:cxnSp>
          <p:nvCxnSpPr>
            <p:cNvPr id="75" name="AutoShape 32"/>
            <p:cNvCxnSpPr>
              <a:cxnSpLocks noChangeShapeType="1"/>
              <a:stCxn id="74" idx="4"/>
              <a:endCxn id="74" idx="6"/>
            </p:cNvCxnSpPr>
            <p:nvPr/>
          </p:nvCxnSpPr>
          <p:spPr bwMode="ltGray">
            <a:xfrm>
              <a:off x="7623833" y="1260515"/>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23833" y="1016730"/>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3488528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lgn="l" defTabSz="892042" rtl="0" eaLnBrk="1" fontAlgn="base" hangingPunct="1">
        <a:spcBef>
          <a:spcPct val="0"/>
        </a:spcBef>
        <a:spcAft>
          <a:spcPct val="0"/>
        </a:spcAft>
        <a:tabLst>
          <a:tab pos="268876" algn="l"/>
        </a:tabLst>
        <a:defRPr sz="2400" b="0" baseline="0">
          <a:solidFill>
            <a:schemeClr val="bg1"/>
          </a:solidFill>
          <a:latin typeface="+mj-lt"/>
          <a:ea typeface="Arial Unicode MS" pitchFamily="34" charset="-128"/>
          <a:cs typeface="Arial Unicode MS" pitchFamily="34" charset="-128"/>
        </a:defRPr>
      </a:lvl1pPr>
      <a:lvl2pPr algn="l" defTabSz="892042" rtl="0" eaLnBrk="1" fontAlgn="base" hangingPunct="1">
        <a:spcBef>
          <a:spcPct val="0"/>
        </a:spcBef>
        <a:spcAft>
          <a:spcPct val="0"/>
        </a:spcAft>
        <a:defRPr sz="1900" b="1">
          <a:solidFill>
            <a:schemeClr val="tx2"/>
          </a:solidFill>
          <a:latin typeface="Arial" charset="0"/>
        </a:defRPr>
      </a:lvl2pPr>
      <a:lvl3pPr algn="l" defTabSz="892042" rtl="0" eaLnBrk="1" fontAlgn="base" hangingPunct="1">
        <a:spcBef>
          <a:spcPct val="0"/>
        </a:spcBef>
        <a:spcAft>
          <a:spcPct val="0"/>
        </a:spcAft>
        <a:defRPr sz="1900" b="1">
          <a:solidFill>
            <a:schemeClr val="tx2"/>
          </a:solidFill>
          <a:latin typeface="Arial" charset="0"/>
        </a:defRPr>
      </a:lvl3pPr>
      <a:lvl4pPr algn="l" defTabSz="892042" rtl="0" eaLnBrk="1" fontAlgn="base" hangingPunct="1">
        <a:spcBef>
          <a:spcPct val="0"/>
        </a:spcBef>
        <a:spcAft>
          <a:spcPct val="0"/>
        </a:spcAft>
        <a:defRPr sz="1900" b="1">
          <a:solidFill>
            <a:schemeClr val="tx2"/>
          </a:solidFill>
          <a:latin typeface="Arial" charset="0"/>
        </a:defRPr>
      </a:lvl4pPr>
      <a:lvl5pPr algn="l" defTabSz="892042" rtl="0" eaLnBrk="1" fontAlgn="base" hangingPunct="1">
        <a:spcBef>
          <a:spcPct val="0"/>
        </a:spcBef>
        <a:spcAft>
          <a:spcPct val="0"/>
        </a:spcAft>
        <a:defRPr sz="1900" b="1">
          <a:solidFill>
            <a:schemeClr val="tx2"/>
          </a:solidFill>
          <a:latin typeface="Arial" charset="0"/>
        </a:defRPr>
      </a:lvl5pPr>
      <a:lvl6pPr marL="455511" algn="l" defTabSz="892042" rtl="0" eaLnBrk="1" fontAlgn="base" hangingPunct="1">
        <a:spcBef>
          <a:spcPct val="0"/>
        </a:spcBef>
        <a:spcAft>
          <a:spcPct val="0"/>
        </a:spcAft>
        <a:defRPr sz="1900" b="1">
          <a:solidFill>
            <a:schemeClr val="tx2"/>
          </a:solidFill>
          <a:latin typeface="Arial" charset="0"/>
        </a:defRPr>
      </a:lvl6pPr>
      <a:lvl7pPr marL="911026" algn="l" defTabSz="892042" rtl="0" eaLnBrk="1" fontAlgn="base" hangingPunct="1">
        <a:spcBef>
          <a:spcPct val="0"/>
        </a:spcBef>
        <a:spcAft>
          <a:spcPct val="0"/>
        </a:spcAft>
        <a:defRPr sz="1900" b="1">
          <a:solidFill>
            <a:schemeClr val="tx2"/>
          </a:solidFill>
          <a:latin typeface="Arial" charset="0"/>
        </a:defRPr>
      </a:lvl7pPr>
      <a:lvl8pPr marL="1366533" algn="l" defTabSz="892042" rtl="0" eaLnBrk="1" fontAlgn="base" hangingPunct="1">
        <a:spcBef>
          <a:spcPct val="0"/>
        </a:spcBef>
        <a:spcAft>
          <a:spcPct val="0"/>
        </a:spcAft>
        <a:defRPr sz="1900" b="1">
          <a:solidFill>
            <a:schemeClr val="tx2"/>
          </a:solidFill>
          <a:latin typeface="Arial" charset="0"/>
        </a:defRPr>
      </a:lvl8pPr>
      <a:lvl9pPr marL="1822045" algn="l" defTabSz="892042" rtl="0" eaLnBrk="1" fontAlgn="base" hangingPunct="1">
        <a:spcBef>
          <a:spcPct val="0"/>
        </a:spcBef>
        <a:spcAft>
          <a:spcPct val="0"/>
        </a:spcAft>
        <a:defRPr sz="1900" b="1">
          <a:solidFill>
            <a:schemeClr val="tx2"/>
          </a:solidFill>
          <a:latin typeface="Arial" charset="0"/>
        </a:defRPr>
      </a:lvl9pPr>
    </p:titleStyle>
    <p:bodyStyle>
      <a:lvl1pPr marL="0" indent="0" algn="l" defTabSz="892042"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959" indent="-191376" algn="l" defTabSz="892042"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511" indent="-260976" algn="l" defTabSz="89204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098" indent="-155006" algn="l" defTabSz="892042"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1026" rtl="0" eaLnBrk="1" latinLnBrk="0" hangingPunct="1">
        <a:defRPr sz="1800" kern="1200">
          <a:solidFill>
            <a:schemeClr val="tx1"/>
          </a:solidFill>
          <a:latin typeface="+mn-lt"/>
          <a:ea typeface="+mn-ea"/>
          <a:cs typeface="+mn-cs"/>
        </a:defRPr>
      </a:lvl1pPr>
      <a:lvl2pPr marL="455511" algn="l" defTabSz="911026" rtl="0" eaLnBrk="1" latinLnBrk="0" hangingPunct="1">
        <a:defRPr sz="1800" kern="1200">
          <a:solidFill>
            <a:schemeClr val="tx1"/>
          </a:solidFill>
          <a:latin typeface="+mn-lt"/>
          <a:ea typeface="+mn-ea"/>
          <a:cs typeface="+mn-cs"/>
        </a:defRPr>
      </a:lvl2pPr>
      <a:lvl3pPr marL="911026" algn="l" defTabSz="911026" rtl="0" eaLnBrk="1" latinLnBrk="0" hangingPunct="1">
        <a:defRPr sz="1800" kern="1200">
          <a:solidFill>
            <a:schemeClr val="tx1"/>
          </a:solidFill>
          <a:latin typeface="+mn-lt"/>
          <a:ea typeface="+mn-ea"/>
          <a:cs typeface="+mn-cs"/>
        </a:defRPr>
      </a:lvl3pPr>
      <a:lvl4pPr marL="1366533" algn="l" defTabSz="911026" rtl="0" eaLnBrk="1" latinLnBrk="0" hangingPunct="1">
        <a:defRPr sz="1800" kern="1200">
          <a:solidFill>
            <a:schemeClr val="tx1"/>
          </a:solidFill>
          <a:latin typeface="+mn-lt"/>
          <a:ea typeface="+mn-ea"/>
          <a:cs typeface="+mn-cs"/>
        </a:defRPr>
      </a:lvl4pPr>
      <a:lvl5pPr marL="1822045" algn="l" defTabSz="911026" rtl="0" eaLnBrk="1" latinLnBrk="0" hangingPunct="1">
        <a:defRPr sz="1800" kern="1200">
          <a:solidFill>
            <a:schemeClr val="tx1"/>
          </a:solidFill>
          <a:latin typeface="+mn-lt"/>
          <a:ea typeface="+mn-ea"/>
          <a:cs typeface="+mn-cs"/>
        </a:defRPr>
      </a:lvl5pPr>
      <a:lvl6pPr marL="2277557" algn="l" defTabSz="911026" rtl="0" eaLnBrk="1" latinLnBrk="0" hangingPunct="1">
        <a:defRPr sz="1800" kern="1200">
          <a:solidFill>
            <a:schemeClr val="tx1"/>
          </a:solidFill>
          <a:latin typeface="+mn-lt"/>
          <a:ea typeface="+mn-ea"/>
          <a:cs typeface="+mn-cs"/>
        </a:defRPr>
      </a:lvl6pPr>
      <a:lvl7pPr marL="2733066" algn="l" defTabSz="911026" rtl="0" eaLnBrk="1" latinLnBrk="0" hangingPunct="1">
        <a:defRPr sz="1800" kern="1200">
          <a:solidFill>
            <a:schemeClr val="tx1"/>
          </a:solidFill>
          <a:latin typeface="+mn-lt"/>
          <a:ea typeface="+mn-ea"/>
          <a:cs typeface="+mn-cs"/>
        </a:defRPr>
      </a:lvl7pPr>
      <a:lvl8pPr marL="3188579" algn="l" defTabSz="911026" rtl="0" eaLnBrk="1" latinLnBrk="0" hangingPunct="1">
        <a:defRPr sz="1800" kern="1200">
          <a:solidFill>
            <a:schemeClr val="tx1"/>
          </a:solidFill>
          <a:latin typeface="+mn-lt"/>
          <a:ea typeface="+mn-ea"/>
          <a:cs typeface="+mn-cs"/>
        </a:defRPr>
      </a:lvl8pPr>
      <a:lvl9pPr marL="3644090" algn="l" defTabSz="91102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nvPr>
        </p:nvGraphicFramePr>
        <p:xfrm>
          <a:off x="0" y="0"/>
          <a:ext cx="161984" cy="161974"/>
        </p:xfrm>
        <a:graphic>
          <a:graphicData uri="http://schemas.openxmlformats.org/presentationml/2006/ole">
            <p:oleObj spid="_x0000_s68776" name="think-cell Slide" r:id="rId26" imgW="360" imgH="360" progId="">
              <p:embed/>
            </p:oleObj>
          </a:graphicData>
        </a:graphic>
      </p:graphicFrame>
      <p:sp>
        <p:nvSpPr>
          <p:cNvPr id="72" name="Slide Number"/>
          <p:cNvSpPr txBox="1">
            <a:spLocks/>
          </p:cNvSpPr>
          <p:nvPr userDrawn="1"/>
        </p:nvSpPr>
        <p:spPr bwMode="auto">
          <a:xfrm>
            <a:off x="8809454" y="6577326"/>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marL="0" marR="0" lvl="0" indent="0" algn="r" defTabSz="912270" rtl="0" eaLnBrk="1" fontAlgn="base" latinLnBrk="0" hangingPunct="1">
              <a:lnSpc>
                <a:spcPct val="100000"/>
              </a:lnSpc>
              <a:spcBef>
                <a:spcPct val="0"/>
              </a:spcBef>
              <a:spcAft>
                <a:spcPct val="0"/>
              </a:spcAft>
              <a:buClrTx/>
              <a:buSzTx/>
              <a:buFontTx/>
              <a:buNone/>
              <a:tabLst/>
              <a:defRPr/>
            </a:pPr>
            <a:fld id="{42C328C1-A84F-4A39-A664-DBA00541A8C6}" type="slidenum">
              <a:rPr kumimoji="0" lang="en-US" sz="1000" b="0" i="0" u="none" strike="noStrike" kern="1200" cap="none" spc="0" normalizeH="0" baseline="0" noProof="0" smtClean="0">
                <a:ln>
                  <a:noFill/>
                </a:ln>
                <a:solidFill>
                  <a:srgbClr val="897966"/>
                </a:solidFill>
                <a:effectLst/>
                <a:uLnTx/>
                <a:uFillTx/>
                <a:latin typeface="Arial"/>
                <a:ea typeface="ＭＳ Ｐゴシック"/>
                <a:cs typeface="+mn-cs"/>
              </a:rPr>
              <a:pPr marL="0" marR="0" lvl="0" indent="0" algn="r" defTabSz="91227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897966"/>
              </a:solidFill>
              <a:effectLst/>
              <a:uLnTx/>
              <a:uFillTx/>
              <a:latin typeface="Arial"/>
              <a:ea typeface="ＭＳ Ｐゴシック"/>
              <a:cs typeface="+mn-cs"/>
            </a:endParaRPr>
          </a:p>
        </p:txBody>
      </p:sp>
      <p:pic>
        <p:nvPicPr>
          <p:cNvPr id="64" name="Picture 142"/>
          <p:cNvPicPr>
            <a:picLocks noChangeArrowheads="1"/>
          </p:cNvPicPr>
          <p:nvPr userDrawn="1"/>
        </p:nvPicPr>
        <p:blipFill>
          <a:blip r:embed="rId27"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userDrawn="1"/>
        </p:nvPicPr>
        <p:blipFill>
          <a:blip r:embed="rId28"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userDrawn="1">
            <p:ph type="body" idx="1"/>
          </p:nvPr>
        </p:nvSpPr>
        <p:spPr bwMode="auto">
          <a:xfrm>
            <a:off x="2377117" y="2581480"/>
            <a:ext cx="4389768" cy="125611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3. Unit of measure" hidden="1"/>
          <p:cNvSpPr txBox="1">
            <a:spLocks noChangeArrowheads="1"/>
          </p:cNvSpPr>
          <p:nvPr userDrawn="1"/>
        </p:nvSpPr>
        <p:spPr bwMode="auto">
          <a:xfrm>
            <a:off x="174275"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808080"/>
                </a:solidFill>
                <a:effectLst/>
                <a:uLnTx/>
                <a:uFillTx/>
                <a:latin typeface="Arial"/>
                <a:ea typeface="ＭＳ Ｐゴシック"/>
                <a:cs typeface="+mn-cs"/>
              </a:rPr>
              <a:t>Unit of measure</a:t>
            </a:r>
          </a:p>
        </p:txBody>
      </p:sp>
      <p:grpSp>
        <p:nvGrpSpPr>
          <p:cNvPr id="15" name="ACET" hidden="1"/>
          <p:cNvGrpSpPr>
            <a:grpSpLocks/>
          </p:cNvGrpSpPr>
          <p:nvPr userDrawn="1"/>
        </p:nvGrpSpPr>
        <p:grpSpPr bwMode="auto">
          <a:xfrm>
            <a:off x="2377117" y="1979333"/>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marL="0" marR="0" lvl="0" indent="0" algn="l" defTabSz="91227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3896"/>
                  </a:solidFill>
                  <a:effectLst/>
                  <a:uLnTx/>
                  <a:uFillTx/>
                  <a:latin typeface="Arial"/>
                  <a:ea typeface="ＭＳ Ｐゴシック"/>
                  <a:cs typeface="+mn-cs"/>
                </a:rPr>
                <a:t>Title</a:t>
              </a:r>
            </a:p>
            <a:p>
              <a:pPr marL="0" marR="0" lvl="0" indent="0" algn="l" defTabSz="91227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808080"/>
                  </a:solidFill>
                  <a:effectLst/>
                  <a:uLnTx/>
                  <a:uFillTx/>
                  <a:latin typeface="Arial"/>
                  <a:ea typeface="ＭＳ Ｐゴシック"/>
                  <a:cs typeface="+mn-cs"/>
                </a:rPr>
                <a:t>Unit of measure</a:t>
              </a:r>
            </a:p>
          </p:txBody>
        </p:sp>
      </p:grpSp>
      <p:sp>
        <p:nvSpPr>
          <p:cNvPr id="19" name="Title Placeholder 2"/>
          <p:cNvSpPr>
            <a:spLocks noGrp="1" noChangeArrowheads="1"/>
          </p:cNvSpPr>
          <p:nvPr userDrawn="1">
            <p:ph type="title"/>
          </p:nvPr>
        </p:nvSpPr>
        <p:spPr bwMode="auto">
          <a:xfrm>
            <a:off x="174275"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dirty="0"/>
              <a:t>Click to edit Master title style</a:t>
            </a:r>
          </a:p>
        </p:txBody>
      </p:sp>
      <p:grpSp>
        <p:nvGrpSpPr>
          <p:cNvPr id="25" name="LegendBoxes" hidden="1"/>
          <p:cNvGrpSpPr>
            <a:grpSpLocks/>
          </p:cNvGrpSpPr>
          <p:nvPr userDrawn="1"/>
        </p:nvGrpSpPr>
        <p:grpSpPr bwMode="auto">
          <a:xfrm>
            <a:off x="8153645"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71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71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71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71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34" name="LegendLines" hidden="1"/>
          <p:cNvGrpSpPr>
            <a:grpSpLocks/>
          </p:cNvGrpSpPr>
          <p:nvPr userDrawn="1"/>
        </p:nvGrpSpPr>
        <p:grpSpPr bwMode="auto">
          <a:xfrm>
            <a:off x="7845679" y="1037403"/>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71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71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71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grpSp>
      <p:grpSp>
        <p:nvGrpSpPr>
          <p:cNvPr id="67" name="McK Moon" hidden="1"/>
          <p:cNvGrpSpPr>
            <a:grpSpLocks noChangeAspect="1"/>
          </p:cNvGrpSpPr>
          <p:nvPr userDrawn="1">
            <p:custDataLst>
              <p:tags r:id="rId8"/>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4"/>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9" name="Arc 91"/>
            <p:cNvSpPr>
              <a:spLocks noChangeAspect="1"/>
            </p:cNvSpPr>
            <p:nvPr>
              <p:custDataLst>
                <p:tags r:id="rId25"/>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66" name="Slide Elements" hidden="1"/>
          <p:cNvGrpSpPr>
            <a:grpSpLocks/>
          </p:cNvGrpSpPr>
          <p:nvPr userDrawn="1"/>
        </p:nvGrpSpPr>
        <p:grpSpPr bwMode="auto">
          <a:xfrm>
            <a:off x="174252" y="6362727"/>
            <a:ext cx="8795496" cy="371631"/>
            <a:chOff x="121488" y="6349506"/>
            <a:chExt cx="8794114" cy="371631"/>
          </a:xfrm>
        </p:grpSpPr>
        <p:sp>
          <p:nvSpPr>
            <p:cNvPr id="70" name="4. Footnote"/>
            <p:cNvSpPr txBox="1">
              <a:spLocks noChangeArrowheads="1"/>
            </p:cNvSpPr>
            <p:nvPr/>
          </p:nvSpPr>
          <p:spPr bwMode="auto">
            <a:xfrm>
              <a:off x="121488" y="6349506"/>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4775" marR="0" lvl="0" indent="-104775" algn="l" defTabSz="89535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3896"/>
                  </a:solidFill>
                  <a:effectLst/>
                  <a:uLnTx/>
                  <a:uFillTx/>
                  <a:latin typeface="Arial"/>
                  <a:ea typeface="ＭＳ Ｐゴシック"/>
                  <a:cs typeface="+mn-cs"/>
                </a:rPr>
                <a:t>1 Footnote</a:t>
              </a:r>
            </a:p>
          </p:txBody>
        </p:sp>
        <p:sp>
          <p:nvSpPr>
            <p:cNvPr id="71" name="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3758" marR="0" lvl="0" indent="-623758" algn="l" defTabSz="908799" rtl="0" eaLnBrk="1" fontAlgn="base" latinLnBrk="0" hangingPunct="1">
                <a:lnSpc>
                  <a:spcPct val="100000"/>
                </a:lnSpc>
                <a:spcBef>
                  <a:spcPct val="0"/>
                </a:spcBef>
                <a:spcAft>
                  <a:spcPct val="0"/>
                </a:spcAft>
                <a:buClrTx/>
                <a:buSzTx/>
                <a:buFontTx/>
                <a:buNone/>
                <a:tabLst>
                  <a:tab pos="614062" algn="l"/>
                  <a:tab pos="618911" algn="l"/>
                </a:tabLst>
                <a:defRPr/>
              </a:pPr>
              <a:r>
                <a:rPr kumimoji="0" lang="en-US" sz="1000" b="0" i="0" u="none" strike="noStrike" kern="1200" cap="none" spc="0" normalizeH="0" baseline="0" noProof="0" dirty="0">
                  <a:ln>
                    <a:noFill/>
                  </a:ln>
                  <a:solidFill>
                    <a:srgbClr val="003896"/>
                  </a:solidFill>
                  <a:effectLst/>
                  <a:uLnTx/>
                  <a:uFillTx/>
                  <a:latin typeface="Arial"/>
                  <a:ea typeface="ＭＳ Ｐゴシック"/>
                  <a:cs typeface="+mn-cs"/>
                </a:rPr>
                <a:t>SOURCE: Source</a:t>
              </a:r>
            </a:p>
          </p:txBody>
        </p:sp>
      </p:grpSp>
      <p:grpSp>
        <p:nvGrpSpPr>
          <p:cNvPr id="3" name="LegendMoons" hidden="1"/>
          <p:cNvGrpSpPr/>
          <p:nvPr userDrawn="1"/>
        </p:nvGrpSpPr>
        <p:grpSpPr bwMode="auto">
          <a:xfrm>
            <a:off x="8086810" y="1037381"/>
            <a:ext cx="840815" cy="1306516"/>
            <a:chOff x="8086793" y="1037381"/>
            <a:chExt cx="840815" cy="1306516"/>
          </a:xfrm>
        </p:grpSpPr>
        <p:grpSp>
          <p:nvGrpSpPr>
            <p:cNvPr id="47" name="MoonLegend2"/>
            <p:cNvGrpSpPr>
              <a:grpSpLocks noChangeAspect="1"/>
            </p:cNvGrpSpPr>
            <p:nvPr>
              <p:custDataLst>
                <p:tags r:id="rId9"/>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48" name="MoonLegend4"/>
            <p:cNvGrpSpPr>
              <a:grpSpLocks noChangeAspect="1"/>
            </p:cNvGrpSpPr>
            <p:nvPr>
              <p:custDataLst>
                <p:tags r:id="rId10"/>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71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71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71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71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71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grpSp>
          <p:nvGrpSpPr>
            <p:cNvPr id="55" name="MoonLegend3"/>
            <p:cNvGrpSpPr>
              <a:grpSpLocks noChangeAspect="1"/>
            </p:cNvGrpSpPr>
            <p:nvPr>
              <p:custDataLst>
                <p:tags r:id="rId11"/>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57" name="Arc 48"/>
              <p:cNvSpPr>
                <a:spLocks noChangeAspect="1"/>
              </p:cNvSpPr>
              <p:nvPr>
                <p:custDataLst>
                  <p:tags r:id="rId19"/>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77" name="MoonLegend5"/>
            <p:cNvGrpSpPr>
              <a:grpSpLocks noChangeAspect="1"/>
            </p:cNvGrpSpPr>
            <p:nvPr userDrawn="1">
              <p:custDataLst>
                <p:tags r:id="rId12"/>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79" name="Arc 48"/>
              <p:cNvSpPr>
                <a:spLocks noChangeAspect="1"/>
              </p:cNvSpPr>
              <p:nvPr>
                <p:custDataLst>
                  <p:tags r:id="rId17"/>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80" name="MoonLegend1"/>
            <p:cNvGrpSpPr>
              <a:grpSpLocks noChangeAspect="1"/>
            </p:cNvGrpSpPr>
            <p:nvPr userDrawn="1">
              <p:custDataLst>
                <p:tags r:id="rId13"/>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82"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sp>
        <p:nvSpPr>
          <p:cNvPr id="76" name="1. On-page tracker" hidden="1"/>
          <p:cNvSpPr>
            <a:spLocks noChangeArrowheads="1"/>
          </p:cNvSpPr>
          <p:nvPr userDrawn="1"/>
        </p:nvSpPr>
        <p:spPr bwMode="auto">
          <a:xfrm>
            <a:off x="174254" y="27538"/>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91227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TRACKER</a:t>
            </a:r>
          </a:p>
        </p:txBody>
      </p:sp>
      <p:grpSp>
        <p:nvGrpSpPr>
          <p:cNvPr id="73" name="McKSticker" hidden="1"/>
          <p:cNvGrpSpPr/>
          <p:nvPr userDrawn="1"/>
        </p:nvGrpSpPr>
        <p:grpSpPr bwMode="ltGray">
          <a:xfrm>
            <a:off x="7779146" y="1037403"/>
            <a:ext cx="1138092" cy="248737"/>
            <a:chOff x="7623833" y="1016730"/>
            <a:chExt cx="1115370" cy="243785"/>
          </a:xfrm>
        </p:grpSpPr>
        <p:sp>
          <p:nvSpPr>
            <p:cNvPr id="74" name="StickerRectangle"/>
            <p:cNvSpPr>
              <a:spLocks noChangeArrowheads="1"/>
            </p:cNvSpPr>
            <p:nvPr/>
          </p:nvSpPr>
          <p:spPr bwMode="ltGray">
            <a:xfrm>
              <a:off x="7623833" y="1016730"/>
              <a:ext cx="1115370" cy="243785"/>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marL="0" marR="0" lvl="0" indent="0" algn="r" defTabSz="89071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PRELIMINARY</a:t>
              </a:r>
            </a:p>
          </p:txBody>
        </p:sp>
        <p:cxnSp>
          <p:nvCxnSpPr>
            <p:cNvPr id="75" name="AutoShape 32"/>
            <p:cNvCxnSpPr>
              <a:cxnSpLocks noChangeShapeType="1"/>
              <a:stCxn id="74" idx="4"/>
              <a:endCxn id="74" idx="6"/>
            </p:cNvCxnSpPr>
            <p:nvPr/>
          </p:nvCxnSpPr>
          <p:spPr bwMode="ltGray">
            <a:xfrm>
              <a:off x="7623833" y="1260515"/>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23833" y="1016730"/>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261391695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Lst>
  <p:hf sldNum="0" hdr="0" ftr="0" dt="0"/>
  <p:txStyles>
    <p:titleStyle>
      <a:lvl1pPr algn="l" defTabSz="890719" rtl="0" eaLnBrk="1" fontAlgn="base" hangingPunct="1">
        <a:spcBef>
          <a:spcPct val="0"/>
        </a:spcBef>
        <a:spcAft>
          <a:spcPct val="0"/>
        </a:spcAft>
        <a:tabLst>
          <a:tab pos="268476" algn="l"/>
        </a:tabLst>
        <a:defRPr sz="2400" b="0" baseline="0">
          <a:solidFill>
            <a:schemeClr val="bg1"/>
          </a:solidFill>
          <a:latin typeface="+mj-lt"/>
          <a:ea typeface="Arial Unicode MS" pitchFamily="34" charset="-128"/>
          <a:cs typeface="Arial Unicode MS" pitchFamily="34" charset="-128"/>
        </a:defRPr>
      </a:lvl1pPr>
      <a:lvl2pPr algn="l" defTabSz="890719" rtl="0" eaLnBrk="1" fontAlgn="base" hangingPunct="1">
        <a:spcBef>
          <a:spcPct val="0"/>
        </a:spcBef>
        <a:spcAft>
          <a:spcPct val="0"/>
        </a:spcAft>
        <a:defRPr sz="1900" b="1">
          <a:solidFill>
            <a:schemeClr val="tx2"/>
          </a:solidFill>
          <a:latin typeface="Arial" charset="0"/>
        </a:defRPr>
      </a:lvl2pPr>
      <a:lvl3pPr algn="l" defTabSz="890719" rtl="0" eaLnBrk="1" fontAlgn="base" hangingPunct="1">
        <a:spcBef>
          <a:spcPct val="0"/>
        </a:spcBef>
        <a:spcAft>
          <a:spcPct val="0"/>
        </a:spcAft>
        <a:defRPr sz="1900" b="1">
          <a:solidFill>
            <a:schemeClr val="tx2"/>
          </a:solidFill>
          <a:latin typeface="Arial" charset="0"/>
        </a:defRPr>
      </a:lvl3pPr>
      <a:lvl4pPr algn="l" defTabSz="890719" rtl="0" eaLnBrk="1" fontAlgn="base" hangingPunct="1">
        <a:spcBef>
          <a:spcPct val="0"/>
        </a:spcBef>
        <a:spcAft>
          <a:spcPct val="0"/>
        </a:spcAft>
        <a:defRPr sz="1900" b="1">
          <a:solidFill>
            <a:schemeClr val="tx2"/>
          </a:solidFill>
          <a:latin typeface="Arial" charset="0"/>
        </a:defRPr>
      </a:lvl4pPr>
      <a:lvl5pPr algn="l" defTabSz="890719" rtl="0" eaLnBrk="1" fontAlgn="base" hangingPunct="1">
        <a:spcBef>
          <a:spcPct val="0"/>
        </a:spcBef>
        <a:spcAft>
          <a:spcPct val="0"/>
        </a:spcAft>
        <a:defRPr sz="1900" b="1">
          <a:solidFill>
            <a:schemeClr val="tx2"/>
          </a:solidFill>
          <a:latin typeface="Arial" charset="0"/>
        </a:defRPr>
      </a:lvl5pPr>
      <a:lvl6pPr marL="454833" algn="l" defTabSz="890719" rtl="0" eaLnBrk="1" fontAlgn="base" hangingPunct="1">
        <a:spcBef>
          <a:spcPct val="0"/>
        </a:spcBef>
        <a:spcAft>
          <a:spcPct val="0"/>
        </a:spcAft>
        <a:defRPr sz="1900" b="1">
          <a:solidFill>
            <a:schemeClr val="tx2"/>
          </a:solidFill>
          <a:latin typeface="Arial" charset="0"/>
        </a:defRPr>
      </a:lvl6pPr>
      <a:lvl7pPr marL="909674" algn="l" defTabSz="890719" rtl="0" eaLnBrk="1" fontAlgn="base" hangingPunct="1">
        <a:spcBef>
          <a:spcPct val="0"/>
        </a:spcBef>
        <a:spcAft>
          <a:spcPct val="0"/>
        </a:spcAft>
        <a:defRPr sz="1900" b="1">
          <a:solidFill>
            <a:schemeClr val="tx2"/>
          </a:solidFill>
          <a:latin typeface="Arial" charset="0"/>
        </a:defRPr>
      </a:lvl7pPr>
      <a:lvl8pPr marL="1364506" algn="l" defTabSz="890719" rtl="0" eaLnBrk="1" fontAlgn="base" hangingPunct="1">
        <a:spcBef>
          <a:spcPct val="0"/>
        </a:spcBef>
        <a:spcAft>
          <a:spcPct val="0"/>
        </a:spcAft>
        <a:defRPr sz="1900" b="1">
          <a:solidFill>
            <a:schemeClr val="tx2"/>
          </a:solidFill>
          <a:latin typeface="Arial" charset="0"/>
        </a:defRPr>
      </a:lvl8pPr>
      <a:lvl9pPr marL="1819344" algn="l" defTabSz="890719" rtl="0" eaLnBrk="1" fontAlgn="base" hangingPunct="1">
        <a:spcBef>
          <a:spcPct val="0"/>
        </a:spcBef>
        <a:spcAft>
          <a:spcPct val="0"/>
        </a:spcAft>
        <a:defRPr sz="1900" b="1">
          <a:solidFill>
            <a:schemeClr val="tx2"/>
          </a:solidFill>
          <a:latin typeface="Arial" charset="0"/>
        </a:defRPr>
      </a:lvl9pPr>
    </p:titleStyle>
    <p:bodyStyle>
      <a:lvl1pPr marL="0" indent="0" algn="l" defTabSz="89071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673" indent="-191092" algn="l" defTabSz="89071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4833" indent="-260589" algn="l" defTabSz="89071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1190" indent="-154776" algn="l" defTabSz="89071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5930" indent="-129503" algn="l" defTabSz="89071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5930" indent="-129503" algn="l" defTabSz="89071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5930" indent="-129503" algn="l" defTabSz="89071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5930" indent="-129503" algn="l" defTabSz="89071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5930" indent="-129503" algn="l" defTabSz="89071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9674" rtl="0" eaLnBrk="1" latinLnBrk="0" hangingPunct="1">
        <a:defRPr sz="1800" kern="1200">
          <a:solidFill>
            <a:schemeClr val="tx1"/>
          </a:solidFill>
          <a:latin typeface="+mn-lt"/>
          <a:ea typeface="+mn-ea"/>
          <a:cs typeface="+mn-cs"/>
        </a:defRPr>
      </a:lvl1pPr>
      <a:lvl2pPr marL="454833" algn="l" defTabSz="909674" rtl="0" eaLnBrk="1" latinLnBrk="0" hangingPunct="1">
        <a:defRPr sz="1800" kern="1200">
          <a:solidFill>
            <a:schemeClr val="tx1"/>
          </a:solidFill>
          <a:latin typeface="+mn-lt"/>
          <a:ea typeface="+mn-ea"/>
          <a:cs typeface="+mn-cs"/>
        </a:defRPr>
      </a:lvl2pPr>
      <a:lvl3pPr marL="909674" algn="l" defTabSz="909674" rtl="0" eaLnBrk="1" latinLnBrk="0" hangingPunct="1">
        <a:defRPr sz="1800" kern="1200">
          <a:solidFill>
            <a:schemeClr val="tx1"/>
          </a:solidFill>
          <a:latin typeface="+mn-lt"/>
          <a:ea typeface="+mn-ea"/>
          <a:cs typeface="+mn-cs"/>
        </a:defRPr>
      </a:lvl3pPr>
      <a:lvl4pPr marL="1364506" algn="l" defTabSz="909674" rtl="0" eaLnBrk="1" latinLnBrk="0" hangingPunct="1">
        <a:defRPr sz="1800" kern="1200">
          <a:solidFill>
            <a:schemeClr val="tx1"/>
          </a:solidFill>
          <a:latin typeface="+mn-lt"/>
          <a:ea typeface="+mn-ea"/>
          <a:cs typeface="+mn-cs"/>
        </a:defRPr>
      </a:lvl4pPr>
      <a:lvl5pPr marL="1819344" algn="l" defTabSz="909674" rtl="0" eaLnBrk="1" latinLnBrk="0" hangingPunct="1">
        <a:defRPr sz="1800" kern="1200">
          <a:solidFill>
            <a:schemeClr val="tx1"/>
          </a:solidFill>
          <a:latin typeface="+mn-lt"/>
          <a:ea typeface="+mn-ea"/>
          <a:cs typeface="+mn-cs"/>
        </a:defRPr>
      </a:lvl5pPr>
      <a:lvl6pPr marL="2274181" algn="l" defTabSz="909674" rtl="0" eaLnBrk="1" latinLnBrk="0" hangingPunct="1">
        <a:defRPr sz="1800" kern="1200">
          <a:solidFill>
            <a:schemeClr val="tx1"/>
          </a:solidFill>
          <a:latin typeface="+mn-lt"/>
          <a:ea typeface="+mn-ea"/>
          <a:cs typeface="+mn-cs"/>
        </a:defRPr>
      </a:lvl6pPr>
      <a:lvl7pPr marL="2729014" algn="l" defTabSz="909674" rtl="0" eaLnBrk="1" latinLnBrk="0" hangingPunct="1">
        <a:defRPr sz="1800" kern="1200">
          <a:solidFill>
            <a:schemeClr val="tx1"/>
          </a:solidFill>
          <a:latin typeface="+mn-lt"/>
          <a:ea typeface="+mn-ea"/>
          <a:cs typeface="+mn-cs"/>
        </a:defRPr>
      </a:lvl7pPr>
      <a:lvl8pPr marL="3183850" algn="l" defTabSz="909674" rtl="0" eaLnBrk="1" latinLnBrk="0" hangingPunct="1">
        <a:defRPr sz="1800" kern="1200">
          <a:solidFill>
            <a:schemeClr val="tx1"/>
          </a:solidFill>
          <a:latin typeface="+mn-lt"/>
          <a:ea typeface="+mn-ea"/>
          <a:cs typeface="+mn-cs"/>
        </a:defRPr>
      </a:lvl8pPr>
      <a:lvl9pPr marL="3638686" algn="l" defTabSz="909674"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2622161199"/>
              </p:ext>
            </p:extLst>
          </p:nvPr>
        </p:nvGraphicFramePr>
        <p:xfrm>
          <a:off x="0" y="0"/>
          <a:ext cx="161984" cy="161974"/>
        </p:xfrm>
        <a:graphic>
          <a:graphicData uri="http://schemas.openxmlformats.org/presentationml/2006/ole">
            <p:oleObj spid="_x0000_s72872" name="think-cell Slide" r:id="rId23" imgW="360" imgH="360" progId="">
              <p:embed/>
            </p:oleObj>
          </a:graphicData>
        </a:graphic>
      </p:graphicFrame>
      <p:sp>
        <p:nvSpPr>
          <p:cNvPr id="72" name="Slide Number"/>
          <p:cNvSpPr txBox="1">
            <a:spLocks/>
          </p:cNvSpPr>
          <p:nvPr userDrawn="1"/>
        </p:nvSpPr>
        <p:spPr bwMode="auto">
          <a:xfrm>
            <a:off x="8809454" y="6577327"/>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marL="0" marR="0" lvl="0" indent="0" algn="r" defTabSz="912366" rtl="0" eaLnBrk="1" fontAlgn="base" latinLnBrk="0" hangingPunct="1">
              <a:lnSpc>
                <a:spcPct val="100000"/>
              </a:lnSpc>
              <a:spcBef>
                <a:spcPct val="0"/>
              </a:spcBef>
              <a:spcAft>
                <a:spcPct val="0"/>
              </a:spcAft>
              <a:buClrTx/>
              <a:buSzTx/>
              <a:buFontTx/>
              <a:buNone/>
              <a:tabLst/>
              <a:defRPr/>
            </a:pPr>
            <a:fld id="{42C328C1-A84F-4A39-A664-DBA00541A8C6}" type="slidenum">
              <a:rPr kumimoji="0" lang="en-US" sz="1000" b="0" i="0" u="none" strike="noStrike" kern="1200" cap="none" spc="0" normalizeH="0" baseline="0" noProof="0" smtClean="0">
                <a:ln>
                  <a:noFill/>
                </a:ln>
                <a:solidFill>
                  <a:srgbClr val="897966"/>
                </a:solidFill>
                <a:effectLst/>
                <a:uLnTx/>
                <a:uFillTx/>
                <a:latin typeface="Arial"/>
                <a:ea typeface="ＭＳ Ｐゴシック"/>
                <a:cs typeface="+mn-cs"/>
              </a:rPr>
              <a:pPr marL="0" marR="0" lvl="0" indent="0" algn="r" defTabSz="912366"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897966"/>
              </a:solidFill>
              <a:effectLst/>
              <a:uLnTx/>
              <a:uFillTx/>
              <a:latin typeface="Arial"/>
              <a:ea typeface="ＭＳ Ｐゴシック"/>
              <a:cs typeface="+mn-cs"/>
            </a:endParaRPr>
          </a:p>
        </p:txBody>
      </p:sp>
      <p:pic>
        <p:nvPicPr>
          <p:cNvPr id="64" name="Picture 142"/>
          <p:cNvPicPr>
            <a:picLocks noChangeArrowheads="1"/>
          </p:cNvPicPr>
          <p:nvPr userDrawn="1"/>
        </p:nvPicPr>
        <p:blipFill>
          <a:blip r:embed="rId24"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userDrawn="1"/>
        </p:nvPicPr>
        <p:blipFill>
          <a:blip r:embed="rId25"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userDrawn="1">
            <p:ph type="body" idx="1"/>
          </p:nvPr>
        </p:nvSpPr>
        <p:spPr bwMode="auto">
          <a:xfrm>
            <a:off x="2377117" y="2581481"/>
            <a:ext cx="4389768" cy="24622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smtClean="0"/>
          </a:p>
        </p:txBody>
      </p:sp>
      <p:sp>
        <p:nvSpPr>
          <p:cNvPr id="11" name="3. Unit of measure" hidden="1"/>
          <p:cNvSpPr txBox="1">
            <a:spLocks noChangeArrowheads="1"/>
          </p:cNvSpPr>
          <p:nvPr userDrawn="1"/>
        </p:nvSpPr>
        <p:spPr bwMode="auto">
          <a:xfrm>
            <a:off x="174274" y="986833"/>
            <a:ext cx="8795497" cy="251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0" marR="0" lvl="0" indent="0" algn="l" defTabSz="913526"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808080"/>
                </a:solidFill>
                <a:effectLst/>
                <a:uLnTx/>
                <a:uFillTx/>
                <a:latin typeface="Arial"/>
                <a:ea typeface="ＭＳ Ｐゴシック"/>
                <a:cs typeface="+mn-cs"/>
              </a:rPr>
              <a:t>Unit of measure</a:t>
            </a:r>
          </a:p>
        </p:txBody>
      </p:sp>
      <p:grpSp>
        <p:nvGrpSpPr>
          <p:cNvPr id="15" name="ACET" hidden="1"/>
          <p:cNvGrpSpPr>
            <a:grpSpLocks/>
          </p:cNvGrpSpPr>
          <p:nvPr userDrawn="1"/>
        </p:nvGrpSpPr>
        <p:grpSpPr bwMode="auto">
          <a:xfrm>
            <a:off x="2377117" y="1979331"/>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marL="0" marR="0" lvl="0" indent="0" algn="l" defTabSz="91236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3896"/>
                  </a:solidFill>
                  <a:effectLst/>
                  <a:uLnTx/>
                  <a:uFillTx/>
                  <a:latin typeface="Arial"/>
                  <a:ea typeface="ＭＳ Ｐゴシック"/>
                  <a:cs typeface="+mn-cs"/>
                </a:rPr>
                <a:t>Title</a:t>
              </a:r>
            </a:p>
            <a:p>
              <a:pPr marL="0" marR="0" lvl="0" indent="0" algn="l" defTabSz="912366"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808080"/>
                  </a:solidFill>
                  <a:effectLst/>
                  <a:uLnTx/>
                  <a:uFillTx/>
                  <a:latin typeface="Arial"/>
                  <a:ea typeface="ＭＳ Ｐゴシック"/>
                  <a:cs typeface="+mn-cs"/>
                </a:rPr>
                <a:t>Unit of measure</a:t>
              </a:r>
            </a:p>
          </p:txBody>
        </p:sp>
      </p:grpSp>
      <p:sp>
        <p:nvSpPr>
          <p:cNvPr id="19" name="Title Placeholder 2"/>
          <p:cNvSpPr>
            <a:spLocks noGrp="1" noChangeArrowheads="1"/>
          </p:cNvSpPr>
          <p:nvPr userDrawn="1">
            <p:ph type="title"/>
          </p:nvPr>
        </p:nvSpPr>
        <p:spPr bwMode="auto">
          <a:xfrm>
            <a:off x="174274"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userDrawn="1"/>
        </p:nvGrpSpPr>
        <p:grpSpPr bwMode="auto">
          <a:xfrm>
            <a:off x="8153643"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34" name="LegendLines" hidden="1"/>
          <p:cNvGrpSpPr>
            <a:grpSpLocks/>
          </p:cNvGrpSpPr>
          <p:nvPr userDrawn="1"/>
        </p:nvGrpSpPr>
        <p:grpSpPr bwMode="auto">
          <a:xfrm>
            <a:off x="7845677" y="1037404"/>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grpSp>
      <p:grpSp>
        <p:nvGrpSpPr>
          <p:cNvPr id="67" name="McK Moon" hidden="1"/>
          <p:cNvGrpSpPr>
            <a:grpSpLocks noChangeAspect="1"/>
          </p:cNvGrpSpPr>
          <p:nvPr userDrawn="1">
            <p:custDataLst>
              <p:tags r:id="rId5"/>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1"/>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9" name="Arc 91"/>
            <p:cNvSpPr>
              <a:spLocks noChangeAspect="1"/>
            </p:cNvSpPr>
            <p:nvPr>
              <p:custDataLst>
                <p:tags r:id="rId22"/>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66" name="Slide Elements" hidden="1"/>
          <p:cNvGrpSpPr>
            <a:grpSpLocks/>
          </p:cNvGrpSpPr>
          <p:nvPr userDrawn="1"/>
        </p:nvGrpSpPr>
        <p:grpSpPr bwMode="auto">
          <a:xfrm>
            <a:off x="174252" y="6362704"/>
            <a:ext cx="8795496" cy="371629"/>
            <a:chOff x="121488" y="6349507"/>
            <a:chExt cx="8794114" cy="371630"/>
          </a:xfrm>
        </p:grpSpPr>
        <p:sp>
          <p:nvSpPr>
            <p:cNvPr id="70" name="4. Footnote"/>
            <p:cNvSpPr txBox="1">
              <a:spLocks noChangeArrowheads="1"/>
            </p:cNvSpPr>
            <p:nvPr/>
          </p:nvSpPr>
          <p:spPr bwMode="auto">
            <a:xfrm>
              <a:off x="121488" y="6349507"/>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6902" marR="0" lvl="0" indent="-106902" algn="l" defTabSz="913526"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3896"/>
                  </a:solidFill>
                  <a:effectLst/>
                  <a:uLnTx/>
                  <a:uFillTx/>
                  <a:latin typeface="Arial"/>
                  <a:ea typeface="ＭＳ Ｐゴシック"/>
                  <a:cs typeface="+mn-cs"/>
                </a:rPr>
                <a:t>1 Footnote</a:t>
              </a:r>
            </a:p>
          </p:txBody>
        </p:sp>
        <p:sp>
          <p:nvSpPr>
            <p:cNvPr id="71" name="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3824" marR="0" lvl="0" indent="-623824" algn="l" defTabSz="908895" rtl="0" eaLnBrk="1" fontAlgn="base" latinLnBrk="0" hangingPunct="1">
                <a:lnSpc>
                  <a:spcPct val="100000"/>
                </a:lnSpc>
                <a:spcBef>
                  <a:spcPct val="0"/>
                </a:spcBef>
                <a:spcAft>
                  <a:spcPct val="0"/>
                </a:spcAft>
                <a:buClrTx/>
                <a:buSzTx/>
                <a:buFontTx/>
                <a:buNone/>
                <a:tabLst>
                  <a:tab pos="614128" algn="l"/>
                  <a:tab pos="618977" algn="l"/>
                </a:tabLst>
                <a:defRPr/>
              </a:pPr>
              <a:r>
                <a:rPr kumimoji="0" lang="en-US" sz="1000" b="0" i="0" u="none" strike="noStrike" kern="1200" cap="none" spc="0" normalizeH="0" baseline="0" noProof="0" dirty="0">
                  <a:ln>
                    <a:noFill/>
                  </a:ln>
                  <a:solidFill>
                    <a:srgbClr val="003896"/>
                  </a:solidFill>
                  <a:effectLst/>
                  <a:uLnTx/>
                  <a:uFillTx/>
                  <a:latin typeface="Arial"/>
                  <a:ea typeface="ＭＳ Ｐゴシック"/>
                  <a:cs typeface="+mn-cs"/>
                </a:rPr>
                <a:t>SOURCE: Source</a:t>
              </a:r>
            </a:p>
          </p:txBody>
        </p:sp>
      </p:grpSp>
      <p:grpSp>
        <p:nvGrpSpPr>
          <p:cNvPr id="3" name="LegendMoons" hidden="1"/>
          <p:cNvGrpSpPr/>
          <p:nvPr userDrawn="1"/>
        </p:nvGrpSpPr>
        <p:grpSpPr bwMode="auto">
          <a:xfrm>
            <a:off x="8086813" y="1037381"/>
            <a:ext cx="840815" cy="1306516"/>
            <a:chOff x="8086793" y="1037381"/>
            <a:chExt cx="840815" cy="1306516"/>
          </a:xfrm>
        </p:grpSpPr>
        <p:grpSp>
          <p:nvGrpSpPr>
            <p:cNvPr id="47" name="MoonLegend2"/>
            <p:cNvGrpSpPr>
              <a:grpSpLocks noChangeAspect="1"/>
            </p:cNvGrpSpPr>
            <p:nvPr>
              <p:custDataLst>
                <p:tags r:id="rId6"/>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3" name="Arc 42"/>
              <p:cNvSpPr>
                <a:spLocks noChangeAspect="1"/>
              </p:cNvSpPr>
              <p:nvPr>
                <p:custDataLst>
                  <p:tags r:id="rId20"/>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48" name="MoonLegend4"/>
            <p:cNvGrpSpPr>
              <a:grpSpLocks noChangeAspect="1"/>
            </p:cNvGrpSpPr>
            <p:nvPr>
              <p:custDataLst>
                <p:tags r:id="rId7"/>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1"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grpSp>
          <p:nvGrpSpPr>
            <p:cNvPr id="55" name="MoonLegend3"/>
            <p:cNvGrpSpPr>
              <a:grpSpLocks noChangeAspect="1"/>
            </p:cNvGrpSpPr>
            <p:nvPr>
              <p:custDataLst>
                <p:tags r:id="rId8"/>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57"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77" name="MoonLegend5"/>
            <p:cNvGrpSpPr>
              <a:grpSpLocks noChangeAspect="1"/>
            </p:cNvGrpSpPr>
            <p:nvPr userDrawn="1">
              <p:custDataLst>
                <p:tags r:id="rId9"/>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79" name="Arc 48"/>
              <p:cNvSpPr>
                <a:spLocks noChangeAspect="1"/>
              </p:cNvSpPr>
              <p:nvPr>
                <p:custDataLst>
                  <p:tags r:id="rId14"/>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80" name="MoonLegend1"/>
            <p:cNvGrpSpPr>
              <a:grpSpLocks noChangeAspect="1"/>
            </p:cNvGrpSpPr>
            <p:nvPr userDrawn="1">
              <p:custDataLst>
                <p:tags r:id="rId10"/>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82" name="Arc 48"/>
              <p:cNvSpPr>
                <a:spLocks noChangeAspect="1"/>
              </p:cNvSpPr>
              <p:nvPr>
                <p:custDataLst>
                  <p:tags r:id="rId12"/>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sp>
        <p:nvSpPr>
          <p:cNvPr id="76" name="1. On-page tracker" hidden="1"/>
          <p:cNvSpPr>
            <a:spLocks noChangeArrowheads="1"/>
          </p:cNvSpPr>
          <p:nvPr userDrawn="1"/>
        </p:nvSpPr>
        <p:spPr bwMode="auto">
          <a:xfrm>
            <a:off x="174253" y="27536"/>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912366"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TRACKER</a:t>
            </a:r>
          </a:p>
        </p:txBody>
      </p:sp>
      <p:grpSp>
        <p:nvGrpSpPr>
          <p:cNvPr id="73" name="McKSticker" hidden="1"/>
          <p:cNvGrpSpPr/>
          <p:nvPr userDrawn="1"/>
        </p:nvGrpSpPr>
        <p:grpSpPr bwMode="ltGray">
          <a:xfrm>
            <a:off x="7800344" y="1037381"/>
            <a:ext cx="1116894" cy="244942"/>
            <a:chOff x="7644608" y="1016730"/>
            <a:chExt cx="1094595" cy="240066"/>
          </a:xfrm>
        </p:grpSpPr>
        <p:sp>
          <p:nvSpPr>
            <p:cNvPr id="74" name="StickerRectangle"/>
            <p:cNvSpPr>
              <a:spLocks noChangeArrowheads="1"/>
            </p:cNvSpPr>
            <p:nvPr/>
          </p:nvSpPr>
          <p:spPr bwMode="ltGray">
            <a:xfrm>
              <a:off x="7644608" y="1016730"/>
              <a:ext cx="1094595" cy="240066"/>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marL="0" marR="0" lvl="0" indent="0" algn="r"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PRELIMINARY</a:t>
              </a:r>
            </a:p>
          </p:txBody>
        </p:sp>
        <p:cxnSp>
          <p:nvCxnSpPr>
            <p:cNvPr id="75" name="AutoShape 32"/>
            <p:cNvCxnSpPr>
              <a:cxnSpLocks noChangeShapeType="1"/>
              <a:stCxn id="74" idx="4"/>
              <a:endCxn id="74" idx="6"/>
            </p:cNvCxnSpPr>
            <p:nvPr/>
          </p:nvCxnSpPr>
          <p:spPr bwMode="ltGray">
            <a:xfrm>
              <a:off x="7644608" y="1256796"/>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44608" y="1016730"/>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1541313097"/>
      </p:ext>
    </p:extLst>
  </p:cSld>
  <p:clrMap bg1="lt1" tx1="dk1" bg2="lt2" tx2="dk2" accent1="accent1" accent2="accent2" accent3="accent3" accent4="accent4" accent5="accent5" accent6="accent6" hlink="hlink" folHlink="folHlink"/>
  <p:sldLayoutIdLst>
    <p:sldLayoutId id="2147483763" r:id="rId1"/>
    <p:sldLayoutId id="2147483764" r:id="rId2"/>
  </p:sldLayoutIdLst>
  <p:timing>
    <p:tnLst>
      <p:par>
        <p:cTn id="1" dur="indefinite" restart="never" nodeType="tmRoot"/>
      </p:par>
    </p:tnLst>
  </p:timing>
  <p:hf sldNum="0" hdr="0" ftr="0" dt="0"/>
  <p:txStyles>
    <p:titleStyle>
      <a:lvl1pPr algn="l" defTabSz="890813" rtl="0" eaLnBrk="1" fontAlgn="base" hangingPunct="1">
        <a:spcBef>
          <a:spcPct val="0"/>
        </a:spcBef>
        <a:spcAft>
          <a:spcPct val="0"/>
        </a:spcAft>
        <a:tabLst>
          <a:tab pos="268504" algn="l"/>
        </a:tabLst>
        <a:defRPr sz="2400" b="0" baseline="0">
          <a:solidFill>
            <a:schemeClr val="bg1"/>
          </a:solidFill>
          <a:latin typeface="+mj-lt"/>
          <a:ea typeface="Arial Unicode MS" pitchFamily="34" charset="-128"/>
          <a:cs typeface="Arial Unicode MS" pitchFamily="34" charset="-128"/>
        </a:defRPr>
      </a:lvl1pPr>
      <a:lvl2pPr algn="l" defTabSz="890813" rtl="0" eaLnBrk="1" fontAlgn="base" hangingPunct="1">
        <a:spcBef>
          <a:spcPct val="0"/>
        </a:spcBef>
        <a:spcAft>
          <a:spcPct val="0"/>
        </a:spcAft>
        <a:defRPr sz="1900" b="1">
          <a:solidFill>
            <a:schemeClr val="tx2"/>
          </a:solidFill>
          <a:latin typeface="Arial" charset="0"/>
        </a:defRPr>
      </a:lvl2pPr>
      <a:lvl3pPr algn="l" defTabSz="890813" rtl="0" eaLnBrk="1" fontAlgn="base" hangingPunct="1">
        <a:spcBef>
          <a:spcPct val="0"/>
        </a:spcBef>
        <a:spcAft>
          <a:spcPct val="0"/>
        </a:spcAft>
        <a:defRPr sz="1900" b="1">
          <a:solidFill>
            <a:schemeClr val="tx2"/>
          </a:solidFill>
          <a:latin typeface="Arial" charset="0"/>
        </a:defRPr>
      </a:lvl3pPr>
      <a:lvl4pPr algn="l" defTabSz="890813" rtl="0" eaLnBrk="1" fontAlgn="base" hangingPunct="1">
        <a:spcBef>
          <a:spcPct val="0"/>
        </a:spcBef>
        <a:spcAft>
          <a:spcPct val="0"/>
        </a:spcAft>
        <a:defRPr sz="1900" b="1">
          <a:solidFill>
            <a:schemeClr val="tx2"/>
          </a:solidFill>
          <a:latin typeface="Arial" charset="0"/>
        </a:defRPr>
      </a:lvl4pPr>
      <a:lvl5pPr algn="l" defTabSz="890813" rtl="0" eaLnBrk="1" fontAlgn="base" hangingPunct="1">
        <a:spcBef>
          <a:spcPct val="0"/>
        </a:spcBef>
        <a:spcAft>
          <a:spcPct val="0"/>
        </a:spcAft>
        <a:defRPr sz="1900" b="1">
          <a:solidFill>
            <a:schemeClr val="tx2"/>
          </a:solidFill>
          <a:latin typeface="Arial" charset="0"/>
        </a:defRPr>
      </a:lvl5pPr>
      <a:lvl6pPr marL="454882" algn="l" defTabSz="890813" rtl="0" eaLnBrk="1" fontAlgn="base" hangingPunct="1">
        <a:spcBef>
          <a:spcPct val="0"/>
        </a:spcBef>
        <a:spcAft>
          <a:spcPct val="0"/>
        </a:spcAft>
        <a:defRPr sz="1900" b="1">
          <a:solidFill>
            <a:schemeClr val="tx2"/>
          </a:solidFill>
          <a:latin typeface="Arial" charset="0"/>
        </a:defRPr>
      </a:lvl6pPr>
      <a:lvl7pPr marL="909770" algn="l" defTabSz="890813" rtl="0" eaLnBrk="1" fontAlgn="base" hangingPunct="1">
        <a:spcBef>
          <a:spcPct val="0"/>
        </a:spcBef>
        <a:spcAft>
          <a:spcPct val="0"/>
        </a:spcAft>
        <a:defRPr sz="1900" b="1">
          <a:solidFill>
            <a:schemeClr val="tx2"/>
          </a:solidFill>
          <a:latin typeface="Arial" charset="0"/>
        </a:defRPr>
      </a:lvl7pPr>
      <a:lvl8pPr marL="1364651" algn="l" defTabSz="890813" rtl="0" eaLnBrk="1" fontAlgn="base" hangingPunct="1">
        <a:spcBef>
          <a:spcPct val="0"/>
        </a:spcBef>
        <a:spcAft>
          <a:spcPct val="0"/>
        </a:spcAft>
        <a:defRPr sz="1900" b="1">
          <a:solidFill>
            <a:schemeClr val="tx2"/>
          </a:solidFill>
          <a:latin typeface="Arial" charset="0"/>
        </a:defRPr>
      </a:lvl8pPr>
      <a:lvl9pPr marL="1819537" algn="l" defTabSz="890813" rtl="0" eaLnBrk="1" fontAlgn="base" hangingPunct="1">
        <a:spcBef>
          <a:spcPct val="0"/>
        </a:spcBef>
        <a:spcAft>
          <a:spcPct val="0"/>
        </a:spcAft>
        <a:defRPr sz="1900" b="1">
          <a:solidFill>
            <a:schemeClr val="tx2"/>
          </a:solidFill>
          <a:latin typeface="Arial" charset="0"/>
        </a:defRPr>
      </a:lvl9pPr>
    </p:titleStyle>
    <p:bodyStyle>
      <a:lvl1pPr marL="0" indent="0" algn="l" defTabSz="890813"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694" indent="-191112" algn="l" defTabSz="890813"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4882" indent="-260616" algn="l" defTabSz="8908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1255" indent="-154793" algn="l" defTabSz="890813"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6009" indent="-129516" algn="l" defTabSz="8908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6009" indent="-129516" algn="l" defTabSz="8908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6009" indent="-129516" algn="l" defTabSz="8908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6009" indent="-129516" algn="l" defTabSz="8908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6009" indent="-129516" algn="l" defTabSz="8908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9770" rtl="0" eaLnBrk="1" latinLnBrk="0" hangingPunct="1">
        <a:defRPr sz="1800" kern="1200">
          <a:solidFill>
            <a:schemeClr val="tx1"/>
          </a:solidFill>
          <a:latin typeface="+mn-lt"/>
          <a:ea typeface="+mn-ea"/>
          <a:cs typeface="+mn-cs"/>
        </a:defRPr>
      </a:lvl1pPr>
      <a:lvl2pPr marL="454882" algn="l" defTabSz="909770" rtl="0" eaLnBrk="1" latinLnBrk="0" hangingPunct="1">
        <a:defRPr sz="1800" kern="1200">
          <a:solidFill>
            <a:schemeClr val="tx1"/>
          </a:solidFill>
          <a:latin typeface="+mn-lt"/>
          <a:ea typeface="+mn-ea"/>
          <a:cs typeface="+mn-cs"/>
        </a:defRPr>
      </a:lvl2pPr>
      <a:lvl3pPr marL="909770" algn="l" defTabSz="909770" rtl="0" eaLnBrk="1" latinLnBrk="0" hangingPunct="1">
        <a:defRPr sz="1800" kern="1200">
          <a:solidFill>
            <a:schemeClr val="tx1"/>
          </a:solidFill>
          <a:latin typeface="+mn-lt"/>
          <a:ea typeface="+mn-ea"/>
          <a:cs typeface="+mn-cs"/>
        </a:defRPr>
      </a:lvl3pPr>
      <a:lvl4pPr marL="1364651" algn="l" defTabSz="909770" rtl="0" eaLnBrk="1" latinLnBrk="0" hangingPunct="1">
        <a:defRPr sz="1800" kern="1200">
          <a:solidFill>
            <a:schemeClr val="tx1"/>
          </a:solidFill>
          <a:latin typeface="+mn-lt"/>
          <a:ea typeface="+mn-ea"/>
          <a:cs typeface="+mn-cs"/>
        </a:defRPr>
      </a:lvl4pPr>
      <a:lvl5pPr marL="1819537" algn="l" defTabSz="909770" rtl="0" eaLnBrk="1" latinLnBrk="0" hangingPunct="1">
        <a:defRPr sz="1800" kern="1200">
          <a:solidFill>
            <a:schemeClr val="tx1"/>
          </a:solidFill>
          <a:latin typeface="+mn-lt"/>
          <a:ea typeface="+mn-ea"/>
          <a:cs typeface="+mn-cs"/>
        </a:defRPr>
      </a:lvl5pPr>
      <a:lvl6pPr marL="2274422" algn="l" defTabSz="909770" rtl="0" eaLnBrk="1" latinLnBrk="0" hangingPunct="1">
        <a:defRPr sz="1800" kern="1200">
          <a:solidFill>
            <a:schemeClr val="tx1"/>
          </a:solidFill>
          <a:latin typeface="+mn-lt"/>
          <a:ea typeface="+mn-ea"/>
          <a:cs typeface="+mn-cs"/>
        </a:defRPr>
      </a:lvl6pPr>
      <a:lvl7pPr marL="2729303" algn="l" defTabSz="909770" rtl="0" eaLnBrk="1" latinLnBrk="0" hangingPunct="1">
        <a:defRPr sz="1800" kern="1200">
          <a:solidFill>
            <a:schemeClr val="tx1"/>
          </a:solidFill>
          <a:latin typeface="+mn-lt"/>
          <a:ea typeface="+mn-ea"/>
          <a:cs typeface="+mn-cs"/>
        </a:defRPr>
      </a:lvl7pPr>
      <a:lvl8pPr marL="3184188" algn="l" defTabSz="909770" rtl="0" eaLnBrk="1" latinLnBrk="0" hangingPunct="1">
        <a:defRPr sz="1800" kern="1200">
          <a:solidFill>
            <a:schemeClr val="tx1"/>
          </a:solidFill>
          <a:latin typeface="+mn-lt"/>
          <a:ea typeface="+mn-ea"/>
          <a:cs typeface="+mn-cs"/>
        </a:defRPr>
      </a:lvl8pPr>
      <a:lvl9pPr marL="3639071" algn="l" defTabSz="90977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1026" name="Object 1" hidden="1"/>
          <p:cNvGraphicFramePr>
            <a:graphicFrameLocks/>
          </p:cNvGraphicFramePr>
          <p:nvPr>
            <p:extLst/>
          </p:nvPr>
        </p:nvGraphicFramePr>
        <p:xfrm>
          <a:off x="0" y="0"/>
          <a:ext cx="161925" cy="161925"/>
        </p:xfrm>
        <a:graphic>
          <a:graphicData uri="http://schemas.openxmlformats.org/presentationml/2006/ole">
            <p:oleObj spid="_x0000_s93350" name="think-cell Slide" r:id="rId26" imgW="360" imgH="360" progId="">
              <p:embed/>
            </p:oleObj>
          </a:graphicData>
        </a:graphic>
      </p:graphicFrame>
      <p:sp>
        <p:nvSpPr>
          <p:cNvPr id="72" name="Slide Number"/>
          <p:cNvSpPr txBox="1">
            <a:spLocks/>
          </p:cNvSpPr>
          <p:nvPr userDrawn="1"/>
        </p:nvSpPr>
        <p:spPr bwMode="auto">
          <a:xfrm>
            <a:off x="8809038" y="6577013"/>
            <a:ext cx="160337" cy="157162"/>
          </a:xfrm>
          <a:prstGeom prst="rect">
            <a:avLst/>
          </a:prstGeom>
        </p:spPr>
        <p:txBody>
          <a:bodyPr wrap="none" lIns="0" tIns="0" rIns="0" bIns="0" anchor="b">
            <a:spAutoFit/>
          </a:bodyPr>
          <a:lstStyle>
            <a:defPPr>
              <a:defRPr lang="en-US"/>
            </a:defPPr>
            <a:lvl1pPr>
              <a:defRPr sz="1000" baseline="0">
                <a:latin typeface="+mn-lt"/>
              </a:defRPr>
            </a:lvl1pPr>
          </a:lstStyle>
          <a:p>
            <a:pPr marL="0" marR="0" lvl="0" indent="0" algn="r" defTabSz="913626" rtl="0" eaLnBrk="1" fontAlgn="base" latinLnBrk="0" hangingPunct="1">
              <a:lnSpc>
                <a:spcPct val="100000"/>
              </a:lnSpc>
              <a:spcBef>
                <a:spcPct val="0"/>
              </a:spcBef>
              <a:spcAft>
                <a:spcPct val="0"/>
              </a:spcAft>
              <a:buClrTx/>
              <a:buSzTx/>
              <a:buFontTx/>
              <a:buNone/>
              <a:tabLst/>
              <a:defRPr/>
            </a:pPr>
            <a:fld id="{74FE56DB-89ED-492C-909B-93B319B218FA}" type="slidenum">
              <a:rPr kumimoji="0" lang="en-US" sz="1000" b="0" i="0" u="none" strike="noStrike" kern="1200" cap="none" spc="0" normalizeH="0" baseline="0" noProof="0" smtClean="0">
                <a:ln>
                  <a:noFill/>
                </a:ln>
                <a:solidFill>
                  <a:srgbClr val="897966"/>
                </a:solidFill>
                <a:effectLst/>
                <a:uLnTx/>
                <a:uFillTx/>
                <a:latin typeface="Arial"/>
                <a:ea typeface="ＭＳ Ｐゴシック"/>
                <a:cs typeface="+mn-cs"/>
              </a:rPr>
              <a:pPr marL="0" marR="0" lvl="0" indent="0" algn="r" defTabSz="913626"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897966"/>
              </a:solidFill>
              <a:effectLst/>
              <a:uLnTx/>
              <a:uFillTx/>
              <a:latin typeface="Arial"/>
              <a:ea typeface="ＭＳ Ｐゴシック"/>
              <a:cs typeface="+mn-cs"/>
            </a:endParaRPr>
          </a:p>
        </p:txBody>
      </p:sp>
      <p:pic>
        <p:nvPicPr>
          <p:cNvPr id="1028" name="Picture 142"/>
          <p:cNvPicPr>
            <a:picLocks noChangeArrowheads="1"/>
          </p:cNvPicPr>
          <p:nvPr userDrawn="1"/>
        </p:nvPicPr>
        <p:blipFill>
          <a:blip r:embed="rId27" cstate="print">
            <a:extLst>
              <a:ext uri="{28A0092B-C50C-407E-A947-70E740481C1C}">
                <a14:useLocalDpi xmlns:a14="http://schemas.microsoft.com/office/drawing/2010/main" xmlns="" val="0"/>
              </a:ext>
            </a:extLst>
          </a:blip>
          <a:srcRect/>
          <a:stretch>
            <a:fillRect/>
          </a:stretch>
        </p:blipFill>
        <p:spPr bwMode="ltGray">
          <a:xfrm>
            <a:off x="0" y="0"/>
            <a:ext cx="7591425"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2574"/>
          <p:cNvPicPr>
            <a:picLocks noChangeAspect="1" noChangeArrowheads="1"/>
          </p:cNvPicPr>
          <p:nvPr userDrawn="1"/>
        </p:nvPicPr>
        <p:blipFill>
          <a:blip r:embed="rId28" cstate="print">
            <a:extLst>
              <a:ext uri="{28A0092B-C50C-407E-A947-70E740481C1C}">
                <a14:useLocalDpi xmlns:a14="http://schemas.microsoft.com/office/drawing/2010/main" xmlns="" val="0"/>
              </a:ext>
            </a:extLst>
          </a:blip>
          <a:srcRect/>
          <a:stretch>
            <a:fillRect/>
          </a:stretch>
        </p:blipFill>
        <p:spPr bwMode="ltGray">
          <a:xfrm>
            <a:off x="7662863" y="334963"/>
            <a:ext cx="1176337" cy="303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0" name="Rectangle 286"/>
          <p:cNvSpPr>
            <a:spLocks noGrp="1" noChangeArrowheads="1"/>
          </p:cNvSpPr>
          <p:nvPr userDrawn="1">
            <p:ph type="body" idx="1"/>
          </p:nvPr>
        </p:nvSpPr>
        <p:spPr bwMode="auto">
          <a:xfrm>
            <a:off x="2376488" y="2581275"/>
            <a:ext cx="4391025" cy="1255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 name="3. Unit of measure" hidden="1"/>
          <p:cNvSpPr txBox="1">
            <a:spLocks noChangeArrowheads="1"/>
          </p:cNvSpPr>
          <p:nvPr userDrawn="1"/>
        </p:nvSpPr>
        <p:spPr bwMode="auto">
          <a:xfrm>
            <a:off x="174625" y="987425"/>
            <a:ext cx="8794750" cy="25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808080"/>
                </a:solidFill>
                <a:effectLst/>
                <a:uLnTx/>
                <a:uFillTx/>
                <a:latin typeface="Arial"/>
                <a:ea typeface="ＭＳ Ｐゴシック"/>
                <a:cs typeface="+mn-cs"/>
              </a:rPr>
              <a:t>Unit of measure</a:t>
            </a:r>
          </a:p>
        </p:txBody>
      </p:sp>
      <p:grpSp>
        <p:nvGrpSpPr>
          <p:cNvPr id="1032" name="ACET" hidden="1"/>
          <p:cNvGrpSpPr>
            <a:grpSpLocks/>
          </p:cNvGrpSpPr>
          <p:nvPr userDrawn="1"/>
        </p:nvGrpSpPr>
        <p:grpSpPr bwMode="auto">
          <a:xfrm>
            <a:off x="2376488" y="1979613"/>
            <a:ext cx="4391025" cy="520700"/>
            <a:chOff x="915" y="708"/>
            <a:chExt cx="2686" cy="322"/>
          </a:xfrm>
        </p:grpSpPr>
        <p:cxnSp>
          <p:nvCxnSpPr>
            <p:cNvPr id="1082" name="AutoShape 249"/>
            <p:cNvCxnSpPr>
              <a:cxnSpLocks noChangeShapeType="1"/>
              <a:stCxn id="1083" idx="4"/>
              <a:endCxn id="1083"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083"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Title</a:t>
              </a:r>
            </a:p>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smtClean="0">
                  <a:ln>
                    <a:noFill/>
                  </a:ln>
                  <a:solidFill>
                    <a:srgbClr val="808080"/>
                  </a:solidFill>
                  <a:effectLst/>
                  <a:uLnTx/>
                  <a:uFillTx/>
                  <a:latin typeface="Arial" panose="020B0604020202020204" pitchFamily="34" charset="0"/>
                  <a:ea typeface="MS PGothic" panose="020B0600070205080204" pitchFamily="34" charset="-128"/>
                  <a:cs typeface="+mn-cs"/>
                </a:rPr>
                <a:t>Unit of measure</a:t>
              </a:r>
            </a:p>
          </p:txBody>
        </p:sp>
      </p:grpSp>
      <p:sp>
        <p:nvSpPr>
          <p:cNvPr id="1033" name="Title Placeholder 2"/>
          <p:cNvSpPr>
            <a:spLocks noGrp="1" noChangeArrowheads="1"/>
          </p:cNvSpPr>
          <p:nvPr userDrawn="1">
            <p:ph type="title"/>
          </p:nvPr>
        </p:nvSpPr>
        <p:spPr bwMode="auto">
          <a:xfrm>
            <a:off x="174625" y="522288"/>
            <a:ext cx="7024688" cy="376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en-US" smtClean="0"/>
              <a:t>Click to edit Master title style</a:t>
            </a:r>
          </a:p>
        </p:txBody>
      </p:sp>
      <p:grpSp>
        <p:nvGrpSpPr>
          <p:cNvPr id="1034" name="LegendBoxes" hidden="1"/>
          <p:cNvGrpSpPr>
            <a:grpSpLocks/>
          </p:cNvGrpSpPr>
          <p:nvPr userDrawn="1"/>
        </p:nvGrpSpPr>
        <p:grpSpPr bwMode="auto">
          <a:xfrm>
            <a:off x="8153400" y="1036638"/>
            <a:ext cx="774700" cy="1001712"/>
            <a:chOff x="4936" y="176"/>
            <a:chExt cx="488" cy="631"/>
          </a:xfrm>
        </p:grpSpPr>
        <p:sp>
          <p:nvSpPr>
            <p:cNvPr id="1074"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sp>
          <p:nvSpPr>
            <p:cNvPr id="107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endParaRPr>
            </a:p>
          </p:txBody>
        </p:sp>
        <p:sp>
          <p:nvSpPr>
            <p:cNvPr id="1076"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sp>
          <p:nvSpPr>
            <p:cNvPr id="107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endParaRPr>
            </a:p>
          </p:txBody>
        </p:sp>
        <p:sp>
          <p:nvSpPr>
            <p:cNvPr id="1078"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sp>
          <p:nvSpPr>
            <p:cNvPr id="107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endParaRPr>
            </a:p>
          </p:txBody>
        </p:sp>
        <p:sp>
          <p:nvSpPr>
            <p:cNvPr id="1080"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sp>
          <p:nvSpPr>
            <p:cNvPr id="108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endParaRPr>
            </a:p>
          </p:txBody>
        </p:sp>
      </p:grpSp>
      <p:grpSp>
        <p:nvGrpSpPr>
          <p:cNvPr id="1035" name="LegendLines" hidden="1"/>
          <p:cNvGrpSpPr>
            <a:grpSpLocks/>
          </p:cNvGrpSpPr>
          <p:nvPr userDrawn="1"/>
        </p:nvGrpSpPr>
        <p:grpSpPr bwMode="auto">
          <a:xfrm>
            <a:off x="7845425" y="1036638"/>
            <a:ext cx="1082675" cy="735012"/>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1071"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sp>
          <p:nvSpPr>
            <p:cNvPr id="1072"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sp>
          <p:nvSpPr>
            <p:cNvPr id="1073"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grpSp>
      <p:grpSp>
        <p:nvGrpSpPr>
          <p:cNvPr id="1036" name="McK Moon" hidden="1"/>
          <p:cNvGrpSpPr>
            <a:grpSpLocks noChangeAspect="1"/>
          </p:cNvGrpSpPr>
          <p:nvPr userDrawn="1">
            <p:custDataLst>
              <p:tags r:id="rId8"/>
            </p:custDataLst>
          </p:nvPr>
        </p:nvGrpSpPr>
        <p:grpSpPr bwMode="auto">
          <a:xfrm>
            <a:off x="8086725" y="2508250"/>
            <a:ext cx="254000" cy="254000"/>
            <a:chOff x="1600" y="1600"/>
            <a:chExt cx="160" cy="160"/>
          </a:xfrm>
        </p:grpSpPr>
        <p:sp>
          <p:nvSpPr>
            <p:cNvPr id="68" name="Oval 90"/>
            <p:cNvSpPr>
              <a:spLocks noChangeAspect="1" noChangeArrowheads="1"/>
            </p:cNvSpPr>
            <p:nvPr>
              <p:custDataLst>
                <p:tags r:id="rId24"/>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9" name="Arc 91"/>
            <p:cNvSpPr>
              <a:spLocks noChangeAspect="1"/>
            </p:cNvSpPr>
            <p:nvPr>
              <p:custDataLst>
                <p:tags r:id="rId25"/>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1037" name="Slide Elements" hidden="1"/>
          <p:cNvGrpSpPr>
            <a:grpSpLocks/>
          </p:cNvGrpSpPr>
          <p:nvPr userDrawn="1"/>
        </p:nvGrpSpPr>
        <p:grpSpPr bwMode="auto">
          <a:xfrm>
            <a:off x="174625" y="6362700"/>
            <a:ext cx="8794750" cy="371475"/>
            <a:chOff x="121488" y="6349506"/>
            <a:chExt cx="8794114" cy="371631"/>
          </a:xfrm>
        </p:grpSpPr>
        <p:sp>
          <p:nvSpPr>
            <p:cNvPr id="70" name="4. Footnote"/>
            <p:cNvSpPr txBox="1">
              <a:spLocks noChangeArrowheads="1"/>
            </p:cNvSpPr>
            <p:nvPr/>
          </p:nvSpPr>
          <p:spPr bwMode="auto">
            <a:xfrm>
              <a:off x="121488" y="6349506"/>
              <a:ext cx="8794114" cy="157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4775" marR="0" lvl="0" indent="-104775" algn="l" defTabSz="89535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3896"/>
                  </a:solidFill>
                  <a:effectLst/>
                  <a:uLnTx/>
                  <a:uFillTx/>
                  <a:latin typeface="Arial"/>
                  <a:ea typeface="ＭＳ Ｐゴシック"/>
                  <a:cs typeface="+mn-cs"/>
                </a:rPr>
                <a:t>1 Footnote</a:t>
              </a:r>
            </a:p>
          </p:txBody>
        </p:sp>
        <p:sp>
          <p:nvSpPr>
            <p:cNvPr id="1065" name="5. Source"/>
            <p:cNvSpPr>
              <a:spLocks noChangeArrowheads="1"/>
            </p:cNvSpPr>
            <p:nvPr/>
          </p:nvSpPr>
          <p:spPr bwMode="auto">
            <a:xfrm>
              <a:off x="121488" y="6563909"/>
              <a:ext cx="8232180" cy="1572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623888" indent="-623888" defTabSz="909638">
                <a:tabLst>
                  <a:tab pos="614363" algn="l"/>
                  <a:tab pos="619125" algn="l"/>
                </a:tabLst>
                <a:defRPr>
                  <a:solidFill>
                    <a:schemeClr val="tx1"/>
                  </a:solidFill>
                  <a:latin typeface="Arial" panose="020B0604020202020204" pitchFamily="34" charset="0"/>
                  <a:ea typeface="MS PGothic" panose="020B0600070205080204" pitchFamily="34" charset="-128"/>
                </a:defRPr>
              </a:lvl1pPr>
              <a:lvl2pPr marL="742950" indent="-285750" defTabSz="909638">
                <a:tabLst>
                  <a:tab pos="614363" algn="l"/>
                  <a:tab pos="619125" algn="l"/>
                </a:tabLst>
                <a:defRPr>
                  <a:solidFill>
                    <a:schemeClr val="tx1"/>
                  </a:solidFill>
                  <a:latin typeface="Arial" panose="020B0604020202020204" pitchFamily="34" charset="0"/>
                  <a:ea typeface="MS PGothic" panose="020B0600070205080204" pitchFamily="34" charset="-128"/>
                </a:defRPr>
              </a:lvl2pPr>
              <a:lvl3pPr marL="1143000" indent="-228600" defTabSz="909638">
                <a:tabLst>
                  <a:tab pos="614363" algn="l"/>
                  <a:tab pos="619125" algn="l"/>
                </a:tabLst>
                <a:defRPr>
                  <a:solidFill>
                    <a:schemeClr val="tx1"/>
                  </a:solidFill>
                  <a:latin typeface="Arial" panose="020B0604020202020204" pitchFamily="34" charset="0"/>
                  <a:ea typeface="MS PGothic" panose="020B0600070205080204" pitchFamily="34" charset="-128"/>
                </a:defRPr>
              </a:lvl3pPr>
              <a:lvl4pPr marL="1600200" indent="-228600" defTabSz="909638">
                <a:tabLst>
                  <a:tab pos="614363" algn="l"/>
                  <a:tab pos="619125" algn="l"/>
                </a:tabLst>
                <a:defRPr>
                  <a:solidFill>
                    <a:schemeClr val="tx1"/>
                  </a:solidFill>
                  <a:latin typeface="Arial" panose="020B0604020202020204" pitchFamily="34" charset="0"/>
                  <a:ea typeface="MS PGothic" panose="020B0600070205080204" pitchFamily="34" charset="-128"/>
                </a:defRPr>
              </a:lvl4pPr>
              <a:lvl5pPr marL="2057400" indent="-228600" defTabSz="909638">
                <a:tabLst>
                  <a:tab pos="614363" algn="l"/>
                  <a:tab pos="619125" algn="l"/>
                </a:tabLst>
                <a:defRPr>
                  <a:solidFill>
                    <a:schemeClr val="tx1"/>
                  </a:solidFill>
                  <a:latin typeface="Arial" panose="020B0604020202020204" pitchFamily="34" charset="0"/>
                  <a:ea typeface="MS PGothic" panose="020B0600070205080204" pitchFamily="34" charset="-128"/>
                </a:defRPr>
              </a:lvl5pPr>
              <a:lvl6pPr marL="2514600" indent="-228600" defTabSz="909638" fontAlgn="base">
                <a:spcBef>
                  <a:spcPct val="0"/>
                </a:spcBef>
                <a:spcAft>
                  <a:spcPct val="0"/>
                </a:spcAft>
                <a:tabLst>
                  <a:tab pos="614363" algn="l"/>
                  <a:tab pos="619125" algn="l"/>
                </a:tabLst>
                <a:defRPr>
                  <a:solidFill>
                    <a:schemeClr val="tx1"/>
                  </a:solidFill>
                  <a:latin typeface="Arial" panose="020B0604020202020204" pitchFamily="34" charset="0"/>
                  <a:ea typeface="MS PGothic" panose="020B0600070205080204" pitchFamily="34" charset="-128"/>
                </a:defRPr>
              </a:lvl6pPr>
              <a:lvl7pPr marL="2971800" indent="-228600" defTabSz="909638" fontAlgn="base">
                <a:spcBef>
                  <a:spcPct val="0"/>
                </a:spcBef>
                <a:spcAft>
                  <a:spcPct val="0"/>
                </a:spcAft>
                <a:tabLst>
                  <a:tab pos="614363" algn="l"/>
                  <a:tab pos="619125" algn="l"/>
                </a:tabLst>
                <a:defRPr>
                  <a:solidFill>
                    <a:schemeClr val="tx1"/>
                  </a:solidFill>
                  <a:latin typeface="Arial" panose="020B0604020202020204" pitchFamily="34" charset="0"/>
                  <a:ea typeface="MS PGothic" panose="020B0600070205080204" pitchFamily="34" charset="-128"/>
                </a:defRPr>
              </a:lvl7pPr>
              <a:lvl8pPr marL="3429000" indent="-228600" defTabSz="909638" fontAlgn="base">
                <a:spcBef>
                  <a:spcPct val="0"/>
                </a:spcBef>
                <a:spcAft>
                  <a:spcPct val="0"/>
                </a:spcAft>
                <a:tabLst>
                  <a:tab pos="614363" algn="l"/>
                  <a:tab pos="619125" algn="l"/>
                </a:tabLst>
                <a:defRPr>
                  <a:solidFill>
                    <a:schemeClr val="tx1"/>
                  </a:solidFill>
                  <a:latin typeface="Arial" panose="020B0604020202020204" pitchFamily="34" charset="0"/>
                  <a:ea typeface="MS PGothic" panose="020B0600070205080204" pitchFamily="34" charset="-128"/>
                </a:defRPr>
              </a:lvl8pPr>
              <a:lvl9pPr marL="3886200" indent="-228600" defTabSz="909638" fontAlgn="base">
                <a:spcBef>
                  <a:spcPct val="0"/>
                </a:spcBef>
                <a:spcAft>
                  <a:spcPct val="0"/>
                </a:spcAft>
                <a:tabLst>
                  <a:tab pos="614363" algn="l"/>
                  <a:tab pos="619125" algn="l"/>
                </a:tabLst>
                <a:defRPr>
                  <a:solidFill>
                    <a:schemeClr val="tx1"/>
                  </a:solidFill>
                  <a:latin typeface="Arial" panose="020B0604020202020204" pitchFamily="34" charset="0"/>
                  <a:ea typeface="MS PGothic" panose="020B0600070205080204" pitchFamily="34" charset="-128"/>
                </a:defRPr>
              </a:lvl9pPr>
            </a:lstStyle>
            <a:p>
              <a:pPr marL="623888" marR="0" lvl="0" indent="-623888" algn="l" defTabSz="909638" rtl="0" eaLnBrk="1" fontAlgn="base" latinLnBrk="0" hangingPunct="1">
                <a:lnSpc>
                  <a:spcPct val="100000"/>
                </a:lnSpc>
                <a:spcBef>
                  <a:spcPct val="0"/>
                </a:spcBef>
                <a:spcAft>
                  <a:spcPct val="0"/>
                </a:spcAft>
                <a:buClrTx/>
                <a:buSzTx/>
                <a:buFontTx/>
                <a:buNone/>
                <a:tabLst>
                  <a:tab pos="614363" algn="l"/>
                  <a:tab pos="619125" algn="l"/>
                </a:tabLst>
                <a:defRPr/>
              </a:pPr>
              <a:r>
                <a:rPr kumimoji="0" lang="en-US" altLang="en-US" sz="10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SOURCE: Source</a:t>
              </a:r>
            </a:p>
          </p:txBody>
        </p:sp>
      </p:grpSp>
      <p:grpSp>
        <p:nvGrpSpPr>
          <p:cNvPr id="1038" name="LegendMoons" hidden="1"/>
          <p:cNvGrpSpPr>
            <a:grpSpLocks/>
          </p:cNvGrpSpPr>
          <p:nvPr userDrawn="1"/>
        </p:nvGrpSpPr>
        <p:grpSpPr bwMode="auto">
          <a:xfrm>
            <a:off x="8086725" y="1036638"/>
            <a:ext cx="841375" cy="1306512"/>
            <a:chOff x="8086793" y="1037381"/>
            <a:chExt cx="840815" cy="1306516"/>
          </a:xfrm>
        </p:grpSpPr>
        <p:grpSp>
          <p:nvGrpSpPr>
            <p:cNvPr id="1044" name="MoonLegend2"/>
            <p:cNvGrpSpPr>
              <a:grpSpLocks noChangeAspect="1"/>
            </p:cNvGrpSpPr>
            <p:nvPr>
              <p:custDataLst>
                <p:tags r:id="rId9"/>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1045" name="MoonLegend4"/>
            <p:cNvGrpSpPr>
              <a:grpSpLocks noChangeAspect="1"/>
            </p:cNvGrpSpPr>
            <p:nvPr>
              <p:custDataLst>
                <p:tags r:id="rId10"/>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sp>
          <p:nvSpPr>
            <p:cNvPr id="1046" name="Legend1"/>
            <p:cNvSpPr>
              <a:spLocks noChangeArrowheads="1"/>
            </p:cNvSpPr>
            <p:nvPr/>
          </p:nvSpPr>
          <p:spPr bwMode="auto">
            <a:xfrm>
              <a:off x="8407255" y="1050081"/>
              <a:ext cx="520353" cy="188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sp>
          <p:nvSpPr>
            <p:cNvPr id="1047" name="Legend2"/>
            <p:cNvSpPr>
              <a:spLocks noChangeArrowheads="1"/>
            </p:cNvSpPr>
            <p:nvPr/>
          </p:nvSpPr>
          <p:spPr bwMode="auto">
            <a:xfrm>
              <a:off x="8407255" y="1324719"/>
              <a:ext cx="520353" cy="1889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sp>
          <p:nvSpPr>
            <p:cNvPr id="1048" name="Legend3"/>
            <p:cNvSpPr>
              <a:spLocks noChangeArrowheads="1"/>
            </p:cNvSpPr>
            <p:nvPr/>
          </p:nvSpPr>
          <p:spPr bwMode="auto">
            <a:xfrm>
              <a:off x="8407255" y="1599358"/>
              <a:ext cx="520353" cy="188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sp>
          <p:nvSpPr>
            <p:cNvPr id="1049" name="Legend4"/>
            <p:cNvSpPr>
              <a:spLocks noChangeArrowheads="1"/>
            </p:cNvSpPr>
            <p:nvPr/>
          </p:nvSpPr>
          <p:spPr bwMode="auto">
            <a:xfrm>
              <a:off x="8407255" y="1870821"/>
              <a:ext cx="520353" cy="1889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sp>
          <p:nvSpPr>
            <p:cNvPr id="1050" name="Legend5"/>
            <p:cNvSpPr>
              <a:spLocks noChangeArrowheads="1"/>
            </p:cNvSpPr>
            <p:nvPr/>
          </p:nvSpPr>
          <p:spPr bwMode="auto">
            <a:xfrm>
              <a:off x="8407255" y="2147046"/>
              <a:ext cx="520353" cy="1889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890588">
                <a:defRPr>
                  <a:solidFill>
                    <a:schemeClr val="tx1"/>
                  </a:solidFill>
                  <a:latin typeface="Arial" panose="020B0604020202020204" pitchFamily="34" charset="0"/>
                  <a:ea typeface="MS PGothic" panose="020B0600070205080204" pitchFamily="34" charset="-128"/>
                </a:defRPr>
              </a:lvl1pPr>
              <a:lvl2pPr marL="742950" indent="-285750" defTabSz="890588">
                <a:defRPr>
                  <a:solidFill>
                    <a:schemeClr val="tx1"/>
                  </a:solidFill>
                  <a:latin typeface="Arial" panose="020B0604020202020204" pitchFamily="34" charset="0"/>
                  <a:ea typeface="MS PGothic" panose="020B0600070205080204" pitchFamily="34" charset="-128"/>
                </a:defRPr>
              </a:lvl2pPr>
              <a:lvl3pPr marL="1143000" indent="-228600" defTabSz="890588">
                <a:defRPr>
                  <a:solidFill>
                    <a:schemeClr val="tx1"/>
                  </a:solidFill>
                  <a:latin typeface="Arial" panose="020B0604020202020204" pitchFamily="34" charset="0"/>
                  <a:ea typeface="MS PGothic" panose="020B0600070205080204" pitchFamily="34" charset="-128"/>
                </a:defRPr>
              </a:lvl3pPr>
              <a:lvl4pPr marL="1600200" indent="-228600" defTabSz="890588">
                <a:defRPr>
                  <a:solidFill>
                    <a:schemeClr val="tx1"/>
                  </a:solidFill>
                  <a:latin typeface="Arial" panose="020B0604020202020204" pitchFamily="34" charset="0"/>
                  <a:ea typeface="MS PGothic" panose="020B0600070205080204" pitchFamily="34" charset="-128"/>
                </a:defRPr>
              </a:lvl4pPr>
              <a:lvl5pPr marL="2057400" indent="-228600" defTabSz="890588">
                <a:defRPr>
                  <a:solidFill>
                    <a:schemeClr val="tx1"/>
                  </a:solidFill>
                  <a:latin typeface="Arial" panose="020B0604020202020204" pitchFamily="34" charset="0"/>
                  <a:ea typeface="MS PGothic" panose="020B0600070205080204" pitchFamily="34" charset="-128"/>
                </a:defRPr>
              </a:lvl5pPr>
              <a:lvl6pPr marL="25146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890588" rtl="0" eaLnBrk="1" fontAlgn="base" latinLnBrk="0" hangingPunct="1">
                <a:lnSpc>
                  <a:spcPct val="100000"/>
                </a:lnSpc>
                <a:spcBef>
                  <a:spcPct val="0"/>
                </a:spcBef>
                <a:spcAft>
                  <a:spcPct val="0"/>
                </a:spcAft>
                <a:buClr>
                  <a:srgbClr val="897966"/>
                </a:buClr>
                <a:buSzTx/>
                <a:buFontTx/>
                <a:buNone/>
                <a:tabLst/>
                <a:defRPr/>
              </a:pPr>
              <a:r>
                <a:rPr kumimoji="0" lang="en-US" altLang="en-US" sz="1200" b="0" i="0" u="none" strike="noStrike" kern="1200" cap="none" spc="0" normalizeH="0" baseline="0" noProof="0" dirty="0" smtClean="0">
                  <a:ln>
                    <a:noFill/>
                  </a:ln>
                  <a:solidFill>
                    <a:srgbClr val="003896"/>
                  </a:solidFill>
                  <a:effectLst/>
                  <a:uLnTx/>
                  <a:uFillTx/>
                  <a:latin typeface="Arial" panose="020B0604020202020204" pitchFamily="34" charset="0"/>
                  <a:ea typeface="MS PGothic" panose="020B0600070205080204" pitchFamily="34" charset="-128"/>
                  <a:cs typeface="+mn-cs"/>
                </a:rPr>
                <a:t>Legend</a:t>
              </a:r>
            </a:p>
          </p:txBody>
        </p:sp>
        <p:grpSp>
          <p:nvGrpSpPr>
            <p:cNvPr id="1051" name="MoonLegend3"/>
            <p:cNvGrpSpPr>
              <a:grpSpLocks noChangeAspect="1"/>
            </p:cNvGrpSpPr>
            <p:nvPr>
              <p:custDataLst>
                <p:tags r:id="rId11"/>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8"/>
                </p:custDataLst>
              </p:nvPr>
            </p:nvSpPr>
            <p:spPr bwMode="auto">
              <a:xfrm>
                <a:off x="4495" y="1196"/>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57" name="Arc 48"/>
              <p:cNvSpPr>
                <a:spLocks noChangeAspect="1"/>
              </p:cNvSpPr>
              <p:nvPr>
                <p:custDataLst>
                  <p:tags r:id="rId19"/>
                </p:custDataLst>
              </p:nvPr>
            </p:nvSpPr>
            <p:spPr bwMode="auto">
              <a:xfrm>
                <a:off x="4495" y="1196"/>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1052" name="MoonLegend5"/>
            <p:cNvGrpSpPr>
              <a:grpSpLocks noChangeAspect="1"/>
            </p:cNvGrpSpPr>
            <p:nvPr userDrawn="1">
              <p:custDataLst>
                <p:tags r:id="rId12"/>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79" name="Arc 48"/>
              <p:cNvSpPr>
                <a:spLocks noChangeAspect="1"/>
              </p:cNvSpPr>
              <p:nvPr>
                <p:custDataLst>
                  <p:tags r:id="rId17"/>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1053" name="MoonLegend1"/>
            <p:cNvGrpSpPr>
              <a:grpSpLocks noChangeAspect="1"/>
            </p:cNvGrpSpPr>
            <p:nvPr userDrawn="1">
              <p:custDataLst>
                <p:tags r:id="rId13"/>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82"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sp>
        <p:nvSpPr>
          <p:cNvPr id="1039" name="1. On-page tracker" hidden="1"/>
          <p:cNvSpPr>
            <a:spLocks noChangeArrowheads="1"/>
          </p:cNvSpPr>
          <p:nvPr userDrawn="1"/>
        </p:nvSpPr>
        <p:spPr bwMode="auto">
          <a:xfrm>
            <a:off x="174625" y="26988"/>
            <a:ext cx="749300" cy="188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cs typeface="+mn-cs"/>
              </a:rPr>
              <a:t>TRACKER</a:t>
            </a:r>
          </a:p>
        </p:txBody>
      </p:sp>
      <p:grpSp>
        <p:nvGrpSpPr>
          <p:cNvPr id="1040" name="McKSticker" hidden="1"/>
          <p:cNvGrpSpPr>
            <a:grpSpLocks/>
          </p:cNvGrpSpPr>
          <p:nvPr userDrawn="1"/>
        </p:nvGrpSpPr>
        <p:grpSpPr bwMode="auto">
          <a:xfrm>
            <a:off x="7778750" y="1036638"/>
            <a:ext cx="1138238" cy="249237"/>
            <a:chOff x="7623833" y="1016730"/>
            <a:chExt cx="1115370" cy="243785"/>
          </a:xfrm>
        </p:grpSpPr>
        <p:sp>
          <p:nvSpPr>
            <p:cNvPr id="74" name="StickerRectangle"/>
            <p:cNvSpPr>
              <a:spLocks noChangeArrowheads="1"/>
            </p:cNvSpPr>
            <p:nvPr/>
          </p:nvSpPr>
          <p:spPr bwMode="ltGray">
            <a:xfrm>
              <a:off x="7623833" y="1016730"/>
              <a:ext cx="1115370" cy="243785"/>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marL="0" marR="0" lvl="0" indent="0" algn="r"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PRELIMINARY</a:t>
              </a:r>
            </a:p>
          </p:txBody>
        </p:sp>
        <p:cxnSp>
          <p:nvCxnSpPr>
            <p:cNvPr id="1042" name="AutoShape 32"/>
            <p:cNvCxnSpPr>
              <a:cxnSpLocks noChangeShapeType="1"/>
              <a:stCxn id="74" idx="4"/>
              <a:endCxn id="74" idx="6"/>
            </p:cNvCxnSpPr>
            <p:nvPr/>
          </p:nvCxnSpPr>
          <p:spPr bwMode="ltGray">
            <a:xfrm>
              <a:off x="7623833" y="1260515"/>
              <a:ext cx="1115370" cy="0"/>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5400">
                  <a:solidFill>
                    <a:srgbClr val="000000"/>
                  </a:solidFill>
                  <a:round/>
                  <a:headEnd/>
                  <a:tailEnd/>
                </a14:hiddenLine>
              </a:ext>
            </a:extLst>
          </p:spPr>
        </p:cxnSp>
        <p:cxnSp>
          <p:nvCxnSpPr>
            <p:cNvPr id="1043" name="AutoShape 32"/>
            <p:cNvCxnSpPr>
              <a:cxnSpLocks noChangeShapeType="1"/>
              <a:stCxn id="74" idx="2"/>
              <a:endCxn id="74" idx="0"/>
            </p:cNvCxnSpPr>
            <p:nvPr/>
          </p:nvCxnSpPr>
          <p:spPr bwMode="ltGray">
            <a:xfrm>
              <a:off x="7623833" y="1016730"/>
              <a:ext cx="1115370" cy="0"/>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5400">
                  <a:solidFill>
                    <a:srgbClr val="000000"/>
                  </a:solidFill>
                  <a:round/>
                  <a:headEnd/>
                  <a:tailEnd/>
                </a14:hiddenLine>
              </a:ext>
            </a:extLst>
          </p:spPr>
        </p:cxnSp>
      </p:grpSp>
    </p:spTree>
    <p:extLst>
      <p:ext uri="{BB962C8B-B14F-4D97-AF65-F5344CB8AC3E}">
        <p14:creationId xmlns:p14="http://schemas.microsoft.com/office/powerpoint/2010/main" xmlns="" val="43854596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Lst>
  <p:hf sldNum="0" hdr="0" ftr="0" dt="0"/>
  <p:txStyles>
    <p:titleStyle>
      <a:lvl1pPr algn="l" defTabSz="890588" rtl="0" eaLnBrk="0" fontAlgn="base" hangingPunct="0">
        <a:spcBef>
          <a:spcPct val="0"/>
        </a:spcBef>
        <a:spcAft>
          <a:spcPct val="0"/>
        </a:spcAft>
        <a:tabLst>
          <a:tab pos="268288" algn="l"/>
        </a:tabLst>
        <a:defRPr sz="2400">
          <a:solidFill>
            <a:schemeClr val="bg1"/>
          </a:solidFill>
          <a:latin typeface="+mj-lt"/>
          <a:ea typeface="Arial Unicode MS" pitchFamily="34" charset="-128"/>
          <a:cs typeface="Arial Unicode MS" pitchFamily="34" charset="-128"/>
        </a:defRPr>
      </a:lvl1pPr>
      <a:lvl2pPr algn="l" defTabSz="890588" rtl="0" eaLnBrk="0" fontAlgn="base" hangingPunct="0">
        <a:spcBef>
          <a:spcPct val="0"/>
        </a:spcBef>
        <a:spcAft>
          <a:spcPct val="0"/>
        </a:spcAft>
        <a:tabLst>
          <a:tab pos="268288" algn="l"/>
        </a:tabLst>
        <a:defRPr sz="2400">
          <a:solidFill>
            <a:schemeClr val="bg1"/>
          </a:solidFill>
          <a:latin typeface="Arial" charset="0"/>
          <a:ea typeface="Arial Unicode MS" panose="020B0604020202020204" pitchFamily="34" charset="-128"/>
          <a:cs typeface="Arial Unicode MS" panose="020B0604020202020204" pitchFamily="34" charset="-128"/>
        </a:defRPr>
      </a:lvl2pPr>
      <a:lvl3pPr algn="l" defTabSz="890588" rtl="0" eaLnBrk="0" fontAlgn="base" hangingPunct="0">
        <a:spcBef>
          <a:spcPct val="0"/>
        </a:spcBef>
        <a:spcAft>
          <a:spcPct val="0"/>
        </a:spcAft>
        <a:tabLst>
          <a:tab pos="268288" algn="l"/>
        </a:tabLst>
        <a:defRPr sz="2400">
          <a:solidFill>
            <a:schemeClr val="bg1"/>
          </a:solidFill>
          <a:latin typeface="Arial" charset="0"/>
          <a:ea typeface="Arial Unicode MS" panose="020B0604020202020204" pitchFamily="34" charset="-128"/>
          <a:cs typeface="Arial Unicode MS" panose="020B0604020202020204" pitchFamily="34" charset="-128"/>
        </a:defRPr>
      </a:lvl3pPr>
      <a:lvl4pPr algn="l" defTabSz="890588" rtl="0" eaLnBrk="0" fontAlgn="base" hangingPunct="0">
        <a:spcBef>
          <a:spcPct val="0"/>
        </a:spcBef>
        <a:spcAft>
          <a:spcPct val="0"/>
        </a:spcAft>
        <a:tabLst>
          <a:tab pos="268288" algn="l"/>
        </a:tabLst>
        <a:defRPr sz="2400">
          <a:solidFill>
            <a:schemeClr val="bg1"/>
          </a:solidFill>
          <a:latin typeface="Arial" charset="0"/>
          <a:ea typeface="Arial Unicode MS" panose="020B0604020202020204" pitchFamily="34" charset="-128"/>
          <a:cs typeface="Arial Unicode MS" panose="020B0604020202020204" pitchFamily="34" charset="-128"/>
        </a:defRPr>
      </a:lvl4pPr>
      <a:lvl5pPr algn="l" defTabSz="890588" rtl="0" eaLnBrk="0" fontAlgn="base" hangingPunct="0">
        <a:spcBef>
          <a:spcPct val="0"/>
        </a:spcBef>
        <a:spcAft>
          <a:spcPct val="0"/>
        </a:spcAft>
        <a:tabLst>
          <a:tab pos="268288" algn="l"/>
        </a:tabLst>
        <a:defRPr sz="2400">
          <a:solidFill>
            <a:schemeClr val="bg1"/>
          </a:solidFill>
          <a:latin typeface="Arial" charset="0"/>
          <a:ea typeface="Arial Unicode MS" panose="020B0604020202020204" pitchFamily="34" charset="-128"/>
          <a:cs typeface="Arial Unicode MS" panose="020B0604020202020204" pitchFamily="34" charset="-128"/>
        </a:defRPr>
      </a:lvl5pPr>
      <a:lvl6pPr marL="455511" algn="l" defTabSz="892042" rtl="0" eaLnBrk="1" fontAlgn="base" hangingPunct="1">
        <a:spcBef>
          <a:spcPct val="0"/>
        </a:spcBef>
        <a:spcAft>
          <a:spcPct val="0"/>
        </a:spcAft>
        <a:defRPr sz="1900" b="1">
          <a:solidFill>
            <a:schemeClr val="tx2"/>
          </a:solidFill>
          <a:latin typeface="Arial" charset="0"/>
        </a:defRPr>
      </a:lvl6pPr>
      <a:lvl7pPr marL="911026" algn="l" defTabSz="892042" rtl="0" eaLnBrk="1" fontAlgn="base" hangingPunct="1">
        <a:spcBef>
          <a:spcPct val="0"/>
        </a:spcBef>
        <a:spcAft>
          <a:spcPct val="0"/>
        </a:spcAft>
        <a:defRPr sz="1900" b="1">
          <a:solidFill>
            <a:schemeClr val="tx2"/>
          </a:solidFill>
          <a:latin typeface="Arial" charset="0"/>
        </a:defRPr>
      </a:lvl7pPr>
      <a:lvl8pPr marL="1366533" algn="l" defTabSz="892042" rtl="0" eaLnBrk="1" fontAlgn="base" hangingPunct="1">
        <a:spcBef>
          <a:spcPct val="0"/>
        </a:spcBef>
        <a:spcAft>
          <a:spcPct val="0"/>
        </a:spcAft>
        <a:defRPr sz="1900" b="1">
          <a:solidFill>
            <a:schemeClr val="tx2"/>
          </a:solidFill>
          <a:latin typeface="Arial" charset="0"/>
        </a:defRPr>
      </a:lvl8pPr>
      <a:lvl9pPr marL="1822045" algn="l" defTabSz="892042" rtl="0" eaLnBrk="1" fontAlgn="base" hangingPunct="1">
        <a:spcBef>
          <a:spcPct val="0"/>
        </a:spcBef>
        <a:spcAft>
          <a:spcPct val="0"/>
        </a:spcAft>
        <a:defRPr sz="1900" b="1">
          <a:solidFill>
            <a:schemeClr val="tx2"/>
          </a:solidFill>
          <a:latin typeface="Arial" charset="0"/>
        </a:defRPr>
      </a:lvl9pPr>
    </p:titleStyle>
    <p:bodyStyle>
      <a:lvl1pPr algn="l" defTabSz="890588" rtl="0" eaLnBrk="0" fontAlgn="base" hangingPunct="0">
        <a:spcBef>
          <a:spcPct val="0"/>
        </a:spcBef>
        <a:spcAft>
          <a:spcPct val="0"/>
        </a:spcAft>
        <a:buClr>
          <a:schemeClr val="tx2"/>
        </a:buClr>
        <a:defRPr sz="1600">
          <a:solidFill>
            <a:schemeClr val="tx1"/>
          </a:solidFill>
          <a:latin typeface="+mn-lt"/>
          <a:ea typeface="Arial Unicode MS" pitchFamily="34" charset="-128"/>
          <a:cs typeface="Arial Unicode MS" pitchFamily="34" charset="-128"/>
        </a:defRPr>
      </a:lvl1pPr>
      <a:lvl2pPr marL="192088" indent="-190500" algn="l" defTabSz="890588" rtl="0" eaLnBrk="0" fontAlgn="base" hangingPunct="0">
        <a:spcBef>
          <a:spcPct val="0"/>
        </a:spcBef>
        <a:spcAft>
          <a:spcPct val="0"/>
        </a:spcAft>
        <a:buClr>
          <a:schemeClr val="tx2"/>
        </a:buClr>
        <a:buSzPct val="125000"/>
        <a:buFont typeface="Arial" panose="020B0604020202020204" pitchFamily="34" charset="0"/>
        <a:buChar char="•"/>
        <a:defRPr sz="1600">
          <a:solidFill>
            <a:schemeClr val="tx1"/>
          </a:solidFill>
          <a:latin typeface="+mn-lt"/>
          <a:ea typeface="Arial Unicode MS" pitchFamily="34" charset="-128"/>
          <a:cs typeface="Arial Unicode MS" pitchFamily="34" charset="-128"/>
        </a:defRPr>
      </a:lvl2pPr>
      <a:lvl3pPr marL="454025" indent="-260350" algn="l" defTabSz="890588" rtl="0" eaLnBrk="0" fontAlgn="base" hangingPunct="0">
        <a:spcBef>
          <a:spcPct val="0"/>
        </a:spcBef>
        <a:spcAft>
          <a:spcPct val="0"/>
        </a:spcAft>
        <a:buClr>
          <a:schemeClr val="tx2"/>
        </a:buClr>
        <a:buSzPct val="120000"/>
        <a:buFont typeface="Arial" panose="020B0604020202020204" pitchFamily="34" charset="0"/>
        <a:buChar char="–"/>
        <a:defRPr sz="1600">
          <a:solidFill>
            <a:schemeClr val="tx1"/>
          </a:solidFill>
          <a:latin typeface="+mn-lt"/>
          <a:ea typeface="Arial Unicode MS" pitchFamily="34" charset="-128"/>
          <a:cs typeface="Arial Unicode MS" pitchFamily="34" charset="-128"/>
        </a:defRPr>
      </a:lvl3pPr>
      <a:lvl4pPr marL="611188" indent="-153988" algn="l" defTabSz="890588" rtl="0" eaLnBrk="0" fontAlgn="base" hangingPunct="0">
        <a:spcBef>
          <a:spcPct val="0"/>
        </a:spcBef>
        <a:spcAft>
          <a:spcPct val="0"/>
        </a:spcAft>
        <a:buClr>
          <a:schemeClr val="tx2"/>
        </a:buClr>
        <a:buSzPct val="100000"/>
        <a:buFont typeface="Arial" panose="020B0604020202020204" pitchFamily="34" charset="0"/>
        <a:buChar char="•"/>
        <a:defRPr sz="1600">
          <a:solidFill>
            <a:schemeClr val="tx1"/>
          </a:solidFill>
          <a:latin typeface="+mn-lt"/>
          <a:ea typeface="Arial Unicode MS" pitchFamily="34" charset="-128"/>
          <a:cs typeface="Arial Unicode MS" pitchFamily="34" charset="-128"/>
        </a:defRPr>
      </a:lvl4pPr>
      <a:lvl5pPr marL="746125" indent="-128588" algn="l" defTabSz="890588" rtl="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mn-lt"/>
          <a:ea typeface="Arial Unicode MS" pitchFamily="34" charset="-128"/>
          <a:cs typeface="Arial Unicode MS" pitchFamily="34" charset="-128"/>
        </a:defRPr>
      </a:lvl5pPr>
      <a:lvl6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1026" rtl="0" eaLnBrk="1" latinLnBrk="0" hangingPunct="1">
        <a:defRPr sz="1800" kern="1200">
          <a:solidFill>
            <a:schemeClr val="tx1"/>
          </a:solidFill>
          <a:latin typeface="+mn-lt"/>
          <a:ea typeface="+mn-ea"/>
          <a:cs typeface="+mn-cs"/>
        </a:defRPr>
      </a:lvl1pPr>
      <a:lvl2pPr marL="455511" algn="l" defTabSz="911026" rtl="0" eaLnBrk="1" latinLnBrk="0" hangingPunct="1">
        <a:defRPr sz="1800" kern="1200">
          <a:solidFill>
            <a:schemeClr val="tx1"/>
          </a:solidFill>
          <a:latin typeface="+mn-lt"/>
          <a:ea typeface="+mn-ea"/>
          <a:cs typeface="+mn-cs"/>
        </a:defRPr>
      </a:lvl2pPr>
      <a:lvl3pPr marL="911026" algn="l" defTabSz="911026" rtl="0" eaLnBrk="1" latinLnBrk="0" hangingPunct="1">
        <a:defRPr sz="1800" kern="1200">
          <a:solidFill>
            <a:schemeClr val="tx1"/>
          </a:solidFill>
          <a:latin typeface="+mn-lt"/>
          <a:ea typeface="+mn-ea"/>
          <a:cs typeface="+mn-cs"/>
        </a:defRPr>
      </a:lvl3pPr>
      <a:lvl4pPr marL="1366533" algn="l" defTabSz="911026" rtl="0" eaLnBrk="1" latinLnBrk="0" hangingPunct="1">
        <a:defRPr sz="1800" kern="1200">
          <a:solidFill>
            <a:schemeClr val="tx1"/>
          </a:solidFill>
          <a:latin typeface="+mn-lt"/>
          <a:ea typeface="+mn-ea"/>
          <a:cs typeface="+mn-cs"/>
        </a:defRPr>
      </a:lvl4pPr>
      <a:lvl5pPr marL="1822045" algn="l" defTabSz="911026" rtl="0" eaLnBrk="1" latinLnBrk="0" hangingPunct="1">
        <a:defRPr sz="1800" kern="1200">
          <a:solidFill>
            <a:schemeClr val="tx1"/>
          </a:solidFill>
          <a:latin typeface="+mn-lt"/>
          <a:ea typeface="+mn-ea"/>
          <a:cs typeface="+mn-cs"/>
        </a:defRPr>
      </a:lvl5pPr>
      <a:lvl6pPr marL="2277557" algn="l" defTabSz="911026" rtl="0" eaLnBrk="1" latinLnBrk="0" hangingPunct="1">
        <a:defRPr sz="1800" kern="1200">
          <a:solidFill>
            <a:schemeClr val="tx1"/>
          </a:solidFill>
          <a:latin typeface="+mn-lt"/>
          <a:ea typeface="+mn-ea"/>
          <a:cs typeface="+mn-cs"/>
        </a:defRPr>
      </a:lvl6pPr>
      <a:lvl7pPr marL="2733066" algn="l" defTabSz="911026" rtl="0" eaLnBrk="1" latinLnBrk="0" hangingPunct="1">
        <a:defRPr sz="1800" kern="1200">
          <a:solidFill>
            <a:schemeClr val="tx1"/>
          </a:solidFill>
          <a:latin typeface="+mn-lt"/>
          <a:ea typeface="+mn-ea"/>
          <a:cs typeface="+mn-cs"/>
        </a:defRPr>
      </a:lvl7pPr>
      <a:lvl8pPr marL="3188579" algn="l" defTabSz="911026" rtl="0" eaLnBrk="1" latinLnBrk="0" hangingPunct="1">
        <a:defRPr sz="1800" kern="1200">
          <a:solidFill>
            <a:schemeClr val="tx1"/>
          </a:solidFill>
          <a:latin typeface="+mn-lt"/>
          <a:ea typeface="+mn-ea"/>
          <a:cs typeface="+mn-cs"/>
        </a:defRPr>
      </a:lvl8pPr>
      <a:lvl9pPr marL="3644090" algn="l" defTabSz="911026"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3089437907"/>
              </p:ext>
            </p:extLst>
          </p:nvPr>
        </p:nvGraphicFramePr>
        <p:xfrm>
          <a:off x="0" y="0"/>
          <a:ext cx="161984" cy="161974"/>
        </p:xfrm>
        <a:graphic>
          <a:graphicData uri="http://schemas.openxmlformats.org/presentationml/2006/ole">
            <p:oleObj spid="_x0000_s97446" name="think-cell Slide" r:id="rId24" imgW="360" imgH="360" progId="">
              <p:embed/>
            </p:oleObj>
          </a:graphicData>
        </a:graphic>
      </p:graphicFrame>
      <p:pic>
        <p:nvPicPr>
          <p:cNvPr id="23" name="Picture 142"/>
          <p:cNvPicPr preferRelativeResize="0">
            <a:picLocks noChangeArrowheads="1"/>
          </p:cNvPicPr>
          <p:nvPr/>
        </p:nvPicPr>
        <p:blipFill>
          <a:blip r:embed="rId25" cstate="print">
            <a:extLst>
              <a:ext uri="{28A0092B-C50C-407E-A947-70E740481C1C}">
                <a14:useLocalDpi xmlns:a14="http://schemas.microsoft.com/office/drawing/2010/main" xmlns=""/>
              </a:ext>
            </a:extLst>
          </a:blip>
          <a:srcRect/>
          <a:stretch>
            <a:fillRect/>
          </a:stretch>
        </p:blipFill>
        <p:spPr bwMode="ltGray">
          <a:xfrm>
            <a:off x="2"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24" name="Picture 140"/>
          <p:cNvPicPr preferRelativeResize="0">
            <a:picLocks noChangeArrowheads="1"/>
          </p:cNvPicPr>
          <p:nvPr/>
        </p:nvPicPr>
        <p:blipFill>
          <a:blip r:embed="rId26" cstate="print">
            <a:extLst>
              <a:ext uri="{28A0092B-C50C-407E-A947-70E740481C1C}">
                <a14:useLocalDpi xmlns:a14="http://schemas.microsoft.com/office/drawing/2010/main" xmlns=""/>
              </a:ext>
            </a:extLst>
          </a:blip>
          <a:srcRect/>
          <a:stretch>
            <a:fillRect/>
          </a:stretch>
        </p:blipFill>
        <p:spPr bwMode="gray">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1033" name="doc id"/>
          <p:cNvSpPr>
            <a:spLocks noChangeArrowheads="1"/>
          </p:cNvSpPr>
          <p:nvPr/>
        </p:nvSpPr>
        <p:spPr bwMode="gray">
          <a:xfrm>
            <a:off x="8853386" y="37297"/>
            <a:ext cx="65" cy="123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r" defTabSz="913526"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ＭＳ Ｐゴシック"/>
              <a:cs typeface="Arial" charset="0"/>
            </a:endParaRPr>
          </a:p>
        </p:txBody>
      </p:sp>
      <p:sp>
        <p:nvSpPr>
          <p:cNvPr id="1034" name="Working Draft" hidden="1"/>
          <p:cNvSpPr txBox="1">
            <a:spLocks noChangeArrowheads="1"/>
          </p:cNvSpPr>
          <p:nvPr/>
        </p:nvSpPr>
        <p:spPr bwMode="gray">
          <a:xfrm rot="5400000">
            <a:off x="8046804" y="1980981"/>
            <a:ext cx="2051844" cy="923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rgbClr val="003896"/>
                </a:solidFill>
                <a:effectLst/>
                <a:uLnTx/>
                <a:uFillTx/>
                <a:latin typeface="Arial"/>
                <a:ea typeface="ＭＳ Ｐゴシック"/>
                <a:cs typeface="Arial" charset="0"/>
              </a:rPr>
              <a:t>Last Modified 2013/04/26 18:03 South Africa Standard Time</a:t>
            </a: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1035" name="Printed" hidden="1"/>
          <p:cNvSpPr txBox="1">
            <a:spLocks noChangeArrowheads="1"/>
          </p:cNvSpPr>
          <p:nvPr/>
        </p:nvSpPr>
        <p:spPr bwMode="gray">
          <a:xfrm rot="5400000">
            <a:off x="8086100" y="4198968"/>
            <a:ext cx="1973297" cy="923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rgbClr val="003896"/>
                </a:solidFill>
                <a:effectLst/>
                <a:uLnTx/>
                <a:uFillTx/>
                <a:latin typeface="Arial"/>
                <a:ea typeface="ＭＳ Ｐゴシック"/>
                <a:cs typeface="Arial" charset="0"/>
              </a:rPr>
              <a:t>Printed 2013/04/21 08:22 PM South Africa Standard Time</a:t>
            </a: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1036" name="Rectangle 286"/>
          <p:cNvSpPr>
            <a:spLocks noGrp="1" noChangeArrowheads="1"/>
          </p:cNvSpPr>
          <p:nvPr>
            <p:ph type="body" idx="1"/>
          </p:nvPr>
        </p:nvSpPr>
        <p:spPr bwMode="gray">
          <a:xfrm>
            <a:off x="1482155" y="2685377"/>
            <a:ext cx="4389768" cy="125611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gray">
          <a:xfrm>
            <a:off x="122238" y="300315"/>
            <a:ext cx="700257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noProof="0" dirty="0"/>
              <a:t>Click to edit Master title style</a:t>
            </a:r>
          </a:p>
        </p:txBody>
      </p:sp>
      <p:sp>
        <p:nvSpPr>
          <p:cNvPr id="10" name="McK 1. On-page tracker" hidden="1"/>
          <p:cNvSpPr>
            <a:spLocks noChangeArrowheads="1"/>
          </p:cNvSpPr>
          <p:nvPr/>
        </p:nvSpPr>
        <p:spPr bwMode="gray">
          <a:xfrm>
            <a:off x="122259" y="27536"/>
            <a:ext cx="73417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Arial" charset="0"/>
              </a:rPr>
              <a:t>TRACKER</a:t>
            </a:r>
          </a:p>
        </p:txBody>
      </p:sp>
      <p:sp>
        <p:nvSpPr>
          <p:cNvPr id="11" name="McK 3. Unit of measure" hidden="1"/>
          <p:cNvSpPr txBox="1">
            <a:spLocks noChangeArrowheads="1"/>
          </p:cNvSpPr>
          <p:nvPr/>
        </p:nvSpPr>
        <p:spPr bwMode="gray">
          <a:xfrm>
            <a:off x="122238" y="993681"/>
            <a:ext cx="4479388" cy="251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808080"/>
                </a:solidFill>
                <a:effectLst/>
                <a:uLnTx/>
                <a:uFillTx/>
                <a:latin typeface="Arial"/>
                <a:ea typeface="ＭＳ Ｐゴシック"/>
                <a:cs typeface="Arial" charset="0"/>
              </a:rPr>
              <a:t>Unit of measure</a:t>
            </a:r>
          </a:p>
        </p:txBody>
      </p:sp>
      <p:grpSp>
        <p:nvGrpSpPr>
          <p:cNvPr id="12" name="McK Slide Elements" hidden="1"/>
          <p:cNvGrpSpPr>
            <a:grpSpLocks/>
          </p:cNvGrpSpPr>
          <p:nvPr/>
        </p:nvGrpSpPr>
        <p:grpSpPr bwMode="gray">
          <a:xfrm>
            <a:off x="122240" y="6403895"/>
            <a:ext cx="8555037" cy="361206"/>
            <a:chOff x="75" y="3927"/>
            <a:chExt cx="5385" cy="223"/>
          </a:xfrm>
        </p:grpSpPr>
        <p:sp>
          <p:nvSpPr>
            <p:cNvPr id="13" name="McK 4. Footnote"/>
            <p:cNvSpPr txBox="1">
              <a:spLocks noChangeArrowheads="1"/>
            </p:cNvSpPr>
            <p:nvPr/>
          </p:nvSpPr>
          <p:spPr bwMode="gray">
            <a:xfrm>
              <a:off x="75" y="3927"/>
              <a:ext cx="5385" cy="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nchorCtr="0">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4775" marR="0" lvl="0" indent="-104775" algn="l" defTabSz="89535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3896"/>
                  </a:solidFill>
                  <a:effectLst/>
                  <a:uLnTx/>
                  <a:uFillTx/>
                  <a:latin typeface="Arial"/>
                  <a:ea typeface="ＭＳ Ｐゴシック"/>
                  <a:cs typeface="Arial" charset="0"/>
                </a:rPr>
                <a:t>1 Footnote</a:t>
              </a:r>
            </a:p>
          </p:txBody>
        </p:sp>
        <p:sp>
          <p:nvSpPr>
            <p:cNvPr id="14" name="McK 5. Source"/>
            <p:cNvSpPr>
              <a:spLocks noChangeArrowheads="1"/>
            </p:cNvSpPr>
            <p:nvPr/>
          </p:nvSpPr>
          <p:spPr bwMode="gray">
            <a:xfrm>
              <a:off x="75" y="4055"/>
              <a:ext cx="5385" cy="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nchorCtr="0">
              <a:spAutoFit/>
            </a:bodyPr>
            <a:lstStyle/>
            <a:p>
              <a:pPr marL="609600" marR="0" lvl="0" indent="-609600" algn="l" defTabSz="913526"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3896"/>
                  </a:solidFill>
                  <a:effectLst/>
                  <a:uLnTx/>
                  <a:uFillTx/>
                  <a:latin typeface="Arial"/>
                  <a:ea typeface="ＭＳ Ｐゴシック"/>
                  <a:cs typeface="Arial" charset="0"/>
                </a:rPr>
                <a:t>Source: Source</a:t>
              </a:r>
            </a:p>
          </p:txBody>
        </p:sp>
      </p:grpSp>
      <p:grpSp>
        <p:nvGrpSpPr>
          <p:cNvPr id="15" name="ACET" hidden="1"/>
          <p:cNvGrpSpPr>
            <a:grpSpLocks/>
          </p:cNvGrpSpPr>
          <p:nvPr/>
        </p:nvGrpSpPr>
        <p:grpSpPr bwMode="gray">
          <a:xfrm>
            <a:off x="1482156" y="2037234"/>
            <a:ext cx="4350892" cy="518318"/>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3896"/>
                  </a:solidFill>
                  <a:effectLst/>
                  <a:uLnTx/>
                  <a:uFillTx/>
                  <a:latin typeface="Arial"/>
                  <a:ea typeface="ＭＳ Ｐゴシック"/>
                  <a:cs typeface="Arial" charset="0"/>
                </a:rPr>
                <a:t>Title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808080"/>
                  </a:solidFill>
                  <a:effectLst/>
                  <a:uLnTx/>
                  <a:uFillTx/>
                  <a:latin typeface="Arial"/>
                  <a:ea typeface="ＭＳ Ｐゴシック"/>
                  <a:cs typeface="Arial" charset="0"/>
                </a:rPr>
                <a:t>Unit of measure</a:t>
              </a:r>
            </a:p>
          </p:txBody>
        </p:sp>
      </p:grpSp>
      <p:sp>
        <p:nvSpPr>
          <p:cNvPr id="22" name="Slide Number"/>
          <p:cNvSpPr txBox="1">
            <a:spLocks/>
          </p:cNvSpPr>
          <p:nvPr/>
        </p:nvSpPr>
        <p:spPr bwMode="gray">
          <a:xfrm>
            <a:off x="8906230" y="6611154"/>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C328C1-A84F-4A39-A664-DBA00541A8C6}" type="slidenum">
              <a:rPr kumimoji="0" lang="en-US" sz="1000" b="1" i="0" u="none" strike="noStrike" kern="1200" cap="none" spc="0" normalizeH="0" baseline="0" noProof="0" smtClean="0">
                <a:ln>
                  <a:noFill/>
                </a:ln>
                <a:solidFill>
                  <a:srgbClr val="83725B"/>
                </a:solidFill>
                <a:effectLst/>
                <a:uLnTx/>
                <a:uFillTx/>
                <a:latin typeface="Arial"/>
                <a:ea typeface="ＭＳ Ｐゴシック"/>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1" i="0" u="none" strike="noStrike" kern="1200" cap="none" spc="0" normalizeH="0" baseline="0" noProof="0" dirty="0">
              <a:ln>
                <a:noFill/>
              </a:ln>
              <a:solidFill>
                <a:srgbClr val="83725B"/>
              </a:solidFill>
              <a:effectLst/>
              <a:uLnTx/>
              <a:uFillTx/>
              <a:latin typeface="Arial"/>
              <a:ea typeface="ＭＳ Ｐゴシック"/>
              <a:cs typeface="Arial" charset="0"/>
            </a:endParaRPr>
          </a:p>
        </p:txBody>
      </p:sp>
      <p:grpSp>
        <p:nvGrpSpPr>
          <p:cNvPr id="27" name="LegendBoxes" hidden="1"/>
          <p:cNvGrpSpPr>
            <a:grpSpLocks/>
          </p:cNvGrpSpPr>
          <p:nvPr/>
        </p:nvGrpSpPr>
        <p:grpSpPr bwMode="gray">
          <a:xfrm>
            <a:off x="8094658" y="1048094"/>
            <a:ext cx="763588" cy="996951"/>
            <a:chOff x="4936" y="176"/>
            <a:chExt cx="481" cy="628"/>
          </a:xfrm>
        </p:grpSpPr>
        <p:sp>
          <p:nvSpPr>
            <p:cNvPr id="28"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83725B"/>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Arial" charset="0"/>
                </a:rPr>
                <a:t>Legend</a:t>
              </a:r>
            </a:p>
          </p:txBody>
        </p:sp>
        <p:sp>
          <p:nvSpPr>
            <p:cNvPr id="29"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30"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83725B"/>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Arial" charset="0"/>
                </a:rPr>
                <a:t>Legend</a:t>
              </a:r>
            </a:p>
          </p:txBody>
        </p:sp>
        <p:sp>
          <p:nvSpPr>
            <p:cNvPr id="31"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32"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83725B"/>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Arial" charset="0"/>
                </a:rPr>
                <a:t>Legend</a:t>
              </a:r>
            </a:p>
          </p:txBody>
        </p:sp>
        <p:sp>
          <p:nvSpPr>
            <p:cNvPr id="33"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34"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83725B"/>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Arial" charset="0"/>
                </a:rPr>
                <a:t>Legend</a:t>
              </a:r>
            </a:p>
          </p:txBody>
        </p:sp>
        <p:sp>
          <p:nvSpPr>
            <p:cNvPr id="35"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grpSp>
      <p:grpSp>
        <p:nvGrpSpPr>
          <p:cNvPr id="36" name="LegendLines" hidden="1"/>
          <p:cNvGrpSpPr>
            <a:grpSpLocks/>
          </p:cNvGrpSpPr>
          <p:nvPr/>
        </p:nvGrpSpPr>
        <p:grpSpPr bwMode="gray">
          <a:xfrm>
            <a:off x="7786565" y="1048093"/>
            <a:ext cx="1071564" cy="730251"/>
            <a:chOff x="4750" y="176"/>
            <a:chExt cx="675" cy="460"/>
          </a:xfrm>
        </p:grpSpPr>
        <p:sp>
          <p:nvSpPr>
            <p:cNvPr id="37"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38"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39"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40"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83725B"/>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Arial" charset="0"/>
                </a:rPr>
                <a:t>Legend</a:t>
              </a:r>
            </a:p>
          </p:txBody>
        </p:sp>
        <p:sp>
          <p:nvSpPr>
            <p:cNvPr id="41"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83725B"/>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Arial" charset="0"/>
                </a:rPr>
                <a:t>Legend</a:t>
              </a:r>
            </a:p>
          </p:txBody>
        </p:sp>
        <p:sp>
          <p:nvSpPr>
            <p:cNvPr id="42"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83725B"/>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Arial" charset="0"/>
                </a:rPr>
                <a:t>Legend</a:t>
              </a:r>
            </a:p>
          </p:txBody>
        </p:sp>
      </p:grpSp>
      <p:grpSp>
        <p:nvGrpSpPr>
          <p:cNvPr id="43" name="McKSticker" hidden="1"/>
          <p:cNvGrpSpPr/>
          <p:nvPr/>
        </p:nvGrpSpPr>
        <p:grpSpPr bwMode="gray">
          <a:xfrm>
            <a:off x="7786560" y="1048052"/>
            <a:ext cx="1066895" cy="212366"/>
            <a:chOff x="7673882" y="285750"/>
            <a:chExt cx="1066894" cy="212366"/>
          </a:xfrm>
        </p:grpSpPr>
        <p:sp>
          <p:nvSpPr>
            <p:cNvPr id="44" name="StickerRectangle"/>
            <p:cNvSpPr>
              <a:spLocks noChangeArrowheads="1"/>
            </p:cNvSpPr>
            <p:nvPr/>
          </p:nvSpPr>
          <p:spPr bwMode="gray">
            <a:xfrm>
              <a:off x="7673882"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marL="0" marR="0" lvl="0" indent="0" algn="r" defTabSz="895350" rtl="0" eaLnBrk="1" fontAlgn="base" latinLnBrk="0" hangingPunct="1">
                <a:lnSpc>
                  <a:spcPct val="100000"/>
                </a:lnSpc>
                <a:spcBef>
                  <a:spcPct val="0"/>
                </a:spcBef>
                <a:spcAft>
                  <a:spcPct val="0"/>
                </a:spcAft>
                <a:buClr>
                  <a:srgbClr val="83725B"/>
                </a:buClr>
                <a:buSzTx/>
                <a:buFontTx/>
                <a:buNone/>
                <a:tabLst/>
                <a:defRPr/>
              </a:pPr>
              <a:r>
                <a:rPr kumimoji="0" lang="en-US" sz="1200" b="0" i="0" u="none" strike="noStrike" kern="1200" cap="none" spc="0" normalizeH="0" baseline="0" noProof="0" dirty="0">
                  <a:ln>
                    <a:noFill/>
                  </a:ln>
                  <a:solidFill>
                    <a:srgbClr val="808080"/>
                  </a:solidFill>
                  <a:effectLst/>
                  <a:uLnTx/>
                  <a:uFillTx/>
                  <a:latin typeface="Arial"/>
                  <a:ea typeface="ＭＳ Ｐゴシック"/>
                  <a:cs typeface="Arial" charset="0"/>
                </a:rPr>
                <a:t>PRELIMINARY</a:t>
              </a:r>
            </a:p>
          </p:txBody>
        </p:sp>
        <p:cxnSp>
          <p:nvCxnSpPr>
            <p:cNvPr id="45" name="AutoShape 31"/>
            <p:cNvCxnSpPr>
              <a:cxnSpLocks noChangeShapeType="1"/>
              <a:stCxn id="44" idx="2"/>
              <a:endCxn id="44" idx="4"/>
            </p:cNvCxnSpPr>
            <p:nvPr/>
          </p:nvCxnSpPr>
          <p:spPr bwMode="gray">
            <a:xfrm>
              <a:off x="7673882"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46" name="AutoShape 32"/>
            <p:cNvCxnSpPr>
              <a:cxnSpLocks noChangeShapeType="1"/>
              <a:stCxn id="44" idx="4"/>
              <a:endCxn id="44" idx="6"/>
            </p:cNvCxnSpPr>
            <p:nvPr/>
          </p:nvCxnSpPr>
          <p:spPr bwMode="gray">
            <a:xfrm>
              <a:off x="7673882"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47" name="LegendMoons" hidden="1"/>
          <p:cNvGrpSpPr/>
          <p:nvPr/>
        </p:nvGrpSpPr>
        <p:grpSpPr bwMode="gray">
          <a:xfrm>
            <a:off x="8027841" y="1048052"/>
            <a:ext cx="830430" cy="1306516"/>
            <a:chOff x="6655594" y="273840"/>
            <a:chExt cx="830429" cy="1306516"/>
          </a:xfrm>
        </p:grpSpPr>
        <p:grpSp>
          <p:nvGrpSpPr>
            <p:cNvPr id="48" name="MoonLegend1"/>
            <p:cNvGrpSpPr>
              <a:grpSpLocks noChangeAspect="1"/>
            </p:cNvGrpSpPr>
            <p:nvPr>
              <p:custDataLst>
                <p:tags r:id="rId9"/>
              </p:custDataLst>
            </p:nvPr>
          </p:nvGrpSpPr>
          <p:grpSpPr bwMode="gray">
            <a:xfrm>
              <a:off x="6655594" y="273840"/>
              <a:ext cx="209550" cy="209551"/>
              <a:chOff x="4533" y="183"/>
              <a:chExt cx="144" cy="144"/>
            </a:xfrm>
          </p:grpSpPr>
          <p:sp>
            <p:nvSpPr>
              <p:cNvPr id="66" name="Oval 38"/>
              <p:cNvSpPr>
                <a:spLocks noChangeAspect="1" noChangeArrowheads="1"/>
              </p:cNvSpPr>
              <p:nvPr>
                <p:custDataLst>
                  <p:tags r:id="rId22"/>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67" name="Arc 39" hidden="1"/>
              <p:cNvSpPr>
                <a:spLocks noChangeAspect="1"/>
              </p:cNvSpPr>
              <p:nvPr>
                <p:custDataLst>
                  <p:tags r:id="rId23"/>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grpSp>
        <p:grpSp>
          <p:nvGrpSpPr>
            <p:cNvPr id="49" name="MoonLegend2"/>
            <p:cNvGrpSpPr>
              <a:grpSpLocks noChangeAspect="1"/>
            </p:cNvGrpSpPr>
            <p:nvPr>
              <p:custDataLst>
                <p:tags r:id="rId10"/>
              </p:custDataLst>
            </p:nvPr>
          </p:nvGrpSpPr>
          <p:grpSpPr bwMode="gray">
            <a:xfrm>
              <a:off x="6655594" y="548081"/>
              <a:ext cx="209550" cy="209551"/>
              <a:chOff x="1694" y="2044"/>
              <a:chExt cx="160" cy="160"/>
            </a:xfrm>
          </p:grpSpPr>
          <p:sp>
            <p:nvSpPr>
              <p:cNvPr id="64" name="Oval 41"/>
              <p:cNvSpPr>
                <a:spLocks noChangeAspect="1" noChangeArrowheads="1"/>
              </p:cNvSpPr>
              <p:nvPr>
                <p:custDataLst>
                  <p:tags r:id="rId20"/>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65" name="Arc 42"/>
              <p:cNvSpPr>
                <a:spLocks noChangeAspect="1"/>
              </p:cNvSpPr>
              <p:nvPr>
                <p:custDataLst>
                  <p:tags r:id="rId21"/>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grpSp>
        <p:grpSp>
          <p:nvGrpSpPr>
            <p:cNvPr id="50" name="MoonLegend4"/>
            <p:cNvGrpSpPr>
              <a:grpSpLocks noChangeAspect="1"/>
            </p:cNvGrpSpPr>
            <p:nvPr>
              <p:custDataLst>
                <p:tags r:id="rId11"/>
              </p:custDataLst>
            </p:nvPr>
          </p:nvGrpSpPr>
          <p:grpSpPr bwMode="gray">
            <a:xfrm>
              <a:off x="6655594" y="1096563"/>
              <a:ext cx="209550" cy="209551"/>
              <a:chOff x="4495" y="1198"/>
              <a:chExt cx="160" cy="160"/>
            </a:xfrm>
          </p:grpSpPr>
          <p:sp>
            <p:nvSpPr>
              <p:cNvPr id="62" name="Oval 47"/>
              <p:cNvSpPr>
                <a:spLocks noChangeAspect="1" noChangeArrowheads="1"/>
              </p:cNvSpPr>
              <p:nvPr>
                <p:custDataLst>
                  <p:tags r:id="rId18"/>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63" name="Arc 48"/>
              <p:cNvSpPr>
                <a:spLocks noChangeAspect="1"/>
              </p:cNvSpPr>
              <p:nvPr>
                <p:custDataLst>
                  <p:tags r:id="rId19"/>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grpSp>
        <p:grpSp>
          <p:nvGrpSpPr>
            <p:cNvPr id="51" name="MoonLegend5"/>
            <p:cNvGrpSpPr>
              <a:grpSpLocks noChangeAspect="1"/>
            </p:cNvGrpSpPr>
            <p:nvPr>
              <p:custDataLst>
                <p:tags r:id="rId12"/>
              </p:custDataLst>
            </p:nvPr>
          </p:nvGrpSpPr>
          <p:grpSpPr bwMode="gray">
            <a:xfrm>
              <a:off x="6655594" y="1370805"/>
              <a:ext cx="209550" cy="209551"/>
              <a:chOff x="4495" y="1440"/>
              <a:chExt cx="160" cy="160"/>
            </a:xfrm>
          </p:grpSpPr>
          <p:sp>
            <p:nvSpPr>
              <p:cNvPr id="60" name="Oval 50"/>
              <p:cNvSpPr>
                <a:spLocks noChangeAspect="1" noChangeArrowheads="1"/>
              </p:cNvSpPr>
              <p:nvPr>
                <p:custDataLst>
                  <p:tags r:id="rId16"/>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61" name="Oval 51"/>
              <p:cNvSpPr>
                <a:spLocks noChangeAspect="1" noChangeArrowheads="1"/>
              </p:cNvSpPr>
              <p:nvPr>
                <p:custDataLst>
                  <p:tags r:id="rId17"/>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grpSp>
        <p:sp>
          <p:nvSpPr>
            <p:cNvPr id="52" name="Legend1"/>
            <p:cNvSpPr>
              <a:spLocks noChangeArrowheads="1"/>
            </p:cNvSpPr>
            <p:nvPr/>
          </p:nvSpPr>
          <p:spPr bwMode="gray">
            <a:xfrm>
              <a:off x="6976269" y="286540"/>
              <a:ext cx="509754"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83725B"/>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Arial" charset="0"/>
                </a:rPr>
                <a:t>Legend</a:t>
              </a:r>
            </a:p>
          </p:txBody>
        </p:sp>
        <p:sp>
          <p:nvSpPr>
            <p:cNvPr id="53" name="Legend2"/>
            <p:cNvSpPr>
              <a:spLocks noChangeArrowheads="1"/>
            </p:cNvSpPr>
            <p:nvPr/>
          </p:nvSpPr>
          <p:spPr bwMode="gray">
            <a:xfrm>
              <a:off x="6976269" y="561178"/>
              <a:ext cx="509754"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83725B"/>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Arial" charset="0"/>
                </a:rPr>
                <a:t>Legend</a:t>
              </a:r>
            </a:p>
          </p:txBody>
        </p:sp>
        <p:sp>
          <p:nvSpPr>
            <p:cNvPr id="54" name="Legend3"/>
            <p:cNvSpPr>
              <a:spLocks noChangeArrowheads="1"/>
            </p:cNvSpPr>
            <p:nvPr/>
          </p:nvSpPr>
          <p:spPr bwMode="gray">
            <a:xfrm>
              <a:off x="6976269" y="835817"/>
              <a:ext cx="509754"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83725B"/>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Arial" charset="0"/>
                </a:rPr>
                <a:t>Legend</a:t>
              </a:r>
            </a:p>
          </p:txBody>
        </p:sp>
        <p:sp>
          <p:nvSpPr>
            <p:cNvPr id="55" name="Legend4"/>
            <p:cNvSpPr>
              <a:spLocks noChangeArrowheads="1"/>
            </p:cNvSpPr>
            <p:nvPr/>
          </p:nvSpPr>
          <p:spPr bwMode="gray">
            <a:xfrm>
              <a:off x="6976269" y="1107280"/>
              <a:ext cx="509754"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83725B"/>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Arial" charset="0"/>
                </a:rPr>
                <a:t>Legend</a:t>
              </a:r>
            </a:p>
          </p:txBody>
        </p:sp>
        <p:sp>
          <p:nvSpPr>
            <p:cNvPr id="56" name="Legend5"/>
            <p:cNvSpPr>
              <a:spLocks noChangeArrowheads="1"/>
            </p:cNvSpPr>
            <p:nvPr/>
          </p:nvSpPr>
          <p:spPr bwMode="gray">
            <a:xfrm>
              <a:off x="6976269" y="1383505"/>
              <a:ext cx="509754"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83725B"/>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Arial" charset="0"/>
                </a:rPr>
                <a:t>Legend</a:t>
              </a:r>
            </a:p>
          </p:txBody>
        </p:sp>
        <p:grpSp>
          <p:nvGrpSpPr>
            <p:cNvPr id="57" name="MoonLegend3"/>
            <p:cNvGrpSpPr>
              <a:grpSpLocks noChangeAspect="1"/>
            </p:cNvGrpSpPr>
            <p:nvPr>
              <p:custDataLst>
                <p:tags r:id="rId13"/>
              </p:custDataLst>
            </p:nvPr>
          </p:nvGrpSpPr>
          <p:grpSpPr bwMode="gray">
            <a:xfrm>
              <a:off x="6655594" y="822322"/>
              <a:ext cx="209550" cy="209551"/>
              <a:chOff x="4495" y="1198"/>
              <a:chExt cx="160" cy="160"/>
            </a:xfrm>
          </p:grpSpPr>
          <p:sp>
            <p:nvSpPr>
              <p:cNvPr id="58"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sp>
            <p:nvSpPr>
              <p:cNvPr id="59" name="Arc 48"/>
              <p:cNvSpPr>
                <a:spLocks noChangeAspect="1"/>
              </p:cNvSpPr>
              <p:nvPr>
                <p:custDataLst>
                  <p:tags r:id="rId15"/>
                </p:custDataLst>
              </p:nvPr>
            </p:nvSpPr>
            <p:spPr bwMode="gray">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Arial" charset="0"/>
                </a:endParaRPr>
              </a:p>
            </p:txBody>
          </p:sp>
        </p:grpSp>
      </p:grpSp>
    </p:spTree>
    <p:extLst>
      <p:ext uri="{BB962C8B-B14F-4D97-AF65-F5344CB8AC3E}">
        <p14:creationId xmlns:p14="http://schemas.microsoft.com/office/powerpoint/2010/main" xmlns="" val="283477599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Lst>
  <p:hf hdr="0" ftr="0" dt="0"/>
  <p:txStyles>
    <p:titleStyle>
      <a:lvl1pPr algn="l" defTabSz="913526" rtl="0" eaLnBrk="1" fontAlgn="base" hangingPunct="1">
        <a:spcBef>
          <a:spcPct val="0"/>
        </a:spcBef>
        <a:spcAft>
          <a:spcPct val="0"/>
        </a:spcAft>
        <a:tabLst>
          <a:tab pos="275353" algn="l"/>
        </a:tabLst>
        <a:defRPr sz="2400" b="0" baseline="0">
          <a:solidFill>
            <a:schemeClr val="bg1"/>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rgbClr val="83725B"/>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rgbClr val="83725B"/>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rgbClr val="83725B"/>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rgbClr val="83725B"/>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nvPr>
        </p:nvGraphicFramePr>
        <p:xfrm>
          <a:off x="0" y="0"/>
          <a:ext cx="161984" cy="161974"/>
        </p:xfrm>
        <a:graphic>
          <a:graphicData uri="http://schemas.openxmlformats.org/presentationml/2006/ole">
            <p:oleObj spid="_x0000_s101542" name="think-cell Slide" r:id="rId26" imgW="360" imgH="360" progId="">
              <p:embed/>
            </p:oleObj>
          </a:graphicData>
        </a:graphic>
      </p:graphicFrame>
      <p:sp>
        <p:nvSpPr>
          <p:cNvPr id="72" name="Slide Number"/>
          <p:cNvSpPr txBox="1">
            <a:spLocks/>
          </p:cNvSpPr>
          <p:nvPr userDrawn="1"/>
        </p:nvSpPr>
        <p:spPr bwMode="auto">
          <a:xfrm>
            <a:off x="8809454" y="6577326"/>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marL="0" marR="0" lvl="0" indent="0" algn="r" defTabSz="912270" rtl="0" eaLnBrk="1" fontAlgn="base" latinLnBrk="0" hangingPunct="1">
              <a:lnSpc>
                <a:spcPct val="100000"/>
              </a:lnSpc>
              <a:spcBef>
                <a:spcPct val="0"/>
              </a:spcBef>
              <a:spcAft>
                <a:spcPct val="0"/>
              </a:spcAft>
              <a:buClrTx/>
              <a:buSzTx/>
              <a:buFontTx/>
              <a:buNone/>
              <a:tabLst/>
              <a:defRPr/>
            </a:pPr>
            <a:fld id="{42C328C1-A84F-4A39-A664-DBA00541A8C6}" type="slidenum">
              <a:rPr kumimoji="0" lang="en-US" sz="1000" b="0" i="0" u="none" strike="noStrike" kern="1200" cap="none" spc="0" normalizeH="0" baseline="0" noProof="0" smtClean="0">
                <a:ln>
                  <a:noFill/>
                </a:ln>
                <a:solidFill>
                  <a:srgbClr val="897966"/>
                </a:solidFill>
                <a:effectLst/>
                <a:uLnTx/>
                <a:uFillTx/>
                <a:latin typeface="Arial"/>
                <a:ea typeface="ＭＳ Ｐゴシック"/>
                <a:cs typeface="+mn-cs"/>
              </a:rPr>
              <a:pPr marL="0" marR="0" lvl="0" indent="0" algn="r" defTabSz="91227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897966"/>
              </a:solidFill>
              <a:effectLst/>
              <a:uLnTx/>
              <a:uFillTx/>
              <a:latin typeface="Arial"/>
              <a:ea typeface="ＭＳ Ｐゴシック"/>
              <a:cs typeface="+mn-cs"/>
            </a:endParaRPr>
          </a:p>
        </p:txBody>
      </p:sp>
      <p:pic>
        <p:nvPicPr>
          <p:cNvPr id="64" name="Picture 142"/>
          <p:cNvPicPr>
            <a:picLocks noChangeArrowheads="1"/>
          </p:cNvPicPr>
          <p:nvPr userDrawn="1"/>
        </p:nvPicPr>
        <p:blipFill>
          <a:blip r:embed="rId27"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userDrawn="1"/>
        </p:nvPicPr>
        <p:blipFill>
          <a:blip r:embed="rId28"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userDrawn="1">
            <p:ph type="body" idx="1"/>
          </p:nvPr>
        </p:nvSpPr>
        <p:spPr bwMode="auto">
          <a:xfrm>
            <a:off x="2377117" y="2581480"/>
            <a:ext cx="4389768" cy="125611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3. Unit of measure" hidden="1"/>
          <p:cNvSpPr txBox="1">
            <a:spLocks noChangeArrowheads="1"/>
          </p:cNvSpPr>
          <p:nvPr userDrawn="1"/>
        </p:nvSpPr>
        <p:spPr bwMode="auto">
          <a:xfrm>
            <a:off x="174275"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808080"/>
                </a:solidFill>
                <a:effectLst/>
                <a:uLnTx/>
                <a:uFillTx/>
                <a:latin typeface="Arial"/>
                <a:ea typeface="ＭＳ Ｐゴシック"/>
                <a:cs typeface="+mn-cs"/>
              </a:rPr>
              <a:t>Unit of measure</a:t>
            </a:r>
          </a:p>
        </p:txBody>
      </p:sp>
      <p:grpSp>
        <p:nvGrpSpPr>
          <p:cNvPr id="15" name="ACET" hidden="1"/>
          <p:cNvGrpSpPr>
            <a:grpSpLocks/>
          </p:cNvGrpSpPr>
          <p:nvPr userDrawn="1"/>
        </p:nvGrpSpPr>
        <p:grpSpPr bwMode="auto">
          <a:xfrm>
            <a:off x="2377117" y="1979333"/>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marL="0" marR="0" lvl="0" indent="0" algn="l" defTabSz="91227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3896"/>
                  </a:solidFill>
                  <a:effectLst/>
                  <a:uLnTx/>
                  <a:uFillTx/>
                  <a:latin typeface="Arial"/>
                  <a:ea typeface="ＭＳ Ｐゴシック"/>
                  <a:cs typeface="+mn-cs"/>
                </a:rPr>
                <a:t>Title</a:t>
              </a:r>
            </a:p>
            <a:p>
              <a:pPr marL="0" marR="0" lvl="0" indent="0" algn="l" defTabSz="91227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808080"/>
                  </a:solidFill>
                  <a:effectLst/>
                  <a:uLnTx/>
                  <a:uFillTx/>
                  <a:latin typeface="Arial"/>
                  <a:ea typeface="ＭＳ Ｐゴシック"/>
                  <a:cs typeface="+mn-cs"/>
                </a:rPr>
                <a:t>Unit of measure</a:t>
              </a:r>
            </a:p>
          </p:txBody>
        </p:sp>
      </p:grpSp>
      <p:sp>
        <p:nvSpPr>
          <p:cNvPr id="19" name="Title Placeholder 2"/>
          <p:cNvSpPr>
            <a:spLocks noGrp="1" noChangeArrowheads="1"/>
          </p:cNvSpPr>
          <p:nvPr userDrawn="1">
            <p:ph type="title"/>
          </p:nvPr>
        </p:nvSpPr>
        <p:spPr bwMode="auto">
          <a:xfrm>
            <a:off x="174275"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dirty="0"/>
              <a:t>Click to edit Master title style</a:t>
            </a:r>
          </a:p>
        </p:txBody>
      </p:sp>
      <p:grpSp>
        <p:nvGrpSpPr>
          <p:cNvPr id="25" name="LegendBoxes" hidden="1"/>
          <p:cNvGrpSpPr>
            <a:grpSpLocks/>
          </p:cNvGrpSpPr>
          <p:nvPr userDrawn="1"/>
        </p:nvGrpSpPr>
        <p:grpSpPr bwMode="auto">
          <a:xfrm>
            <a:off x="8153645"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71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71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71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71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34" name="LegendLines" hidden="1"/>
          <p:cNvGrpSpPr>
            <a:grpSpLocks/>
          </p:cNvGrpSpPr>
          <p:nvPr userDrawn="1"/>
        </p:nvGrpSpPr>
        <p:grpSpPr bwMode="auto">
          <a:xfrm>
            <a:off x="7845679" y="1037403"/>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71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71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71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grpSp>
      <p:grpSp>
        <p:nvGrpSpPr>
          <p:cNvPr id="67" name="McK Moon" hidden="1"/>
          <p:cNvGrpSpPr>
            <a:grpSpLocks noChangeAspect="1"/>
          </p:cNvGrpSpPr>
          <p:nvPr userDrawn="1">
            <p:custDataLst>
              <p:tags r:id="rId8"/>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4"/>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9" name="Arc 91"/>
            <p:cNvSpPr>
              <a:spLocks noChangeAspect="1"/>
            </p:cNvSpPr>
            <p:nvPr>
              <p:custDataLst>
                <p:tags r:id="rId25"/>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66" name="Slide Elements" hidden="1"/>
          <p:cNvGrpSpPr>
            <a:grpSpLocks/>
          </p:cNvGrpSpPr>
          <p:nvPr userDrawn="1"/>
        </p:nvGrpSpPr>
        <p:grpSpPr bwMode="auto">
          <a:xfrm>
            <a:off x="174252" y="6362727"/>
            <a:ext cx="8795496" cy="371631"/>
            <a:chOff x="121488" y="6349506"/>
            <a:chExt cx="8794114" cy="371631"/>
          </a:xfrm>
        </p:grpSpPr>
        <p:sp>
          <p:nvSpPr>
            <p:cNvPr id="70" name="4. Footnote"/>
            <p:cNvSpPr txBox="1">
              <a:spLocks noChangeArrowheads="1"/>
            </p:cNvSpPr>
            <p:nvPr/>
          </p:nvSpPr>
          <p:spPr bwMode="auto">
            <a:xfrm>
              <a:off x="121488" y="6349506"/>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4775" marR="0" lvl="0" indent="-104775" algn="l" defTabSz="89535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3896"/>
                  </a:solidFill>
                  <a:effectLst/>
                  <a:uLnTx/>
                  <a:uFillTx/>
                  <a:latin typeface="Arial"/>
                  <a:ea typeface="ＭＳ Ｐゴシック"/>
                  <a:cs typeface="+mn-cs"/>
                </a:rPr>
                <a:t>1 Footnote</a:t>
              </a:r>
            </a:p>
          </p:txBody>
        </p:sp>
        <p:sp>
          <p:nvSpPr>
            <p:cNvPr id="71" name="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3758" marR="0" lvl="0" indent="-623758" algn="l" defTabSz="908799" rtl="0" eaLnBrk="1" fontAlgn="base" latinLnBrk="0" hangingPunct="1">
                <a:lnSpc>
                  <a:spcPct val="100000"/>
                </a:lnSpc>
                <a:spcBef>
                  <a:spcPct val="0"/>
                </a:spcBef>
                <a:spcAft>
                  <a:spcPct val="0"/>
                </a:spcAft>
                <a:buClrTx/>
                <a:buSzTx/>
                <a:buFontTx/>
                <a:buNone/>
                <a:tabLst>
                  <a:tab pos="614062" algn="l"/>
                  <a:tab pos="618911" algn="l"/>
                </a:tabLst>
                <a:defRPr/>
              </a:pPr>
              <a:r>
                <a:rPr kumimoji="0" lang="en-US" sz="1000" b="0" i="0" u="none" strike="noStrike" kern="1200" cap="none" spc="0" normalizeH="0" baseline="0" noProof="0" dirty="0">
                  <a:ln>
                    <a:noFill/>
                  </a:ln>
                  <a:solidFill>
                    <a:srgbClr val="003896"/>
                  </a:solidFill>
                  <a:effectLst/>
                  <a:uLnTx/>
                  <a:uFillTx/>
                  <a:latin typeface="Arial"/>
                  <a:ea typeface="ＭＳ Ｐゴシック"/>
                  <a:cs typeface="+mn-cs"/>
                </a:rPr>
                <a:t>SOURCE: Source</a:t>
              </a:r>
            </a:p>
          </p:txBody>
        </p:sp>
      </p:grpSp>
      <p:grpSp>
        <p:nvGrpSpPr>
          <p:cNvPr id="3" name="LegendMoons" hidden="1"/>
          <p:cNvGrpSpPr/>
          <p:nvPr userDrawn="1"/>
        </p:nvGrpSpPr>
        <p:grpSpPr bwMode="auto">
          <a:xfrm>
            <a:off x="8086810" y="1037381"/>
            <a:ext cx="840815" cy="1306516"/>
            <a:chOff x="8086793" y="1037381"/>
            <a:chExt cx="840815" cy="1306516"/>
          </a:xfrm>
        </p:grpSpPr>
        <p:grpSp>
          <p:nvGrpSpPr>
            <p:cNvPr id="47" name="MoonLegend2"/>
            <p:cNvGrpSpPr>
              <a:grpSpLocks noChangeAspect="1"/>
            </p:cNvGrpSpPr>
            <p:nvPr>
              <p:custDataLst>
                <p:tags r:id="rId9"/>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48" name="MoonLegend4"/>
            <p:cNvGrpSpPr>
              <a:grpSpLocks noChangeAspect="1"/>
            </p:cNvGrpSpPr>
            <p:nvPr>
              <p:custDataLst>
                <p:tags r:id="rId10"/>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71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71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71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71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71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grpSp>
          <p:nvGrpSpPr>
            <p:cNvPr id="55" name="MoonLegend3"/>
            <p:cNvGrpSpPr>
              <a:grpSpLocks noChangeAspect="1"/>
            </p:cNvGrpSpPr>
            <p:nvPr>
              <p:custDataLst>
                <p:tags r:id="rId11"/>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57" name="Arc 48"/>
              <p:cNvSpPr>
                <a:spLocks noChangeAspect="1"/>
              </p:cNvSpPr>
              <p:nvPr>
                <p:custDataLst>
                  <p:tags r:id="rId19"/>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77" name="MoonLegend5"/>
            <p:cNvGrpSpPr>
              <a:grpSpLocks noChangeAspect="1"/>
            </p:cNvGrpSpPr>
            <p:nvPr userDrawn="1">
              <p:custDataLst>
                <p:tags r:id="rId12"/>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79" name="Arc 48"/>
              <p:cNvSpPr>
                <a:spLocks noChangeAspect="1"/>
              </p:cNvSpPr>
              <p:nvPr>
                <p:custDataLst>
                  <p:tags r:id="rId17"/>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80" name="MoonLegend1"/>
            <p:cNvGrpSpPr>
              <a:grpSpLocks noChangeAspect="1"/>
            </p:cNvGrpSpPr>
            <p:nvPr userDrawn="1">
              <p:custDataLst>
                <p:tags r:id="rId13"/>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82"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2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sp>
        <p:nvSpPr>
          <p:cNvPr id="76" name="1. On-page tracker" hidden="1"/>
          <p:cNvSpPr>
            <a:spLocks noChangeArrowheads="1"/>
          </p:cNvSpPr>
          <p:nvPr userDrawn="1"/>
        </p:nvSpPr>
        <p:spPr bwMode="auto">
          <a:xfrm>
            <a:off x="174254" y="27538"/>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91227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TRACKER</a:t>
            </a:r>
          </a:p>
        </p:txBody>
      </p:sp>
      <p:grpSp>
        <p:nvGrpSpPr>
          <p:cNvPr id="73" name="McKSticker" hidden="1"/>
          <p:cNvGrpSpPr/>
          <p:nvPr userDrawn="1"/>
        </p:nvGrpSpPr>
        <p:grpSpPr bwMode="ltGray">
          <a:xfrm>
            <a:off x="7779146" y="1037403"/>
            <a:ext cx="1138092" cy="248737"/>
            <a:chOff x="7623833" y="1016730"/>
            <a:chExt cx="1115370" cy="243785"/>
          </a:xfrm>
        </p:grpSpPr>
        <p:sp>
          <p:nvSpPr>
            <p:cNvPr id="74" name="StickerRectangle"/>
            <p:cNvSpPr>
              <a:spLocks noChangeArrowheads="1"/>
            </p:cNvSpPr>
            <p:nvPr/>
          </p:nvSpPr>
          <p:spPr bwMode="ltGray">
            <a:xfrm>
              <a:off x="7623833" y="1016730"/>
              <a:ext cx="1115370" cy="243785"/>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marL="0" marR="0" lvl="0" indent="0" algn="r" defTabSz="89071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PRELIMINARY</a:t>
              </a:r>
            </a:p>
          </p:txBody>
        </p:sp>
        <p:cxnSp>
          <p:nvCxnSpPr>
            <p:cNvPr id="75" name="AutoShape 32"/>
            <p:cNvCxnSpPr>
              <a:cxnSpLocks noChangeShapeType="1"/>
              <a:stCxn id="74" idx="4"/>
              <a:endCxn id="74" idx="6"/>
            </p:cNvCxnSpPr>
            <p:nvPr/>
          </p:nvCxnSpPr>
          <p:spPr bwMode="ltGray">
            <a:xfrm>
              <a:off x="7623833" y="1260515"/>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23833" y="1016730"/>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373013445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Lst>
  <p:hf sldNum="0" hdr="0" ftr="0" dt="0"/>
  <p:txStyles>
    <p:titleStyle>
      <a:lvl1pPr algn="l" defTabSz="890719" rtl="0" eaLnBrk="1" fontAlgn="base" hangingPunct="1">
        <a:spcBef>
          <a:spcPct val="0"/>
        </a:spcBef>
        <a:spcAft>
          <a:spcPct val="0"/>
        </a:spcAft>
        <a:tabLst>
          <a:tab pos="268476" algn="l"/>
        </a:tabLst>
        <a:defRPr sz="2400" b="0" baseline="0">
          <a:solidFill>
            <a:schemeClr val="bg1"/>
          </a:solidFill>
          <a:latin typeface="+mj-lt"/>
          <a:ea typeface="Arial Unicode MS" pitchFamily="34" charset="-128"/>
          <a:cs typeface="Arial Unicode MS" pitchFamily="34" charset="-128"/>
        </a:defRPr>
      </a:lvl1pPr>
      <a:lvl2pPr algn="l" defTabSz="890719" rtl="0" eaLnBrk="1" fontAlgn="base" hangingPunct="1">
        <a:spcBef>
          <a:spcPct val="0"/>
        </a:spcBef>
        <a:spcAft>
          <a:spcPct val="0"/>
        </a:spcAft>
        <a:defRPr sz="1900" b="1">
          <a:solidFill>
            <a:schemeClr val="tx2"/>
          </a:solidFill>
          <a:latin typeface="Arial" charset="0"/>
        </a:defRPr>
      </a:lvl2pPr>
      <a:lvl3pPr algn="l" defTabSz="890719" rtl="0" eaLnBrk="1" fontAlgn="base" hangingPunct="1">
        <a:spcBef>
          <a:spcPct val="0"/>
        </a:spcBef>
        <a:spcAft>
          <a:spcPct val="0"/>
        </a:spcAft>
        <a:defRPr sz="1900" b="1">
          <a:solidFill>
            <a:schemeClr val="tx2"/>
          </a:solidFill>
          <a:latin typeface="Arial" charset="0"/>
        </a:defRPr>
      </a:lvl3pPr>
      <a:lvl4pPr algn="l" defTabSz="890719" rtl="0" eaLnBrk="1" fontAlgn="base" hangingPunct="1">
        <a:spcBef>
          <a:spcPct val="0"/>
        </a:spcBef>
        <a:spcAft>
          <a:spcPct val="0"/>
        </a:spcAft>
        <a:defRPr sz="1900" b="1">
          <a:solidFill>
            <a:schemeClr val="tx2"/>
          </a:solidFill>
          <a:latin typeface="Arial" charset="0"/>
        </a:defRPr>
      </a:lvl4pPr>
      <a:lvl5pPr algn="l" defTabSz="890719" rtl="0" eaLnBrk="1" fontAlgn="base" hangingPunct="1">
        <a:spcBef>
          <a:spcPct val="0"/>
        </a:spcBef>
        <a:spcAft>
          <a:spcPct val="0"/>
        </a:spcAft>
        <a:defRPr sz="1900" b="1">
          <a:solidFill>
            <a:schemeClr val="tx2"/>
          </a:solidFill>
          <a:latin typeface="Arial" charset="0"/>
        </a:defRPr>
      </a:lvl5pPr>
      <a:lvl6pPr marL="454833" algn="l" defTabSz="890719" rtl="0" eaLnBrk="1" fontAlgn="base" hangingPunct="1">
        <a:spcBef>
          <a:spcPct val="0"/>
        </a:spcBef>
        <a:spcAft>
          <a:spcPct val="0"/>
        </a:spcAft>
        <a:defRPr sz="1900" b="1">
          <a:solidFill>
            <a:schemeClr val="tx2"/>
          </a:solidFill>
          <a:latin typeface="Arial" charset="0"/>
        </a:defRPr>
      </a:lvl6pPr>
      <a:lvl7pPr marL="909674" algn="l" defTabSz="890719" rtl="0" eaLnBrk="1" fontAlgn="base" hangingPunct="1">
        <a:spcBef>
          <a:spcPct val="0"/>
        </a:spcBef>
        <a:spcAft>
          <a:spcPct val="0"/>
        </a:spcAft>
        <a:defRPr sz="1900" b="1">
          <a:solidFill>
            <a:schemeClr val="tx2"/>
          </a:solidFill>
          <a:latin typeface="Arial" charset="0"/>
        </a:defRPr>
      </a:lvl7pPr>
      <a:lvl8pPr marL="1364506" algn="l" defTabSz="890719" rtl="0" eaLnBrk="1" fontAlgn="base" hangingPunct="1">
        <a:spcBef>
          <a:spcPct val="0"/>
        </a:spcBef>
        <a:spcAft>
          <a:spcPct val="0"/>
        </a:spcAft>
        <a:defRPr sz="1900" b="1">
          <a:solidFill>
            <a:schemeClr val="tx2"/>
          </a:solidFill>
          <a:latin typeface="Arial" charset="0"/>
        </a:defRPr>
      </a:lvl8pPr>
      <a:lvl9pPr marL="1819344" algn="l" defTabSz="890719" rtl="0" eaLnBrk="1" fontAlgn="base" hangingPunct="1">
        <a:spcBef>
          <a:spcPct val="0"/>
        </a:spcBef>
        <a:spcAft>
          <a:spcPct val="0"/>
        </a:spcAft>
        <a:defRPr sz="1900" b="1">
          <a:solidFill>
            <a:schemeClr val="tx2"/>
          </a:solidFill>
          <a:latin typeface="Arial" charset="0"/>
        </a:defRPr>
      </a:lvl9pPr>
    </p:titleStyle>
    <p:bodyStyle>
      <a:lvl1pPr marL="0" indent="0" algn="l" defTabSz="89071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673" indent="-191092" algn="l" defTabSz="89071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4833" indent="-260589" algn="l" defTabSz="89071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1190" indent="-154776" algn="l" defTabSz="89071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5930" indent="-129503" algn="l" defTabSz="89071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5930" indent="-129503" algn="l" defTabSz="89071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5930" indent="-129503" algn="l" defTabSz="89071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5930" indent="-129503" algn="l" defTabSz="89071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5930" indent="-129503" algn="l" defTabSz="89071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9674" rtl="0" eaLnBrk="1" latinLnBrk="0" hangingPunct="1">
        <a:defRPr sz="1800" kern="1200">
          <a:solidFill>
            <a:schemeClr val="tx1"/>
          </a:solidFill>
          <a:latin typeface="+mn-lt"/>
          <a:ea typeface="+mn-ea"/>
          <a:cs typeface="+mn-cs"/>
        </a:defRPr>
      </a:lvl1pPr>
      <a:lvl2pPr marL="454833" algn="l" defTabSz="909674" rtl="0" eaLnBrk="1" latinLnBrk="0" hangingPunct="1">
        <a:defRPr sz="1800" kern="1200">
          <a:solidFill>
            <a:schemeClr val="tx1"/>
          </a:solidFill>
          <a:latin typeface="+mn-lt"/>
          <a:ea typeface="+mn-ea"/>
          <a:cs typeface="+mn-cs"/>
        </a:defRPr>
      </a:lvl2pPr>
      <a:lvl3pPr marL="909674" algn="l" defTabSz="909674" rtl="0" eaLnBrk="1" latinLnBrk="0" hangingPunct="1">
        <a:defRPr sz="1800" kern="1200">
          <a:solidFill>
            <a:schemeClr val="tx1"/>
          </a:solidFill>
          <a:latin typeface="+mn-lt"/>
          <a:ea typeface="+mn-ea"/>
          <a:cs typeface="+mn-cs"/>
        </a:defRPr>
      </a:lvl3pPr>
      <a:lvl4pPr marL="1364506" algn="l" defTabSz="909674" rtl="0" eaLnBrk="1" latinLnBrk="0" hangingPunct="1">
        <a:defRPr sz="1800" kern="1200">
          <a:solidFill>
            <a:schemeClr val="tx1"/>
          </a:solidFill>
          <a:latin typeface="+mn-lt"/>
          <a:ea typeface="+mn-ea"/>
          <a:cs typeface="+mn-cs"/>
        </a:defRPr>
      </a:lvl4pPr>
      <a:lvl5pPr marL="1819344" algn="l" defTabSz="909674" rtl="0" eaLnBrk="1" latinLnBrk="0" hangingPunct="1">
        <a:defRPr sz="1800" kern="1200">
          <a:solidFill>
            <a:schemeClr val="tx1"/>
          </a:solidFill>
          <a:latin typeface="+mn-lt"/>
          <a:ea typeface="+mn-ea"/>
          <a:cs typeface="+mn-cs"/>
        </a:defRPr>
      </a:lvl5pPr>
      <a:lvl6pPr marL="2274181" algn="l" defTabSz="909674" rtl="0" eaLnBrk="1" latinLnBrk="0" hangingPunct="1">
        <a:defRPr sz="1800" kern="1200">
          <a:solidFill>
            <a:schemeClr val="tx1"/>
          </a:solidFill>
          <a:latin typeface="+mn-lt"/>
          <a:ea typeface="+mn-ea"/>
          <a:cs typeface="+mn-cs"/>
        </a:defRPr>
      </a:lvl6pPr>
      <a:lvl7pPr marL="2729014" algn="l" defTabSz="909674" rtl="0" eaLnBrk="1" latinLnBrk="0" hangingPunct="1">
        <a:defRPr sz="1800" kern="1200">
          <a:solidFill>
            <a:schemeClr val="tx1"/>
          </a:solidFill>
          <a:latin typeface="+mn-lt"/>
          <a:ea typeface="+mn-ea"/>
          <a:cs typeface="+mn-cs"/>
        </a:defRPr>
      </a:lvl7pPr>
      <a:lvl8pPr marL="3183850" algn="l" defTabSz="909674" rtl="0" eaLnBrk="1" latinLnBrk="0" hangingPunct="1">
        <a:defRPr sz="1800" kern="1200">
          <a:solidFill>
            <a:schemeClr val="tx1"/>
          </a:solidFill>
          <a:latin typeface="+mn-lt"/>
          <a:ea typeface="+mn-ea"/>
          <a:cs typeface="+mn-cs"/>
        </a:defRPr>
      </a:lvl8pPr>
      <a:lvl9pPr marL="3638686" algn="l" defTabSz="909674"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nvPr>
        </p:nvGraphicFramePr>
        <p:xfrm>
          <a:off x="0" y="0"/>
          <a:ext cx="161984" cy="161974"/>
        </p:xfrm>
        <a:graphic>
          <a:graphicData uri="http://schemas.openxmlformats.org/presentationml/2006/ole">
            <p:oleObj spid="_x0000_s105637" name="think-cell Slide" r:id="rId26" imgW="360" imgH="360" progId="">
              <p:embed/>
            </p:oleObj>
          </a:graphicData>
        </a:graphic>
      </p:graphicFrame>
      <p:sp>
        <p:nvSpPr>
          <p:cNvPr id="72" name="Slide Number"/>
          <p:cNvSpPr txBox="1">
            <a:spLocks/>
          </p:cNvSpPr>
          <p:nvPr userDrawn="1"/>
        </p:nvSpPr>
        <p:spPr bwMode="auto">
          <a:xfrm>
            <a:off x="8809454" y="6577326"/>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marL="0" marR="0" lvl="0" indent="0" algn="r" defTabSz="913626" rtl="0" eaLnBrk="1" fontAlgn="base" latinLnBrk="0" hangingPunct="1">
              <a:lnSpc>
                <a:spcPct val="100000"/>
              </a:lnSpc>
              <a:spcBef>
                <a:spcPct val="0"/>
              </a:spcBef>
              <a:spcAft>
                <a:spcPct val="0"/>
              </a:spcAft>
              <a:buClrTx/>
              <a:buSzTx/>
              <a:buFontTx/>
              <a:buNone/>
              <a:tabLst/>
              <a:defRPr/>
            </a:pPr>
            <a:fld id="{42C328C1-A84F-4A39-A664-DBA00541A8C6}" type="slidenum">
              <a:rPr kumimoji="0" lang="en-US" sz="1000" b="0" i="0" u="none" strike="noStrike" kern="1200" cap="none" spc="0" normalizeH="0" baseline="0" noProof="0" smtClean="0">
                <a:ln>
                  <a:noFill/>
                </a:ln>
                <a:solidFill>
                  <a:srgbClr val="897966"/>
                </a:solidFill>
                <a:effectLst/>
                <a:uLnTx/>
                <a:uFillTx/>
                <a:latin typeface="Arial"/>
                <a:ea typeface="ＭＳ Ｐゴシック"/>
                <a:cs typeface="+mn-cs"/>
              </a:rPr>
              <a:pPr marL="0" marR="0" lvl="0" indent="0" algn="r" defTabSz="913626"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897966"/>
              </a:solidFill>
              <a:effectLst/>
              <a:uLnTx/>
              <a:uFillTx/>
              <a:latin typeface="Arial"/>
              <a:ea typeface="ＭＳ Ｐゴシック"/>
              <a:cs typeface="+mn-cs"/>
            </a:endParaRPr>
          </a:p>
        </p:txBody>
      </p:sp>
      <p:pic>
        <p:nvPicPr>
          <p:cNvPr id="64" name="Picture 142"/>
          <p:cNvPicPr>
            <a:picLocks noChangeArrowheads="1"/>
          </p:cNvPicPr>
          <p:nvPr userDrawn="1"/>
        </p:nvPicPr>
        <p:blipFill>
          <a:blip r:embed="rId27"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userDrawn="1"/>
        </p:nvPicPr>
        <p:blipFill>
          <a:blip r:embed="rId28"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userDrawn="1">
            <p:ph type="body" idx="1"/>
          </p:nvPr>
        </p:nvSpPr>
        <p:spPr bwMode="auto">
          <a:xfrm>
            <a:off x="2377117" y="2581480"/>
            <a:ext cx="4389768" cy="125611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3. Unit of measure" hidden="1"/>
          <p:cNvSpPr txBox="1">
            <a:spLocks noChangeArrowheads="1"/>
          </p:cNvSpPr>
          <p:nvPr userDrawn="1"/>
        </p:nvSpPr>
        <p:spPr bwMode="auto">
          <a:xfrm>
            <a:off x="174261"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808080"/>
                </a:solidFill>
                <a:effectLst/>
                <a:uLnTx/>
                <a:uFillTx/>
                <a:latin typeface="Arial"/>
                <a:ea typeface="ＭＳ Ｐゴシック"/>
                <a:cs typeface="+mn-cs"/>
              </a:rPr>
              <a:t>Unit of measure</a:t>
            </a:r>
          </a:p>
        </p:txBody>
      </p:sp>
      <p:grpSp>
        <p:nvGrpSpPr>
          <p:cNvPr id="15" name="ACET" hidden="1"/>
          <p:cNvGrpSpPr>
            <a:grpSpLocks/>
          </p:cNvGrpSpPr>
          <p:nvPr userDrawn="1"/>
        </p:nvGrpSpPr>
        <p:grpSpPr bwMode="auto">
          <a:xfrm>
            <a:off x="2377117" y="1979333"/>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marL="0" marR="0" lvl="0" indent="0" algn="l" defTabSz="91362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3896"/>
                  </a:solidFill>
                  <a:effectLst/>
                  <a:uLnTx/>
                  <a:uFillTx/>
                  <a:latin typeface="Arial"/>
                  <a:ea typeface="ＭＳ Ｐゴシック"/>
                  <a:cs typeface="+mn-cs"/>
                </a:rPr>
                <a:t>Title</a:t>
              </a:r>
            </a:p>
            <a:p>
              <a:pPr marL="0" marR="0" lvl="0" indent="0" algn="l" defTabSz="913626"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808080"/>
                  </a:solidFill>
                  <a:effectLst/>
                  <a:uLnTx/>
                  <a:uFillTx/>
                  <a:latin typeface="Arial"/>
                  <a:ea typeface="ＭＳ Ｐゴシック"/>
                  <a:cs typeface="+mn-cs"/>
                </a:rPr>
                <a:t>Unit of measure</a:t>
              </a:r>
            </a:p>
          </p:txBody>
        </p:sp>
      </p:grpSp>
      <p:sp>
        <p:nvSpPr>
          <p:cNvPr id="19" name="Title Placeholder 2"/>
          <p:cNvSpPr>
            <a:spLocks noGrp="1" noChangeArrowheads="1"/>
          </p:cNvSpPr>
          <p:nvPr userDrawn="1">
            <p:ph type="title"/>
          </p:nvPr>
        </p:nvSpPr>
        <p:spPr bwMode="auto">
          <a:xfrm>
            <a:off x="174261"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dirty="0"/>
              <a:t>Click to edit Master title style</a:t>
            </a:r>
          </a:p>
        </p:txBody>
      </p:sp>
      <p:grpSp>
        <p:nvGrpSpPr>
          <p:cNvPr id="25" name="LegendBoxes" hidden="1"/>
          <p:cNvGrpSpPr>
            <a:grpSpLocks/>
          </p:cNvGrpSpPr>
          <p:nvPr userDrawn="1"/>
        </p:nvGrpSpPr>
        <p:grpSpPr bwMode="auto">
          <a:xfrm>
            <a:off x="8153645"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34" name="LegendLines" hidden="1"/>
          <p:cNvGrpSpPr>
            <a:grpSpLocks/>
          </p:cNvGrpSpPr>
          <p:nvPr userDrawn="1"/>
        </p:nvGrpSpPr>
        <p:grpSpPr bwMode="auto">
          <a:xfrm>
            <a:off x="7845679" y="1037388"/>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grpSp>
      <p:grpSp>
        <p:nvGrpSpPr>
          <p:cNvPr id="67" name="McK Moon" hidden="1"/>
          <p:cNvGrpSpPr>
            <a:grpSpLocks noChangeAspect="1"/>
          </p:cNvGrpSpPr>
          <p:nvPr userDrawn="1">
            <p:custDataLst>
              <p:tags r:id="rId8"/>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4"/>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9" name="Arc 91"/>
            <p:cNvSpPr>
              <a:spLocks noChangeAspect="1"/>
            </p:cNvSpPr>
            <p:nvPr>
              <p:custDataLst>
                <p:tags r:id="rId25"/>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66" name="Slide Elements" hidden="1"/>
          <p:cNvGrpSpPr>
            <a:grpSpLocks/>
          </p:cNvGrpSpPr>
          <p:nvPr userDrawn="1"/>
        </p:nvGrpSpPr>
        <p:grpSpPr bwMode="auto">
          <a:xfrm>
            <a:off x="174252" y="6362713"/>
            <a:ext cx="8795496" cy="371631"/>
            <a:chOff x="121488" y="6349506"/>
            <a:chExt cx="8794114" cy="371631"/>
          </a:xfrm>
        </p:grpSpPr>
        <p:sp>
          <p:nvSpPr>
            <p:cNvPr id="70" name="4. Footnote"/>
            <p:cNvSpPr txBox="1">
              <a:spLocks noChangeArrowheads="1"/>
            </p:cNvSpPr>
            <p:nvPr/>
          </p:nvSpPr>
          <p:spPr bwMode="auto">
            <a:xfrm>
              <a:off x="121488" y="6349506"/>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4775" marR="0" lvl="0" indent="-104775" algn="l" defTabSz="89535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3896"/>
                  </a:solidFill>
                  <a:effectLst/>
                  <a:uLnTx/>
                  <a:uFillTx/>
                  <a:latin typeface="Arial"/>
                  <a:ea typeface="ＭＳ Ｐゴシック"/>
                  <a:cs typeface="+mn-cs"/>
                </a:rPr>
                <a:t>1 Footnote</a:t>
              </a:r>
            </a:p>
          </p:txBody>
        </p:sp>
        <p:sp>
          <p:nvSpPr>
            <p:cNvPr id="71" name="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4684" marR="0" lvl="0" indent="-624684" algn="l" defTabSz="910149" rtl="0" eaLnBrk="1" fontAlgn="base" latinLnBrk="0" hangingPunct="1">
                <a:lnSpc>
                  <a:spcPct val="100000"/>
                </a:lnSpc>
                <a:spcBef>
                  <a:spcPct val="0"/>
                </a:spcBef>
                <a:spcAft>
                  <a:spcPct val="0"/>
                </a:spcAft>
                <a:buClrTx/>
                <a:buSzTx/>
                <a:buFontTx/>
                <a:buNone/>
                <a:tabLst>
                  <a:tab pos="614974" algn="l"/>
                  <a:tab pos="619830" algn="l"/>
                </a:tabLst>
                <a:defRPr/>
              </a:pPr>
              <a:r>
                <a:rPr kumimoji="0" lang="en-US" sz="1000" b="0" i="0" u="none" strike="noStrike" kern="1200" cap="none" spc="0" normalizeH="0" baseline="0" noProof="0" dirty="0">
                  <a:ln>
                    <a:noFill/>
                  </a:ln>
                  <a:solidFill>
                    <a:srgbClr val="003896"/>
                  </a:solidFill>
                  <a:effectLst/>
                  <a:uLnTx/>
                  <a:uFillTx/>
                  <a:latin typeface="Arial"/>
                  <a:ea typeface="ＭＳ Ｐゴシック"/>
                  <a:cs typeface="+mn-cs"/>
                </a:rPr>
                <a:t>SOURCE: Source</a:t>
              </a:r>
            </a:p>
          </p:txBody>
        </p:sp>
      </p:grpSp>
      <p:grpSp>
        <p:nvGrpSpPr>
          <p:cNvPr id="3" name="LegendMoons" hidden="1"/>
          <p:cNvGrpSpPr/>
          <p:nvPr userDrawn="1"/>
        </p:nvGrpSpPr>
        <p:grpSpPr bwMode="auto">
          <a:xfrm>
            <a:off x="8086806" y="1037381"/>
            <a:ext cx="840815" cy="1306516"/>
            <a:chOff x="8086793" y="1037381"/>
            <a:chExt cx="840815" cy="1306516"/>
          </a:xfrm>
        </p:grpSpPr>
        <p:grpSp>
          <p:nvGrpSpPr>
            <p:cNvPr id="47" name="MoonLegend2"/>
            <p:cNvGrpSpPr>
              <a:grpSpLocks noChangeAspect="1"/>
            </p:cNvGrpSpPr>
            <p:nvPr>
              <p:custDataLst>
                <p:tags r:id="rId9"/>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48" name="MoonLegend4"/>
            <p:cNvGrpSpPr>
              <a:grpSpLocks noChangeAspect="1"/>
            </p:cNvGrpSpPr>
            <p:nvPr>
              <p:custDataLst>
                <p:tags r:id="rId10"/>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grpSp>
          <p:nvGrpSpPr>
            <p:cNvPr id="55" name="MoonLegend3"/>
            <p:cNvGrpSpPr>
              <a:grpSpLocks noChangeAspect="1"/>
            </p:cNvGrpSpPr>
            <p:nvPr>
              <p:custDataLst>
                <p:tags r:id="rId11"/>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57" name="Arc 48"/>
              <p:cNvSpPr>
                <a:spLocks noChangeAspect="1"/>
              </p:cNvSpPr>
              <p:nvPr>
                <p:custDataLst>
                  <p:tags r:id="rId19"/>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77" name="MoonLegend5"/>
            <p:cNvGrpSpPr>
              <a:grpSpLocks noChangeAspect="1"/>
            </p:cNvGrpSpPr>
            <p:nvPr userDrawn="1">
              <p:custDataLst>
                <p:tags r:id="rId12"/>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79" name="Arc 48"/>
              <p:cNvSpPr>
                <a:spLocks noChangeAspect="1"/>
              </p:cNvSpPr>
              <p:nvPr>
                <p:custDataLst>
                  <p:tags r:id="rId17"/>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80" name="MoonLegend1"/>
            <p:cNvGrpSpPr>
              <a:grpSpLocks noChangeAspect="1"/>
            </p:cNvGrpSpPr>
            <p:nvPr userDrawn="1">
              <p:custDataLst>
                <p:tags r:id="rId13"/>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82"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sp>
        <p:nvSpPr>
          <p:cNvPr id="76" name="1. On-page tracker" hidden="1"/>
          <p:cNvSpPr>
            <a:spLocks noChangeArrowheads="1"/>
          </p:cNvSpPr>
          <p:nvPr userDrawn="1"/>
        </p:nvSpPr>
        <p:spPr bwMode="auto">
          <a:xfrm>
            <a:off x="174254" y="27538"/>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913626"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TRACKER</a:t>
            </a:r>
          </a:p>
        </p:txBody>
      </p:sp>
      <p:grpSp>
        <p:nvGrpSpPr>
          <p:cNvPr id="73" name="McKSticker" hidden="1"/>
          <p:cNvGrpSpPr/>
          <p:nvPr userDrawn="1"/>
        </p:nvGrpSpPr>
        <p:grpSpPr bwMode="ltGray">
          <a:xfrm>
            <a:off x="7779146" y="1037389"/>
            <a:ext cx="1138092" cy="248737"/>
            <a:chOff x="7623833" y="1016730"/>
            <a:chExt cx="1115370" cy="243785"/>
          </a:xfrm>
        </p:grpSpPr>
        <p:sp>
          <p:nvSpPr>
            <p:cNvPr id="74" name="StickerRectangle"/>
            <p:cNvSpPr>
              <a:spLocks noChangeArrowheads="1"/>
            </p:cNvSpPr>
            <p:nvPr/>
          </p:nvSpPr>
          <p:spPr bwMode="ltGray">
            <a:xfrm>
              <a:off x="7623833" y="1016730"/>
              <a:ext cx="1115370" cy="243785"/>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marL="0" marR="0" lvl="0" indent="0" algn="r"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PRELIMINARY</a:t>
              </a:r>
            </a:p>
          </p:txBody>
        </p:sp>
        <p:cxnSp>
          <p:nvCxnSpPr>
            <p:cNvPr id="75" name="AutoShape 32"/>
            <p:cNvCxnSpPr>
              <a:cxnSpLocks noChangeShapeType="1"/>
              <a:stCxn id="74" idx="4"/>
              <a:endCxn id="74" idx="6"/>
            </p:cNvCxnSpPr>
            <p:nvPr/>
          </p:nvCxnSpPr>
          <p:spPr bwMode="ltGray">
            <a:xfrm>
              <a:off x="7623833" y="1260515"/>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23833" y="1016730"/>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312500811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Lst>
  <p:hf sldNum="0" hdr="0" ftr="0" dt="0"/>
  <p:txStyles>
    <p:titleStyle>
      <a:lvl1pPr algn="l" defTabSz="892042" rtl="0" eaLnBrk="1" fontAlgn="base" hangingPunct="1">
        <a:spcBef>
          <a:spcPct val="0"/>
        </a:spcBef>
        <a:spcAft>
          <a:spcPct val="0"/>
        </a:spcAft>
        <a:tabLst>
          <a:tab pos="268876" algn="l"/>
        </a:tabLst>
        <a:defRPr sz="2400" b="0" baseline="0">
          <a:solidFill>
            <a:schemeClr val="bg1"/>
          </a:solidFill>
          <a:latin typeface="+mj-lt"/>
          <a:ea typeface="Arial Unicode MS" pitchFamily="34" charset="-128"/>
          <a:cs typeface="Arial Unicode MS" pitchFamily="34" charset="-128"/>
        </a:defRPr>
      </a:lvl1pPr>
      <a:lvl2pPr algn="l" defTabSz="892042" rtl="0" eaLnBrk="1" fontAlgn="base" hangingPunct="1">
        <a:spcBef>
          <a:spcPct val="0"/>
        </a:spcBef>
        <a:spcAft>
          <a:spcPct val="0"/>
        </a:spcAft>
        <a:defRPr sz="1900" b="1">
          <a:solidFill>
            <a:schemeClr val="tx2"/>
          </a:solidFill>
          <a:latin typeface="Arial" charset="0"/>
        </a:defRPr>
      </a:lvl2pPr>
      <a:lvl3pPr algn="l" defTabSz="892042" rtl="0" eaLnBrk="1" fontAlgn="base" hangingPunct="1">
        <a:spcBef>
          <a:spcPct val="0"/>
        </a:spcBef>
        <a:spcAft>
          <a:spcPct val="0"/>
        </a:spcAft>
        <a:defRPr sz="1900" b="1">
          <a:solidFill>
            <a:schemeClr val="tx2"/>
          </a:solidFill>
          <a:latin typeface="Arial" charset="0"/>
        </a:defRPr>
      </a:lvl3pPr>
      <a:lvl4pPr algn="l" defTabSz="892042" rtl="0" eaLnBrk="1" fontAlgn="base" hangingPunct="1">
        <a:spcBef>
          <a:spcPct val="0"/>
        </a:spcBef>
        <a:spcAft>
          <a:spcPct val="0"/>
        </a:spcAft>
        <a:defRPr sz="1900" b="1">
          <a:solidFill>
            <a:schemeClr val="tx2"/>
          </a:solidFill>
          <a:latin typeface="Arial" charset="0"/>
        </a:defRPr>
      </a:lvl4pPr>
      <a:lvl5pPr algn="l" defTabSz="892042" rtl="0" eaLnBrk="1" fontAlgn="base" hangingPunct="1">
        <a:spcBef>
          <a:spcPct val="0"/>
        </a:spcBef>
        <a:spcAft>
          <a:spcPct val="0"/>
        </a:spcAft>
        <a:defRPr sz="1900" b="1">
          <a:solidFill>
            <a:schemeClr val="tx2"/>
          </a:solidFill>
          <a:latin typeface="Arial" charset="0"/>
        </a:defRPr>
      </a:lvl5pPr>
      <a:lvl6pPr marL="455511" algn="l" defTabSz="892042" rtl="0" eaLnBrk="1" fontAlgn="base" hangingPunct="1">
        <a:spcBef>
          <a:spcPct val="0"/>
        </a:spcBef>
        <a:spcAft>
          <a:spcPct val="0"/>
        </a:spcAft>
        <a:defRPr sz="1900" b="1">
          <a:solidFill>
            <a:schemeClr val="tx2"/>
          </a:solidFill>
          <a:latin typeface="Arial" charset="0"/>
        </a:defRPr>
      </a:lvl6pPr>
      <a:lvl7pPr marL="911026" algn="l" defTabSz="892042" rtl="0" eaLnBrk="1" fontAlgn="base" hangingPunct="1">
        <a:spcBef>
          <a:spcPct val="0"/>
        </a:spcBef>
        <a:spcAft>
          <a:spcPct val="0"/>
        </a:spcAft>
        <a:defRPr sz="1900" b="1">
          <a:solidFill>
            <a:schemeClr val="tx2"/>
          </a:solidFill>
          <a:latin typeface="Arial" charset="0"/>
        </a:defRPr>
      </a:lvl7pPr>
      <a:lvl8pPr marL="1366533" algn="l" defTabSz="892042" rtl="0" eaLnBrk="1" fontAlgn="base" hangingPunct="1">
        <a:spcBef>
          <a:spcPct val="0"/>
        </a:spcBef>
        <a:spcAft>
          <a:spcPct val="0"/>
        </a:spcAft>
        <a:defRPr sz="1900" b="1">
          <a:solidFill>
            <a:schemeClr val="tx2"/>
          </a:solidFill>
          <a:latin typeface="Arial" charset="0"/>
        </a:defRPr>
      </a:lvl8pPr>
      <a:lvl9pPr marL="1822045" algn="l" defTabSz="892042" rtl="0" eaLnBrk="1" fontAlgn="base" hangingPunct="1">
        <a:spcBef>
          <a:spcPct val="0"/>
        </a:spcBef>
        <a:spcAft>
          <a:spcPct val="0"/>
        </a:spcAft>
        <a:defRPr sz="1900" b="1">
          <a:solidFill>
            <a:schemeClr val="tx2"/>
          </a:solidFill>
          <a:latin typeface="Arial" charset="0"/>
        </a:defRPr>
      </a:lvl9pPr>
    </p:titleStyle>
    <p:bodyStyle>
      <a:lvl1pPr marL="0" indent="0" algn="l" defTabSz="892042"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959" indent="-191376" algn="l" defTabSz="892042"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511" indent="-260976" algn="l" defTabSz="89204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098" indent="-155006" algn="l" defTabSz="892042"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1026" rtl="0" eaLnBrk="1" latinLnBrk="0" hangingPunct="1">
        <a:defRPr sz="1800" kern="1200">
          <a:solidFill>
            <a:schemeClr val="tx1"/>
          </a:solidFill>
          <a:latin typeface="+mn-lt"/>
          <a:ea typeface="+mn-ea"/>
          <a:cs typeface="+mn-cs"/>
        </a:defRPr>
      </a:lvl1pPr>
      <a:lvl2pPr marL="455511" algn="l" defTabSz="911026" rtl="0" eaLnBrk="1" latinLnBrk="0" hangingPunct="1">
        <a:defRPr sz="1800" kern="1200">
          <a:solidFill>
            <a:schemeClr val="tx1"/>
          </a:solidFill>
          <a:latin typeface="+mn-lt"/>
          <a:ea typeface="+mn-ea"/>
          <a:cs typeface="+mn-cs"/>
        </a:defRPr>
      </a:lvl2pPr>
      <a:lvl3pPr marL="911026" algn="l" defTabSz="911026" rtl="0" eaLnBrk="1" latinLnBrk="0" hangingPunct="1">
        <a:defRPr sz="1800" kern="1200">
          <a:solidFill>
            <a:schemeClr val="tx1"/>
          </a:solidFill>
          <a:latin typeface="+mn-lt"/>
          <a:ea typeface="+mn-ea"/>
          <a:cs typeface="+mn-cs"/>
        </a:defRPr>
      </a:lvl3pPr>
      <a:lvl4pPr marL="1366533" algn="l" defTabSz="911026" rtl="0" eaLnBrk="1" latinLnBrk="0" hangingPunct="1">
        <a:defRPr sz="1800" kern="1200">
          <a:solidFill>
            <a:schemeClr val="tx1"/>
          </a:solidFill>
          <a:latin typeface="+mn-lt"/>
          <a:ea typeface="+mn-ea"/>
          <a:cs typeface="+mn-cs"/>
        </a:defRPr>
      </a:lvl4pPr>
      <a:lvl5pPr marL="1822045" algn="l" defTabSz="911026" rtl="0" eaLnBrk="1" latinLnBrk="0" hangingPunct="1">
        <a:defRPr sz="1800" kern="1200">
          <a:solidFill>
            <a:schemeClr val="tx1"/>
          </a:solidFill>
          <a:latin typeface="+mn-lt"/>
          <a:ea typeface="+mn-ea"/>
          <a:cs typeface="+mn-cs"/>
        </a:defRPr>
      </a:lvl5pPr>
      <a:lvl6pPr marL="2277557" algn="l" defTabSz="911026" rtl="0" eaLnBrk="1" latinLnBrk="0" hangingPunct="1">
        <a:defRPr sz="1800" kern="1200">
          <a:solidFill>
            <a:schemeClr val="tx1"/>
          </a:solidFill>
          <a:latin typeface="+mn-lt"/>
          <a:ea typeface="+mn-ea"/>
          <a:cs typeface="+mn-cs"/>
        </a:defRPr>
      </a:lvl6pPr>
      <a:lvl7pPr marL="2733066" algn="l" defTabSz="911026" rtl="0" eaLnBrk="1" latinLnBrk="0" hangingPunct="1">
        <a:defRPr sz="1800" kern="1200">
          <a:solidFill>
            <a:schemeClr val="tx1"/>
          </a:solidFill>
          <a:latin typeface="+mn-lt"/>
          <a:ea typeface="+mn-ea"/>
          <a:cs typeface="+mn-cs"/>
        </a:defRPr>
      </a:lvl7pPr>
      <a:lvl8pPr marL="3188579" algn="l" defTabSz="911026" rtl="0" eaLnBrk="1" latinLnBrk="0" hangingPunct="1">
        <a:defRPr sz="1800" kern="1200">
          <a:solidFill>
            <a:schemeClr val="tx1"/>
          </a:solidFill>
          <a:latin typeface="+mn-lt"/>
          <a:ea typeface="+mn-ea"/>
          <a:cs typeface="+mn-cs"/>
        </a:defRPr>
      </a:lvl8pPr>
      <a:lvl9pPr marL="3644090" algn="l" defTabSz="911026"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2148740327"/>
              </p:ext>
            </p:extLst>
          </p:nvPr>
        </p:nvGraphicFramePr>
        <p:xfrm>
          <a:off x="0" y="0"/>
          <a:ext cx="161984" cy="161974"/>
        </p:xfrm>
        <a:graphic>
          <a:graphicData uri="http://schemas.openxmlformats.org/presentationml/2006/ole">
            <p:oleObj spid="_x0000_s112799" name="think-cell Slide" r:id="rId23" imgW="360" imgH="360" progId="">
              <p:embed/>
            </p:oleObj>
          </a:graphicData>
        </a:graphic>
      </p:graphicFrame>
      <p:sp>
        <p:nvSpPr>
          <p:cNvPr id="72" name="Slide Number"/>
          <p:cNvSpPr txBox="1">
            <a:spLocks/>
          </p:cNvSpPr>
          <p:nvPr userDrawn="1"/>
        </p:nvSpPr>
        <p:spPr bwMode="auto">
          <a:xfrm>
            <a:off x="8809454" y="6577327"/>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marL="0" marR="0" lvl="0" indent="0" algn="r" defTabSz="912366" rtl="0" eaLnBrk="1" fontAlgn="base" latinLnBrk="0" hangingPunct="1">
              <a:lnSpc>
                <a:spcPct val="100000"/>
              </a:lnSpc>
              <a:spcBef>
                <a:spcPct val="0"/>
              </a:spcBef>
              <a:spcAft>
                <a:spcPct val="0"/>
              </a:spcAft>
              <a:buClrTx/>
              <a:buSzTx/>
              <a:buFontTx/>
              <a:buNone/>
              <a:tabLst/>
              <a:defRPr/>
            </a:pPr>
            <a:fld id="{42C328C1-A84F-4A39-A664-DBA00541A8C6}" type="slidenum">
              <a:rPr kumimoji="0" lang="en-US" sz="1000" b="0" i="0" u="none" strike="noStrike" kern="1200" cap="none" spc="0" normalizeH="0" baseline="0" noProof="0" smtClean="0">
                <a:ln>
                  <a:noFill/>
                </a:ln>
                <a:solidFill>
                  <a:srgbClr val="897966"/>
                </a:solidFill>
                <a:effectLst/>
                <a:uLnTx/>
                <a:uFillTx/>
                <a:latin typeface="Arial"/>
                <a:ea typeface="ＭＳ Ｐゴシック"/>
                <a:cs typeface="+mn-cs"/>
              </a:rPr>
              <a:pPr marL="0" marR="0" lvl="0" indent="0" algn="r" defTabSz="912366"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897966"/>
              </a:solidFill>
              <a:effectLst/>
              <a:uLnTx/>
              <a:uFillTx/>
              <a:latin typeface="Arial"/>
              <a:ea typeface="ＭＳ Ｐゴシック"/>
              <a:cs typeface="+mn-cs"/>
            </a:endParaRPr>
          </a:p>
        </p:txBody>
      </p:sp>
      <p:pic>
        <p:nvPicPr>
          <p:cNvPr id="64" name="Picture 142"/>
          <p:cNvPicPr>
            <a:picLocks noChangeArrowheads="1"/>
          </p:cNvPicPr>
          <p:nvPr userDrawn="1"/>
        </p:nvPicPr>
        <p:blipFill>
          <a:blip r:embed="rId24"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userDrawn="1"/>
        </p:nvPicPr>
        <p:blipFill>
          <a:blip r:embed="rId25"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userDrawn="1">
            <p:ph type="body" idx="1"/>
          </p:nvPr>
        </p:nvSpPr>
        <p:spPr bwMode="auto">
          <a:xfrm>
            <a:off x="2377117" y="2581481"/>
            <a:ext cx="4389768" cy="24622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smtClean="0"/>
          </a:p>
        </p:txBody>
      </p:sp>
      <p:sp>
        <p:nvSpPr>
          <p:cNvPr id="11" name="3. Unit of measure" hidden="1"/>
          <p:cNvSpPr txBox="1">
            <a:spLocks noChangeArrowheads="1"/>
          </p:cNvSpPr>
          <p:nvPr userDrawn="1"/>
        </p:nvSpPr>
        <p:spPr bwMode="auto">
          <a:xfrm>
            <a:off x="174274" y="986833"/>
            <a:ext cx="8795497" cy="251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0" marR="0" lvl="0" indent="0" algn="l" defTabSz="913526"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808080"/>
                </a:solidFill>
                <a:effectLst/>
                <a:uLnTx/>
                <a:uFillTx/>
                <a:latin typeface="Arial"/>
                <a:ea typeface="ＭＳ Ｐゴシック"/>
                <a:cs typeface="+mn-cs"/>
              </a:rPr>
              <a:t>Unit of measure</a:t>
            </a:r>
          </a:p>
        </p:txBody>
      </p:sp>
      <p:grpSp>
        <p:nvGrpSpPr>
          <p:cNvPr id="15" name="ACET" hidden="1"/>
          <p:cNvGrpSpPr>
            <a:grpSpLocks/>
          </p:cNvGrpSpPr>
          <p:nvPr userDrawn="1"/>
        </p:nvGrpSpPr>
        <p:grpSpPr bwMode="auto">
          <a:xfrm>
            <a:off x="2377117" y="1979331"/>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marL="0" marR="0" lvl="0" indent="0" algn="l" defTabSz="91236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3896"/>
                  </a:solidFill>
                  <a:effectLst/>
                  <a:uLnTx/>
                  <a:uFillTx/>
                  <a:latin typeface="Arial"/>
                  <a:ea typeface="ＭＳ Ｐゴシック"/>
                  <a:cs typeface="+mn-cs"/>
                </a:rPr>
                <a:t>Title</a:t>
              </a:r>
            </a:p>
            <a:p>
              <a:pPr marL="0" marR="0" lvl="0" indent="0" algn="l" defTabSz="912366"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808080"/>
                  </a:solidFill>
                  <a:effectLst/>
                  <a:uLnTx/>
                  <a:uFillTx/>
                  <a:latin typeface="Arial"/>
                  <a:ea typeface="ＭＳ Ｐゴシック"/>
                  <a:cs typeface="+mn-cs"/>
                </a:rPr>
                <a:t>Unit of measure</a:t>
              </a:r>
            </a:p>
          </p:txBody>
        </p:sp>
      </p:grpSp>
      <p:sp>
        <p:nvSpPr>
          <p:cNvPr id="19" name="Title Placeholder 2"/>
          <p:cNvSpPr>
            <a:spLocks noGrp="1" noChangeArrowheads="1"/>
          </p:cNvSpPr>
          <p:nvPr userDrawn="1">
            <p:ph type="title"/>
          </p:nvPr>
        </p:nvSpPr>
        <p:spPr bwMode="auto">
          <a:xfrm>
            <a:off x="174274"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userDrawn="1"/>
        </p:nvGrpSpPr>
        <p:grpSpPr bwMode="auto">
          <a:xfrm>
            <a:off x="8153643"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34" name="LegendLines" hidden="1"/>
          <p:cNvGrpSpPr>
            <a:grpSpLocks/>
          </p:cNvGrpSpPr>
          <p:nvPr userDrawn="1"/>
        </p:nvGrpSpPr>
        <p:grpSpPr bwMode="auto">
          <a:xfrm>
            <a:off x="7845677" y="1037404"/>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grpSp>
      <p:grpSp>
        <p:nvGrpSpPr>
          <p:cNvPr id="67" name="McK Moon" hidden="1"/>
          <p:cNvGrpSpPr>
            <a:grpSpLocks noChangeAspect="1"/>
          </p:cNvGrpSpPr>
          <p:nvPr userDrawn="1">
            <p:custDataLst>
              <p:tags r:id="rId5"/>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1"/>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9" name="Arc 91"/>
            <p:cNvSpPr>
              <a:spLocks noChangeAspect="1"/>
            </p:cNvSpPr>
            <p:nvPr>
              <p:custDataLst>
                <p:tags r:id="rId22"/>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66" name="Slide Elements" hidden="1"/>
          <p:cNvGrpSpPr>
            <a:grpSpLocks/>
          </p:cNvGrpSpPr>
          <p:nvPr userDrawn="1"/>
        </p:nvGrpSpPr>
        <p:grpSpPr bwMode="auto">
          <a:xfrm>
            <a:off x="174252" y="6362704"/>
            <a:ext cx="8795496" cy="371629"/>
            <a:chOff x="121488" y="6349507"/>
            <a:chExt cx="8794114" cy="371630"/>
          </a:xfrm>
        </p:grpSpPr>
        <p:sp>
          <p:nvSpPr>
            <p:cNvPr id="70" name="4. Footnote"/>
            <p:cNvSpPr txBox="1">
              <a:spLocks noChangeArrowheads="1"/>
            </p:cNvSpPr>
            <p:nvPr/>
          </p:nvSpPr>
          <p:spPr bwMode="auto">
            <a:xfrm>
              <a:off x="121488" y="6349507"/>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6902" marR="0" lvl="0" indent="-106902" algn="l" defTabSz="913526"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3896"/>
                  </a:solidFill>
                  <a:effectLst/>
                  <a:uLnTx/>
                  <a:uFillTx/>
                  <a:latin typeface="Arial"/>
                  <a:ea typeface="ＭＳ Ｐゴシック"/>
                  <a:cs typeface="+mn-cs"/>
                </a:rPr>
                <a:t>1 Footnote</a:t>
              </a:r>
            </a:p>
          </p:txBody>
        </p:sp>
        <p:sp>
          <p:nvSpPr>
            <p:cNvPr id="71" name="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3824" marR="0" lvl="0" indent="-623824" algn="l" defTabSz="908895" rtl="0" eaLnBrk="1" fontAlgn="base" latinLnBrk="0" hangingPunct="1">
                <a:lnSpc>
                  <a:spcPct val="100000"/>
                </a:lnSpc>
                <a:spcBef>
                  <a:spcPct val="0"/>
                </a:spcBef>
                <a:spcAft>
                  <a:spcPct val="0"/>
                </a:spcAft>
                <a:buClrTx/>
                <a:buSzTx/>
                <a:buFontTx/>
                <a:buNone/>
                <a:tabLst>
                  <a:tab pos="614128" algn="l"/>
                  <a:tab pos="618977" algn="l"/>
                </a:tabLst>
                <a:defRPr/>
              </a:pPr>
              <a:r>
                <a:rPr kumimoji="0" lang="en-US" sz="1000" b="0" i="0" u="none" strike="noStrike" kern="1200" cap="none" spc="0" normalizeH="0" baseline="0" noProof="0" dirty="0">
                  <a:ln>
                    <a:noFill/>
                  </a:ln>
                  <a:solidFill>
                    <a:srgbClr val="003896"/>
                  </a:solidFill>
                  <a:effectLst/>
                  <a:uLnTx/>
                  <a:uFillTx/>
                  <a:latin typeface="Arial"/>
                  <a:ea typeface="ＭＳ Ｐゴシック"/>
                  <a:cs typeface="+mn-cs"/>
                </a:rPr>
                <a:t>SOURCE: Source</a:t>
              </a:r>
            </a:p>
          </p:txBody>
        </p:sp>
      </p:grpSp>
      <p:grpSp>
        <p:nvGrpSpPr>
          <p:cNvPr id="3" name="LegendMoons" hidden="1"/>
          <p:cNvGrpSpPr/>
          <p:nvPr userDrawn="1"/>
        </p:nvGrpSpPr>
        <p:grpSpPr bwMode="auto">
          <a:xfrm>
            <a:off x="8086813" y="1037381"/>
            <a:ext cx="840815" cy="1306516"/>
            <a:chOff x="8086793" y="1037381"/>
            <a:chExt cx="840815" cy="1306516"/>
          </a:xfrm>
        </p:grpSpPr>
        <p:grpSp>
          <p:nvGrpSpPr>
            <p:cNvPr id="47" name="MoonLegend2"/>
            <p:cNvGrpSpPr>
              <a:grpSpLocks noChangeAspect="1"/>
            </p:cNvGrpSpPr>
            <p:nvPr>
              <p:custDataLst>
                <p:tags r:id="rId6"/>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3" name="Arc 42"/>
              <p:cNvSpPr>
                <a:spLocks noChangeAspect="1"/>
              </p:cNvSpPr>
              <p:nvPr>
                <p:custDataLst>
                  <p:tags r:id="rId20"/>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48" name="MoonLegend4"/>
            <p:cNvGrpSpPr>
              <a:grpSpLocks noChangeAspect="1"/>
            </p:cNvGrpSpPr>
            <p:nvPr>
              <p:custDataLst>
                <p:tags r:id="rId7"/>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1"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grpSp>
          <p:nvGrpSpPr>
            <p:cNvPr id="55" name="MoonLegend3"/>
            <p:cNvGrpSpPr>
              <a:grpSpLocks noChangeAspect="1"/>
            </p:cNvGrpSpPr>
            <p:nvPr>
              <p:custDataLst>
                <p:tags r:id="rId8"/>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57"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77" name="MoonLegend5"/>
            <p:cNvGrpSpPr>
              <a:grpSpLocks noChangeAspect="1"/>
            </p:cNvGrpSpPr>
            <p:nvPr userDrawn="1">
              <p:custDataLst>
                <p:tags r:id="rId9"/>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79" name="Arc 48"/>
              <p:cNvSpPr>
                <a:spLocks noChangeAspect="1"/>
              </p:cNvSpPr>
              <p:nvPr>
                <p:custDataLst>
                  <p:tags r:id="rId14"/>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80" name="MoonLegend1"/>
            <p:cNvGrpSpPr>
              <a:grpSpLocks noChangeAspect="1"/>
            </p:cNvGrpSpPr>
            <p:nvPr userDrawn="1">
              <p:custDataLst>
                <p:tags r:id="rId10"/>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82" name="Arc 48"/>
              <p:cNvSpPr>
                <a:spLocks noChangeAspect="1"/>
              </p:cNvSpPr>
              <p:nvPr>
                <p:custDataLst>
                  <p:tags r:id="rId12"/>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sp>
        <p:nvSpPr>
          <p:cNvPr id="76" name="1. On-page tracker" hidden="1"/>
          <p:cNvSpPr>
            <a:spLocks noChangeArrowheads="1"/>
          </p:cNvSpPr>
          <p:nvPr userDrawn="1"/>
        </p:nvSpPr>
        <p:spPr bwMode="auto">
          <a:xfrm>
            <a:off x="174253" y="27536"/>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912366"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TRACKER</a:t>
            </a:r>
          </a:p>
        </p:txBody>
      </p:sp>
      <p:grpSp>
        <p:nvGrpSpPr>
          <p:cNvPr id="73" name="McKSticker" hidden="1"/>
          <p:cNvGrpSpPr/>
          <p:nvPr userDrawn="1"/>
        </p:nvGrpSpPr>
        <p:grpSpPr bwMode="ltGray">
          <a:xfrm>
            <a:off x="7800344" y="1037381"/>
            <a:ext cx="1116894" cy="244942"/>
            <a:chOff x="7644608" y="1016730"/>
            <a:chExt cx="1094595" cy="240066"/>
          </a:xfrm>
        </p:grpSpPr>
        <p:sp>
          <p:nvSpPr>
            <p:cNvPr id="74" name="StickerRectangle"/>
            <p:cNvSpPr>
              <a:spLocks noChangeArrowheads="1"/>
            </p:cNvSpPr>
            <p:nvPr/>
          </p:nvSpPr>
          <p:spPr bwMode="ltGray">
            <a:xfrm>
              <a:off x="7644608" y="1016730"/>
              <a:ext cx="1094595" cy="240066"/>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marL="0" marR="0" lvl="0" indent="0" algn="r"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PRELIMINARY</a:t>
              </a:r>
            </a:p>
          </p:txBody>
        </p:sp>
        <p:cxnSp>
          <p:nvCxnSpPr>
            <p:cNvPr id="75" name="AutoShape 32"/>
            <p:cNvCxnSpPr>
              <a:cxnSpLocks noChangeShapeType="1"/>
              <a:stCxn id="74" idx="4"/>
              <a:endCxn id="74" idx="6"/>
            </p:cNvCxnSpPr>
            <p:nvPr/>
          </p:nvCxnSpPr>
          <p:spPr bwMode="ltGray">
            <a:xfrm>
              <a:off x="7644608" y="1256796"/>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44608" y="1016730"/>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2509998023"/>
      </p:ext>
    </p:extLst>
  </p:cSld>
  <p:clrMap bg1="lt1" tx1="dk1" bg2="lt2" tx2="dk2" accent1="accent1" accent2="accent2" accent3="accent3" accent4="accent4" accent5="accent5" accent6="accent6" hlink="hlink" folHlink="folHlink"/>
  <p:sldLayoutIdLst>
    <p:sldLayoutId id="2147483791" r:id="rId1"/>
    <p:sldLayoutId id="2147483792" r:id="rId2"/>
  </p:sldLayoutIdLst>
  <p:timing>
    <p:tnLst>
      <p:par>
        <p:cTn id="1" dur="indefinite" restart="never" nodeType="tmRoot"/>
      </p:par>
    </p:tnLst>
  </p:timing>
  <p:hf sldNum="0" hdr="0" ftr="0" dt="0"/>
  <p:txStyles>
    <p:titleStyle>
      <a:lvl1pPr algn="l" defTabSz="890813" rtl="0" eaLnBrk="1" fontAlgn="base" hangingPunct="1">
        <a:spcBef>
          <a:spcPct val="0"/>
        </a:spcBef>
        <a:spcAft>
          <a:spcPct val="0"/>
        </a:spcAft>
        <a:tabLst>
          <a:tab pos="268504" algn="l"/>
        </a:tabLst>
        <a:defRPr sz="2400" b="0" baseline="0">
          <a:solidFill>
            <a:schemeClr val="bg1"/>
          </a:solidFill>
          <a:latin typeface="+mj-lt"/>
          <a:ea typeface="Arial Unicode MS" pitchFamily="34" charset="-128"/>
          <a:cs typeface="Arial Unicode MS" pitchFamily="34" charset="-128"/>
        </a:defRPr>
      </a:lvl1pPr>
      <a:lvl2pPr algn="l" defTabSz="890813" rtl="0" eaLnBrk="1" fontAlgn="base" hangingPunct="1">
        <a:spcBef>
          <a:spcPct val="0"/>
        </a:spcBef>
        <a:spcAft>
          <a:spcPct val="0"/>
        </a:spcAft>
        <a:defRPr sz="1900" b="1">
          <a:solidFill>
            <a:schemeClr val="tx2"/>
          </a:solidFill>
          <a:latin typeface="Arial" charset="0"/>
        </a:defRPr>
      </a:lvl2pPr>
      <a:lvl3pPr algn="l" defTabSz="890813" rtl="0" eaLnBrk="1" fontAlgn="base" hangingPunct="1">
        <a:spcBef>
          <a:spcPct val="0"/>
        </a:spcBef>
        <a:spcAft>
          <a:spcPct val="0"/>
        </a:spcAft>
        <a:defRPr sz="1900" b="1">
          <a:solidFill>
            <a:schemeClr val="tx2"/>
          </a:solidFill>
          <a:latin typeface="Arial" charset="0"/>
        </a:defRPr>
      </a:lvl3pPr>
      <a:lvl4pPr algn="l" defTabSz="890813" rtl="0" eaLnBrk="1" fontAlgn="base" hangingPunct="1">
        <a:spcBef>
          <a:spcPct val="0"/>
        </a:spcBef>
        <a:spcAft>
          <a:spcPct val="0"/>
        </a:spcAft>
        <a:defRPr sz="1900" b="1">
          <a:solidFill>
            <a:schemeClr val="tx2"/>
          </a:solidFill>
          <a:latin typeface="Arial" charset="0"/>
        </a:defRPr>
      </a:lvl4pPr>
      <a:lvl5pPr algn="l" defTabSz="890813" rtl="0" eaLnBrk="1" fontAlgn="base" hangingPunct="1">
        <a:spcBef>
          <a:spcPct val="0"/>
        </a:spcBef>
        <a:spcAft>
          <a:spcPct val="0"/>
        </a:spcAft>
        <a:defRPr sz="1900" b="1">
          <a:solidFill>
            <a:schemeClr val="tx2"/>
          </a:solidFill>
          <a:latin typeface="Arial" charset="0"/>
        </a:defRPr>
      </a:lvl5pPr>
      <a:lvl6pPr marL="454882" algn="l" defTabSz="890813" rtl="0" eaLnBrk="1" fontAlgn="base" hangingPunct="1">
        <a:spcBef>
          <a:spcPct val="0"/>
        </a:spcBef>
        <a:spcAft>
          <a:spcPct val="0"/>
        </a:spcAft>
        <a:defRPr sz="1900" b="1">
          <a:solidFill>
            <a:schemeClr val="tx2"/>
          </a:solidFill>
          <a:latin typeface="Arial" charset="0"/>
        </a:defRPr>
      </a:lvl6pPr>
      <a:lvl7pPr marL="909770" algn="l" defTabSz="890813" rtl="0" eaLnBrk="1" fontAlgn="base" hangingPunct="1">
        <a:spcBef>
          <a:spcPct val="0"/>
        </a:spcBef>
        <a:spcAft>
          <a:spcPct val="0"/>
        </a:spcAft>
        <a:defRPr sz="1900" b="1">
          <a:solidFill>
            <a:schemeClr val="tx2"/>
          </a:solidFill>
          <a:latin typeface="Arial" charset="0"/>
        </a:defRPr>
      </a:lvl7pPr>
      <a:lvl8pPr marL="1364651" algn="l" defTabSz="890813" rtl="0" eaLnBrk="1" fontAlgn="base" hangingPunct="1">
        <a:spcBef>
          <a:spcPct val="0"/>
        </a:spcBef>
        <a:spcAft>
          <a:spcPct val="0"/>
        </a:spcAft>
        <a:defRPr sz="1900" b="1">
          <a:solidFill>
            <a:schemeClr val="tx2"/>
          </a:solidFill>
          <a:latin typeface="Arial" charset="0"/>
        </a:defRPr>
      </a:lvl8pPr>
      <a:lvl9pPr marL="1819537" algn="l" defTabSz="890813" rtl="0" eaLnBrk="1" fontAlgn="base" hangingPunct="1">
        <a:spcBef>
          <a:spcPct val="0"/>
        </a:spcBef>
        <a:spcAft>
          <a:spcPct val="0"/>
        </a:spcAft>
        <a:defRPr sz="1900" b="1">
          <a:solidFill>
            <a:schemeClr val="tx2"/>
          </a:solidFill>
          <a:latin typeface="Arial" charset="0"/>
        </a:defRPr>
      </a:lvl9pPr>
    </p:titleStyle>
    <p:bodyStyle>
      <a:lvl1pPr marL="0" indent="0" algn="l" defTabSz="890813"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694" indent="-191112" algn="l" defTabSz="890813"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4882" indent="-260616" algn="l" defTabSz="8908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1255" indent="-154793" algn="l" defTabSz="890813"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6009" indent="-129516" algn="l" defTabSz="8908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6009" indent="-129516" algn="l" defTabSz="8908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6009" indent="-129516" algn="l" defTabSz="8908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6009" indent="-129516" algn="l" defTabSz="8908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6009" indent="-129516" algn="l" defTabSz="8908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9770" rtl="0" eaLnBrk="1" latinLnBrk="0" hangingPunct="1">
        <a:defRPr sz="1800" kern="1200">
          <a:solidFill>
            <a:schemeClr val="tx1"/>
          </a:solidFill>
          <a:latin typeface="+mn-lt"/>
          <a:ea typeface="+mn-ea"/>
          <a:cs typeface="+mn-cs"/>
        </a:defRPr>
      </a:lvl1pPr>
      <a:lvl2pPr marL="454882" algn="l" defTabSz="909770" rtl="0" eaLnBrk="1" latinLnBrk="0" hangingPunct="1">
        <a:defRPr sz="1800" kern="1200">
          <a:solidFill>
            <a:schemeClr val="tx1"/>
          </a:solidFill>
          <a:latin typeface="+mn-lt"/>
          <a:ea typeface="+mn-ea"/>
          <a:cs typeface="+mn-cs"/>
        </a:defRPr>
      </a:lvl2pPr>
      <a:lvl3pPr marL="909770" algn="l" defTabSz="909770" rtl="0" eaLnBrk="1" latinLnBrk="0" hangingPunct="1">
        <a:defRPr sz="1800" kern="1200">
          <a:solidFill>
            <a:schemeClr val="tx1"/>
          </a:solidFill>
          <a:latin typeface="+mn-lt"/>
          <a:ea typeface="+mn-ea"/>
          <a:cs typeface="+mn-cs"/>
        </a:defRPr>
      </a:lvl3pPr>
      <a:lvl4pPr marL="1364651" algn="l" defTabSz="909770" rtl="0" eaLnBrk="1" latinLnBrk="0" hangingPunct="1">
        <a:defRPr sz="1800" kern="1200">
          <a:solidFill>
            <a:schemeClr val="tx1"/>
          </a:solidFill>
          <a:latin typeface="+mn-lt"/>
          <a:ea typeface="+mn-ea"/>
          <a:cs typeface="+mn-cs"/>
        </a:defRPr>
      </a:lvl4pPr>
      <a:lvl5pPr marL="1819537" algn="l" defTabSz="909770" rtl="0" eaLnBrk="1" latinLnBrk="0" hangingPunct="1">
        <a:defRPr sz="1800" kern="1200">
          <a:solidFill>
            <a:schemeClr val="tx1"/>
          </a:solidFill>
          <a:latin typeface="+mn-lt"/>
          <a:ea typeface="+mn-ea"/>
          <a:cs typeface="+mn-cs"/>
        </a:defRPr>
      </a:lvl5pPr>
      <a:lvl6pPr marL="2274422" algn="l" defTabSz="909770" rtl="0" eaLnBrk="1" latinLnBrk="0" hangingPunct="1">
        <a:defRPr sz="1800" kern="1200">
          <a:solidFill>
            <a:schemeClr val="tx1"/>
          </a:solidFill>
          <a:latin typeface="+mn-lt"/>
          <a:ea typeface="+mn-ea"/>
          <a:cs typeface="+mn-cs"/>
        </a:defRPr>
      </a:lvl6pPr>
      <a:lvl7pPr marL="2729303" algn="l" defTabSz="909770" rtl="0" eaLnBrk="1" latinLnBrk="0" hangingPunct="1">
        <a:defRPr sz="1800" kern="1200">
          <a:solidFill>
            <a:schemeClr val="tx1"/>
          </a:solidFill>
          <a:latin typeface="+mn-lt"/>
          <a:ea typeface="+mn-ea"/>
          <a:cs typeface="+mn-cs"/>
        </a:defRPr>
      </a:lvl7pPr>
      <a:lvl8pPr marL="3184188" algn="l" defTabSz="909770" rtl="0" eaLnBrk="1" latinLnBrk="0" hangingPunct="1">
        <a:defRPr sz="1800" kern="1200">
          <a:solidFill>
            <a:schemeClr val="tx1"/>
          </a:solidFill>
          <a:latin typeface="+mn-lt"/>
          <a:ea typeface="+mn-ea"/>
          <a:cs typeface="+mn-cs"/>
        </a:defRPr>
      </a:lvl8pPr>
      <a:lvl9pPr marL="3639071" algn="l" defTabSz="90977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nvPr>
        </p:nvGraphicFramePr>
        <p:xfrm>
          <a:off x="0" y="0"/>
          <a:ext cx="161984" cy="161974"/>
        </p:xfrm>
        <a:graphic>
          <a:graphicData uri="http://schemas.openxmlformats.org/presentationml/2006/ole">
            <p:oleObj spid="_x0000_s115870" name="think-cell Slide" r:id="rId23" imgW="360" imgH="360" progId="">
              <p:embed/>
            </p:oleObj>
          </a:graphicData>
        </a:graphic>
      </p:graphicFrame>
      <p:sp>
        <p:nvSpPr>
          <p:cNvPr id="72" name="Slide Number"/>
          <p:cNvSpPr txBox="1">
            <a:spLocks/>
          </p:cNvSpPr>
          <p:nvPr userDrawn="1"/>
        </p:nvSpPr>
        <p:spPr bwMode="auto">
          <a:xfrm>
            <a:off x="8809454" y="6577327"/>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marL="0" marR="0" lvl="0" indent="0" algn="r" defTabSz="912366" rtl="0" eaLnBrk="1" fontAlgn="base" latinLnBrk="0" hangingPunct="1">
              <a:lnSpc>
                <a:spcPct val="100000"/>
              </a:lnSpc>
              <a:spcBef>
                <a:spcPct val="0"/>
              </a:spcBef>
              <a:spcAft>
                <a:spcPct val="0"/>
              </a:spcAft>
              <a:buClrTx/>
              <a:buSzTx/>
              <a:buFontTx/>
              <a:buNone/>
              <a:tabLst/>
              <a:defRPr/>
            </a:pPr>
            <a:fld id="{42C328C1-A84F-4A39-A664-DBA00541A8C6}" type="slidenum">
              <a:rPr kumimoji="0" lang="en-US" sz="1000" b="0" i="0" u="none" strike="noStrike" kern="1200" cap="none" spc="0" normalizeH="0" baseline="0" noProof="0" smtClean="0">
                <a:ln>
                  <a:noFill/>
                </a:ln>
                <a:solidFill>
                  <a:srgbClr val="897966"/>
                </a:solidFill>
                <a:effectLst/>
                <a:uLnTx/>
                <a:uFillTx/>
                <a:latin typeface="Arial"/>
                <a:ea typeface="ＭＳ Ｐゴシック"/>
                <a:cs typeface="+mn-cs"/>
              </a:rPr>
              <a:pPr marL="0" marR="0" lvl="0" indent="0" algn="r" defTabSz="912366"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897966"/>
              </a:solidFill>
              <a:effectLst/>
              <a:uLnTx/>
              <a:uFillTx/>
              <a:latin typeface="Arial"/>
              <a:ea typeface="ＭＳ Ｐゴシック"/>
              <a:cs typeface="+mn-cs"/>
            </a:endParaRPr>
          </a:p>
        </p:txBody>
      </p:sp>
      <p:pic>
        <p:nvPicPr>
          <p:cNvPr id="64" name="Picture 142"/>
          <p:cNvPicPr>
            <a:picLocks noChangeArrowheads="1"/>
          </p:cNvPicPr>
          <p:nvPr userDrawn="1"/>
        </p:nvPicPr>
        <p:blipFill>
          <a:blip r:embed="rId24"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userDrawn="1"/>
        </p:nvPicPr>
        <p:blipFill>
          <a:blip r:embed="rId25"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userDrawn="1">
            <p:ph type="body" idx="1"/>
          </p:nvPr>
        </p:nvSpPr>
        <p:spPr bwMode="auto">
          <a:xfrm>
            <a:off x="2377117" y="2581481"/>
            <a:ext cx="4389768" cy="24622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smtClean="0"/>
          </a:p>
        </p:txBody>
      </p:sp>
      <p:sp>
        <p:nvSpPr>
          <p:cNvPr id="11" name="3. Unit of measure" hidden="1"/>
          <p:cNvSpPr txBox="1">
            <a:spLocks noChangeArrowheads="1"/>
          </p:cNvSpPr>
          <p:nvPr userDrawn="1"/>
        </p:nvSpPr>
        <p:spPr bwMode="auto">
          <a:xfrm>
            <a:off x="174274" y="986833"/>
            <a:ext cx="8795497" cy="251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0" marR="0" lvl="0" indent="0" algn="l" defTabSz="913526"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808080"/>
                </a:solidFill>
                <a:effectLst/>
                <a:uLnTx/>
                <a:uFillTx/>
                <a:latin typeface="Arial"/>
                <a:ea typeface="ＭＳ Ｐゴシック"/>
                <a:cs typeface="+mn-cs"/>
              </a:rPr>
              <a:t>Unit of measure</a:t>
            </a:r>
          </a:p>
        </p:txBody>
      </p:sp>
      <p:grpSp>
        <p:nvGrpSpPr>
          <p:cNvPr id="15" name="ACET" hidden="1"/>
          <p:cNvGrpSpPr>
            <a:grpSpLocks/>
          </p:cNvGrpSpPr>
          <p:nvPr userDrawn="1"/>
        </p:nvGrpSpPr>
        <p:grpSpPr bwMode="auto">
          <a:xfrm>
            <a:off x="2377117" y="1979331"/>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marL="0" marR="0" lvl="0" indent="0" algn="l" defTabSz="91236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3896"/>
                  </a:solidFill>
                  <a:effectLst/>
                  <a:uLnTx/>
                  <a:uFillTx/>
                  <a:latin typeface="Arial"/>
                  <a:ea typeface="ＭＳ Ｐゴシック"/>
                  <a:cs typeface="+mn-cs"/>
                </a:rPr>
                <a:t>Title</a:t>
              </a:r>
            </a:p>
            <a:p>
              <a:pPr marL="0" marR="0" lvl="0" indent="0" algn="l" defTabSz="912366"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808080"/>
                  </a:solidFill>
                  <a:effectLst/>
                  <a:uLnTx/>
                  <a:uFillTx/>
                  <a:latin typeface="Arial"/>
                  <a:ea typeface="ＭＳ Ｐゴシック"/>
                  <a:cs typeface="+mn-cs"/>
                </a:rPr>
                <a:t>Unit of measure</a:t>
              </a:r>
            </a:p>
          </p:txBody>
        </p:sp>
      </p:grpSp>
      <p:sp>
        <p:nvSpPr>
          <p:cNvPr id="19" name="Title Placeholder 2"/>
          <p:cNvSpPr>
            <a:spLocks noGrp="1" noChangeArrowheads="1"/>
          </p:cNvSpPr>
          <p:nvPr userDrawn="1">
            <p:ph type="title"/>
          </p:nvPr>
        </p:nvSpPr>
        <p:spPr bwMode="auto">
          <a:xfrm>
            <a:off x="174274"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userDrawn="1"/>
        </p:nvGrpSpPr>
        <p:grpSpPr bwMode="auto">
          <a:xfrm>
            <a:off x="8153643"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34" name="LegendLines" hidden="1"/>
          <p:cNvGrpSpPr>
            <a:grpSpLocks/>
          </p:cNvGrpSpPr>
          <p:nvPr userDrawn="1"/>
        </p:nvGrpSpPr>
        <p:grpSpPr bwMode="auto">
          <a:xfrm>
            <a:off x="7845677" y="1037404"/>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grpSp>
      <p:grpSp>
        <p:nvGrpSpPr>
          <p:cNvPr id="67" name="McK Moon" hidden="1"/>
          <p:cNvGrpSpPr>
            <a:grpSpLocks noChangeAspect="1"/>
          </p:cNvGrpSpPr>
          <p:nvPr userDrawn="1">
            <p:custDataLst>
              <p:tags r:id="rId5"/>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1"/>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9" name="Arc 91"/>
            <p:cNvSpPr>
              <a:spLocks noChangeAspect="1"/>
            </p:cNvSpPr>
            <p:nvPr>
              <p:custDataLst>
                <p:tags r:id="rId22"/>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66" name="Slide Elements" hidden="1"/>
          <p:cNvGrpSpPr>
            <a:grpSpLocks/>
          </p:cNvGrpSpPr>
          <p:nvPr userDrawn="1"/>
        </p:nvGrpSpPr>
        <p:grpSpPr bwMode="auto">
          <a:xfrm>
            <a:off x="174252" y="6362704"/>
            <a:ext cx="8795496" cy="371629"/>
            <a:chOff x="121488" y="6349507"/>
            <a:chExt cx="8794114" cy="371630"/>
          </a:xfrm>
        </p:grpSpPr>
        <p:sp>
          <p:nvSpPr>
            <p:cNvPr id="70" name="4. Footnote"/>
            <p:cNvSpPr txBox="1">
              <a:spLocks noChangeArrowheads="1"/>
            </p:cNvSpPr>
            <p:nvPr/>
          </p:nvSpPr>
          <p:spPr bwMode="auto">
            <a:xfrm>
              <a:off x="121488" y="6349507"/>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6902" marR="0" lvl="0" indent="-106902" algn="l" defTabSz="913526"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3896"/>
                  </a:solidFill>
                  <a:effectLst/>
                  <a:uLnTx/>
                  <a:uFillTx/>
                  <a:latin typeface="Arial"/>
                  <a:ea typeface="ＭＳ Ｐゴシック"/>
                  <a:cs typeface="+mn-cs"/>
                </a:rPr>
                <a:t>1 Footnote</a:t>
              </a:r>
            </a:p>
          </p:txBody>
        </p:sp>
        <p:sp>
          <p:nvSpPr>
            <p:cNvPr id="71" name="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3824" marR="0" lvl="0" indent="-623824" algn="l" defTabSz="908895" rtl="0" eaLnBrk="1" fontAlgn="base" latinLnBrk="0" hangingPunct="1">
                <a:lnSpc>
                  <a:spcPct val="100000"/>
                </a:lnSpc>
                <a:spcBef>
                  <a:spcPct val="0"/>
                </a:spcBef>
                <a:spcAft>
                  <a:spcPct val="0"/>
                </a:spcAft>
                <a:buClrTx/>
                <a:buSzTx/>
                <a:buFontTx/>
                <a:buNone/>
                <a:tabLst>
                  <a:tab pos="614128" algn="l"/>
                  <a:tab pos="618977" algn="l"/>
                </a:tabLst>
                <a:defRPr/>
              </a:pPr>
              <a:r>
                <a:rPr kumimoji="0" lang="en-US" sz="1000" b="0" i="0" u="none" strike="noStrike" kern="1200" cap="none" spc="0" normalizeH="0" baseline="0" noProof="0" dirty="0">
                  <a:ln>
                    <a:noFill/>
                  </a:ln>
                  <a:solidFill>
                    <a:srgbClr val="003896"/>
                  </a:solidFill>
                  <a:effectLst/>
                  <a:uLnTx/>
                  <a:uFillTx/>
                  <a:latin typeface="Arial"/>
                  <a:ea typeface="ＭＳ Ｐゴシック"/>
                  <a:cs typeface="+mn-cs"/>
                </a:rPr>
                <a:t>SOURCE: Source</a:t>
              </a:r>
            </a:p>
          </p:txBody>
        </p:sp>
      </p:grpSp>
      <p:grpSp>
        <p:nvGrpSpPr>
          <p:cNvPr id="3" name="LegendMoons" hidden="1"/>
          <p:cNvGrpSpPr/>
          <p:nvPr userDrawn="1"/>
        </p:nvGrpSpPr>
        <p:grpSpPr bwMode="auto">
          <a:xfrm>
            <a:off x="8086813" y="1037381"/>
            <a:ext cx="840815" cy="1306516"/>
            <a:chOff x="8086793" y="1037381"/>
            <a:chExt cx="840815" cy="1306516"/>
          </a:xfrm>
        </p:grpSpPr>
        <p:grpSp>
          <p:nvGrpSpPr>
            <p:cNvPr id="47" name="MoonLegend2"/>
            <p:cNvGrpSpPr>
              <a:grpSpLocks noChangeAspect="1"/>
            </p:cNvGrpSpPr>
            <p:nvPr>
              <p:custDataLst>
                <p:tags r:id="rId6"/>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3" name="Arc 42"/>
              <p:cNvSpPr>
                <a:spLocks noChangeAspect="1"/>
              </p:cNvSpPr>
              <p:nvPr>
                <p:custDataLst>
                  <p:tags r:id="rId20"/>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48" name="MoonLegend4"/>
            <p:cNvGrpSpPr>
              <a:grpSpLocks noChangeAspect="1"/>
            </p:cNvGrpSpPr>
            <p:nvPr>
              <p:custDataLst>
                <p:tags r:id="rId7"/>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1"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grpSp>
          <p:nvGrpSpPr>
            <p:cNvPr id="55" name="MoonLegend3"/>
            <p:cNvGrpSpPr>
              <a:grpSpLocks noChangeAspect="1"/>
            </p:cNvGrpSpPr>
            <p:nvPr>
              <p:custDataLst>
                <p:tags r:id="rId8"/>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57"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77" name="MoonLegend5"/>
            <p:cNvGrpSpPr>
              <a:grpSpLocks noChangeAspect="1"/>
            </p:cNvGrpSpPr>
            <p:nvPr userDrawn="1">
              <p:custDataLst>
                <p:tags r:id="rId9"/>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79" name="Arc 48"/>
              <p:cNvSpPr>
                <a:spLocks noChangeAspect="1"/>
              </p:cNvSpPr>
              <p:nvPr>
                <p:custDataLst>
                  <p:tags r:id="rId14"/>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80" name="MoonLegend1"/>
            <p:cNvGrpSpPr>
              <a:grpSpLocks noChangeAspect="1"/>
            </p:cNvGrpSpPr>
            <p:nvPr userDrawn="1">
              <p:custDataLst>
                <p:tags r:id="rId10"/>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82" name="Arc 48"/>
              <p:cNvSpPr>
                <a:spLocks noChangeAspect="1"/>
              </p:cNvSpPr>
              <p:nvPr>
                <p:custDataLst>
                  <p:tags r:id="rId12"/>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236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sp>
        <p:nvSpPr>
          <p:cNvPr id="76" name="1. On-page tracker" hidden="1"/>
          <p:cNvSpPr>
            <a:spLocks noChangeArrowheads="1"/>
          </p:cNvSpPr>
          <p:nvPr userDrawn="1"/>
        </p:nvSpPr>
        <p:spPr bwMode="auto">
          <a:xfrm>
            <a:off x="174253" y="27536"/>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912366"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TRACKER</a:t>
            </a:r>
          </a:p>
        </p:txBody>
      </p:sp>
      <p:grpSp>
        <p:nvGrpSpPr>
          <p:cNvPr id="73" name="McKSticker" hidden="1"/>
          <p:cNvGrpSpPr/>
          <p:nvPr userDrawn="1"/>
        </p:nvGrpSpPr>
        <p:grpSpPr bwMode="ltGray">
          <a:xfrm>
            <a:off x="7800344" y="1037381"/>
            <a:ext cx="1116894" cy="244942"/>
            <a:chOff x="7644608" y="1016730"/>
            <a:chExt cx="1094595" cy="240066"/>
          </a:xfrm>
        </p:grpSpPr>
        <p:sp>
          <p:nvSpPr>
            <p:cNvPr id="74" name="StickerRectangle"/>
            <p:cNvSpPr>
              <a:spLocks noChangeArrowheads="1"/>
            </p:cNvSpPr>
            <p:nvPr/>
          </p:nvSpPr>
          <p:spPr bwMode="ltGray">
            <a:xfrm>
              <a:off x="7644608" y="1016730"/>
              <a:ext cx="1094595" cy="240066"/>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marL="0" marR="0" lvl="0" indent="0" algn="r" defTabSz="890813"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PRELIMINARY</a:t>
              </a:r>
            </a:p>
          </p:txBody>
        </p:sp>
        <p:cxnSp>
          <p:nvCxnSpPr>
            <p:cNvPr id="75" name="AutoShape 32"/>
            <p:cNvCxnSpPr>
              <a:cxnSpLocks noChangeShapeType="1"/>
              <a:stCxn id="74" idx="4"/>
              <a:endCxn id="74" idx="6"/>
            </p:cNvCxnSpPr>
            <p:nvPr/>
          </p:nvCxnSpPr>
          <p:spPr bwMode="ltGray">
            <a:xfrm>
              <a:off x="7644608" y="1256796"/>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44608" y="1016730"/>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2719950754"/>
      </p:ext>
    </p:extLst>
  </p:cSld>
  <p:clrMap bg1="lt1" tx1="dk1" bg2="lt2" tx2="dk2" accent1="accent1" accent2="accent2" accent3="accent3" accent4="accent4" accent5="accent5" accent6="accent6" hlink="hlink" folHlink="folHlink"/>
  <p:sldLayoutIdLst>
    <p:sldLayoutId id="2147483794" r:id="rId1"/>
    <p:sldLayoutId id="2147483795" r:id="rId2"/>
  </p:sldLayoutIdLst>
  <p:timing>
    <p:tnLst>
      <p:par>
        <p:cTn id="1" dur="indefinite" restart="never" nodeType="tmRoot"/>
      </p:par>
    </p:tnLst>
  </p:timing>
  <p:hf sldNum="0" hdr="0" ftr="0" dt="0"/>
  <p:txStyles>
    <p:titleStyle>
      <a:lvl1pPr algn="l" defTabSz="890813" rtl="0" eaLnBrk="1" fontAlgn="base" hangingPunct="1">
        <a:spcBef>
          <a:spcPct val="0"/>
        </a:spcBef>
        <a:spcAft>
          <a:spcPct val="0"/>
        </a:spcAft>
        <a:tabLst>
          <a:tab pos="268504" algn="l"/>
        </a:tabLst>
        <a:defRPr sz="2400" b="0" baseline="0">
          <a:solidFill>
            <a:schemeClr val="bg1"/>
          </a:solidFill>
          <a:latin typeface="+mj-lt"/>
          <a:ea typeface="Arial Unicode MS" pitchFamily="34" charset="-128"/>
          <a:cs typeface="Arial Unicode MS" pitchFamily="34" charset="-128"/>
        </a:defRPr>
      </a:lvl1pPr>
      <a:lvl2pPr algn="l" defTabSz="890813" rtl="0" eaLnBrk="1" fontAlgn="base" hangingPunct="1">
        <a:spcBef>
          <a:spcPct val="0"/>
        </a:spcBef>
        <a:spcAft>
          <a:spcPct val="0"/>
        </a:spcAft>
        <a:defRPr sz="1900" b="1">
          <a:solidFill>
            <a:schemeClr val="tx2"/>
          </a:solidFill>
          <a:latin typeface="Arial" charset="0"/>
        </a:defRPr>
      </a:lvl2pPr>
      <a:lvl3pPr algn="l" defTabSz="890813" rtl="0" eaLnBrk="1" fontAlgn="base" hangingPunct="1">
        <a:spcBef>
          <a:spcPct val="0"/>
        </a:spcBef>
        <a:spcAft>
          <a:spcPct val="0"/>
        </a:spcAft>
        <a:defRPr sz="1900" b="1">
          <a:solidFill>
            <a:schemeClr val="tx2"/>
          </a:solidFill>
          <a:latin typeface="Arial" charset="0"/>
        </a:defRPr>
      </a:lvl3pPr>
      <a:lvl4pPr algn="l" defTabSz="890813" rtl="0" eaLnBrk="1" fontAlgn="base" hangingPunct="1">
        <a:spcBef>
          <a:spcPct val="0"/>
        </a:spcBef>
        <a:spcAft>
          <a:spcPct val="0"/>
        </a:spcAft>
        <a:defRPr sz="1900" b="1">
          <a:solidFill>
            <a:schemeClr val="tx2"/>
          </a:solidFill>
          <a:latin typeface="Arial" charset="0"/>
        </a:defRPr>
      </a:lvl4pPr>
      <a:lvl5pPr algn="l" defTabSz="890813" rtl="0" eaLnBrk="1" fontAlgn="base" hangingPunct="1">
        <a:spcBef>
          <a:spcPct val="0"/>
        </a:spcBef>
        <a:spcAft>
          <a:spcPct val="0"/>
        </a:spcAft>
        <a:defRPr sz="1900" b="1">
          <a:solidFill>
            <a:schemeClr val="tx2"/>
          </a:solidFill>
          <a:latin typeface="Arial" charset="0"/>
        </a:defRPr>
      </a:lvl5pPr>
      <a:lvl6pPr marL="454882" algn="l" defTabSz="890813" rtl="0" eaLnBrk="1" fontAlgn="base" hangingPunct="1">
        <a:spcBef>
          <a:spcPct val="0"/>
        </a:spcBef>
        <a:spcAft>
          <a:spcPct val="0"/>
        </a:spcAft>
        <a:defRPr sz="1900" b="1">
          <a:solidFill>
            <a:schemeClr val="tx2"/>
          </a:solidFill>
          <a:latin typeface="Arial" charset="0"/>
        </a:defRPr>
      </a:lvl6pPr>
      <a:lvl7pPr marL="909770" algn="l" defTabSz="890813" rtl="0" eaLnBrk="1" fontAlgn="base" hangingPunct="1">
        <a:spcBef>
          <a:spcPct val="0"/>
        </a:spcBef>
        <a:spcAft>
          <a:spcPct val="0"/>
        </a:spcAft>
        <a:defRPr sz="1900" b="1">
          <a:solidFill>
            <a:schemeClr val="tx2"/>
          </a:solidFill>
          <a:latin typeface="Arial" charset="0"/>
        </a:defRPr>
      </a:lvl7pPr>
      <a:lvl8pPr marL="1364651" algn="l" defTabSz="890813" rtl="0" eaLnBrk="1" fontAlgn="base" hangingPunct="1">
        <a:spcBef>
          <a:spcPct val="0"/>
        </a:spcBef>
        <a:spcAft>
          <a:spcPct val="0"/>
        </a:spcAft>
        <a:defRPr sz="1900" b="1">
          <a:solidFill>
            <a:schemeClr val="tx2"/>
          </a:solidFill>
          <a:latin typeface="Arial" charset="0"/>
        </a:defRPr>
      </a:lvl8pPr>
      <a:lvl9pPr marL="1819537" algn="l" defTabSz="890813" rtl="0" eaLnBrk="1" fontAlgn="base" hangingPunct="1">
        <a:spcBef>
          <a:spcPct val="0"/>
        </a:spcBef>
        <a:spcAft>
          <a:spcPct val="0"/>
        </a:spcAft>
        <a:defRPr sz="1900" b="1">
          <a:solidFill>
            <a:schemeClr val="tx2"/>
          </a:solidFill>
          <a:latin typeface="Arial" charset="0"/>
        </a:defRPr>
      </a:lvl9pPr>
    </p:titleStyle>
    <p:bodyStyle>
      <a:lvl1pPr marL="0" indent="0" algn="l" defTabSz="890813"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694" indent="-191112" algn="l" defTabSz="890813"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4882" indent="-260616" algn="l" defTabSz="8908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1255" indent="-154793" algn="l" defTabSz="890813"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6009" indent="-129516" algn="l" defTabSz="8908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6009" indent="-129516" algn="l" defTabSz="8908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6009" indent="-129516" algn="l" defTabSz="8908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6009" indent="-129516" algn="l" defTabSz="8908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6009" indent="-129516" algn="l" defTabSz="8908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9770" rtl="0" eaLnBrk="1" latinLnBrk="0" hangingPunct="1">
        <a:defRPr sz="1800" kern="1200">
          <a:solidFill>
            <a:schemeClr val="tx1"/>
          </a:solidFill>
          <a:latin typeface="+mn-lt"/>
          <a:ea typeface="+mn-ea"/>
          <a:cs typeface="+mn-cs"/>
        </a:defRPr>
      </a:lvl1pPr>
      <a:lvl2pPr marL="454882" algn="l" defTabSz="909770" rtl="0" eaLnBrk="1" latinLnBrk="0" hangingPunct="1">
        <a:defRPr sz="1800" kern="1200">
          <a:solidFill>
            <a:schemeClr val="tx1"/>
          </a:solidFill>
          <a:latin typeface="+mn-lt"/>
          <a:ea typeface="+mn-ea"/>
          <a:cs typeface="+mn-cs"/>
        </a:defRPr>
      </a:lvl2pPr>
      <a:lvl3pPr marL="909770" algn="l" defTabSz="909770" rtl="0" eaLnBrk="1" latinLnBrk="0" hangingPunct="1">
        <a:defRPr sz="1800" kern="1200">
          <a:solidFill>
            <a:schemeClr val="tx1"/>
          </a:solidFill>
          <a:latin typeface="+mn-lt"/>
          <a:ea typeface="+mn-ea"/>
          <a:cs typeface="+mn-cs"/>
        </a:defRPr>
      </a:lvl3pPr>
      <a:lvl4pPr marL="1364651" algn="l" defTabSz="909770" rtl="0" eaLnBrk="1" latinLnBrk="0" hangingPunct="1">
        <a:defRPr sz="1800" kern="1200">
          <a:solidFill>
            <a:schemeClr val="tx1"/>
          </a:solidFill>
          <a:latin typeface="+mn-lt"/>
          <a:ea typeface="+mn-ea"/>
          <a:cs typeface="+mn-cs"/>
        </a:defRPr>
      </a:lvl4pPr>
      <a:lvl5pPr marL="1819537" algn="l" defTabSz="909770" rtl="0" eaLnBrk="1" latinLnBrk="0" hangingPunct="1">
        <a:defRPr sz="1800" kern="1200">
          <a:solidFill>
            <a:schemeClr val="tx1"/>
          </a:solidFill>
          <a:latin typeface="+mn-lt"/>
          <a:ea typeface="+mn-ea"/>
          <a:cs typeface="+mn-cs"/>
        </a:defRPr>
      </a:lvl5pPr>
      <a:lvl6pPr marL="2274422" algn="l" defTabSz="909770" rtl="0" eaLnBrk="1" latinLnBrk="0" hangingPunct="1">
        <a:defRPr sz="1800" kern="1200">
          <a:solidFill>
            <a:schemeClr val="tx1"/>
          </a:solidFill>
          <a:latin typeface="+mn-lt"/>
          <a:ea typeface="+mn-ea"/>
          <a:cs typeface="+mn-cs"/>
        </a:defRPr>
      </a:lvl6pPr>
      <a:lvl7pPr marL="2729303" algn="l" defTabSz="909770" rtl="0" eaLnBrk="1" latinLnBrk="0" hangingPunct="1">
        <a:defRPr sz="1800" kern="1200">
          <a:solidFill>
            <a:schemeClr val="tx1"/>
          </a:solidFill>
          <a:latin typeface="+mn-lt"/>
          <a:ea typeface="+mn-ea"/>
          <a:cs typeface="+mn-cs"/>
        </a:defRPr>
      </a:lvl7pPr>
      <a:lvl8pPr marL="3184188" algn="l" defTabSz="909770" rtl="0" eaLnBrk="1" latinLnBrk="0" hangingPunct="1">
        <a:defRPr sz="1800" kern="1200">
          <a:solidFill>
            <a:schemeClr val="tx1"/>
          </a:solidFill>
          <a:latin typeface="+mn-lt"/>
          <a:ea typeface="+mn-ea"/>
          <a:cs typeface="+mn-cs"/>
        </a:defRPr>
      </a:lvl8pPr>
      <a:lvl9pPr marL="3639071" algn="l" defTabSz="90977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nvPr>
        </p:nvGraphicFramePr>
        <p:xfrm>
          <a:off x="0" y="0"/>
          <a:ext cx="161984" cy="161974"/>
        </p:xfrm>
        <a:graphic>
          <a:graphicData uri="http://schemas.openxmlformats.org/presentationml/2006/ole">
            <p:oleObj spid="_x0000_s134298" name="think-cell Slide" r:id="rId26" imgW="360" imgH="360" progId="">
              <p:embed/>
            </p:oleObj>
          </a:graphicData>
        </a:graphic>
      </p:graphicFrame>
      <p:sp>
        <p:nvSpPr>
          <p:cNvPr id="72" name="Slide Number"/>
          <p:cNvSpPr txBox="1">
            <a:spLocks/>
          </p:cNvSpPr>
          <p:nvPr/>
        </p:nvSpPr>
        <p:spPr bwMode="auto">
          <a:xfrm>
            <a:off x="8807817" y="6574187"/>
            <a:ext cx="161931" cy="16015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marL="0" marR="0" lvl="0" indent="0" algn="r" defTabSz="911013" rtl="0" eaLnBrk="1" fontAlgn="base" latinLnBrk="0" hangingPunct="1">
              <a:lnSpc>
                <a:spcPct val="100000"/>
              </a:lnSpc>
              <a:spcBef>
                <a:spcPct val="0"/>
              </a:spcBef>
              <a:spcAft>
                <a:spcPct val="0"/>
              </a:spcAft>
              <a:buClrTx/>
              <a:buSzTx/>
              <a:buFontTx/>
              <a:buNone/>
              <a:tabLst/>
              <a:defRPr/>
            </a:pPr>
            <a:fld id="{42C328C1-A84F-4A39-A664-DBA00541A8C6}" type="slidenum">
              <a:rPr kumimoji="0" lang="en-ZA" sz="1020" b="0" i="0" u="none" strike="noStrike" kern="1200" cap="none" spc="0" normalizeH="0" baseline="0" noProof="0" smtClean="0">
                <a:ln>
                  <a:noFill/>
                </a:ln>
                <a:solidFill>
                  <a:srgbClr val="897966"/>
                </a:solidFill>
                <a:effectLst/>
                <a:uLnTx/>
                <a:uFillTx/>
                <a:latin typeface="Arial"/>
                <a:ea typeface="ＭＳ Ｐゴシック"/>
                <a:cs typeface="+mn-cs"/>
              </a:rPr>
              <a:pPr marL="0" marR="0" lvl="0" indent="0" algn="r" defTabSz="911013" rtl="0" eaLnBrk="1" fontAlgn="base" latinLnBrk="0" hangingPunct="1">
                <a:lnSpc>
                  <a:spcPct val="100000"/>
                </a:lnSpc>
                <a:spcBef>
                  <a:spcPct val="0"/>
                </a:spcBef>
                <a:spcAft>
                  <a:spcPct val="0"/>
                </a:spcAft>
                <a:buClrTx/>
                <a:buSzTx/>
                <a:buFontTx/>
                <a:buNone/>
                <a:tabLst/>
                <a:defRPr/>
              </a:pPr>
              <a:t>‹#›</a:t>
            </a:fld>
            <a:endParaRPr kumimoji="0" lang="en-ZA" sz="1020" b="0" i="0" u="none" strike="noStrike" kern="1200" cap="none" spc="0" normalizeH="0" baseline="0" noProof="0" dirty="0">
              <a:ln>
                <a:noFill/>
              </a:ln>
              <a:solidFill>
                <a:srgbClr val="897966"/>
              </a:solidFill>
              <a:effectLst/>
              <a:uLnTx/>
              <a:uFillTx/>
              <a:latin typeface="Arial"/>
              <a:ea typeface="ＭＳ Ｐゴシック"/>
              <a:cs typeface="+mn-cs"/>
            </a:endParaRPr>
          </a:p>
        </p:txBody>
      </p:sp>
      <p:pic>
        <p:nvPicPr>
          <p:cNvPr id="64" name="Picture 142"/>
          <p:cNvPicPr>
            <a:picLocks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p:nvPicPr>
        <p:blipFill>
          <a:blip r:embed="rId28"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7" y="2581480"/>
            <a:ext cx="4389768" cy="25122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ZA" noProof="0" smtClean="0"/>
              <a:t>Text</a:t>
            </a:r>
            <a:endParaRPr lang="en-ZA" noProof="0" dirty="0"/>
          </a:p>
        </p:txBody>
      </p:sp>
      <p:sp>
        <p:nvSpPr>
          <p:cNvPr id="11" name="3. Unit of measure" hidden="1"/>
          <p:cNvSpPr txBox="1">
            <a:spLocks noChangeArrowheads="1"/>
          </p:cNvSpPr>
          <p:nvPr/>
        </p:nvSpPr>
        <p:spPr bwMode="auto">
          <a:xfrm>
            <a:off x="84233" y="986832"/>
            <a:ext cx="8885516"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defRPr/>
            </a:pPr>
            <a:r>
              <a:rPr kumimoji="0" lang="en-ZA" sz="1632" b="0" i="0" u="none" strike="noStrike" kern="1200" cap="none" spc="0" normalizeH="0" baseline="0" noProof="0" dirty="0" smtClean="0">
                <a:ln>
                  <a:noFill/>
                </a:ln>
                <a:solidFill>
                  <a:srgbClr val="808080"/>
                </a:solidFill>
                <a:effectLst/>
                <a:uLnTx/>
                <a:uFillTx/>
                <a:latin typeface="Arial"/>
                <a:ea typeface="ＭＳ Ｐゴシック"/>
                <a:cs typeface="+mn-cs"/>
              </a:rPr>
              <a:t>Unit of measure</a:t>
            </a:r>
            <a:endParaRPr kumimoji="0" lang="en-ZA" sz="1632" b="0" i="0" u="none" strike="noStrike" kern="1200" cap="none" spc="0" normalizeH="0" baseline="0" noProof="0" dirty="0">
              <a:ln>
                <a:noFill/>
              </a:ln>
              <a:solidFill>
                <a:srgbClr val="808080"/>
              </a:solidFill>
              <a:effectLst/>
              <a:uLnTx/>
              <a:uFillTx/>
              <a:latin typeface="Arial"/>
              <a:ea typeface="ＭＳ Ｐゴシック"/>
              <a:cs typeface="+mn-cs"/>
            </a:endParaRPr>
          </a:p>
        </p:txBody>
      </p:sp>
      <p:grpSp>
        <p:nvGrpSpPr>
          <p:cNvPr id="15" name="ACET" hidden="1"/>
          <p:cNvGrpSpPr>
            <a:grpSpLocks/>
          </p:cNvGrpSpPr>
          <p:nvPr/>
        </p:nvGrpSpPr>
        <p:grpSpPr bwMode="auto">
          <a:xfrm>
            <a:off x="2377117" y="1969613"/>
            <a:ext cx="4389768" cy="531277"/>
            <a:chOff x="915" y="702"/>
            <a:chExt cx="2686" cy="328"/>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marL="0" marR="0" lvl="0" indent="0" algn="l" defTabSz="911013" rtl="0" eaLnBrk="1" fontAlgn="base" latinLnBrk="0" hangingPunct="1">
                <a:lnSpc>
                  <a:spcPct val="100000"/>
                </a:lnSpc>
                <a:spcBef>
                  <a:spcPct val="0"/>
                </a:spcBef>
                <a:spcAft>
                  <a:spcPct val="0"/>
                </a:spcAft>
                <a:buClrTx/>
                <a:buSzTx/>
                <a:buFontTx/>
                <a:buNone/>
                <a:tabLst/>
                <a:defRPr/>
              </a:pPr>
              <a:r>
                <a:rPr kumimoji="0" lang="en-ZA" sz="1632" b="1" i="0" u="none" strike="noStrike" kern="1200" cap="none" spc="0" normalizeH="0" baseline="0" noProof="0" dirty="0">
                  <a:ln>
                    <a:noFill/>
                  </a:ln>
                  <a:solidFill>
                    <a:srgbClr val="003896"/>
                  </a:solidFill>
                  <a:effectLst/>
                  <a:uLnTx/>
                  <a:uFillTx/>
                  <a:latin typeface="Arial"/>
                  <a:ea typeface="ＭＳ Ｐゴシック"/>
                  <a:cs typeface="+mn-cs"/>
                </a:rPr>
                <a:t>Title</a:t>
              </a:r>
            </a:p>
            <a:p>
              <a:pPr marL="0" marR="0" lvl="0" indent="0" algn="l" defTabSz="911013" rtl="0" eaLnBrk="1" fontAlgn="base" latinLnBrk="0" hangingPunct="1">
                <a:lnSpc>
                  <a:spcPct val="100000"/>
                </a:lnSpc>
                <a:spcBef>
                  <a:spcPct val="0"/>
                </a:spcBef>
                <a:spcAft>
                  <a:spcPct val="0"/>
                </a:spcAft>
                <a:buClrTx/>
                <a:buSzTx/>
                <a:buFontTx/>
                <a:buNone/>
                <a:tabLst/>
                <a:defRPr/>
              </a:pPr>
              <a:r>
                <a:rPr kumimoji="0" lang="en-ZA" sz="1632" b="0" i="0" u="none" strike="noStrike" kern="1200" cap="none" spc="0" normalizeH="0" baseline="0" noProof="0" dirty="0">
                  <a:ln>
                    <a:noFill/>
                  </a:ln>
                  <a:solidFill>
                    <a:srgbClr val="808080"/>
                  </a:solidFill>
                  <a:effectLst/>
                  <a:uLnTx/>
                  <a:uFillTx/>
                  <a:latin typeface="Arial"/>
                  <a:ea typeface="ＭＳ Ｐゴシック"/>
                  <a:cs typeface="+mn-cs"/>
                </a:rPr>
                <a:t>Unit of measure</a:t>
              </a:r>
            </a:p>
          </p:txBody>
        </p:sp>
      </p:grpSp>
      <p:sp>
        <p:nvSpPr>
          <p:cNvPr id="19" name="Title Placeholder 2"/>
          <p:cNvSpPr>
            <a:spLocks noGrp="1" noChangeArrowheads="1"/>
          </p:cNvSpPr>
          <p:nvPr>
            <p:ph type="title"/>
          </p:nvPr>
        </p:nvSpPr>
        <p:spPr bwMode="auto">
          <a:xfrm>
            <a:off x="84233" y="246038"/>
            <a:ext cx="7192092" cy="28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ZA" noProof="0" dirty="0" smtClean="0"/>
              <a:t>Click to edit Master title style</a:t>
            </a:r>
            <a:endParaRPr lang="en-ZA" noProof="0" dirty="0"/>
          </a:p>
        </p:txBody>
      </p:sp>
      <p:grpSp>
        <p:nvGrpSpPr>
          <p:cNvPr id="25" name="LegendBoxes" hidden="1"/>
          <p:cNvGrpSpPr>
            <a:grpSpLocks/>
          </p:cNvGrpSpPr>
          <p:nvPr/>
        </p:nvGrpSpPr>
        <p:grpSpPr bwMode="auto">
          <a:xfrm>
            <a:off x="8153645" y="1037381"/>
            <a:ext cx="784226" cy="1004889"/>
            <a:chOff x="4936" y="176"/>
            <a:chExt cx="494" cy="633"/>
          </a:xfrm>
        </p:grpSpPr>
        <p:sp>
          <p:nvSpPr>
            <p:cNvPr id="26" name="Legend1"/>
            <p:cNvSpPr>
              <a:spLocks noChangeArrowheads="1"/>
            </p:cNvSpPr>
            <p:nvPr/>
          </p:nvSpPr>
          <p:spPr bwMode="auto">
            <a:xfrm>
              <a:off x="5096" y="176"/>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86103" rtl="0" eaLnBrk="1" fontAlgn="base" latinLnBrk="0" hangingPunct="1">
                <a:lnSpc>
                  <a:spcPct val="100000"/>
                </a:lnSpc>
                <a:spcBef>
                  <a:spcPct val="0"/>
                </a:spcBef>
                <a:spcAft>
                  <a:spcPct val="0"/>
                </a:spcAft>
                <a:buClr>
                  <a:srgbClr val="897966"/>
                </a:buClr>
                <a:buSzTx/>
                <a:buFontTx/>
                <a:buNone/>
                <a:tabLst/>
                <a:defRPr/>
              </a:pPr>
              <a:r>
                <a:rPr kumimoji="0" lang="en-ZA"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28" name="Legend2"/>
            <p:cNvSpPr>
              <a:spLocks noChangeArrowheads="1"/>
            </p:cNvSpPr>
            <p:nvPr/>
          </p:nvSpPr>
          <p:spPr bwMode="auto">
            <a:xfrm>
              <a:off x="5096" y="346"/>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86103" rtl="0" eaLnBrk="1" fontAlgn="base" latinLnBrk="0" hangingPunct="1">
                <a:lnSpc>
                  <a:spcPct val="100000"/>
                </a:lnSpc>
                <a:spcBef>
                  <a:spcPct val="0"/>
                </a:spcBef>
                <a:spcAft>
                  <a:spcPct val="0"/>
                </a:spcAft>
                <a:buClr>
                  <a:srgbClr val="897966"/>
                </a:buClr>
                <a:buSzTx/>
                <a:buFontTx/>
                <a:buNone/>
                <a:tabLst/>
                <a:defRPr/>
              </a:pPr>
              <a:r>
                <a:rPr kumimoji="0" lang="en-ZA"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0" name="Legend3"/>
            <p:cNvSpPr>
              <a:spLocks noChangeArrowheads="1"/>
            </p:cNvSpPr>
            <p:nvPr/>
          </p:nvSpPr>
          <p:spPr bwMode="auto">
            <a:xfrm>
              <a:off x="5096" y="517"/>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86103" rtl="0" eaLnBrk="1" fontAlgn="base" latinLnBrk="0" hangingPunct="1">
                <a:lnSpc>
                  <a:spcPct val="100000"/>
                </a:lnSpc>
                <a:spcBef>
                  <a:spcPct val="0"/>
                </a:spcBef>
                <a:spcAft>
                  <a:spcPct val="0"/>
                </a:spcAft>
                <a:buClr>
                  <a:srgbClr val="897966"/>
                </a:buClr>
                <a:buSzTx/>
                <a:buFontTx/>
                <a:buNone/>
                <a:tabLst/>
                <a:defRPr/>
              </a:pPr>
              <a:r>
                <a:rPr kumimoji="0" lang="en-ZA"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2" name="Legend4"/>
            <p:cNvSpPr>
              <a:spLocks noChangeArrowheads="1"/>
            </p:cNvSpPr>
            <p:nvPr/>
          </p:nvSpPr>
          <p:spPr bwMode="auto">
            <a:xfrm>
              <a:off x="5096" y="688"/>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86103" rtl="0" eaLnBrk="1" fontAlgn="base" latinLnBrk="0" hangingPunct="1">
                <a:lnSpc>
                  <a:spcPct val="100000"/>
                </a:lnSpc>
                <a:spcBef>
                  <a:spcPct val="0"/>
                </a:spcBef>
                <a:spcAft>
                  <a:spcPct val="0"/>
                </a:spcAft>
                <a:buClr>
                  <a:srgbClr val="897966"/>
                </a:buClr>
                <a:buSzTx/>
                <a:buFontTx/>
                <a:buNone/>
                <a:tabLst/>
                <a:defRPr/>
              </a:pPr>
              <a:r>
                <a:rPr kumimoji="0" lang="en-ZA"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34" name="LegendLines" hidden="1"/>
          <p:cNvGrpSpPr>
            <a:grpSpLocks/>
          </p:cNvGrpSpPr>
          <p:nvPr/>
        </p:nvGrpSpPr>
        <p:grpSpPr bwMode="auto">
          <a:xfrm>
            <a:off x="7845678" y="1037455"/>
            <a:ext cx="1092201" cy="738188"/>
            <a:chOff x="4750" y="176"/>
            <a:chExt cx="688" cy="465"/>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8" name="Legend1"/>
            <p:cNvSpPr>
              <a:spLocks noChangeArrowheads="1"/>
            </p:cNvSpPr>
            <p:nvPr/>
          </p:nvSpPr>
          <p:spPr bwMode="auto">
            <a:xfrm>
              <a:off x="5104" y="176"/>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86103" rtl="0" eaLnBrk="1" fontAlgn="base" latinLnBrk="0" hangingPunct="1">
                <a:lnSpc>
                  <a:spcPct val="100000"/>
                </a:lnSpc>
                <a:spcBef>
                  <a:spcPct val="0"/>
                </a:spcBef>
                <a:spcAft>
                  <a:spcPct val="0"/>
                </a:spcAft>
                <a:buClr>
                  <a:srgbClr val="897966"/>
                </a:buClr>
                <a:buSzTx/>
                <a:buFontTx/>
                <a:buNone/>
                <a:tabLst/>
                <a:defRPr/>
              </a:pPr>
              <a:r>
                <a:rPr kumimoji="0" lang="en-ZA"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9" name="Legend2"/>
            <p:cNvSpPr>
              <a:spLocks noChangeArrowheads="1"/>
            </p:cNvSpPr>
            <p:nvPr/>
          </p:nvSpPr>
          <p:spPr bwMode="auto">
            <a:xfrm>
              <a:off x="5104" y="344"/>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86103" rtl="0" eaLnBrk="1" fontAlgn="base" latinLnBrk="0" hangingPunct="1">
                <a:lnSpc>
                  <a:spcPct val="100000"/>
                </a:lnSpc>
                <a:spcBef>
                  <a:spcPct val="0"/>
                </a:spcBef>
                <a:spcAft>
                  <a:spcPct val="0"/>
                </a:spcAft>
                <a:buClr>
                  <a:srgbClr val="897966"/>
                </a:buClr>
                <a:buSzTx/>
                <a:buFontTx/>
                <a:buNone/>
                <a:tabLst/>
                <a:defRPr/>
              </a:pPr>
              <a:r>
                <a:rPr kumimoji="0" lang="en-ZA"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40" name="Legend3"/>
            <p:cNvSpPr>
              <a:spLocks noChangeArrowheads="1"/>
            </p:cNvSpPr>
            <p:nvPr/>
          </p:nvSpPr>
          <p:spPr bwMode="auto">
            <a:xfrm>
              <a:off x="5104" y="520"/>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86103" rtl="0" eaLnBrk="1" fontAlgn="base" latinLnBrk="0" hangingPunct="1">
                <a:lnSpc>
                  <a:spcPct val="100000"/>
                </a:lnSpc>
                <a:spcBef>
                  <a:spcPct val="0"/>
                </a:spcBef>
                <a:spcAft>
                  <a:spcPct val="0"/>
                </a:spcAft>
                <a:buClr>
                  <a:srgbClr val="897966"/>
                </a:buClr>
                <a:buSzTx/>
                <a:buFontTx/>
                <a:buNone/>
                <a:tabLst/>
                <a:defRPr/>
              </a:pPr>
              <a:r>
                <a:rPr kumimoji="0" lang="en-ZA"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grpSp>
      <p:grpSp>
        <p:nvGrpSpPr>
          <p:cNvPr id="67" name="Moon" hidden="1"/>
          <p:cNvGrpSpPr>
            <a:grpSpLocks noChangeAspect="1"/>
          </p:cNvGrpSpPr>
          <p:nvPr>
            <p:custDataLst>
              <p:tags r:id="rId8"/>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4"/>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632"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9" name="Arc 91"/>
            <p:cNvSpPr>
              <a:spLocks noChangeAspect="1"/>
            </p:cNvSpPr>
            <p:nvPr>
              <p:custDataLst>
                <p:tags r:id="rId25"/>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632"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66" name="Slide Elements" hidden="1"/>
          <p:cNvGrpSpPr>
            <a:grpSpLocks/>
          </p:cNvGrpSpPr>
          <p:nvPr/>
        </p:nvGrpSpPr>
        <p:grpSpPr bwMode="auto">
          <a:xfrm>
            <a:off x="174252" y="6359562"/>
            <a:ext cx="8795496" cy="374771"/>
            <a:chOff x="121488" y="6346366"/>
            <a:chExt cx="8794114" cy="374771"/>
          </a:xfrm>
        </p:grpSpPr>
        <p:sp>
          <p:nvSpPr>
            <p:cNvPr id="70" name="4. Footnote"/>
            <p:cNvSpPr txBox="1">
              <a:spLocks noChangeArrowheads="1"/>
            </p:cNvSpPr>
            <p:nvPr/>
          </p:nvSpPr>
          <p:spPr bwMode="auto">
            <a:xfrm>
              <a:off x="121488" y="6346366"/>
              <a:ext cx="8794114" cy="160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4775" marR="0" lvl="0" indent="-104775" algn="l" defTabSz="895350" rtl="0" eaLnBrk="1" fontAlgn="base" latinLnBrk="0" hangingPunct="1">
                <a:lnSpc>
                  <a:spcPct val="100000"/>
                </a:lnSpc>
                <a:spcBef>
                  <a:spcPct val="0"/>
                </a:spcBef>
                <a:spcAft>
                  <a:spcPct val="0"/>
                </a:spcAft>
                <a:buClrTx/>
                <a:buSzTx/>
                <a:buFontTx/>
                <a:buNone/>
                <a:tabLst/>
                <a:defRPr/>
              </a:pPr>
              <a:r>
                <a:rPr kumimoji="0" lang="en-ZA" sz="1020" b="0" i="0" u="none" strike="noStrike" kern="1200" cap="none" spc="0" normalizeH="0" baseline="0" noProof="0" dirty="0" smtClean="0">
                  <a:ln>
                    <a:noFill/>
                  </a:ln>
                  <a:solidFill>
                    <a:srgbClr val="000000"/>
                  </a:solidFill>
                  <a:effectLst/>
                  <a:uLnTx/>
                  <a:uFillTx/>
                  <a:latin typeface="Arial"/>
                  <a:ea typeface="ＭＳ Ｐゴシック"/>
                  <a:cs typeface="+mn-cs"/>
                </a:rPr>
                <a:t>1 Footnote</a:t>
              </a:r>
              <a:endParaRPr kumimoji="0" lang="en-ZA" sz="102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71" name="5. Source"/>
            <p:cNvSpPr>
              <a:spLocks noChangeArrowheads="1"/>
            </p:cNvSpPr>
            <p:nvPr/>
          </p:nvSpPr>
          <p:spPr bwMode="auto">
            <a:xfrm>
              <a:off x="121488" y="6560983"/>
              <a:ext cx="8232106" cy="160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0524" marR="0" lvl="0" indent="-620524" algn="l" defTabSz="904092" rtl="0" eaLnBrk="1" fontAlgn="base" latinLnBrk="0" hangingPunct="1">
                <a:lnSpc>
                  <a:spcPct val="100000"/>
                </a:lnSpc>
                <a:spcBef>
                  <a:spcPct val="0"/>
                </a:spcBef>
                <a:spcAft>
                  <a:spcPct val="0"/>
                </a:spcAft>
                <a:buClrTx/>
                <a:buSzTx/>
                <a:buFontTx/>
                <a:buNone/>
                <a:tabLst>
                  <a:tab pos="610881" algn="l"/>
                  <a:tab pos="615705" algn="l"/>
                </a:tabLst>
                <a:defRPr/>
              </a:pPr>
              <a:r>
                <a:rPr kumimoji="0" lang="en-ZA" sz="1020" b="0" i="0" u="none" strike="noStrike" kern="1200" cap="none" spc="0" normalizeH="0" baseline="0" noProof="0" dirty="0">
                  <a:ln>
                    <a:noFill/>
                  </a:ln>
                  <a:solidFill>
                    <a:srgbClr val="000000"/>
                  </a:solidFill>
                  <a:effectLst/>
                  <a:uLnTx/>
                  <a:uFillTx/>
                  <a:latin typeface="Arial"/>
                  <a:ea typeface="ＭＳ Ｐゴシック"/>
                  <a:cs typeface="+mn-cs"/>
                </a:rPr>
                <a:t>SOURCE: Source</a:t>
              </a:r>
            </a:p>
          </p:txBody>
        </p:sp>
      </p:grpSp>
      <p:grpSp>
        <p:nvGrpSpPr>
          <p:cNvPr id="3" name="LegendMoons" hidden="1"/>
          <p:cNvGrpSpPr/>
          <p:nvPr/>
        </p:nvGrpSpPr>
        <p:grpSpPr bwMode="auto">
          <a:xfrm>
            <a:off x="8086809" y="1037381"/>
            <a:ext cx="850629" cy="1306516"/>
            <a:chOff x="8086793" y="1037381"/>
            <a:chExt cx="850629" cy="1306516"/>
          </a:xfrm>
        </p:grpSpPr>
        <p:grpSp>
          <p:nvGrpSpPr>
            <p:cNvPr id="47" name="MoonLegend2"/>
            <p:cNvGrpSpPr>
              <a:grpSpLocks noChangeAspect="1"/>
            </p:cNvGrpSpPr>
            <p:nvPr>
              <p:custDataLst>
                <p:tags r:id="rId9"/>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48" name="MoonLegend4"/>
            <p:cNvGrpSpPr>
              <a:grpSpLocks noChangeAspect="1"/>
            </p:cNvGrpSpPr>
            <p:nvPr>
              <p:custDataLst>
                <p:tags r:id="rId10"/>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sp>
          <p:nvSpPr>
            <p:cNvPr id="50" name="Legend1"/>
            <p:cNvSpPr>
              <a:spLocks noChangeArrowheads="1"/>
            </p:cNvSpPr>
            <p:nvPr/>
          </p:nvSpPr>
          <p:spPr bwMode="auto">
            <a:xfrm>
              <a:off x="8407468" y="1050081"/>
              <a:ext cx="529954" cy="192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86103" rtl="0" eaLnBrk="1" fontAlgn="base" latinLnBrk="0" hangingPunct="1">
                <a:lnSpc>
                  <a:spcPct val="100000"/>
                </a:lnSpc>
                <a:spcBef>
                  <a:spcPct val="0"/>
                </a:spcBef>
                <a:spcAft>
                  <a:spcPct val="0"/>
                </a:spcAft>
                <a:buClr>
                  <a:srgbClr val="897966"/>
                </a:buClr>
                <a:buSzTx/>
                <a:buFontTx/>
                <a:buNone/>
                <a:tabLst/>
                <a:defRPr/>
              </a:pPr>
              <a:r>
                <a:rPr kumimoji="0" lang="en-ZA"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1" name="Legend2"/>
            <p:cNvSpPr>
              <a:spLocks noChangeArrowheads="1"/>
            </p:cNvSpPr>
            <p:nvPr/>
          </p:nvSpPr>
          <p:spPr bwMode="auto">
            <a:xfrm>
              <a:off x="8407468" y="1324719"/>
              <a:ext cx="529954" cy="192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86103" rtl="0" eaLnBrk="1" fontAlgn="base" latinLnBrk="0" hangingPunct="1">
                <a:lnSpc>
                  <a:spcPct val="100000"/>
                </a:lnSpc>
                <a:spcBef>
                  <a:spcPct val="0"/>
                </a:spcBef>
                <a:spcAft>
                  <a:spcPct val="0"/>
                </a:spcAft>
                <a:buClr>
                  <a:srgbClr val="897966"/>
                </a:buClr>
                <a:buSzTx/>
                <a:buFontTx/>
                <a:buNone/>
                <a:tabLst/>
                <a:defRPr/>
              </a:pPr>
              <a:r>
                <a:rPr kumimoji="0" lang="en-ZA"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2" name="Legend3"/>
            <p:cNvSpPr>
              <a:spLocks noChangeArrowheads="1"/>
            </p:cNvSpPr>
            <p:nvPr/>
          </p:nvSpPr>
          <p:spPr bwMode="auto">
            <a:xfrm>
              <a:off x="8407468" y="1599358"/>
              <a:ext cx="529954" cy="192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86103" rtl="0" eaLnBrk="1" fontAlgn="base" latinLnBrk="0" hangingPunct="1">
                <a:lnSpc>
                  <a:spcPct val="100000"/>
                </a:lnSpc>
                <a:spcBef>
                  <a:spcPct val="0"/>
                </a:spcBef>
                <a:spcAft>
                  <a:spcPct val="0"/>
                </a:spcAft>
                <a:buClr>
                  <a:srgbClr val="897966"/>
                </a:buClr>
                <a:buSzTx/>
                <a:buFontTx/>
                <a:buNone/>
                <a:tabLst/>
                <a:defRPr/>
              </a:pPr>
              <a:r>
                <a:rPr kumimoji="0" lang="en-ZA"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3" name="Legend4"/>
            <p:cNvSpPr>
              <a:spLocks noChangeArrowheads="1"/>
            </p:cNvSpPr>
            <p:nvPr/>
          </p:nvSpPr>
          <p:spPr bwMode="auto">
            <a:xfrm>
              <a:off x="8407468" y="1870821"/>
              <a:ext cx="529954" cy="192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86103" rtl="0" eaLnBrk="1" fontAlgn="base" latinLnBrk="0" hangingPunct="1">
                <a:lnSpc>
                  <a:spcPct val="100000"/>
                </a:lnSpc>
                <a:spcBef>
                  <a:spcPct val="0"/>
                </a:spcBef>
                <a:spcAft>
                  <a:spcPct val="0"/>
                </a:spcAft>
                <a:buClr>
                  <a:srgbClr val="897966"/>
                </a:buClr>
                <a:buSzTx/>
                <a:buFontTx/>
                <a:buNone/>
                <a:tabLst/>
                <a:defRPr/>
              </a:pPr>
              <a:r>
                <a:rPr kumimoji="0" lang="en-ZA"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4" name="Legend5"/>
            <p:cNvSpPr>
              <a:spLocks noChangeArrowheads="1"/>
            </p:cNvSpPr>
            <p:nvPr/>
          </p:nvSpPr>
          <p:spPr bwMode="auto">
            <a:xfrm>
              <a:off x="8407468" y="2147046"/>
              <a:ext cx="529954" cy="192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86103" rtl="0" eaLnBrk="1" fontAlgn="base" latinLnBrk="0" hangingPunct="1">
                <a:lnSpc>
                  <a:spcPct val="100000"/>
                </a:lnSpc>
                <a:spcBef>
                  <a:spcPct val="0"/>
                </a:spcBef>
                <a:spcAft>
                  <a:spcPct val="0"/>
                </a:spcAft>
                <a:buClr>
                  <a:srgbClr val="897966"/>
                </a:buClr>
                <a:buSzTx/>
                <a:buFontTx/>
                <a:buNone/>
                <a:tabLst/>
                <a:defRPr/>
              </a:pPr>
              <a:r>
                <a:rPr kumimoji="0" lang="en-ZA"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grpSp>
          <p:nvGrpSpPr>
            <p:cNvPr id="55" name="MoonLegend3"/>
            <p:cNvGrpSpPr>
              <a:grpSpLocks noChangeAspect="1"/>
            </p:cNvGrpSpPr>
            <p:nvPr>
              <p:custDataLst>
                <p:tags r:id="rId11"/>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57" name="Arc 48"/>
              <p:cNvSpPr>
                <a:spLocks noChangeAspect="1"/>
              </p:cNvSpPr>
              <p:nvPr>
                <p:custDataLst>
                  <p:tags r:id="rId19"/>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77" name="MoonLegend5"/>
            <p:cNvGrpSpPr>
              <a:grpSpLocks noChangeAspect="1"/>
            </p:cNvGrpSpPr>
            <p:nvPr userDrawn="1">
              <p:custDataLst>
                <p:tags r:id="rId12"/>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79" name="Arc 48"/>
              <p:cNvSpPr>
                <a:spLocks noChangeAspect="1"/>
              </p:cNvSpPr>
              <p:nvPr>
                <p:custDataLst>
                  <p:tags r:id="rId17"/>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80" name="MoonLegend1"/>
            <p:cNvGrpSpPr>
              <a:grpSpLocks noChangeAspect="1"/>
            </p:cNvGrpSpPr>
            <p:nvPr userDrawn="1">
              <p:custDataLst>
                <p:tags r:id="rId13"/>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82"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sp>
        <p:nvSpPr>
          <p:cNvPr id="76" name="1. On-page tracker" hidden="1"/>
          <p:cNvSpPr>
            <a:spLocks noChangeArrowheads="1"/>
          </p:cNvSpPr>
          <p:nvPr/>
        </p:nvSpPr>
        <p:spPr bwMode="auto">
          <a:xfrm>
            <a:off x="84233" y="27537"/>
            <a:ext cx="765488" cy="192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911013" rtl="0" eaLnBrk="1" fontAlgn="base" latinLnBrk="0" hangingPunct="1">
              <a:lnSpc>
                <a:spcPct val="100000"/>
              </a:lnSpc>
              <a:spcBef>
                <a:spcPct val="0"/>
              </a:spcBef>
              <a:spcAft>
                <a:spcPct val="0"/>
              </a:spcAft>
              <a:buClrTx/>
              <a:buSzTx/>
              <a:buFontTx/>
              <a:buNone/>
              <a:tabLst/>
              <a:defRPr/>
            </a:pPr>
            <a:r>
              <a:rPr kumimoji="0" lang="en-ZA" sz="1224" b="0" i="0" u="none" strike="noStrike" kern="1200" cap="none" spc="0" normalizeH="0" baseline="0" noProof="0" dirty="0">
                <a:ln>
                  <a:noFill/>
                </a:ln>
                <a:solidFill>
                  <a:srgbClr val="FFFFFF"/>
                </a:solidFill>
                <a:effectLst/>
                <a:uLnTx/>
                <a:uFillTx/>
                <a:latin typeface="Arial"/>
                <a:ea typeface="ＭＳ Ｐゴシック"/>
                <a:cs typeface="+mn-cs"/>
              </a:rPr>
              <a:t>TRACKER</a:t>
            </a:r>
          </a:p>
        </p:txBody>
      </p:sp>
      <p:grpSp>
        <p:nvGrpSpPr>
          <p:cNvPr id="73" name="Sticker" hidden="1"/>
          <p:cNvGrpSpPr/>
          <p:nvPr/>
        </p:nvGrpSpPr>
        <p:grpSpPr bwMode="ltGray">
          <a:xfrm>
            <a:off x="7779146" y="1037381"/>
            <a:ext cx="1138092" cy="248737"/>
            <a:chOff x="7623833" y="1016730"/>
            <a:chExt cx="1115370" cy="243785"/>
          </a:xfrm>
        </p:grpSpPr>
        <p:sp>
          <p:nvSpPr>
            <p:cNvPr id="74" name="StickerRectangle"/>
            <p:cNvSpPr>
              <a:spLocks noChangeArrowheads="1"/>
            </p:cNvSpPr>
            <p:nvPr/>
          </p:nvSpPr>
          <p:spPr bwMode="ltGray">
            <a:xfrm>
              <a:off x="7623833" y="1016730"/>
              <a:ext cx="1115370" cy="243785"/>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marL="0" marR="0" lvl="0" indent="0" algn="r" defTabSz="886103" rtl="0" eaLnBrk="1" fontAlgn="base" latinLnBrk="0" hangingPunct="1">
                <a:lnSpc>
                  <a:spcPct val="100000"/>
                </a:lnSpc>
                <a:spcBef>
                  <a:spcPct val="0"/>
                </a:spcBef>
                <a:spcAft>
                  <a:spcPct val="0"/>
                </a:spcAft>
                <a:buClr>
                  <a:srgbClr val="897966"/>
                </a:buClr>
                <a:buSzTx/>
                <a:buFontTx/>
                <a:buNone/>
                <a:tabLst/>
                <a:defRPr/>
              </a:pPr>
              <a:r>
                <a:rPr kumimoji="0" lang="en-ZA" sz="1224" b="0" i="0" u="none" strike="noStrike" kern="1200" cap="none" spc="0" normalizeH="0" baseline="0" noProof="0" dirty="0">
                  <a:ln>
                    <a:noFill/>
                  </a:ln>
                  <a:solidFill>
                    <a:srgbClr val="FFFFFF"/>
                  </a:solidFill>
                  <a:effectLst/>
                  <a:uLnTx/>
                  <a:uFillTx/>
                  <a:latin typeface="Arial"/>
                  <a:ea typeface="ＭＳ Ｐゴシック"/>
                  <a:cs typeface="+mn-cs"/>
                </a:rPr>
                <a:t>PRELIMINARY</a:t>
              </a:r>
            </a:p>
          </p:txBody>
        </p:sp>
        <p:cxnSp>
          <p:nvCxnSpPr>
            <p:cNvPr id="75" name="AutoShape 32"/>
            <p:cNvCxnSpPr>
              <a:cxnSpLocks noChangeShapeType="1"/>
              <a:stCxn id="74" idx="4"/>
              <a:endCxn id="74" idx="6"/>
            </p:cNvCxnSpPr>
            <p:nvPr/>
          </p:nvCxnSpPr>
          <p:spPr bwMode="ltGray">
            <a:xfrm>
              <a:off x="7623833" y="1260515"/>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23833" y="1016730"/>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776399675"/>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Lst>
  <p:timing>
    <p:tnLst>
      <p:par>
        <p:cTn id="1" dur="indefinite" restart="never" nodeType="tmRoot"/>
      </p:par>
    </p:tnLst>
  </p:timing>
  <p:hf sldNum="0" hdr="0" ftr="0" dt="0"/>
  <p:txStyles>
    <p:titleStyle>
      <a:lvl1pPr algn="l" defTabSz="886103" rtl="0" eaLnBrk="1" fontAlgn="base" hangingPunct="1">
        <a:spcBef>
          <a:spcPct val="0"/>
        </a:spcBef>
        <a:spcAft>
          <a:spcPct val="0"/>
        </a:spcAft>
        <a:tabLst>
          <a:tab pos="267084" algn="l"/>
        </a:tabLst>
        <a:defRPr sz="1837" b="0" baseline="0">
          <a:solidFill>
            <a:schemeClr val="bg1"/>
          </a:solidFill>
          <a:latin typeface="+mj-lt"/>
          <a:ea typeface="Arial Unicode MS" pitchFamily="34" charset="-128"/>
          <a:cs typeface="Arial Unicode MS" pitchFamily="34" charset="-128"/>
        </a:defRPr>
      </a:lvl1pPr>
      <a:lvl2pPr algn="l" defTabSz="886103" rtl="0" eaLnBrk="1" fontAlgn="base" hangingPunct="1">
        <a:spcBef>
          <a:spcPct val="0"/>
        </a:spcBef>
        <a:spcAft>
          <a:spcPct val="0"/>
        </a:spcAft>
        <a:defRPr sz="1939" b="1">
          <a:solidFill>
            <a:schemeClr val="tx2"/>
          </a:solidFill>
          <a:latin typeface="Arial" charset="0"/>
        </a:defRPr>
      </a:lvl2pPr>
      <a:lvl3pPr algn="l" defTabSz="886103" rtl="0" eaLnBrk="1" fontAlgn="base" hangingPunct="1">
        <a:spcBef>
          <a:spcPct val="0"/>
        </a:spcBef>
        <a:spcAft>
          <a:spcPct val="0"/>
        </a:spcAft>
        <a:defRPr sz="1939" b="1">
          <a:solidFill>
            <a:schemeClr val="tx2"/>
          </a:solidFill>
          <a:latin typeface="Arial" charset="0"/>
        </a:defRPr>
      </a:lvl3pPr>
      <a:lvl4pPr algn="l" defTabSz="886103" rtl="0" eaLnBrk="1" fontAlgn="base" hangingPunct="1">
        <a:spcBef>
          <a:spcPct val="0"/>
        </a:spcBef>
        <a:spcAft>
          <a:spcPct val="0"/>
        </a:spcAft>
        <a:defRPr sz="1939" b="1">
          <a:solidFill>
            <a:schemeClr val="tx2"/>
          </a:solidFill>
          <a:latin typeface="Arial" charset="0"/>
        </a:defRPr>
      </a:lvl4pPr>
      <a:lvl5pPr algn="l" defTabSz="886103" rtl="0" eaLnBrk="1" fontAlgn="base" hangingPunct="1">
        <a:spcBef>
          <a:spcPct val="0"/>
        </a:spcBef>
        <a:spcAft>
          <a:spcPct val="0"/>
        </a:spcAft>
        <a:defRPr sz="1939" b="1">
          <a:solidFill>
            <a:schemeClr val="tx2"/>
          </a:solidFill>
          <a:latin typeface="Arial" charset="0"/>
        </a:defRPr>
      </a:lvl5pPr>
      <a:lvl6pPr marL="452474" algn="l" defTabSz="886103" rtl="0" eaLnBrk="1" fontAlgn="base" hangingPunct="1">
        <a:spcBef>
          <a:spcPct val="0"/>
        </a:spcBef>
        <a:spcAft>
          <a:spcPct val="0"/>
        </a:spcAft>
        <a:defRPr sz="1939" b="1">
          <a:solidFill>
            <a:schemeClr val="tx2"/>
          </a:solidFill>
          <a:latin typeface="Arial" charset="0"/>
        </a:defRPr>
      </a:lvl6pPr>
      <a:lvl7pPr marL="904958" algn="l" defTabSz="886103" rtl="0" eaLnBrk="1" fontAlgn="base" hangingPunct="1">
        <a:spcBef>
          <a:spcPct val="0"/>
        </a:spcBef>
        <a:spcAft>
          <a:spcPct val="0"/>
        </a:spcAft>
        <a:defRPr sz="1939" b="1">
          <a:solidFill>
            <a:schemeClr val="tx2"/>
          </a:solidFill>
          <a:latin typeface="Arial" charset="0"/>
        </a:defRPr>
      </a:lvl7pPr>
      <a:lvl8pPr marL="1357436" algn="l" defTabSz="886103" rtl="0" eaLnBrk="1" fontAlgn="base" hangingPunct="1">
        <a:spcBef>
          <a:spcPct val="0"/>
        </a:spcBef>
        <a:spcAft>
          <a:spcPct val="0"/>
        </a:spcAft>
        <a:defRPr sz="1939" b="1">
          <a:solidFill>
            <a:schemeClr val="tx2"/>
          </a:solidFill>
          <a:latin typeface="Arial" charset="0"/>
        </a:defRPr>
      </a:lvl8pPr>
      <a:lvl9pPr marL="1809919" algn="l" defTabSz="886103" rtl="0" eaLnBrk="1" fontAlgn="base" hangingPunct="1">
        <a:spcBef>
          <a:spcPct val="0"/>
        </a:spcBef>
        <a:spcAft>
          <a:spcPct val="0"/>
        </a:spcAft>
        <a:defRPr sz="1939" b="1">
          <a:solidFill>
            <a:schemeClr val="tx2"/>
          </a:solidFill>
          <a:latin typeface="Arial" charset="0"/>
        </a:defRPr>
      </a:lvl9pPr>
    </p:titleStyle>
    <p:bodyStyle>
      <a:lvl1pPr marL="0" indent="0" algn="l" defTabSz="886103" rtl="0" eaLnBrk="1" fontAlgn="base" hangingPunct="1">
        <a:spcBef>
          <a:spcPct val="0"/>
        </a:spcBef>
        <a:spcAft>
          <a:spcPct val="0"/>
        </a:spcAft>
        <a:buClr>
          <a:schemeClr val="tx2"/>
        </a:buClr>
        <a:defRPr sz="1632" baseline="0">
          <a:solidFill>
            <a:schemeClr val="tx1"/>
          </a:solidFill>
          <a:latin typeface="+mn-lt"/>
          <a:ea typeface="Arial Unicode MS" pitchFamily="34" charset="-128"/>
          <a:cs typeface="Arial Unicode MS" pitchFamily="34" charset="-128"/>
        </a:defRPr>
      </a:lvl1pPr>
      <a:lvl2pPr marL="191677" indent="-190105" algn="l" defTabSz="886103" rtl="0" eaLnBrk="1" fontAlgn="base" hangingPunct="1">
        <a:spcBef>
          <a:spcPct val="0"/>
        </a:spcBef>
        <a:spcAft>
          <a:spcPct val="0"/>
        </a:spcAft>
        <a:buClr>
          <a:schemeClr val="tx2"/>
        </a:buClr>
        <a:buSzPct val="125000"/>
        <a:buFont typeface="Arial" pitchFamily="34" charset="0"/>
        <a:buChar char="•"/>
        <a:defRPr sz="1632" baseline="0">
          <a:solidFill>
            <a:schemeClr val="tx1"/>
          </a:solidFill>
          <a:latin typeface="+mn-lt"/>
          <a:ea typeface="Arial Unicode MS" pitchFamily="34" charset="-128"/>
          <a:cs typeface="Arial Unicode MS" pitchFamily="34" charset="-128"/>
        </a:defRPr>
      </a:lvl2pPr>
      <a:lvl3pPr marL="452474" indent="-259241" algn="l" defTabSz="886103" rtl="0" eaLnBrk="1" fontAlgn="base" hangingPunct="1">
        <a:spcBef>
          <a:spcPct val="0"/>
        </a:spcBef>
        <a:spcAft>
          <a:spcPct val="0"/>
        </a:spcAft>
        <a:buClr>
          <a:schemeClr val="tx2"/>
        </a:buClr>
        <a:buSzPct val="120000"/>
        <a:buFont typeface="Arial" charset="0"/>
        <a:buChar char="–"/>
        <a:defRPr sz="1632" baseline="0">
          <a:solidFill>
            <a:schemeClr val="tx1"/>
          </a:solidFill>
          <a:latin typeface="+mn-lt"/>
          <a:ea typeface="Arial Unicode MS" pitchFamily="34" charset="-128"/>
          <a:cs typeface="Arial Unicode MS" pitchFamily="34" charset="-128"/>
        </a:defRPr>
      </a:lvl3pPr>
      <a:lvl4pPr marL="608024" indent="-153966" algn="l" defTabSz="886103" rtl="0" eaLnBrk="1" fontAlgn="base" hangingPunct="1">
        <a:spcBef>
          <a:spcPct val="0"/>
        </a:spcBef>
        <a:spcAft>
          <a:spcPct val="0"/>
        </a:spcAft>
        <a:buClr>
          <a:schemeClr val="tx2"/>
        </a:buClr>
        <a:buSzPct val="100000"/>
        <a:buFont typeface="Arial" pitchFamily="34" charset="0"/>
        <a:buChar char="•"/>
        <a:defRPr sz="1632" baseline="0">
          <a:solidFill>
            <a:schemeClr val="tx1"/>
          </a:solidFill>
          <a:latin typeface="+mn-lt"/>
          <a:ea typeface="Arial Unicode MS" pitchFamily="34" charset="-128"/>
          <a:cs typeface="Arial Unicode MS" pitchFamily="34" charset="-128"/>
        </a:defRPr>
      </a:lvl4pPr>
      <a:lvl5pPr marL="742067" indent="-128835" algn="l" defTabSz="886103"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ea typeface="Arial Unicode MS" pitchFamily="34" charset="-128"/>
          <a:cs typeface="Arial Unicode MS" pitchFamily="34" charset="-128"/>
        </a:defRPr>
      </a:lvl5pPr>
      <a:lvl6pPr marL="742067" indent="-128835" algn="l" defTabSz="886103"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42067" indent="-128835" algn="l" defTabSz="886103"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42067" indent="-128835" algn="l" defTabSz="886103"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42067" indent="-128835" algn="l" defTabSz="886103"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04958" rtl="0" eaLnBrk="1" latinLnBrk="0" hangingPunct="1">
        <a:defRPr sz="1837" kern="1200">
          <a:solidFill>
            <a:schemeClr val="tx1"/>
          </a:solidFill>
          <a:latin typeface="+mn-lt"/>
          <a:ea typeface="+mn-ea"/>
          <a:cs typeface="+mn-cs"/>
        </a:defRPr>
      </a:lvl1pPr>
      <a:lvl2pPr marL="452474" algn="l" defTabSz="904958" rtl="0" eaLnBrk="1" latinLnBrk="0" hangingPunct="1">
        <a:defRPr sz="1837" kern="1200">
          <a:solidFill>
            <a:schemeClr val="tx1"/>
          </a:solidFill>
          <a:latin typeface="+mn-lt"/>
          <a:ea typeface="+mn-ea"/>
          <a:cs typeface="+mn-cs"/>
        </a:defRPr>
      </a:lvl2pPr>
      <a:lvl3pPr marL="904958" algn="l" defTabSz="904958" rtl="0" eaLnBrk="1" latinLnBrk="0" hangingPunct="1">
        <a:defRPr sz="1837" kern="1200">
          <a:solidFill>
            <a:schemeClr val="tx1"/>
          </a:solidFill>
          <a:latin typeface="+mn-lt"/>
          <a:ea typeface="+mn-ea"/>
          <a:cs typeface="+mn-cs"/>
        </a:defRPr>
      </a:lvl3pPr>
      <a:lvl4pPr marL="1357436" algn="l" defTabSz="904958" rtl="0" eaLnBrk="1" latinLnBrk="0" hangingPunct="1">
        <a:defRPr sz="1837" kern="1200">
          <a:solidFill>
            <a:schemeClr val="tx1"/>
          </a:solidFill>
          <a:latin typeface="+mn-lt"/>
          <a:ea typeface="+mn-ea"/>
          <a:cs typeface="+mn-cs"/>
        </a:defRPr>
      </a:lvl4pPr>
      <a:lvl5pPr marL="1809919" algn="l" defTabSz="904958" rtl="0" eaLnBrk="1" latinLnBrk="0" hangingPunct="1">
        <a:defRPr sz="1837" kern="1200">
          <a:solidFill>
            <a:schemeClr val="tx1"/>
          </a:solidFill>
          <a:latin typeface="+mn-lt"/>
          <a:ea typeface="+mn-ea"/>
          <a:cs typeface="+mn-cs"/>
        </a:defRPr>
      </a:lvl5pPr>
      <a:lvl6pPr marL="2262398" algn="l" defTabSz="904958" rtl="0" eaLnBrk="1" latinLnBrk="0" hangingPunct="1">
        <a:defRPr sz="1837" kern="1200">
          <a:solidFill>
            <a:schemeClr val="tx1"/>
          </a:solidFill>
          <a:latin typeface="+mn-lt"/>
          <a:ea typeface="+mn-ea"/>
          <a:cs typeface="+mn-cs"/>
        </a:defRPr>
      </a:lvl6pPr>
      <a:lvl7pPr marL="2714879" algn="l" defTabSz="904958" rtl="0" eaLnBrk="1" latinLnBrk="0" hangingPunct="1">
        <a:defRPr sz="1837" kern="1200">
          <a:solidFill>
            <a:schemeClr val="tx1"/>
          </a:solidFill>
          <a:latin typeface="+mn-lt"/>
          <a:ea typeface="+mn-ea"/>
          <a:cs typeface="+mn-cs"/>
        </a:defRPr>
      </a:lvl7pPr>
      <a:lvl8pPr marL="3167354" algn="l" defTabSz="904958" rtl="0" eaLnBrk="1" latinLnBrk="0" hangingPunct="1">
        <a:defRPr sz="1837" kern="1200">
          <a:solidFill>
            <a:schemeClr val="tx1"/>
          </a:solidFill>
          <a:latin typeface="+mn-lt"/>
          <a:ea typeface="+mn-ea"/>
          <a:cs typeface="+mn-cs"/>
        </a:defRPr>
      </a:lvl8pPr>
      <a:lvl9pPr marL="3619836" algn="l" defTabSz="904958" rtl="0" eaLnBrk="1" latinLnBrk="0" hangingPunct="1">
        <a:defRPr sz="1837"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nvPr>
        </p:nvGraphicFramePr>
        <p:xfrm>
          <a:off x="0" y="0"/>
          <a:ext cx="161984" cy="161974"/>
        </p:xfrm>
        <a:graphic>
          <a:graphicData uri="http://schemas.openxmlformats.org/presentationml/2006/ole">
            <p:oleObj spid="_x0000_s137370" name="think-cell Slide" r:id="rId26" imgW="360" imgH="360" progId="">
              <p:embed/>
            </p:oleObj>
          </a:graphicData>
        </a:graphic>
      </p:graphicFrame>
      <p:sp>
        <p:nvSpPr>
          <p:cNvPr id="72" name="Slide Number"/>
          <p:cNvSpPr txBox="1">
            <a:spLocks/>
          </p:cNvSpPr>
          <p:nvPr/>
        </p:nvSpPr>
        <p:spPr bwMode="auto">
          <a:xfrm>
            <a:off x="8807817" y="6574187"/>
            <a:ext cx="161931" cy="16015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marL="0" marR="0" lvl="0" indent="0" algn="r" defTabSz="911013" rtl="0" eaLnBrk="1" fontAlgn="base" latinLnBrk="0" hangingPunct="1">
              <a:lnSpc>
                <a:spcPct val="100000"/>
              </a:lnSpc>
              <a:spcBef>
                <a:spcPct val="0"/>
              </a:spcBef>
              <a:spcAft>
                <a:spcPct val="0"/>
              </a:spcAft>
              <a:buClrTx/>
              <a:buSzTx/>
              <a:buFontTx/>
              <a:buNone/>
              <a:tabLst/>
              <a:defRPr/>
            </a:pPr>
            <a:fld id="{42C328C1-A84F-4A39-A664-DBA00541A8C6}" type="slidenum">
              <a:rPr kumimoji="0" lang="en-ZA" sz="1020" b="0" i="0" u="none" strike="noStrike" kern="1200" cap="none" spc="0" normalizeH="0" baseline="0" noProof="0" smtClean="0">
                <a:ln>
                  <a:noFill/>
                </a:ln>
                <a:solidFill>
                  <a:srgbClr val="897966"/>
                </a:solidFill>
                <a:effectLst/>
                <a:uLnTx/>
                <a:uFillTx/>
                <a:latin typeface="Arial"/>
                <a:ea typeface="ＭＳ Ｐゴシック"/>
                <a:cs typeface="+mn-cs"/>
              </a:rPr>
              <a:pPr marL="0" marR="0" lvl="0" indent="0" algn="r" defTabSz="911013" rtl="0" eaLnBrk="1" fontAlgn="base" latinLnBrk="0" hangingPunct="1">
                <a:lnSpc>
                  <a:spcPct val="100000"/>
                </a:lnSpc>
                <a:spcBef>
                  <a:spcPct val="0"/>
                </a:spcBef>
                <a:spcAft>
                  <a:spcPct val="0"/>
                </a:spcAft>
                <a:buClrTx/>
                <a:buSzTx/>
                <a:buFontTx/>
                <a:buNone/>
                <a:tabLst/>
                <a:defRPr/>
              </a:pPr>
              <a:t>‹#›</a:t>
            </a:fld>
            <a:endParaRPr kumimoji="0" lang="en-ZA" sz="1020" b="0" i="0" u="none" strike="noStrike" kern="1200" cap="none" spc="0" normalizeH="0" baseline="0" noProof="0" dirty="0">
              <a:ln>
                <a:noFill/>
              </a:ln>
              <a:solidFill>
                <a:srgbClr val="897966"/>
              </a:solidFill>
              <a:effectLst/>
              <a:uLnTx/>
              <a:uFillTx/>
              <a:latin typeface="Arial"/>
              <a:ea typeface="ＭＳ Ｐゴシック"/>
              <a:cs typeface="+mn-cs"/>
            </a:endParaRPr>
          </a:p>
        </p:txBody>
      </p:sp>
      <p:pic>
        <p:nvPicPr>
          <p:cNvPr id="64" name="Picture 142"/>
          <p:cNvPicPr>
            <a:picLocks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p:nvPicPr>
        <p:blipFill>
          <a:blip r:embed="rId28"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7" y="2581480"/>
            <a:ext cx="4389768" cy="25122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ZA" noProof="0" smtClean="0"/>
              <a:t>Text</a:t>
            </a:r>
            <a:endParaRPr lang="en-ZA" noProof="0" dirty="0"/>
          </a:p>
        </p:txBody>
      </p:sp>
      <p:sp>
        <p:nvSpPr>
          <p:cNvPr id="11" name="3. Unit of measure" hidden="1"/>
          <p:cNvSpPr txBox="1">
            <a:spLocks noChangeArrowheads="1"/>
          </p:cNvSpPr>
          <p:nvPr/>
        </p:nvSpPr>
        <p:spPr bwMode="auto">
          <a:xfrm>
            <a:off x="84233" y="986832"/>
            <a:ext cx="8885516"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defRPr/>
            </a:pPr>
            <a:r>
              <a:rPr kumimoji="0" lang="en-ZA" sz="1632" b="0" i="0" u="none" strike="noStrike" kern="1200" cap="none" spc="0" normalizeH="0" baseline="0" noProof="0" dirty="0" smtClean="0">
                <a:ln>
                  <a:noFill/>
                </a:ln>
                <a:solidFill>
                  <a:srgbClr val="808080"/>
                </a:solidFill>
                <a:effectLst/>
                <a:uLnTx/>
                <a:uFillTx/>
                <a:latin typeface="Arial"/>
                <a:ea typeface="ＭＳ Ｐゴシック"/>
                <a:cs typeface="+mn-cs"/>
              </a:rPr>
              <a:t>Unit of measure</a:t>
            </a:r>
            <a:endParaRPr kumimoji="0" lang="en-ZA" sz="1632" b="0" i="0" u="none" strike="noStrike" kern="1200" cap="none" spc="0" normalizeH="0" baseline="0" noProof="0" dirty="0">
              <a:ln>
                <a:noFill/>
              </a:ln>
              <a:solidFill>
                <a:srgbClr val="808080"/>
              </a:solidFill>
              <a:effectLst/>
              <a:uLnTx/>
              <a:uFillTx/>
              <a:latin typeface="Arial"/>
              <a:ea typeface="ＭＳ Ｐゴシック"/>
              <a:cs typeface="+mn-cs"/>
            </a:endParaRPr>
          </a:p>
        </p:txBody>
      </p:sp>
      <p:grpSp>
        <p:nvGrpSpPr>
          <p:cNvPr id="15" name="ACET" hidden="1"/>
          <p:cNvGrpSpPr>
            <a:grpSpLocks/>
          </p:cNvGrpSpPr>
          <p:nvPr/>
        </p:nvGrpSpPr>
        <p:grpSpPr bwMode="auto">
          <a:xfrm>
            <a:off x="2377117" y="1969613"/>
            <a:ext cx="4389768" cy="531277"/>
            <a:chOff x="915" y="702"/>
            <a:chExt cx="2686" cy="328"/>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marL="0" marR="0" lvl="0" indent="0" algn="l" defTabSz="911013" rtl="0" eaLnBrk="1" fontAlgn="base" latinLnBrk="0" hangingPunct="1">
                <a:lnSpc>
                  <a:spcPct val="100000"/>
                </a:lnSpc>
                <a:spcBef>
                  <a:spcPct val="0"/>
                </a:spcBef>
                <a:spcAft>
                  <a:spcPct val="0"/>
                </a:spcAft>
                <a:buClrTx/>
                <a:buSzTx/>
                <a:buFontTx/>
                <a:buNone/>
                <a:tabLst/>
                <a:defRPr/>
              </a:pPr>
              <a:r>
                <a:rPr kumimoji="0" lang="en-ZA" sz="1632" b="1" i="0" u="none" strike="noStrike" kern="1200" cap="none" spc="0" normalizeH="0" baseline="0" noProof="0" dirty="0">
                  <a:ln>
                    <a:noFill/>
                  </a:ln>
                  <a:solidFill>
                    <a:srgbClr val="003896"/>
                  </a:solidFill>
                  <a:effectLst/>
                  <a:uLnTx/>
                  <a:uFillTx/>
                  <a:latin typeface="Arial"/>
                  <a:ea typeface="ＭＳ Ｐゴシック"/>
                  <a:cs typeface="+mn-cs"/>
                </a:rPr>
                <a:t>Title</a:t>
              </a:r>
            </a:p>
            <a:p>
              <a:pPr marL="0" marR="0" lvl="0" indent="0" algn="l" defTabSz="911013" rtl="0" eaLnBrk="1" fontAlgn="base" latinLnBrk="0" hangingPunct="1">
                <a:lnSpc>
                  <a:spcPct val="100000"/>
                </a:lnSpc>
                <a:spcBef>
                  <a:spcPct val="0"/>
                </a:spcBef>
                <a:spcAft>
                  <a:spcPct val="0"/>
                </a:spcAft>
                <a:buClrTx/>
                <a:buSzTx/>
                <a:buFontTx/>
                <a:buNone/>
                <a:tabLst/>
                <a:defRPr/>
              </a:pPr>
              <a:r>
                <a:rPr kumimoji="0" lang="en-ZA" sz="1632" b="0" i="0" u="none" strike="noStrike" kern="1200" cap="none" spc="0" normalizeH="0" baseline="0" noProof="0" dirty="0">
                  <a:ln>
                    <a:noFill/>
                  </a:ln>
                  <a:solidFill>
                    <a:srgbClr val="808080"/>
                  </a:solidFill>
                  <a:effectLst/>
                  <a:uLnTx/>
                  <a:uFillTx/>
                  <a:latin typeface="Arial"/>
                  <a:ea typeface="ＭＳ Ｐゴシック"/>
                  <a:cs typeface="+mn-cs"/>
                </a:rPr>
                <a:t>Unit of measure</a:t>
              </a:r>
            </a:p>
          </p:txBody>
        </p:sp>
      </p:grpSp>
      <p:sp>
        <p:nvSpPr>
          <p:cNvPr id="19" name="Title Placeholder 2"/>
          <p:cNvSpPr>
            <a:spLocks noGrp="1" noChangeArrowheads="1"/>
          </p:cNvSpPr>
          <p:nvPr>
            <p:ph type="title"/>
          </p:nvPr>
        </p:nvSpPr>
        <p:spPr bwMode="auto">
          <a:xfrm>
            <a:off x="84233" y="246038"/>
            <a:ext cx="7192092" cy="28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ZA" noProof="0" dirty="0" smtClean="0"/>
              <a:t>Click to edit Master title style</a:t>
            </a:r>
            <a:endParaRPr lang="en-ZA" noProof="0" dirty="0"/>
          </a:p>
        </p:txBody>
      </p:sp>
      <p:grpSp>
        <p:nvGrpSpPr>
          <p:cNvPr id="25" name="LegendBoxes" hidden="1"/>
          <p:cNvGrpSpPr>
            <a:grpSpLocks/>
          </p:cNvGrpSpPr>
          <p:nvPr/>
        </p:nvGrpSpPr>
        <p:grpSpPr bwMode="auto">
          <a:xfrm>
            <a:off x="8153645" y="1037381"/>
            <a:ext cx="784226" cy="1004889"/>
            <a:chOff x="4936" y="176"/>
            <a:chExt cx="494" cy="633"/>
          </a:xfrm>
        </p:grpSpPr>
        <p:sp>
          <p:nvSpPr>
            <p:cNvPr id="26" name="Legend1"/>
            <p:cNvSpPr>
              <a:spLocks noChangeArrowheads="1"/>
            </p:cNvSpPr>
            <p:nvPr/>
          </p:nvSpPr>
          <p:spPr bwMode="auto">
            <a:xfrm>
              <a:off x="5096" y="176"/>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86103" rtl="0" eaLnBrk="1" fontAlgn="base" latinLnBrk="0" hangingPunct="1">
                <a:lnSpc>
                  <a:spcPct val="100000"/>
                </a:lnSpc>
                <a:spcBef>
                  <a:spcPct val="0"/>
                </a:spcBef>
                <a:spcAft>
                  <a:spcPct val="0"/>
                </a:spcAft>
                <a:buClr>
                  <a:srgbClr val="897966"/>
                </a:buClr>
                <a:buSzTx/>
                <a:buFontTx/>
                <a:buNone/>
                <a:tabLst/>
                <a:defRPr/>
              </a:pPr>
              <a:r>
                <a:rPr kumimoji="0" lang="en-ZA"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28" name="Legend2"/>
            <p:cNvSpPr>
              <a:spLocks noChangeArrowheads="1"/>
            </p:cNvSpPr>
            <p:nvPr/>
          </p:nvSpPr>
          <p:spPr bwMode="auto">
            <a:xfrm>
              <a:off x="5096" y="346"/>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86103" rtl="0" eaLnBrk="1" fontAlgn="base" latinLnBrk="0" hangingPunct="1">
                <a:lnSpc>
                  <a:spcPct val="100000"/>
                </a:lnSpc>
                <a:spcBef>
                  <a:spcPct val="0"/>
                </a:spcBef>
                <a:spcAft>
                  <a:spcPct val="0"/>
                </a:spcAft>
                <a:buClr>
                  <a:srgbClr val="897966"/>
                </a:buClr>
                <a:buSzTx/>
                <a:buFontTx/>
                <a:buNone/>
                <a:tabLst/>
                <a:defRPr/>
              </a:pPr>
              <a:r>
                <a:rPr kumimoji="0" lang="en-ZA"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0" name="Legend3"/>
            <p:cNvSpPr>
              <a:spLocks noChangeArrowheads="1"/>
            </p:cNvSpPr>
            <p:nvPr/>
          </p:nvSpPr>
          <p:spPr bwMode="auto">
            <a:xfrm>
              <a:off x="5096" y="517"/>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86103" rtl="0" eaLnBrk="1" fontAlgn="base" latinLnBrk="0" hangingPunct="1">
                <a:lnSpc>
                  <a:spcPct val="100000"/>
                </a:lnSpc>
                <a:spcBef>
                  <a:spcPct val="0"/>
                </a:spcBef>
                <a:spcAft>
                  <a:spcPct val="0"/>
                </a:spcAft>
                <a:buClr>
                  <a:srgbClr val="897966"/>
                </a:buClr>
                <a:buSzTx/>
                <a:buFontTx/>
                <a:buNone/>
                <a:tabLst/>
                <a:defRPr/>
              </a:pPr>
              <a:r>
                <a:rPr kumimoji="0" lang="en-ZA"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2" name="Legend4"/>
            <p:cNvSpPr>
              <a:spLocks noChangeArrowheads="1"/>
            </p:cNvSpPr>
            <p:nvPr/>
          </p:nvSpPr>
          <p:spPr bwMode="auto">
            <a:xfrm>
              <a:off x="5096" y="688"/>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86103" rtl="0" eaLnBrk="1" fontAlgn="base" latinLnBrk="0" hangingPunct="1">
                <a:lnSpc>
                  <a:spcPct val="100000"/>
                </a:lnSpc>
                <a:spcBef>
                  <a:spcPct val="0"/>
                </a:spcBef>
                <a:spcAft>
                  <a:spcPct val="0"/>
                </a:spcAft>
                <a:buClr>
                  <a:srgbClr val="897966"/>
                </a:buClr>
                <a:buSzTx/>
                <a:buFontTx/>
                <a:buNone/>
                <a:tabLst/>
                <a:defRPr/>
              </a:pPr>
              <a:r>
                <a:rPr kumimoji="0" lang="en-ZA"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34" name="LegendLines" hidden="1"/>
          <p:cNvGrpSpPr>
            <a:grpSpLocks/>
          </p:cNvGrpSpPr>
          <p:nvPr/>
        </p:nvGrpSpPr>
        <p:grpSpPr bwMode="auto">
          <a:xfrm>
            <a:off x="7845678" y="1037455"/>
            <a:ext cx="1092201" cy="738188"/>
            <a:chOff x="4750" y="176"/>
            <a:chExt cx="688" cy="465"/>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8" name="Legend1"/>
            <p:cNvSpPr>
              <a:spLocks noChangeArrowheads="1"/>
            </p:cNvSpPr>
            <p:nvPr/>
          </p:nvSpPr>
          <p:spPr bwMode="auto">
            <a:xfrm>
              <a:off x="5104" y="176"/>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86103" rtl="0" eaLnBrk="1" fontAlgn="base" latinLnBrk="0" hangingPunct="1">
                <a:lnSpc>
                  <a:spcPct val="100000"/>
                </a:lnSpc>
                <a:spcBef>
                  <a:spcPct val="0"/>
                </a:spcBef>
                <a:spcAft>
                  <a:spcPct val="0"/>
                </a:spcAft>
                <a:buClr>
                  <a:srgbClr val="897966"/>
                </a:buClr>
                <a:buSzTx/>
                <a:buFontTx/>
                <a:buNone/>
                <a:tabLst/>
                <a:defRPr/>
              </a:pPr>
              <a:r>
                <a:rPr kumimoji="0" lang="en-ZA"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9" name="Legend2"/>
            <p:cNvSpPr>
              <a:spLocks noChangeArrowheads="1"/>
            </p:cNvSpPr>
            <p:nvPr/>
          </p:nvSpPr>
          <p:spPr bwMode="auto">
            <a:xfrm>
              <a:off x="5104" y="344"/>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86103" rtl="0" eaLnBrk="1" fontAlgn="base" latinLnBrk="0" hangingPunct="1">
                <a:lnSpc>
                  <a:spcPct val="100000"/>
                </a:lnSpc>
                <a:spcBef>
                  <a:spcPct val="0"/>
                </a:spcBef>
                <a:spcAft>
                  <a:spcPct val="0"/>
                </a:spcAft>
                <a:buClr>
                  <a:srgbClr val="897966"/>
                </a:buClr>
                <a:buSzTx/>
                <a:buFontTx/>
                <a:buNone/>
                <a:tabLst/>
                <a:defRPr/>
              </a:pPr>
              <a:r>
                <a:rPr kumimoji="0" lang="en-ZA"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40" name="Legend3"/>
            <p:cNvSpPr>
              <a:spLocks noChangeArrowheads="1"/>
            </p:cNvSpPr>
            <p:nvPr/>
          </p:nvSpPr>
          <p:spPr bwMode="auto">
            <a:xfrm>
              <a:off x="5104" y="520"/>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86103" rtl="0" eaLnBrk="1" fontAlgn="base" latinLnBrk="0" hangingPunct="1">
                <a:lnSpc>
                  <a:spcPct val="100000"/>
                </a:lnSpc>
                <a:spcBef>
                  <a:spcPct val="0"/>
                </a:spcBef>
                <a:spcAft>
                  <a:spcPct val="0"/>
                </a:spcAft>
                <a:buClr>
                  <a:srgbClr val="897966"/>
                </a:buClr>
                <a:buSzTx/>
                <a:buFontTx/>
                <a:buNone/>
                <a:tabLst/>
                <a:defRPr/>
              </a:pPr>
              <a:r>
                <a:rPr kumimoji="0" lang="en-ZA"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grpSp>
      <p:grpSp>
        <p:nvGrpSpPr>
          <p:cNvPr id="67" name="Moon" hidden="1"/>
          <p:cNvGrpSpPr>
            <a:grpSpLocks noChangeAspect="1"/>
          </p:cNvGrpSpPr>
          <p:nvPr>
            <p:custDataLst>
              <p:tags r:id="rId8"/>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4"/>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632"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9" name="Arc 91"/>
            <p:cNvSpPr>
              <a:spLocks noChangeAspect="1"/>
            </p:cNvSpPr>
            <p:nvPr>
              <p:custDataLst>
                <p:tags r:id="rId25"/>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632"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66" name="Slide Elements" hidden="1"/>
          <p:cNvGrpSpPr>
            <a:grpSpLocks/>
          </p:cNvGrpSpPr>
          <p:nvPr/>
        </p:nvGrpSpPr>
        <p:grpSpPr bwMode="auto">
          <a:xfrm>
            <a:off x="174252" y="6359562"/>
            <a:ext cx="8795496" cy="374771"/>
            <a:chOff x="121488" y="6346366"/>
            <a:chExt cx="8794114" cy="374771"/>
          </a:xfrm>
        </p:grpSpPr>
        <p:sp>
          <p:nvSpPr>
            <p:cNvPr id="70" name="4. Footnote"/>
            <p:cNvSpPr txBox="1">
              <a:spLocks noChangeArrowheads="1"/>
            </p:cNvSpPr>
            <p:nvPr/>
          </p:nvSpPr>
          <p:spPr bwMode="auto">
            <a:xfrm>
              <a:off x="121488" y="6346366"/>
              <a:ext cx="8794114" cy="160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4775" marR="0" lvl="0" indent="-104775" algn="l" defTabSz="895350" rtl="0" eaLnBrk="1" fontAlgn="base" latinLnBrk="0" hangingPunct="1">
                <a:lnSpc>
                  <a:spcPct val="100000"/>
                </a:lnSpc>
                <a:spcBef>
                  <a:spcPct val="0"/>
                </a:spcBef>
                <a:spcAft>
                  <a:spcPct val="0"/>
                </a:spcAft>
                <a:buClrTx/>
                <a:buSzTx/>
                <a:buFontTx/>
                <a:buNone/>
                <a:tabLst/>
                <a:defRPr/>
              </a:pPr>
              <a:r>
                <a:rPr kumimoji="0" lang="en-ZA" sz="1020" b="0" i="0" u="none" strike="noStrike" kern="1200" cap="none" spc="0" normalizeH="0" baseline="0" noProof="0" dirty="0" smtClean="0">
                  <a:ln>
                    <a:noFill/>
                  </a:ln>
                  <a:solidFill>
                    <a:srgbClr val="000000"/>
                  </a:solidFill>
                  <a:effectLst/>
                  <a:uLnTx/>
                  <a:uFillTx/>
                  <a:latin typeface="Arial"/>
                  <a:ea typeface="ＭＳ Ｐゴシック"/>
                  <a:cs typeface="+mn-cs"/>
                </a:rPr>
                <a:t>1 Footnote</a:t>
              </a:r>
              <a:endParaRPr kumimoji="0" lang="en-ZA" sz="102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71" name="5. Source"/>
            <p:cNvSpPr>
              <a:spLocks noChangeArrowheads="1"/>
            </p:cNvSpPr>
            <p:nvPr/>
          </p:nvSpPr>
          <p:spPr bwMode="auto">
            <a:xfrm>
              <a:off x="121488" y="6560983"/>
              <a:ext cx="8232106" cy="160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0524" marR="0" lvl="0" indent="-620524" algn="l" defTabSz="904092" rtl="0" eaLnBrk="1" fontAlgn="base" latinLnBrk="0" hangingPunct="1">
                <a:lnSpc>
                  <a:spcPct val="100000"/>
                </a:lnSpc>
                <a:spcBef>
                  <a:spcPct val="0"/>
                </a:spcBef>
                <a:spcAft>
                  <a:spcPct val="0"/>
                </a:spcAft>
                <a:buClrTx/>
                <a:buSzTx/>
                <a:buFontTx/>
                <a:buNone/>
                <a:tabLst>
                  <a:tab pos="610881" algn="l"/>
                  <a:tab pos="615705" algn="l"/>
                </a:tabLst>
                <a:defRPr/>
              </a:pPr>
              <a:r>
                <a:rPr kumimoji="0" lang="en-ZA" sz="1020" b="0" i="0" u="none" strike="noStrike" kern="1200" cap="none" spc="0" normalizeH="0" baseline="0" noProof="0" dirty="0">
                  <a:ln>
                    <a:noFill/>
                  </a:ln>
                  <a:solidFill>
                    <a:srgbClr val="000000"/>
                  </a:solidFill>
                  <a:effectLst/>
                  <a:uLnTx/>
                  <a:uFillTx/>
                  <a:latin typeface="Arial"/>
                  <a:ea typeface="ＭＳ Ｐゴシック"/>
                  <a:cs typeface="+mn-cs"/>
                </a:rPr>
                <a:t>SOURCE: Source</a:t>
              </a:r>
            </a:p>
          </p:txBody>
        </p:sp>
      </p:grpSp>
      <p:grpSp>
        <p:nvGrpSpPr>
          <p:cNvPr id="3" name="LegendMoons" hidden="1"/>
          <p:cNvGrpSpPr/>
          <p:nvPr/>
        </p:nvGrpSpPr>
        <p:grpSpPr bwMode="auto">
          <a:xfrm>
            <a:off x="8086809" y="1037381"/>
            <a:ext cx="850629" cy="1306516"/>
            <a:chOff x="8086793" y="1037381"/>
            <a:chExt cx="850629" cy="1306516"/>
          </a:xfrm>
        </p:grpSpPr>
        <p:grpSp>
          <p:nvGrpSpPr>
            <p:cNvPr id="47" name="MoonLegend2"/>
            <p:cNvGrpSpPr>
              <a:grpSpLocks noChangeAspect="1"/>
            </p:cNvGrpSpPr>
            <p:nvPr>
              <p:custDataLst>
                <p:tags r:id="rId9"/>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48" name="MoonLegend4"/>
            <p:cNvGrpSpPr>
              <a:grpSpLocks noChangeAspect="1"/>
            </p:cNvGrpSpPr>
            <p:nvPr>
              <p:custDataLst>
                <p:tags r:id="rId10"/>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sp>
          <p:nvSpPr>
            <p:cNvPr id="50" name="Legend1"/>
            <p:cNvSpPr>
              <a:spLocks noChangeArrowheads="1"/>
            </p:cNvSpPr>
            <p:nvPr/>
          </p:nvSpPr>
          <p:spPr bwMode="auto">
            <a:xfrm>
              <a:off x="8407468" y="1050081"/>
              <a:ext cx="529954" cy="192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86103" rtl="0" eaLnBrk="1" fontAlgn="base" latinLnBrk="0" hangingPunct="1">
                <a:lnSpc>
                  <a:spcPct val="100000"/>
                </a:lnSpc>
                <a:spcBef>
                  <a:spcPct val="0"/>
                </a:spcBef>
                <a:spcAft>
                  <a:spcPct val="0"/>
                </a:spcAft>
                <a:buClr>
                  <a:srgbClr val="897966"/>
                </a:buClr>
                <a:buSzTx/>
                <a:buFontTx/>
                <a:buNone/>
                <a:tabLst/>
                <a:defRPr/>
              </a:pPr>
              <a:r>
                <a:rPr kumimoji="0" lang="en-ZA"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1" name="Legend2"/>
            <p:cNvSpPr>
              <a:spLocks noChangeArrowheads="1"/>
            </p:cNvSpPr>
            <p:nvPr/>
          </p:nvSpPr>
          <p:spPr bwMode="auto">
            <a:xfrm>
              <a:off x="8407468" y="1324719"/>
              <a:ext cx="529954" cy="192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86103" rtl="0" eaLnBrk="1" fontAlgn="base" latinLnBrk="0" hangingPunct="1">
                <a:lnSpc>
                  <a:spcPct val="100000"/>
                </a:lnSpc>
                <a:spcBef>
                  <a:spcPct val="0"/>
                </a:spcBef>
                <a:spcAft>
                  <a:spcPct val="0"/>
                </a:spcAft>
                <a:buClr>
                  <a:srgbClr val="897966"/>
                </a:buClr>
                <a:buSzTx/>
                <a:buFontTx/>
                <a:buNone/>
                <a:tabLst/>
                <a:defRPr/>
              </a:pPr>
              <a:r>
                <a:rPr kumimoji="0" lang="en-ZA"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2" name="Legend3"/>
            <p:cNvSpPr>
              <a:spLocks noChangeArrowheads="1"/>
            </p:cNvSpPr>
            <p:nvPr/>
          </p:nvSpPr>
          <p:spPr bwMode="auto">
            <a:xfrm>
              <a:off x="8407468" y="1599358"/>
              <a:ext cx="529954" cy="192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86103" rtl="0" eaLnBrk="1" fontAlgn="base" latinLnBrk="0" hangingPunct="1">
                <a:lnSpc>
                  <a:spcPct val="100000"/>
                </a:lnSpc>
                <a:spcBef>
                  <a:spcPct val="0"/>
                </a:spcBef>
                <a:spcAft>
                  <a:spcPct val="0"/>
                </a:spcAft>
                <a:buClr>
                  <a:srgbClr val="897966"/>
                </a:buClr>
                <a:buSzTx/>
                <a:buFontTx/>
                <a:buNone/>
                <a:tabLst/>
                <a:defRPr/>
              </a:pPr>
              <a:r>
                <a:rPr kumimoji="0" lang="en-ZA"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3" name="Legend4"/>
            <p:cNvSpPr>
              <a:spLocks noChangeArrowheads="1"/>
            </p:cNvSpPr>
            <p:nvPr/>
          </p:nvSpPr>
          <p:spPr bwMode="auto">
            <a:xfrm>
              <a:off x="8407468" y="1870821"/>
              <a:ext cx="529954" cy="192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86103" rtl="0" eaLnBrk="1" fontAlgn="base" latinLnBrk="0" hangingPunct="1">
                <a:lnSpc>
                  <a:spcPct val="100000"/>
                </a:lnSpc>
                <a:spcBef>
                  <a:spcPct val="0"/>
                </a:spcBef>
                <a:spcAft>
                  <a:spcPct val="0"/>
                </a:spcAft>
                <a:buClr>
                  <a:srgbClr val="897966"/>
                </a:buClr>
                <a:buSzTx/>
                <a:buFontTx/>
                <a:buNone/>
                <a:tabLst/>
                <a:defRPr/>
              </a:pPr>
              <a:r>
                <a:rPr kumimoji="0" lang="en-ZA"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4" name="Legend5"/>
            <p:cNvSpPr>
              <a:spLocks noChangeArrowheads="1"/>
            </p:cNvSpPr>
            <p:nvPr/>
          </p:nvSpPr>
          <p:spPr bwMode="auto">
            <a:xfrm>
              <a:off x="8407468" y="2147046"/>
              <a:ext cx="529954" cy="192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86103" rtl="0" eaLnBrk="1" fontAlgn="base" latinLnBrk="0" hangingPunct="1">
                <a:lnSpc>
                  <a:spcPct val="100000"/>
                </a:lnSpc>
                <a:spcBef>
                  <a:spcPct val="0"/>
                </a:spcBef>
                <a:spcAft>
                  <a:spcPct val="0"/>
                </a:spcAft>
                <a:buClr>
                  <a:srgbClr val="897966"/>
                </a:buClr>
                <a:buSzTx/>
                <a:buFontTx/>
                <a:buNone/>
                <a:tabLst/>
                <a:defRPr/>
              </a:pPr>
              <a:r>
                <a:rPr kumimoji="0" lang="en-ZA"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grpSp>
          <p:nvGrpSpPr>
            <p:cNvPr id="55" name="MoonLegend3"/>
            <p:cNvGrpSpPr>
              <a:grpSpLocks noChangeAspect="1"/>
            </p:cNvGrpSpPr>
            <p:nvPr>
              <p:custDataLst>
                <p:tags r:id="rId11"/>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57" name="Arc 48"/>
              <p:cNvSpPr>
                <a:spLocks noChangeAspect="1"/>
              </p:cNvSpPr>
              <p:nvPr>
                <p:custDataLst>
                  <p:tags r:id="rId19"/>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77" name="MoonLegend5"/>
            <p:cNvGrpSpPr>
              <a:grpSpLocks noChangeAspect="1"/>
            </p:cNvGrpSpPr>
            <p:nvPr userDrawn="1">
              <p:custDataLst>
                <p:tags r:id="rId12"/>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79" name="Arc 48"/>
              <p:cNvSpPr>
                <a:spLocks noChangeAspect="1"/>
              </p:cNvSpPr>
              <p:nvPr>
                <p:custDataLst>
                  <p:tags r:id="rId17"/>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80" name="MoonLegend1"/>
            <p:cNvGrpSpPr>
              <a:grpSpLocks noChangeAspect="1"/>
            </p:cNvGrpSpPr>
            <p:nvPr userDrawn="1">
              <p:custDataLst>
                <p:tags r:id="rId13"/>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82"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1013" rtl="0" eaLnBrk="1" fontAlgn="base" latinLnBrk="0" hangingPunct="1">
                  <a:lnSpc>
                    <a:spcPct val="100000"/>
                  </a:lnSpc>
                  <a:spcBef>
                    <a:spcPct val="0"/>
                  </a:spcBef>
                  <a:spcAft>
                    <a:spcPct val="0"/>
                  </a:spcAft>
                  <a:buClrTx/>
                  <a:buSzTx/>
                  <a:buFontTx/>
                  <a:buNone/>
                  <a:tabLst/>
                  <a:defRPr/>
                </a:pPr>
                <a:endParaRPr kumimoji="0" lang="en-ZA"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sp>
        <p:nvSpPr>
          <p:cNvPr id="76" name="1. On-page tracker" hidden="1"/>
          <p:cNvSpPr>
            <a:spLocks noChangeArrowheads="1"/>
          </p:cNvSpPr>
          <p:nvPr/>
        </p:nvSpPr>
        <p:spPr bwMode="auto">
          <a:xfrm>
            <a:off x="84233" y="27537"/>
            <a:ext cx="765488" cy="192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911013" rtl="0" eaLnBrk="1" fontAlgn="base" latinLnBrk="0" hangingPunct="1">
              <a:lnSpc>
                <a:spcPct val="100000"/>
              </a:lnSpc>
              <a:spcBef>
                <a:spcPct val="0"/>
              </a:spcBef>
              <a:spcAft>
                <a:spcPct val="0"/>
              </a:spcAft>
              <a:buClrTx/>
              <a:buSzTx/>
              <a:buFontTx/>
              <a:buNone/>
              <a:tabLst/>
              <a:defRPr/>
            </a:pPr>
            <a:r>
              <a:rPr kumimoji="0" lang="en-ZA" sz="1224" b="0" i="0" u="none" strike="noStrike" kern="1200" cap="none" spc="0" normalizeH="0" baseline="0" noProof="0" dirty="0">
                <a:ln>
                  <a:noFill/>
                </a:ln>
                <a:solidFill>
                  <a:srgbClr val="FFFFFF"/>
                </a:solidFill>
                <a:effectLst/>
                <a:uLnTx/>
                <a:uFillTx/>
                <a:latin typeface="Arial"/>
                <a:ea typeface="ＭＳ Ｐゴシック"/>
                <a:cs typeface="+mn-cs"/>
              </a:rPr>
              <a:t>TRACKER</a:t>
            </a:r>
          </a:p>
        </p:txBody>
      </p:sp>
      <p:grpSp>
        <p:nvGrpSpPr>
          <p:cNvPr id="73" name="Sticker" hidden="1"/>
          <p:cNvGrpSpPr/>
          <p:nvPr/>
        </p:nvGrpSpPr>
        <p:grpSpPr bwMode="ltGray">
          <a:xfrm>
            <a:off x="7779146" y="1037381"/>
            <a:ext cx="1138092" cy="248737"/>
            <a:chOff x="7623833" y="1016730"/>
            <a:chExt cx="1115370" cy="243785"/>
          </a:xfrm>
        </p:grpSpPr>
        <p:sp>
          <p:nvSpPr>
            <p:cNvPr id="74" name="StickerRectangle"/>
            <p:cNvSpPr>
              <a:spLocks noChangeArrowheads="1"/>
            </p:cNvSpPr>
            <p:nvPr/>
          </p:nvSpPr>
          <p:spPr bwMode="ltGray">
            <a:xfrm>
              <a:off x="7623833" y="1016730"/>
              <a:ext cx="1115370" cy="243785"/>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marL="0" marR="0" lvl="0" indent="0" algn="r" defTabSz="886103" rtl="0" eaLnBrk="1" fontAlgn="base" latinLnBrk="0" hangingPunct="1">
                <a:lnSpc>
                  <a:spcPct val="100000"/>
                </a:lnSpc>
                <a:spcBef>
                  <a:spcPct val="0"/>
                </a:spcBef>
                <a:spcAft>
                  <a:spcPct val="0"/>
                </a:spcAft>
                <a:buClr>
                  <a:srgbClr val="897966"/>
                </a:buClr>
                <a:buSzTx/>
                <a:buFontTx/>
                <a:buNone/>
                <a:tabLst/>
                <a:defRPr/>
              </a:pPr>
              <a:r>
                <a:rPr kumimoji="0" lang="en-ZA" sz="1224" b="0" i="0" u="none" strike="noStrike" kern="1200" cap="none" spc="0" normalizeH="0" baseline="0" noProof="0" dirty="0">
                  <a:ln>
                    <a:noFill/>
                  </a:ln>
                  <a:solidFill>
                    <a:srgbClr val="FFFFFF"/>
                  </a:solidFill>
                  <a:effectLst/>
                  <a:uLnTx/>
                  <a:uFillTx/>
                  <a:latin typeface="Arial"/>
                  <a:ea typeface="ＭＳ Ｐゴシック"/>
                  <a:cs typeface="+mn-cs"/>
                </a:rPr>
                <a:t>PRELIMINARY</a:t>
              </a:r>
            </a:p>
          </p:txBody>
        </p:sp>
        <p:cxnSp>
          <p:nvCxnSpPr>
            <p:cNvPr id="75" name="AutoShape 32"/>
            <p:cNvCxnSpPr>
              <a:cxnSpLocks noChangeShapeType="1"/>
              <a:stCxn id="74" idx="4"/>
              <a:endCxn id="74" idx="6"/>
            </p:cNvCxnSpPr>
            <p:nvPr/>
          </p:nvCxnSpPr>
          <p:spPr bwMode="ltGray">
            <a:xfrm>
              <a:off x="7623833" y="1260515"/>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23833" y="1016730"/>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4134708946"/>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Lst>
  <p:timing>
    <p:tnLst>
      <p:par>
        <p:cTn id="1" dur="indefinite" restart="never" nodeType="tmRoot"/>
      </p:par>
    </p:tnLst>
  </p:timing>
  <p:hf sldNum="0" hdr="0" ftr="0" dt="0"/>
  <p:txStyles>
    <p:titleStyle>
      <a:lvl1pPr algn="l" defTabSz="886103" rtl="0" eaLnBrk="1" fontAlgn="base" hangingPunct="1">
        <a:spcBef>
          <a:spcPct val="0"/>
        </a:spcBef>
        <a:spcAft>
          <a:spcPct val="0"/>
        </a:spcAft>
        <a:tabLst>
          <a:tab pos="267084" algn="l"/>
        </a:tabLst>
        <a:defRPr sz="1837" b="0" baseline="0">
          <a:solidFill>
            <a:schemeClr val="bg1"/>
          </a:solidFill>
          <a:latin typeface="+mj-lt"/>
          <a:ea typeface="Arial Unicode MS" pitchFamily="34" charset="-128"/>
          <a:cs typeface="Arial Unicode MS" pitchFamily="34" charset="-128"/>
        </a:defRPr>
      </a:lvl1pPr>
      <a:lvl2pPr algn="l" defTabSz="886103" rtl="0" eaLnBrk="1" fontAlgn="base" hangingPunct="1">
        <a:spcBef>
          <a:spcPct val="0"/>
        </a:spcBef>
        <a:spcAft>
          <a:spcPct val="0"/>
        </a:spcAft>
        <a:defRPr sz="1939" b="1">
          <a:solidFill>
            <a:schemeClr val="tx2"/>
          </a:solidFill>
          <a:latin typeface="Arial" charset="0"/>
        </a:defRPr>
      </a:lvl2pPr>
      <a:lvl3pPr algn="l" defTabSz="886103" rtl="0" eaLnBrk="1" fontAlgn="base" hangingPunct="1">
        <a:spcBef>
          <a:spcPct val="0"/>
        </a:spcBef>
        <a:spcAft>
          <a:spcPct val="0"/>
        </a:spcAft>
        <a:defRPr sz="1939" b="1">
          <a:solidFill>
            <a:schemeClr val="tx2"/>
          </a:solidFill>
          <a:latin typeface="Arial" charset="0"/>
        </a:defRPr>
      </a:lvl3pPr>
      <a:lvl4pPr algn="l" defTabSz="886103" rtl="0" eaLnBrk="1" fontAlgn="base" hangingPunct="1">
        <a:spcBef>
          <a:spcPct val="0"/>
        </a:spcBef>
        <a:spcAft>
          <a:spcPct val="0"/>
        </a:spcAft>
        <a:defRPr sz="1939" b="1">
          <a:solidFill>
            <a:schemeClr val="tx2"/>
          </a:solidFill>
          <a:latin typeface="Arial" charset="0"/>
        </a:defRPr>
      </a:lvl4pPr>
      <a:lvl5pPr algn="l" defTabSz="886103" rtl="0" eaLnBrk="1" fontAlgn="base" hangingPunct="1">
        <a:spcBef>
          <a:spcPct val="0"/>
        </a:spcBef>
        <a:spcAft>
          <a:spcPct val="0"/>
        </a:spcAft>
        <a:defRPr sz="1939" b="1">
          <a:solidFill>
            <a:schemeClr val="tx2"/>
          </a:solidFill>
          <a:latin typeface="Arial" charset="0"/>
        </a:defRPr>
      </a:lvl5pPr>
      <a:lvl6pPr marL="452474" algn="l" defTabSz="886103" rtl="0" eaLnBrk="1" fontAlgn="base" hangingPunct="1">
        <a:spcBef>
          <a:spcPct val="0"/>
        </a:spcBef>
        <a:spcAft>
          <a:spcPct val="0"/>
        </a:spcAft>
        <a:defRPr sz="1939" b="1">
          <a:solidFill>
            <a:schemeClr val="tx2"/>
          </a:solidFill>
          <a:latin typeface="Arial" charset="0"/>
        </a:defRPr>
      </a:lvl6pPr>
      <a:lvl7pPr marL="904958" algn="l" defTabSz="886103" rtl="0" eaLnBrk="1" fontAlgn="base" hangingPunct="1">
        <a:spcBef>
          <a:spcPct val="0"/>
        </a:spcBef>
        <a:spcAft>
          <a:spcPct val="0"/>
        </a:spcAft>
        <a:defRPr sz="1939" b="1">
          <a:solidFill>
            <a:schemeClr val="tx2"/>
          </a:solidFill>
          <a:latin typeface="Arial" charset="0"/>
        </a:defRPr>
      </a:lvl7pPr>
      <a:lvl8pPr marL="1357436" algn="l" defTabSz="886103" rtl="0" eaLnBrk="1" fontAlgn="base" hangingPunct="1">
        <a:spcBef>
          <a:spcPct val="0"/>
        </a:spcBef>
        <a:spcAft>
          <a:spcPct val="0"/>
        </a:spcAft>
        <a:defRPr sz="1939" b="1">
          <a:solidFill>
            <a:schemeClr val="tx2"/>
          </a:solidFill>
          <a:latin typeface="Arial" charset="0"/>
        </a:defRPr>
      </a:lvl8pPr>
      <a:lvl9pPr marL="1809919" algn="l" defTabSz="886103" rtl="0" eaLnBrk="1" fontAlgn="base" hangingPunct="1">
        <a:spcBef>
          <a:spcPct val="0"/>
        </a:spcBef>
        <a:spcAft>
          <a:spcPct val="0"/>
        </a:spcAft>
        <a:defRPr sz="1939" b="1">
          <a:solidFill>
            <a:schemeClr val="tx2"/>
          </a:solidFill>
          <a:latin typeface="Arial" charset="0"/>
        </a:defRPr>
      </a:lvl9pPr>
    </p:titleStyle>
    <p:bodyStyle>
      <a:lvl1pPr marL="0" indent="0" algn="l" defTabSz="886103" rtl="0" eaLnBrk="1" fontAlgn="base" hangingPunct="1">
        <a:spcBef>
          <a:spcPct val="0"/>
        </a:spcBef>
        <a:spcAft>
          <a:spcPct val="0"/>
        </a:spcAft>
        <a:buClr>
          <a:schemeClr val="tx2"/>
        </a:buClr>
        <a:defRPr sz="1632" baseline="0">
          <a:solidFill>
            <a:schemeClr val="tx1"/>
          </a:solidFill>
          <a:latin typeface="+mn-lt"/>
          <a:ea typeface="Arial Unicode MS" pitchFamily="34" charset="-128"/>
          <a:cs typeface="Arial Unicode MS" pitchFamily="34" charset="-128"/>
        </a:defRPr>
      </a:lvl1pPr>
      <a:lvl2pPr marL="191677" indent="-190105" algn="l" defTabSz="886103" rtl="0" eaLnBrk="1" fontAlgn="base" hangingPunct="1">
        <a:spcBef>
          <a:spcPct val="0"/>
        </a:spcBef>
        <a:spcAft>
          <a:spcPct val="0"/>
        </a:spcAft>
        <a:buClr>
          <a:schemeClr val="tx2"/>
        </a:buClr>
        <a:buSzPct val="125000"/>
        <a:buFont typeface="Arial" pitchFamily="34" charset="0"/>
        <a:buChar char="•"/>
        <a:defRPr sz="1632" baseline="0">
          <a:solidFill>
            <a:schemeClr val="tx1"/>
          </a:solidFill>
          <a:latin typeface="+mn-lt"/>
          <a:ea typeface="Arial Unicode MS" pitchFamily="34" charset="-128"/>
          <a:cs typeface="Arial Unicode MS" pitchFamily="34" charset="-128"/>
        </a:defRPr>
      </a:lvl2pPr>
      <a:lvl3pPr marL="452474" indent="-259241" algn="l" defTabSz="886103" rtl="0" eaLnBrk="1" fontAlgn="base" hangingPunct="1">
        <a:spcBef>
          <a:spcPct val="0"/>
        </a:spcBef>
        <a:spcAft>
          <a:spcPct val="0"/>
        </a:spcAft>
        <a:buClr>
          <a:schemeClr val="tx2"/>
        </a:buClr>
        <a:buSzPct val="120000"/>
        <a:buFont typeface="Arial" charset="0"/>
        <a:buChar char="–"/>
        <a:defRPr sz="1632" baseline="0">
          <a:solidFill>
            <a:schemeClr val="tx1"/>
          </a:solidFill>
          <a:latin typeface="+mn-lt"/>
          <a:ea typeface="Arial Unicode MS" pitchFamily="34" charset="-128"/>
          <a:cs typeface="Arial Unicode MS" pitchFamily="34" charset="-128"/>
        </a:defRPr>
      </a:lvl3pPr>
      <a:lvl4pPr marL="608024" indent="-153966" algn="l" defTabSz="886103" rtl="0" eaLnBrk="1" fontAlgn="base" hangingPunct="1">
        <a:spcBef>
          <a:spcPct val="0"/>
        </a:spcBef>
        <a:spcAft>
          <a:spcPct val="0"/>
        </a:spcAft>
        <a:buClr>
          <a:schemeClr val="tx2"/>
        </a:buClr>
        <a:buSzPct val="100000"/>
        <a:buFont typeface="Arial" pitchFamily="34" charset="0"/>
        <a:buChar char="•"/>
        <a:defRPr sz="1632" baseline="0">
          <a:solidFill>
            <a:schemeClr val="tx1"/>
          </a:solidFill>
          <a:latin typeface="+mn-lt"/>
          <a:ea typeface="Arial Unicode MS" pitchFamily="34" charset="-128"/>
          <a:cs typeface="Arial Unicode MS" pitchFamily="34" charset="-128"/>
        </a:defRPr>
      </a:lvl4pPr>
      <a:lvl5pPr marL="742067" indent="-128835" algn="l" defTabSz="886103"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ea typeface="Arial Unicode MS" pitchFamily="34" charset="-128"/>
          <a:cs typeface="Arial Unicode MS" pitchFamily="34" charset="-128"/>
        </a:defRPr>
      </a:lvl5pPr>
      <a:lvl6pPr marL="742067" indent="-128835" algn="l" defTabSz="886103"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42067" indent="-128835" algn="l" defTabSz="886103"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42067" indent="-128835" algn="l" defTabSz="886103"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42067" indent="-128835" algn="l" defTabSz="886103"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04958" rtl="0" eaLnBrk="1" latinLnBrk="0" hangingPunct="1">
        <a:defRPr sz="1837" kern="1200">
          <a:solidFill>
            <a:schemeClr val="tx1"/>
          </a:solidFill>
          <a:latin typeface="+mn-lt"/>
          <a:ea typeface="+mn-ea"/>
          <a:cs typeface="+mn-cs"/>
        </a:defRPr>
      </a:lvl1pPr>
      <a:lvl2pPr marL="452474" algn="l" defTabSz="904958" rtl="0" eaLnBrk="1" latinLnBrk="0" hangingPunct="1">
        <a:defRPr sz="1837" kern="1200">
          <a:solidFill>
            <a:schemeClr val="tx1"/>
          </a:solidFill>
          <a:latin typeface="+mn-lt"/>
          <a:ea typeface="+mn-ea"/>
          <a:cs typeface="+mn-cs"/>
        </a:defRPr>
      </a:lvl2pPr>
      <a:lvl3pPr marL="904958" algn="l" defTabSz="904958" rtl="0" eaLnBrk="1" latinLnBrk="0" hangingPunct="1">
        <a:defRPr sz="1837" kern="1200">
          <a:solidFill>
            <a:schemeClr val="tx1"/>
          </a:solidFill>
          <a:latin typeface="+mn-lt"/>
          <a:ea typeface="+mn-ea"/>
          <a:cs typeface="+mn-cs"/>
        </a:defRPr>
      </a:lvl3pPr>
      <a:lvl4pPr marL="1357436" algn="l" defTabSz="904958" rtl="0" eaLnBrk="1" latinLnBrk="0" hangingPunct="1">
        <a:defRPr sz="1837" kern="1200">
          <a:solidFill>
            <a:schemeClr val="tx1"/>
          </a:solidFill>
          <a:latin typeface="+mn-lt"/>
          <a:ea typeface="+mn-ea"/>
          <a:cs typeface="+mn-cs"/>
        </a:defRPr>
      </a:lvl4pPr>
      <a:lvl5pPr marL="1809919" algn="l" defTabSz="904958" rtl="0" eaLnBrk="1" latinLnBrk="0" hangingPunct="1">
        <a:defRPr sz="1837" kern="1200">
          <a:solidFill>
            <a:schemeClr val="tx1"/>
          </a:solidFill>
          <a:latin typeface="+mn-lt"/>
          <a:ea typeface="+mn-ea"/>
          <a:cs typeface="+mn-cs"/>
        </a:defRPr>
      </a:lvl5pPr>
      <a:lvl6pPr marL="2262398" algn="l" defTabSz="904958" rtl="0" eaLnBrk="1" latinLnBrk="0" hangingPunct="1">
        <a:defRPr sz="1837" kern="1200">
          <a:solidFill>
            <a:schemeClr val="tx1"/>
          </a:solidFill>
          <a:latin typeface="+mn-lt"/>
          <a:ea typeface="+mn-ea"/>
          <a:cs typeface="+mn-cs"/>
        </a:defRPr>
      </a:lvl6pPr>
      <a:lvl7pPr marL="2714879" algn="l" defTabSz="904958" rtl="0" eaLnBrk="1" latinLnBrk="0" hangingPunct="1">
        <a:defRPr sz="1837" kern="1200">
          <a:solidFill>
            <a:schemeClr val="tx1"/>
          </a:solidFill>
          <a:latin typeface="+mn-lt"/>
          <a:ea typeface="+mn-ea"/>
          <a:cs typeface="+mn-cs"/>
        </a:defRPr>
      </a:lvl7pPr>
      <a:lvl8pPr marL="3167354" algn="l" defTabSz="904958" rtl="0" eaLnBrk="1" latinLnBrk="0" hangingPunct="1">
        <a:defRPr sz="1837" kern="1200">
          <a:solidFill>
            <a:schemeClr val="tx1"/>
          </a:solidFill>
          <a:latin typeface="+mn-lt"/>
          <a:ea typeface="+mn-ea"/>
          <a:cs typeface="+mn-cs"/>
        </a:defRPr>
      </a:lvl8pPr>
      <a:lvl9pPr marL="3619836" algn="l" defTabSz="904958" rtl="0" eaLnBrk="1" latinLnBrk="0" hangingPunct="1">
        <a:defRPr sz="183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609224180"/>
              </p:ext>
            </p:extLst>
          </p:nvPr>
        </p:nvGraphicFramePr>
        <p:xfrm>
          <a:off x="0" y="0"/>
          <a:ext cx="161984" cy="161974"/>
        </p:xfrm>
        <a:graphic>
          <a:graphicData uri="http://schemas.openxmlformats.org/presentationml/2006/ole">
            <p:oleObj spid="_x0000_s15548" name="think-cell Slide" r:id="rId23" imgW="360" imgH="360" progId="">
              <p:embed/>
            </p:oleObj>
          </a:graphicData>
        </a:graphic>
      </p:graphicFrame>
      <p:pic>
        <p:nvPicPr>
          <p:cNvPr id="64" name="Picture 142"/>
          <p:cNvPicPr>
            <a:picLocks noChangeArrowheads="1"/>
          </p:cNvPicPr>
          <p:nvPr userDrawn="1"/>
        </p:nvPicPr>
        <p:blipFill>
          <a:blip r:embed="rId24"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5" name="Picture 140"/>
          <p:cNvPicPr>
            <a:picLocks noChangeArrowheads="1"/>
          </p:cNvPicPr>
          <p:nvPr userDrawn="1"/>
        </p:nvPicPr>
        <p:blipFill>
          <a:blip r:embed="rId25" cstate="print">
            <a:extLst>
              <a:ext uri="{28A0092B-C50C-407E-A947-70E740481C1C}">
                <a14:useLocalDpi xmlns:a14="http://schemas.microsoft.com/office/drawing/2010/main" xmlns="" val="0"/>
              </a:ext>
            </a:extLst>
          </a:blip>
          <a:srcRect/>
          <a:stretch>
            <a:fillRect/>
          </a:stretch>
        </p:blipFill>
        <p:spPr bwMode="auto">
          <a:xfrm>
            <a:off x="7662863" y="341316"/>
            <a:ext cx="1173162" cy="2952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userDrawn="1">
            <p:ph type="body" idx="1"/>
          </p:nvPr>
        </p:nvSpPr>
        <p:spPr bwMode="auto">
          <a:xfrm>
            <a:off x="2377117" y="2581480"/>
            <a:ext cx="4389768" cy="125611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1" name="McK 3. Unit of measure" hidden="1"/>
          <p:cNvSpPr txBox="1">
            <a:spLocks noChangeArrowheads="1"/>
          </p:cNvSpPr>
          <p:nvPr userDrawn="1"/>
        </p:nvSpPr>
        <p:spPr bwMode="auto">
          <a:xfrm>
            <a:off x="174253"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0" marR="0" lvl="0" indent="0" algn="l" defTabSz="913526" rtl="0" eaLnBrk="1" fontAlgn="base" latinLnBrk="0" hangingPunct="1">
              <a:lnSpc>
                <a:spcPct val="100000"/>
              </a:lnSpc>
              <a:spcBef>
                <a:spcPct val="0"/>
              </a:spcBef>
              <a:spcAft>
                <a:spcPct val="0"/>
              </a:spcAft>
              <a:buClrTx/>
              <a:buSzTx/>
              <a:buFontTx/>
              <a:buNone/>
              <a:tabLst/>
              <a:defRPr/>
            </a:pPr>
            <a:r>
              <a:rPr kumimoji="0" lang="en-US" sz="1632" b="0" i="0" u="none" strike="noStrike" kern="1200" cap="none" spc="0" normalizeH="0" baseline="0" noProof="0" dirty="0" smtClean="0">
                <a:ln>
                  <a:noFill/>
                </a:ln>
                <a:solidFill>
                  <a:srgbClr val="808080"/>
                </a:solidFill>
                <a:effectLst/>
                <a:uLnTx/>
                <a:uFillTx/>
                <a:latin typeface="Arial"/>
                <a:ea typeface="ＭＳ Ｐゴシック"/>
                <a:cs typeface="+mn-cs"/>
              </a:rPr>
              <a:t>Unit of measure</a:t>
            </a:r>
          </a:p>
        </p:txBody>
      </p:sp>
      <p:grpSp>
        <p:nvGrpSpPr>
          <p:cNvPr id="15" name="ACET" hidden="1"/>
          <p:cNvGrpSpPr>
            <a:grpSpLocks/>
          </p:cNvGrpSpPr>
          <p:nvPr userDrawn="1"/>
        </p:nvGrpSpPr>
        <p:grpSpPr bwMode="auto">
          <a:xfrm>
            <a:off x="2377117" y="1969613"/>
            <a:ext cx="4389768" cy="531277"/>
            <a:chOff x="915" y="702"/>
            <a:chExt cx="2686" cy="328"/>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marL="0" marR="0" lvl="0" indent="0" algn="l" defTabSz="932962" rtl="0" eaLnBrk="1" fontAlgn="base" latinLnBrk="0" hangingPunct="1">
                <a:lnSpc>
                  <a:spcPct val="100000"/>
                </a:lnSpc>
                <a:spcBef>
                  <a:spcPct val="0"/>
                </a:spcBef>
                <a:spcAft>
                  <a:spcPct val="0"/>
                </a:spcAft>
                <a:buClrTx/>
                <a:buSzTx/>
                <a:buFontTx/>
                <a:buNone/>
                <a:tabLst/>
                <a:defRPr/>
              </a:pPr>
              <a:r>
                <a:rPr kumimoji="0" lang="en-US" sz="1632" b="1" i="0" u="none" strike="noStrike" kern="1200" cap="none" spc="0" normalizeH="0" baseline="0" noProof="0" dirty="0">
                  <a:ln>
                    <a:noFill/>
                  </a:ln>
                  <a:solidFill>
                    <a:srgbClr val="003896"/>
                  </a:solidFill>
                  <a:effectLst/>
                  <a:uLnTx/>
                  <a:uFillTx/>
                  <a:latin typeface="Arial"/>
                  <a:ea typeface="ＭＳ Ｐゴシック"/>
                  <a:cs typeface="+mn-cs"/>
                </a:rPr>
                <a:t>Title</a:t>
              </a:r>
            </a:p>
            <a:p>
              <a:pPr marL="0" marR="0" lvl="0" indent="0" algn="l" defTabSz="932962" rtl="0" eaLnBrk="1" fontAlgn="base" latinLnBrk="0" hangingPunct="1">
                <a:lnSpc>
                  <a:spcPct val="100000"/>
                </a:lnSpc>
                <a:spcBef>
                  <a:spcPct val="0"/>
                </a:spcBef>
                <a:spcAft>
                  <a:spcPct val="0"/>
                </a:spcAft>
                <a:buClrTx/>
                <a:buSzTx/>
                <a:buFontTx/>
                <a:buNone/>
                <a:tabLst/>
                <a:defRPr/>
              </a:pPr>
              <a:r>
                <a:rPr kumimoji="0" lang="en-US" sz="1632" b="0" i="0" u="none" strike="noStrike" kern="1200" cap="none" spc="0" normalizeH="0" baseline="0" noProof="0" dirty="0">
                  <a:ln>
                    <a:noFill/>
                  </a:ln>
                  <a:solidFill>
                    <a:srgbClr val="808080"/>
                  </a:solidFill>
                  <a:effectLst/>
                  <a:uLnTx/>
                  <a:uFillTx/>
                  <a:latin typeface="Arial"/>
                  <a:ea typeface="ＭＳ Ｐゴシック"/>
                  <a:cs typeface="+mn-cs"/>
                </a:rPr>
                <a:t>Unit of measure</a:t>
              </a:r>
            </a:p>
          </p:txBody>
        </p:sp>
      </p:grpSp>
      <p:sp>
        <p:nvSpPr>
          <p:cNvPr id="19" name="Title Placeholder 2"/>
          <p:cNvSpPr>
            <a:spLocks noGrp="1" noChangeArrowheads="1"/>
          </p:cNvSpPr>
          <p:nvPr userDrawn="1">
            <p:ph type="title"/>
          </p:nvPr>
        </p:nvSpPr>
        <p:spPr bwMode="auto">
          <a:xfrm>
            <a:off x="174252"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userDrawn="1"/>
        </p:nvGrpSpPr>
        <p:grpSpPr bwMode="auto">
          <a:xfrm>
            <a:off x="8153645" y="1037381"/>
            <a:ext cx="784226" cy="1004889"/>
            <a:chOff x="4936" y="176"/>
            <a:chExt cx="494" cy="633"/>
          </a:xfrm>
        </p:grpSpPr>
        <p:sp>
          <p:nvSpPr>
            <p:cNvPr id="26" name="Legend1"/>
            <p:cNvSpPr>
              <a:spLocks noChangeArrowheads="1"/>
            </p:cNvSpPr>
            <p:nvPr/>
          </p:nvSpPr>
          <p:spPr bwMode="auto">
            <a:xfrm>
              <a:off x="5096" y="176"/>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799" rtl="0" eaLnBrk="1" fontAlgn="base" latinLnBrk="0" hangingPunct="1">
                <a:lnSpc>
                  <a:spcPct val="100000"/>
                </a:lnSpc>
                <a:spcBef>
                  <a:spcPct val="0"/>
                </a:spcBef>
                <a:spcAft>
                  <a:spcPct val="0"/>
                </a:spcAft>
                <a:buClr>
                  <a:srgbClr val="83725B"/>
                </a:buClr>
                <a:buSzTx/>
                <a:buFontTx/>
                <a:buNone/>
                <a:tabLst/>
                <a:defRPr/>
              </a:pPr>
              <a:r>
                <a:rPr kumimoji="0" lang="en-US"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28" name="Legend2"/>
            <p:cNvSpPr>
              <a:spLocks noChangeArrowheads="1"/>
            </p:cNvSpPr>
            <p:nvPr/>
          </p:nvSpPr>
          <p:spPr bwMode="auto">
            <a:xfrm>
              <a:off x="5096" y="346"/>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799" rtl="0" eaLnBrk="1" fontAlgn="base" latinLnBrk="0" hangingPunct="1">
                <a:lnSpc>
                  <a:spcPct val="100000"/>
                </a:lnSpc>
                <a:spcBef>
                  <a:spcPct val="0"/>
                </a:spcBef>
                <a:spcAft>
                  <a:spcPct val="0"/>
                </a:spcAft>
                <a:buClr>
                  <a:srgbClr val="83725B"/>
                </a:buClr>
                <a:buSzTx/>
                <a:buFontTx/>
                <a:buNone/>
                <a:tabLst/>
                <a:defRPr/>
              </a:pPr>
              <a:r>
                <a:rPr kumimoji="0" lang="en-US"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0" name="Legend3"/>
            <p:cNvSpPr>
              <a:spLocks noChangeArrowheads="1"/>
            </p:cNvSpPr>
            <p:nvPr/>
          </p:nvSpPr>
          <p:spPr bwMode="auto">
            <a:xfrm>
              <a:off x="5096" y="517"/>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799" rtl="0" eaLnBrk="1" fontAlgn="base" latinLnBrk="0" hangingPunct="1">
                <a:lnSpc>
                  <a:spcPct val="100000"/>
                </a:lnSpc>
                <a:spcBef>
                  <a:spcPct val="0"/>
                </a:spcBef>
                <a:spcAft>
                  <a:spcPct val="0"/>
                </a:spcAft>
                <a:buClr>
                  <a:srgbClr val="83725B"/>
                </a:buClr>
                <a:buSzTx/>
                <a:buFontTx/>
                <a:buNone/>
                <a:tabLst/>
                <a:defRPr/>
              </a:pPr>
              <a:r>
                <a:rPr kumimoji="0" lang="en-US"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2" name="Legend4"/>
            <p:cNvSpPr>
              <a:spLocks noChangeArrowheads="1"/>
            </p:cNvSpPr>
            <p:nvPr/>
          </p:nvSpPr>
          <p:spPr bwMode="auto">
            <a:xfrm>
              <a:off x="5096" y="688"/>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799" rtl="0" eaLnBrk="1" fontAlgn="base" latinLnBrk="0" hangingPunct="1">
                <a:lnSpc>
                  <a:spcPct val="100000"/>
                </a:lnSpc>
                <a:spcBef>
                  <a:spcPct val="0"/>
                </a:spcBef>
                <a:spcAft>
                  <a:spcPct val="0"/>
                </a:spcAft>
                <a:buClr>
                  <a:srgbClr val="83725B"/>
                </a:buClr>
                <a:buSzTx/>
                <a:buFontTx/>
                <a:buNone/>
                <a:tabLst/>
                <a:defRPr/>
              </a:pPr>
              <a:r>
                <a:rPr kumimoji="0" lang="en-US"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34" name="LegendLines" hidden="1"/>
          <p:cNvGrpSpPr>
            <a:grpSpLocks/>
          </p:cNvGrpSpPr>
          <p:nvPr userDrawn="1"/>
        </p:nvGrpSpPr>
        <p:grpSpPr bwMode="auto">
          <a:xfrm>
            <a:off x="7845678" y="1037382"/>
            <a:ext cx="1092201" cy="738188"/>
            <a:chOff x="4750" y="176"/>
            <a:chExt cx="688" cy="465"/>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8" name="Legend1"/>
            <p:cNvSpPr>
              <a:spLocks noChangeArrowheads="1"/>
            </p:cNvSpPr>
            <p:nvPr/>
          </p:nvSpPr>
          <p:spPr bwMode="auto">
            <a:xfrm>
              <a:off x="5104" y="176"/>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799" rtl="0" eaLnBrk="1" fontAlgn="base" latinLnBrk="0" hangingPunct="1">
                <a:lnSpc>
                  <a:spcPct val="100000"/>
                </a:lnSpc>
                <a:spcBef>
                  <a:spcPct val="0"/>
                </a:spcBef>
                <a:spcAft>
                  <a:spcPct val="0"/>
                </a:spcAft>
                <a:buClr>
                  <a:srgbClr val="83725B"/>
                </a:buClr>
                <a:buSzTx/>
                <a:buFontTx/>
                <a:buNone/>
                <a:tabLst/>
                <a:defRPr/>
              </a:pPr>
              <a:r>
                <a:rPr kumimoji="0" lang="en-US"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9" name="Legend2"/>
            <p:cNvSpPr>
              <a:spLocks noChangeArrowheads="1"/>
            </p:cNvSpPr>
            <p:nvPr/>
          </p:nvSpPr>
          <p:spPr bwMode="auto">
            <a:xfrm>
              <a:off x="5104" y="344"/>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799" rtl="0" eaLnBrk="1" fontAlgn="base" latinLnBrk="0" hangingPunct="1">
                <a:lnSpc>
                  <a:spcPct val="100000"/>
                </a:lnSpc>
                <a:spcBef>
                  <a:spcPct val="0"/>
                </a:spcBef>
                <a:spcAft>
                  <a:spcPct val="0"/>
                </a:spcAft>
                <a:buClr>
                  <a:srgbClr val="83725B"/>
                </a:buClr>
                <a:buSzTx/>
                <a:buFontTx/>
                <a:buNone/>
                <a:tabLst/>
                <a:defRPr/>
              </a:pPr>
              <a:r>
                <a:rPr kumimoji="0" lang="en-US"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40" name="Legend3"/>
            <p:cNvSpPr>
              <a:spLocks noChangeArrowheads="1"/>
            </p:cNvSpPr>
            <p:nvPr/>
          </p:nvSpPr>
          <p:spPr bwMode="auto">
            <a:xfrm>
              <a:off x="5104" y="520"/>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799" rtl="0" eaLnBrk="1" fontAlgn="base" latinLnBrk="0" hangingPunct="1">
                <a:lnSpc>
                  <a:spcPct val="100000"/>
                </a:lnSpc>
                <a:spcBef>
                  <a:spcPct val="0"/>
                </a:spcBef>
                <a:spcAft>
                  <a:spcPct val="0"/>
                </a:spcAft>
                <a:buClr>
                  <a:srgbClr val="83725B"/>
                </a:buClr>
                <a:buSzTx/>
                <a:buFontTx/>
                <a:buNone/>
                <a:tabLst/>
                <a:defRPr/>
              </a:pPr>
              <a:r>
                <a:rPr kumimoji="0" lang="en-US"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grpSp>
      <p:grpSp>
        <p:nvGrpSpPr>
          <p:cNvPr id="67" name="McK Moon" hidden="1"/>
          <p:cNvGrpSpPr>
            <a:grpSpLocks noChangeAspect="1"/>
          </p:cNvGrpSpPr>
          <p:nvPr userDrawn="1">
            <p:custDataLst>
              <p:tags r:id="rId5"/>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1"/>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dirty="0">
                <a:ln>
                  <a:noFill/>
                </a:ln>
                <a:solidFill>
                  <a:srgbClr val="003896"/>
                </a:solidFill>
                <a:effectLst/>
                <a:uLnTx/>
                <a:uFillTx/>
                <a:latin typeface="Arial" charset="0"/>
                <a:ea typeface="ＭＳ Ｐゴシック"/>
                <a:cs typeface="+mn-cs"/>
              </a:endParaRPr>
            </a:p>
          </p:txBody>
        </p:sp>
        <p:sp>
          <p:nvSpPr>
            <p:cNvPr id="69" name="Arc 91"/>
            <p:cNvSpPr>
              <a:spLocks noChangeAspect="1"/>
            </p:cNvSpPr>
            <p:nvPr>
              <p:custDataLst>
                <p:tags r:id="rId22"/>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dirty="0">
                <a:ln>
                  <a:noFill/>
                </a:ln>
                <a:solidFill>
                  <a:srgbClr val="003896"/>
                </a:solidFill>
                <a:effectLst/>
                <a:uLnTx/>
                <a:uFillTx/>
                <a:latin typeface="Arial" charset="0"/>
                <a:ea typeface="ＭＳ Ｐゴシック"/>
                <a:cs typeface="+mn-cs"/>
              </a:endParaRPr>
            </a:p>
          </p:txBody>
        </p:sp>
      </p:grpSp>
      <p:grpSp>
        <p:nvGrpSpPr>
          <p:cNvPr id="66" name="McK Slide Elements" hidden="1"/>
          <p:cNvGrpSpPr>
            <a:grpSpLocks/>
          </p:cNvGrpSpPr>
          <p:nvPr userDrawn="1"/>
        </p:nvGrpSpPr>
        <p:grpSpPr bwMode="auto">
          <a:xfrm>
            <a:off x="174252" y="6359562"/>
            <a:ext cx="8795496" cy="374771"/>
            <a:chOff x="121488" y="6346366"/>
            <a:chExt cx="8794114" cy="374771"/>
          </a:xfrm>
        </p:grpSpPr>
        <p:sp>
          <p:nvSpPr>
            <p:cNvPr id="70" name="McK 4. Footnote"/>
            <p:cNvSpPr txBox="1">
              <a:spLocks noChangeArrowheads="1"/>
            </p:cNvSpPr>
            <p:nvPr/>
          </p:nvSpPr>
          <p:spPr bwMode="auto">
            <a:xfrm>
              <a:off x="121488" y="6346366"/>
              <a:ext cx="8794114" cy="160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6902" marR="0" lvl="0" indent="-106902" algn="l" defTabSz="913526" rtl="0" eaLnBrk="1" fontAlgn="base" latinLnBrk="0" hangingPunct="1">
                <a:lnSpc>
                  <a:spcPct val="100000"/>
                </a:lnSpc>
                <a:spcBef>
                  <a:spcPct val="0"/>
                </a:spcBef>
                <a:spcAft>
                  <a:spcPct val="0"/>
                </a:spcAft>
                <a:buClrTx/>
                <a:buSzTx/>
                <a:buFontTx/>
                <a:buNone/>
                <a:tabLst/>
                <a:defRPr/>
              </a:pPr>
              <a:r>
                <a:rPr kumimoji="0" lang="en-US" sz="1020" b="0" i="0" u="none" strike="noStrike" kern="1200" cap="none" spc="0" normalizeH="0" baseline="0" noProof="0" dirty="0" smtClean="0">
                  <a:ln>
                    <a:noFill/>
                  </a:ln>
                  <a:solidFill>
                    <a:srgbClr val="003896"/>
                  </a:solidFill>
                  <a:effectLst/>
                  <a:uLnTx/>
                  <a:uFillTx/>
                  <a:latin typeface="Arial"/>
                  <a:ea typeface="ＭＳ Ｐゴシック"/>
                  <a:cs typeface="+mn-cs"/>
                </a:rPr>
                <a:t>1 Footnote</a:t>
              </a:r>
            </a:p>
          </p:txBody>
        </p:sp>
        <p:sp>
          <p:nvSpPr>
            <p:cNvPr id="71" name="McK 5. Source"/>
            <p:cNvSpPr>
              <a:spLocks noChangeArrowheads="1"/>
            </p:cNvSpPr>
            <p:nvPr/>
          </p:nvSpPr>
          <p:spPr bwMode="auto">
            <a:xfrm>
              <a:off x="121488" y="6560983"/>
              <a:ext cx="8232106" cy="160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5214" marR="0" lvl="0" indent="-625214" algn="l" defTabSz="910924" rtl="0" eaLnBrk="1" fontAlgn="base" latinLnBrk="0" hangingPunct="1">
                <a:lnSpc>
                  <a:spcPct val="100000"/>
                </a:lnSpc>
                <a:spcBef>
                  <a:spcPct val="0"/>
                </a:spcBef>
                <a:spcAft>
                  <a:spcPct val="0"/>
                </a:spcAft>
                <a:buClrTx/>
                <a:buSzTx/>
                <a:buFontTx/>
                <a:buNone/>
                <a:tabLst>
                  <a:tab pos="615496" algn="l"/>
                  <a:tab pos="620356" algn="l"/>
                </a:tabLst>
                <a:defRPr/>
              </a:pPr>
              <a:r>
                <a:rPr kumimoji="0" lang="en-US" sz="1020" b="0" i="0" u="none" strike="noStrike" kern="1200" cap="none" spc="0" normalizeH="0" baseline="0" noProof="0" dirty="0">
                  <a:ln>
                    <a:noFill/>
                  </a:ln>
                  <a:solidFill>
                    <a:srgbClr val="003896"/>
                  </a:solidFill>
                  <a:effectLst/>
                  <a:uLnTx/>
                  <a:uFillTx/>
                  <a:latin typeface="Arial"/>
                  <a:ea typeface="ＭＳ Ｐゴシック"/>
                  <a:cs typeface="+mn-cs"/>
                </a:rPr>
                <a:t>SOURCE: </a:t>
              </a:r>
              <a:r>
                <a:rPr kumimoji="0" lang="en-US" sz="1020" b="0" i="0" u="none" strike="noStrike" kern="1200" cap="none" spc="0" normalizeH="0" baseline="0" noProof="0" dirty="0" smtClean="0">
                  <a:ln>
                    <a:noFill/>
                  </a:ln>
                  <a:solidFill>
                    <a:srgbClr val="003896"/>
                  </a:solidFill>
                  <a:effectLst/>
                  <a:uLnTx/>
                  <a:uFillTx/>
                  <a:latin typeface="Arial"/>
                  <a:ea typeface="ＭＳ Ｐゴシック"/>
                  <a:cs typeface="+mn-cs"/>
                </a:rPr>
                <a:t>Source</a:t>
              </a:r>
            </a:p>
          </p:txBody>
        </p:sp>
      </p:grpSp>
      <p:sp>
        <p:nvSpPr>
          <p:cNvPr id="72" name="Slide Number"/>
          <p:cNvSpPr txBox="1">
            <a:spLocks/>
          </p:cNvSpPr>
          <p:nvPr userDrawn="1"/>
        </p:nvSpPr>
        <p:spPr bwMode="auto">
          <a:xfrm>
            <a:off x="8807817" y="6574187"/>
            <a:ext cx="161931" cy="16015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marL="0" marR="0" lvl="0" indent="0" algn="r" defTabSz="932962" rtl="0" eaLnBrk="1" fontAlgn="base" latinLnBrk="0" hangingPunct="1">
              <a:lnSpc>
                <a:spcPct val="100000"/>
              </a:lnSpc>
              <a:spcBef>
                <a:spcPct val="0"/>
              </a:spcBef>
              <a:spcAft>
                <a:spcPct val="0"/>
              </a:spcAft>
              <a:buClrTx/>
              <a:buSzTx/>
              <a:buFontTx/>
              <a:buNone/>
              <a:tabLst/>
              <a:defRPr/>
            </a:pPr>
            <a:fld id="{42C328C1-A84F-4A39-A664-DBA00541A8C6}" type="slidenum">
              <a:rPr kumimoji="0" lang="en-US" sz="1020" b="0" i="0" u="none" strike="noStrike" kern="1200" cap="none" spc="0" normalizeH="0" baseline="0" noProof="0" smtClean="0">
                <a:ln>
                  <a:noFill/>
                </a:ln>
                <a:solidFill>
                  <a:srgbClr val="83725B"/>
                </a:solidFill>
                <a:effectLst/>
                <a:uLnTx/>
                <a:uFillTx/>
                <a:latin typeface="Arial"/>
                <a:ea typeface="ＭＳ Ｐゴシック"/>
                <a:cs typeface="+mn-cs"/>
              </a:rPr>
              <a:pPr marL="0" marR="0" lvl="0" indent="0" algn="r" defTabSz="932962" rtl="0" eaLnBrk="1" fontAlgn="base" latinLnBrk="0" hangingPunct="1">
                <a:lnSpc>
                  <a:spcPct val="100000"/>
                </a:lnSpc>
                <a:spcBef>
                  <a:spcPct val="0"/>
                </a:spcBef>
                <a:spcAft>
                  <a:spcPct val="0"/>
                </a:spcAft>
                <a:buClrTx/>
                <a:buSzTx/>
                <a:buFontTx/>
                <a:buNone/>
                <a:tabLst/>
                <a:defRPr/>
              </a:pPr>
              <a:t>‹#›</a:t>
            </a:fld>
            <a:endParaRPr kumimoji="0" lang="en-US" sz="1020" b="0" i="0" u="none" strike="noStrike" kern="1200" cap="none" spc="0" normalizeH="0" baseline="0" noProof="0" dirty="0">
              <a:ln>
                <a:noFill/>
              </a:ln>
              <a:solidFill>
                <a:srgbClr val="83725B"/>
              </a:solidFill>
              <a:effectLst/>
              <a:uLnTx/>
              <a:uFillTx/>
              <a:latin typeface="Arial"/>
              <a:ea typeface="ＭＳ Ｐゴシック"/>
              <a:cs typeface="+mn-cs"/>
            </a:endParaRPr>
          </a:p>
        </p:txBody>
      </p:sp>
      <p:grpSp>
        <p:nvGrpSpPr>
          <p:cNvPr id="3" name="LegendMoons" hidden="1"/>
          <p:cNvGrpSpPr/>
          <p:nvPr userDrawn="1"/>
        </p:nvGrpSpPr>
        <p:grpSpPr bwMode="auto">
          <a:xfrm>
            <a:off x="8086796" y="1037381"/>
            <a:ext cx="850629" cy="1306516"/>
            <a:chOff x="8086793" y="1037381"/>
            <a:chExt cx="850629" cy="1306516"/>
          </a:xfrm>
        </p:grpSpPr>
        <p:grpSp>
          <p:nvGrpSpPr>
            <p:cNvPr id="47" name="MoonLegend2"/>
            <p:cNvGrpSpPr>
              <a:grpSpLocks noChangeAspect="1"/>
            </p:cNvGrpSpPr>
            <p:nvPr>
              <p:custDataLst>
                <p:tags r:id="rId6"/>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3" name="Arc 42"/>
              <p:cNvSpPr>
                <a:spLocks noChangeAspect="1"/>
              </p:cNvSpPr>
              <p:nvPr>
                <p:custDataLst>
                  <p:tags r:id="rId20"/>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48" name="MoonLegend4"/>
            <p:cNvGrpSpPr>
              <a:grpSpLocks noChangeAspect="1"/>
            </p:cNvGrpSpPr>
            <p:nvPr>
              <p:custDataLst>
                <p:tags r:id="rId7"/>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1"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sp>
          <p:nvSpPr>
            <p:cNvPr id="50" name="Legend1"/>
            <p:cNvSpPr>
              <a:spLocks noChangeArrowheads="1"/>
            </p:cNvSpPr>
            <p:nvPr/>
          </p:nvSpPr>
          <p:spPr bwMode="auto">
            <a:xfrm>
              <a:off x="8407468" y="1050081"/>
              <a:ext cx="529954" cy="192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799" rtl="0" eaLnBrk="1" fontAlgn="base" latinLnBrk="0" hangingPunct="1">
                <a:lnSpc>
                  <a:spcPct val="100000"/>
                </a:lnSpc>
                <a:spcBef>
                  <a:spcPct val="0"/>
                </a:spcBef>
                <a:spcAft>
                  <a:spcPct val="0"/>
                </a:spcAft>
                <a:buClr>
                  <a:srgbClr val="83725B"/>
                </a:buClr>
                <a:buSzTx/>
                <a:buFontTx/>
                <a:buNone/>
                <a:tabLst/>
                <a:defRPr/>
              </a:pPr>
              <a:r>
                <a:rPr kumimoji="0" lang="en-US"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1" name="Legend2"/>
            <p:cNvSpPr>
              <a:spLocks noChangeArrowheads="1"/>
            </p:cNvSpPr>
            <p:nvPr/>
          </p:nvSpPr>
          <p:spPr bwMode="auto">
            <a:xfrm>
              <a:off x="8407468" y="1324719"/>
              <a:ext cx="529954" cy="192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799" rtl="0" eaLnBrk="1" fontAlgn="base" latinLnBrk="0" hangingPunct="1">
                <a:lnSpc>
                  <a:spcPct val="100000"/>
                </a:lnSpc>
                <a:spcBef>
                  <a:spcPct val="0"/>
                </a:spcBef>
                <a:spcAft>
                  <a:spcPct val="0"/>
                </a:spcAft>
                <a:buClr>
                  <a:srgbClr val="83725B"/>
                </a:buClr>
                <a:buSzTx/>
                <a:buFontTx/>
                <a:buNone/>
                <a:tabLst/>
                <a:defRPr/>
              </a:pPr>
              <a:r>
                <a:rPr kumimoji="0" lang="en-US"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2" name="Legend3"/>
            <p:cNvSpPr>
              <a:spLocks noChangeArrowheads="1"/>
            </p:cNvSpPr>
            <p:nvPr/>
          </p:nvSpPr>
          <p:spPr bwMode="auto">
            <a:xfrm>
              <a:off x="8407468" y="1599358"/>
              <a:ext cx="529954" cy="192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799" rtl="0" eaLnBrk="1" fontAlgn="base" latinLnBrk="0" hangingPunct="1">
                <a:lnSpc>
                  <a:spcPct val="100000"/>
                </a:lnSpc>
                <a:spcBef>
                  <a:spcPct val="0"/>
                </a:spcBef>
                <a:spcAft>
                  <a:spcPct val="0"/>
                </a:spcAft>
                <a:buClr>
                  <a:srgbClr val="83725B"/>
                </a:buClr>
                <a:buSzTx/>
                <a:buFontTx/>
                <a:buNone/>
                <a:tabLst/>
                <a:defRPr/>
              </a:pPr>
              <a:r>
                <a:rPr kumimoji="0" lang="en-US"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3" name="Legend4"/>
            <p:cNvSpPr>
              <a:spLocks noChangeArrowheads="1"/>
            </p:cNvSpPr>
            <p:nvPr/>
          </p:nvSpPr>
          <p:spPr bwMode="auto">
            <a:xfrm>
              <a:off x="8407468" y="1870821"/>
              <a:ext cx="529954" cy="192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799" rtl="0" eaLnBrk="1" fontAlgn="base" latinLnBrk="0" hangingPunct="1">
                <a:lnSpc>
                  <a:spcPct val="100000"/>
                </a:lnSpc>
                <a:spcBef>
                  <a:spcPct val="0"/>
                </a:spcBef>
                <a:spcAft>
                  <a:spcPct val="0"/>
                </a:spcAft>
                <a:buClr>
                  <a:srgbClr val="83725B"/>
                </a:buClr>
                <a:buSzTx/>
                <a:buFontTx/>
                <a:buNone/>
                <a:tabLst/>
                <a:defRPr/>
              </a:pPr>
              <a:r>
                <a:rPr kumimoji="0" lang="en-US"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4" name="Legend5"/>
            <p:cNvSpPr>
              <a:spLocks noChangeArrowheads="1"/>
            </p:cNvSpPr>
            <p:nvPr/>
          </p:nvSpPr>
          <p:spPr bwMode="auto">
            <a:xfrm>
              <a:off x="8407468" y="2147046"/>
              <a:ext cx="529954" cy="192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799" rtl="0" eaLnBrk="1" fontAlgn="base" latinLnBrk="0" hangingPunct="1">
                <a:lnSpc>
                  <a:spcPct val="100000"/>
                </a:lnSpc>
                <a:spcBef>
                  <a:spcPct val="0"/>
                </a:spcBef>
                <a:spcAft>
                  <a:spcPct val="0"/>
                </a:spcAft>
                <a:buClr>
                  <a:srgbClr val="83725B"/>
                </a:buClr>
                <a:buSzTx/>
                <a:buFontTx/>
                <a:buNone/>
                <a:tabLst/>
                <a:defRPr/>
              </a:pPr>
              <a:r>
                <a:rPr kumimoji="0" lang="en-US" sz="1224"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grpSp>
          <p:nvGrpSpPr>
            <p:cNvPr id="55" name="MoonLegend3"/>
            <p:cNvGrpSpPr>
              <a:grpSpLocks noChangeAspect="1"/>
            </p:cNvGrpSpPr>
            <p:nvPr>
              <p:custDataLst>
                <p:tags r:id="rId8"/>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57"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77" name="MoonLegend5"/>
            <p:cNvGrpSpPr>
              <a:grpSpLocks noChangeAspect="1"/>
            </p:cNvGrpSpPr>
            <p:nvPr userDrawn="1">
              <p:custDataLst>
                <p:tags r:id="rId9"/>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79" name="Arc 48"/>
              <p:cNvSpPr>
                <a:spLocks noChangeAspect="1"/>
              </p:cNvSpPr>
              <p:nvPr>
                <p:custDataLst>
                  <p:tags r:id="rId14"/>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80" name="MoonLegend1"/>
            <p:cNvGrpSpPr>
              <a:grpSpLocks noChangeAspect="1"/>
            </p:cNvGrpSpPr>
            <p:nvPr userDrawn="1">
              <p:custDataLst>
                <p:tags r:id="rId10"/>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82" name="Arc 48"/>
              <p:cNvSpPr>
                <a:spLocks noChangeAspect="1"/>
              </p:cNvSpPr>
              <p:nvPr>
                <p:custDataLst>
                  <p:tags r:id="rId12"/>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en-US" sz="1224"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sp>
        <p:nvSpPr>
          <p:cNvPr id="76" name="McK 1. On-page tracker" hidden="1"/>
          <p:cNvSpPr>
            <a:spLocks noChangeArrowheads="1"/>
          </p:cNvSpPr>
          <p:nvPr userDrawn="1"/>
        </p:nvSpPr>
        <p:spPr bwMode="auto">
          <a:xfrm>
            <a:off x="174253" y="27537"/>
            <a:ext cx="765488" cy="192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932962" rtl="0" eaLnBrk="1" fontAlgn="base" latinLnBrk="0" hangingPunct="1">
              <a:lnSpc>
                <a:spcPct val="100000"/>
              </a:lnSpc>
              <a:spcBef>
                <a:spcPct val="0"/>
              </a:spcBef>
              <a:spcAft>
                <a:spcPct val="0"/>
              </a:spcAft>
              <a:buClrTx/>
              <a:buSzTx/>
              <a:buFontTx/>
              <a:buNone/>
              <a:tabLst/>
              <a:defRPr/>
            </a:pPr>
            <a:r>
              <a:rPr kumimoji="0" lang="en-US" sz="1224" b="0" i="0" u="none" strike="noStrike" kern="1200" cap="none" spc="0" normalizeH="0" baseline="0" noProof="0" dirty="0">
                <a:ln>
                  <a:noFill/>
                </a:ln>
                <a:solidFill>
                  <a:srgbClr val="FFFFFF"/>
                </a:solidFill>
                <a:effectLst/>
                <a:uLnTx/>
                <a:uFillTx/>
                <a:latin typeface="Arial"/>
                <a:ea typeface="ＭＳ Ｐゴシック"/>
                <a:cs typeface="+mn-cs"/>
              </a:rPr>
              <a:t>TRACKER</a:t>
            </a:r>
          </a:p>
        </p:txBody>
      </p:sp>
      <p:grpSp>
        <p:nvGrpSpPr>
          <p:cNvPr id="73" name="McKSticker" hidden="1"/>
          <p:cNvGrpSpPr/>
          <p:nvPr userDrawn="1"/>
        </p:nvGrpSpPr>
        <p:grpSpPr bwMode="ltGray">
          <a:xfrm>
            <a:off x="7779146" y="1037381"/>
            <a:ext cx="1138092" cy="248737"/>
            <a:chOff x="7623833" y="1016730"/>
            <a:chExt cx="1115370" cy="243785"/>
          </a:xfrm>
        </p:grpSpPr>
        <p:sp>
          <p:nvSpPr>
            <p:cNvPr id="74" name="StickerRectangle"/>
            <p:cNvSpPr>
              <a:spLocks noChangeArrowheads="1"/>
            </p:cNvSpPr>
            <p:nvPr/>
          </p:nvSpPr>
          <p:spPr bwMode="ltGray">
            <a:xfrm>
              <a:off x="7623833" y="1016730"/>
              <a:ext cx="1115370" cy="243785"/>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marL="0" marR="0" lvl="0" indent="0" algn="r" defTabSz="892799" rtl="0" eaLnBrk="1" fontAlgn="base" latinLnBrk="0" hangingPunct="1">
                <a:lnSpc>
                  <a:spcPct val="100000"/>
                </a:lnSpc>
                <a:spcBef>
                  <a:spcPct val="0"/>
                </a:spcBef>
                <a:spcAft>
                  <a:spcPct val="0"/>
                </a:spcAft>
                <a:buClr>
                  <a:srgbClr val="83725B"/>
                </a:buClr>
                <a:buSzTx/>
                <a:buFontTx/>
                <a:buNone/>
                <a:tabLst/>
                <a:defRPr/>
              </a:pPr>
              <a:r>
                <a:rPr kumimoji="0" lang="en-US" sz="1224" b="0" i="0" u="none" strike="noStrike" kern="1200" cap="none" spc="0" normalizeH="0" baseline="0" noProof="0" dirty="0" smtClean="0">
                  <a:ln>
                    <a:noFill/>
                  </a:ln>
                  <a:solidFill>
                    <a:srgbClr val="FFFFFF"/>
                  </a:solidFill>
                  <a:effectLst/>
                  <a:uLnTx/>
                  <a:uFillTx/>
                  <a:latin typeface="Arial"/>
                  <a:ea typeface="ＭＳ Ｐゴシック"/>
                  <a:cs typeface="+mn-cs"/>
                </a:rPr>
                <a:t>PRELIMINARY</a:t>
              </a:r>
              <a:endParaRPr kumimoji="0" lang="en-US" sz="1224" b="0" i="0" u="none" strike="noStrike" kern="1200" cap="none" spc="0" normalizeH="0" baseline="0" noProof="0" dirty="0">
                <a:ln>
                  <a:noFill/>
                </a:ln>
                <a:solidFill>
                  <a:srgbClr val="FFFFFF"/>
                </a:solidFill>
                <a:effectLst/>
                <a:uLnTx/>
                <a:uFillTx/>
                <a:latin typeface="Arial"/>
                <a:ea typeface="ＭＳ Ｐゴシック"/>
                <a:cs typeface="+mn-cs"/>
              </a:endParaRPr>
            </a:p>
          </p:txBody>
        </p:sp>
        <p:cxnSp>
          <p:nvCxnSpPr>
            <p:cNvPr id="75" name="AutoShape 32"/>
            <p:cNvCxnSpPr>
              <a:cxnSpLocks noChangeShapeType="1"/>
              <a:stCxn id="74" idx="4"/>
              <a:endCxn id="74" idx="6"/>
            </p:cNvCxnSpPr>
            <p:nvPr/>
          </p:nvCxnSpPr>
          <p:spPr bwMode="ltGray">
            <a:xfrm>
              <a:off x="7644608" y="1256796"/>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44608" y="1016730"/>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2973245945"/>
      </p:ext>
    </p:extLst>
  </p:cSld>
  <p:clrMap bg1="lt1" tx1="dk1" bg2="lt2" tx2="dk2" accent1="accent1" accent2="accent2" accent3="accent3" accent4="accent4" accent5="accent5" accent6="accent6" hlink="hlink" folHlink="folHlink"/>
  <p:sldLayoutIdLst>
    <p:sldLayoutId id="2147483686" r:id="rId1"/>
    <p:sldLayoutId id="2147483687" r:id="rId2"/>
  </p:sldLayoutIdLst>
  <p:timing>
    <p:tnLst>
      <p:par>
        <p:cTn id="1" dur="indefinite" restart="never" nodeType="tmRoot"/>
      </p:par>
    </p:tnLst>
  </p:timing>
  <p:hf sldNum="0" hdr="0" ftr="0" dt="0"/>
  <p:txStyles>
    <p:titleStyle>
      <a:lvl1pPr algn="l" defTabSz="892799" rtl="0" eaLnBrk="1" fontAlgn="base" hangingPunct="1">
        <a:spcBef>
          <a:spcPct val="0"/>
        </a:spcBef>
        <a:spcAft>
          <a:spcPct val="0"/>
        </a:spcAft>
        <a:tabLst>
          <a:tab pos="269104" algn="l"/>
        </a:tabLst>
        <a:defRPr sz="2449" b="0" baseline="0">
          <a:solidFill>
            <a:schemeClr val="bg1"/>
          </a:solidFill>
          <a:latin typeface="+mj-lt"/>
          <a:ea typeface="Arial Unicode MS" pitchFamily="34" charset="-128"/>
          <a:cs typeface="Arial Unicode MS" pitchFamily="34" charset="-128"/>
        </a:defRPr>
      </a:lvl1pPr>
      <a:lvl2pPr algn="l" defTabSz="892799" rtl="0" eaLnBrk="1" fontAlgn="base" hangingPunct="1">
        <a:spcBef>
          <a:spcPct val="0"/>
        </a:spcBef>
        <a:spcAft>
          <a:spcPct val="0"/>
        </a:spcAft>
        <a:defRPr sz="1939" b="1">
          <a:solidFill>
            <a:schemeClr val="tx2"/>
          </a:solidFill>
          <a:latin typeface="Arial" charset="0"/>
        </a:defRPr>
      </a:lvl2pPr>
      <a:lvl3pPr algn="l" defTabSz="892799" rtl="0" eaLnBrk="1" fontAlgn="base" hangingPunct="1">
        <a:spcBef>
          <a:spcPct val="0"/>
        </a:spcBef>
        <a:spcAft>
          <a:spcPct val="0"/>
        </a:spcAft>
        <a:defRPr sz="1939" b="1">
          <a:solidFill>
            <a:schemeClr val="tx2"/>
          </a:solidFill>
          <a:latin typeface="Arial" charset="0"/>
        </a:defRPr>
      </a:lvl3pPr>
      <a:lvl4pPr algn="l" defTabSz="892799" rtl="0" eaLnBrk="1" fontAlgn="base" hangingPunct="1">
        <a:spcBef>
          <a:spcPct val="0"/>
        </a:spcBef>
        <a:spcAft>
          <a:spcPct val="0"/>
        </a:spcAft>
        <a:defRPr sz="1939" b="1">
          <a:solidFill>
            <a:schemeClr val="tx2"/>
          </a:solidFill>
          <a:latin typeface="Arial" charset="0"/>
        </a:defRPr>
      </a:lvl4pPr>
      <a:lvl5pPr algn="l" defTabSz="892799" rtl="0" eaLnBrk="1" fontAlgn="base" hangingPunct="1">
        <a:spcBef>
          <a:spcPct val="0"/>
        </a:spcBef>
        <a:spcAft>
          <a:spcPct val="0"/>
        </a:spcAft>
        <a:defRPr sz="1939" b="1">
          <a:solidFill>
            <a:schemeClr val="tx2"/>
          </a:solidFill>
          <a:latin typeface="Arial" charset="0"/>
        </a:defRPr>
      </a:lvl5pPr>
      <a:lvl6pPr marL="455895" algn="l" defTabSz="892799" rtl="0" eaLnBrk="1" fontAlgn="base" hangingPunct="1">
        <a:spcBef>
          <a:spcPct val="0"/>
        </a:spcBef>
        <a:spcAft>
          <a:spcPct val="0"/>
        </a:spcAft>
        <a:defRPr sz="1939" b="1">
          <a:solidFill>
            <a:schemeClr val="tx2"/>
          </a:solidFill>
          <a:latin typeface="Arial" charset="0"/>
        </a:defRPr>
      </a:lvl6pPr>
      <a:lvl7pPr marL="911797" algn="l" defTabSz="892799" rtl="0" eaLnBrk="1" fontAlgn="base" hangingPunct="1">
        <a:spcBef>
          <a:spcPct val="0"/>
        </a:spcBef>
        <a:spcAft>
          <a:spcPct val="0"/>
        </a:spcAft>
        <a:defRPr sz="1939" b="1">
          <a:solidFill>
            <a:schemeClr val="tx2"/>
          </a:solidFill>
          <a:latin typeface="Arial" charset="0"/>
        </a:defRPr>
      </a:lvl7pPr>
      <a:lvl8pPr marL="1367692" algn="l" defTabSz="892799" rtl="0" eaLnBrk="1" fontAlgn="base" hangingPunct="1">
        <a:spcBef>
          <a:spcPct val="0"/>
        </a:spcBef>
        <a:spcAft>
          <a:spcPct val="0"/>
        </a:spcAft>
        <a:defRPr sz="1939" b="1">
          <a:solidFill>
            <a:schemeClr val="tx2"/>
          </a:solidFill>
          <a:latin typeface="Arial" charset="0"/>
        </a:defRPr>
      </a:lvl8pPr>
      <a:lvl9pPr marL="1823591" algn="l" defTabSz="892799" rtl="0" eaLnBrk="1" fontAlgn="base" hangingPunct="1">
        <a:spcBef>
          <a:spcPct val="0"/>
        </a:spcBef>
        <a:spcAft>
          <a:spcPct val="0"/>
        </a:spcAft>
        <a:defRPr sz="1939" b="1">
          <a:solidFill>
            <a:schemeClr val="tx2"/>
          </a:solidFill>
          <a:latin typeface="Arial" charset="0"/>
        </a:defRPr>
      </a:lvl9pPr>
    </p:titleStyle>
    <p:bodyStyle>
      <a:lvl1pPr marL="0" indent="0" algn="l" defTabSz="892799" rtl="0" eaLnBrk="1" fontAlgn="base" hangingPunct="1">
        <a:spcBef>
          <a:spcPct val="0"/>
        </a:spcBef>
        <a:spcAft>
          <a:spcPct val="0"/>
        </a:spcAft>
        <a:buClr>
          <a:schemeClr val="tx2"/>
        </a:buClr>
        <a:defRPr sz="1632" baseline="0">
          <a:solidFill>
            <a:schemeClr val="tx1"/>
          </a:solidFill>
          <a:latin typeface="+mn-lt"/>
          <a:ea typeface="Arial Unicode MS" pitchFamily="34" charset="-128"/>
          <a:cs typeface="Arial Unicode MS" pitchFamily="34" charset="-128"/>
        </a:defRPr>
      </a:lvl1pPr>
      <a:lvl2pPr marL="193122" indent="-191539" algn="l" defTabSz="892799" rtl="0" eaLnBrk="1" fontAlgn="base" hangingPunct="1">
        <a:spcBef>
          <a:spcPct val="0"/>
        </a:spcBef>
        <a:spcAft>
          <a:spcPct val="0"/>
        </a:spcAft>
        <a:buClr>
          <a:schemeClr val="tx2"/>
        </a:buClr>
        <a:buSzPct val="125000"/>
        <a:buFont typeface="Arial" pitchFamily="34" charset="0"/>
        <a:buChar char="•"/>
        <a:defRPr sz="1632" baseline="0">
          <a:solidFill>
            <a:schemeClr val="tx1"/>
          </a:solidFill>
          <a:latin typeface="+mn-lt"/>
          <a:ea typeface="Arial Unicode MS" pitchFamily="34" charset="-128"/>
          <a:cs typeface="Arial Unicode MS" pitchFamily="34" charset="-128"/>
        </a:defRPr>
      </a:lvl2pPr>
      <a:lvl3pPr marL="455895" indent="-261197" algn="l" defTabSz="892799" rtl="0" eaLnBrk="1" fontAlgn="base" hangingPunct="1">
        <a:spcBef>
          <a:spcPct val="0"/>
        </a:spcBef>
        <a:spcAft>
          <a:spcPct val="0"/>
        </a:spcAft>
        <a:buClr>
          <a:schemeClr val="tx2"/>
        </a:buClr>
        <a:buSzPct val="120000"/>
        <a:buFont typeface="Arial" charset="0"/>
        <a:buChar char="–"/>
        <a:defRPr sz="1632" baseline="0">
          <a:solidFill>
            <a:schemeClr val="tx1"/>
          </a:solidFill>
          <a:latin typeface="+mn-lt"/>
          <a:ea typeface="Arial Unicode MS" pitchFamily="34" charset="-128"/>
          <a:cs typeface="Arial Unicode MS" pitchFamily="34" charset="-128"/>
        </a:defRPr>
      </a:lvl3pPr>
      <a:lvl4pPr marL="612617" indent="-155137" algn="l" defTabSz="892799" rtl="0" eaLnBrk="1" fontAlgn="base" hangingPunct="1">
        <a:spcBef>
          <a:spcPct val="0"/>
        </a:spcBef>
        <a:spcAft>
          <a:spcPct val="0"/>
        </a:spcAft>
        <a:buClr>
          <a:schemeClr val="tx2"/>
        </a:buClr>
        <a:buSzPct val="100000"/>
        <a:buFont typeface="Arial" pitchFamily="34" charset="0"/>
        <a:buChar char="•"/>
        <a:defRPr sz="1632" baseline="0">
          <a:solidFill>
            <a:schemeClr val="tx1"/>
          </a:solidFill>
          <a:latin typeface="+mn-lt"/>
          <a:ea typeface="Arial Unicode MS" pitchFamily="34" charset="-128"/>
          <a:cs typeface="Arial Unicode MS" pitchFamily="34" charset="-128"/>
        </a:defRPr>
      </a:lvl4pPr>
      <a:lvl5pPr marL="747671" indent="-129805" algn="l" defTabSz="892799"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ea typeface="Arial Unicode MS" pitchFamily="34" charset="-128"/>
          <a:cs typeface="Arial Unicode MS" pitchFamily="34" charset="-128"/>
        </a:defRPr>
      </a:lvl5pPr>
      <a:lvl6pPr marL="747671" indent="-129805" algn="l" defTabSz="892799"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47671" indent="-129805" algn="l" defTabSz="892799"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47671" indent="-129805" algn="l" defTabSz="892799"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47671" indent="-129805" algn="l" defTabSz="892799"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11797" rtl="0" eaLnBrk="1" latinLnBrk="0" hangingPunct="1">
        <a:defRPr sz="1837" kern="1200">
          <a:solidFill>
            <a:schemeClr val="tx1"/>
          </a:solidFill>
          <a:latin typeface="+mn-lt"/>
          <a:ea typeface="+mn-ea"/>
          <a:cs typeface="+mn-cs"/>
        </a:defRPr>
      </a:lvl1pPr>
      <a:lvl2pPr marL="455895" algn="l" defTabSz="911797" rtl="0" eaLnBrk="1" latinLnBrk="0" hangingPunct="1">
        <a:defRPr sz="1837" kern="1200">
          <a:solidFill>
            <a:schemeClr val="tx1"/>
          </a:solidFill>
          <a:latin typeface="+mn-lt"/>
          <a:ea typeface="+mn-ea"/>
          <a:cs typeface="+mn-cs"/>
        </a:defRPr>
      </a:lvl2pPr>
      <a:lvl3pPr marL="911797" algn="l" defTabSz="911797" rtl="0" eaLnBrk="1" latinLnBrk="0" hangingPunct="1">
        <a:defRPr sz="1837" kern="1200">
          <a:solidFill>
            <a:schemeClr val="tx1"/>
          </a:solidFill>
          <a:latin typeface="+mn-lt"/>
          <a:ea typeface="+mn-ea"/>
          <a:cs typeface="+mn-cs"/>
        </a:defRPr>
      </a:lvl3pPr>
      <a:lvl4pPr marL="1367692" algn="l" defTabSz="911797" rtl="0" eaLnBrk="1" latinLnBrk="0" hangingPunct="1">
        <a:defRPr sz="1837" kern="1200">
          <a:solidFill>
            <a:schemeClr val="tx1"/>
          </a:solidFill>
          <a:latin typeface="+mn-lt"/>
          <a:ea typeface="+mn-ea"/>
          <a:cs typeface="+mn-cs"/>
        </a:defRPr>
      </a:lvl4pPr>
      <a:lvl5pPr marL="1823591" algn="l" defTabSz="911797" rtl="0" eaLnBrk="1" latinLnBrk="0" hangingPunct="1">
        <a:defRPr sz="1837" kern="1200">
          <a:solidFill>
            <a:schemeClr val="tx1"/>
          </a:solidFill>
          <a:latin typeface="+mn-lt"/>
          <a:ea typeface="+mn-ea"/>
          <a:cs typeface="+mn-cs"/>
        </a:defRPr>
      </a:lvl5pPr>
      <a:lvl6pPr marL="2279489" algn="l" defTabSz="911797" rtl="0" eaLnBrk="1" latinLnBrk="0" hangingPunct="1">
        <a:defRPr sz="1837" kern="1200">
          <a:solidFill>
            <a:schemeClr val="tx1"/>
          </a:solidFill>
          <a:latin typeface="+mn-lt"/>
          <a:ea typeface="+mn-ea"/>
          <a:cs typeface="+mn-cs"/>
        </a:defRPr>
      </a:lvl6pPr>
      <a:lvl7pPr marL="2735386" algn="l" defTabSz="911797" rtl="0" eaLnBrk="1" latinLnBrk="0" hangingPunct="1">
        <a:defRPr sz="1837" kern="1200">
          <a:solidFill>
            <a:schemeClr val="tx1"/>
          </a:solidFill>
          <a:latin typeface="+mn-lt"/>
          <a:ea typeface="+mn-ea"/>
          <a:cs typeface="+mn-cs"/>
        </a:defRPr>
      </a:lvl7pPr>
      <a:lvl8pPr marL="3191285" algn="l" defTabSz="911797" rtl="0" eaLnBrk="1" latinLnBrk="0" hangingPunct="1">
        <a:defRPr sz="1837" kern="1200">
          <a:solidFill>
            <a:schemeClr val="tx1"/>
          </a:solidFill>
          <a:latin typeface="+mn-lt"/>
          <a:ea typeface="+mn-ea"/>
          <a:cs typeface="+mn-cs"/>
        </a:defRPr>
      </a:lvl8pPr>
      <a:lvl9pPr marL="3647182" algn="l" defTabSz="911797" rtl="0" eaLnBrk="1" latinLnBrk="0" hangingPunct="1">
        <a:defRPr sz="1837"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nvPr>
        </p:nvGraphicFramePr>
        <p:xfrm>
          <a:off x="0" y="0"/>
          <a:ext cx="161984" cy="161974"/>
        </p:xfrm>
        <a:graphic>
          <a:graphicData uri="http://schemas.openxmlformats.org/presentationml/2006/ole">
            <p:oleObj spid="_x0000_s142489" name="think-cell Slide" r:id="rId26" imgW="360" imgH="360" progId="">
              <p:embed/>
            </p:oleObj>
          </a:graphicData>
        </a:graphic>
      </p:graphicFrame>
      <p:sp>
        <p:nvSpPr>
          <p:cNvPr id="72" name="Slide Number"/>
          <p:cNvSpPr txBox="1">
            <a:spLocks/>
          </p:cNvSpPr>
          <p:nvPr userDrawn="1"/>
        </p:nvSpPr>
        <p:spPr bwMode="auto">
          <a:xfrm>
            <a:off x="8809454" y="6577326"/>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marL="0" marR="0" lvl="0" indent="0" algn="r" defTabSz="913626" rtl="0" eaLnBrk="1" fontAlgn="base" latinLnBrk="0" hangingPunct="1">
              <a:lnSpc>
                <a:spcPct val="100000"/>
              </a:lnSpc>
              <a:spcBef>
                <a:spcPct val="0"/>
              </a:spcBef>
              <a:spcAft>
                <a:spcPct val="0"/>
              </a:spcAft>
              <a:buClrTx/>
              <a:buSzTx/>
              <a:buFontTx/>
              <a:buNone/>
              <a:tabLst/>
              <a:defRPr/>
            </a:pPr>
            <a:fld id="{42C328C1-A84F-4A39-A664-DBA00541A8C6}" type="slidenum">
              <a:rPr kumimoji="0" lang="en-US" sz="1000" b="0" i="0" u="none" strike="noStrike" kern="1200" cap="none" spc="0" normalizeH="0" baseline="0" noProof="0" smtClean="0">
                <a:ln>
                  <a:noFill/>
                </a:ln>
                <a:solidFill>
                  <a:srgbClr val="897966"/>
                </a:solidFill>
                <a:effectLst/>
                <a:uLnTx/>
                <a:uFillTx/>
                <a:latin typeface="Arial"/>
                <a:ea typeface="ＭＳ Ｐゴシック"/>
                <a:cs typeface="+mn-cs"/>
              </a:rPr>
              <a:pPr marL="0" marR="0" lvl="0" indent="0" algn="r" defTabSz="913626"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897966"/>
              </a:solidFill>
              <a:effectLst/>
              <a:uLnTx/>
              <a:uFillTx/>
              <a:latin typeface="Arial"/>
              <a:ea typeface="ＭＳ Ｐゴシック"/>
              <a:cs typeface="+mn-cs"/>
            </a:endParaRPr>
          </a:p>
        </p:txBody>
      </p:sp>
      <p:pic>
        <p:nvPicPr>
          <p:cNvPr id="64" name="Picture 142"/>
          <p:cNvPicPr>
            <a:picLocks noChangeArrowheads="1"/>
          </p:cNvPicPr>
          <p:nvPr userDrawn="1"/>
        </p:nvPicPr>
        <p:blipFill>
          <a:blip r:embed="rId27"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userDrawn="1"/>
        </p:nvPicPr>
        <p:blipFill>
          <a:blip r:embed="rId28"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userDrawn="1">
            <p:ph type="body" idx="1"/>
          </p:nvPr>
        </p:nvSpPr>
        <p:spPr bwMode="auto">
          <a:xfrm>
            <a:off x="2377117" y="2581480"/>
            <a:ext cx="4389768" cy="125611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3. Unit of measure" hidden="1"/>
          <p:cNvSpPr txBox="1">
            <a:spLocks noChangeArrowheads="1"/>
          </p:cNvSpPr>
          <p:nvPr userDrawn="1"/>
        </p:nvSpPr>
        <p:spPr bwMode="auto">
          <a:xfrm>
            <a:off x="174261"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808080"/>
                </a:solidFill>
                <a:effectLst/>
                <a:uLnTx/>
                <a:uFillTx/>
                <a:latin typeface="Arial"/>
                <a:ea typeface="ＭＳ Ｐゴシック"/>
                <a:cs typeface="+mn-cs"/>
              </a:rPr>
              <a:t>Unit of measure</a:t>
            </a:r>
          </a:p>
        </p:txBody>
      </p:sp>
      <p:grpSp>
        <p:nvGrpSpPr>
          <p:cNvPr id="15" name="ACET" hidden="1"/>
          <p:cNvGrpSpPr>
            <a:grpSpLocks/>
          </p:cNvGrpSpPr>
          <p:nvPr userDrawn="1"/>
        </p:nvGrpSpPr>
        <p:grpSpPr bwMode="auto">
          <a:xfrm>
            <a:off x="2377117" y="1979333"/>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marL="0" marR="0" lvl="0" indent="0" algn="l" defTabSz="91362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3896"/>
                  </a:solidFill>
                  <a:effectLst/>
                  <a:uLnTx/>
                  <a:uFillTx/>
                  <a:latin typeface="Arial"/>
                  <a:ea typeface="ＭＳ Ｐゴシック"/>
                  <a:cs typeface="+mn-cs"/>
                </a:rPr>
                <a:t>Title</a:t>
              </a:r>
            </a:p>
            <a:p>
              <a:pPr marL="0" marR="0" lvl="0" indent="0" algn="l" defTabSz="913626"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808080"/>
                  </a:solidFill>
                  <a:effectLst/>
                  <a:uLnTx/>
                  <a:uFillTx/>
                  <a:latin typeface="Arial"/>
                  <a:ea typeface="ＭＳ Ｐゴシック"/>
                  <a:cs typeface="+mn-cs"/>
                </a:rPr>
                <a:t>Unit of measure</a:t>
              </a:r>
            </a:p>
          </p:txBody>
        </p:sp>
      </p:grpSp>
      <p:sp>
        <p:nvSpPr>
          <p:cNvPr id="19" name="Title Placeholder 2"/>
          <p:cNvSpPr>
            <a:spLocks noGrp="1" noChangeArrowheads="1"/>
          </p:cNvSpPr>
          <p:nvPr userDrawn="1">
            <p:ph type="title"/>
          </p:nvPr>
        </p:nvSpPr>
        <p:spPr bwMode="auto">
          <a:xfrm>
            <a:off x="174261"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dirty="0"/>
              <a:t>Click to edit Master title style</a:t>
            </a:r>
          </a:p>
        </p:txBody>
      </p:sp>
      <p:grpSp>
        <p:nvGrpSpPr>
          <p:cNvPr id="25" name="LegendBoxes" hidden="1"/>
          <p:cNvGrpSpPr>
            <a:grpSpLocks/>
          </p:cNvGrpSpPr>
          <p:nvPr userDrawn="1"/>
        </p:nvGrpSpPr>
        <p:grpSpPr bwMode="auto">
          <a:xfrm>
            <a:off x="8153645"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34" name="LegendLines" hidden="1"/>
          <p:cNvGrpSpPr>
            <a:grpSpLocks/>
          </p:cNvGrpSpPr>
          <p:nvPr userDrawn="1"/>
        </p:nvGrpSpPr>
        <p:grpSpPr bwMode="auto">
          <a:xfrm>
            <a:off x="7845679" y="1037388"/>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grpSp>
      <p:grpSp>
        <p:nvGrpSpPr>
          <p:cNvPr id="67" name="McK Moon" hidden="1"/>
          <p:cNvGrpSpPr>
            <a:grpSpLocks noChangeAspect="1"/>
          </p:cNvGrpSpPr>
          <p:nvPr userDrawn="1">
            <p:custDataLst>
              <p:tags r:id="rId8"/>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4"/>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9" name="Arc 91"/>
            <p:cNvSpPr>
              <a:spLocks noChangeAspect="1"/>
            </p:cNvSpPr>
            <p:nvPr>
              <p:custDataLst>
                <p:tags r:id="rId25"/>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66" name="Slide Elements" hidden="1"/>
          <p:cNvGrpSpPr>
            <a:grpSpLocks/>
          </p:cNvGrpSpPr>
          <p:nvPr userDrawn="1"/>
        </p:nvGrpSpPr>
        <p:grpSpPr bwMode="auto">
          <a:xfrm>
            <a:off x="174252" y="6362713"/>
            <a:ext cx="8795496" cy="371631"/>
            <a:chOff x="121488" y="6349506"/>
            <a:chExt cx="8794114" cy="371631"/>
          </a:xfrm>
        </p:grpSpPr>
        <p:sp>
          <p:nvSpPr>
            <p:cNvPr id="70" name="4. Footnote"/>
            <p:cNvSpPr txBox="1">
              <a:spLocks noChangeArrowheads="1"/>
            </p:cNvSpPr>
            <p:nvPr/>
          </p:nvSpPr>
          <p:spPr bwMode="auto">
            <a:xfrm>
              <a:off x="121488" y="6349506"/>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4775" marR="0" lvl="0" indent="-104775" algn="l" defTabSz="89535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3896"/>
                  </a:solidFill>
                  <a:effectLst/>
                  <a:uLnTx/>
                  <a:uFillTx/>
                  <a:latin typeface="Arial"/>
                  <a:ea typeface="ＭＳ Ｐゴシック"/>
                  <a:cs typeface="+mn-cs"/>
                </a:rPr>
                <a:t>1 Footnote</a:t>
              </a:r>
            </a:p>
          </p:txBody>
        </p:sp>
        <p:sp>
          <p:nvSpPr>
            <p:cNvPr id="71" name="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4684" marR="0" lvl="0" indent="-624684" algn="l" defTabSz="910149" rtl="0" eaLnBrk="1" fontAlgn="base" latinLnBrk="0" hangingPunct="1">
                <a:lnSpc>
                  <a:spcPct val="100000"/>
                </a:lnSpc>
                <a:spcBef>
                  <a:spcPct val="0"/>
                </a:spcBef>
                <a:spcAft>
                  <a:spcPct val="0"/>
                </a:spcAft>
                <a:buClrTx/>
                <a:buSzTx/>
                <a:buFontTx/>
                <a:buNone/>
                <a:tabLst>
                  <a:tab pos="614974" algn="l"/>
                  <a:tab pos="619830" algn="l"/>
                </a:tabLst>
                <a:defRPr/>
              </a:pPr>
              <a:r>
                <a:rPr kumimoji="0" lang="en-US" sz="1000" b="0" i="0" u="none" strike="noStrike" kern="1200" cap="none" spc="0" normalizeH="0" baseline="0" noProof="0" dirty="0">
                  <a:ln>
                    <a:noFill/>
                  </a:ln>
                  <a:solidFill>
                    <a:srgbClr val="003896"/>
                  </a:solidFill>
                  <a:effectLst/>
                  <a:uLnTx/>
                  <a:uFillTx/>
                  <a:latin typeface="Arial"/>
                  <a:ea typeface="ＭＳ Ｐゴシック"/>
                  <a:cs typeface="+mn-cs"/>
                </a:rPr>
                <a:t>SOURCE: Source</a:t>
              </a:r>
            </a:p>
          </p:txBody>
        </p:sp>
      </p:grpSp>
      <p:grpSp>
        <p:nvGrpSpPr>
          <p:cNvPr id="3" name="LegendMoons" hidden="1"/>
          <p:cNvGrpSpPr/>
          <p:nvPr userDrawn="1"/>
        </p:nvGrpSpPr>
        <p:grpSpPr bwMode="auto">
          <a:xfrm>
            <a:off x="8086806" y="1037381"/>
            <a:ext cx="840815" cy="1306516"/>
            <a:chOff x="8086793" y="1037381"/>
            <a:chExt cx="840815" cy="1306516"/>
          </a:xfrm>
        </p:grpSpPr>
        <p:grpSp>
          <p:nvGrpSpPr>
            <p:cNvPr id="47" name="MoonLegend2"/>
            <p:cNvGrpSpPr>
              <a:grpSpLocks noChangeAspect="1"/>
            </p:cNvGrpSpPr>
            <p:nvPr>
              <p:custDataLst>
                <p:tags r:id="rId9"/>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48" name="MoonLegend4"/>
            <p:cNvGrpSpPr>
              <a:grpSpLocks noChangeAspect="1"/>
            </p:cNvGrpSpPr>
            <p:nvPr>
              <p:custDataLst>
                <p:tags r:id="rId10"/>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grpSp>
          <p:nvGrpSpPr>
            <p:cNvPr id="55" name="MoonLegend3"/>
            <p:cNvGrpSpPr>
              <a:grpSpLocks noChangeAspect="1"/>
            </p:cNvGrpSpPr>
            <p:nvPr>
              <p:custDataLst>
                <p:tags r:id="rId11"/>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57" name="Arc 48"/>
              <p:cNvSpPr>
                <a:spLocks noChangeAspect="1"/>
              </p:cNvSpPr>
              <p:nvPr>
                <p:custDataLst>
                  <p:tags r:id="rId19"/>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77" name="MoonLegend5"/>
            <p:cNvGrpSpPr>
              <a:grpSpLocks noChangeAspect="1"/>
            </p:cNvGrpSpPr>
            <p:nvPr userDrawn="1">
              <p:custDataLst>
                <p:tags r:id="rId12"/>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79" name="Arc 48"/>
              <p:cNvSpPr>
                <a:spLocks noChangeAspect="1"/>
              </p:cNvSpPr>
              <p:nvPr>
                <p:custDataLst>
                  <p:tags r:id="rId17"/>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80" name="MoonLegend1"/>
            <p:cNvGrpSpPr>
              <a:grpSpLocks noChangeAspect="1"/>
            </p:cNvGrpSpPr>
            <p:nvPr userDrawn="1">
              <p:custDataLst>
                <p:tags r:id="rId13"/>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82"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sp>
        <p:nvSpPr>
          <p:cNvPr id="76" name="1. On-page tracker" hidden="1"/>
          <p:cNvSpPr>
            <a:spLocks noChangeArrowheads="1"/>
          </p:cNvSpPr>
          <p:nvPr userDrawn="1"/>
        </p:nvSpPr>
        <p:spPr bwMode="auto">
          <a:xfrm>
            <a:off x="174254" y="27538"/>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913626"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TRACKER</a:t>
            </a:r>
          </a:p>
        </p:txBody>
      </p:sp>
      <p:grpSp>
        <p:nvGrpSpPr>
          <p:cNvPr id="73" name="McKSticker" hidden="1"/>
          <p:cNvGrpSpPr/>
          <p:nvPr userDrawn="1"/>
        </p:nvGrpSpPr>
        <p:grpSpPr bwMode="ltGray">
          <a:xfrm>
            <a:off x="7779146" y="1037389"/>
            <a:ext cx="1138092" cy="248737"/>
            <a:chOff x="7623833" y="1016730"/>
            <a:chExt cx="1115370" cy="243785"/>
          </a:xfrm>
        </p:grpSpPr>
        <p:sp>
          <p:nvSpPr>
            <p:cNvPr id="74" name="StickerRectangle"/>
            <p:cNvSpPr>
              <a:spLocks noChangeArrowheads="1"/>
            </p:cNvSpPr>
            <p:nvPr/>
          </p:nvSpPr>
          <p:spPr bwMode="ltGray">
            <a:xfrm>
              <a:off x="7623833" y="1016730"/>
              <a:ext cx="1115370" cy="243785"/>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marL="0" marR="0" lvl="0" indent="0" algn="r"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PRELIMINARY</a:t>
              </a:r>
            </a:p>
          </p:txBody>
        </p:sp>
        <p:cxnSp>
          <p:nvCxnSpPr>
            <p:cNvPr id="75" name="AutoShape 32"/>
            <p:cNvCxnSpPr>
              <a:cxnSpLocks noChangeShapeType="1"/>
              <a:stCxn id="74" idx="4"/>
              <a:endCxn id="74" idx="6"/>
            </p:cNvCxnSpPr>
            <p:nvPr/>
          </p:nvCxnSpPr>
          <p:spPr bwMode="ltGray">
            <a:xfrm>
              <a:off x="7623833" y="1260515"/>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23833" y="1016730"/>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125798488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Lst>
  <p:hf hdr="0" ftr="0" dt="0"/>
  <p:txStyles>
    <p:titleStyle>
      <a:lvl1pPr algn="l" defTabSz="892042" rtl="0" eaLnBrk="1" fontAlgn="base" hangingPunct="1">
        <a:spcBef>
          <a:spcPct val="0"/>
        </a:spcBef>
        <a:spcAft>
          <a:spcPct val="0"/>
        </a:spcAft>
        <a:tabLst>
          <a:tab pos="268876" algn="l"/>
        </a:tabLst>
        <a:defRPr sz="2400" b="0" baseline="0">
          <a:solidFill>
            <a:schemeClr val="bg1"/>
          </a:solidFill>
          <a:latin typeface="+mj-lt"/>
          <a:ea typeface="Arial Unicode MS" pitchFamily="34" charset="-128"/>
          <a:cs typeface="Arial Unicode MS" pitchFamily="34" charset="-128"/>
        </a:defRPr>
      </a:lvl1pPr>
      <a:lvl2pPr algn="l" defTabSz="892042" rtl="0" eaLnBrk="1" fontAlgn="base" hangingPunct="1">
        <a:spcBef>
          <a:spcPct val="0"/>
        </a:spcBef>
        <a:spcAft>
          <a:spcPct val="0"/>
        </a:spcAft>
        <a:defRPr sz="1900" b="1">
          <a:solidFill>
            <a:schemeClr val="tx2"/>
          </a:solidFill>
          <a:latin typeface="Arial" charset="0"/>
        </a:defRPr>
      </a:lvl2pPr>
      <a:lvl3pPr algn="l" defTabSz="892042" rtl="0" eaLnBrk="1" fontAlgn="base" hangingPunct="1">
        <a:spcBef>
          <a:spcPct val="0"/>
        </a:spcBef>
        <a:spcAft>
          <a:spcPct val="0"/>
        </a:spcAft>
        <a:defRPr sz="1900" b="1">
          <a:solidFill>
            <a:schemeClr val="tx2"/>
          </a:solidFill>
          <a:latin typeface="Arial" charset="0"/>
        </a:defRPr>
      </a:lvl3pPr>
      <a:lvl4pPr algn="l" defTabSz="892042" rtl="0" eaLnBrk="1" fontAlgn="base" hangingPunct="1">
        <a:spcBef>
          <a:spcPct val="0"/>
        </a:spcBef>
        <a:spcAft>
          <a:spcPct val="0"/>
        </a:spcAft>
        <a:defRPr sz="1900" b="1">
          <a:solidFill>
            <a:schemeClr val="tx2"/>
          </a:solidFill>
          <a:latin typeface="Arial" charset="0"/>
        </a:defRPr>
      </a:lvl4pPr>
      <a:lvl5pPr algn="l" defTabSz="892042" rtl="0" eaLnBrk="1" fontAlgn="base" hangingPunct="1">
        <a:spcBef>
          <a:spcPct val="0"/>
        </a:spcBef>
        <a:spcAft>
          <a:spcPct val="0"/>
        </a:spcAft>
        <a:defRPr sz="1900" b="1">
          <a:solidFill>
            <a:schemeClr val="tx2"/>
          </a:solidFill>
          <a:latin typeface="Arial" charset="0"/>
        </a:defRPr>
      </a:lvl5pPr>
      <a:lvl6pPr marL="455511" algn="l" defTabSz="892042" rtl="0" eaLnBrk="1" fontAlgn="base" hangingPunct="1">
        <a:spcBef>
          <a:spcPct val="0"/>
        </a:spcBef>
        <a:spcAft>
          <a:spcPct val="0"/>
        </a:spcAft>
        <a:defRPr sz="1900" b="1">
          <a:solidFill>
            <a:schemeClr val="tx2"/>
          </a:solidFill>
          <a:latin typeface="Arial" charset="0"/>
        </a:defRPr>
      </a:lvl6pPr>
      <a:lvl7pPr marL="911026" algn="l" defTabSz="892042" rtl="0" eaLnBrk="1" fontAlgn="base" hangingPunct="1">
        <a:spcBef>
          <a:spcPct val="0"/>
        </a:spcBef>
        <a:spcAft>
          <a:spcPct val="0"/>
        </a:spcAft>
        <a:defRPr sz="1900" b="1">
          <a:solidFill>
            <a:schemeClr val="tx2"/>
          </a:solidFill>
          <a:latin typeface="Arial" charset="0"/>
        </a:defRPr>
      </a:lvl7pPr>
      <a:lvl8pPr marL="1366533" algn="l" defTabSz="892042" rtl="0" eaLnBrk="1" fontAlgn="base" hangingPunct="1">
        <a:spcBef>
          <a:spcPct val="0"/>
        </a:spcBef>
        <a:spcAft>
          <a:spcPct val="0"/>
        </a:spcAft>
        <a:defRPr sz="1900" b="1">
          <a:solidFill>
            <a:schemeClr val="tx2"/>
          </a:solidFill>
          <a:latin typeface="Arial" charset="0"/>
        </a:defRPr>
      </a:lvl8pPr>
      <a:lvl9pPr marL="1822045" algn="l" defTabSz="892042" rtl="0" eaLnBrk="1" fontAlgn="base" hangingPunct="1">
        <a:spcBef>
          <a:spcPct val="0"/>
        </a:spcBef>
        <a:spcAft>
          <a:spcPct val="0"/>
        </a:spcAft>
        <a:defRPr sz="1900" b="1">
          <a:solidFill>
            <a:schemeClr val="tx2"/>
          </a:solidFill>
          <a:latin typeface="Arial" charset="0"/>
        </a:defRPr>
      </a:lvl9pPr>
    </p:titleStyle>
    <p:bodyStyle>
      <a:lvl1pPr marL="0" indent="0" algn="l" defTabSz="892042"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959" indent="-191376" algn="l" defTabSz="892042"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511" indent="-260976" algn="l" defTabSz="89204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098" indent="-155006" algn="l" defTabSz="892042"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1026" rtl="0" eaLnBrk="1" latinLnBrk="0" hangingPunct="1">
        <a:defRPr sz="1800" kern="1200">
          <a:solidFill>
            <a:schemeClr val="tx1"/>
          </a:solidFill>
          <a:latin typeface="+mn-lt"/>
          <a:ea typeface="+mn-ea"/>
          <a:cs typeface="+mn-cs"/>
        </a:defRPr>
      </a:lvl1pPr>
      <a:lvl2pPr marL="455511" algn="l" defTabSz="911026" rtl="0" eaLnBrk="1" latinLnBrk="0" hangingPunct="1">
        <a:defRPr sz="1800" kern="1200">
          <a:solidFill>
            <a:schemeClr val="tx1"/>
          </a:solidFill>
          <a:latin typeface="+mn-lt"/>
          <a:ea typeface="+mn-ea"/>
          <a:cs typeface="+mn-cs"/>
        </a:defRPr>
      </a:lvl2pPr>
      <a:lvl3pPr marL="911026" algn="l" defTabSz="911026" rtl="0" eaLnBrk="1" latinLnBrk="0" hangingPunct="1">
        <a:defRPr sz="1800" kern="1200">
          <a:solidFill>
            <a:schemeClr val="tx1"/>
          </a:solidFill>
          <a:latin typeface="+mn-lt"/>
          <a:ea typeface="+mn-ea"/>
          <a:cs typeface="+mn-cs"/>
        </a:defRPr>
      </a:lvl3pPr>
      <a:lvl4pPr marL="1366533" algn="l" defTabSz="911026" rtl="0" eaLnBrk="1" latinLnBrk="0" hangingPunct="1">
        <a:defRPr sz="1800" kern="1200">
          <a:solidFill>
            <a:schemeClr val="tx1"/>
          </a:solidFill>
          <a:latin typeface="+mn-lt"/>
          <a:ea typeface="+mn-ea"/>
          <a:cs typeface="+mn-cs"/>
        </a:defRPr>
      </a:lvl4pPr>
      <a:lvl5pPr marL="1822045" algn="l" defTabSz="911026" rtl="0" eaLnBrk="1" latinLnBrk="0" hangingPunct="1">
        <a:defRPr sz="1800" kern="1200">
          <a:solidFill>
            <a:schemeClr val="tx1"/>
          </a:solidFill>
          <a:latin typeface="+mn-lt"/>
          <a:ea typeface="+mn-ea"/>
          <a:cs typeface="+mn-cs"/>
        </a:defRPr>
      </a:lvl5pPr>
      <a:lvl6pPr marL="2277557" algn="l" defTabSz="911026" rtl="0" eaLnBrk="1" latinLnBrk="0" hangingPunct="1">
        <a:defRPr sz="1800" kern="1200">
          <a:solidFill>
            <a:schemeClr val="tx1"/>
          </a:solidFill>
          <a:latin typeface="+mn-lt"/>
          <a:ea typeface="+mn-ea"/>
          <a:cs typeface="+mn-cs"/>
        </a:defRPr>
      </a:lvl6pPr>
      <a:lvl7pPr marL="2733066" algn="l" defTabSz="911026" rtl="0" eaLnBrk="1" latinLnBrk="0" hangingPunct="1">
        <a:defRPr sz="1800" kern="1200">
          <a:solidFill>
            <a:schemeClr val="tx1"/>
          </a:solidFill>
          <a:latin typeface="+mn-lt"/>
          <a:ea typeface="+mn-ea"/>
          <a:cs typeface="+mn-cs"/>
        </a:defRPr>
      </a:lvl7pPr>
      <a:lvl8pPr marL="3188579" algn="l" defTabSz="911026" rtl="0" eaLnBrk="1" latinLnBrk="0" hangingPunct="1">
        <a:defRPr sz="1800" kern="1200">
          <a:solidFill>
            <a:schemeClr val="tx1"/>
          </a:solidFill>
          <a:latin typeface="+mn-lt"/>
          <a:ea typeface="+mn-ea"/>
          <a:cs typeface="+mn-cs"/>
        </a:defRPr>
      </a:lvl8pPr>
      <a:lvl9pPr marL="3644090" algn="l" defTabSz="911026"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nvPr>
        </p:nvGraphicFramePr>
        <p:xfrm>
          <a:off x="0" y="0"/>
          <a:ext cx="161984" cy="161974"/>
        </p:xfrm>
        <a:graphic>
          <a:graphicData uri="http://schemas.openxmlformats.org/presentationml/2006/ole">
            <p:oleObj spid="_x0000_s145557" name="think-cell Slide" r:id="rId26" imgW="360" imgH="360" progId="">
              <p:embed/>
            </p:oleObj>
          </a:graphicData>
        </a:graphic>
      </p:graphicFrame>
      <p:sp>
        <p:nvSpPr>
          <p:cNvPr id="72" name="Slide Number"/>
          <p:cNvSpPr txBox="1">
            <a:spLocks/>
          </p:cNvSpPr>
          <p:nvPr/>
        </p:nvSpPr>
        <p:spPr bwMode="auto">
          <a:xfrm>
            <a:off x="8807817" y="6574187"/>
            <a:ext cx="161931" cy="16015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11013" fontAlgn="base">
              <a:spcBef>
                <a:spcPct val="0"/>
              </a:spcBef>
              <a:spcAft>
                <a:spcPct val="0"/>
              </a:spcAft>
              <a:defRPr/>
            </a:pPr>
            <a:fld id="{42C328C1-A84F-4A39-A664-DBA00541A8C6}" type="slidenum">
              <a:rPr lang="en-ZA" sz="1020" smtClean="0">
                <a:solidFill>
                  <a:srgbClr val="897966"/>
                </a:solidFill>
              </a:rPr>
              <a:pPr algn="r" defTabSz="911013" fontAlgn="base">
                <a:spcBef>
                  <a:spcPct val="0"/>
                </a:spcBef>
                <a:spcAft>
                  <a:spcPct val="0"/>
                </a:spcAft>
                <a:defRPr/>
              </a:pPr>
              <a:t>‹#›</a:t>
            </a:fld>
            <a:endParaRPr lang="en-ZA" sz="1020" dirty="0">
              <a:solidFill>
                <a:srgbClr val="897966"/>
              </a:solidFill>
            </a:endParaRPr>
          </a:p>
        </p:txBody>
      </p:sp>
      <p:pic>
        <p:nvPicPr>
          <p:cNvPr id="64" name="Picture 142"/>
          <p:cNvPicPr>
            <a:picLocks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p:nvPicPr>
        <p:blipFill>
          <a:blip r:embed="rId28"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7" y="2581480"/>
            <a:ext cx="4389768" cy="25122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ZA" noProof="0" smtClean="0"/>
              <a:t>Text</a:t>
            </a:r>
            <a:endParaRPr lang="en-ZA" noProof="0" dirty="0"/>
          </a:p>
        </p:txBody>
      </p:sp>
      <p:sp>
        <p:nvSpPr>
          <p:cNvPr id="11" name="3. Unit of measure" hidden="1"/>
          <p:cNvSpPr txBox="1">
            <a:spLocks noChangeArrowheads="1"/>
          </p:cNvSpPr>
          <p:nvPr/>
        </p:nvSpPr>
        <p:spPr bwMode="auto">
          <a:xfrm>
            <a:off x="84233" y="986832"/>
            <a:ext cx="8885516"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ZA" sz="1632" dirty="0" smtClean="0">
                <a:solidFill>
                  <a:srgbClr val="808080"/>
                </a:solidFill>
                <a:latin typeface="Arial"/>
              </a:rPr>
              <a:t>Unit of measure</a:t>
            </a:r>
            <a:endParaRPr lang="en-ZA" sz="1632" dirty="0">
              <a:solidFill>
                <a:srgbClr val="808080"/>
              </a:solidFill>
              <a:latin typeface="Arial"/>
            </a:endParaRPr>
          </a:p>
        </p:txBody>
      </p:sp>
      <p:grpSp>
        <p:nvGrpSpPr>
          <p:cNvPr id="15" name="ACET" hidden="1"/>
          <p:cNvGrpSpPr>
            <a:grpSpLocks/>
          </p:cNvGrpSpPr>
          <p:nvPr/>
        </p:nvGrpSpPr>
        <p:grpSpPr bwMode="auto">
          <a:xfrm>
            <a:off x="2377117" y="1969613"/>
            <a:ext cx="4389768" cy="531277"/>
            <a:chOff x="915" y="702"/>
            <a:chExt cx="2686" cy="328"/>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1013" fontAlgn="base">
                <a:spcBef>
                  <a:spcPct val="0"/>
                </a:spcBef>
                <a:spcAft>
                  <a:spcPct val="0"/>
                </a:spcAft>
                <a:defRPr/>
              </a:pPr>
              <a:r>
                <a:rPr lang="en-ZA" sz="1632" b="1" dirty="0">
                  <a:solidFill>
                    <a:srgbClr val="003896"/>
                  </a:solidFill>
                </a:rPr>
                <a:t>Title</a:t>
              </a:r>
            </a:p>
            <a:p>
              <a:pPr defTabSz="911013" fontAlgn="base">
                <a:spcBef>
                  <a:spcPct val="0"/>
                </a:spcBef>
                <a:spcAft>
                  <a:spcPct val="0"/>
                </a:spcAft>
                <a:defRPr/>
              </a:pPr>
              <a:r>
                <a:rPr lang="en-ZA" sz="1632" dirty="0">
                  <a:solidFill>
                    <a:srgbClr val="808080"/>
                  </a:solidFill>
                </a:rPr>
                <a:t>Unit of measure</a:t>
              </a:r>
            </a:p>
          </p:txBody>
        </p:sp>
      </p:grpSp>
      <p:sp>
        <p:nvSpPr>
          <p:cNvPr id="19" name="Title Placeholder 2"/>
          <p:cNvSpPr>
            <a:spLocks noGrp="1" noChangeArrowheads="1"/>
          </p:cNvSpPr>
          <p:nvPr>
            <p:ph type="title"/>
          </p:nvPr>
        </p:nvSpPr>
        <p:spPr bwMode="auto">
          <a:xfrm>
            <a:off x="84233" y="246038"/>
            <a:ext cx="7192092" cy="28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ZA" noProof="0" dirty="0" smtClean="0"/>
              <a:t>Click to edit Master title style</a:t>
            </a:r>
            <a:endParaRPr lang="en-ZA" noProof="0" dirty="0"/>
          </a:p>
        </p:txBody>
      </p:sp>
      <p:grpSp>
        <p:nvGrpSpPr>
          <p:cNvPr id="25" name="LegendBoxes" hidden="1"/>
          <p:cNvGrpSpPr>
            <a:grpSpLocks/>
          </p:cNvGrpSpPr>
          <p:nvPr/>
        </p:nvGrpSpPr>
        <p:grpSpPr bwMode="auto">
          <a:xfrm>
            <a:off x="8153645" y="1037381"/>
            <a:ext cx="784226" cy="1004889"/>
            <a:chOff x="4936" y="176"/>
            <a:chExt cx="494" cy="633"/>
          </a:xfrm>
        </p:grpSpPr>
        <p:sp>
          <p:nvSpPr>
            <p:cNvPr id="26" name="Legend1"/>
            <p:cNvSpPr>
              <a:spLocks noChangeArrowheads="1"/>
            </p:cNvSpPr>
            <p:nvPr/>
          </p:nvSpPr>
          <p:spPr bwMode="auto">
            <a:xfrm>
              <a:off x="5096" y="176"/>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6103" fontAlgn="base">
                <a:spcBef>
                  <a:spcPct val="0"/>
                </a:spcBef>
                <a:spcAft>
                  <a:spcPct val="0"/>
                </a:spcAft>
                <a:buClr>
                  <a:srgbClr val="897966"/>
                </a:buClr>
                <a:defRPr/>
              </a:pPr>
              <a:r>
                <a:rPr lang="en-ZA" sz="1224"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013" fontAlgn="base">
                <a:spcBef>
                  <a:spcPct val="0"/>
                </a:spcBef>
                <a:spcAft>
                  <a:spcPct val="0"/>
                </a:spcAft>
                <a:defRPr/>
              </a:pPr>
              <a:endParaRPr lang="en-ZA" sz="1224" dirty="0">
                <a:solidFill>
                  <a:srgbClr val="003896"/>
                </a:solidFill>
              </a:endParaRPr>
            </a:p>
          </p:txBody>
        </p:sp>
        <p:sp>
          <p:nvSpPr>
            <p:cNvPr id="28" name="Legend2"/>
            <p:cNvSpPr>
              <a:spLocks noChangeArrowheads="1"/>
            </p:cNvSpPr>
            <p:nvPr/>
          </p:nvSpPr>
          <p:spPr bwMode="auto">
            <a:xfrm>
              <a:off x="5096" y="346"/>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6103" fontAlgn="base">
                <a:spcBef>
                  <a:spcPct val="0"/>
                </a:spcBef>
                <a:spcAft>
                  <a:spcPct val="0"/>
                </a:spcAft>
                <a:buClr>
                  <a:srgbClr val="897966"/>
                </a:buClr>
                <a:defRPr/>
              </a:pPr>
              <a:r>
                <a:rPr lang="en-ZA" sz="1224"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013" fontAlgn="base">
                <a:spcBef>
                  <a:spcPct val="0"/>
                </a:spcBef>
                <a:spcAft>
                  <a:spcPct val="0"/>
                </a:spcAft>
                <a:defRPr/>
              </a:pPr>
              <a:endParaRPr lang="en-ZA" sz="1224" dirty="0">
                <a:solidFill>
                  <a:srgbClr val="003896"/>
                </a:solidFill>
              </a:endParaRPr>
            </a:p>
          </p:txBody>
        </p:sp>
        <p:sp>
          <p:nvSpPr>
            <p:cNvPr id="30" name="Legend3"/>
            <p:cNvSpPr>
              <a:spLocks noChangeArrowheads="1"/>
            </p:cNvSpPr>
            <p:nvPr/>
          </p:nvSpPr>
          <p:spPr bwMode="auto">
            <a:xfrm>
              <a:off x="5096" y="517"/>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6103" fontAlgn="base">
                <a:spcBef>
                  <a:spcPct val="0"/>
                </a:spcBef>
                <a:spcAft>
                  <a:spcPct val="0"/>
                </a:spcAft>
                <a:buClr>
                  <a:srgbClr val="897966"/>
                </a:buClr>
                <a:defRPr/>
              </a:pPr>
              <a:r>
                <a:rPr lang="en-ZA" sz="1224"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013" fontAlgn="base">
                <a:spcBef>
                  <a:spcPct val="0"/>
                </a:spcBef>
                <a:spcAft>
                  <a:spcPct val="0"/>
                </a:spcAft>
                <a:defRPr/>
              </a:pPr>
              <a:endParaRPr lang="en-ZA" sz="1224" dirty="0">
                <a:solidFill>
                  <a:srgbClr val="003896"/>
                </a:solidFill>
              </a:endParaRPr>
            </a:p>
          </p:txBody>
        </p:sp>
        <p:sp>
          <p:nvSpPr>
            <p:cNvPr id="32" name="Legend4"/>
            <p:cNvSpPr>
              <a:spLocks noChangeArrowheads="1"/>
            </p:cNvSpPr>
            <p:nvPr/>
          </p:nvSpPr>
          <p:spPr bwMode="auto">
            <a:xfrm>
              <a:off x="5096" y="688"/>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6103" fontAlgn="base">
                <a:spcBef>
                  <a:spcPct val="0"/>
                </a:spcBef>
                <a:spcAft>
                  <a:spcPct val="0"/>
                </a:spcAft>
                <a:buClr>
                  <a:srgbClr val="897966"/>
                </a:buClr>
                <a:defRPr/>
              </a:pPr>
              <a:r>
                <a:rPr lang="en-ZA" sz="1224"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013" fontAlgn="base">
                <a:spcBef>
                  <a:spcPct val="0"/>
                </a:spcBef>
                <a:spcAft>
                  <a:spcPct val="0"/>
                </a:spcAft>
                <a:defRPr/>
              </a:pPr>
              <a:endParaRPr lang="en-ZA" sz="1224" dirty="0">
                <a:solidFill>
                  <a:srgbClr val="003896"/>
                </a:solidFill>
              </a:endParaRPr>
            </a:p>
          </p:txBody>
        </p:sp>
      </p:grpSp>
      <p:grpSp>
        <p:nvGrpSpPr>
          <p:cNvPr id="34" name="LegendLines" hidden="1"/>
          <p:cNvGrpSpPr>
            <a:grpSpLocks/>
          </p:cNvGrpSpPr>
          <p:nvPr/>
        </p:nvGrpSpPr>
        <p:grpSpPr bwMode="auto">
          <a:xfrm>
            <a:off x="7845678" y="1037455"/>
            <a:ext cx="1092201" cy="738188"/>
            <a:chOff x="4750" y="176"/>
            <a:chExt cx="688" cy="465"/>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1013" fontAlgn="base">
                <a:spcBef>
                  <a:spcPct val="0"/>
                </a:spcBef>
                <a:spcAft>
                  <a:spcPct val="0"/>
                </a:spcAft>
                <a:defRPr/>
              </a:pPr>
              <a:endParaRPr lang="en-ZA" sz="1224"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1013" fontAlgn="base">
                <a:spcBef>
                  <a:spcPct val="0"/>
                </a:spcBef>
                <a:spcAft>
                  <a:spcPct val="0"/>
                </a:spcAft>
                <a:defRPr/>
              </a:pPr>
              <a:endParaRPr lang="en-ZA" sz="1224"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1013" fontAlgn="base">
                <a:spcBef>
                  <a:spcPct val="0"/>
                </a:spcBef>
                <a:spcAft>
                  <a:spcPct val="0"/>
                </a:spcAft>
                <a:defRPr/>
              </a:pPr>
              <a:endParaRPr lang="en-ZA" sz="1224" dirty="0">
                <a:solidFill>
                  <a:srgbClr val="003896"/>
                </a:solidFill>
              </a:endParaRPr>
            </a:p>
          </p:txBody>
        </p:sp>
        <p:sp>
          <p:nvSpPr>
            <p:cNvPr id="38" name="Legend1"/>
            <p:cNvSpPr>
              <a:spLocks noChangeArrowheads="1"/>
            </p:cNvSpPr>
            <p:nvPr/>
          </p:nvSpPr>
          <p:spPr bwMode="auto">
            <a:xfrm>
              <a:off x="5104" y="176"/>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6103" fontAlgn="base">
                <a:spcBef>
                  <a:spcPct val="0"/>
                </a:spcBef>
                <a:spcAft>
                  <a:spcPct val="0"/>
                </a:spcAft>
                <a:buClr>
                  <a:srgbClr val="897966"/>
                </a:buClr>
                <a:defRPr/>
              </a:pPr>
              <a:r>
                <a:rPr lang="en-ZA" sz="1224" dirty="0">
                  <a:solidFill>
                    <a:srgbClr val="003896"/>
                  </a:solidFill>
                </a:rPr>
                <a:t>Legend</a:t>
              </a:r>
            </a:p>
          </p:txBody>
        </p:sp>
        <p:sp>
          <p:nvSpPr>
            <p:cNvPr id="39" name="Legend2"/>
            <p:cNvSpPr>
              <a:spLocks noChangeArrowheads="1"/>
            </p:cNvSpPr>
            <p:nvPr/>
          </p:nvSpPr>
          <p:spPr bwMode="auto">
            <a:xfrm>
              <a:off x="5104" y="344"/>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6103" fontAlgn="base">
                <a:spcBef>
                  <a:spcPct val="0"/>
                </a:spcBef>
                <a:spcAft>
                  <a:spcPct val="0"/>
                </a:spcAft>
                <a:buClr>
                  <a:srgbClr val="897966"/>
                </a:buClr>
                <a:defRPr/>
              </a:pPr>
              <a:r>
                <a:rPr lang="en-ZA" sz="1224" dirty="0">
                  <a:solidFill>
                    <a:srgbClr val="003896"/>
                  </a:solidFill>
                </a:rPr>
                <a:t>Legend</a:t>
              </a:r>
            </a:p>
          </p:txBody>
        </p:sp>
        <p:sp>
          <p:nvSpPr>
            <p:cNvPr id="40" name="Legend3"/>
            <p:cNvSpPr>
              <a:spLocks noChangeArrowheads="1"/>
            </p:cNvSpPr>
            <p:nvPr/>
          </p:nvSpPr>
          <p:spPr bwMode="auto">
            <a:xfrm>
              <a:off x="5104" y="520"/>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6103" fontAlgn="base">
                <a:spcBef>
                  <a:spcPct val="0"/>
                </a:spcBef>
                <a:spcAft>
                  <a:spcPct val="0"/>
                </a:spcAft>
                <a:buClr>
                  <a:srgbClr val="897966"/>
                </a:buClr>
                <a:defRPr/>
              </a:pPr>
              <a:r>
                <a:rPr lang="en-ZA" sz="1224" dirty="0">
                  <a:solidFill>
                    <a:srgbClr val="003896"/>
                  </a:solidFill>
                </a:rPr>
                <a:t>Legend</a:t>
              </a:r>
            </a:p>
          </p:txBody>
        </p:sp>
      </p:grpSp>
      <p:grpSp>
        <p:nvGrpSpPr>
          <p:cNvPr id="67" name="Moon" hidden="1"/>
          <p:cNvGrpSpPr>
            <a:grpSpLocks noChangeAspect="1"/>
          </p:cNvGrpSpPr>
          <p:nvPr>
            <p:custDataLst>
              <p:tags r:id="rId8"/>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4"/>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013" fontAlgn="base">
                <a:spcBef>
                  <a:spcPct val="0"/>
                </a:spcBef>
                <a:spcAft>
                  <a:spcPct val="0"/>
                </a:spcAft>
                <a:defRPr/>
              </a:pPr>
              <a:endParaRPr lang="en-ZA" sz="1632" dirty="0">
                <a:solidFill>
                  <a:srgbClr val="003896"/>
                </a:solidFill>
              </a:endParaRPr>
            </a:p>
          </p:txBody>
        </p:sp>
        <p:sp>
          <p:nvSpPr>
            <p:cNvPr id="69" name="Arc 91"/>
            <p:cNvSpPr>
              <a:spLocks noChangeAspect="1"/>
            </p:cNvSpPr>
            <p:nvPr>
              <p:custDataLst>
                <p:tags r:id="rId25"/>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013" fontAlgn="base">
                <a:spcBef>
                  <a:spcPct val="0"/>
                </a:spcBef>
                <a:spcAft>
                  <a:spcPct val="0"/>
                </a:spcAft>
                <a:defRPr/>
              </a:pPr>
              <a:endParaRPr lang="en-ZA" sz="1632" dirty="0">
                <a:solidFill>
                  <a:srgbClr val="003896"/>
                </a:solidFill>
              </a:endParaRPr>
            </a:p>
          </p:txBody>
        </p:sp>
      </p:grpSp>
      <p:grpSp>
        <p:nvGrpSpPr>
          <p:cNvPr id="66" name="Slide Elements" hidden="1"/>
          <p:cNvGrpSpPr>
            <a:grpSpLocks/>
          </p:cNvGrpSpPr>
          <p:nvPr/>
        </p:nvGrpSpPr>
        <p:grpSpPr bwMode="auto">
          <a:xfrm>
            <a:off x="174252" y="6359562"/>
            <a:ext cx="8795496" cy="374771"/>
            <a:chOff x="121488" y="6346366"/>
            <a:chExt cx="8794114" cy="374771"/>
          </a:xfrm>
        </p:grpSpPr>
        <p:sp>
          <p:nvSpPr>
            <p:cNvPr id="70" name="4. Footnote"/>
            <p:cNvSpPr txBox="1">
              <a:spLocks noChangeArrowheads="1"/>
            </p:cNvSpPr>
            <p:nvPr/>
          </p:nvSpPr>
          <p:spPr bwMode="auto">
            <a:xfrm>
              <a:off x="121488" y="6346366"/>
              <a:ext cx="8794114" cy="160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ZA" sz="1020" dirty="0" smtClean="0">
                  <a:solidFill>
                    <a:srgbClr val="000000"/>
                  </a:solidFill>
                  <a:latin typeface="Arial"/>
                </a:rPr>
                <a:t>1 Footnote</a:t>
              </a:r>
              <a:endParaRPr lang="en-ZA" sz="1020" dirty="0">
                <a:solidFill>
                  <a:srgbClr val="000000"/>
                </a:solidFill>
                <a:latin typeface="Arial"/>
              </a:endParaRPr>
            </a:p>
          </p:txBody>
        </p:sp>
        <p:sp>
          <p:nvSpPr>
            <p:cNvPr id="71" name="5. Source"/>
            <p:cNvSpPr>
              <a:spLocks noChangeArrowheads="1"/>
            </p:cNvSpPr>
            <p:nvPr/>
          </p:nvSpPr>
          <p:spPr bwMode="auto">
            <a:xfrm>
              <a:off x="121488" y="6560983"/>
              <a:ext cx="8232106" cy="160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0524" indent="-620524" defTabSz="904092" fontAlgn="base">
                <a:spcBef>
                  <a:spcPct val="0"/>
                </a:spcBef>
                <a:spcAft>
                  <a:spcPct val="0"/>
                </a:spcAft>
                <a:tabLst>
                  <a:tab pos="610881" algn="l"/>
                  <a:tab pos="615705" algn="l"/>
                </a:tabLst>
                <a:defRPr/>
              </a:pPr>
              <a:r>
                <a:rPr lang="en-ZA" sz="1020" dirty="0">
                  <a:solidFill>
                    <a:srgbClr val="000000"/>
                  </a:solidFill>
                </a:rPr>
                <a:t>SOURCE: Source</a:t>
              </a:r>
            </a:p>
          </p:txBody>
        </p:sp>
      </p:grpSp>
      <p:grpSp>
        <p:nvGrpSpPr>
          <p:cNvPr id="3" name="LegendMoons" hidden="1"/>
          <p:cNvGrpSpPr/>
          <p:nvPr/>
        </p:nvGrpSpPr>
        <p:grpSpPr bwMode="auto">
          <a:xfrm>
            <a:off x="8086809" y="1037381"/>
            <a:ext cx="850629" cy="1306516"/>
            <a:chOff x="8086793" y="1037381"/>
            <a:chExt cx="850629" cy="1306516"/>
          </a:xfrm>
        </p:grpSpPr>
        <p:grpSp>
          <p:nvGrpSpPr>
            <p:cNvPr id="47" name="MoonLegend2"/>
            <p:cNvGrpSpPr>
              <a:grpSpLocks noChangeAspect="1"/>
            </p:cNvGrpSpPr>
            <p:nvPr>
              <p:custDataLst>
                <p:tags r:id="rId9"/>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013" fontAlgn="base">
                  <a:spcBef>
                    <a:spcPct val="0"/>
                  </a:spcBef>
                  <a:spcAft>
                    <a:spcPct val="0"/>
                  </a:spcAft>
                  <a:defRPr/>
                </a:pPr>
                <a:endParaRPr lang="en-ZA" sz="1224" dirty="0">
                  <a:solidFill>
                    <a:srgbClr val="003896"/>
                  </a:solidFill>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013" fontAlgn="base">
                  <a:spcBef>
                    <a:spcPct val="0"/>
                  </a:spcBef>
                  <a:spcAft>
                    <a:spcPct val="0"/>
                  </a:spcAft>
                  <a:defRPr/>
                </a:pPr>
                <a:endParaRPr lang="en-ZA" sz="1224" dirty="0">
                  <a:solidFill>
                    <a:srgbClr val="003896"/>
                  </a:solidFill>
                </a:endParaRPr>
              </a:p>
            </p:txBody>
          </p:sp>
        </p:grpSp>
        <p:grpSp>
          <p:nvGrpSpPr>
            <p:cNvPr id="48" name="MoonLegend4"/>
            <p:cNvGrpSpPr>
              <a:grpSpLocks noChangeAspect="1"/>
            </p:cNvGrpSpPr>
            <p:nvPr>
              <p:custDataLst>
                <p:tags r:id="rId10"/>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013" fontAlgn="base">
                  <a:spcBef>
                    <a:spcPct val="0"/>
                  </a:spcBef>
                  <a:spcAft>
                    <a:spcPct val="0"/>
                  </a:spcAft>
                  <a:defRPr/>
                </a:pPr>
                <a:endParaRPr lang="en-ZA" sz="1224" dirty="0">
                  <a:solidFill>
                    <a:srgbClr val="003896"/>
                  </a:solidFill>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013" fontAlgn="base">
                  <a:spcBef>
                    <a:spcPct val="0"/>
                  </a:spcBef>
                  <a:spcAft>
                    <a:spcPct val="0"/>
                  </a:spcAft>
                  <a:defRPr/>
                </a:pPr>
                <a:endParaRPr lang="en-ZA" sz="1224" dirty="0">
                  <a:solidFill>
                    <a:srgbClr val="003896"/>
                  </a:solidFill>
                </a:endParaRPr>
              </a:p>
            </p:txBody>
          </p:sp>
        </p:grpSp>
        <p:sp>
          <p:nvSpPr>
            <p:cNvPr id="50" name="Legend1"/>
            <p:cNvSpPr>
              <a:spLocks noChangeArrowheads="1"/>
            </p:cNvSpPr>
            <p:nvPr/>
          </p:nvSpPr>
          <p:spPr bwMode="auto">
            <a:xfrm>
              <a:off x="8407468" y="1050081"/>
              <a:ext cx="529954" cy="192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6103" fontAlgn="base">
                <a:spcBef>
                  <a:spcPct val="0"/>
                </a:spcBef>
                <a:spcAft>
                  <a:spcPct val="0"/>
                </a:spcAft>
                <a:buClr>
                  <a:srgbClr val="897966"/>
                </a:buClr>
                <a:defRPr/>
              </a:pPr>
              <a:r>
                <a:rPr lang="en-ZA" sz="1224" dirty="0">
                  <a:solidFill>
                    <a:srgbClr val="003896"/>
                  </a:solidFill>
                </a:rPr>
                <a:t>Legend</a:t>
              </a:r>
            </a:p>
          </p:txBody>
        </p:sp>
        <p:sp>
          <p:nvSpPr>
            <p:cNvPr id="51" name="Legend2"/>
            <p:cNvSpPr>
              <a:spLocks noChangeArrowheads="1"/>
            </p:cNvSpPr>
            <p:nvPr/>
          </p:nvSpPr>
          <p:spPr bwMode="auto">
            <a:xfrm>
              <a:off x="8407468" y="1324719"/>
              <a:ext cx="529954" cy="192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6103" fontAlgn="base">
                <a:spcBef>
                  <a:spcPct val="0"/>
                </a:spcBef>
                <a:spcAft>
                  <a:spcPct val="0"/>
                </a:spcAft>
                <a:buClr>
                  <a:srgbClr val="897966"/>
                </a:buClr>
                <a:defRPr/>
              </a:pPr>
              <a:r>
                <a:rPr lang="en-ZA" sz="1224" dirty="0">
                  <a:solidFill>
                    <a:srgbClr val="003896"/>
                  </a:solidFill>
                </a:rPr>
                <a:t>Legend</a:t>
              </a:r>
            </a:p>
          </p:txBody>
        </p:sp>
        <p:sp>
          <p:nvSpPr>
            <p:cNvPr id="52" name="Legend3"/>
            <p:cNvSpPr>
              <a:spLocks noChangeArrowheads="1"/>
            </p:cNvSpPr>
            <p:nvPr/>
          </p:nvSpPr>
          <p:spPr bwMode="auto">
            <a:xfrm>
              <a:off x="8407468" y="1599358"/>
              <a:ext cx="529954" cy="192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6103" fontAlgn="base">
                <a:spcBef>
                  <a:spcPct val="0"/>
                </a:spcBef>
                <a:spcAft>
                  <a:spcPct val="0"/>
                </a:spcAft>
                <a:buClr>
                  <a:srgbClr val="897966"/>
                </a:buClr>
                <a:defRPr/>
              </a:pPr>
              <a:r>
                <a:rPr lang="en-ZA" sz="1224" dirty="0">
                  <a:solidFill>
                    <a:srgbClr val="003896"/>
                  </a:solidFill>
                </a:rPr>
                <a:t>Legend</a:t>
              </a:r>
            </a:p>
          </p:txBody>
        </p:sp>
        <p:sp>
          <p:nvSpPr>
            <p:cNvPr id="53" name="Legend4"/>
            <p:cNvSpPr>
              <a:spLocks noChangeArrowheads="1"/>
            </p:cNvSpPr>
            <p:nvPr/>
          </p:nvSpPr>
          <p:spPr bwMode="auto">
            <a:xfrm>
              <a:off x="8407468" y="1870821"/>
              <a:ext cx="529954" cy="192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6103" fontAlgn="base">
                <a:spcBef>
                  <a:spcPct val="0"/>
                </a:spcBef>
                <a:spcAft>
                  <a:spcPct val="0"/>
                </a:spcAft>
                <a:buClr>
                  <a:srgbClr val="897966"/>
                </a:buClr>
                <a:defRPr/>
              </a:pPr>
              <a:r>
                <a:rPr lang="en-ZA" sz="1224" dirty="0">
                  <a:solidFill>
                    <a:srgbClr val="003896"/>
                  </a:solidFill>
                </a:rPr>
                <a:t>Legend</a:t>
              </a:r>
            </a:p>
          </p:txBody>
        </p:sp>
        <p:sp>
          <p:nvSpPr>
            <p:cNvPr id="54" name="Legend5"/>
            <p:cNvSpPr>
              <a:spLocks noChangeArrowheads="1"/>
            </p:cNvSpPr>
            <p:nvPr/>
          </p:nvSpPr>
          <p:spPr bwMode="auto">
            <a:xfrm>
              <a:off x="8407468" y="2147046"/>
              <a:ext cx="529954" cy="192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6103" fontAlgn="base">
                <a:spcBef>
                  <a:spcPct val="0"/>
                </a:spcBef>
                <a:spcAft>
                  <a:spcPct val="0"/>
                </a:spcAft>
                <a:buClr>
                  <a:srgbClr val="897966"/>
                </a:buClr>
                <a:defRPr/>
              </a:pPr>
              <a:r>
                <a:rPr lang="en-ZA" sz="1224" dirty="0">
                  <a:solidFill>
                    <a:srgbClr val="003896"/>
                  </a:solidFill>
                </a:rPr>
                <a:t>Legend</a:t>
              </a:r>
            </a:p>
          </p:txBody>
        </p:sp>
        <p:grpSp>
          <p:nvGrpSpPr>
            <p:cNvPr id="55" name="MoonLegend3"/>
            <p:cNvGrpSpPr>
              <a:grpSpLocks noChangeAspect="1"/>
            </p:cNvGrpSpPr>
            <p:nvPr>
              <p:custDataLst>
                <p:tags r:id="rId11"/>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013" fontAlgn="base">
                  <a:spcBef>
                    <a:spcPct val="0"/>
                  </a:spcBef>
                  <a:spcAft>
                    <a:spcPct val="0"/>
                  </a:spcAft>
                  <a:defRPr/>
                </a:pPr>
                <a:endParaRPr lang="en-ZA" sz="1224" dirty="0">
                  <a:solidFill>
                    <a:srgbClr val="003896"/>
                  </a:solidFill>
                </a:endParaRPr>
              </a:p>
            </p:txBody>
          </p:sp>
          <p:sp>
            <p:nvSpPr>
              <p:cNvPr id="57" name="Arc 48"/>
              <p:cNvSpPr>
                <a:spLocks noChangeAspect="1"/>
              </p:cNvSpPr>
              <p:nvPr>
                <p:custDataLst>
                  <p:tags r:id="rId19"/>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013" fontAlgn="base">
                  <a:spcBef>
                    <a:spcPct val="0"/>
                  </a:spcBef>
                  <a:spcAft>
                    <a:spcPct val="0"/>
                  </a:spcAft>
                  <a:defRPr/>
                </a:pPr>
                <a:endParaRPr lang="en-ZA" sz="1224" dirty="0">
                  <a:solidFill>
                    <a:srgbClr val="003896"/>
                  </a:solidFill>
                </a:endParaRPr>
              </a:p>
            </p:txBody>
          </p:sp>
        </p:grpSp>
        <p:grpSp>
          <p:nvGrpSpPr>
            <p:cNvPr id="77" name="MoonLegend5"/>
            <p:cNvGrpSpPr>
              <a:grpSpLocks noChangeAspect="1"/>
            </p:cNvGrpSpPr>
            <p:nvPr userDrawn="1">
              <p:custDataLst>
                <p:tags r:id="rId12"/>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013" fontAlgn="base">
                  <a:spcBef>
                    <a:spcPct val="0"/>
                  </a:spcBef>
                  <a:spcAft>
                    <a:spcPct val="0"/>
                  </a:spcAft>
                  <a:defRPr/>
                </a:pPr>
                <a:endParaRPr lang="en-ZA" sz="1224" dirty="0">
                  <a:solidFill>
                    <a:srgbClr val="003896"/>
                  </a:solidFill>
                </a:endParaRPr>
              </a:p>
            </p:txBody>
          </p:sp>
          <p:sp>
            <p:nvSpPr>
              <p:cNvPr id="79" name="Arc 48"/>
              <p:cNvSpPr>
                <a:spLocks noChangeAspect="1"/>
              </p:cNvSpPr>
              <p:nvPr>
                <p:custDataLst>
                  <p:tags r:id="rId17"/>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013" fontAlgn="base">
                  <a:spcBef>
                    <a:spcPct val="0"/>
                  </a:spcBef>
                  <a:spcAft>
                    <a:spcPct val="0"/>
                  </a:spcAft>
                  <a:defRPr/>
                </a:pPr>
                <a:endParaRPr lang="en-ZA" sz="1224" dirty="0">
                  <a:solidFill>
                    <a:srgbClr val="003896"/>
                  </a:solidFill>
                </a:endParaRPr>
              </a:p>
            </p:txBody>
          </p:sp>
        </p:grpSp>
        <p:grpSp>
          <p:nvGrpSpPr>
            <p:cNvPr id="80" name="MoonLegend1"/>
            <p:cNvGrpSpPr>
              <a:grpSpLocks noChangeAspect="1"/>
            </p:cNvGrpSpPr>
            <p:nvPr userDrawn="1">
              <p:custDataLst>
                <p:tags r:id="rId13"/>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013" fontAlgn="base">
                  <a:spcBef>
                    <a:spcPct val="0"/>
                  </a:spcBef>
                  <a:spcAft>
                    <a:spcPct val="0"/>
                  </a:spcAft>
                  <a:defRPr/>
                </a:pPr>
                <a:endParaRPr lang="en-ZA" sz="1224" dirty="0">
                  <a:solidFill>
                    <a:srgbClr val="003896"/>
                  </a:solidFill>
                </a:endParaRPr>
              </a:p>
            </p:txBody>
          </p:sp>
          <p:sp>
            <p:nvSpPr>
              <p:cNvPr id="82"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013" fontAlgn="base">
                  <a:spcBef>
                    <a:spcPct val="0"/>
                  </a:spcBef>
                  <a:spcAft>
                    <a:spcPct val="0"/>
                  </a:spcAft>
                  <a:defRPr/>
                </a:pPr>
                <a:endParaRPr lang="en-ZA" sz="1224" dirty="0">
                  <a:solidFill>
                    <a:srgbClr val="003896"/>
                  </a:solidFill>
                </a:endParaRPr>
              </a:p>
            </p:txBody>
          </p:sp>
        </p:grpSp>
      </p:grpSp>
      <p:sp>
        <p:nvSpPr>
          <p:cNvPr id="76" name="1. On-page tracker" hidden="1"/>
          <p:cNvSpPr>
            <a:spLocks noChangeArrowheads="1"/>
          </p:cNvSpPr>
          <p:nvPr/>
        </p:nvSpPr>
        <p:spPr bwMode="auto">
          <a:xfrm>
            <a:off x="84233" y="27537"/>
            <a:ext cx="765488" cy="192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1013" fontAlgn="base">
              <a:spcBef>
                <a:spcPct val="0"/>
              </a:spcBef>
              <a:spcAft>
                <a:spcPct val="0"/>
              </a:spcAft>
              <a:defRPr/>
            </a:pPr>
            <a:r>
              <a:rPr lang="en-ZA" sz="1224" dirty="0">
                <a:solidFill>
                  <a:srgbClr val="FFFFFF"/>
                </a:solidFill>
              </a:rPr>
              <a:t>TRACKER</a:t>
            </a:r>
          </a:p>
        </p:txBody>
      </p:sp>
      <p:grpSp>
        <p:nvGrpSpPr>
          <p:cNvPr id="73" name="Sticker" hidden="1"/>
          <p:cNvGrpSpPr/>
          <p:nvPr/>
        </p:nvGrpSpPr>
        <p:grpSpPr bwMode="ltGray">
          <a:xfrm>
            <a:off x="7779146" y="1037381"/>
            <a:ext cx="1138092" cy="248737"/>
            <a:chOff x="7623833" y="1016730"/>
            <a:chExt cx="1115370" cy="243785"/>
          </a:xfrm>
        </p:grpSpPr>
        <p:sp>
          <p:nvSpPr>
            <p:cNvPr id="74" name="StickerRectangle"/>
            <p:cNvSpPr>
              <a:spLocks noChangeArrowheads="1"/>
            </p:cNvSpPr>
            <p:nvPr/>
          </p:nvSpPr>
          <p:spPr bwMode="ltGray">
            <a:xfrm>
              <a:off x="7623833" y="1016730"/>
              <a:ext cx="1115370" cy="243785"/>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86103" fontAlgn="base">
                <a:spcBef>
                  <a:spcPct val="0"/>
                </a:spcBef>
                <a:spcAft>
                  <a:spcPct val="0"/>
                </a:spcAft>
                <a:buClr>
                  <a:srgbClr val="897966"/>
                </a:buClr>
                <a:defRPr/>
              </a:pPr>
              <a:r>
                <a:rPr lang="en-ZA" sz="1224" dirty="0">
                  <a:solidFill>
                    <a:srgbClr val="FFFFFF"/>
                  </a:solidFill>
                </a:rPr>
                <a:t>PRELIMINARY</a:t>
              </a:r>
            </a:p>
          </p:txBody>
        </p:sp>
        <p:cxnSp>
          <p:nvCxnSpPr>
            <p:cNvPr id="75" name="AutoShape 32"/>
            <p:cNvCxnSpPr>
              <a:cxnSpLocks noChangeShapeType="1"/>
              <a:stCxn id="74" idx="4"/>
              <a:endCxn id="74" idx="6"/>
            </p:cNvCxnSpPr>
            <p:nvPr/>
          </p:nvCxnSpPr>
          <p:spPr bwMode="ltGray">
            <a:xfrm>
              <a:off x="7623833" y="1260515"/>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23833" y="1016730"/>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23795702"/>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Lst>
  <p:timing>
    <p:tnLst>
      <p:par>
        <p:cTn id="1" dur="indefinite" restart="never" nodeType="tmRoot"/>
      </p:par>
    </p:tnLst>
  </p:timing>
  <p:hf sldNum="0" hdr="0" ftr="0" dt="0"/>
  <p:txStyles>
    <p:titleStyle>
      <a:lvl1pPr algn="l" defTabSz="886103" rtl="0" eaLnBrk="1" fontAlgn="base" hangingPunct="1">
        <a:spcBef>
          <a:spcPct val="0"/>
        </a:spcBef>
        <a:spcAft>
          <a:spcPct val="0"/>
        </a:spcAft>
        <a:tabLst>
          <a:tab pos="267084" algn="l"/>
        </a:tabLst>
        <a:defRPr sz="1837" b="0" baseline="0">
          <a:solidFill>
            <a:schemeClr val="bg1"/>
          </a:solidFill>
          <a:latin typeface="+mj-lt"/>
          <a:ea typeface="Arial Unicode MS" pitchFamily="34" charset="-128"/>
          <a:cs typeface="Arial Unicode MS" pitchFamily="34" charset="-128"/>
        </a:defRPr>
      </a:lvl1pPr>
      <a:lvl2pPr algn="l" defTabSz="886103" rtl="0" eaLnBrk="1" fontAlgn="base" hangingPunct="1">
        <a:spcBef>
          <a:spcPct val="0"/>
        </a:spcBef>
        <a:spcAft>
          <a:spcPct val="0"/>
        </a:spcAft>
        <a:defRPr sz="1939" b="1">
          <a:solidFill>
            <a:schemeClr val="tx2"/>
          </a:solidFill>
          <a:latin typeface="Arial" charset="0"/>
        </a:defRPr>
      </a:lvl2pPr>
      <a:lvl3pPr algn="l" defTabSz="886103" rtl="0" eaLnBrk="1" fontAlgn="base" hangingPunct="1">
        <a:spcBef>
          <a:spcPct val="0"/>
        </a:spcBef>
        <a:spcAft>
          <a:spcPct val="0"/>
        </a:spcAft>
        <a:defRPr sz="1939" b="1">
          <a:solidFill>
            <a:schemeClr val="tx2"/>
          </a:solidFill>
          <a:latin typeface="Arial" charset="0"/>
        </a:defRPr>
      </a:lvl3pPr>
      <a:lvl4pPr algn="l" defTabSz="886103" rtl="0" eaLnBrk="1" fontAlgn="base" hangingPunct="1">
        <a:spcBef>
          <a:spcPct val="0"/>
        </a:spcBef>
        <a:spcAft>
          <a:spcPct val="0"/>
        </a:spcAft>
        <a:defRPr sz="1939" b="1">
          <a:solidFill>
            <a:schemeClr val="tx2"/>
          </a:solidFill>
          <a:latin typeface="Arial" charset="0"/>
        </a:defRPr>
      </a:lvl4pPr>
      <a:lvl5pPr algn="l" defTabSz="886103" rtl="0" eaLnBrk="1" fontAlgn="base" hangingPunct="1">
        <a:spcBef>
          <a:spcPct val="0"/>
        </a:spcBef>
        <a:spcAft>
          <a:spcPct val="0"/>
        </a:spcAft>
        <a:defRPr sz="1939" b="1">
          <a:solidFill>
            <a:schemeClr val="tx2"/>
          </a:solidFill>
          <a:latin typeface="Arial" charset="0"/>
        </a:defRPr>
      </a:lvl5pPr>
      <a:lvl6pPr marL="452474" algn="l" defTabSz="886103" rtl="0" eaLnBrk="1" fontAlgn="base" hangingPunct="1">
        <a:spcBef>
          <a:spcPct val="0"/>
        </a:spcBef>
        <a:spcAft>
          <a:spcPct val="0"/>
        </a:spcAft>
        <a:defRPr sz="1939" b="1">
          <a:solidFill>
            <a:schemeClr val="tx2"/>
          </a:solidFill>
          <a:latin typeface="Arial" charset="0"/>
        </a:defRPr>
      </a:lvl6pPr>
      <a:lvl7pPr marL="904958" algn="l" defTabSz="886103" rtl="0" eaLnBrk="1" fontAlgn="base" hangingPunct="1">
        <a:spcBef>
          <a:spcPct val="0"/>
        </a:spcBef>
        <a:spcAft>
          <a:spcPct val="0"/>
        </a:spcAft>
        <a:defRPr sz="1939" b="1">
          <a:solidFill>
            <a:schemeClr val="tx2"/>
          </a:solidFill>
          <a:latin typeface="Arial" charset="0"/>
        </a:defRPr>
      </a:lvl7pPr>
      <a:lvl8pPr marL="1357436" algn="l" defTabSz="886103" rtl="0" eaLnBrk="1" fontAlgn="base" hangingPunct="1">
        <a:spcBef>
          <a:spcPct val="0"/>
        </a:spcBef>
        <a:spcAft>
          <a:spcPct val="0"/>
        </a:spcAft>
        <a:defRPr sz="1939" b="1">
          <a:solidFill>
            <a:schemeClr val="tx2"/>
          </a:solidFill>
          <a:latin typeface="Arial" charset="0"/>
        </a:defRPr>
      </a:lvl8pPr>
      <a:lvl9pPr marL="1809919" algn="l" defTabSz="886103" rtl="0" eaLnBrk="1" fontAlgn="base" hangingPunct="1">
        <a:spcBef>
          <a:spcPct val="0"/>
        </a:spcBef>
        <a:spcAft>
          <a:spcPct val="0"/>
        </a:spcAft>
        <a:defRPr sz="1939" b="1">
          <a:solidFill>
            <a:schemeClr val="tx2"/>
          </a:solidFill>
          <a:latin typeface="Arial" charset="0"/>
        </a:defRPr>
      </a:lvl9pPr>
    </p:titleStyle>
    <p:bodyStyle>
      <a:lvl1pPr marL="0" indent="0" algn="l" defTabSz="886103" rtl="0" eaLnBrk="1" fontAlgn="base" hangingPunct="1">
        <a:spcBef>
          <a:spcPct val="0"/>
        </a:spcBef>
        <a:spcAft>
          <a:spcPct val="0"/>
        </a:spcAft>
        <a:buClr>
          <a:schemeClr val="tx2"/>
        </a:buClr>
        <a:defRPr sz="1632" baseline="0">
          <a:solidFill>
            <a:schemeClr val="tx1"/>
          </a:solidFill>
          <a:latin typeface="+mn-lt"/>
          <a:ea typeface="Arial Unicode MS" pitchFamily="34" charset="-128"/>
          <a:cs typeface="Arial Unicode MS" pitchFamily="34" charset="-128"/>
        </a:defRPr>
      </a:lvl1pPr>
      <a:lvl2pPr marL="191677" indent="-190105" algn="l" defTabSz="886103" rtl="0" eaLnBrk="1" fontAlgn="base" hangingPunct="1">
        <a:spcBef>
          <a:spcPct val="0"/>
        </a:spcBef>
        <a:spcAft>
          <a:spcPct val="0"/>
        </a:spcAft>
        <a:buClr>
          <a:schemeClr val="tx2"/>
        </a:buClr>
        <a:buSzPct val="125000"/>
        <a:buFont typeface="Arial" pitchFamily="34" charset="0"/>
        <a:buChar char="•"/>
        <a:defRPr sz="1632" baseline="0">
          <a:solidFill>
            <a:schemeClr val="tx1"/>
          </a:solidFill>
          <a:latin typeface="+mn-lt"/>
          <a:ea typeface="Arial Unicode MS" pitchFamily="34" charset="-128"/>
          <a:cs typeface="Arial Unicode MS" pitchFamily="34" charset="-128"/>
        </a:defRPr>
      </a:lvl2pPr>
      <a:lvl3pPr marL="452474" indent="-259241" algn="l" defTabSz="886103" rtl="0" eaLnBrk="1" fontAlgn="base" hangingPunct="1">
        <a:spcBef>
          <a:spcPct val="0"/>
        </a:spcBef>
        <a:spcAft>
          <a:spcPct val="0"/>
        </a:spcAft>
        <a:buClr>
          <a:schemeClr val="tx2"/>
        </a:buClr>
        <a:buSzPct val="120000"/>
        <a:buFont typeface="Arial" charset="0"/>
        <a:buChar char="–"/>
        <a:defRPr sz="1632" baseline="0">
          <a:solidFill>
            <a:schemeClr val="tx1"/>
          </a:solidFill>
          <a:latin typeface="+mn-lt"/>
          <a:ea typeface="Arial Unicode MS" pitchFamily="34" charset="-128"/>
          <a:cs typeface="Arial Unicode MS" pitchFamily="34" charset="-128"/>
        </a:defRPr>
      </a:lvl3pPr>
      <a:lvl4pPr marL="608024" indent="-153966" algn="l" defTabSz="886103" rtl="0" eaLnBrk="1" fontAlgn="base" hangingPunct="1">
        <a:spcBef>
          <a:spcPct val="0"/>
        </a:spcBef>
        <a:spcAft>
          <a:spcPct val="0"/>
        </a:spcAft>
        <a:buClr>
          <a:schemeClr val="tx2"/>
        </a:buClr>
        <a:buSzPct val="100000"/>
        <a:buFont typeface="Arial" pitchFamily="34" charset="0"/>
        <a:buChar char="•"/>
        <a:defRPr sz="1632" baseline="0">
          <a:solidFill>
            <a:schemeClr val="tx1"/>
          </a:solidFill>
          <a:latin typeface="+mn-lt"/>
          <a:ea typeface="Arial Unicode MS" pitchFamily="34" charset="-128"/>
          <a:cs typeface="Arial Unicode MS" pitchFamily="34" charset="-128"/>
        </a:defRPr>
      </a:lvl4pPr>
      <a:lvl5pPr marL="742067" indent="-128835" algn="l" defTabSz="886103"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ea typeface="Arial Unicode MS" pitchFamily="34" charset="-128"/>
          <a:cs typeface="Arial Unicode MS" pitchFamily="34" charset="-128"/>
        </a:defRPr>
      </a:lvl5pPr>
      <a:lvl6pPr marL="742067" indent="-128835" algn="l" defTabSz="886103"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42067" indent="-128835" algn="l" defTabSz="886103"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42067" indent="-128835" algn="l" defTabSz="886103"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42067" indent="-128835" algn="l" defTabSz="886103"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04958" rtl="0" eaLnBrk="1" latinLnBrk="0" hangingPunct="1">
        <a:defRPr sz="1837" kern="1200">
          <a:solidFill>
            <a:schemeClr val="tx1"/>
          </a:solidFill>
          <a:latin typeface="+mn-lt"/>
          <a:ea typeface="+mn-ea"/>
          <a:cs typeface="+mn-cs"/>
        </a:defRPr>
      </a:lvl1pPr>
      <a:lvl2pPr marL="452474" algn="l" defTabSz="904958" rtl="0" eaLnBrk="1" latinLnBrk="0" hangingPunct="1">
        <a:defRPr sz="1837" kern="1200">
          <a:solidFill>
            <a:schemeClr val="tx1"/>
          </a:solidFill>
          <a:latin typeface="+mn-lt"/>
          <a:ea typeface="+mn-ea"/>
          <a:cs typeface="+mn-cs"/>
        </a:defRPr>
      </a:lvl2pPr>
      <a:lvl3pPr marL="904958" algn="l" defTabSz="904958" rtl="0" eaLnBrk="1" latinLnBrk="0" hangingPunct="1">
        <a:defRPr sz="1837" kern="1200">
          <a:solidFill>
            <a:schemeClr val="tx1"/>
          </a:solidFill>
          <a:latin typeface="+mn-lt"/>
          <a:ea typeface="+mn-ea"/>
          <a:cs typeface="+mn-cs"/>
        </a:defRPr>
      </a:lvl3pPr>
      <a:lvl4pPr marL="1357436" algn="l" defTabSz="904958" rtl="0" eaLnBrk="1" latinLnBrk="0" hangingPunct="1">
        <a:defRPr sz="1837" kern="1200">
          <a:solidFill>
            <a:schemeClr val="tx1"/>
          </a:solidFill>
          <a:latin typeface="+mn-lt"/>
          <a:ea typeface="+mn-ea"/>
          <a:cs typeface="+mn-cs"/>
        </a:defRPr>
      </a:lvl4pPr>
      <a:lvl5pPr marL="1809919" algn="l" defTabSz="904958" rtl="0" eaLnBrk="1" latinLnBrk="0" hangingPunct="1">
        <a:defRPr sz="1837" kern="1200">
          <a:solidFill>
            <a:schemeClr val="tx1"/>
          </a:solidFill>
          <a:latin typeface="+mn-lt"/>
          <a:ea typeface="+mn-ea"/>
          <a:cs typeface="+mn-cs"/>
        </a:defRPr>
      </a:lvl5pPr>
      <a:lvl6pPr marL="2262398" algn="l" defTabSz="904958" rtl="0" eaLnBrk="1" latinLnBrk="0" hangingPunct="1">
        <a:defRPr sz="1837" kern="1200">
          <a:solidFill>
            <a:schemeClr val="tx1"/>
          </a:solidFill>
          <a:latin typeface="+mn-lt"/>
          <a:ea typeface="+mn-ea"/>
          <a:cs typeface="+mn-cs"/>
        </a:defRPr>
      </a:lvl6pPr>
      <a:lvl7pPr marL="2714879" algn="l" defTabSz="904958" rtl="0" eaLnBrk="1" latinLnBrk="0" hangingPunct="1">
        <a:defRPr sz="1837" kern="1200">
          <a:solidFill>
            <a:schemeClr val="tx1"/>
          </a:solidFill>
          <a:latin typeface="+mn-lt"/>
          <a:ea typeface="+mn-ea"/>
          <a:cs typeface="+mn-cs"/>
        </a:defRPr>
      </a:lvl7pPr>
      <a:lvl8pPr marL="3167354" algn="l" defTabSz="904958" rtl="0" eaLnBrk="1" latinLnBrk="0" hangingPunct="1">
        <a:defRPr sz="1837" kern="1200">
          <a:solidFill>
            <a:schemeClr val="tx1"/>
          </a:solidFill>
          <a:latin typeface="+mn-lt"/>
          <a:ea typeface="+mn-ea"/>
          <a:cs typeface="+mn-cs"/>
        </a:defRPr>
      </a:lvl8pPr>
      <a:lvl9pPr marL="3619836" algn="l" defTabSz="904958" rtl="0" eaLnBrk="1" latinLnBrk="0" hangingPunct="1">
        <a:defRPr sz="1837"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3259136406"/>
              </p:ext>
            </p:extLst>
          </p:nvPr>
        </p:nvGraphicFramePr>
        <p:xfrm>
          <a:off x="0" y="0"/>
          <a:ext cx="161984" cy="161974"/>
        </p:xfrm>
        <a:graphic>
          <a:graphicData uri="http://schemas.openxmlformats.org/presentationml/2006/ole">
            <p:oleObj spid="_x0000_s159882" name="think-cell Slide" r:id="rId29" imgW="360" imgH="360" progId="">
              <p:embed/>
            </p:oleObj>
          </a:graphicData>
        </a:graphic>
      </p:graphicFrame>
      <p:sp>
        <p:nvSpPr>
          <p:cNvPr id="72" name="Slide Number"/>
          <p:cNvSpPr txBox="1">
            <a:spLocks/>
          </p:cNvSpPr>
          <p:nvPr userDrawn="1"/>
        </p:nvSpPr>
        <p:spPr bwMode="auto">
          <a:xfrm>
            <a:off x="8809454" y="6577326"/>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13626" fontAlgn="base">
              <a:spcBef>
                <a:spcPct val="0"/>
              </a:spcBef>
              <a:spcAft>
                <a:spcPct val="0"/>
              </a:spcAft>
              <a:defRPr/>
            </a:pPr>
            <a:fld id="{42C328C1-A84F-4A39-A664-DBA00541A8C6}" type="slidenum">
              <a:rPr lang="en-US" smtClean="0">
                <a:solidFill>
                  <a:srgbClr val="897966"/>
                </a:solidFill>
              </a:rPr>
              <a:pPr algn="r" defTabSz="913626" fontAlgn="base">
                <a:spcBef>
                  <a:spcPct val="0"/>
                </a:spcBef>
                <a:spcAft>
                  <a:spcPct val="0"/>
                </a:spcAft>
                <a:defRPr/>
              </a:pPr>
              <a:t>‹#›</a:t>
            </a:fld>
            <a:endParaRPr lang="en-US" dirty="0">
              <a:solidFill>
                <a:srgbClr val="897966"/>
              </a:solidFill>
            </a:endParaRPr>
          </a:p>
        </p:txBody>
      </p:sp>
      <p:pic>
        <p:nvPicPr>
          <p:cNvPr id="64" name="Picture 142"/>
          <p:cNvPicPr>
            <a:picLocks noChangeArrowheads="1"/>
          </p:cNvPicPr>
          <p:nvPr userDrawn="1"/>
        </p:nvPicPr>
        <p:blipFill>
          <a:blip r:embed="rId30"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userDrawn="1"/>
        </p:nvPicPr>
        <p:blipFill>
          <a:blip r:embed="rId31"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userDrawn="1">
            <p:ph type="body" idx="1"/>
          </p:nvPr>
        </p:nvSpPr>
        <p:spPr bwMode="auto">
          <a:xfrm>
            <a:off x="2377117" y="2581480"/>
            <a:ext cx="4389768" cy="24622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smtClean="0"/>
          </a:p>
        </p:txBody>
      </p:sp>
      <p:sp>
        <p:nvSpPr>
          <p:cNvPr id="11" name="3. Unit of measure" hidden="1"/>
          <p:cNvSpPr txBox="1">
            <a:spLocks noChangeArrowheads="1"/>
          </p:cNvSpPr>
          <p:nvPr userDrawn="1"/>
        </p:nvSpPr>
        <p:spPr bwMode="auto">
          <a:xfrm>
            <a:off x="174261"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userDrawn="1"/>
        </p:nvGrpSpPr>
        <p:grpSpPr bwMode="auto">
          <a:xfrm>
            <a:off x="2377117" y="1979333"/>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3626" fontAlgn="base">
                <a:spcBef>
                  <a:spcPct val="0"/>
                </a:spcBef>
                <a:spcAft>
                  <a:spcPct val="0"/>
                </a:spcAft>
                <a:defRPr/>
              </a:pPr>
              <a:r>
                <a:rPr lang="en-US" sz="1600" b="1" dirty="0">
                  <a:solidFill>
                    <a:srgbClr val="003896"/>
                  </a:solidFill>
                </a:rPr>
                <a:t>Title</a:t>
              </a:r>
            </a:p>
            <a:p>
              <a:pPr defTabSz="913626" fontAlgn="base">
                <a:spcBef>
                  <a:spcPct val="0"/>
                </a:spcBef>
                <a:spcAft>
                  <a:spcPct val="0"/>
                </a:spcAft>
                <a:defRPr/>
              </a:pPr>
              <a:r>
                <a:rPr lang="en-US" sz="1600" dirty="0">
                  <a:solidFill>
                    <a:srgbClr val="808080"/>
                  </a:solidFill>
                </a:rPr>
                <a:t>Unit of measure</a:t>
              </a:r>
            </a:p>
          </p:txBody>
        </p:sp>
      </p:grpSp>
      <p:sp>
        <p:nvSpPr>
          <p:cNvPr id="19" name="Title Placeholder 2"/>
          <p:cNvSpPr>
            <a:spLocks noGrp="1" noChangeArrowheads="1"/>
          </p:cNvSpPr>
          <p:nvPr userDrawn="1">
            <p:ph type="title"/>
          </p:nvPr>
        </p:nvSpPr>
        <p:spPr bwMode="auto">
          <a:xfrm>
            <a:off x="174261"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dirty="0" smtClean="0"/>
              <a:t>Click to edit Master title style</a:t>
            </a:r>
          </a:p>
        </p:txBody>
      </p:sp>
      <p:grpSp>
        <p:nvGrpSpPr>
          <p:cNvPr id="25" name="LegendBoxes" hidden="1"/>
          <p:cNvGrpSpPr>
            <a:grpSpLocks/>
          </p:cNvGrpSpPr>
          <p:nvPr userDrawn="1"/>
        </p:nvGrpSpPr>
        <p:grpSpPr bwMode="auto">
          <a:xfrm>
            <a:off x="8153645"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defRP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defRPr/>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defRP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defRPr/>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defRP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defRPr/>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defRP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defRPr/>
              </a:pPr>
              <a:endParaRPr lang="en-US" sz="1200" dirty="0">
                <a:solidFill>
                  <a:srgbClr val="003896"/>
                </a:solidFill>
              </a:endParaRPr>
            </a:p>
          </p:txBody>
        </p:sp>
      </p:grpSp>
      <p:grpSp>
        <p:nvGrpSpPr>
          <p:cNvPr id="34" name="LegendLines" hidden="1"/>
          <p:cNvGrpSpPr>
            <a:grpSpLocks/>
          </p:cNvGrpSpPr>
          <p:nvPr userDrawn="1"/>
        </p:nvGrpSpPr>
        <p:grpSpPr bwMode="auto">
          <a:xfrm>
            <a:off x="7845679" y="1037388"/>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3626" fontAlgn="base">
                <a:spcBef>
                  <a:spcPct val="0"/>
                </a:spcBef>
                <a:spcAft>
                  <a:spcPct val="0"/>
                </a:spcAft>
                <a:defRPr/>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3626" fontAlgn="base">
                <a:spcBef>
                  <a:spcPct val="0"/>
                </a:spcBef>
                <a:spcAft>
                  <a:spcPct val="0"/>
                </a:spcAft>
                <a:defRPr/>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3626" fontAlgn="base">
                <a:spcBef>
                  <a:spcPct val="0"/>
                </a:spcBef>
                <a:spcAft>
                  <a:spcPct val="0"/>
                </a:spcAft>
                <a:defRPr/>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defRP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defRP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defRPr/>
              </a:pPr>
              <a:r>
                <a:rPr lang="en-US" sz="1200" dirty="0">
                  <a:solidFill>
                    <a:srgbClr val="003896"/>
                  </a:solidFill>
                </a:rPr>
                <a:t>Legend</a:t>
              </a:r>
            </a:p>
          </p:txBody>
        </p:sp>
      </p:grpSp>
      <p:grpSp>
        <p:nvGrpSpPr>
          <p:cNvPr id="67" name="McK Moon" hidden="1"/>
          <p:cNvGrpSpPr>
            <a:grpSpLocks noChangeAspect="1"/>
          </p:cNvGrpSpPr>
          <p:nvPr userDrawn="1">
            <p:custDataLst>
              <p:tags r:id="rId11"/>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7"/>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defRPr/>
              </a:pPr>
              <a:endParaRPr lang="en-US" sz="1600" dirty="0">
                <a:solidFill>
                  <a:srgbClr val="003896"/>
                </a:solidFill>
              </a:endParaRPr>
            </a:p>
          </p:txBody>
        </p:sp>
        <p:sp>
          <p:nvSpPr>
            <p:cNvPr id="69" name="Arc 91"/>
            <p:cNvSpPr>
              <a:spLocks noChangeAspect="1"/>
            </p:cNvSpPr>
            <p:nvPr>
              <p:custDataLst>
                <p:tags r:id="rId28"/>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defRPr/>
              </a:pPr>
              <a:endParaRPr lang="en-US" sz="1600" dirty="0">
                <a:solidFill>
                  <a:srgbClr val="003896"/>
                </a:solidFill>
              </a:endParaRPr>
            </a:p>
          </p:txBody>
        </p:sp>
      </p:grpSp>
      <p:grpSp>
        <p:nvGrpSpPr>
          <p:cNvPr id="66" name="Slide Elements" hidden="1"/>
          <p:cNvGrpSpPr>
            <a:grpSpLocks/>
          </p:cNvGrpSpPr>
          <p:nvPr userDrawn="1"/>
        </p:nvGrpSpPr>
        <p:grpSpPr bwMode="auto">
          <a:xfrm>
            <a:off x="174252" y="6362713"/>
            <a:ext cx="8795496" cy="371631"/>
            <a:chOff x="121488" y="6349506"/>
            <a:chExt cx="8794114" cy="371631"/>
          </a:xfrm>
        </p:grpSpPr>
        <p:sp>
          <p:nvSpPr>
            <p:cNvPr id="70" name="4. Footnote"/>
            <p:cNvSpPr txBox="1">
              <a:spLocks noChangeArrowheads="1"/>
            </p:cNvSpPr>
            <p:nvPr/>
          </p:nvSpPr>
          <p:spPr bwMode="auto">
            <a:xfrm>
              <a:off x="121488" y="6349506"/>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71" name="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4684" indent="-624684" defTabSz="910149" fontAlgn="base">
                <a:spcBef>
                  <a:spcPct val="0"/>
                </a:spcBef>
                <a:spcAft>
                  <a:spcPct val="0"/>
                </a:spcAft>
                <a:tabLst>
                  <a:tab pos="614974" algn="l"/>
                  <a:tab pos="619830" algn="l"/>
                </a:tabLst>
                <a:defRPr/>
              </a:pPr>
              <a:r>
                <a:rPr lang="en-US" sz="1000" dirty="0">
                  <a:solidFill>
                    <a:srgbClr val="003896"/>
                  </a:solidFill>
                </a:rPr>
                <a:t>SOURCE: Source</a:t>
              </a:r>
            </a:p>
          </p:txBody>
        </p:sp>
      </p:grpSp>
      <p:grpSp>
        <p:nvGrpSpPr>
          <p:cNvPr id="3" name="LegendMoons" hidden="1"/>
          <p:cNvGrpSpPr/>
          <p:nvPr userDrawn="1"/>
        </p:nvGrpSpPr>
        <p:grpSpPr bwMode="auto">
          <a:xfrm>
            <a:off x="8086806" y="1037381"/>
            <a:ext cx="840815" cy="1306516"/>
            <a:chOff x="8086793" y="1037381"/>
            <a:chExt cx="840815" cy="1306516"/>
          </a:xfrm>
        </p:grpSpPr>
        <p:grpSp>
          <p:nvGrpSpPr>
            <p:cNvPr id="47" name="MoonLegend2"/>
            <p:cNvGrpSpPr>
              <a:grpSpLocks noChangeAspect="1"/>
            </p:cNvGrpSpPr>
            <p:nvPr>
              <p:custDataLst>
                <p:tags r:id="rId12"/>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5"/>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defRPr/>
                </a:pPr>
                <a:endParaRPr lang="en-US" sz="1200" dirty="0">
                  <a:solidFill>
                    <a:srgbClr val="003896"/>
                  </a:solidFill>
                </a:endParaRPr>
              </a:p>
            </p:txBody>
          </p:sp>
          <p:sp>
            <p:nvSpPr>
              <p:cNvPr id="63" name="Arc 42"/>
              <p:cNvSpPr>
                <a:spLocks noChangeAspect="1"/>
              </p:cNvSpPr>
              <p:nvPr>
                <p:custDataLst>
                  <p:tags r:id="rId26"/>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defRPr/>
                </a:pPr>
                <a:endParaRPr lang="en-US" sz="1200" dirty="0">
                  <a:solidFill>
                    <a:srgbClr val="003896"/>
                  </a:solidFill>
                </a:endParaRPr>
              </a:p>
            </p:txBody>
          </p:sp>
        </p:grpSp>
        <p:grpSp>
          <p:nvGrpSpPr>
            <p:cNvPr id="48" name="MoonLegend4"/>
            <p:cNvGrpSpPr>
              <a:grpSpLocks noChangeAspect="1"/>
            </p:cNvGrpSpPr>
            <p:nvPr>
              <p:custDataLst>
                <p:tags r:id="rId13"/>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2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defRPr/>
                </a:pPr>
                <a:endParaRPr lang="en-US" sz="1200" dirty="0">
                  <a:solidFill>
                    <a:srgbClr val="003896"/>
                  </a:solidFill>
                </a:endParaRPr>
              </a:p>
            </p:txBody>
          </p:sp>
          <p:sp>
            <p:nvSpPr>
              <p:cNvPr id="61" name="Arc 48"/>
              <p:cNvSpPr>
                <a:spLocks noChangeAspect="1"/>
              </p:cNvSpPr>
              <p:nvPr>
                <p:custDataLst>
                  <p:tags r:id="rId24"/>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defRPr/>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defRP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defRP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defRP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defRP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defRPr/>
              </a:pPr>
              <a:r>
                <a:rPr lang="en-US" sz="1200" dirty="0">
                  <a:solidFill>
                    <a:srgbClr val="003896"/>
                  </a:solidFill>
                </a:rPr>
                <a:t>Legend</a:t>
              </a:r>
            </a:p>
          </p:txBody>
        </p:sp>
        <p:grpSp>
          <p:nvGrpSpPr>
            <p:cNvPr id="55" name="MoonLegend3"/>
            <p:cNvGrpSpPr>
              <a:grpSpLocks noChangeAspect="1"/>
            </p:cNvGrpSpPr>
            <p:nvPr>
              <p:custDataLst>
                <p:tags r:id="rId14"/>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defRPr/>
                </a:pPr>
                <a:endParaRPr lang="en-US" sz="1200" dirty="0">
                  <a:solidFill>
                    <a:srgbClr val="003896"/>
                  </a:solidFill>
                </a:endParaRPr>
              </a:p>
            </p:txBody>
          </p:sp>
          <p:sp>
            <p:nvSpPr>
              <p:cNvPr id="57" name="Arc 48"/>
              <p:cNvSpPr>
                <a:spLocks noChangeAspect="1"/>
              </p:cNvSpPr>
              <p:nvPr>
                <p:custDataLst>
                  <p:tags r:id="rId22"/>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defRPr/>
                </a:pPr>
                <a:endParaRPr lang="en-US" sz="1200" dirty="0">
                  <a:solidFill>
                    <a:srgbClr val="003896"/>
                  </a:solidFill>
                </a:endParaRPr>
              </a:p>
            </p:txBody>
          </p:sp>
        </p:grpSp>
        <p:grpSp>
          <p:nvGrpSpPr>
            <p:cNvPr id="77" name="MoonLegend5"/>
            <p:cNvGrpSpPr>
              <a:grpSpLocks noChangeAspect="1"/>
            </p:cNvGrpSpPr>
            <p:nvPr userDrawn="1">
              <p:custDataLst>
                <p:tags r:id="rId15"/>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defRPr/>
                </a:pPr>
                <a:endParaRPr lang="en-US" sz="1200" dirty="0">
                  <a:solidFill>
                    <a:srgbClr val="003896"/>
                  </a:solidFill>
                </a:endParaRPr>
              </a:p>
            </p:txBody>
          </p:sp>
          <p:sp>
            <p:nvSpPr>
              <p:cNvPr id="79" name="Arc 48"/>
              <p:cNvSpPr>
                <a:spLocks noChangeAspect="1"/>
              </p:cNvSpPr>
              <p:nvPr>
                <p:custDataLst>
                  <p:tags r:id="rId20"/>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defRPr/>
                </a:pPr>
                <a:endParaRPr lang="en-US" sz="1200" dirty="0">
                  <a:solidFill>
                    <a:srgbClr val="003896"/>
                  </a:solidFill>
                </a:endParaRPr>
              </a:p>
            </p:txBody>
          </p:sp>
        </p:grpSp>
        <p:grpSp>
          <p:nvGrpSpPr>
            <p:cNvPr id="80" name="MoonLegend1"/>
            <p:cNvGrpSpPr>
              <a:grpSpLocks noChangeAspect="1"/>
            </p:cNvGrpSpPr>
            <p:nvPr userDrawn="1">
              <p:custDataLst>
                <p:tags r:id="rId16"/>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defRPr/>
                </a:pPr>
                <a:endParaRPr lang="en-US" sz="1200" dirty="0">
                  <a:solidFill>
                    <a:srgbClr val="003896"/>
                  </a:solidFill>
                </a:endParaRPr>
              </a:p>
            </p:txBody>
          </p:sp>
          <p:sp>
            <p:nvSpPr>
              <p:cNvPr id="82"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defRPr/>
                </a:pPr>
                <a:endParaRPr lang="en-US" sz="1200" dirty="0">
                  <a:solidFill>
                    <a:srgbClr val="003896"/>
                  </a:solidFill>
                </a:endParaRPr>
              </a:p>
            </p:txBody>
          </p:sp>
        </p:grpSp>
      </p:grpSp>
      <p:sp>
        <p:nvSpPr>
          <p:cNvPr id="76" name="1. On-page tracker" hidden="1"/>
          <p:cNvSpPr>
            <a:spLocks noChangeArrowheads="1"/>
          </p:cNvSpPr>
          <p:nvPr userDrawn="1"/>
        </p:nvSpPr>
        <p:spPr bwMode="auto">
          <a:xfrm>
            <a:off x="174254" y="27538"/>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626" fontAlgn="base">
              <a:spcBef>
                <a:spcPct val="0"/>
              </a:spcBef>
              <a:spcAft>
                <a:spcPct val="0"/>
              </a:spcAft>
              <a:defRPr/>
            </a:pPr>
            <a:r>
              <a:rPr lang="en-US" sz="1200" dirty="0">
                <a:solidFill>
                  <a:srgbClr val="FFFFFF"/>
                </a:solidFill>
              </a:rPr>
              <a:t>TRACKER</a:t>
            </a:r>
          </a:p>
        </p:txBody>
      </p:sp>
      <p:grpSp>
        <p:nvGrpSpPr>
          <p:cNvPr id="73" name="McKSticker" hidden="1"/>
          <p:cNvGrpSpPr/>
          <p:nvPr userDrawn="1"/>
        </p:nvGrpSpPr>
        <p:grpSpPr bwMode="ltGray">
          <a:xfrm>
            <a:off x="7779146" y="1037389"/>
            <a:ext cx="1138092" cy="248737"/>
            <a:chOff x="7623833" y="1016730"/>
            <a:chExt cx="1115370" cy="243785"/>
          </a:xfrm>
        </p:grpSpPr>
        <p:sp>
          <p:nvSpPr>
            <p:cNvPr id="74" name="StickerRectangle"/>
            <p:cNvSpPr>
              <a:spLocks noChangeArrowheads="1"/>
            </p:cNvSpPr>
            <p:nvPr/>
          </p:nvSpPr>
          <p:spPr bwMode="ltGray">
            <a:xfrm>
              <a:off x="7623833" y="1016730"/>
              <a:ext cx="1115370" cy="243785"/>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92042" fontAlgn="base">
                <a:spcBef>
                  <a:spcPct val="0"/>
                </a:spcBef>
                <a:spcAft>
                  <a:spcPct val="0"/>
                </a:spcAft>
                <a:buClr>
                  <a:srgbClr val="897966"/>
                </a:buClr>
                <a:defRPr/>
              </a:pPr>
              <a:r>
                <a:rPr lang="en-US" sz="1200" dirty="0">
                  <a:solidFill>
                    <a:srgbClr val="FFFFFF"/>
                  </a:solidFill>
                </a:rPr>
                <a:t>PRELIMINARY</a:t>
              </a:r>
            </a:p>
          </p:txBody>
        </p:sp>
        <p:cxnSp>
          <p:nvCxnSpPr>
            <p:cNvPr id="75" name="AutoShape 32"/>
            <p:cNvCxnSpPr>
              <a:cxnSpLocks noChangeShapeType="1"/>
              <a:stCxn id="74" idx="4"/>
              <a:endCxn id="74" idx="6"/>
            </p:cNvCxnSpPr>
            <p:nvPr/>
          </p:nvCxnSpPr>
          <p:spPr bwMode="ltGray">
            <a:xfrm>
              <a:off x="7623833" y="1260515"/>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23833" y="1016730"/>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90164795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Lst>
  <p:timing>
    <p:tnLst>
      <p:par>
        <p:cTn id="1" dur="indefinite" restart="never" nodeType="tmRoot"/>
      </p:par>
    </p:tnLst>
  </p:timing>
  <p:hf sldNum="0" hdr="0" ftr="0" dt="0"/>
  <p:txStyles>
    <p:titleStyle>
      <a:lvl1pPr algn="l" defTabSz="892042" rtl="0" eaLnBrk="1" fontAlgn="base" hangingPunct="1">
        <a:spcBef>
          <a:spcPct val="0"/>
        </a:spcBef>
        <a:spcAft>
          <a:spcPct val="0"/>
        </a:spcAft>
        <a:tabLst>
          <a:tab pos="268876" algn="l"/>
        </a:tabLst>
        <a:defRPr sz="2400" b="0" baseline="0">
          <a:solidFill>
            <a:schemeClr val="bg1"/>
          </a:solidFill>
          <a:latin typeface="+mj-lt"/>
          <a:ea typeface="Arial Unicode MS" pitchFamily="34" charset="-128"/>
          <a:cs typeface="Arial Unicode MS" pitchFamily="34" charset="-128"/>
        </a:defRPr>
      </a:lvl1pPr>
      <a:lvl2pPr algn="l" defTabSz="892042" rtl="0" eaLnBrk="1" fontAlgn="base" hangingPunct="1">
        <a:spcBef>
          <a:spcPct val="0"/>
        </a:spcBef>
        <a:spcAft>
          <a:spcPct val="0"/>
        </a:spcAft>
        <a:defRPr sz="1900" b="1">
          <a:solidFill>
            <a:schemeClr val="tx2"/>
          </a:solidFill>
          <a:latin typeface="Arial" charset="0"/>
        </a:defRPr>
      </a:lvl2pPr>
      <a:lvl3pPr algn="l" defTabSz="892042" rtl="0" eaLnBrk="1" fontAlgn="base" hangingPunct="1">
        <a:spcBef>
          <a:spcPct val="0"/>
        </a:spcBef>
        <a:spcAft>
          <a:spcPct val="0"/>
        </a:spcAft>
        <a:defRPr sz="1900" b="1">
          <a:solidFill>
            <a:schemeClr val="tx2"/>
          </a:solidFill>
          <a:latin typeface="Arial" charset="0"/>
        </a:defRPr>
      </a:lvl3pPr>
      <a:lvl4pPr algn="l" defTabSz="892042" rtl="0" eaLnBrk="1" fontAlgn="base" hangingPunct="1">
        <a:spcBef>
          <a:spcPct val="0"/>
        </a:spcBef>
        <a:spcAft>
          <a:spcPct val="0"/>
        </a:spcAft>
        <a:defRPr sz="1900" b="1">
          <a:solidFill>
            <a:schemeClr val="tx2"/>
          </a:solidFill>
          <a:latin typeface="Arial" charset="0"/>
        </a:defRPr>
      </a:lvl4pPr>
      <a:lvl5pPr algn="l" defTabSz="892042" rtl="0" eaLnBrk="1" fontAlgn="base" hangingPunct="1">
        <a:spcBef>
          <a:spcPct val="0"/>
        </a:spcBef>
        <a:spcAft>
          <a:spcPct val="0"/>
        </a:spcAft>
        <a:defRPr sz="1900" b="1">
          <a:solidFill>
            <a:schemeClr val="tx2"/>
          </a:solidFill>
          <a:latin typeface="Arial" charset="0"/>
        </a:defRPr>
      </a:lvl5pPr>
      <a:lvl6pPr marL="455511" algn="l" defTabSz="892042" rtl="0" eaLnBrk="1" fontAlgn="base" hangingPunct="1">
        <a:spcBef>
          <a:spcPct val="0"/>
        </a:spcBef>
        <a:spcAft>
          <a:spcPct val="0"/>
        </a:spcAft>
        <a:defRPr sz="1900" b="1">
          <a:solidFill>
            <a:schemeClr val="tx2"/>
          </a:solidFill>
          <a:latin typeface="Arial" charset="0"/>
        </a:defRPr>
      </a:lvl6pPr>
      <a:lvl7pPr marL="911026" algn="l" defTabSz="892042" rtl="0" eaLnBrk="1" fontAlgn="base" hangingPunct="1">
        <a:spcBef>
          <a:spcPct val="0"/>
        </a:spcBef>
        <a:spcAft>
          <a:spcPct val="0"/>
        </a:spcAft>
        <a:defRPr sz="1900" b="1">
          <a:solidFill>
            <a:schemeClr val="tx2"/>
          </a:solidFill>
          <a:latin typeface="Arial" charset="0"/>
        </a:defRPr>
      </a:lvl7pPr>
      <a:lvl8pPr marL="1366533" algn="l" defTabSz="892042" rtl="0" eaLnBrk="1" fontAlgn="base" hangingPunct="1">
        <a:spcBef>
          <a:spcPct val="0"/>
        </a:spcBef>
        <a:spcAft>
          <a:spcPct val="0"/>
        </a:spcAft>
        <a:defRPr sz="1900" b="1">
          <a:solidFill>
            <a:schemeClr val="tx2"/>
          </a:solidFill>
          <a:latin typeface="Arial" charset="0"/>
        </a:defRPr>
      </a:lvl8pPr>
      <a:lvl9pPr marL="1822045" algn="l" defTabSz="892042" rtl="0" eaLnBrk="1" fontAlgn="base" hangingPunct="1">
        <a:spcBef>
          <a:spcPct val="0"/>
        </a:spcBef>
        <a:spcAft>
          <a:spcPct val="0"/>
        </a:spcAft>
        <a:defRPr sz="1900" b="1">
          <a:solidFill>
            <a:schemeClr val="tx2"/>
          </a:solidFill>
          <a:latin typeface="Arial" charset="0"/>
        </a:defRPr>
      </a:lvl9pPr>
    </p:titleStyle>
    <p:bodyStyle>
      <a:lvl1pPr marL="0" indent="0" algn="l" defTabSz="892042"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959" indent="-191376" algn="l" defTabSz="892042"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511" indent="-260976" algn="l" defTabSz="89204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098" indent="-155006" algn="l" defTabSz="892042"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1026" rtl="0" eaLnBrk="1" latinLnBrk="0" hangingPunct="1">
        <a:defRPr sz="1800" kern="1200">
          <a:solidFill>
            <a:schemeClr val="tx1"/>
          </a:solidFill>
          <a:latin typeface="+mn-lt"/>
          <a:ea typeface="+mn-ea"/>
          <a:cs typeface="+mn-cs"/>
        </a:defRPr>
      </a:lvl1pPr>
      <a:lvl2pPr marL="455511" algn="l" defTabSz="911026" rtl="0" eaLnBrk="1" latinLnBrk="0" hangingPunct="1">
        <a:defRPr sz="1800" kern="1200">
          <a:solidFill>
            <a:schemeClr val="tx1"/>
          </a:solidFill>
          <a:latin typeface="+mn-lt"/>
          <a:ea typeface="+mn-ea"/>
          <a:cs typeface="+mn-cs"/>
        </a:defRPr>
      </a:lvl2pPr>
      <a:lvl3pPr marL="911026" algn="l" defTabSz="911026" rtl="0" eaLnBrk="1" latinLnBrk="0" hangingPunct="1">
        <a:defRPr sz="1800" kern="1200">
          <a:solidFill>
            <a:schemeClr val="tx1"/>
          </a:solidFill>
          <a:latin typeface="+mn-lt"/>
          <a:ea typeface="+mn-ea"/>
          <a:cs typeface="+mn-cs"/>
        </a:defRPr>
      </a:lvl3pPr>
      <a:lvl4pPr marL="1366533" algn="l" defTabSz="911026" rtl="0" eaLnBrk="1" latinLnBrk="0" hangingPunct="1">
        <a:defRPr sz="1800" kern="1200">
          <a:solidFill>
            <a:schemeClr val="tx1"/>
          </a:solidFill>
          <a:latin typeface="+mn-lt"/>
          <a:ea typeface="+mn-ea"/>
          <a:cs typeface="+mn-cs"/>
        </a:defRPr>
      </a:lvl4pPr>
      <a:lvl5pPr marL="1822045" algn="l" defTabSz="911026" rtl="0" eaLnBrk="1" latinLnBrk="0" hangingPunct="1">
        <a:defRPr sz="1800" kern="1200">
          <a:solidFill>
            <a:schemeClr val="tx1"/>
          </a:solidFill>
          <a:latin typeface="+mn-lt"/>
          <a:ea typeface="+mn-ea"/>
          <a:cs typeface="+mn-cs"/>
        </a:defRPr>
      </a:lvl5pPr>
      <a:lvl6pPr marL="2277557" algn="l" defTabSz="911026" rtl="0" eaLnBrk="1" latinLnBrk="0" hangingPunct="1">
        <a:defRPr sz="1800" kern="1200">
          <a:solidFill>
            <a:schemeClr val="tx1"/>
          </a:solidFill>
          <a:latin typeface="+mn-lt"/>
          <a:ea typeface="+mn-ea"/>
          <a:cs typeface="+mn-cs"/>
        </a:defRPr>
      </a:lvl6pPr>
      <a:lvl7pPr marL="2733066" algn="l" defTabSz="911026" rtl="0" eaLnBrk="1" latinLnBrk="0" hangingPunct="1">
        <a:defRPr sz="1800" kern="1200">
          <a:solidFill>
            <a:schemeClr val="tx1"/>
          </a:solidFill>
          <a:latin typeface="+mn-lt"/>
          <a:ea typeface="+mn-ea"/>
          <a:cs typeface="+mn-cs"/>
        </a:defRPr>
      </a:lvl7pPr>
      <a:lvl8pPr marL="3188579" algn="l" defTabSz="911026" rtl="0" eaLnBrk="1" latinLnBrk="0" hangingPunct="1">
        <a:defRPr sz="1800" kern="1200">
          <a:solidFill>
            <a:schemeClr val="tx1"/>
          </a:solidFill>
          <a:latin typeface="+mn-lt"/>
          <a:ea typeface="+mn-ea"/>
          <a:cs typeface="+mn-cs"/>
        </a:defRPr>
      </a:lvl8pPr>
      <a:lvl9pPr marL="3644090" algn="l" defTabSz="911026"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nvPr>
        </p:nvGraphicFramePr>
        <p:xfrm>
          <a:off x="0" y="0"/>
          <a:ext cx="161984" cy="161974"/>
        </p:xfrm>
        <a:graphic>
          <a:graphicData uri="http://schemas.openxmlformats.org/presentationml/2006/ole">
            <p:oleObj spid="_x0000_s183419" name="think-cell Slide" r:id="rId26" imgW="360" imgH="360" progId="">
              <p:embed/>
            </p:oleObj>
          </a:graphicData>
        </a:graphic>
      </p:graphicFrame>
      <p:sp>
        <p:nvSpPr>
          <p:cNvPr id="72" name="Slide Number"/>
          <p:cNvSpPr txBox="1">
            <a:spLocks/>
          </p:cNvSpPr>
          <p:nvPr userDrawn="1"/>
        </p:nvSpPr>
        <p:spPr bwMode="auto">
          <a:xfrm>
            <a:off x="8809454" y="6577326"/>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13626" fontAlgn="base">
              <a:spcBef>
                <a:spcPct val="0"/>
              </a:spcBef>
              <a:spcAft>
                <a:spcPct val="0"/>
              </a:spcAft>
              <a:defRPr/>
            </a:pPr>
            <a:fld id="{42C328C1-A84F-4A39-A664-DBA00541A8C6}" type="slidenum">
              <a:rPr lang="en-US" smtClean="0">
                <a:solidFill>
                  <a:srgbClr val="897966"/>
                </a:solidFill>
              </a:rPr>
              <a:pPr algn="r" defTabSz="913626" fontAlgn="base">
                <a:spcBef>
                  <a:spcPct val="0"/>
                </a:spcBef>
                <a:spcAft>
                  <a:spcPct val="0"/>
                </a:spcAft>
                <a:defRPr/>
              </a:pPr>
              <a:t>‹#›</a:t>
            </a:fld>
            <a:endParaRPr lang="en-US" dirty="0">
              <a:solidFill>
                <a:srgbClr val="897966"/>
              </a:solidFill>
            </a:endParaRPr>
          </a:p>
        </p:txBody>
      </p:sp>
      <p:pic>
        <p:nvPicPr>
          <p:cNvPr id="64" name="Picture 142"/>
          <p:cNvPicPr>
            <a:picLocks noChangeArrowheads="1"/>
          </p:cNvPicPr>
          <p:nvPr userDrawn="1"/>
        </p:nvPicPr>
        <p:blipFill>
          <a:blip r:embed="rId27"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userDrawn="1"/>
        </p:nvPicPr>
        <p:blipFill>
          <a:blip r:embed="rId28"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userDrawn="1">
            <p:ph type="body" idx="1"/>
          </p:nvPr>
        </p:nvSpPr>
        <p:spPr bwMode="auto">
          <a:xfrm>
            <a:off x="2377117" y="2581480"/>
            <a:ext cx="4389768" cy="125611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3. Unit of measure" hidden="1"/>
          <p:cNvSpPr txBox="1">
            <a:spLocks noChangeArrowheads="1"/>
          </p:cNvSpPr>
          <p:nvPr userDrawn="1"/>
        </p:nvSpPr>
        <p:spPr bwMode="auto">
          <a:xfrm>
            <a:off x="174261"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5" name="ACET" hidden="1"/>
          <p:cNvGrpSpPr>
            <a:grpSpLocks/>
          </p:cNvGrpSpPr>
          <p:nvPr userDrawn="1"/>
        </p:nvGrpSpPr>
        <p:grpSpPr bwMode="auto">
          <a:xfrm>
            <a:off x="2377117" y="1979333"/>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3626" fontAlgn="base">
                <a:spcBef>
                  <a:spcPct val="0"/>
                </a:spcBef>
                <a:spcAft>
                  <a:spcPct val="0"/>
                </a:spcAft>
                <a:defRPr/>
              </a:pPr>
              <a:r>
                <a:rPr lang="en-US" sz="1600" b="1" dirty="0">
                  <a:solidFill>
                    <a:srgbClr val="003896"/>
                  </a:solidFill>
                </a:rPr>
                <a:t>Title</a:t>
              </a:r>
            </a:p>
            <a:p>
              <a:pPr defTabSz="913626" fontAlgn="base">
                <a:spcBef>
                  <a:spcPct val="0"/>
                </a:spcBef>
                <a:spcAft>
                  <a:spcPct val="0"/>
                </a:spcAft>
                <a:defRPr/>
              </a:pPr>
              <a:r>
                <a:rPr lang="en-US" sz="1600" dirty="0">
                  <a:solidFill>
                    <a:srgbClr val="808080"/>
                  </a:solidFill>
                </a:rPr>
                <a:t>Unit of measure</a:t>
              </a:r>
            </a:p>
          </p:txBody>
        </p:sp>
      </p:grpSp>
      <p:sp>
        <p:nvSpPr>
          <p:cNvPr id="19" name="Title Placeholder 2"/>
          <p:cNvSpPr>
            <a:spLocks noGrp="1" noChangeArrowheads="1"/>
          </p:cNvSpPr>
          <p:nvPr userDrawn="1">
            <p:ph type="title"/>
          </p:nvPr>
        </p:nvSpPr>
        <p:spPr bwMode="auto">
          <a:xfrm>
            <a:off x="174261"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dirty="0"/>
              <a:t>Click to edit Master title style</a:t>
            </a:r>
          </a:p>
        </p:txBody>
      </p:sp>
      <p:grpSp>
        <p:nvGrpSpPr>
          <p:cNvPr id="25" name="LegendBoxes" hidden="1"/>
          <p:cNvGrpSpPr>
            <a:grpSpLocks/>
          </p:cNvGrpSpPr>
          <p:nvPr userDrawn="1"/>
        </p:nvGrpSpPr>
        <p:grpSpPr bwMode="auto">
          <a:xfrm>
            <a:off x="8153645"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defRP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defRPr/>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defRP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defRPr/>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defRP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defRPr/>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defRP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defRPr/>
              </a:pPr>
              <a:endParaRPr lang="en-US" sz="1200" dirty="0">
                <a:solidFill>
                  <a:srgbClr val="003896"/>
                </a:solidFill>
              </a:endParaRPr>
            </a:p>
          </p:txBody>
        </p:sp>
      </p:grpSp>
      <p:grpSp>
        <p:nvGrpSpPr>
          <p:cNvPr id="34" name="LegendLines" hidden="1"/>
          <p:cNvGrpSpPr>
            <a:grpSpLocks/>
          </p:cNvGrpSpPr>
          <p:nvPr userDrawn="1"/>
        </p:nvGrpSpPr>
        <p:grpSpPr bwMode="auto">
          <a:xfrm>
            <a:off x="7845679" y="1037388"/>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3626" fontAlgn="base">
                <a:spcBef>
                  <a:spcPct val="0"/>
                </a:spcBef>
                <a:spcAft>
                  <a:spcPct val="0"/>
                </a:spcAft>
                <a:defRPr/>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3626" fontAlgn="base">
                <a:spcBef>
                  <a:spcPct val="0"/>
                </a:spcBef>
                <a:spcAft>
                  <a:spcPct val="0"/>
                </a:spcAft>
                <a:defRPr/>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3626" fontAlgn="base">
                <a:spcBef>
                  <a:spcPct val="0"/>
                </a:spcBef>
                <a:spcAft>
                  <a:spcPct val="0"/>
                </a:spcAft>
                <a:defRPr/>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defRP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defRP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defRPr/>
              </a:pPr>
              <a:r>
                <a:rPr lang="en-US" sz="1200" dirty="0">
                  <a:solidFill>
                    <a:srgbClr val="003896"/>
                  </a:solidFill>
                </a:rPr>
                <a:t>Legend</a:t>
              </a:r>
            </a:p>
          </p:txBody>
        </p:sp>
      </p:grpSp>
      <p:grpSp>
        <p:nvGrpSpPr>
          <p:cNvPr id="67" name="McK Moon" hidden="1"/>
          <p:cNvGrpSpPr>
            <a:grpSpLocks noChangeAspect="1"/>
          </p:cNvGrpSpPr>
          <p:nvPr userDrawn="1">
            <p:custDataLst>
              <p:tags r:id="rId8"/>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4"/>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defRPr/>
              </a:pPr>
              <a:endParaRPr lang="en-US" sz="1600" dirty="0">
                <a:solidFill>
                  <a:srgbClr val="003896"/>
                </a:solidFill>
              </a:endParaRPr>
            </a:p>
          </p:txBody>
        </p:sp>
        <p:sp>
          <p:nvSpPr>
            <p:cNvPr id="69" name="Arc 91"/>
            <p:cNvSpPr>
              <a:spLocks noChangeAspect="1"/>
            </p:cNvSpPr>
            <p:nvPr>
              <p:custDataLst>
                <p:tags r:id="rId25"/>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defRPr/>
              </a:pPr>
              <a:endParaRPr lang="en-US" sz="1600" dirty="0">
                <a:solidFill>
                  <a:srgbClr val="003896"/>
                </a:solidFill>
              </a:endParaRPr>
            </a:p>
          </p:txBody>
        </p:sp>
      </p:grpSp>
      <p:grpSp>
        <p:nvGrpSpPr>
          <p:cNvPr id="66" name="Slide Elements" hidden="1"/>
          <p:cNvGrpSpPr>
            <a:grpSpLocks/>
          </p:cNvGrpSpPr>
          <p:nvPr userDrawn="1"/>
        </p:nvGrpSpPr>
        <p:grpSpPr bwMode="auto">
          <a:xfrm>
            <a:off x="174252" y="6362713"/>
            <a:ext cx="8795496" cy="371631"/>
            <a:chOff x="121488" y="6349506"/>
            <a:chExt cx="8794114" cy="371631"/>
          </a:xfrm>
        </p:grpSpPr>
        <p:sp>
          <p:nvSpPr>
            <p:cNvPr id="70" name="4. Footnote"/>
            <p:cNvSpPr txBox="1">
              <a:spLocks noChangeArrowheads="1"/>
            </p:cNvSpPr>
            <p:nvPr/>
          </p:nvSpPr>
          <p:spPr bwMode="auto">
            <a:xfrm>
              <a:off x="121488" y="6349506"/>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3896"/>
                  </a:solidFill>
                  <a:latin typeface="Arial"/>
                </a:rPr>
                <a:t>1 Footnote</a:t>
              </a:r>
            </a:p>
          </p:txBody>
        </p:sp>
        <p:sp>
          <p:nvSpPr>
            <p:cNvPr id="71" name="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4684" indent="-624684" defTabSz="910149" fontAlgn="base">
                <a:spcBef>
                  <a:spcPct val="0"/>
                </a:spcBef>
                <a:spcAft>
                  <a:spcPct val="0"/>
                </a:spcAft>
                <a:tabLst>
                  <a:tab pos="614974" algn="l"/>
                  <a:tab pos="619830" algn="l"/>
                </a:tabLst>
                <a:defRPr/>
              </a:pPr>
              <a:r>
                <a:rPr lang="en-US" sz="1000" dirty="0">
                  <a:solidFill>
                    <a:srgbClr val="003896"/>
                  </a:solidFill>
                </a:rPr>
                <a:t>SOURCE: Source</a:t>
              </a:r>
            </a:p>
          </p:txBody>
        </p:sp>
      </p:grpSp>
      <p:grpSp>
        <p:nvGrpSpPr>
          <p:cNvPr id="3" name="LegendMoons" hidden="1"/>
          <p:cNvGrpSpPr/>
          <p:nvPr userDrawn="1"/>
        </p:nvGrpSpPr>
        <p:grpSpPr bwMode="auto">
          <a:xfrm>
            <a:off x="8086806" y="1037381"/>
            <a:ext cx="840815" cy="1306516"/>
            <a:chOff x="8086793" y="1037381"/>
            <a:chExt cx="840815" cy="1306516"/>
          </a:xfrm>
        </p:grpSpPr>
        <p:grpSp>
          <p:nvGrpSpPr>
            <p:cNvPr id="47" name="MoonLegend2"/>
            <p:cNvGrpSpPr>
              <a:grpSpLocks noChangeAspect="1"/>
            </p:cNvGrpSpPr>
            <p:nvPr>
              <p:custDataLst>
                <p:tags r:id="rId9"/>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defRPr/>
                </a:pPr>
                <a:endParaRPr lang="en-US" sz="1200" dirty="0">
                  <a:solidFill>
                    <a:srgbClr val="003896"/>
                  </a:solidFill>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defRPr/>
                </a:pPr>
                <a:endParaRPr lang="en-US" sz="1200" dirty="0">
                  <a:solidFill>
                    <a:srgbClr val="003896"/>
                  </a:solidFill>
                </a:endParaRPr>
              </a:p>
            </p:txBody>
          </p:sp>
        </p:grpSp>
        <p:grpSp>
          <p:nvGrpSpPr>
            <p:cNvPr id="48" name="MoonLegend4"/>
            <p:cNvGrpSpPr>
              <a:grpSpLocks noChangeAspect="1"/>
            </p:cNvGrpSpPr>
            <p:nvPr>
              <p:custDataLst>
                <p:tags r:id="rId10"/>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defRPr/>
                </a:pPr>
                <a:endParaRPr lang="en-US" sz="1200" dirty="0">
                  <a:solidFill>
                    <a:srgbClr val="003896"/>
                  </a:solidFill>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defRPr/>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defRP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defRP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defRP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defRP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defRPr/>
              </a:pPr>
              <a:r>
                <a:rPr lang="en-US" sz="1200" dirty="0">
                  <a:solidFill>
                    <a:srgbClr val="003896"/>
                  </a:solidFill>
                </a:rPr>
                <a:t>Legend</a:t>
              </a:r>
            </a:p>
          </p:txBody>
        </p:sp>
        <p:grpSp>
          <p:nvGrpSpPr>
            <p:cNvPr id="55" name="MoonLegend3"/>
            <p:cNvGrpSpPr>
              <a:grpSpLocks noChangeAspect="1"/>
            </p:cNvGrpSpPr>
            <p:nvPr>
              <p:custDataLst>
                <p:tags r:id="rId11"/>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defRPr/>
                </a:pPr>
                <a:endParaRPr lang="en-US" sz="1200" dirty="0">
                  <a:solidFill>
                    <a:srgbClr val="003896"/>
                  </a:solidFill>
                </a:endParaRPr>
              </a:p>
            </p:txBody>
          </p:sp>
          <p:sp>
            <p:nvSpPr>
              <p:cNvPr id="57" name="Arc 48"/>
              <p:cNvSpPr>
                <a:spLocks noChangeAspect="1"/>
              </p:cNvSpPr>
              <p:nvPr>
                <p:custDataLst>
                  <p:tags r:id="rId19"/>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defRPr/>
                </a:pPr>
                <a:endParaRPr lang="en-US" sz="1200" dirty="0">
                  <a:solidFill>
                    <a:srgbClr val="003896"/>
                  </a:solidFill>
                </a:endParaRPr>
              </a:p>
            </p:txBody>
          </p:sp>
        </p:grpSp>
        <p:grpSp>
          <p:nvGrpSpPr>
            <p:cNvPr id="77" name="MoonLegend5"/>
            <p:cNvGrpSpPr>
              <a:grpSpLocks noChangeAspect="1"/>
            </p:cNvGrpSpPr>
            <p:nvPr userDrawn="1">
              <p:custDataLst>
                <p:tags r:id="rId12"/>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defRPr/>
                </a:pPr>
                <a:endParaRPr lang="en-US" sz="1200" dirty="0">
                  <a:solidFill>
                    <a:srgbClr val="003896"/>
                  </a:solidFill>
                </a:endParaRPr>
              </a:p>
            </p:txBody>
          </p:sp>
          <p:sp>
            <p:nvSpPr>
              <p:cNvPr id="79" name="Arc 48"/>
              <p:cNvSpPr>
                <a:spLocks noChangeAspect="1"/>
              </p:cNvSpPr>
              <p:nvPr>
                <p:custDataLst>
                  <p:tags r:id="rId17"/>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defRPr/>
                </a:pPr>
                <a:endParaRPr lang="en-US" sz="1200" dirty="0">
                  <a:solidFill>
                    <a:srgbClr val="003896"/>
                  </a:solidFill>
                </a:endParaRPr>
              </a:p>
            </p:txBody>
          </p:sp>
        </p:grpSp>
        <p:grpSp>
          <p:nvGrpSpPr>
            <p:cNvPr id="80" name="MoonLegend1"/>
            <p:cNvGrpSpPr>
              <a:grpSpLocks noChangeAspect="1"/>
            </p:cNvGrpSpPr>
            <p:nvPr userDrawn="1">
              <p:custDataLst>
                <p:tags r:id="rId13"/>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defRPr/>
                </a:pPr>
                <a:endParaRPr lang="en-US" sz="1200" dirty="0">
                  <a:solidFill>
                    <a:srgbClr val="003896"/>
                  </a:solidFill>
                </a:endParaRPr>
              </a:p>
            </p:txBody>
          </p:sp>
          <p:sp>
            <p:nvSpPr>
              <p:cNvPr id="82"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defRPr/>
                </a:pPr>
                <a:endParaRPr lang="en-US" sz="1200" dirty="0">
                  <a:solidFill>
                    <a:srgbClr val="003896"/>
                  </a:solidFill>
                </a:endParaRPr>
              </a:p>
            </p:txBody>
          </p:sp>
        </p:grpSp>
      </p:grpSp>
      <p:sp>
        <p:nvSpPr>
          <p:cNvPr id="76" name="1. On-page tracker" hidden="1"/>
          <p:cNvSpPr>
            <a:spLocks noChangeArrowheads="1"/>
          </p:cNvSpPr>
          <p:nvPr userDrawn="1"/>
        </p:nvSpPr>
        <p:spPr bwMode="auto">
          <a:xfrm>
            <a:off x="174254" y="27538"/>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626" fontAlgn="base">
              <a:spcBef>
                <a:spcPct val="0"/>
              </a:spcBef>
              <a:spcAft>
                <a:spcPct val="0"/>
              </a:spcAft>
              <a:defRPr/>
            </a:pPr>
            <a:r>
              <a:rPr lang="en-US" sz="1200" dirty="0">
                <a:solidFill>
                  <a:srgbClr val="FFFFFF"/>
                </a:solidFill>
              </a:rPr>
              <a:t>TRACKER</a:t>
            </a:r>
          </a:p>
        </p:txBody>
      </p:sp>
      <p:grpSp>
        <p:nvGrpSpPr>
          <p:cNvPr id="73" name="McKSticker" hidden="1"/>
          <p:cNvGrpSpPr/>
          <p:nvPr userDrawn="1"/>
        </p:nvGrpSpPr>
        <p:grpSpPr bwMode="ltGray">
          <a:xfrm>
            <a:off x="7779146" y="1037389"/>
            <a:ext cx="1138092" cy="248737"/>
            <a:chOff x="7623833" y="1016730"/>
            <a:chExt cx="1115370" cy="243785"/>
          </a:xfrm>
        </p:grpSpPr>
        <p:sp>
          <p:nvSpPr>
            <p:cNvPr id="74" name="StickerRectangle"/>
            <p:cNvSpPr>
              <a:spLocks noChangeArrowheads="1"/>
            </p:cNvSpPr>
            <p:nvPr/>
          </p:nvSpPr>
          <p:spPr bwMode="ltGray">
            <a:xfrm>
              <a:off x="7623833" y="1016730"/>
              <a:ext cx="1115370" cy="243785"/>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92042" fontAlgn="base">
                <a:spcBef>
                  <a:spcPct val="0"/>
                </a:spcBef>
                <a:spcAft>
                  <a:spcPct val="0"/>
                </a:spcAft>
                <a:buClr>
                  <a:srgbClr val="897966"/>
                </a:buClr>
                <a:defRPr/>
              </a:pPr>
              <a:r>
                <a:rPr lang="en-US" sz="1200" dirty="0">
                  <a:solidFill>
                    <a:srgbClr val="FFFFFF"/>
                  </a:solidFill>
                </a:rPr>
                <a:t>PRELIMINARY</a:t>
              </a:r>
            </a:p>
          </p:txBody>
        </p:sp>
        <p:cxnSp>
          <p:nvCxnSpPr>
            <p:cNvPr id="75" name="AutoShape 32"/>
            <p:cNvCxnSpPr>
              <a:cxnSpLocks noChangeShapeType="1"/>
              <a:stCxn id="74" idx="4"/>
              <a:endCxn id="74" idx="6"/>
            </p:cNvCxnSpPr>
            <p:nvPr/>
          </p:nvCxnSpPr>
          <p:spPr bwMode="ltGray">
            <a:xfrm>
              <a:off x="7623833" y="1260515"/>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23833" y="1016730"/>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126893362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Lst>
  <p:hf sldNum="0" hdr="0" ftr="0" dt="0"/>
  <p:txStyles>
    <p:titleStyle>
      <a:lvl1pPr algn="l" defTabSz="892042" rtl="0" eaLnBrk="1" fontAlgn="base" hangingPunct="1">
        <a:spcBef>
          <a:spcPct val="0"/>
        </a:spcBef>
        <a:spcAft>
          <a:spcPct val="0"/>
        </a:spcAft>
        <a:tabLst>
          <a:tab pos="268876" algn="l"/>
        </a:tabLst>
        <a:defRPr sz="2400" b="0" baseline="0">
          <a:solidFill>
            <a:schemeClr val="bg1"/>
          </a:solidFill>
          <a:latin typeface="+mj-lt"/>
          <a:ea typeface="Arial Unicode MS" pitchFamily="34" charset="-128"/>
          <a:cs typeface="Arial Unicode MS" pitchFamily="34" charset="-128"/>
        </a:defRPr>
      </a:lvl1pPr>
      <a:lvl2pPr algn="l" defTabSz="892042" rtl="0" eaLnBrk="1" fontAlgn="base" hangingPunct="1">
        <a:spcBef>
          <a:spcPct val="0"/>
        </a:spcBef>
        <a:spcAft>
          <a:spcPct val="0"/>
        </a:spcAft>
        <a:defRPr sz="1900" b="1">
          <a:solidFill>
            <a:schemeClr val="tx2"/>
          </a:solidFill>
          <a:latin typeface="Arial" charset="0"/>
        </a:defRPr>
      </a:lvl2pPr>
      <a:lvl3pPr algn="l" defTabSz="892042" rtl="0" eaLnBrk="1" fontAlgn="base" hangingPunct="1">
        <a:spcBef>
          <a:spcPct val="0"/>
        </a:spcBef>
        <a:spcAft>
          <a:spcPct val="0"/>
        </a:spcAft>
        <a:defRPr sz="1900" b="1">
          <a:solidFill>
            <a:schemeClr val="tx2"/>
          </a:solidFill>
          <a:latin typeface="Arial" charset="0"/>
        </a:defRPr>
      </a:lvl3pPr>
      <a:lvl4pPr algn="l" defTabSz="892042" rtl="0" eaLnBrk="1" fontAlgn="base" hangingPunct="1">
        <a:spcBef>
          <a:spcPct val="0"/>
        </a:spcBef>
        <a:spcAft>
          <a:spcPct val="0"/>
        </a:spcAft>
        <a:defRPr sz="1900" b="1">
          <a:solidFill>
            <a:schemeClr val="tx2"/>
          </a:solidFill>
          <a:latin typeface="Arial" charset="0"/>
        </a:defRPr>
      </a:lvl4pPr>
      <a:lvl5pPr algn="l" defTabSz="892042" rtl="0" eaLnBrk="1" fontAlgn="base" hangingPunct="1">
        <a:spcBef>
          <a:spcPct val="0"/>
        </a:spcBef>
        <a:spcAft>
          <a:spcPct val="0"/>
        </a:spcAft>
        <a:defRPr sz="1900" b="1">
          <a:solidFill>
            <a:schemeClr val="tx2"/>
          </a:solidFill>
          <a:latin typeface="Arial" charset="0"/>
        </a:defRPr>
      </a:lvl5pPr>
      <a:lvl6pPr marL="455511" algn="l" defTabSz="892042" rtl="0" eaLnBrk="1" fontAlgn="base" hangingPunct="1">
        <a:spcBef>
          <a:spcPct val="0"/>
        </a:spcBef>
        <a:spcAft>
          <a:spcPct val="0"/>
        </a:spcAft>
        <a:defRPr sz="1900" b="1">
          <a:solidFill>
            <a:schemeClr val="tx2"/>
          </a:solidFill>
          <a:latin typeface="Arial" charset="0"/>
        </a:defRPr>
      </a:lvl6pPr>
      <a:lvl7pPr marL="911026" algn="l" defTabSz="892042" rtl="0" eaLnBrk="1" fontAlgn="base" hangingPunct="1">
        <a:spcBef>
          <a:spcPct val="0"/>
        </a:spcBef>
        <a:spcAft>
          <a:spcPct val="0"/>
        </a:spcAft>
        <a:defRPr sz="1900" b="1">
          <a:solidFill>
            <a:schemeClr val="tx2"/>
          </a:solidFill>
          <a:latin typeface="Arial" charset="0"/>
        </a:defRPr>
      </a:lvl7pPr>
      <a:lvl8pPr marL="1366533" algn="l" defTabSz="892042" rtl="0" eaLnBrk="1" fontAlgn="base" hangingPunct="1">
        <a:spcBef>
          <a:spcPct val="0"/>
        </a:spcBef>
        <a:spcAft>
          <a:spcPct val="0"/>
        </a:spcAft>
        <a:defRPr sz="1900" b="1">
          <a:solidFill>
            <a:schemeClr val="tx2"/>
          </a:solidFill>
          <a:latin typeface="Arial" charset="0"/>
        </a:defRPr>
      </a:lvl8pPr>
      <a:lvl9pPr marL="1822045" algn="l" defTabSz="892042" rtl="0" eaLnBrk="1" fontAlgn="base" hangingPunct="1">
        <a:spcBef>
          <a:spcPct val="0"/>
        </a:spcBef>
        <a:spcAft>
          <a:spcPct val="0"/>
        </a:spcAft>
        <a:defRPr sz="1900" b="1">
          <a:solidFill>
            <a:schemeClr val="tx2"/>
          </a:solidFill>
          <a:latin typeface="Arial" charset="0"/>
        </a:defRPr>
      </a:lvl9pPr>
    </p:titleStyle>
    <p:bodyStyle>
      <a:lvl1pPr marL="0" indent="0" algn="l" defTabSz="892042"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959" indent="-191376" algn="l" defTabSz="892042"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511" indent="-260976" algn="l" defTabSz="89204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098" indent="-155006" algn="l" defTabSz="892042"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1026" rtl="0" eaLnBrk="1" latinLnBrk="0" hangingPunct="1">
        <a:defRPr sz="1800" kern="1200">
          <a:solidFill>
            <a:schemeClr val="tx1"/>
          </a:solidFill>
          <a:latin typeface="+mn-lt"/>
          <a:ea typeface="+mn-ea"/>
          <a:cs typeface="+mn-cs"/>
        </a:defRPr>
      </a:lvl1pPr>
      <a:lvl2pPr marL="455511" algn="l" defTabSz="911026" rtl="0" eaLnBrk="1" latinLnBrk="0" hangingPunct="1">
        <a:defRPr sz="1800" kern="1200">
          <a:solidFill>
            <a:schemeClr val="tx1"/>
          </a:solidFill>
          <a:latin typeface="+mn-lt"/>
          <a:ea typeface="+mn-ea"/>
          <a:cs typeface="+mn-cs"/>
        </a:defRPr>
      </a:lvl2pPr>
      <a:lvl3pPr marL="911026" algn="l" defTabSz="911026" rtl="0" eaLnBrk="1" latinLnBrk="0" hangingPunct="1">
        <a:defRPr sz="1800" kern="1200">
          <a:solidFill>
            <a:schemeClr val="tx1"/>
          </a:solidFill>
          <a:latin typeface="+mn-lt"/>
          <a:ea typeface="+mn-ea"/>
          <a:cs typeface="+mn-cs"/>
        </a:defRPr>
      </a:lvl3pPr>
      <a:lvl4pPr marL="1366533" algn="l" defTabSz="911026" rtl="0" eaLnBrk="1" latinLnBrk="0" hangingPunct="1">
        <a:defRPr sz="1800" kern="1200">
          <a:solidFill>
            <a:schemeClr val="tx1"/>
          </a:solidFill>
          <a:latin typeface="+mn-lt"/>
          <a:ea typeface="+mn-ea"/>
          <a:cs typeface="+mn-cs"/>
        </a:defRPr>
      </a:lvl4pPr>
      <a:lvl5pPr marL="1822045" algn="l" defTabSz="911026" rtl="0" eaLnBrk="1" latinLnBrk="0" hangingPunct="1">
        <a:defRPr sz="1800" kern="1200">
          <a:solidFill>
            <a:schemeClr val="tx1"/>
          </a:solidFill>
          <a:latin typeface="+mn-lt"/>
          <a:ea typeface="+mn-ea"/>
          <a:cs typeface="+mn-cs"/>
        </a:defRPr>
      </a:lvl5pPr>
      <a:lvl6pPr marL="2277557" algn="l" defTabSz="911026" rtl="0" eaLnBrk="1" latinLnBrk="0" hangingPunct="1">
        <a:defRPr sz="1800" kern="1200">
          <a:solidFill>
            <a:schemeClr val="tx1"/>
          </a:solidFill>
          <a:latin typeface="+mn-lt"/>
          <a:ea typeface="+mn-ea"/>
          <a:cs typeface="+mn-cs"/>
        </a:defRPr>
      </a:lvl6pPr>
      <a:lvl7pPr marL="2733066" algn="l" defTabSz="911026" rtl="0" eaLnBrk="1" latinLnBrk="0" hangingPunct="1">
        <a:defRPr sz="1800" kern="1200">
          <a:solidFill>
            <a:schemeClr val="tx1"/>
          </a:solidFill>
          <a:latin typeface="+mn-lt"/>
          <a:ea typeface="+mn-ea"/>
          <a:cs typeface="+mn-cs"/>
        </a:defRPr>
      </a:lvl7pPr>
      <a:lvl8pPr marL="3188579" algn="l" defTabSz="911026" rtl="0" eaLnBrk="1" latinLnBrk="0" hangingPunct="1">
        <a:defRPr sz="1800" kern="1200">
          <a:solidFill>
            <a:schemeClr val="tx1"/>
          </a:solidFill>
          <a:latin typeface="+mn-lt"/>
          <a:ea typeface="+mn-ea"/>
          <a:cs typeface="+mn-cs"/>
        </a:defRPr>
      </a:lvl8pPr>
      <a:lvl9pPr marL="3644090" algn="l" defTabSz="911026"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210287594"/>
              </p:ext>
            </p:extLst>
          </p:nvPr>
        </p:nvGraphicFramePr>
        <p:xfrm>
          <a:off x="0" y="0"/>
          <a:ext cx="161984" cy="161974"/>
        </p:xfrm>
        <a:graphic>
          <a:graphicData uri="http://schemas.openxmlformats.org/presentationml/2006/ole">
            <p:oleObj spid="_x0000_s190584" name="think-cell Slide" r:id="rId23" imgW="360" imgH="360" progId="">
              <p:embed/>
            </p:oleObj>
          </a:graphicData>
        </a:graphic>
      </p:graphicFrame>
      <p:sp>
        <p:nvSpPr>
          <p:cNvPr id="72" name="Slide Number"/>
          <p:cNvSpPr txBox="1">
            <a:spLocks/>
          </p:cNvSpPr>
          <p:nvPr userDrawn="1"/>
        </p:nvSpPr>
        <p:spPr bwMode="auto">
          <a:xfrm>
            <a:off x="8809454" y="6577327"/>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12366" fontAlgn="base">
              <a:spcBef>
                <a:spcPct val="0"/>
              </a:spcBef>
              <a:spcAft>
                <a:spcPct val="0"/>
              </a:spcAft>
              <a:defRPr/>
            </a:pPr>
            <a:fld id="{42C328C1-A84F-4A39-A664-DBA00541A8C6}" type="slidenum">
              <a:rPr lang="en-US" smtClean="0">
                <a:solidFill>
                  <a:srgbClr val="897966"/>
                </a:solidFill>
              </a:rPr>
              <a:pPr algn="r" defTabSz="912366" fontAlgn="base">
                <a:spcBef>
                  <a:spcPct val="0"/>
                </a:spcBef>
                <a:spcAft>
                  <a:spcPct val="0"/>
                </a:spcAft>
                <a:defRPr/>
              </a:pPr>
              <a:t>‹#›</a:t>
            </a:fld>
            <a:endParaRPr lang="en-US" dirty="0">
              <a:solidFill>
                <a:srgbClr val="897966"/>
              </a:solidFill>
            </a:endParaRPr>
          </a:p>
        </p:txBody>
      </p:sp>
      <p:pic>
        <p:nvPicPr>
          <p:cNvPr id="64" name="Picture 142"/>
          <p:cNvPicPr>
            <a:picLocks noChangeArrowheads="1"/>
          </p:cNvPicPr>
          <p:nvPr userDrawn="1"/>
        </p:nvPicPr>
        <p:blipFill>
          <a:blip r:embed="rId24"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userDrawn="1"/>
        </p:nvPicPr>
        <p:blipFill>
          <a:blip r:embed="rId25"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userDrawn="1">
            <p:ph type="body" idx="1"/>
          </p:nvPr>
        </p:nvSpPr>
        <p:spPr bwMode="auto">
          <a:xfrm>
            <a:off x="2377117" y="2581481"/>
            <a:ext cx="4389768" cy="24622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smtClean="0"/>
          </a:p>
        </p:txBody>
      </p:sp>
      <p:sp>
        <p:nvSpPr>
          <p:cNvPr id="11" name="3. Unit of measure" hidden="1"/>
          <p:cNvSpPr txBox="1">
            <a:spLocks noChangeArrowheads="1"/>
          </p:cNvSpPr>
          <p:nvPr userDrawn="1"/>
        </p:nvSpPr>
        <p:spPr bwMode="auto">
          <a:xfrm>
            <a:off x="174274" y="986833"/>
            <a:ext cx="8795497" cy="251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defTabSz="913526"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userDrawn="1"/>
        </p:nvGrpSpPr>
        <p:grpSpPr bwMode="auto">
          <a:xfrm>
            <a:off x="2377117" y="1979331"/>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2366" fontAlgn="base">
                <a:spcBef>
                  <a:spcPct val="0"/>
                </a:spcBef>
                <a:spcAft>
                  <a:spcPct val="0"/>
                </a:spcAft>
                <a:defRPr/>
              </a:pPr>
              <a:r>
                <a:rPr lang="en-US" sz="1600" b="1" dirty="0">
                  <a:solidFill>
                    <a:srgbClr val="003896"/>
                  </a:solidFill>
                </a:rPr>
                <a:t>Title</a:t>
              </a:r>
            </a:p>
            <a:p>
              <a:pPr defTabSz="912366" fontAlgn="base">
                <a:spcBef>
                  <a:spcPct val="0"/>
                </a:spcBef>
                <a:spcAft>
                  <a:spcPct val="0"/>
                </a:spcAft>
                <a:defRPr/>
              </a:pPr>
              <a:r>
                <a:rPr lang="en-US" sz="1600" dirty="0">
                  <a:solidFill>
                    <a:srgbClr val="808080"/>
                  </a:solidFill>
                </a:rPr>
                <a:t>Unit of measure</a:t>
              </a:r>
            </a:p>
          </p:txBody>
        </p:sp>
      </p:grpSp>
      <p:sp>
        <p:nvSpPr>
          <p:cNvPr id="19" name="Title Placeholder 2"/>
          <p:cNvSpPr>
            <a:spLocks noGrp="1" noChangeArrowheads="1"/>
          </p:cNvSpPr>
          <p:nvPr userDrawn="1">
            <p:ph type="title"/>
          </p:nvPr>
        </p:nvSpPr>
        <p:spPr bwMode="auto">
          <a:xfrm>
            <a:off x="174274"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userDrawn="1"/>
        </p:nvGrpSpPr>
        <p:grpSpPr bwMode="auto">
          <a:xfrm>
            <a:off x="8153643"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813" fontAlgn="base">
                <a:spcBef>
                  <a:spcPct val="0"/>
                </a:spcBef>
                <a:spcAft>
                  <a:spcPct val="0"/>
                </a:spcAft>
                <a:buClr>
                  <a:srgbClr val="897966"/>
                </a:buClr>
                <a:defRP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366" fontAlgn="base">
                <a:spcBef>
                  <a:spcPct val="0"/>
                </a:spcBef>
                <a:spcAft>
                  <a:spcPct val="0"/>
                </a:spcAft>
                <a:defRPr/>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813" fontAlgn="base">
                <a:spcBef>
                  <a:spcPct val="0"/>
                </a:spcBef>
                <a:spcAft>
                  <a:spcPct val="0"/>
                </a:spcAft>
                <a:buClr>
                  <a:srgbClr val="897966"/>
                </a:buClr>
                <a:defRP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366" fontAlgn="base">
                <a:spcBef>
                  <a:spcPct val="0"/>
                </a:spcBef>
                <a:spcAft>
                  <a:spcPct val="0"/>
                </a:spcAft>
                <a:defRPr/>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813" fontAlgn="base">
                <a:spcBef>
                  <a:spcPct val="0"/>
                </a:spcBef>
                <a:spcAft>
                  <a:spcPct val="0"/>
                </a:spcAft>
                <a:buClr>
                  <a:srgbClr val="897966"/>
                </a:buClr>
                <a:defRP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366" fontAlgn="base">
                <a:spcBef>
                  <a:spcPct val="0"/>
                </a:spcBef>
                <a:spcAft>
                  <a:spcPct val="0"/>
                </a:spcAft>
                <a:defRPr/>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813" fontAlgn="base">
                <a:spcBef>
                  <a:spcPct val="0"/>
                </a:spcBef>
                <a:spcAft>
                  <a:spcPct val="0"/>
                </a:spcAft>
                <a:buClr>
                  <a:srgbClr val="897966"/>
                </a:buClr>
                <a:defRP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366" fontAlgn="base">
                <a:spcBef>
                  <a:spcPct val="0"/>
                </a:spcBef>
                <a:spcAft>
                  <a:spcPct val="0"/>
                </a:spcAft>
                <a:defRPr/>
              </a:pPr>
              <a:endParaRPr lang="en-US" sz="1200" dirty="0">
                <a:solidFill>
                  <a:srgbClr val="003896"/>
                </a:solidFill>
              </a:endParaRPr>
            </a:p>
          </p:txBody>
        </p:sp>
      </p:grpSp>
      <p:grpSp>
        <p:nvGrpSpPr>
          <p:cNvPr id="34" name="LegendLines" hidden="1"/>
          <p:cNvGrpSpPr>
            <a:grpSpLocks/>
          </p:cNvGrpSpPr>
          <p:nvPr userDrawn="1"/>
        </p:nvGrpSpPr>
        <p:grpSpPr bwMode="auto">
          <a:xfrm>
            <a:off x="7845677" y="1037404"/>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2366" fontAlgn="base">
                <a:spcBef>
                  <a:spcPct val="0"/>
                </a:spcBef>
                <a:spcAft>
                  <a:spcPct val="0"/>
                </a:spcAft>
                <a:defRPr/>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2366" fontAlgn="base">
                <a:spcBef>
                  <a:spcPct val="0"/>
                </a:spcBef>
                <a:spcAft>
                  <a:spcPct val="0"/>
                </a:spcAft>
                <a:defRPr/>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2366" fontAlgn="base">
                <a:spcBef>
                  <a:spcPct val="0"/>
                </a:spcBef>
                <a:spcAft>
                  <a:spcPct val="0"/>
                </a:spcAft>
                <a:defRPr/>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813" fontAlgn="base">
                <a:spcBef>
                  <a:spcPct val="0"/>
                </a:spcBef>
                <a:spcAft>
                  <a:spcPct val="0"/>
                </a:spcAft>
                <a:buClr>
                  <a:srgbClr val="897966"/>
                </a:buClr>
                <a:defRP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813" fontAlgn="base">
                <a:spcBef>
                  <a:spcPct val="0"/>
                </a:spcBef>
                <a:spcAft>
                  <a:spcPct val="0"/>
                </a:spcAft>
                <a:buClr>
                  <a:srgbClr val="897966"/>
                </a:buClr>
                <a:defRP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813" fontAlgn="base">
                <a:spcBef>
                  <a:spcPct val="0"/>
                </a:spcBef>
                <a:spcAft>
                  <a:spcPct val="0"/>
                </a:spcAft>
                <a:buClr>
                  <a:srgbClr val="897966"/>
                </a:buClr>
                <a:defRPr/>
              </a:pPr>
              <a:r>
                <a:rPr lang="en-US" sz="1200" dirty="0">
                  <a:solidFill>
                    <a:srgbClr val="003896"/>
                  </a:solidFill>
                </a:rPr>
                <a:t>Legend</a:t>
              </a:r>
            </a:p>
          </p:txBody>
        </p:sp>
      </p:grpSp>
      <p:grpSp>
        <p:nvGrpSpPr>
          <p:cNvPr id="67" name="McK Moon" hidden="1"/>
          <p:cNvGrpSpPr>
            <a:grpSpLocks noChangeAspect="1"/>
          </p:cNvGrpSpPr>
          <p:nvPr userDrawn="1">
            <p:custDataLst>
              <p:tags r:id="rId5"/>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1"/>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366" fontAlgn="base">
                <a:spcBef>
                  <a:spcPct val="0"/>
                </a:spcBef>
                <a:spcAft>
                  <a:spcPct val="0"/>
                </a:spcAft>
                <a:defRPr/>
              </a:pPr>
              <a:endParaRPr lang="en-US" sz="1600" dirty="0">
                <a:solidFill>
                  <a:srgbClr val="003896"/>
                </a:solidFill>
              </a:endParaRPr>
            </a:p>
          </p:txBody>
        </p:sp>
        <p:sp>
          <p:nvSpPr>
            <p:cNvPr id="69" name="Arc 91"/>
            <p:cNvSpPr>
              <a:spLocks noChangeAspect="1"/>
            </p:cNvSpPr>
            <p:nvPr>
              <p:custDataLst>
                <p:tags r:id="rId22"/>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366" fontAlgn="base">
                <a:spcBef>
                  <a:spcPct val="0"/>
                </a:spcBef>
                <a:spcAft>
                  <a:spcPct val="0"/>
                </a:spcAft>
                <a:defRPr/>
              </a:pPr>
              <a:endParaRPr lang="en-US" sz="1600" dirty="0">
                <a:solidFill>
                  <a:srgbClr val="003896"/>
                </a:solidFill>
              </a:endParaRPr>
            </a:p>
          </p:txBody>
        </p:sp>
      </p:grpSp>
      <p:grpSp>
        <p:nvGrpSpPr>
          <p:cNvPr id="66" name="Slide Elements" hidden="1"/>
          <p:cNvGrpSpPr>
            <a:grpSpLocks/>
          </p:cNvGrpSpPr>
          <p:nvPr userDrawn="1"/>
        </p:nvGrpSpPr>
        <p:grpSpPr bwMode="auto">
          <a:xfrm>
            <a:off x="174252" y="6362704"/>
            <a:ext cx="8795496" cy="371629"/>
            <a:chOff x="121488" y="6349507"/>
            <a:chExt cx="8794114" cy="371630"/>
          </a:xfrm>
        </p:grpSpPr>
        <p:sp>
          <p:nvSpPr>
            <p:cNvPr id="70" name="4. Footnote"/>
            <p:cNvSpPr txBox="1">
              <a:spLocks noChangeArrowheads="1"/>
            </p:cNvSpPr>
            <p:nvPr/>
          </p:nvSpPr>
          <p:spPr bwMode="auto">
            <a:xfrm>
              <a:off x="121488" y="6349507"/>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6902" indent="-106902" defTabSz="913526" fontAlgn="base">
                <a:spcBef>
                  <a:spcPct val="0"/>
                </a:spcBef>
                <a:spcAft>
                  <a:spcPct val="0"/>
                </a:spcAft>
                <a:defRPr/>
              </a:pPr>
              <a:r>
                <a:rPr lang="en-US" sz="1000" dirty="0" smtClean="0">
                  <a:solidFill>
                    <a:srgbClr val="003896"/>
                  </a:solidFill>
                  <a:latin typeface="Arial"/>
                </a:rPr>
                <a:t>1 Footnote</a:t>
              </a:r>
            </a:p>
          </p:txBody>
        </p:sp>
        <p:sp>
          <p:nvSpPr>
            <p:cNvPr id="71" name="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3824" indent="-623824" defTabSz="908895" fontAlgn="base">
                <a:spcBef>
                  <a:spcPct val="0"/>
                </a:spcBef>
                <a:spcAft>
                  <a:spcPct val="0"/>
                </a:spcAft>
                <a:tabLst>
                  <a:tab pos="614128" algn="l"/>
                  <a:tab pos="618977" algn="l"/>
                </a:tabLst>
                <a:defRPr/>
              </a:pPr>
              <a:r>
                <a:rPr lang="en-US" sz="1000" dirty="0">
                  <a:solidFill>
                    <a:srgbClr val="003896"/>
                  </a:solidFill>
                </a:rPr>
                <a:t>SOURCE: Source</a:t>
              </a:r>
            </a:p>
          </p:txBody>
        </p:sp>
      </p:grpSp>
      <p:grpSp>
        <p:nvGrpSpPr>
          <p:cNvPr id="3" name="LegendMoons" hidden="1"/>
          <p:cNvGrpSpPr/>
          <p:nvPr userDrawn="1"/>
        </p:nvGrpSpPr>
        <p:grpSpPr bwMode="auto">
          <a:xfrm>
            <a:off x="8086813" y="1037381"/>
            <a:ext cx="840815" cy="1306516"/>
            <a:chOff x="8086793" y="1037381"/>
            <a:chExt cx="840815" cy="1306516"/>
          </a:xfrm>
        </p:grpSpPr>
        <p:grpSp>
          <p:nvGrpSpPr>
            <p:cNvPr id="47" name="MoonLegend2"/>
            <p:cNvGrpSpPr>
              <a:grpSpLocks noChangeAspect="1"/>
            </p:cNvGrpSpPr>
            <p:nvPr>
              <p:custDataLst>
                <p:tags r:id="rId6"/>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366" fontAlgn="base">
                  <a:spcBef>
                    <a:spcPct val="0"/>
                  </a:spcBef>
                  <a:spcAft>
                    <a:spcPct val="0"/>
                  </a:spcAft>
                  <a:defRPr/>
                </a:pPr>
                <a:endParaRPr lang="en-US" sz="1200" dirty="0">
                  <a:solidFill>
                    <a:srgbClr val="003896"/>
                  </a:solidFill>
                </a:endParaRPr>
              </a:p>
            </p:txBody>
          </p:sp>
          <p:sp>
            <p:nvSpPr>
              <p:cNvPr id="63" name="Arc 42"/>
              <p:cNvSpPr>
                <a:spLocks noChangeAspect="1"/>
              </p:cNvSpPr>
              <p:nvPr>
                <p:custDataLst>
                  <p:tags r:id="rId20"/>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366" fontAlgn="base">
                  <a:spcBef>
                    <a:spcPct val="0"/>
                  </a:spcBef>
                  <a:spcAft>
                    <a:spcPct val="0"/>
                  </a:spcAft>
                  <a:defRPr/>
                </a:pPr>
                <a:endParaRPr lang="en-US" sz="1200" dirty="0">
                  <a:solidFill>
                    <a:srgbClr val="003896"/>
                  </a:solidFill>
                </a:endParaRPr>
              </a:p>
            </p:txBody>
          </p:sp>
        </p:grpSp>
        <p:grpSp>
          <p:nvGrpSpPr>
            <p:cNvPr id="48" name="MoonLegend4"/>
            <p:cNvGrpSpPr>
              <a:grpSpLocks noChangeAspect="1"/>
            </p:cNvGrpSpPr>
            <p:nvPr>
              <p:custDataLst>
                <p:tags r:id="rId7"/>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366" fontAlgn="base">
                  <a:spcBef>
                    <a:spcPct val="0"/>
                  </a:spcBef>
                  <a:spcAft>
                    <a:spcPct val="0"/>
                  </a:spcAft>
                  <a:defRPr/>
                </a:pPr>
                <a:endParaRPr lang="en-US" sz="1200" dirty="0">
                  <a:solidFill>
                    <a:srgbClr val="003896"/>
                  </a:solidFill>
                </a:endParaRPr>
              </a:p>
            </p:txBody>
          </p:sp>
          <p:sp>
            <p:nvSpPr>
              <p:cNvPr id="61"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366" fontAlgn="base">
                  <a:spcBef>
                    <a:spcPct val="0"/>
                  </a:spcBef>
                  <a:spcAft>
                    <a:spcPct val="0"/>
                  </a:spcAft>
                  <a:defRPr/>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813" fontAlgn="base">
                <a:spcBef>
                  <a:spcPct val="0"/>
                </a:spcBef>
                <a:spcAft>
                  <a:spcPct val="0"/>
                </a:spcAft>
                <a:buClr>
                  <a:srgbClr val="897966"/>
                </a:buClr>
                <a:defRP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813" fontAlgn="base">
                <a:spcBef>
                  <a:spcPct val="0"/>
                </a:spcBef>
                <a:spcAft>
                  <a:spcPct val="0"/>
                </a:spcAft>
                <a:buClr>
                  <a:srgbClr val="897966"/>
                </a:buClr>
                <a:defRP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813" fontAlgn="base">
                <a:spcBef>
                  <a:spcPct val="0"/>
                </a:spcBef>
                <a:spcAft>
                  <a:spcPct val="0"/>
                </a:spcAft>
                <a:buClr>
                  <a:srgbClr val="897966"/>
                </a:buClr>
                <a:defRP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813" fontAlgn="base">
                <a:spcBef>
                  <a:spcPct val="0"/>
                </a:spcBef>
                <a:spcAft>
                  <a:spcPct val="0"/>
                </a:spcAft>
                <a:buClr>
                  <a:srgbClr val="897966"/>
                </a:buClr>
                <a:defRP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813" fontAlgn="base">
                <a:spcBef>
                  <a:spcPct val="0"/>
                </a:spcBef>
                <a:spcAft>
                  <a:spcPct val="0"/>
                </a:spcAft>
                <a:buClr>
                  <a:srgbClr val="897966"/>
                </a:buClr>
                <a:defRPr/>
              </a:pPr>
              <a:r>
                <a:rPr lang="en-US" sz="1200" dirty="0">
                  <a:solidFill>
                    <a:srgbClr val="003896"/>
                  </a:solidFill>
                </a:rPr>
                <a:t>Legend</a:t>
              </a:r>
            </a:p>
          </p:txBody>
        </p:sp>
        <p:grpSp>
          <p:nvGrpSpPr>
            <p:cNvPr id="55" name="MoonLegend3"/>
            <p:cNvGrpSpPr>
              <a:grpSpLocks noChangeAspect="1"/>
            </p:cNvGrpSpPr>
            <p:nvPr>
              <p:custDataLst>
                <p:tags r:id="rId8"/>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366" fontAlgn="base">
                  <a:spcBef>
                    <a:spcPct val="0"/>
                  </a:spcBef>
                  <a:spcAft>
                    <a:spcPct val="0"/>
                  </a:spcAft>
                  <a:defRPr/>
                </a:pPr>
                <a:endParaRPr lang="en-US" sz="1200" dirty="0">
                  <a:solidFill>
                    <a:srgbClr val="003896"/>
                  </a:solidFill>
                </a:endParaRPr>
              </a:p>
            </p:txBody>
          </p:sp>
          <p:sp>
            <p:nvSpPr>
              <p:cNvPr id="57"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366" fontAlgn="base">
                  <a:spcBef>
                    <a:spcPct val="0"/>
                  </a:spcBef>
                  <a:spcAft>
                    <a:spcPct val="0"/>
                  </a:spcAft>
                  <a:defRPr/>
                </a:pPr>
                <a:endParaRPr lang="en-US" sz="1200" dirty="0">
                  <a:solidFill>
                    <a:srgbClr val="003896"/>
                  </a:solidFill>
                </a:endParaRPr>
              </a:p>
            </p:txBody>
          </p:sp>
        </p:grpSp>
        <p:grpSp>
          <p:nvGrpSpPr>
            <p:cNvPr id="77" name="MoonLegend5"/>
            <p:cNvGrpSpPr>
              <a:grpSpLocks noChangeAspect="1"/>
            </p:cNvGrpSpPr>
            <p:nvPr userDrawn="1">
              <p:custDataLst>
                <p:tags r:id="rId9"/>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366" fontAlgn="base">
                  <a:spcBef>
                    <a:spcPct val="0"/>
                  </a:spcBef>
                  <a:spcAft>
                    <a:spcPct val="0"/>
                  </a:spcAft>
                  <a:defRPr/>
                </a:pPr>
                <a:endParaRPr lang="en-US" sz="1200" dirty="0">
                  <a:solidFill>
                    <a:srgbClr val="003896"/>
                  </a:solidFill>
                </a:endParaRPr>
              </a:p>
            </p:txBody>
          </p:sp>
          <p:sp>
            <p:nvSpPr>
              <p:cNvPr id="79" name="Arc 48"/>
              <p:cNvSpPr>
                <a:spLocks noChangeAspect="1"/>
              </p:cNvSpPr>
              <p:nvPr>
                <p:custDataLst>
                  <p:tags r:id="rId14"/>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366" fontAlgn="base">
                  <a:spcBef>
                    <a:spcPct val="0"/>
                  </a:spcBef>
                  <a:spcAft>
                    <a:spcPct val="0"/>
                  </a:spcAft>
                  <a:defRPr/>
                </a:pPr>
                <a:endParaRPr lang="en-US" sz="1200" dirty="0">
                  <a:solidFill>
                    <a:srgbClr val="003896"/>
                  </a:solidFill>
                </a:endParaRPr>
              </a:p>
            </p:txBody>
          </p:sp>
        </p:grpSp>
        <p:grpSp>
          <p:nvGrpSpPr>
            <p:cNvPr id="80" name="MoonLegend1"/>
            <p:cNvGrpSpPr>
              <a:grpSpLocks noChangeAspect="1"/>
            </p:cNvGrpSpPr>
            <p:nvPr userDrawn="1">
              <p:custDataLst>
                <p:tags r:id="rId10"/>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366" fontAlgn="base">
                  <a:spcBef>
                    <a:spcPct val="0"/>
                  </a:spcBef>
                  <a:spcAft>
                    <a:spcPct val="0"/>
                  </a:spcAft>
                  <a:defRPr/>
                </a:pPr>
                <a:endParaRPr lang="en-US" sz="1200" dirty="0">
                  <a:solidFill>
                    <a:srgbClr val="003896"/>
                  </a:solidFill>
                </a:endParaRPr>
              </a:p>
            </p:txBody>
          </p:sp>
          <p:sp>
            <p:nvSpPr>
              <p:cNvPr id="82" name="Arc 48"/>
              <p:cNvSpPr>
                <a:spLocks noChangeAspect="1"/>
              </p:cNvSpPr>
              <p:nvPr>
                <p:custDataLst>
                  <p:tags r:id="rId12"/>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366" fontAlgn="base">
                  <a:spcBef>
                    <a:spcPct val="0"/>
                  </a:spcBef>
                  <a:spcAft>
                    <a:spcPct val="0"/>
                  </a:spcAft>
                  <a:defRPr/>
                </a:pPr>
                <a:endParaRPr lang="en-US" sz="1200" dirty="0">
                  <a:solidFill>
                    <a:srgbClr val="003896"/>
                  </a:solidFill>
                </a:endParaRPr>
              </a:p>
            </p:txBody>
          </p:sp>
        </p:grpSp>
      </p:grpSp>
      <p:sp>
        <p:nvSpPr>
          <p:cNvPr id="76" name="1. On-page tracker" hidden="1"/>
          <p:cNvSpPr>
            <a:spLocks noChangeArrowheads="1"/>
          </p:cNvSpPr>
          <p:nvPr userDrawn="1"/>
        </p:nvSpPr>
        <p:spPr bwMode="auto">
          <a:xfrm>
            <a:off x="174253" y="27536"/>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2366" fontAlgn="base">
              <a:spcBef>
                <a:spcPct val="0"/>
              </a:spcBef>
              <a:spcAft>
                <a:spcPct val="0"/>
              </a:spcAft>
              <a:defRPr/>
            </a:pPr>
            <a:r>
              <a:rPr lang="en-US" sz="1200" dirty="0">
                <a:solidFill>
                  <a:srgbClr val="FFFFFF"/>
                </a:solidFill>
              </a:rPr>
              <a:t>TRACKER</a:t>
            </a:r>
          </a:p>
        </p:txBody>
      </p:sp>
      <p:grpSp>
        <p:nvGrpSpPr>
          <p:cNvPr id="73" name="McKSticker" hidden="1"/>
          <p:cNvGrpSpPr/>
          <p:nvPr userDrawn="1"/>
        </p:nvGrpSpPr>
        <p:grpSpPr bwMode="ltGray">
          <a:xfrm>
            <a:off x="7800344" y="1037381"/>
            <a:ext cx="1116894" cy="244942"/>
            <a:chOff x="7644608" y="1016730"/>
            <a:chExt cx="1094595" cy="240066"/>
          </a:xfrm>
        </p:grpSpPr>
        <p:sp>
          <p:nvSpPr>
            <p:cNvPr id="74" name="StickerRectangle"/>
            <p:cNvSpPr>
              <a:spLocks noChangeArrowheads="1"/>
            </p:cNvSpPr>
            <p:nvPr/>
          </p:nvSpPr>
          <p:spPr bwMode="ltGray">
            <a:xfrm>
              <a:off x="7644608" y="1016730"/>
              <a:ext cx="1094595" cy="240066"/>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90813" fontAlgn="base">
                <a:spcBef>
                  <a:spcPct val="0"/>
                </a:spcBef>
                <a:spcAft>
                  <a:spcPct val="0"/>
                </a:spcAft>
                <a:buClr>
                  <a:srgbClr val="897966"/>
                </a:buClr>
                <a:defRPr/>
              </a:pPr>
              <a:r>
                <a:rPr lang="en-US" sz="1200" dirty="0">
                  <a:solidFill>
                    <a:srgbClr val="FFFFFF"/>
                  </a:solidFill>
                </a:rPr>
                <a:t>PRELIMINARY</a:t>
              </a:r>
            </a:p>
          </p:txBody>
        </p:sp>
        <p:cxnSp>
          <p:nvCxnSpPr>
            <p:cNvPr id="75" name="AutoShape 32"/>
            <p:cNvCxnSpPr>
              <a:cxnSpLocks noChangeShapeType="1"/>
              <a:stCxn id="74" idx="4"/>
              <a:endCxn id="74" idx="6"/>
            </p:cNvCxnSpPr>
            <p:nvPr/>
          </p:nvCxnSpPr>
          <p:spPr bwMode="ltGray">
            <a:xfrm>
              <a:off x="7644608" y="1256796"/>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44608" y="1016730"/>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3892996089"/>
      </p:ext>
    </p:extLst>
  </p:cSld>
  <p:clrMap bg1="lt1" tx1="dk1" bg2="lt2" tx2="dk2" accent1="accent1" accent2="accent2" accent3="accent3" accent4="accent4" accent5="accent5" accent6="accent6" hlink="hlink" folHlink="folHlink"/>
  <p:sldLayoutIdLst>
    <p:sldLayoutId id="2147483836" r:id="rId1"/>
    <p:sldLayoutId id="2147483837" r:id="rId2"/>
  </p:sldLayoutIdLst>
  <p:timing>
    <p:tnLst>
      <p:par>
        <p:cTn id="1" dur="indefinite" restart="never" nodeType="tmRoot"/>
      </p:par>
    </p:tnLst>
  </p:timing>
  <p:hf sldNum="0" hdr="0" ftr="0" dt="0"/>
  <p:txStyles>
    <p:titleStyle>
      <a:lvl1pPr algn="l" defTabSz="890813" rtl="0" eaLnBrk="1" fontAlgn="base" hangingPunct="1">
        <a:spcBef>
          <a:spcPct val="0"/>
        </a:spcBef>
        <a:spcAft>
          <a:spcPct val="0"/>
        </a:spcAft>
        <a:tabLst>
          <a:tab pos="268504" algn="l"/>
        </a:tabLst>
        <a:defRPr sz="2400" b="0" baseline="0">
          <a:solidFill>
            <a:schemeClr val="bg1"/>
          </a:solidFill>
          <a:latin typeface="+mj-lt"/>
          <a:ea typeface="Arial Unicode MS" pitchFamily="34" charset="-128"/>
          <a:cs typeface="Arial Unicode MS" pitchFamily="34" charset="-128"/>
        </a:defRPr>
      </a:lvl1pPr>
      <a:lvl2pPr algn="l" defTabSz="890813" rtl="0" eaLnBrk="1" fontAlgn="base" hangingPunct="1">
        <a:spcBef>
          <a:spcPct val="0"/>
        </a:spcBef>
        <a:spcAft>
          <a:spcPct val="0"/>
        </a:spcAft>
        <a:defRPr sz="1900" b="1">
          <a:solidFill>
            <a:schemeClr val="tx2"/>
          </a:solidFill>
          <a:latin typeface="Arial" charset="0"/>
        </a:defRPr>
      </a:lvl2pPr>
      <a:lvl3pPr algn="l" defTabSz="890813" rtl="0" eaLnBrk="1" fontAlgn="base" hangingPunct="1">
        <a:spcBef>
          <a:spcPct val="0"/>
        </a:spcBef>
        <a:spcAft>
          <a:spcPct val="0"/>
        </a:spcAft>
        <a:defRPr sz="1900" b="1">
          <a:solidFill>
            <a:schemeClr val="tx2"/>
          </a:solidFill>
          <a:latin typeface="Arial" charset="0"/>
        </a:defRPr>
      </a:lvl3pPr>
      <a:lvl4pPr algn="l" defTabSz="890813" rtl="0" eaLnBrk="1" fontAlgn="base" hangingPunct="1">
        <a:spcBef>
          <a:spcPct val="0"/>
        </a:spcBef>
        <a:spcAft>
          <a:spcPct val="0"/>
        </a:spcAft>
        <a:defRPr sz="1900" b="1">
          <a:solidFill>
            <a:schemeClr val="tx2"/>
          </a:solidFill>
          <a:latin typeface="Arial" charset="0"/>
        </a:defRPr>
      </a:lvl4pPr>
      <a:lvl5pPr algn="l" defTabSz="890813" rtl="0" eaLnBrk="1" fontAlgn="base" hangingPunct="1">
        <a:spcBef>
          <a:spcPct val="0"/>
        </a:spcBef>
        <a:spcAft>
          <a:spcPct val="0"/>
        </a:spcAft>
        <a:defRPr sz="1900" b="1">
          <a:solidFill>
            <a:schemeClr val="tx2"/>
          </a:solidFill>
          <a:latin typeface="Arial" charset="0"/>
        </a:defRPr>
      </a:lvl5pPr>
      <a:lvl6pPr marL="454882" algn="l" defTabSz="890813" rtl="0" eaLnBrk="1" fontAlgn="base" hangingPunct="1">
        <a:spcBef>
          <a:spcPct val="0"/>
        </a:spcBef>
        <a:spcAft>
          <a:spcPct val="0"/>
        </a:spcAft>
        <a:defRPr sz="1900" b="1">
          <a:solidFill>
            <a:schemeClr val="tx2"/>
          </a:solidFill>
          <a:latin typeface="Arial" charset="0"/>
        </a:defRPr>
      </a:lvl6pPr>
      <a:lvl7pPr marL="909770" algn="l" defTabSz="890813" rtl="0" eaLnBrk="1" fontAlgn="base" hangingPunct="1">
        <a:spcBef>
          <a:spcPct val="0"/>
        </a:spcBef>
        <a:spcAft>
          <a:spcPct val="0"/>
        </a:spcAft>
        <a:defRPr sz="1900" b="1">
          <a:solidFill>
            <a:schemeClr val="tx2"/>
          </a:solidFill>
          <a:latin typeface="Arial" charset="0"/>
        </a:defRPr>
      </a:lvl7pPr>
      <a:lvl8pPr marL="1364651" algn="l" defTabSz="890813" rtl="0" eaLnBrk="1" fontAlgn="base" hangingPunct="1">
        <a:spcBef>
          <a:spcPct val="0"/>
        </a:spcBef>
        <a:spcAft>
          <a:spcPct val="0"/>
        </a:spcAft>
        <a:defRPr sz="1900" b="1">
          <a:solidFill>
            <a:schemeClr val="tx2"/>
          </a:solidFill>
          <a:latin typeface="Arial" charset="0"/>
        </a:defRPr>
      </a:lvl8pPr>
      <a:lvl9pPr marL="1819537" algn="l" defTabSz="890813" rtl="0" eaLnBrk="1" fontAlgn="base" hangingPunct="1">
        <a:spcBef>
          <a:spcPct val="0"/>
        </a:spcBef>
        <a:spcAft>
          <a:spcPct val="0"/>
        </a:spcAft>
        <a:defRPr sz="1900" b="1">
          <a:solidFill>
            <a:schemeClr val="tx2"/>
          </a:solidFill>
          <a:latin typeface="Arial" charset="0"/>
        </a:defRPr>
      </a:lvl9pPr>
    </p:titleStyle>
    <p:bodyStyle>
      <a:lvl1pPr marL="0" indent="0" algn="l" defTabSz="890813"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694" indent="-191112" algn="l" defTabSz="890813"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4882" indent="-260616" algn="l" defTabSz="8908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1255" indent="-154793" algn="l" defTabSz="890813"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6009" indent="-129516" algn="l" defTabSz="8908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6009" indent="-129516" algn="l" defTabSz="8908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6009" indent="-129516" algn="l" defTabSz="8908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6009" indent="-129516" algn="l" defTabSz="8908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6009" indent="-129516" algn="l" defTabSz="8908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9770" rtl="0" eaLnBrk="1" latinLnBrk="0" hangingPunct="1">
        <a:defRPr sz="1800" kern="1200">
          <a:solidFill>
            <a:schemeClr val="tx1"/>
          </a:solidFill>
          <a:latin typeface="+mn-lt"/>
          <a:ea typeface="+mn-ea"/>
          <a:cs typeface="+mn-cs"/>
        </a:defRPr>
      </a:lvl1pPr>
      <a:lvl2pPr marL="454882" algn="l" defTabSz="909770" rtl="0" eaLnBrk="1" latinLnBrk="0" hangingPunct="1">
        <a:defRPr sz="1800" kern="1200">
          <a:solidFill>
            <a:schemeClr val="tx1"/>
          </a:solidFill>
          <a:latin typeface="+mn-lt"/>
          <a:ea typeface="+mn-ea"/>
          <a:cs typeface="+mn-cs"/>
        </a:defRPr>
      </a:lvl2pPr>
      <a:lvl3pPr marL="909770" algn="l" defTabSz="909770" rtl="0" eaLnBrk="1" latinLnBrk="0" hangingPunct="1">
        <a:defRPr sz="1800" kern="1200">
          <a:solidFill>
            <a:schemeClr val="tx1"/>
          </a:solidFill>
          <a:latin typeface="+mn-lt"/>
          <a:ea typeface="+mn-ea"/>
          <a:cs typeface="+mn-cs"/>
        </a:defRPr>
      </a:lvl3pPr>
      <a:lvl4pPr marL="1364651" algn="l" defTabSz="909770" rtl="0" eaLnBrk="1" latinLnBrk="0" hangingPunct="1">
        <a:defRPr sz="1800" kern="1200">
          <a:solidFill>
            <a:schemeClr val="tx1"/>
          </a:solidFill>
          <a:latin typeface="+mn-lt"/>
          <a:ea typeface="+mn-ea"/>
          <a:cs typeface="+mn-cs"/>
        </a:defRPr>
      </a:lvl4pPr>
      <a:lvl5pPr marL="1819537" algn="l" defTabSz="909770" rtl="0" eaLnBrk="1" latinLnBrk="0" hangingPunct="1">
        <a:defRPr sz="1800" kern="1200">
          <a:solidFill>
            <a:schemeClr val="tx1"/>
          </a:solidFill>
          <a:latin typeface="+mn-lt"/>
          <a:ea typeface="+mn-ea"/>
          <a:cs typeface="+mn-cs"/>
        </a:defRPr>
      </a:lvl5pPr>
      <a:lvl6pPr marL="2274422" algn="l" defTabSz="909770" rtl="0" eaLnBrk="1" latinLnBrk="0" hangingPunct="1">
        <a:defRPr sz="1800" kern="1200">
          <a:solidFill>
            <a:schemeClr val="tx1"/>
          </a:solidFill>
          <a:latin typeface="+mn-lt"/>
          <a:ea typeface="+mn-ea"/>
          <a:cs typeface="+mn-cs"/>
        </a:defRPr>
      </a:lvl6pPr>
      <a:lvl7pPr marL="2729303" algn="l" defTabSz="909770" rtl="0" eaLnBrk="1" latinLnBrk="0" hangingPunct="1">
        <a:defRPr sz="1800" kern="1200">
          <a:solidFill>
            <a:schemeClr val="tx1"/>
          </a:solidFill>
          <a:latin typeface="+mn-lt"/>
          <a:ea typeface="+mn-ea"/>
          <a:cs typeface="+mn-cs"/>
        </a:defRPr>
      </a:lvl7pPr>
      <a:lvl8pPr marL="3184188" algn="l" defTabSz="909770" rtl="0" eaLnBrk="1" latinLnBrk="0" hangingPunct="1">
        <a:defRPr sz="1800" kern="1200">
          <a:solidFill>
            <a:schemeClr val="tx1"/>
          </a:solidFill>
          <a:latin typeface="+mn-lt"/>
          <a:ea typeface="+mn-ea"/>
          <a:cs typeface="+mn-cs"/>
        </a:defRPr>
      </a:lvl8pPr>
      <a:lvl9pPr marL="3639071" algn="l" defTabSz="90977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nvPr>
        </p:nvGraphicFramePr>
        <p:xfrm>
          <a:off x="0" y="0"/>
          <a:ext cx="161984" cy="161974"/>
        </p:xfrm>
        <a:graphic>
          <a:graphicData uri="http://schemas.openxmlformats.org/presentationml/2006/ole">
            <p:oleObj spid="_x0000_s195701" name="think-cell Slide" r:id="rId23" imgW="360" imgH="360" progId="">
              <p:embed/>
            </p:oleObj>
          </a:graphicData>
        </a:graphic>
      </p:graphicFrame>
      <p:sp>
        <p:nvSpPr>
          <p:cNvPr id="72" name="Slide Number"/>
          <p:cNvSpPr txBox="1">
            <a:spLocks/>
          </p:cNvSpPr>
          <p:nvPr userDrawn="1"/>
        </p:nvSpPr>
        <p:spPr bwMode="auto">
          <a:xfrm>
            <a:off x="8809454" y="6577327"/>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12366" fontAlgn="base">
              <a:spcBef>
                <a:spcPct val="0"/>
              </a:spcBef>
              <a:spcAft>
                <a:spcPct val="0"/>
              </a:spcAft>
              <a:defRPr/>
            </a:pPr>
            <a:fld id="{42C328C1-A84F-4A39-A664-DBA00541A8C6}" type="slidenum">
              <a:rPr lang="en-US" smtClean="0">
                <a:solidFill>
                  <a:srgbClr val="897966"/>
                </a:solidFill>
              </a:rPr>
              <a:pPr algn="r" defTabSz="912366" fontAlgn="base">
                <a:spcBef>
                  <a:spcPct val="0"/>
                </a:spcBef>
                <a:spcAft>
                  <a:spcPct val="0"/>
                </a:spcAft>
                <a:defRPr/>
              </a:pPr>
              <a:t>‹#›</a:t>
            </a:fld>
            <a:endParaRPr lang="en-US" dirty="0">
              <a:solidFill>
                <a:srgbClr val="897966"/>
              </a:solidFill>
            </a:endParaRPr>
          </a:p>
        </p:txBody>
      </p:sp>
      <p:pic>
        <p:nvPicPr>
          <p:cNvPr id="64" name="Picture 142"/>
          <p:cNvPicPr>
            <a:picLocks noChangeArrowheads="1"/>
          </p:cNvPicPr>
          <p:nvPr userDrawn="1"/>
        </p:nvPicPr>
        <p:blipFill>
          <a:blip r:embed="rId24"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userDrawn="1"/>
        </p:nvPicPr>
        <p:blipFill>
          <a:blip r:embed="rId25"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userDrawn="1">
            <p:ph type="body" idx="1"/>
          </p:nvPr>
        </p:nvSpPr>
        <p:spPr bwMode="auto">
          <a:xfrm>
            <a:off x="2377117" y="2581481"/>
            <a:ext cx="4389768" cy="24622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smtClean="0"/>
          </a:p>
        </p:txBody>
      </p:sp>
      <p:sp>
        <p:nvSpPr>
          <p:cNvPr id="11" name="3. Unit of measure" hidden="1"/>
          <p:cNvSpPr txBox="1">
            <a:spLocks noChangeArrowheads="1"/>
          </p:cNvSpPr>
          <p:nvPr userDrawn="1"/>
        </p:nvSpPr>
        <p:spPr bwMode="auto">
          <a:xfrm>
            <a:off x="174274" y="986833"/>
            <a:ext cx="8795497" cy="251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defTabSz="913526"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userDrawn="1"/>
        </p:nvGrpSpPr>
        <p:grpSpPr bwMode="auto">
          <a:xfrm>
            <a:off x="2377117" y="1979331"/>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2366" fontAlgn="base">
                <a:spcBef>
                  <a:spcPct val="0"/>
                </a:spcBef>
                <a:spcAft>
                  <a:spcPct val="0"/>
                </a:spcAft>
                <a:defRPr/>
              </a:pPr>
              <a:r>
                <a:rPr lang="en-US" sz="1600" b="1" dirty="0">
                  <a:solidFill>
                    <a:srgbClr val="003896"/>
                  </a:solidFill>
                </a:rPr>
                <a:t>Title</a:t>
              </a:r>
            </a:p>
            <a:p>
              <a:pPr defTabSz="912366" fontAlgn="base">
                <a:spcBef>
                  <a:spcPct val="0"/>
                </a:spcBef>
                <a:spcAft>
                  <a:spcPct val="0"/>
                </a:spcAft>
                <a:defRPr/>
              </a:pPr>
              <a:r>
                <a:rPr lang="en-US" sz="1600" dirty="0">
                  <a:solidFill>
                    <a:srgbClr val="808080"/>
                  </a:solidFill>
                </a:rPr>
                <a:t>Unit of measure</a:t>
              </a:r>
            </a:p>
          </p:txBody>
        </p:sp>
      </p:grpSp>
      <p:sp>
        <p:nvSpPr>
          <p:cNvPr id="19" name="Title Placeholder 2"/>
          <p:cNvSpPr>
            <a:spLocks noGrp="1" noChangeArrowheads="1"/>
          </p:cNvSpPr>
          <p:nvPr userDrawn="1">
            <p:ph type="title"/>
          </p:nvPr>
        </p:nvSpPr>
        <p:spPr bwMode="auto">
          <a:xfrm>
            <a:off x="174274"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userDrawn="1"/>
        </p:nvGrpSpPr>
        <p:grpSpPr bwMode="auto">
          <a:xfrm>
            <a:off x="8153643"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813" fontAlgn="base">
                <a:spcBef>
                  <a:spcPct val="0"/>
                </a:spcBef>
                <a:spcAft>
                  <a:spcPct val="0"/>
                </a:spcAft>
                <a:buClr>
                  <a:srgbClr val="897966"/>
                </a:buClr>
                <a:defRP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366" fontAlgn="base">
                <a:spcBef>
                  <a:spcPct val="0"/>
                </a:spcBef>
                <a:spcAft>
                  <a:spcPct val="0"/>
                </a:spcAft>
                <a:defRPr/>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813" fontAlgn="base">
                <a:spcBef>
                  <a:spcPct val="0"/>
                </a:spcBef>
                <a:spcAft>
                  <a:spcPct val="0"/>
                </a:spcAft>
                <a:buClr>
                  <a:srgbClr val="897966"/>
                </a:buClr>
                <a:defRP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366" fontAlgn="base">
                <a:spcBef>
                  <a:spcPct val="0"/>
                </a:spcBef>
                <a:spcAft>
                  <a:spcPct val="0"/>
                </a:spcAft>
                <a:defRPr/>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813" fontAlgn="base">
                <a:spcBef>
                  <a:spcPct val="0"/>
                </a:spcBef>
                <a:spcAft>
                  <a:spcPct val="0"/>
                </a:spcAft>
                <a:buClr>
                  <a:srgbClr val="897966"/>
                </a:buClr>
                <a:defRP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366" fontAlgn="base">
                <a:spcBef>
                  <a:spcPct val="0"/>
                </a:spcBef>
                <a:spcAft>
                  <a:spcPct val="0"/>
                </a:spcAft>
                <a:defRPr/>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813" fontAlgn="base">
                <a:spcBef>
                  <a:spcPct val="0"/>
                </a:spcBef>
                <a:spcAft>
                  <a:spcPct val="0"/>
                </a:spcAft>
                <a:buClr>
                  <a:srgbClr val="897966"/>
                </a:buClr>
                <a:defRP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366" fontAlgn="base">
                <a:spcBef>
                  <a:spcPct val="0"/>
                </a:spcBef>
                <a:spcAft>
                  <a:spcPct val="0"/>
                </a:spcAft>
                <a:defRPr/>
              </a:pPr>
              <a:endParaRPr lang="en-US" sz="1200" dirty="0">
                <a:solidFill>
                  <a:srgbClr val="003896"/>
                </a:solidFill>
              </a:endParaRPr>
            </a:p>
          </p:txBody>
        </p:sp>
      </p:grpSp>
      <p:grpSp>
        <p:nvGrpSpPr>
          <p:cNvPr id="34" name="LegendLines" hidden="1"/>
          <p:cNvGrpSpPr>
            <a:grpSpLocks/>
          </p:cNvGrpSpPr>
          <p:nvPr userDrawn="1"/>
        </p:nvGrpSpPr>
        <p:grpSpPr bwMode="auto">
          <a:xfrm>
            <a:off x="7845677" y="1037404"/>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2366" fontAlgn="base">
                <a:spcBef>
                  <a:spcPct val="0"/>
                </a:spcBef>
                <a:spcAft>
                  <a:spcPct val="0"/>
                </a:spcAft>
                <a:defRPr/>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2366" fontAlgn="base">
                <a:spcBef>
                  <a:spcPct val="0"/>
                </a:spcBef>
                <a:spcAft>
                  <a:spcPct val="0"/>
                </a:spcAft>
                <a:defRPr/>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2366" fontAlgn="base">
                <a:spcBef>
                  <a:spcPct val="0"/>
                </a:spcBef>
                <a:spcAft>
                  <a:spcPct val="0"/>
                </a:spcAft>
                <a:defRPr/>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813" fontAlgn="base">
                <a:spcBef>
                  <a:spcPct val="0"/>
                </a:spcBef>
                <a:spcAft>
                  <a:spcPct val="0"/>
                </a:spcAft>
                <a:buClr>
                  <a:srgbClr val="897966"/>
                </a:buClr>
                <a:defRP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813" fontAlgn="base">
                <a:spcBef>
                  <a:spcPct val="0"/>
                </a:spcBef>
                <a:spcAft>
                  <a:spcPct val="0"/>
                </a:spcAft>
                <a:buClr>
                  <a:srgbClr val="897966"/>
                </a:buClr>
                <a:defRP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813" fontAlgn="base">
                <a:spcBef>
                  <a:spcPct val="0"/>
                </a:spcBef>
                <a:spcAft>
                  <a:spcPct val="0"/>
                </a:spcAft>
                <a:buClr>
                  <a:srgbClr val="897966"/>
                </a:buClr>
                <a:defRPr/>
              </a:pPr>
              <a:r>
                <a:rPr lang="en-US" sz="1200" dirty="0">
                  <a:solidFill>
                    <a:srgbClr val="003896"/>
                  </a:solidFill>
                </a:rPr>
                <a:t>Legend</a:t>
              </a:r>
            </a:p>
          </p:txBody>
        </p:sp>
      </p:grpSp>
      <p:grpSp>
        <p:nvGrpSpPr>
          <p:cNvPr id="67" name="McK Moon" hidden="1"/>
          <p:cNvGrpSpPr>
            <a:grpSpLocks noChangeAspect="1"/>
          </p:cNvGrpSpPr>
          <p:nvPr userDrawn="1">
            <p:custDataLst>
              <p:tags r:id="rId5"/>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1"/>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366" fontAlgn="base">
                <a:spcBef>
                  <a:spcPct val="0"/>
                </a:spcBef>
                <a:spcAft>
                  <a:spcPct val="0"/>
                </a:spcAft>
                <a:defRPr/>
              </a:pPr>
              <a:endParaRPr lang="en-US" sz="1600" dirty="0">
                <a:solidFill>
                  <a:srgbClr val="003896"/>
                </a:solidFill>
              </a:endParaRPr>
            </a:p>
          </p:txBody>
        </p:sp>
        <p:sp>
          <p:nvSpPr>
            <p:cNvPr id="69" name="Arc 91"/>
            <p:cNvSpPr>
              <a:spLocks noChangeAspect="1"/>
            </p:cNvSpPr>
            <p:nvPr>
              <p:custDataLst>
                <p:tags r:id="rId22"/>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366" fontAlgn="base">
                <a:spcBef>
                  <a:spcPct val="0"/>
                </a:spcBef>
                <a:spcAft>
                  <a:spcPct val="0"/>
                </a:spcAft>
                <a:defRPr/>
              </a:pPr>
              <a:endParaRPr lang="en-US" sz="1600" dirty="0">
                <a:solidFill>
                  <a:srgbClr val="003896"/>
                </a:solidFill>
              </a:endParaRPr>
            </a:p>
          </p:txBody>
        </p:sp>
      </p:grpSp>
      <p:grpSp>
        <p:nvGrpSpPr>
          <p:cNvPr id="66" name="Slide Elements" hidden="1"/>
          <p:cNvGrpSpPr>
            <a:grpSpLocks/>
          </p:cNvGrpSpPr>
          <p:nvPr userDrawn="1"/>
        </p:nvGrpSpPr>
        <p:grpSpPr bwMode="auto">
          <a:xfrm>
            <a:off x="174252" y="6362704"/>
            <a:ext cx="8795496" cy="371629"/>
            <a:chOff x="121488" y="6349507"/>
            <a:chExt cx="8794114" cy="371630"/>
          </a:xfrm>
        </p:grpSpPr>
        <p:sp>
          <p:nvSpPr>
            <p:cNvPr id="70" name="4. Footnote"/>
            <p:cNvSpPr txBox="1">
              <a:spLocks noChangeArrowheads="1"/>
            </p:cNvSpPr>
            <p:nvPr/>
          </p:nvSpPr>
          <p:spPr bwMode="auto">
            <a:xfrm>
              <a:off x="121488" y="6349507"/>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6902" indent="-106902" defTabSz="913526" fontAlgn="base">
                <a:spcBef>
                  <a:spcPct val="0"/>
                </a:spcBef>
                <a:spcAft>
                  <a:spcPct val="0"/>
                </a:spcAft>
                <a:defRPr/>
              </a:pPr>
              <a:r>
                <a:rPr lang="en-US" sz="1000" dirty="0" smtClean="0">
                  <a:solidFill>
                    <a:srgbClr val="003896"/>
                  </a:solidFill>
                  <a:latin typeface="Arial"/>
                </a:rPr>
                <a:t>1 Footnote</a:t>
              </a:r>
            </a:p>
          </p:txBody>
        </p:sp>
        <p:sp>
          <p:nvSpPr>
            <p:cNvPr id="71" name="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3824" indent="-623824" defTabSz="908895" fontAlgn="base">
                <a:spcBef>
                  <a:spcPct val="0"/>
                </a:spcBef>
                <a:spcAft>
                  <a:spcPct val="0"/>
                </a:spcAft>
                <a:tabLst>
                  <a:tab pos="614128" algn="l"/>
                  <a:tab pos="618977" algn="l"/>
                </a:tabLst>
                <a:defRPr/>
              </a:pPr>
              <a:r>
                <a:rPr lang="en-US" sz="1000" dirty="0">
                  <a:solidFill>
                    <a:srgbClr val="003896"/>
                  </a:solidFill>
                </a:rPr>
                <a:t>SOURCE: Source</a:t>
              </a:r>
            </a:p>
          </p:txBody>
        </p:sp>
      </p:grpSp>
      <p:grpSp>
        <p:nvGrpSpPr>
          <p:cNvPr id="3" name="LegendMoons" hidden="1"/>
          <p:cNvGrpSpPr/>
          <p:nvPr userDrawn="1"/>
        </p:nvGrpSpPr>
        <p:grpSpPr bwMode="auto">
          <a:xfrm>
            <a:off x="8086813" y="1037381"/>
            <a:ext cx="840815" cy="1306516"/>
            <a:chOff x="8086793" y="1037381"/>
            <a:chExt cx="840815" cy="1306516"/>
          </a:xfrm>
        </p:grpSpPr>
        <p:grpSp>
          <p:nvGrpSpPr>
            <p:cNvPr id="47" name="MoonLegend2"/>
            <p:cNvGrpSpPr>
              <a:grpSpLocks noChangeAspect="1"/>
            </p:cNvGrpSpPr>
            <p:nvPr>
              <p:custDataLst>
                <p:tags r:id="rId6"/>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366" fontAlgn="base">
                  <a:spcBef>
                    <a:spcPct val="0"/>
                  </a:spcBef>
                  <a:spcAft>
                    <a:spcPct val="0"/>
                  </a:spcAft>
                  <a:defRPr/>
                </a:pPr>
                <a:endParaRPr lang="en-US" sz="1200" dirty="0">
                  <a:solidFill>
                    <a:srgbClr val="003896"/>
                  </a:solidFill>
                </a:endParaRPr>
              </a:p>
            </p:txBody>
          </p:sp>
          <p:sp>
            <p:nvSpPr>
              <p:cNvPr id="63" name="Arc 42"/>
              <p:cNvSpPr>
                <a:spLocks noChangeAspect="1"/>
              </p:cNvSpPr>
              <p:nvPr>
                <p:custDataLst>
                  <p:tags r:id="rId20"/>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366" fontAlgn="base">
                  <a:spcBef>
                    <a:spcPct val="0"/>
                  </a:spcBef>
                  <a:spcAft>
                    <a:spcPct val="0"/>
                  </a:spcAft>
                  <a:defRPr/>
                </a:pPr>
                <a:endParaRPr lang="en-US" sz="1200" dirty="0">
                  <a:solidFill>
                    <a:srgbClr val="003896"/>
                  </a:solidFill>
                </a:endParaRPr>
              </a:p>
            </p:txBody>
          </p:sp>
        </p:grpSp>
        <p:grpSp>
          <p:nvGrpSpPr>
            <p:cNvPr id="48" name="MoonLegend4"/>
            <p:cNvGrpSpPr>
              <a:grpSpLocks noChangeAspect="1"/>
            </p:cNvGrpSpPr>
            <p:nvPr>
              <p:custDataLst>
                <p:tags r:id="rId7"/>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366" fontAlgn="base">
                  <a:spcBef>
                    <a:spcPct val="0"/>
                  </a:spcBef>
                  <a:spcAft>
                    <a:spcPct val="0"/>
                  </a:spcAft>
                  <a:defRPr/>
                </a:pPr>
                <a:endParaRPr lang="en-US" sz="1200" dirty="0">
                  <a:solidFill>
                    <a:srgbClr val="003896"/>
                  </a:solidFill>
                </a:endParaRPr>
              </a:p>
            </p:txBody>
          </p:sp>
          <p:sp>
            <p:nvSpPr>
              <p:cNvPr id="61"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366" fontAlgn="base">
                  <a:spcBef>
                    <a:spcPct val="0"/>
                  </a:spcBef>
                  <a:spcAft>
                    <a:spcPct val="0"/>
                  </a:spcAft>
                  <a:defRPr/>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813" fontAlgn="base">
                <a:spcBef>
                  <a:spcPct val="0"/>
                </a:spcBef>
                <a:spcAft>
                  <a:spcPct val="0"/>
                </a:spcAft>
                <a:buClr>
                  <a:srgbClr val="897966"/>
                </a:buClr>
                <a:defRP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813" fontAlgn="base">
                <a:spcBef>
                  <a:spcPct val="0"/>
                </a:spcBef>
                <a:spcAft>
                  <a:spcPct val="0"/>
                </a:spcAft>
                <a:buClr>
                  <a:srgbClr val="897966"/>
                </a:buClr>
                <a:defRP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813" fontAlgn="base">
                <a:spcBef>
                  <a:spcPct val="0"/>
                </a:spcBef>
                <a:spcAft>
                  <a:spcPct val="0"/>
                </a:spcAft>
                <a:buClr>
                  <a:srgbClr val="897966"/>
                </a:buClr>
                <a:defRP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813" fontAlgn="base">
                <a:spcBef>
                  <a:spcPct val="0"/>
                </a:spcBef>
                <a:spcAft>
                  <a:spcPct val="0"/>
                </a:spcAft>
                <a:buClr>
                  <a:srgbClr val="897966"/>
                </a:buClr>
                <a:defRP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813" fontAlgn="base">
                <a:spcBef>
                  <a:spcPct val="0"/>
                </a:spcBef>
                <a:spcAft>
                  <a:spcPct val="0"/>
                </a:spcAft>
                <a:buClr>
                  <a:srgbClr val="897966"/>
                </a:buClr>
                <a:defRPr/>
              </a:pPr>
              <a:r>
                <a:rPr lang="en-US" sz="1200" dirty="0">
                  <a:solidFill>
                    <a:srgbClr val="003896"/>
                  </a:solidFill>
                </a:rPr>
                <a:t>Legend</a:t>
              </a:r>
            </a:p>
          </p:txBody>
        </p:sp>
        <p:grpSp>
          <p:nvGrpSpPr>
            <p:cNvPr id="55" name="MoonLegend3"/>
            <p:cNvGrpSpPr>
              <a:grpSpLocks noChangeAspect="1"/>
            </p:cNvGrpSpPr>
            <p:nvPr>
              <p:custDataLst>
                <p:tags r:id="rId8"/>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366" fontAlgn="base">
                  <a:spcBef>
                    <a:spcPct val="0"/>
                  </a:spcBef>
                  <a:spcAft>
                    <a:spcPct val="0"/>
                  </a:spcAft>
                  <a:defRPr/>
                </a:pPr>
                <a:endParaRPr lang="en-US" sz="1200" dirty="0">
                  <a:solidFill>
                    <a:srgbClr val="003896"/>
                  </a:solidFill>
                </a:endParaRPr>
              </a:p>
            </p:txBody>
          </p:sp>
          <p:sp>
            <p:nvSpPr>
              <p:cNvPr id="57"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366" fontAlgn="base">
                  <a:spcBef>
                    <a:spcPct val="0"/>
                  </a:spcBef>
                  <a:spcAft>
                    <a:spcPct val="0"/>
                  </a:spcAft>
                  <a:defRPr/>
                </a:pPr>
                <a:endParaRPr lang="en-US" sz="1200" dirty="0">
                  <a:solidFill>
                    <a:srgbClr val="003896"/>
                  </a:solidFill>
                </a:endParaRPr>
              </a:p>
            </p:txBody>
          </p:sp>
        </p:grpSp>
        <p:grpSp>
          <p:nvGrpSpPr>
            <p:cNvPr id="77" name="MoonLegend5"/>
            <p:cNvGrpSpPr>
              <a:grpSpLocks noChangeAspect="1"/>
            </p:cNvGrpSpPr>
            <p:nvPr userDrawn="1">
              <p:custDataLst>
                <p:tags r:id="rId9"/>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366" fontAlgn="base">
                  <a:spcBef>
                    <a:spcPct val="0"/>
                  </a:spcBef>
                  <a:spcAft>
                    <a:spcPct val="0"/>
                  </a:spcAft>
                  <a:defRPr/>
                </a:pPr>
                <a:endParaRPr lang="en-US" sz="1200" dirty="0">
                  <a:solidFill>
                    <a:srgbClr val="003896"/>
                  </a:solidFill>
                </a:endParaRPr>
              </a:p>
            </p:txBody>
          </p:sp>
          <p:sp>
            <p:nvSpPr>
              <p:cNvPr id="79" name="Arc 48"/>
              <p:cNvSpPr>
                <a:spLocks noChangeAspect="1"/>
              </p:cNvSpPr>
              <p:nvPr>
                <p:custDataLst>
                  <p:tags r:id="rId14"/>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366" fontAlgn="base">
                  <a:spcBef>
                    <a:spcPct val="0"/>
                  </a:spcBef>
                  <a:spcAft>
                    <a:spcPct val="0"/>
                  </a:spcAft>
                  <a:defRPr/>
                </a:pPr>
                <a:endParaRPr lang="en-US" sz="1200" dirty="0">
                  <a:solidFill>
                    <a:srgbClr val="003896"/>
                  </a:solidFill>
                </a:endParaRPr>
              </a:p>
            </p:txBody>
          </p:sp>
        </p:grpSp>
        <p:grpSp>
          <p:nvGrpSpPr>
            <p:cNvPr id="80" name="MoonLegend1"/>
            <p:cNvGrpSpPr>
              <a:grpSpLocks noChangeAspect="1"/>
            </p:cNvGrpSpPr>
            <p:nvPr userDrawn="1">
              <p:custDataLst>
                <p:tags r:id="rId10"/>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366" fontAlgn="base">
                  <a:spcBef>
                    <a:spcPct val="0"/>
                  </a:spcBef>
                  <a:spcAft>
                    <a:spcPct val="0"/>
                  </a:spcAft>
                  <a:defRPr/>
                </a:pPr>
                <a:endParaRPr lang="en-US" sz="1200" dirty="0">
                  <a:solidFill>
                    <a:srgbClr val="003896"/>
                  </a:solidFill>
                </a:endParaRPr>
              </a:p>
            </p:txBody>
          </p:sp>
          <p:sp>
            <p:nvSpPr>
              <p:cNvPr id="82" name="Arc 48"/>
              <p:cNvSpPr>
                <a:spLocks noChangeAspect="1"/>
              </p:cNvSpPr>
              <p:nvPr>
                <p:custDataLst>
                  <p:tags r:id="rId12"/>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366" fontAlgn="base">
                  <a:spcBef>
                    <a:spcPct val="0"/>
                  </a:spcBef>
                  <a:spcAft>
                    <a:spcPct val="0"/>
                  </a:spcAft>
                  <a:defRPr/>
                </a:pPr>
                <a:endParaRPr lang="en-US" sz="1200" dirty="0">
                  <a:solidFill>
                    <a:srgbClr val="003896"/>
                  </a:solidFill>
                </a:endParaRPr>
              </a:p>
            </p:txBody>
          </p:sp>
        </p:grpSp>
      </p:grpSp>
      <p:sp>
        <p:nvSpPr>
          <p:cNvPr id="76" name="1. On-page tracker" hidden="1"/>
          <p:cNvSpPr>
            <a:spLocks noChangeArrowheads="1"/>
          </p:cNvSpPr>
          <p:nvPr userDrawn="1"/>
        </p:nvSpPr>
        <p:spPr bwMode="auto">
          <a:xfrm>
            <a:off x="174253" y="27536"/>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2366" fontAlgn="base">
              <a:spcBef>
                <a:spcPct val="0"/>
              </a:spcBef>
              <a:spcAft>
                <a:spcPct val="0"/>
              </a:spcAft>
              <a:defRPr/>
            </a:pPr>
            <a:r>
              <a:rPr lang="en-US" sz="1200" dirty="0">
                <a:solidFill>
                  <a:srgbClr val="FFFFFF"/>
                </a:solidFill>
              </a:rPr>
              <a:t>TRACKER</a:t>
            </a:r>
          </a:p>
        </p:txBody>
      </p:sp>
      <p:grpSp>
        <p:nvGrpSpPr>
          <p:cNvPr id="73" name="McKSticker" hidden="1"/>
          <p:cNvGrpSpPr/>
          <p:nvPr userDrawn="1"/>
        </p:nvGrpSpPr>
        <p:grpSpPr bwMode="ltGray">
          <a:xfrm>
            <a:off x="7800344" y="1037381"/>
            <a:ext cx="1116894" cy="244942"/>
            <a:chOff x="7644608" y="1016730"/>
            <a:chExt cx="1094595" cy="240066"/>
          </a:xfrm>
        </p:grpSpPr>
        <p:sp>
          <p:nvSpPr>
            <p:cNvPr id="74" name="StickerRectangle"/>
            <p:cNvSpPr>
              <a:spLocks noChangeArrowheads="1"/>
            </p:cNvSpPr>
            <p:nvPr/>
          </p:nvSpPr>
          <p:spPr bwMode="ltGray">
            <a:xfrm>
              <a:off x="7644608" y="1016730"/>
              <a:ext cx="1094595" cy="240066"/>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90813" fontAlgn="base">
                <a:spcBef>
                  <a:spcPct val="0"/>
                </a:spcBef>
                <a:spcAft>
                  <a:spcPct val="0"/>
                </a:spcAft>
                <a:buClr>
                  <a:srgbClr val="897966"/>
                </a:buClr>
                <a:defRPr/>
              </a:pPr>
              <a:r>
                <a:rPr lang="en-US" sz="1200" dirty="0">
                  <a:solidFill>
                    <a:srgbClr val="FFFFFF"/>
                  </a:solidFill>
                </a:rPr>
                <a:t>PRELIMINARY</a:t>
              </a:r>
            </a:p>
          </p:txBody>
        </p:sp>
        <p:cxnSp>
          <p:nvCxnSpPr>
            <p:cNvPr id="75" name="AutoShape 32"/>
            <p:cNvCxnSpPr>
              <a:cxnSpLocks noChangeShapeType="1"/>
              <a:stCxn id="74" idx="4"/>
              <a:endCxn id="74" idx="6"/>
            </p:cNvCxnSpPr>
            <p:nvPr/>
          </p:nvCxnSpPr>
          <p:spPr bwMode="ltGray">
            <a:xfrm>
              <a:off x="7644608" y="1256796"/>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44608" y="1016730"/>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3006205235"/>
      </p:ext>
    </p:extLst>
  </p:cSld>
  <p:clrMap bg1="lt1" tx1="dk1" bg2="lt2" tx2="dk2" accent1="accent1" accent2="accent2" accent3="accent3" accent4="accent4" accent5="accent5" accent6="accent6" hlink="hlink" folHlink="folHlink"/>
  <p:sldLayoutIdLst>
    <p:sldLayoutId id="2147483839" r:id="rId1"/>
    <p:sldLayoutId id="2147483840" r:id="rId2"/>
  </p:sldLayoutIdLst>
  <p:timing>
    <p:tnLst>
      <p:par>
        <p:cTn id="1" dur="indefinite" restart="never" nodeType="tmRoot"/>
      </p:par>
    </p:tnLst>
  </p:timing>
  <p:hf sldNum="0" hdr="0" ftr="0" dt="0"/>
  <p:txStyles>
    <p:titleStyle>
      <a:lvl1pPr algn="l" defTabSz="890813" rtl="0" eaLnBrk="1" fontAlgn="base" hangingPunct="1">
        <a:spcBef>
          <a:spcPct val="0"/>
        </a:spcBef>
        <a:spcAft>
          <a:spcPct val="0"/>
        </a:spcAft>
        <a:tabLst>
          <a:tab pos="268504" algn="l"/>
        </a:tabLst>
        <a:defRPr sz="2400" b="0" baseline="0">
          <a:solidFill>
            <a:schemeClr val="bg1"/>
          </a:solidFill>
          <a:latin typeface="+mj-lt"/>
          <a:ea typeface="Arial Unicode MS" pitchFamily="34" charset="-128"/>
          <a:cs typeface="Arial Unicode MS" pitchFamily="34" charset="-128"/>
        </a:defRPr>
      </a:lvl1pPr>
      <a:lvl2pPr algn="l" defTabSz="890813" rtl="0" eaLnBrk="1" fontAlgn="base" hangingPunct="1">
        <a:spcBef>
          <a:spcPct val="0"/>
        </a:spcBef>
        <a:spcAft>
          <a:spcPct val="0"/>
        </a:spcAft>
        <a:defRPr sz="1900" b="1">
          <a:solidFill>
            <a:schemeClr val="tx2"/>
          </a:solidFill>
          <a:latin typeface="Arial" charset="0"/>
        </a:defRPr>
      </a:lvl2pPr>
      <a:lvl3pPr algn="l" defTabSz="890813" rtl="0" eaLnBrk="1" fontAlgn="base" hangingPunct="1">
        <a:spcBef>
          <a:spcPct val="0"/>
        </a:spcBef>
        <a:spcAft>
          <a:spcPct val="0"/>
        </a:spcAft>
        <a:defRPr sz="1900" b="1">
          <a:solidFill>
            <a:schemeClr val="tx2"/>
          </a:solidFill>
          <a:latin typeface="Arial" charset="0"/>
        </a:defRPr>
      </a:lvl3pPr>
      <a:lvl4pPr algn="l" defTabSz="890813" rtl="0" eaLnBrk="1" fontAlgn="base" hangingPunct="1">
        <a:spcBef>
          <a:spcPct val="0"/>
        </a:spcBef>
        <a:spcAft>
          <a:spcPct val="0"/>
        </a:spcAft>
        <a:defRPr sz="1900" b="1">
          <a:solidFill>
            <a:schemeClr val="tx2"/>
          </a:solidFill>
          <a:latin typeface="Arial" charset="0"/>
        </a:defRPr>
      </a:lvl4pPr>
      <a:lvl5pPr algn="l" defTabSz="890813" rtl="0" eaLnBrk="1" fontAlgn="base" hangingPunct="1">
        <a:spcBef>
          <a:spcPct val="0"/>
        </a:spcBef>
        <a:spcAft>
          <a:spcPct val="0"/>
        </a:spcAft>
        <a:defRPr sz="1900" b="1">
          <a:solidFill>
            <a:schemeClr val="tx2"/>
          </a:solidFill>
          <a:latin typeface="Arial" charset="0"/>
        </a:defRPr>
      </a:lvl5pPr>
      <a:lvl6pPr marL="454882" algn="l" defTabSz="890813" rtl="0" eaLnBrk="1" fontAlgn="base" hangingPunct="1">
        <a:spcBef>
          <a:spcPct val="0"/>
        </a:spcBef>
        <a:spcAft>
          <a:spcPct val="0"/>
        </a:spcAft>
        <a:defRPr sz="1900" b="1">
          <a:solidFill>
            <a:schemeClr val="tx2"/>
          </a:solidFill>
          <a:latin typeface="Arial" charset="0"/>
        </a:defRPr>
      </a:lvl6pPr>
      <a:lvl7pPr marL="909770" algn="l" defTabSz="890813" rtl="0" eaLnBrk="1" fontAlgn="base" hangingPunct="1">
        <a:spcBef>
          <a:spcPct val="0"/>
        </a:spcBef>
        <a:spcAft>
          <a:spcPct val="0"/>
        </a:spcAft>
        <a:defRPr sz="1900" b="1">
          <a:solidFill>
            <a:schemeClr val="tx2"/>
          </a:solidFill>
          <a:latin typeface="Arial" charset="0"/>
        </a:defRPr>
      </a:lvl7pPr>
      <a:lvl8pPr marL="1364651" algn="l" defTabSz="890813" rtl="0" eaLnBrk="1" fontAlgn="base" hangingPunct="1">
        <a:spcBef>
          <a:spcPct val="0"/>
        </a:spcBef>
        <a:spcAft>
          <a:spcPct val="0"/>
        </a:spcAft>
        <a:defRPr sz="1900" b="1">
          <a:solidFill>
            <a:schemeClr val="tx2"/>
          </a:solidFill>
          <a:latin typeface="Arial" charset="0"/>
        </a:defRPr>
      </a:lvl8pPr>
      <a:lvl9pPr marL="1819537" algn="l" defTabSz="890813" rtl="0" eaLnBrk="1" fontAlgn="base" hangingPunct="1">
        <a:spcBef>
          <a:spcPct val="0"/>
        </a:spcBef>
        <a:spcAft>
          <a:spcPct val="0"/>
        </a:spcAft>
        <a:defRPr sz="1900" b="1">
          <a:solidFill>
            <a:schemeClr val="tx2"/>
          </a:solidFill>
          <a:latin typeface="Arial" charset="0"/>
        </a:defRPr>
      </a:lvl9pPr>
    </p:titleStyle>
    <p:bodyStyle>
      <a:lvl1pPr marL="0" indent="0" algn="l" defTabSz="890813"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694" indent="-191112" algn="l" defTabSz="890813"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4882" indent="-260616" algn="l" defTabSz="8908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1255" indent="-154793" algn="l" defTabSz="890813"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6009" indent="-129516" algn="l" defTabSz="8908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6009" indent="-129516" algn="l" defTabSz="8908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6009" indent="-129516" algn="l" defTabSz="8908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6009" indent="-129516" algn="l" defTabSz="8908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6009" indent="-129516" algn="l" defTabSz="8908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9770" rtl="0" eaLnBrk="1" latinLnBrk="0" hangingPunct="1">
        <a:defRPr sz="1800" kern="1200">
          <a:solidFill>
            <a:schemeClr val="tx1"/>
          </a:solidFill>
          <a:latin typeface="+mn-lt"/>
          <a:ea typeface="+mn-ea"/>
          <a:cs typeface="+mn-cs"/>
        </a:defRPr>
      </a:lvl1pPr>
      <a:lvl2pPr marL="454882" algn="l" defTabSz="909770" rtl="0" eaLnBrk="1" latinLnBrk="0" hangingPunct="1">
        <a:defRPr sz="1800" kern="1200">
          <a:solidFill>
            <a:schemeClr val="tx1"/>
          </a:solidFill>
          <a:latin typeface="+mn-lt"/>
          <a:ea typeface="+mn-ea"/>
          <a:cs typeface="+mn-cs"/>
        </a:defRPr>
      </a:lvl2pPr>
      <a:lvl3pPr marL="909770" algn="l" defTabSz="909770" rtl="0" eaLnBrk="1" latinLnBrk="0" hangingPunct="1">
        <a:defRPr sz="1800" kern="1200">
          <a:solidFill>
            <a:schemeClr val="tx1"/>
          </a:solidFill>
          <a:latin typeface="+mn-lt"/>
          <a:ea typeface="+mn-ea"/>
          <a:cs typeface="+mn-cs"/>
        </a:defRPr>
      </a:lvl3pPr>
      <a:lvl4pPr marL="1364651" algn="l" defTabSz="909770" rtl="0" eaLnBrk="1" latinLnBrk="0" hangingPunct="1">
        <a:defRPr sz="1800" kern="1200">
          <a:solidFill>
            <a:schemeClr val="tx1"/>
          </a:solidFill>
          <a:latin typeface="+mn-lt"/>
          <a:ea typeface="+mn-ea"/>
          <a:cs typeface="+mn-cs"/>
        </a:defRPr>
      </a:lvl4pPr>
      <a:lvl5pPr marL="1819537" algn="l" defTabSz="909770" rtl="0" eaLnBrk="1" latinLnBrk="0" hangingPunct="1">
        <a:defRPr sz="1800" kern="1200">
          <a:solidFill>
            <a:schemeClr val="tx1"/>
          </a:solidFill>
          <a:latin typeface="+mn-lt"/>
          <a:ea typeface="+mn-ea"/>
          <a:cs typeface="+mn-cs"/>
        </a:defRPr>
      </a:lvl5pPr>
      <a:lvl6pPr marL="2274422" algn="l" defTabSz="909770" rtl="0" eaLnBrk="1" latinLnBrk="0" hangingPunct="1">
        <a:defRPr sz="1800" kern="1200">
          <a:solidFill>
            <a:schemeClr val="tx1"/>
          </a:solidFill>
          <a:latin typeface="+mn-lt"/>
          <a:ea typeface="+mn-ea"/>
          <a:cs typeface="+mn-cs"/>
        </a:defRPr>
      </a:lvl6pPr>
      <a:lvl7pPr marL="2729303" algn="l" defTabSz="909770" rtl="0" eaLnBrk="1" latinLnBrk="0" hangingPunct="1">
        <a:defRPr sz="1800" kern="1200">
          <a:solidFill>
            <a:schemeClr val="tx1"/>
          </a:solidFill>
          <a:latin typeface="+mn-lt"/>
          <a:ea typeface="+mn-ea"/>
          <a:cs typeface="+mn-cs"/>
        </a:defRPr>
      </a:lvl7pPr>
      <a:lvl8pPr marL="3184188" algn="l" defTabSz="909770" rtl="0" eaLnBrk="1" latinLnBrk="0" hangingPunct="1">
        <a:defRPr sz="1800" kern="1200">
          <a:solidFill>
            <a:schemeClr val="tx1"/>
          </a:solidFill>
          <a:latin typeface="+mn-lt"/>
          <a:ea typeface="+mn-ea"/>
          <a:cs typeface="+mn-cs"/>
        </a:defRPr>
      </a:lvl8pPr>
      <a:lvl9pPr marL="3639071" algn="l" defTabSz="90977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2768026280"/>
              </p:ext>
            </p:extLst>
          </p:nvPr>
        </p:nvGraphicFramePr>
        <p:xfrm>
          <a:off x="0" y="0"/>
          <a:ext cx="161984" cy="161974"/>
        </p:xfrm>
        <a:graphic>
          <a:graphicData uri="http://schemas.openxmlformats.org/presentationml/2006/ole">
            <p:oleObj spid="_x0000_s202866" name="think-cell Slide" r:id="rId30" imgW="360" imgH="360" progId="">
              <p:embed/>
            </p:oleObj>
          </a:graphicData>
        </a:graphic>
      </p:graphicFrame>
      <p:pic>
        <p:nvPicPr>
          <p:cNvPr id="12392" name="Picture 104"/>
          <p:cNvPicPr>
            <a:picLocks noChangeAspect="1" noChangeArrowheads="1"/>
          </p:cNvPicPr>
          <p:nvPr/>
        </p:nvPicPr>
        <p:blipFill>
          <a:blip r:embed="rId31" cstate="email">
            <a:extLst>
              <a:ext uri="{28A0092B-C50C-407E-A947-70E740481C1C}">
                <a14:useLocalDpi xmlns:a14="http://schemas.microsoft.com/office/drawing/2010/main" xmlns=""/>
              </a:ext>
            </a:extLst>
          </a:blip>
          <a:srcRect/>
          <a:stretch>
            <a:fillRect/>
          </a:stretch>
        </p:blipFill>
        <p:spPr bwMode="auto">
          <a:xfrm>
            <a:off x="0" y="0"/>
            <a:ext cx="7734300" cy="97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6" y="2581478"/>
            <a:ext cx="4389768" cy="123110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0" name="McK 1. On-page tracker" hidden="1"/>
          <p:cNvSpPr>
            <a:spLocks noChangeArrowheads="1"/>
          </p:cNvSpPr>
          <p:nvPr/>
        </p:nvSpPr>
        <p:spPr bwMode="auto">
          <a:xfrm>
            <a:off x="121488" y="1755"/>
            <a:ext cx="73417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200" dirty="0">
                <a:solidFill>
                  <a:srgbClr val="FFFFFF"/>
                </a:solidFill>
                <a:cs typeface="Arial" pitchFamily="34" charset="0"/>
              </a:rPr>
              <a:t>TRACKER</a:t>
            </a:r>
          </a:p>
        </p:txBody>
      </p:sp>
      <p:sp>
        <p:nvSpPr>
          <p:cNvPr id="11" name="McK 3. Unit of measure" hidden="1"/>
          <p:cNvSpPr txBox="1">
            <a:spLocks noChangeArrowheads="1"/>
          </p:cNvSpPr>
          <p:nvPr/>
        </p:nvSpPr>
        <p:spPr bwMode="auto">
          <a:xfrm>
            <a:off x="121490" y="986831"/>
            <a:ext cx="4417174"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cs typeface="Arial" pitchFamily="34" charset="0"/>
              </a:rPr>
              <a:t>Unit of measure</a:t>
            </a:r>
          </a:p>
        </p:txBody>
      </p:sp>
      <p:grpSp>
        <p:nvGrpSpPr>
          <p:cNvPr id="15" name="ACET" hidden="1"/>
          <p:cNvGrpSpPr>
            <a:grpSpLocks/>
          </p:cNvGrpSpPr>
          <p:nvPr/>
        </p:nvGrpSpPr>
        <p:grpSpPr bwMode="auto">
          <a:xfrm>
            <a:off x="2377116" y="1990667"/>
            <a:ext cx="4389768" cy="510220"/>
            <a:chOff x="915" y="715"/>
            <a:chExt cx="2686" cy="315"/>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3896"/>
                  </a:solidFill>
                  <a:cs typeface="Arial" pitchFamily="34" charset="0"/>
                </a:rPr>
                <a:t>Title</a:t>
              </a:r>
            </a:p>
            <a:p>
              <a:pPr fontAlgn="base">
                <a:spcBef>
                  <a:spcPct val="0"/>
                </a:spcBef>
                <a:spcAft>
                  <a:spcPct val="0"/>
                </a:spcAft>
              </a:pPr>
              <a:r>
                <a:rPr lang="en-US" sz="1600" dirty="0">
                  <a:solidFill>
                    <a:srgbClr val="808080"/>
                  </a:solidFill>
                  <a:cs typeface="Arial" pitchFamily="34" charset="0"/>
                </a:rPr>
                <a:t>Unit of measure</a:t>
              </a:r>
            </a:p>
          </p:txBody>
        </p:sp>
      </p:grpSp>
      <p:pic>
        <p:nvPicPr>
          <p:cNvPr id="23" name="Picture 140"/>
          <p:cNvPicPr>
            <a:picLocks noChangeArrowheads="1"/>
          </p:cNvPicPr>
          <p:nvPr/>
        </p:nvPicPr>
        <p:blipFill>
          <a:blip r:embed="rId32" cstate="print">
            <a:extLst>
              <a:ext uri="{28A0092B-C50C-407E-A947-70E740481C1C}">
                <a14:useLocalDpi xmlns:a14="http://schemas.microsoft.com/office/drawing/2010/main" xmlns=""/>
              </a:ext>
            </a:extLst>
          </a:blip>
          <a:srcRect/>
          <a:stretch>
            <a:fillRect/>
          </a:stretch>
        </p:blipFill>
        <p:spPr bwMode="ltGray">
          <a:xfrm>
            <a:off x="7755722" y="338932"/>
            <a:ext cx="1173162" cy="2952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Title Placeholder 2"/>
          <p:cNvSpPr>
            <a:spLocks noGrp="1" noChangeArrowheads="1"/>
          </p:cNvSpPr>
          <p:nvPr>
            <p:ph type="title"/>
          </p:nvPr>
        </p:nvSpPr>
        <p:spPr bwMode="auto">
          <a:xfrm>
            <a:off x="121490" y="301903"/>
            <a:ext cx="700257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p:nvGrpSpPr>
        <p:grpSpPr bwMode="auto">
          <a:xfrm>
            <a:off x="8153635" y="1037381"/>
            <a:ext cx="763588" cy="99695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nvGrpSpPr>
          <p:cNvPr id="34" name="LegendLines" hidden="1"/>
          <p:cNvGrpSpPr>
            <a:grpSpLocks/>
          </p:cNvGrpSpPr>
          <p:nvPr/>
        </p:nvGrpSpPr>
        <p:grpSpPr bwMode="auto">
          <a:xfrm>
            <a:off x="7845660" y="1037381"/>
            <a:ext cx="1071563" cy="730251"/>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3896"/>
                </a:solidFill>
                <a:cs typeface="Arial" pitchFamily="34" charset="0"/>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3896"/>
                </a:solidFill>
                <a:cs typeface="Arial" pitchFamily="34" charset="0"/>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3896"/>
                </a:solidFill>
                <a:cs typeface="Arial" pitchFamily="34" charset="0"/>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grpSp>
      <p:grpSp>
        <p:nvGrpSpPr>
          <p:cNvPr id="41" name="McKSticker" hidden="1"/>
          <p:cNvGrpSpPr/>
          <p:nvPr/>
        </p:nvGrpSpPr>
        <p:grpSpPr bwMode="auto">
          <a:xfrm>
            <a:off x="7850328" y="1037381"/>
            <a:ext cx="1066895" cy="212366"/>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83725B"/>
                </a:buClr>
              </a:pPr>
              <a:r>
                <a:rPr lang="en-US" sz="1200" dirty="0">
                  <a:solidFill>
                    <a:srgbClr val="808080"/>
                  </a:solidFill>
                  <a:cs typeface="Arial" pitchFamily="34" charset="0"/>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45" name="LegendMoons" hidden="1"/>
          <p:cNvGrpSpPr/>
          <p:nvPr/>
        </p:nvGrpSpPr>
        <p:grpSpPr bwMode="auto">
          <a:xfrm>
            <a:off x="8086793" y="1037381"/>
            <a:ext cx="830430" cy="1306516"/>
            <a:chOff x="6655594" y="273840"/>
            <a:chExt cx="830430" cy="1306516"/>
          </a:xfrm>
        </p:grpSpPr>
        <p:grpSp>
          <p:nvGrpSpPr>
            <p:cNvPr id="46" name="MoonLegend1"/>
            <p:cNvGrpSpPr>
              <a:grpSpLocks noChangeAspect="1"/>
            </p:cNvGrpSpPr>
            <p:nvPr>
              <p:custDataLst>
                <p:tags r:id="rId15"/>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8"/>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65" name="Arc 39"/>
              <p:cNvSpPr>
                <a:spLocks noChangeAspect="1"/>
              </p:cNvSpPr>
              <p:nvPr>
                <p:custDataLst>
                  <p:tags r:id="rId29"/>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nvGrpSpPr>
            <p:cNvPr id="47" name="MoonLegend2"/>
            <p:cNvGrpSpPr>
              <a:grpSpLocks noChangeAspect="1"/>
            </p:cNvGrpSpPr>
            <p:nvPr>
              <p:custDataLst>
                <p:tags r:id="rId16"/>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6"/>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63" name="Arc 42"/>
              <p:cNvSpPr>
                <a:spLocks noChangeAspect="1"/>
              </p:cNvSpPr>
              <p:nvPr>
                <p:custDataLst>
                  <p:tags r:id="rId27"/>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nvGrpSpPr>
            <p:cNvPr id="48" name="MoonLegend4"/>
            <p:cNvGrpSpPr>
              <a:grpSpLocks noChangeAspect="1"/>
            </p:cNvGrpSpPr>
            <p:nvPr>
              <p:custDataLst>
                <p:tags r:id="rId17"/>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61" name="Arc 48"/>
              <p:cNvSpPr>
                <a:spLocks noChangeAspect="1"/>
              </p:cNvSpPr>
              <p:nvPr>
                <p:custDataLst>
                  <p:tags r:id="rId25"/>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nvGrpSpPr>
            <p:cNvPr id="49" name="MoonLegend5"/>
            <p:cNvGrpSpPr>
              <a:grpSpLocks noChangeAspect="1"/>
            </p:cNvGrpSpPr>
            <p:nvPr>
              <p:custDataLst>
                <p:tags r:id="rId18"/>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22"/>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59" name="Oval 51"/>
              <p:cNvSpPr>
                <a:spLocks noChangeAspect="1" noChangeArrowheads="1"/>
              </p:cNvSpPr>
              <p:nvPr>
                <p:custDataLst>
                  <p:tags r:id="rId23"/>
                </p:custDataLst>
              </p:nvPr>
            </p:nvSpPr>
            <p:spPr bwMode="auto">
              <a:xfrm>
                <a:off x="4495" y="1440"/>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grpSp>
          <p:nvGrpSpPr>
            <p:cNvPr id="55" name="MoonLegend3"/>
            <p:cNvGrpSpPr>
              <a:grpSpLocks noChangeAspect="1"/>
            </p:cNvGrpSpPr>
            <p:nvPr>
              <p:custDataLst>
                <p:tags r:id="rId19"/>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57" name="Arc 48"/>
              <p:cNvSpPr>
                <a:spLocks noChangeAspect="1"/>
              </p:cNvSpPr>
              <p:nvPr>
                <p:custDataLst>
                  <p:tags r:id="rId21"/>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grpSp>
        <p:nvGrpSpPr>
          <p:cNvPr id="67" name="McK Moon" hidden="1"/>
          <p:cNvGrpSpPr>
            <a:grpSpLocks noChangeAspect="1"/>
          </p:cNvGrpSpPr>
          <p:nvPr>
            <p:custDataLst>
              <p:tags r:id="rId12"/>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13"/>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3896"/>
                </a:solidFill>
                <a:cs typeface="Arial" pitchFamily="34" charset="0"/>
              </a:endParaRPr>
            </a:p>
          </p:txBody>
        </p:sp>
        <p:sp>
          <p:nvSpPr>
            <p:cNvPr id="69" name="Arc 91"/>
            <p:cNvSpPr>
              <a:spLocks noChangeAspect="1"/>
            </p:cNvSpPr>
            <p:nvPr>
              <p:custDataLst>
                <p:tags r:id="rId14"/>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3896"/>
                </a:solidFill>
                <a:cs typeface="Arial" pitchFamily="34" charset="0"/>
              </a:endParaRPr>
            </a:p>
          </p:txBody>
        </p:sp>
      </p:grpSp>
      <p:grpSp>
        <p:nvGrpSpPr>
          <p:cNvPr id="66" name="McK Slide Elements" hidden="1"/>
          <p:cNvGrpSpPr/>
          <p:nvPr/>
        </p:nvGrpSpPr>
        <p:grpSpPr bwMode="auto">
          <a:xfrm>
            <a:off x="121490" y="6195417"/>
            <a:ext cx="8163965" cy="368503"/>
            <a:chOff x="121488" y="6352634"/>
            <a:chExt cx="8794114" cy="368503"/>
          </a:xfrm>
        </p:grpSpPr>
        <p:sp>
          <p:nvSpPr>
            <p:cNvPr id="70" name="McK 4. Footnote"/>
            <p:cNvSpPr txBox="1">
              <a:spLocks noChangeArrowheads="1"/>
            </p:cNvSpPr>
            <p:nvPr/>
          </p:nvSpPr>
          <p:spPr bwMode="auto">
            <a:xfrm>
              <a:off x="121488" y="6352634"/>
              <a:ext cx="8794114"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cs typeface="Arial" pitchFamily="34" charset="0"/>
                </a:rPr>
                <a:t>1 Footnote</a:t>
              </a:r>
            </a:p>
          </p:txBody>
        </p:sp>
        <p:sp>
          <p:nvSpPr>
            <p:cNvPr id="71" name="McK 5. Source"/>
            <p:cNvSpPr>
              <a:spLocks noChangeArrowheads="1"/>
            </p:cNvSpPr>
            <p:nvPr/>
          </p:nvSpPr>
          <p:spPr bwMode="auto">
            <a:xfrm>
              <a:off x="121488" y="6567249"/>
              <a:ext cx="8794112"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12775" indent="-612775" defTabSz="913526" fontAlgn="base">
                <a:spcBef>
                  <a:spcPct val="0"/>
                </a:spcBef>
                <a:spcAft>
                  <a:spcPct val="0"/>
                </a:spcAft>
                <a:tabLst>
                  <a:tab pos="617538" algn="l"/>
                </a:tabLst>
              </a:pPr>
              <a:r>
                <a:rPr lang="en-US" sz="1000" dirty="0">
                  <a:solidFill>
                    <a:srgbClr val="003896"/>
                  </a:solidFill>
                  <a:cs typeface="Arial" pitchFamily="34" charset="0"/>
                </a:rPr>
                <a:t>SOURCE: Source</a:t>
              </a:r>
            </a:p>
          </p:txBody>
        </p:sp>
      </p:grpSp>
      <p:sp>
        <p:nvSpPr>
          <p:cNvPr id="4" name="Date Placeholder 3"/>
          <p:cNvSpPr>
            <a:spLocks noGrp="1"/>
          </p:cNvSpPr>
          <p:nvPr>
            <p:ph type="dt" sz="half" idx="2"/>
          </p:nvPr>
        </p:nvSpPr>
        <p:spPr>
          <a:xfrm>
            <a:off x="121490" y="6647941"/>
            <a:ext cx="564257" cy="153888"/>
          </a:xfrm>
          <a:prstGeom prst="rect">
            <a:avLst/>
          </a:prstGeom>
        </p:spPr>
        <p:txBody>
          <a:bodyPr vert="horz" wrap="none" lIns="0" tIns="0" rIns="0" bIns="0" rtlCol="0" anchor="b" anchorCtr="0">
            <a:spAutoFit/>
          </a:bodyPr>
          <a:lstStyle>
            <a:lvl1pPr algn="l">
              <a:defRPr lang="en-US" sz="1000" u="none" baseline="0" smtClean="0">
                <a:solidFill>
                  <a:schemeClr val="tx2"/>
                </a:solidFill>
                <a:latin typeface="+mn-lt"/>
              </a:defRPr>
            </a:lvl1pPr>
          </a:lstStyle>
          <a:p>
            <a:pPr fontAlgn="base">
              <a:spcBef>
                <a:spcPct val="0"/>
              </a:spcBef>
              <a:spcAft>
                <a:spcPct val="0"/>
              </a:spcAft>
            </a:pPr>
            <a:endParaRPr dirty="0">
              <a:solidFill>
                <a:srgbClr val="83725B"/>
              </a:solidFill>
              <a:cs typeface="Arial" pitchFamily="34" charset="0"/>
            </a:endParaRPr>
          </a:p>
        </p:txBody>
      </p:sp>
    </p:spTree>
    <p:extLst>
      <p:ext uri="{BB962C8B-B14F-4D97-AF65-F5344CB8AC3E}">
        <p14:creationId xmlns:p14="http://schemas.microsoft.com/office/powerpoint/2010/main" xmlns="" val="2527559534"/>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Lst>
  <p:timing>
    <p:tnLst>
      <p:par>
        <p:cTn id="1" dur="indefinite" restart="never" nodeType="tmRoot"/>
      </p:par>
    </p:tnLst>
  </p:timing>
  <p:hf hdr="0" ftr="0" dt="0"/>
  <p:txStyles>
    <p:titleStyle>
      <a:lvl1pPr algn="l" defTabSz="895350" rtl="0" eaLnBrk="1" fontAlgn="base" hangingPunct="1">
        <a:spcBef>
          <a:spcPct val="0"/>
        </a:spcBef>
        <a:spcAft>
          <a:spcPct val="0"/>
        </a:spcAft>
        <a:tabLst>
          <a:tab pos="269875" algn="l"/>
        </a:tabLst>
        <a:defRPr sz="2400" b="0" baseline="0">
          <a:solidFill>
            <a:schemeClr val="bg1"/>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2537721688"/>
              </p:ext>
            </p:extLst>
          </p:nvPr>
        </p:nvGraphicFramePr>
        <p:xfrm>
          <a:off x="0" y="0"/>
          <a:ext cx="161984" cy="161974"/>
        </p:xfrm>
        <a:graphic>
          <a:graphicData uri="http://schemas.openxmlformats.org/presentationml/2006/ole">
            <p:oleObj spid="_x0000_s212082" name="think-cell Slide" r:id="rId29" imgW="360" imgH="360" progId="">
              <p:embed/>
            </p:oleObj>
          </a:graphicData>
        </a:graphic>
      </p:graphicFrame>
      <p:pic>
        <p:nvPicPr>
          <p:cNvPr id="12392" name="Picture 104"/>
          <p:cNvPicPr>
            <a:picLocks noChangeAspect="1" noChangeArrowheads="1"/>
          </p:cNvPicPr>
          <p:nvPr/>
        </p:nvPicPr>
        <p:blipFill>
          <a:blip r:embed="rId30" cstate="email">
            <a:extLst>
              <a:ext uri="{28A0092B-C50C-407E-A947-70E740481C1C}">
                <a14:useLocalDpi xmlns:a14="http://schemas.microsoft.com/office/drawing/2010/main" xmlns=""/>
              </a:ext>
            </a:extLst>
          </a:blip>
          <a:srcRect/>
          <a:stretch>
            <a:fillRect/>
          </a:stretch>
        </p:blipFill>
        <p:spPr bwMode="auto">
          <a:xfrm>
            <a:off x="0" y="0"/>
            <a:ext cx="7734300" cy="97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6" y="2581478"/>
            <a:ext cx="4389768" cy="123110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0" name="McK 1. On-page tracker" hidden="1"/>
          <p:cNvSpPr>
            <a:spLocks noChangeArrowheads="1"/>
          </p:cNvSpPr>
          <p:nvPr/>
        </p:nvSpPr>
        <p:spPr bwMode="auto">
          <a:xfrm>
            <a:off x="121488" y="1755"/>
            <a:ext cx="73417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200" dirty="0">
                <a:solidFill>
                  <a:srgbClr val="FFFFFF"/>
                </a:solidFill>
                <a:cs typeface="Arial" pitchFamily="34" charset="0"/>
              </a:rPr>
              <a:t>TRACKER</a:t>
            </a:r>
          </a:p>
        </p:txBody>
      </p:sp>
      <p:sp>
        <p:nvSpPr>
          <p:cNvPr id="11" name="McK 3. Unit of measure" hidden="1"/>
          <p:cNvSpPr txBox="1">
            <a:spLocks noChangeArrowheads="1"/>
          </p:cNvSpPr>
          <p:nvPr/>
        </p:nvSpPr>
        <p:spPr bwMode="auto">
          <a:xfrm>
            <a:off x="121490" y="986831"/>
            <a:ext cx="4417174"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cs typeface="Arial" pitchFamily="34" charset="0"/>
              </a:rPr>
              <a:t>Unit of measure</a:t>
            </a:r>
          </a:p>
        </p:txBody>
      </p:sp>
      <p:grpSp>
        <p:nvGrpSpPr>
          <p:cNvPr id="15" name="ACET" hidden="1"/>
          <p:cNvGrpSpPr>
            <a:grpSpLocks/>
          </p:cNvGrpSpPr>
          <p:nvPr/>
        </p:nvGrpSpPr>
        <p:grpSpPr bwMode="auto">
          <a:xfrm>
            <a:off x="2377116" y="1990667"/>
            <a:ext cx="4389768" cy="510220"/>
            <a:chOff x="915" y="715"/>
            <a:chExt cx="2686" cy="315"/>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3896"/>
                  </a:solidFill>
                  <a:cs typeface="Arial" pitchFamily="34" charset="0"/>
                </a:rPr>
                <a:t>Title</a:t>
              </a:r>
            </a:p>
            <a:p>
              <a:pPr fontAlgn="base">
                <a:spcBef>
                  <a:spcPct val="0"/>
                </a:spcBef>
                <a:spcAft>
                  <a:spcPct val="0"/>
                </a:spcAft>
              </a:pPr>
              <a:r>
                <a:rPr lang="en-US" sz="1600" dirty="0">
                  <a:solidFill>
                    <a:srgbClr val="808080"/>
                  </a:solidFill>
                  <a:cs typeface="Arial" pitchFamily="34" charset="0"/>
                </a:rPr>
                <a:t>Unit of measure</a:t>
              </a:r>
            </a:p>
          </p:txBody>
        </p:sp>
      </p:grpSp>
      <p:pic>
        <p:nvPicPr>
          <p:cNvPr id="23" name="Picture 140"/>
          <p:cNvPicPr>
            <a:picLocks noChangeArrowheads="1"/>
          </p:cNvPicPr>
          <p:nvPr/>
        </p:nvPicPr>
        <p:blipFill>
          <a:blip r:embed="rId31" cstate="print">
            <a:extLst>
              <a:ext uri="{28A0092B-C50C-407E-A947-70E740481C1C}">
                <a14:useLocalDpi xmlns:a14="http://schemas.microsoft.com/office/drawing/2010/main" xmlns=""/>
              </a:ext>
            </a:extLst>
          </a:blip>
          <a:srcRect/>
          <a:stretch>
            <a:fillRect/>
          </a:stretch>
        </p:blipFill>
        <p:spPr bwMode="ltGray">
          <a:xfrm>
            <a:off x="7755722" y="338932"/>
            <a:ext cx="1173162" cy="2952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Title Placeholder 2"/>
          <p:cNvSpPr>
            <a:spLocks noGrp="1" noChangeArrowheads="1"/>
          </p:cNvSpPr>
          <p:nvPr>
            <p:ph type="title"/>
          </p:nvPr>
        </p:nvSpPr>
        <p:spPr bwMode="auto">
          <a:xfrm>
            <a:off x="121490" y="301903"/>
            <a:ext cx="700257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p:nvGrpSpPr>
        <p:grpSpPr bwMode="auto">
          <a:xfrm>
            <a:off x="8153635" y="1037381"/>
            <a:ext cx="763588" cy="99695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nvGrpSpPr>
          <p:cNvPr id="34" name="LegendLines" hidden="1"/>
          <p:cNvGrpSpPr>
            <a:grpSpLocks/>
          </p:cNvGrpSpPr>
          <p:nvPr/>
        </p:nvGrpSpPr>
        <p:grpSpPr bwMode="auto">
          <a:xfrm>
            <a:off x="7845660" y="1037381"/>
            <a:ext cx="1071563" cy="730251"/>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3896"/>
                </a:solidFill>
                <a:cs typeface="Arial" pitchFamily="34" charset="0"/>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3896"/>
                </a:solidFill>
                <a:cs typeface="Arial" pitchFamily="34" charset="0"/>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3896"/>
                </a:solidFill>
                <a:cs typeface="Arial" pitchFamily="34" charset="0"/>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grpSp>
      <p:grpSp>
        <p:nvGrpSpPr>
          <p:cNvPr id="41" name="McKSticker" hidden="1"/>
          <p:cNvGrpSpPr/>
          <p:nvPr/>
        </p:nvGrpSpPr>
        <p:grpSpPr bwMode="auto">
          <a:xfrm>
            <a:off x="7850328" y="1037381"/>
            <a:ext cx="1066895" cy="212366"/>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83725B"/>
                </a:buClr>
              </a:pPr>
              <a:r>
                <a:rPr lang="en-US" sz="1200" dirty="0">
                  <a:solidFill>
                    <a:srgbClr val="808080"/>
                  </a:solidFill>
                  <a:cs typeface="Arial" pitchFamily="34" charset="0"/>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45" name="LegendMoons" hidden="1"/>
          <p:cNvGrpSpPr/>
          <p:nvPr/>
        </p:nvGrpSpPr>
        <p:grpSpPr bwMode="auto">
          <a:xfrm>
            <a:off x="8086793" y="1037381"/>
            <a:ext cx="830430" cy="1306516"/>
            <a:chOff x="6655594" y="273840"/>
            <a:chExt cx="830430" cy="1306516"/>
          </a:xfrm>
        </p:grpSpPr>
        <p:grpSp>
          <p:nvGrpSpPr>
            <p:cNvPr id="46" name="MoonLegend1"/>
            <p:cNvGrpSpPr>
              <a:grpSpLocks noChangeAspect="1"/>
            </p:cNvGrpSpPr>
            <p:nvPr>
              <p:custDataLst>
                <p:tags r:id="rId14"/>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7"/>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65" name="Arc 39"/>
              <p:cNvSpPr>
                <a:spLocks noChangeAspect="1"/>
              </p:cNvSpPr>
              <p:nvPr>
                <p:custDataLst>
                  <p:tags r:id="rId28"/>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nvGrpSpPr>
            <p:cNvPr id="47" name="MoonLegend2"/>
            <p:cNvGrpSpPr>
              <a:grpSpLocks noChangeAspect="1"/>
            </p:cNvGrpSpPr>
            <p:nvPr>
              <p:custDataLst>
                <p:tags r:id="rId15"/>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5"/>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63" name="Arc 42"/>
              <p:cNvSpPr>
                <a:spLocks noChangeAspect="1"/>
              </p:cNvSpPr>
              <p:nvPr>
                <p:custDataLst>
                  <p:tags r:id="rId26"/>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nvGrpSpPr>
            <p:cNvPr id="48" name="MoonLegend4"/>
            <p:cNvGrpSpPr>
              <a:grpSpLocks noChangeAspect="1"/>
            </p:cNvGrpSpPr>
            <p:nvPr>
              <p:custDataLst>
                <p:tags r:id="rId16"/>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61" name="Arc 48"/>
              <p:cNvSpPr>
                <a:spLocks noChangeAspect="1"/>
              </p:cNvSpPr>
              <p:nvPr>
                <p:custDataLst>
                  <p:tags r:id="rId24"/>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nvGrpSpPr>
            <p:cNvPr id="49" name="MoonLegend5"/>
            <p:cNvGrpSpPr>
              <a:grpSpLocks noChangeAspect="1"/>
            </p:cNvGrpSpPr>
            <p:nvPr>
              <p:custDataLst>
                <p:tags r:id="rId17"/>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21"/>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59" name="Oval 51"/>
              <p:cNvSpPr>
                <a:spLocks noChangeAspect="1" noChangeArrowheads="1"/>
              </p:cNvSpPr>
              <p:nvPr>
                <p:custDataLst>
                  <p:tags r:id="rId22"/>
                </p:custDataLst>
              </p:nvPr>
            </p:nvSpPr>
            <p:spPr bwMode="auto">
              <a:xfrm>
                <a:off x="4495" y="1440"/>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grpSp>
          <p:nvGrpSpPr>
            <p:cNvPr id="55" name="MoonLegend3"/>
            <p:cNvGrpSpPr>
              <a:grpSpLocks noChangeAspect="1"/>
            </p:cNvGrpSpPr>
            <p:nvPr>
              <p:custDataLst>
                <p:tags r:id="rId18"/>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57" name="Arc 48"/>
              <p:cNvSpPr>
                <a:spLocks noChangeAspect="1"/>
              </p:cNvSpPr>
              <p:nvPr>
                <p:custDataLst>
                  <p:tags r:id="rId20"/>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grpSp>
        <p:nvGrpSpPr>
          <p:cNvPr id="67" name="McK Moon" hidden="1"/>
          <p:cNvGrpSpPr>
            <a:grpSpLocks noChangeAspect="1"/>
          </p:cNvGrpSpPr>
          <p:nvPr>
            <p:custDataLst>
              <p:tags r:id="rId11"/>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12"/>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3896"/>
                </a:solidFill>
                <a:cs typeface="Arial" pitchFamily="34" charset="0"/>
              </a:endParaRPr>
            </a:p>
          </p:txBody>
        </p:sp>
        <p:sp>
          <p:nvSpPr>
            <p:cNvPr id="69" name="Arc 91"/>
            <p:cNvSpPr>
              <a:spLocks noChangeAspect="1"/>
            </p:cNvSpPr>
            <p:nvPr>
              <p:custDataLst>
                <p:tags r:id="rId13"/>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3896"/>
                </a:solidFill>
                <a:cs typeface="Arial" pitchFamily="34" charset="0"/>
              </a:endParaRPr>
            </a:p>
          </p:txBody>
        </p:sp>
      </p:grpSp>
      <p:grpSp>
        <p:nvGrpSpPr>
          <p:cNvPr id="66" name="McK Slide Elements" hidden="1"/>
          <p:cNvGrpSpPr/>
          <p:nvPr/>
        </p:nvGrpSpPr>
        <p:grpSpPr bwMode="auto">
          <a:xfrm>
            <a:off x="121490" y="6195417"/>
            <a:ext cx="8163965" cy="368503"/>
            <a:chOff x="121488" y="6352634"/>
            <a:chExt cx="8794114" cy="368503"/>
          </a:xfrm>
        </p:grpSpPr>
        <p:sp>
          <p:nvSpPr>
            <p:cNvPr id="70" name="McK 4. Footnote"/>
            <p:cNvSpPr txBox="1">
              <a:spLocks noChangeArrowheads="1"/>
            </p:cNvSpPr>
            <p:nvPr/>
          </p:nvSpPr>
          <p:spPr bwMode="auto">
            <a:xfrm>
              <a:off x="121488" y="6352634"/>
              <a:ext cx="8794114"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cs typeface="Arial" pitchFamily="34" charset="0"/>
                </a:rPr>
                <a:t>1 Footnote</a:t>
              </a:r>
            </a:p>
          </p:txBody>
        </p:sp>
        <p:sp>
          <p:nvSpPr>
            <p:cNvPr id="71" name="McK 5. Source"/>
            <p:cNvSpPr>
              <a:spLocks noChangeArrowheads="1"/>
            </p:cNvSpPr>
            <p:nvPr/>
          </p:nvSpPr>
          <p:spPr bwMode="auto">
            <a:xfrm>
              <a:off x="121488" y="6567249"/>
              <a:ext cx="8794112"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12775" indent="-612775" defTabSz="913526" fontAlgn="base">
                <a:spcBef>
                  <a:spcPct val="0"/>
                </a:spcBef>
                <a:spcAft>
                  <a:spcPct val="0"/>
                </a:spcAft>
                <a:tabLst>
                  <a:tab pos="617538" algn="l"/>
                </a:tabLst>
              </a:pPr>
              <a:r>
                <a:rPr lang="en-US" sz="1000" dirty="0">
                  <a:solidFill>
                    <a:srgbClr val="003896"/>
                  </a:solidFill>
                  <a:cs typeface="Arial" pitchFamily="34" charset="0"/>
                </a:rPr>
                <a:t>SOURCE: Source</a:t>
              </a:r>
            </a:p>
          </p:txBody>
        </p:sp>
      </p:grpSp>
      <p:sp>
        <p:nvSpPr>
          <p:cNvPr id="4" name="Date Placeholder 3"/>
          <p:cNvSpPr>
            <a:spLocks noGrp="1"/>
          </p:cNvSpPr>
          <p:nvPr>
            <p:ph type="dt" sz="half" idx="2"/>
          </p:nvPr>
        </p:nvSpPr>
        <p:spPr>
          <a:xfrm>
            <a:off x="121490" y="6647941"/>
            <a:ext cx="564257" cy="153888"/>
          </a:xfrm>
          <a:prstGeom prst="rect">
            <a:avLst/>
          </a:prstGeom>
        </p:spPr>
        <p:txBody>
          <a:bodyPr vert="horz" wrap="none" lIns="0" tIns="0" rIns="0" bIns="0" rtlCol="0" anchor="b" anchorCtr="0">
            <a:spAutoFit/>
          </a:bodyPr>
          <a:lstStyle>
            <a:lvl1pPr algn="l">
              <a:defRPr lang="en-US" sz="1000" u="none" baseline="0" smtClean="0">
                <a:solidFill>
                  <a:schemeClr val="tx2"/>
                </a:solidFill>
                <a:latin typeface="+mn-lt"/>
              </a:defRPr>
            </a:lvl1pPr>
          </a:lstStyle>
          <a:p>
            <a:pPr fontAlgn="base">
              <a:spcBef>
                <a:spcPct val="0"/>
              </a:spcBef>
              <a:spcAft>
                <a:spcPct val="0"/>
              </a:spcAft>
            </a:pPr>
            <a:endParaRPr dirty="0">
              <a:solidFill>
                <a:srgbClr val="83725B"/>
              </a:solidFill>
              <a:cs typeface="Arial" pitchFamily="34" charset="0"/>
            </a:endParaRPr>
          </a:p>
        </p:txBody>
      </p:sp>
    </p:spTree>
    <p:extLst>
      <p:ext uri="{BB962C8B-B14F-4D97-AF65-F5344CB8AC3E}">
        <p14:creationId xmlns:p14="http://schemas.microsoft.com/office/powerpoint/2010/main" xmlns="" val="2153121876"/>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5" r:id="rId3"/>
    <p:sldLayoutId id="2147483856" r:id="rId4"/>
    <p:sldLayoutId id="2147483857" r:id="rId5"/>
    <p:sldLayoutId id="2147483858" r:id="rId6"/>
    <p:sldLayoutId id="2147483859" r:id="rId7"/>
    <p:sldLayoutId id="2147483860" r:id="rId8"/>
  </p:sldLayoutIdLst>
  <p:timing>
    <p:tnLst>
      <p:par>
        <p:cTn id="1" dur="indefinite" restart="never" nodeType="tmRoot"/>
      </p:par>
    </p:tnLst>
  </p:timing>
  <p:hf hdr="0" ftr="0" dt="0"/>
  <p:txStyles>
    <p:titleStyle>
      <a:lvl1pPr algn="l" defTabSz="895350" rtl="0" eaLnBrk="1" fontAlgn="base" hangingPunct="1">
        <a:spcBef>
          <a:spcPct val="0"/>
        </a:spcBef>
        <a:spcAft>
          <a:spcPct val="0"/>
        </a:spcAft>
        <a:tabLst>
          <a:tab pos="269875" algn="l"/>
        </a:tabLst>
        <a:defRPr sz="2400" b="0" baseline="0">
          <a:solidFill>
            <a:schemeClr val="bg1"/>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2460362140"/>
              </p:ext>
            </p:extLst>
          </p:nvPr>
        </p:nvGraphicFramePr>
        <p:xfrm>
          <a:off x="0" y="0"/>
          <a:ext cx="161984" cy="161974"/>
        </p:xfrm>
        <a:graphic>
          <a:graphicData uri="http://schemas.openxmlformats.org/presentationml/2006/ole">
            <p:oleObj spid="_x0000_s221296" name="think-cell Slide" r:id="rId29" imgW="360" imgH="360" progId="">
              <p:embed/>
            </p:oleObj>
          </a:graphicData>
        </a:graphic>
      </p:graphicFrame>
      <p:pic>
        <p:nvPicPr>
          <p:cNvPr id="12392" name="Picture 104"/>
          <p:cNvPicPr>
            <a:picLocks noChangeAspect="1" noChangeArrowheads="1"/>
          </p:cNvPicPr>
          <p:nvPr/>
        </p:nvPicPr>
        <p:blipFill>
          <a:blip r:embed="rId30" cstate="email">
            <a:extLst>
              <a:ext uri="{28A0092B-C50C-407E-A947-70E740481C1C}">
                <a14:useLocalDpi xmlns:a14="http://schemas.microsoft.com/office/drawing/2010/main" xmlns=""/>
              </a:ext>
            </a:extLst>
          </a:blip>
          <a:srcRect/>
          <a:stretch>
            <a:fillRect/>
          </a:stretch>
        </p:blipFill>
        <p:spPr bwMode="auto">
          <a:xfrm>
            <a:off x="0" y="0"/>
            <a:ext cx="7734300" cy="97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6" y="2581478"/>
            <a:ext cx="4389768" cy="123110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0" name="McK 1. On-page tracker" hidden="1"/>
          <p:cNvSpPr>
            <a:spLocks noChangeArrowheads="1"/>
          </p:cNvSpPr>
          <p:nvPr/>
        </p:nvSpPr>
        <p:spPr bwMode="auto">
          <a:xfrm>
            <a:off x="121488" y="1755"/>
            <a:ext cx="73417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200" dirty="0">
                <a:solidFill>
                  <a:srgbClr val="FFFFFF"/>
                </a:solidFill>
                <a:cs typeface="Arial" pitchFamily="34" charset="0"/>
              </a:rPr>
              <a:t>TRACKER</a:t>
            </a:r>
          </a:p>
        </p:txBody>
      </p:sp>
      <p:sp>
        <p:nvSpPr>
          <p:cNvPr id="11" name="McK 3. Unit of measure" hidden="1"/>
          <p:cNvSpPr txBox="1">
            <a:spLocks noChangeArrowheads="1"/>
          </p:cNvSpPr>
          <p:nvPr/>
        </p:nvSpPr>
        <p:spPr bwMode="auto">
          <a:xfrm>
            <a:off x="121490" y="986831"/>
            <a:ext cx="4417174"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cs typeface="Arial" pitchFamily="34" charset="0"/>
              </a:rPr>
              <a:t>Unit of measure</a:t>
            </a:r>
          </a:p>
        </p:txBody>
      </p:sp>
      <p:grpSp>
        <p:nvGrpSpPr>
          <p:cNvPr id="15" name="ACET" hidden="1"/>
          <p:cNvGrpSpPr>
            <a:grpSpLocks/>
          </p:cNvGrpSpPr>
          <p:nvPr/>
        </p:nvGrpSpPr>
        <p:grpSpPr bwMode="auto">
          <a:xfrm>
            <a:off x="2377116" y="1990667"/>
            <a:ext cx="4389768" cy="510220"/>
            <a:chOff x="915" y="715"/>
            <a:chExt cx="2686" cy="315"/>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3896"/>
                  </a:solidFill>
                  <a:cs typeface="Arial" pitchFamily="34" charset="0"/>
                </a:rPr>
                <a:t>Title</a:t>
              </a:r>
            </a:p>
            <a:p>
              <a:pPr fontAlgn="base">
                <a:spcBef>
                  <a:spcPct val="0"/>
                </a:spcBef>
                <a:spcAft>
                  <a:spcPct val="0"/>
                </a:spcAft>
              </a:pPr>
              <a:r>
                <a:rPr lang="en-US" sz="1600" dirty="0">
                  <a:solidFill>
                    <a:srgbClr val="808080"/>
                  </a:solidFill>
                  <a:cs typeface="Arial" pitchFamily="34" charset="0"/>
                </a:rPr>
                <a:t>Unit of measure</a:t>
              </a:r>
            </a:p>
          </p:txBody>
        </p:sp>
      </p:grpSp>
      <p:pic>
        <p:nvPicPr>
          <p:cNvPr id="23" name="Picture 140"/>
          <p:cNvPicPr>
            <a:picLocks noChangeArrowheads="1"/>
          </p:cNvPicPr>
          <p:nvPr/>
        </p:nvPicPr>
        <p:blipFill>
          <a:blip r:embed="rId31" cstate="print">
            <a:extLst>
              <a:ext uri="{28A0092B-C50C-407E-A947-70E740481C1C}">
                <a14:useLocalDpi xmlns:a14="http://schemas.microsoft.com/office/drawing/2010/main" xmlns=""/>
              </a:ext>
            </a:extLst>
          </a:blip>
          <a:srcRect/>
          <a:stretch>
            <a:fillRect/>
          </a:stretch>
        </p:blipFill>
        <p:spPr bwMode="ltGray">
          <a:xfrm>
            <a:off x="7755722" y="338932"/>
            <a:ext cx="1173162" cy="2952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Title Placeholder 2"/>
          <p:cNvSpPr>
            <a:spLocks noGrp="1" noChangeArrowheads="1"/>
          </p:cNvSpPr>
          <p:nvPr>
            <p:ph type="title"/>
          </p:nvPr>
        </p:nvSpPr>
        <p:spPr bwMode="auto">
          <a:xfrm>
            <a:off x="121490" y="301903"/>
            <a:ext cx="700257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p:nvGrpSpPr>
        <p:grpSpPr bwMode="auto">
          <a:xfrm>
            <a:off x="8153635" y="1037381"/>
            <a:ext cx="763588" cy="99695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nvGrpSpPr>
          <p:cNvPr id="34" name="LegendLines" hidden="1"/>
          <p:cNvGrpSpPr>
            <a:grpSpLocks/>
          </p:cNvGrpSpPr>
          <p:nvPr/>
        </p:nvGrpSpPr>
        <p:grpSpPr bwMode="auto">
          <a:xfrm>
            <a:off x="7845660" y="1037381"/>
            <a:ext cx="1071563" cy="730251"/>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3896"/>
                </a:solidFill>
                <a:cs typeface="Arial" pitchFamily="34" charset="0"/>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3896"/>
                </a:solidFill>
                <a:cs typeface="Arial" pitchFamily="34" charset="0"/>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3896"/>
                </a:solidFill>
                <a:cs typeface="Arial" pitchFamily="34" charset="0"/>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grpSp>
      <p:grpSp>
        <p:nvGrpSpPr>
          <p:cNvPr id="41" name="McKSticker" hidden="1"/>
          <p:cNvGrpSpPr/>
          <p:nvPr/>
        </p:nvGrpSpPr>
        <p:grpSpPr bwMode="auto">
          <a:xfrm>
            <a:off x="7850328" y="1037381"/>
            <a:ext cx="1066895" cy="212366"/>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83725B"/>
                </a:buClr>
              </a:pPr>
              <a:r>
                <a:rPr lang="en-US" sz="1200" dirty="0">
                  <a:solidFill>
                    <a:srgbClr val="808080"/>
                  </a:solidFill>
                  <a:cs typeface="Arial" pitchFamily="34" charset="0"/>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45" name="LegendMoons" hidden="1"/>
          <p:cNvGrpSpPr/>
          <p:nvPr/>
        </p:nvGrpSpPr>
        <p:grpSpPr bwMode="auto">
          <a:xfrm>
            <a:off x="8086793" y="1037381"/>
            <a:ext cx="830430" cy="1306516"/>
            <a:chOff x="6655594" y="273840"/>
            <a:chExt cx="830430" cy="1306516"/>
          </a:xfrm>
        </p:grpSpPr>
        <p:grpSp>
          <p:nvGrpSpPr>
            <p:cNvPr id="46" name="MoonLegend1"/>
            <p:cNvGrpSpPr>
              <a:grpSpLocks noChangeAspect="1"/>
            </p:cNvGrpSpPr>
            <p:nvPr>
              <p:custDataLst>
                <p:tags r:id="rId14"/>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7"/>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65" name="Arc 39"/>
              <p:cNvSpPr>
                <a:spLocks noChangeAspect="1"/>
              </p:cNvSpPr>
              <p:nvPr>
                <p:custDataLst>
                  <p:tags r:id="rId28"/>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nvGrpSpPr>
            <p:cNvPr id="47" name="MoonLegend2"/>
            <p:cNvGrpSpPr>
              <a:grpSpLocks noChangeAspect="1"/>
            </p:cNvGrpSpPr>
            <p:nvPr>
              <p:custDataLst>
                <p:tags r:id="rId15"/>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5"/>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63" name="Arc 42"/>
              <p:cNvSpPr>
                <a:spLocks noChangeAspect="1"/>
              </p:cNvSpPr>
              <p:nvPr>
                <p:custDataLst>
                  <p:tags r:id="rId26"/>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nvGrpSpPr>
            <p:cNvPr id="48" name="MoonLegend4"/>
            <p:cNvGrpSpPr>
              <a:grpSpLocks noChangeAspect="1"/>
            </p:cNvGrpSpPr>
            <p:nvPr>
              <p:custDataLst>
                <p:tags r:id="rId16"/>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61" name="Arc 48"/>
              <p:cNvSpPr>
                <a:spLocks noChangeAspect="1"/>
              </p:cNvSpPr>
              <p:nvPr>
                <p:custDataLst>
                  <p:tags r:id="rId24"/>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nvGrpSpPr>
            <p:cNvPr id="49" name="MoonLegend5"/>
            <p:cNvGrpSpPr>
              <a:grpSpLocks noChangeAspect="1"/>
            </p:cNvGrpSpPr>
            <p:nvPr>
              <p:custDataLst>
                <p:tags r:id="rId17"/>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21"/>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59" name="Oval 51"/>
              <p:cNvSpPr>
                <a:spLocks noChangeAspect="1" noChangeArrowheads="1"/>
              </p:cNvSpPr>
              <p:nvPr>
                <p:custDataLst>
                  <p:tags r:id="rId22"/>
                </p:custDataLst>
              </p:nvPr>
            </p:nvSpPr>
            <p:spPr bwMode="auto">
              <a:xfrm>
                <a:off x="4495" y="1440"/>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grpSp>
          <p:nvGrpSpPr>
            <p:cNvPr id="55" name="MoonLegend3"/>
            <p:cNvGrpSpPr>
              <a:grpSpLocks noChangeAspect="1"/>
            </p:cNvGrpSpPr>
            <p:nvPr>
              <p:custDataLst>
                <p:tags r:id="rId18"/>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57" name="Arc 48"/>
              <p:cNvSpPr>
                <a:spLocks noChangeAspect="1"/>
              </p:cNvSpPr>
              <p:nvPr>
                <p:custDataLst>
                  <p:tags r:id="rId20"/>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grpSp>
        <p:nvGrpSpPr>
          <p:cNvPr id="67" name="McK Moon" hidden="1"/>
          <p:cNvGrpSpPr>
            <a:grpSpLocks noChangeAspect="1"/>
          </p:cNvGrpSpPr>
          <p:nvPr>
            <p:custDataLst>
              <p:tags r:id="rId11"/>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12"/>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3896"/>
                </a:solidFill>
                <a:cs typeface="Arial" pitchFamily="34" charset="0"/>
              </a:endParaRPr>
            </a:p>
          </p:txBody>
        </p:sp>
        <p:sp>
          <p:nvSpPr>
            <p:cNvPr id="69" name="Arc 91"/>
            <p:cNvSpPr>
              <a:spLocks noChangeAspect="1"/>
            </p:cNvSpPr>
            <p:nvPr>
              <p:custDataLst>
                <p:tags r:id="rId13"/>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3896"/>
                </a:solidFill>
                <a:cs typeface="Arial" pitchFamily="34" charset="0"/>
              </a:endParaRPr>
            </a:p>
          </p:txBody>
        </p:sp>
      </p:grpSp>
      <p:grpSp>
        <p:nvGrpSpPr>
          <p:cNvPr id="66" name="McK Slide Elements" hidden="1"/>
          <p:cNvGrpSpPr/>
          <p:nvPr/>
        </p:nvGrpSpPr>
        <p:grpSpPr bwMode="auto">
          <a:xfrm>
            <a:off x="121490" y="6195417"/>
            <a:ext cx="8163965" cy="368503"/>
            <a:chOff x="121488" y="6352634"/>
            <a:chExt cx="8794114" cy="368503"/>
          </a:xfrm>
        </p:grpSpPr>
        <p:sp>
          <p:nvSpPr>
            <p:cNvPr id="70" name="McK 4. Footnote"/>
            <p:cNvSpPr txBox="1">
              <a:spLocks noChangeArrowheads="1"/>
            </p:cNvSpPr>
            <p:nvPr/>
          </p:nvSpPr>
          <p:spPr bwMode="auto">
            <a:xfrm>
              <a:off x="121488" y="6352634"/>
              <a:ext cx="8794114"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cs typeface="Arial" pitchFamily="34" charset="0"/>
                </a:rPr>
                <a:t>1 Footnote</a:t>
              </a:r>
            </a:p>
          </p:txBody>
        </p:sp>
        <p:sp>
          <p:nvSpPr>
            <p:cNvPr id="71" name="McK 5. Source"/>
            <p:cNvSpPr>
              <a:spLocks noChangeArrowheads="1"/>
            </p:cNvSpPr>
            <p:nvPr/>
          </p:nvSpPr>
          <p:spPr bwMode="auto">
            <a:xfrm>
              <a:off x="121488" y="6567249"/>
              <a:ext cx="8794112"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12775" indent="-612775" defTabSz="913526" fontAlgn="base">
                <a:spcBef>
                  <a:spcPct val="0"/>
                </a:spcBef>
                <a:spcAft>
                  <a:spcPct val="0"/>
                </a:spcAft>
                <a:tabLst>
                  <a:tab pos="617538" algn="l"/>
                </a:tabLst>
              </a:pPr>
              <a:r>
                <a:rPr lang="en-US" sz="1000" dirty="0">
                  <a:solidFill>
                    <a:srgbClr val="003896"/>
                  </a:solidFill>
                  <a:cs typeface="Arial" pitchFamily="34" charset="0"/>
                </a:rPr>
                <a:t>SOURCE: Source</a:t>
              </a:r>
            </a:p>
          </p:txBody>
        </p:sp>
      </p:grpSp>
      <p:sp>
        <p:nvSpPr>
          <p:cNvPr id="4" name="Date Placeholder 3"/>
          <p:cNvSpPr>
            <a:spLocks noGrp="1"/>
          </p:cNvSpPr>
          <p:nvPr>
            <p:ph type="dt" sz="half" idx="2"/>
          </p:nvPr>
        </p:nvSpPr>
        <p:spPr>
          <a:xfrm>
            <a:off x="121490" y="6647941"/>
            <a:ext cx="564257" cy="153888"/>
          </a:xfrm>
          <a:prstGeom prst="rect">
            <a:avLst/>
          </a:prstGeom>
        </p:spPr>
        <p:txBody>
          <a:bodyPr vert="horz" wrap="none" lIns="0" tIns="0" rIns="0" bIns="0" rtlCol="0" anchor="b" anchorCtr="0">
            <a:spAutoFit/>
          </a:bodyPr>
          <a:lstStyle>
            <a:lvl1pPr algn="l">
              <a:defRPr lang="en-US" sz="1000" u="none" baseline="0" smtClean="0">
                <a:solidFill>
                  <a:schemeClr val="tx2"/>
                </a:solidFill>
                <a:latin typeface="+mn-lt"/>
              </a:defRPr>
            </a:lvl1pPr>
          </a:lstStyle>
          <a:p>
            <a:pPr fontAlgn="base">
              <a:spcBef>
                <a:spcPct val="0"/>
              </a:spcBef>
              <a:spcAft>
                <a:spcPct val="0"/>
              </a:spcAft>
            </a:pPr>
            <a:endParaRPr dirty="0">
              <a:solidFill>
                <a:srgbClr val="83725B"/>
              </a:solidFill>
              <a:cs typeface="Arial" pitchFamily="34" charset="0"/>
            </a:endParaRPr>
          </a:p>
        </p:txBody>
      </p:sp>
    </p:spTree>
    <p:extLst>
      <p:ext uri="{BB962C8B-B14F-4D97-AF65-F5344CB8AC3E}">
        <p14:creationId xmlns:p14="http://schemas.microsoft.com/office/powerpoint/2010/main" xmlns="" val="3290726079"/>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5" r:id="rId3"/>
    <p:sldLayoutId id="2147483866" r:id="rId4"/>
    <p:sldLayoutId id="2147483867" r:id="rId5"/>
    <p:sldLayoutId id="2147483868" r:id="rId6"/>
    <p:sldLayoutId id="2147483869" r:id="rId7"/>
    <p:sldLayoutId id="2147483870" r:id="rId8"/>
  </p:sldLayoutIdLst>
  <p:timing>
    <p:tnLst>
      <p:par>
        <p:cTn id="1" dur="indefinite" restart="never" nodeType="tmRoot"/>
      </p:par>
    </p:tnLst>
  </p:timing>
  <p:hf hdr="0" ftr="0" dt="0"/>
  <p:txStyles>
    <p:titleStyle>
      <a:lvl1pPr algn="l" defTabSz="895350" rtl="0" eaLnBrk="1" fontAlgn="base" hangingPunct="1">
        <a:spcBef>
          <a:spcPct val="0"/>
        </a:spcBef>
        <a:spcAft>
          <a:spcPct val="0"/>
        </a:spcAft>
        <a:tabLst>
          <a:tab pos="269875" algn="l"/>
        </a:tabLst>
        <a:defRPr sz="2400" b="0" baseline="0">
          <a:solidFill>
            <a:schemeClr val="bg1"/>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1676358606"/>
              </p:ext>
            </p:extLst>
          </p:nvPr>
        </p:nvGraphicFramePr>
        <p:xfrm>
          <a:off x="0" y="0"/>
          <a:ext cx="161984" cy="161974"/>
        </p:xfrm>
        <a:graphic>
          <a:graphicData uri="http://schemas.openxmlformats.org/presentationml/2006/ole">
            <p:oleObj spid="_x0000_s229488" name="think-cell Slide" r:id="rId29" imgW="360" imgH="360" progId="">
              <p:embed/>
            </p:oleObj>
          </a:graphicData>
        </a:graphic>
      </p:graphicFrame>
      <p:pic>
        <p:nvPicPr>
          <p:cNvPr id="12392" name="Picture 104"/>
          <p:cNvPicPr>
            <a:picLocks noChangeAspect="1" noChangeArrowheads="1"/>
          </p:cNvPicPr>
          <p:nvPr/>
        </p:nvPicPr>
        <p:blipFill>
          <a:blip r:embed="rId30" cstate="email">
            <a:extLst>
              <a:ext uri="{28A0092B-C50C-407E-A947-70E740481C1C}">
                <a14:useLocalDpi xmlns:a14="http://schemas.microsoft.com/office/drawing/2010/main" xmlns=""/>
              </a:ext>
            </a:extLst>
          </a:blip>
          <a:srcRect/>
          <a:stretch>
            <a:fillRect/>
          </a:stretch>
        </p:blipFill>
        <p:spPr bwMode="auto">
          <a:xfrm>
            <a:off x="0" y="0"/>
            <a:ext cx="7734300" cy="97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6" y="2581478"/>
            <a:ext cx="4389768" cy="123110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0" name="McK 1. On-page tracker" hidden="1"/>
          <p:cNvSpPr>
            <a:spLocks noChangeArrowheads="1"/>
          </p:cNvSpPr>
          <p:nvPr/>
        </p:nvSpPr>
        <p:spPr bwMode="auto">
          <a:xfrm>
            <a:off x="121488" y="1755"/>
            <a:ext cx="73417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200" dirty="0">
                <a:solidFill>
                  <a:srgbClr val="FFFFFF"/>
                </a:solidFill>
                <a:cs typeface="Arial" pitchFamily="34" charset="0"/>
              </a:rPr>
              <a:t>TRACKER</a:t>
            </a:r>
          </a:p>
        </p:txBody>
      </p:sp>
      <p:sp>
        <p:nvSpPr>
          <p:cNvPr id="11" name="McK 3. Unit of measure" hidden="1"/>
          <p:cNvSpPr txBox="1">
            <a:spLocks noChangeArrowheads="1"/>
          </p:cNvSpPr>
          <p:nvPr/>
        </p:nvSpPr>
        <p:spPr bwMode="auto">
          <a:xfrm>
            <a:off x="121490" y="986831"/>
            <a:ext cx="4417174"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cs typeface="Arial" pitchFamily="34" charset="0"/>
              </a:rPr>
              <a:t>Unit of measure</a:t>
            </a:r>
          </a:p>
        </p:txBody>
      </p:sp>
      <p:grpSp>
        <p:nvGrpSpPr>
          <p:cNvPr id="15" name="ACET" hidden="1"/>
          <p:cNvGrpSpPr>
            <a:grpSpLocks/>
          </p:cNvGrpSpPr>
          <p:nvPr/>
        </p:nvGrpSpPr>
        <p:grpSpPr bwMode="auto">
          <a:xfrm>
            <a:off x="2377116" y="1990667"/>
            <a:ext cx="4389768" cy="510220"/>
            <a:chOff x="915" y="715"/>
            <a:chExt cx="2686" cy="315"/>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3896"/>
                  </a:solidFill>
                  <a:cs typeface="Arial" pitchFamily="34" charset="0"/>
                </a:rPr>
                <a:t>Title</a:t>
              </a:r>
            </a:p>
            <a:p>
              <a:pPr fontAlgn="base">
                <a:spcBef>
                  <a:spcPct val="0"/>
                </a:spcBef>
                <a:spcAft>
                  <a:spcPct val="0"/>
                </a:spcAft>
              </a:pPr>
              <a:r>
                <a:rPr lang="en-US" sz="1600" dirty="0">
                  <a:solidFill>
                    <a:srgbClr val="808080"/>
                  </a:solidFill>
                  <a:cs typeface="Arial" pitchFamily="34" charset="0"/>
                </a:rPr>
                <a:t>Unit of measure</a:t>
              </a:r>
            </a:p>
          </p:txBody>
        </p:sp>
      </p:grpSp>
      <p:pic>
        <p:nvPicPr>
          <p:cNvPr id="23" name="Picture 140"/>
          <p:cNvPicPr>
            <a:picLocks noChangeArrowheads="1"/>
          </p:cNvPicPr>
          <p:nvPr/>
        </p:nvPicPr>
        <p:blipFill>
          <a:blip r:embed="rId31" cstate="print">
            <a:extLst>
              <a:ext uri="{28A0092B-C50C-407E-A947-70E740481C1C}">
                <a14:useLocalDpi xmlns:a14="http://schemas.microsoft.com/office/drawing/2010/main" xmlns=""/>
              </a:ext>
            </a:extLst>
          </a:blip>
          <a:srcRect/>
          <a:stretch>
            <a:fillRect/>
          </a:stretch>
        </p:blipFill>
        <p:spPr bwMode="ltGray">
          <a:xfrm>
            <a:off x="7755722" y="338932"/>
            <a:ext cx="1173162" cy="2952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Title Placeholder 2"/>
          <p:cNvSpPr>
            <a:spLocks noGrp="1" noChangeArrowheads="1"/>
          </p:cNvSpPr>
          <p:nvPr>
            <p:ph type="title"/>
          </p:nvPr>
        </p:nvSpPr>
        <p:spPr bwMode="auto">
          <a:xfrm>
            <a:off x="121490" y="301903"/>
            <a:ext cx="700257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p:nvGrpSpPr>
        <p:grpSpPr bwMode="auto">
          <a:xfrm>
            <a:off x="8153635" y="1037381"/>
            <a:ext cx="763588" cy="99695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nvGrpSpPr>
          <p:cNvPr id="34" name="LegendLines" hidden="1"/>
          <p:cNvGrpSpPr>
            <a:grpSpLocks/>
          </p:cNvGrpSpPr>
          <p:nvPr/>
        </p:nvGrpSpPr>
        <p:grpSpPr bwMode="auto">
          <a:xfrm>
            <a:off x="7845660" y="1037381"/>
            <a:ext cx="1071563" cy="730251"/>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3896"/>
                </a:solidFill>
                <a:cs typeface="Arial" pitchFamily="34" charset="0"/>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3896"/>
                </a:solidFill>
                <a:cs typeface="Arial" pitchFamily="34" charset="0"/>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3896"/>
                </a:solidFill>
                <a:cs typeface="Arial" pitchFamily="34" charset="0"/>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grpSp>
      <p:grpSp>
        <p:nvGrpSpPr>
          <p:cNvPr id="41" name="McKSticker" hidden="1"/>
          <p:cNvGrpSpPr/>
          <p:nvPr/>
        </p:nvGrpSpPr>
        <p:grpSpPr bwMode="auto">
          <a:xfrm>
            <a:off x="7850328" y="1037381"/>
            <a:ext cx="1066895" cy="212366"/>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83725B"/>
                </a:buClr>
              </a:pPr>
              <a:r>
                <a:rPr lang="en-US" sz="1200" dirty="0">
                  <a:solidFill>
                    <a:srgbClr val="808080"/>
                  </a:solidFill>
                  <a:cs typeface="Arial" pitchFamily="34" charset="0"/>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45" name="LegendMoons" hidden="1"/>
          <p:cNvGrpSpPr/>
          <p:nvPr/>
        </p:nvGrpSpPr>
        <p:grpSpPr bwMode="auto">
          <a:xfrm>
            <a:off x="8086793" y="1037381"/>
            <a:ext cx="830430" cy="1306516"/>
            <a:chOff x="6655594" y="273840"/>
            <a:chExt cx="830430" cy="1306516"/>
          </a:xfrm>
        </p:grpSpPr>
        <p:grpSp>
          <p:nvGrpSpPr>
            <p:cNvPr id="46" name="MoonLegend1"/>
            <p:cNvGrpSpPr>
              <a:grpSpLocks noChangeAspect="1"/>
            </p:cNvGrpSpPr>
            <p:nvPr>
              <p:custDataLst>
                <p:tags r:id="rId14"/>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7"/>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65" name="Arc 39"/>
              <p:cNvSpPr>
                <a:spLocks noChangeAspect="1"/>
              </p:cNvSpPr>
              <p:nvPr>
                <p:custDataLst>
                  <p:tags r:id="rId28"/>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nvGrpSpPr>
            <p:cNvPr id="47" name="MoonLegend2"/>
            <p:cNvGrpSpPr>
              <a:grpSpLocks noChangeAspect="1"/>
            </p:cNvGrpSpPr>
            <p:nvPr>
              <p:custDataLst>
                <p:tags r:id="rId15"/>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5"/>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63" name="Arc 42"/>
              <p:cNvSpPr>
                <a:spLocks noChangeAspect="1"/>
              </p:cNvSpPr>
              <p:nvPr>
                <p:custDataLst>
                  <p:tags r:id="rId26"/>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nvGrpSpPr>
            <p:cNvPr id="48" name="MoonLegend4"/>
            <p:cNvGrpSpPr>
              <a:grpSpLocks noChangeAspect="1"/>
            </p:cNvGrpSpPr>
            <p:nvPr>
              <p:custDataLst>
                <p:tags r:id="rId16"/>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61" name="Arc 48"/>
              <p:cNvSpPr>
                <a:spLocks noChangeAspect="1"/>
              </p:cNvSpPr>
              <p:nvPr>
                <p:custDataLst>
                  <p:tags r:id="rId24"/>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nvGrpSpPr>
            <p:cNvPr id="49" name="MoonLegend5"/>
            <p:cNvGrpSpPr>
              <a:grpSpLocks noChangeAspect="1"/>
            </p:cNvGrpSpPr>
            <p:nvPr>
              <p:custDataLst>
                <p:tags r:id="rId17"/>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21"/>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59" name="Oval 51"/>
              <p:cNvSpPr>
                <a:spLocks noChangeAspect="1" noChangeArrowheads="1"/>
              </p:cNvSpPr>
              <p:nvPr>
                <p:custDataLst>
                  <p:tags r:id="rId22"/>
                </p:custDataLst>
              </p:nvPr>
            </p:nvSpPr>
            <p:spPr bwMode="auto">
              <a:xfrm>
                <a:off x="4495" y="1440"/>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grpSp>
          <p:nvGrpSpPr>
            <p:cNvPr id="55" name="MoonLegend3"/>
            <p:cNvGrpSpPr>
              <a:grpSpLocks noChangeAspect="1"/>
            </p:cNvGrpSpPr>
            <p:nvPr>
              <p:custDataLst>
                <p:tags r:id="rId18"/>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57" name="Arc 48"/>
              <p:cNvSpPr>
                <a:spLocks noChangeAspect="1"/>
              </p:cNvSpPr>
              <p:nvPr>
                <p:custDataLst>
                  <p:tags r:id="rId20"/>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grpSp>
        <p:nvGrpSpPr>
          <p:cNvPr id="67" name="McK Moon" hidden="1"/>
          <p:cNvGrpSpPr>
            <a:grpSpLocks noChangeAspect="1"/>
          </p:cNvGrpSpPr>
          <p:nvPr>
            <p:custDataLst>
              <p:tags r:id="rId11"/>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12"/>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3896"/>
                </a:solidFill>
                <a:cs typeface="Arial" pitchFamily="34" charset="0"/>
              </a:endParaRPr>
            </a:p>
          </p:txBody>
        </p:sp>
        <p:sp>
          <p:nvSpPr>
            <p:cNvPr id="69" name="Arc 91"/>
            <p:cNvSpPr>
              <a:spLocks noChangeAspect="1"/>
            </p:cNvSpPr>
            <p:nvPr>
              <p:custDataLst>
                <p:tags r:id="rId13"/>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3896"/>
                </a:solidFill>
                <a:cs typeface="Arial" pitchFamily="34" charset="0"/>
              </a:endParaRPr>
            </a:p>
          </p:txBody>
        </p:sp>
      </p:grpSp>
      <p:grpSp>
        <p:nvGrpSpPr>
          <p:cNvPr id="66" name="McK Slide Elements" hidden="1"/>
          <p:cNvGrpSpPr/>
          <p:nvPr/>
        </p:nvGrpSpPr>
        <p:grpSpPr bwMode="auto">
          <a:xfrm>
            <a:off x="121490" y="6195417"/>
            <a:ext cx="8163965" cy="368503"/>
            <a:chOff x="121488" y="6352634"/>
            <a:chExt cx="8794114" cy="368503"/>
          </a:xfrm>
        </p:grpSpPr>
        <p:sp>
          <p:nvSpPr>
            <p:cNvPr id="70" name="McK 4. Footnote"/>
            <p:cNvSpPr txBox="1">
              <a:spLocks noChangeArrowheads="1"/>
            </p:cNvSpPr>
            <p:nvPr/>
          </p:nvSpPr>
          <p:spPr bwMode="auto">
            <a:xfrm>
              <a:off x="121488" y="6352634"/>
              <a:ext cx="8794114"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cs typeface="Arial" pitchFamily="34" charset="0"/>
                </a:rPr>
                <a:t>1 Footnote</a:t>
              </a:r>
            </a:p>
          </p:txBody>
        </p:sp>
        <p:sp>
          <p:nvSpPr>
            <p:cNvPr id="71" name="McK 5. Source"/>
            <p:cNvSpPr>
              <a:spLocks noChangeArrowheads="1"/>
            </p:cNvSpPr>
            <p:nvPr/>
          </p:nvSpPr>
          <p:spPr bwMode="auto">
            <a:xfrm>
              <a:off x="121488" y="6567249"/>
              <a:ext cx="8794112"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12775" indent="-612775" defTabSz="913526" fontAlgn="base">
                <a:spcBef>
                  <a:spcPct val="0"/>
                </a:spcBef>
                <a:spcAft>
                  <a:spcPct val="0"/>
                </a:spcAft>
                <a:tabLst>
                  <a:tab pos="617538" algn="l"/>
                </a:tabLst>
              </a:pPr>
              <a:r>
                <a:rPr lang="en-US" sz="1000" dirty="0">
                  <a:solidFill>
                    <a:srgbClr val="003896"/>
                  </a:solidFill>
                  <a:cs typeface="Arial" pitchFamily="34" charset="0"/>
                </a:rPr>
                <a:t>SOURCE: Source</a:t>
              </a:r>
            </a:p>
          </p:txBody>
        </p:sp>
      </p:grpSp>
      <p:sp>
        <p:nvSpPr>
          <p:cNvPr id="4" name="Date Placeholder 3"/>
          <p:cNvSpPr>
            <a:spLocks noGrp="1"/>
          </p:cNvSpPr>
          <p:nvPr>
            <p:ph type="dt" sz="half" idx="2"/>
          </p:nvPr>
        </p:nvSpPr>
        <p:spPr>
          <a:xfrm>
            <a:off x="121490" y="6647941"/>
            <a:ext cx="564257" cy="153888"/>
          </a:xfrm>
          <a:prstGeom prst="rect">
            <a:avLst/>
          </a:prstGeom>
        </p:spPr>
        <p:txBody>
          <a:bodyPr vert="horz" wrap="none" lIns="0" tIns="0" rIns="0" bIns="0" rtlCol="0" anchor="b" anchorCtr="0">
            <a:spAutoFit/>
          </a:bodyPr>
          <a:lstStyle>
            <a:lvl1pPr algn="l">
              <a:defRPr lang="en-US" sz="1000" u="none" baseline="0" smtClean="0">
                <a:solidFill>
                  <a:schemeClr val="tx2"/>
                </a:solidFill>
                <a:latin typeface="+mn-lt"/>
              </a:defRPr>
            </a:lvl1pPr>
          </a:lstStyle>
          <a:p>
            <a:pPr fontAlgn="base">
              <a:spcBef>
                <a:spcPct val="0"/>
              </a:spcBef>
              <a:spcAft>
                <a:spcPct val="0"/>
              </a:spcAft>
            </a:pPr>
            <a:endParaRPr dirty="0">
              <a:solidFill>
                <a:srgbClr val="83725B"/>
              </a:solidFill>
              <a:cs typeface="Arial" pitchFamily="34" charset="0"/>
            </a:endParaRPr>
          </a:p>
        </p:txBody>
      </p:sp>
    </p:spTree>
    <p:extLst>
      <p:ext uri="{BB962C8B-B14F-4D97-AF65-F5344CB8AC3E}">
        <p14:creationId xmlns:p14="http://schemas.microsoft.com/office/powerpoint/2010/main" xmlns="" val="72206759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5" r:id="rId3"/>
    <p:sldLayoutId id="2147483876" r:id="rId4"/>
    <p:sldLayoutId id="2147483877" r:id="rId5"/>
    <p:sldLayoutId id="2147483878" r:id="rId6"/>
    <p:sldLayoutId id="2147483879" r:id="rId7"/>
    <p:sldLayoutId id="2147483880" r:id="rId8"/>
  </p:sldLayoutIdLst>
  <p:timing>
    <p:tnLst>
      <p:par>
        <p:cTn id="1" dur="indefinite" restart="never" nodeType="tmRoot"/>
      </p:par>
    </p:tnLst>
  </p:timing>
  <p:hf hdr="0" ftr="0" dt="0"/>
  <p:txStyles>
    <p:titleStyle>
      <a:lvl1pPr algn="l" defTabSz="895350" rtl="0" eaLnBrk="1" fontAlgn="base" hangingPunct="1">
        <a:spcBef>
          <a:spcPct val="0"/>
        </a:spcBef>
        <a:spcAft>
          <a:spcPct val="0"/>
        </a:spcAft>
        <a:tabLst>
          <a:tab pos="269875" algn="l"/>
        </a:tabLst>
        <a:defRPr sz="2400" b="0" baseline="0">
          <a:solidFill>
            <a:schemeClr val="bg1"/>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nvPr>
        </p:nvGraphicFramePr>
        <p:xfrm>
          <a:off x="0" y="0"/>
          <a:ext cx="161984" cy="161974"/>
        </p:xfrm>
        <a:graphic>
          <a:graphicData uri="http://schemas.openxmlformats.org/presentationml/2006/ole">
            <p:oleObj spid="_x0000_s24762" name="think-cell Slide" r:id="rId26" imgW="360" imgH="360" progId="">
              <p:embed/>
            </p:oleObj>
          </a:graphicData>
        </a:graphic>
      </p:graphicFrame>
      <p:pic>
        <p:nvPicPr>
          <p:cNvPr id="23" name="Picture 142"/>
          <p:cNvPicPr preferRelativeResize="0">
            <a:picLocks noChangeArrowheads="1"/>
          </p:cNvPicPr>
          <p:nvPr/>
        </p:nvPicPr>
        <p:blipFill>
          <a:blip r:embed="rId27" cstate="print">
            <a:extLst>
              <a:ext uri="{28A0092B-C50C-407E-A947-70E740481C1C}">
                <a14:useLocalDpi xmlns:a14="http://schemas.microsoft.com/office/drawing/2010/main" xmlns=""/>
              </a:ext>
            </a:extLst>
          </a:blip>
          <a:srcRect/>
          <a:stretch>
            <a:fillRect/>
          </a:stretch>
        </p:blipFill>
        <p:spPr bwMode="ltGray">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24" name="Picture 140"/>
          <p:cNvPicPr preferRelativeResize="0">
            <a:picLocks noChangeArrowheads="1"/>
          </p:cNvPicPr>
          <p:nvPr/>
        </p:nvPicPr>
        <p:blipFill>
          <a:blip r:embed="rId28" cstate="print">
            <a:extLst>
              <a:ext uri="{28A0092B-C50C-407E-A947-70E740481C1C}">
                <a14:useLocalDpi xmlns:a14="http://schemas.microsoft.com/office/drawing/2010/main" xmlns=""/>
              </a:ext>
            </a:extLst>
          </a:blip>
          <a:srcRect/>
          <a:stretch>
            <a:fillRect/>
          </a:stretch>
        </p:blipFill>
        <p:spPr bwMode="gray">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1033" name="doc id"/>
          <p:cNvSpPr>
            <a:spLocks noChangeArrowheads="1"/>
          </p:cNvSpPr>
          <p:nvPr/>
        </p:nvSpPr>
        <p:spPr bwMode="gray">
          <a:xfrm>
            <a:off x="8853354" y="37255"/>
            <a:ext cx="65" cy="123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r" defTabSz="913526"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34" name="Working Draft" hidden="1"/>
          <p:cNvSpPr txBox="1">
            <a:spLocks noChangeArrowheads="1"/>
          </p:cNvSpPr>
          <p:nvPr/>
        </p:nvSpPr>
        <p:spPr bwMode="gray">
          <a:xfrm rot="5400000">
            <a:off x="8046804" y="1980946"/>
            <a:ext cx="2051844" cy="923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smtClean="0">
                <a:ln>
                  <a:noFill/>
                </a:ln>
                <a:solidFill>
                  <a:srgbClr val="003896"/>
                </a:solidFill>
                <a:effectLst/>
                <a:uLnTx/>
                <a:uFillTx/>
                <a:latin typeface="Arial"/>
                <a:ea typeface="ＭＳ Ｐゴシック"/>
                <a:cs typeface="+mn-cs"/>
              </a:rPr>
              <a:t>Last Modified 2013/04/26 18:03 South Africa Standard Time</a:t>
            </a:r>
            <a:endParaRPr kumimoji="0" lang="en-US" sz="1600" b="0" i="0" u="none" strike="noStrike" kern="1200" cap="none" spc="0" normalizeH="0" baseline="0" noProof="0" dirty="0" smtClean="0">
              <a:ln>
                <a:noFill/>
              </a:ln>
              <a:solidFill>
                <a:srgbClr val="003896"/>
              </a:solidFill>
              <a:effectLst/>
              <a:uLnTx/>
              <a:uFillTx/>
              <a:latin typeface="Arial"/>
              <a:ea typeface="ＭＳ Ｐゴシック"/>
              <a:cs typeface="+mn-cs"/>
            </a:endParaRPr>
          </a:p>
        </p:txBody>
      </p:sp>
      <p:sp>
        <p:nvSpPr>
          <p:cNvPr id="1035" name="Printed" hidden="1"/>
          <p:cNvSpPr txBox="1">
            <a:spLocks noChangeArrowheads="1"/>
          </p:cNvSpPr>
          <p:nvPr/>
        </p:nvSpPr>
        <p:spPr bwMode="gray">
          <a:xfrm rot="5400000">
            <a:off x="8086079" y="4198926"/>
            <a:ext cx="1973297" cy="923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smtClean="0">
                <a:ln>
                  <a:noFill/>
                </a:ln>
                <a:solidFill>
                  <a:srgbClr val="003896"/>
                </a:solidFill>
                <a:effectLst/>
                <a:uLnTx/>
                <a:uFillTx/>
                <a:latin typeface="Arial"/>
                <a:ea typeface="ＭＳ Ｐゴシック"/>
                <a:cs typeface="+mn-cs"/>
              </a:rPr>
              <a:t>Printed 2013/04/21 08:22 PM South Africa Standard Time</a:t>
            </a:r>
            <a:endParaRPr kumimoji="0" lang="en-US" sz="1600" b="0" i="0" u="none" strike="noStrike" kern="1200" cap="none" spc="0" normalizeH="0" baseline="0" noProof="0" dirty="0" smtClean="0">
              <a:ln>
                <a:noFill/>
              </a:ln>
              <a:solidFill>
                <a:srgbClr val="003896"/>
              </a:solidFill>
              <a:effectLst/>
              <a:uLnTx/>
              <a:uFillTx/>
              <a:latin typeface="Arial"/>
              <a:ea typeface="ＭＳ Ｐゴシック"/>
              <a:cs typeface="+mn-cs"/>
            </a:endParaRPr>
          </a:p>
        </p:txBody>
      </p:sp>
      <p:sp>
        <p:nvSpPr>
          <p:cNvPr id="1036" name="Rectangle 286"/>
          <p:cNvSpPr>
            <a:spLocks noGrp="1" noChangeArrowheads="1"/>
          </p:cNvSpPr>
          <p:nvPr>
            <p:ph type="body" idx="1"/>
          </p:nvPr>
        </p:nvSpPr>
        <p:spPr bwMode="gray">
          <a:xfrm>
            <a:off x="1482155" y="2685377"/>
            <a:ext cx="4389768" cy="125611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gray">
          <a:xfrm>
            <a:off x="122238" y="300315"/>
            <a:ext cx="700257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noProof="0" dirty="0" smtClean="0"/>
              <a:t>Click to edit Master title style</a:t>
            </a:r>
          </a:p>
        </p:txBody>
      </p:sp>
      <p:sp>
        <p:nvSpPr>
          <p:cNvPr id="10" name="McK 1. On-page tracker" hidden="1"/>
          <p:cNvSpPr>
            <a:spLocks noChangeArrowheads="1"/>
          </p:cNvSpPr>
          <p:nvPr/>
        </p:nvSpPr>
        <p:spPr bwMode="gray">
          <a:xfrm>
            <a:off x="122238" y="27536"/>
            <a:ext cx="73417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TRACKER</a:t>
            </a:r>
          </a:p>
        </p:txBody>
      </p:sp>
      <p:sp>
        <p:nvSpPr>
          <p:cNvPr id="11" name="McK 3. Unit of measure" hidden="1"/>
          <p:cNvSpPr txBox="1">
            <a:spLocks noChangeArrowheads="1"/>
          </p:cNvSpPr>
          <p:nvPr/>
        </p:nvSpPr>
        <p:spPr bwMode="gray">
          <a:xfrm>
            <a:off x="122238" y="993681"/>
            <a:ext cx="4479388" cy="251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808080"/>
                </a:solidFill>
                <a:effectLst/>
                <a:uLnTx/>
                <a:uFillTx/>
                <a:latin typeface="Arial"/>
                <a:ea typeface="ＭＳ Ｐゴシック"/>
                <a:cs typeface="+mn-cs"/>
              </a:rPr>
              <a:t>Unit of measure</a:t>
            </a:r>
          </a:p>
        </p:txBody>
      </p:sp>
      <p:grpSp>
        <p:nvGrpSpPr>
          <p:cNvPr id="12" name="McK Slide Elements" hidden="1"/>
          <p:cNvGrpSpPr>
            <a:grpSpLocks/>
          </p:cNvGrpSpPr>
          <p:nvPr/>
        </p:nvGrpSpPr>
        <p:grpSpPr bwMode="gray">
          <a:xfrm>
            <a:off x="122238" y="6403895"/>
            <a:ext cx="8555037" cy="361206"/>
            <a:chOff x="75" y="3927"/>
            <a:chExt cx="5385" cy="223"/>
          </a:xfrm>
        </p:grpSpPr>
        <p:sp>
          <p:nvSpPr>
            <p:cNvPr id="13" name="McK 4. Footnote"/>
            <p:cNvSpPr txBox="1">
              <a:spLocks noChangeArrowheads="1"/>
            </p:cNvSpPr>
            <p:nvPr/>
          </p:nvSpPr>
          <p:spPr bwMode="gray">
            <a:xfrm>
              <a:off x="75" y="3927"/>
              <a:ext cx="5385" cy="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nchorCtr="0">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4775" marR="0" lvl="0" indent="-104775" algn="l" defTabSz="89535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3896"/>
                  </a:solidFill>
                  <a:effectLst/>
                  <a:uLnTx/>
                  <a:uFillTx/>
                  <a:latin typeface="Arial"/>
                  <a:ea typeface="ＭＳ Ｐゴシック"/>
                  <a:cs typeface="+mn-cs"/>
                </a:rPr>
                <a:t>1 Footnote</a:t>
              </a:r>
            </a:p>
          </p:txBody>
        </p:sp>
        <p:sp>
          <p:nvSpPr>
            <p:cNvPr id="14" name="McK 5. Source"/>
            <p:cNvSpPr>
              <a:spLocks noChangeArrowheads="1"/>
            </p:cNvSpPr>
            <p:nvPr/>
          </p:nvSpPr>
          <p:spPr bwMode="gray">
            <a:xfrm>
              <a:off x="75" y="4055"/>
              <a:ext cx="5385" cy="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nchorCtr="0">
              <a:spAutoFit/>
            </a:bodyPr>
            <a:lstStyle/>
            <a:p>
              <a:pPr marL="609600" marR="0" lvl="0" indent="-609600" algn="l" defTabSz="913526"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3896"/>
                  </a:solidFill>
                  <a:effectLst/>
                  <a:uLnTx/>
                  <a:uFillTx/>
                  <a:latin typeface="Arial"/>
                  <a:ea typeface="ＭＳ Ｐゴシック"/>
                  <a:cs typeface="+mn-cs"/>
                </a:rPr>
                <a:t>Source: Source</a:t>
              </a:r>
              <a:endParaRPr kumimoji="0" lang="en-US" sz="10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15" name="ACET" hidden="1"/>
          <p:cNvGrpSpPr>
            <a:grpSpLocks/>
          </p:cNvGrpSpPr>
          <p:nvPr/>
        </p:nvGrpSpPr>
        <p:grpSpPr bwMode="gray">
          <a:xfrm>
            <a:off x="1482155" y="2037234"/>
            <a:ext cx="4350892" cy="518318"/>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3896"/>
                  </a:solidFill>
                  <a:effectLst/>
                  <a:uLnTx/>
                  <a:uFillTx/>
                  <a:latin typeface="Arial"/>
                  <a:ea typeface="ＭＳ Ｐゴシック"/>
                  <a:cs typeface="+mn-cs"/>
                </a:rPr>
                <a:t>Title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808080"/>
                  </a:solidFill>
                  <a:effectLst/>
                  <a:uLnTx/>
                  <a:uFillTx/>
                  <a:latin typeface="Arial"/>
                  <a:ea typeface="ＭＳ Ｐゴシック"/>
                  <a:cs typeface="+mn-cs"/>
                </a:rPr>
                <a:t>Unit of measure</a:t>
              </a:r>
            </a:p>
          </p:txBody>
        </p:sp>
      </p:grpSp>
      <p:sp>
        <p:nvSpPr>
          <p:cNvPr id="22" name="Slide Number"/>
          <p:cNvSpPr txBox="1">
            <a:spLocks/>
          </p:cNvSpPr>
          <p:nvPr/>
        </p:nvSpPr>
        <p:spPr bwMode="gray">
          <a:xfrm>
            <a:off x="8906228" y="6611154"/>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C328C1-A84F-4A39-A664-DBA00541A8C6}" type="slidenum">
              <a:rPr kumimoji="0" lang="en-US" sz="1000" b="1" i="0" u="none" strike="noStrike" kern="1200" cap="none" spc="0" normalizeH="0" baseline="0" noProof="0" smtClean="0">
                <a:ln>
                  <a:noFill/>
                </a:ln>
                <a:solidFill>
                  <a:srgbClr val="83725B"/>
                </a:solidFill>
                <a:effectLst/>
                <a:uLnTx/>
                <a:uFillTx/>
                <a:latin typeface="Arial"/>
                <a:ea typeface="ＭＳ Ｐゴシック"/>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1" i="0" u="none" strike="noStrike" kern="1200" cap="none" spc="0" normalizeH="0" baseline="0" noProof="0" dirty="0">
              <a:ln>
                <a:noFill/>
              </a:ln>
              <a:solidFill>
                <a:srgbClr val="83725B"/>
              </a:solidFill>
              <a:effectLst/>
              <a:uLnTx/>
              <a:uFillTx/>
              <a:latin typeface="Arial"/>
              <a:ea typeface="ＭＳ Ｐゴシック"/>
              <a:cs typeface="+mn-cs"/>
            </a:endParaRPr>
          </a:p>
        </p:txBody>
      </p:sp>
      <p:grpSp>
        <p:nvGrpSpPr>
          <p:cNvPr id="27" name="LegendBoxes" hidden="1"/>
          <p:cNvGrpSpPr>
            <a:grpSpLocks/>
          </p:cNvGrpSpPr>
          <p:nvPr/>
        </p:nvGrpSpPr>
        <p:grpSpPr bwMode="gray">
          <a:xfrm>
            <a:off x="8094594" y="1048052"/>
            <a:ext cx="758825" cy="995363"/>
            <a:chOff x="4936" y="176"/>
            <a:chExt cx="478" cy="627"/>
          </a:xfrm>
        </p:grpSpPr>
        <p:sp>
          <p:nvSpPr>
            <p:cNvPr id="28" name="Legend1"/>
            <p:cNvSpPr>
              <a:spLocks noChangeArrowheads="1"/>
            </p:cNvSpPr>
            <p:nvPr/>
          </p:nvSpPr>
          <p:spPr bwMode="gray">
            <a:xfrm>
              <a:off x="5096" y="176"/>
              <a:ext cx="318" cy="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83725B"/>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29"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0" name="Legend2"/>
            <p:cNvSpPr>
              <a:spLocks noChangeArrowheads="1"/>
            </p:cNvSpPr>
            <p:nvPr/>
          </p:nvSpPr>
          <p:spPr bwMode="gray">
            <a:xfrm>
              <a:off x="5096" y="346"/>
              <a:ext cx="318" cy="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83725B"/>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1"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2" name="Legend3"/>
            <p:cNvSpPr>
              <a:spLocks noChangeArrowheads="1"/>
            </p:cNvSpPr>
            <p:nvPr/>
          </p:nvSpPr>
          <p:spPr bwMode="gray">
            <a:xfrm>
              <a:off x="5096" y="517"/>
              <a:ext cx="318" cy="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83725B"/>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3"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4" name="Legend4"/>
            <p:cNvSpPr>
              <a:spLocks noChangeArrowheads="1"/>
            </p:cNvSpPr>
            <p:nvPr/>
          </p:nvSpPr>
          <p:spPr bwMode="gray">
            <a:xfrm>
              <a:off x="5096" y="688"/>
              <a:ext cx="318" cy="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83725B"/>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5"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36" name="LegendLines" hidden="1"/>
          <p:cNvGrpSpPr>
            <a:grpSpLocks/>
          </p:cNvGrpSpPr>
          <p:nvPr/>
        </p:nvGrpSpPr>
        <p:grpSpPr bwMode="gray">
          <a:xfrm>
            <a:off x="7786619" y="1048052"/>
            <a:ext cx="1066800" cy="728663"/>
            <a:chOff x="4750" y="176"/>
            <a:chExt cx="672" cy="459"/>
          </a:xfrm>
        </p:grpSpPr>
        <p:sp>
          <p:nvSpPr>
            <p:cNvPr id="37"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8"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9"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40" name="Legend1"/>
            <p:cNvSpPr>
              <a:spLocks noChangeArrowheads="1"/>
            </p:cNvSpPr>
            <p:nvPr/>
          </p:nvSpPr>
          <p:spPr bwMode="gray">
            <a:xfrm>
              <a:off x="5104" y="176"/>
              <a:ext cx="318" cy="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83725B"/>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41" name="Legend2"/>
            <p:cNvSpPr>
              <a:spLocks noChangeArrowheads="1"/>
            </p:cNvSpPr>
            <p:nvPr/>
          </p:nvSpPr>
          <p:spPr bwMode="gray">
            <a:xfrm>
              <a:off x="5104" y="344"/>
              <a:ext cx="318" cy="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83725B"/>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42" name="Legend3"/>
            <p:cNvSpPr>
              <a:spLocks noChangeArrowheads="1"/>
            </p:cNvSpPr>
            <p:nvPr/>
          </p:nvSpPr>
          <p:spPr bwMode="gray">
            <a:xfrm>
              <a:off x="5104" y="520"/>
              <a:ext cx="318" cy="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83725B"/>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grpSp>
      <p:grpSp>
        <p:nvGrpSpPr>
          <p:cNvPr id="43" name="McKSticker" hidden="1"/>
          <p:cNvGrpSpPr/>
          <p:nvPr/>
        </p:nvGrpSpPr>
        <p:grpSpPr bwMode="gray">
          <a:xfrm>
            <a:off x="7794557" y="1048052"/>
            <a:ext cx="1058862" cy="209550"/>
            <a:chOff x="7681913" y="285750"/>
            <a:chExt cx="1058862" cy="209550"/>
          </a:xfrm>
        </p:grpSpPr>
        <p:sp>
          <p:nvSpPr>
            <p:cNvPr id="44" name="StickerRectangle"/>
            <p:cNvSpPr>
              <a:spLocks noChangeArrowheads="1"/>
            </p:cNvSpPr>
            <p:nvPr/>
          </p:nvSpPr>
          <p:spPr bwMode="gray">
            <a:xfrm>
              <a:off x="7681913" y="285750"/>
              <a:ext cx="1058862" cy="20955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marL="0" marR="0" lvl="0" indent="0" algn="r" defTabSz="895350" rtl="0" eaLnBrk="1" fontAlgn="base" latinLnBrk="0" hangingPunct="1">
                <a:lnSpc>
                  <a:spcPct val="100000"/>
                </a:lnSpc>
                <a:spcBef>
                  <a:spcPct val="0"/>
                </a:spcBef>
                <a:spcAft>
                  <a:spcPct val="0"/>
                </a:spcAft>
                <a:buClr>
                  <a:srgbClr val="83725B"/>
                </a:buClr>
                <a:buSzTx/>
                <a:buFontTx/>
                <a:buNone/>
                <a:tabLst/>
                <a:defRPr/>
              </a:pPr>
              <a:r>
                <a:rPr kumimoji="0" lang="en-US" sz="1200" b="0" i="0" u="none" strike="noStrike" kern="1200" cap="none" spc="0" normalizeH="0" baseline="0" noProof="0" dirty="0">
                  <a:ln>
                    <a:noFill/>
                  </a:ln>
                  <a:solidFill>
                    <a:srgbClr val="808080"/>
                  </a:solidFill>
                  <a:effectLst/>
                  <a:uLnTx/>
                  <a:uFillTx/>
                  <a:latin typeface="Arial"/>
                  <a:ea typeface="ＭＳ Ｐゴシック"/>
                  <a:cs typeface="+mn-cs"/>
                </a:rPr>
                <a:t>PRELIMINARY</a:t>
              </a:r>
            </a:p>
          </p:txBody>
        </p:sp>
        <p:cxnSp>
          <p:nvCxnSpPr>
            <p:cNvPr id="45" name="AutoShape 31"/>
            <p:cNvCxnSpPr>
              <a:cxnSpLocks noChangeShapeType="1"/>
              <a:stCxn id="44" idx="2"/>
              <a:endCxn id="44" idx="4"/>
            </p:cNvCxnSpPr>
            <p:nvPr/>
          </p:nvCxnSpPr>
          <p:spPr bwMode="gray">
            <a:xfrm>
              <a:off x="7681913" y="285750"/>
              <a:ext cx="0" cy="209550"/>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46" name="AutoShape 32"/>
            <p:cNvCxnSpPr>
              <a:cxnSpLocks noChangeShapeType="1"/>
              <a:stCxn id="44" idx="4"/>
              <a:endCxn id="44" idx="6"/>
            </p:cNvCxnSpPr>
            <p:nvPr/>
          </p:nvCxnSpPr>
          <p:spPr bwMode="gray">
            <a:xfrm>
              <a:off x="7681913" y="495300"/>
              <a:ext cx="1058862"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47" name="LegendMoons" hidden="1"/>
          <p:cNvGrpSpPr/>
          <p:nvPr/>
        </p:nvGrpSpPr>
        <p:grpSpPr bwMode="gray">
          <a:xfrm>
            <a:off x="8027919" y="1048052"/>
            <a:ext cx="825500" cy="1306516"/>
            <a:chOff x="6655594" y="273840"/>
            <a:chExt cx="825500" cy="1306516"/>
          </a:xfrm>
        </p:grpSpPr>
        <p:grpSp>
          <p:nvGrpSpPr>
            <p:cNvPr id="48" name="MoonLegend1"/>
            <p:cNvGrpSpPr>
              <a:grpSpLocks noChangeAspect="1"/>
            </p:cNvGrpSpPr>
            <p:nvPr>
              <p:custDataLst>
                <p:tags r:id="rId11"/>
              </p:custDataLst>
            </p:nvPr>
          </p:nvGrpSpPr>
          <p:grpSpPr bwMode="gray">
            <a:xfrm>
              <a:off x="6655594" y="273840"/>
              <a:ext cx="209550" cy="209551"/>
              <a:chOff x="4533" y="183"/>
              <a:chExt cx="144" cy="144"/>
            </a:xfrm>
          </p:grpSpPr>
          <p:sp>
            <p:nvSpPr>
              <p:cNvPr id="66" name="Oval 38"/>
              <p:cNvSpPr>
                <a:spLocks noChangeAspect="1" noChangeArrowheads="1"/>
              </p:cNvSpPr>
              <p:nvPr>
                <p:custDataLst>
                  <p:tags r:id="rId24"/>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7" name="Arc 39" hidden="1"/>
              <p:cNvSpPr>
                <a:spLocks noChangeAspect="1"/>
              </p:cNvSpPr>
              <p:nvPr>
                <p:custDataLst>
                  <p:tags r:id="rId25"/>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49" name="MoonLegend2"/>
            <p:cNvGrpSpPr>
              <a:grpSpLocks noChangeAspect="1"/>
            </p:cNvGrpSpPr>
            <p:nvPr>
              <p:custDataLst>
                <p:tags r:id="rId12"/>
              </p:custDataLst>
            </p:nvPr>
          </p:nvGrpSpPr>
          <p:grpSpPr bwMode="gray">
            <a:xfrm>
              <a:off x="6655594" y="548081"/>
              <a:ext cx="209550" cy="209551"/>
              <a:chOff x="1694" y="2044"/>
              <a:chExt cx="160" cy="160"/>
            </a:xfrm>
          </p:grpSpPr>
          <p:sp>
            <p:nvSpPr>
              <p:cNvPr id="64" name="Oval 41"/>
              <p:cNvSpPr>
                <a:spLocks noChangeAspect="1" noChangeArrowheads="1"/>
              </p:cNvSpPr>
              <p:nvPr>
                <p:custDataLst>
                  <p:tags r:id="rId22"/>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5" name="Arc 42"/>
              <p:cNvSpPr>
                <a:spLocks noChangeAspect="1"/>
              </p:cNvSpPr>
              <p:nvPr>
                <p:custDataLst>
                  <p:tags r:id="rId23"/>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50" name="MoonLegend4"/>
            <p:cNvGrpSpPr>
              <a:grpSpLocks noChangeAspect="1"/>
            </p:cNvGrpSpPr>
            <p:nvPr>
              <p:custDataLst>
                <p:tags r:id="rId13"/>
              </p:custDataLst>
            </p:nvPr>
          </p:nvGrpSpPr>
          <p:grpSpPr bwMode="gray">
            <a:xfrm>
              <a:off x="6655594" y="1096563"/>
              <a:ext cx="209550" cy="209551"/>
              <a:chOff x="4495" y="1198"/>
              <a:chExt cx="160" cy="160"/>
            </a:xfrm>
          </p:grpSpPr>
          <p:sp>
            <p:nvSpPr>
              <p:cNvPr id="62" name="Oval 47"/>
              <p:cNvSpPr>
                <a:spLocks noChangeAspect="1" noChangeArrowheads="1"/>
              </p:cNvSpPr>
              <p:nvPr>
                <p:custDataLst>
                  <p:tags r:id="rId20"/>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3" name="Arc 48"/>
              <p:cNvSpPr>
                <a:spLocks noChangeAspect="1"/>
              </p:cNvSpPr>
              <p:nvPr>
                <p:custDataLst>
                  <p:tags r:id="rId21"/>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51" name="MoonLegend5"/>
            <p:cNvGrpSpPr>
              <a:grpSpLocks noChangeAspect="1"/>
            </p:cNvGrpSpPr>
            <p:nvPr>
              <p:custDataLst>
                <p:tags r:id="rId14"/>
              </p:custDataLst>
            </p:nvPr>
          </p:nvGrpSpPr>
          <p:grpSpPr bwMode="gray">
            <a:xfrm>
              <a:off x="6655594" y="1370805"/>
              <a:ext cx="209550" cy="209551"/>
              <a:chOff x="4495" y="1440"/>
              <a:chExt cx="160" cy="160"/>
            </a:xfrm>
          </p:grpSpPr>
          <p:sp>
            <p:nvSpPr>
              <p:cNvPr id="60" name="Oval 50"/>
              <p:cNvSpPr>
                <a:spLocks noChangeAspect="1" noChangeArrowheads="1"/>
              </p:cNvSpPr>
              <p:nvPr>
                <p:custDataLst>
                  <p:tags r:id="rId18"/>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1" name="Oval 51"/>
              <p:cNvSpPr>
                <a:spLocks noChangeAspect="1" noChangeArrowheads="1"/>
              </p:cNvSpPr>
              <p:nvPr>
                <p:custDataLst>
                  <p:tags r:id="rId19"/>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sp>
          <p:nvSpPr>
            <p:cNvPr id="52" name="Legend1"/>
            <p:cNvSpPr>
              <a:spLocks noChangeArrowheads="1"/>
            </p:cNvSpPr>
            <p:nvPr/>
          </p:nvSpPr>
          <p:spPr bwMode="gray">
            <a:xfrm>
              <a:off x="6976269" y="286540"/>
              <a:ext cx="504825"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83725B"/>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3" name="Legend2"/>
            <p:cNvSpPr>
              <a:spLocks noChangeArrowheads="1"/>
            </p:cNvSpPr>
            <p:nvPr/>
          </p:nvSpPr>
          <p:spPr bwMode="gray">
            <a:xfrm>
              <a:off x="6976269" y="561178"/>
              <a:ext cx="504825"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83725B"/>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4" name="Legend3"/>
            <p:cNvSpPr>
              <a:spLocks noChangeArrowheads="1"/>
            </p:cNvSpPr>
            <p:nvPr/>
          </p:nvSpPr>
          <p:spPr bwMode="gray">
            <a:xfrm>
              <a:off x="6976269" y="835817"/>
              <a:ext cx="504825"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83725B"/>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5" name="Legend4"/>
            <p:cNvSpPr>
              <a:spLocks noChangeArrowheads="1"/>
            </p:cNvSpPr>
            <p:nvPr/>
          </p:nvSpPr>
          <p:spPr bwMode="gray">
            <a:xfrm>
              <a:off x="6976269" y="1107280"/>
              <a:ext cx="504825"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83725B"/>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6" name="Legend5"/>
            <p:cNvSpPr>
              <a:spLocks noChangeArrowheads="1"/>
            </p:cNvSpPr>
            <p:nvPr/>
          </p:nvSpPr>
          <p:spPr bwMode="gray">
            <a:xfrm>
              <a:off x="6976269" y="1383505"/>
              <a:ext cx="504825"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83725B"/>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grpSp>
          <p:nvGrpSpPr>
            <p:cNvPr id="57" name="MoonLegend3"/>
            <p:cNvGrpSpPr>
              <a:grpSpLocks noChangeAspect="1"/>
            </p:cNvGrpSpPr>
            <p:nvPr>
              <p:custDataLst>
                <p:tags r:id="rId15"/>
              </p:custDataLst>
            </p:nvPr>
          </p:nvGrpSpPr>
          <p:grpSpPr bwMode="gray">
            <a:xfrm>
              <a:off x="6655594" y="822322"/>
              <a:ext cx="209550" cy="209551"/>
              <a:chOff x="4495" y="1198"/>
              <a:chExt cx="160" cy="160"/>
            </a:xfrm>
          </p:grpSpPr>
          <p:sp>
            <p:nvSpPr>
              <p:cNvPr id="58"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59" name="Arc 48"/>
              <p:cNvSpPr>
                <a:spLocks noChangeAspect="1"/>
              </p:cNvSpPr>
              <p:nvPr>
                <p:custDataLst>
                  <p:tags r:id="rId17"/>
                </p:custDataLst>
              </p:nvPr>
            </p:nvSpPr>
            <p:spPr bwMode="gray">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spTree>
    <p:extLst>
      <p:ext uri="{BB962C8B-B14F-4D97-AF65-F5344CB8AC3E}">
        <p14:creationId xmlns:p14="http://schemas.microsoft.com/office/powerpoint/2010/main" xmlns="" val="307896853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903" r:id="rId8"/>
  </p:sldLayoutIdLst>
  <p:timing>
    <p:tnLst>
      <p:par>
        <p:cTn id="1" dur="indefinite" restart="never" nodeType="tmRoot"/>
      </p:par>
    </p:tnLst>
  </p:timing>
  <p:hf hdr="0" ftr="0" dt="0"/>
  <p:txStyles>
    <p:titleStyle>
      <a:lvl1pPr algn="l" defTabSz="913526" rtl="0" eaLnBrk="1" fontAlgn="base" hangingPunct="1">
        <a:spcBef>
          <a:spcPct val="0"/>
        </a:spcBef>
        <a:spcAft>
          <a:spcPct val="0"/>
        </a:spcAft>
        <a:tabLst>
          <a:tab pos="275353" algn="l"/>
        </a:tabLst>
        <a:defRPr sz="2400" b="0" baseline="0">
          <a:solidFill>
            <a:schemeClr val="bg1"/>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rgbClr val="83725B"/>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rgbClr val="83725B"/>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rgbClr val="83725B"/>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rgbClr val="83725B"/>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2871317028"/>
              </p:ext>
            </p:extLst>
          </p:nvPr>
        </p:nvGraphicFramePr>
        <p:xfrm>
          <a:off x="0" y="0"/>
          <a:ext cx="161984" cy="161974"/>
        </p:xfrm>
        <a:graphic>
          <a:graphicData uri="http://schemas.openxmlformats.org/presentationml/2006/ole">
            <p:oleObj spid="_x0000_s237679" name="think-cell Slide" r:id="rId30" imgW="360" imgH="360" progId="">
              <p:embed/>
            </p:oleObj>
          </a:graphicData>
        </a:graphic>
      </p:graphicFrame>
      <p:pic>
        <p:nvPicPr>
          <p:cNvPr id="12392" name="Picture 104"/>
          <p:cNvPicPr>
            <a:picLocks noChangeAspect="1" noChangeArrowheads="1"/>
          </p:cNvPicPr>
          <p:nvPr/>
        </p:nvPicPr>
        <p:blipFill>
          <a:blip r:embed="rId31" cstate="email">
            <a:extLst>
              <a:ext uri="{28A0092B-C50C-407E-A947-70E740481C1C}">
                <a14:useLocalDpi xmlns:a14="http://schemas.microsoft.com/office/drawing/2010/main" xmlns=""/>
              </a:ext>
            </a:extLst>
          </a:blip>
          <a:srcRect/>
          <a:stretch>
            <a:fillRect/>
          </a:stretch>
        </p:blipFill>
        <p:spPr bwMode="auto">
          <a:xfrm>
            <a:off x="0" y="0"/>
            <a:ext cx="7734300" cy="97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6" y="2581478"/>
            <a:ext cx="4389768" cy="123110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0" name="McK 1. On-page tracker" hidden="1"/>
          <p:cNvSpPr>
            <a:spLocks noChangeArrowheads="1"/>
          </p:cNvSpPr>
          <p:nvPr/>
        </p:nvSpPr>
        <p:spPr bwMode="auto">
          <a:xfrm>
            <a:off x="121488" y="1755"/>
            <a:ext cx="73417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200" dirty="0">
                <a:solidFill>
                  <a:srgbClr val="FFFFFF"/>
                </a:solidFill>
                <a:cs typeface="Arial" pitchFamily="34" charset="0"/>
              </a:rPr>
              <a:t>TRACKER</a:t>
            </a:r>
          </a:p>
        </p:txBody>
      </p:sp>
      <p:sp>
        <p:nvSpPr>
          <p:cNvPr id="11" name="McK 3. Unit of measure" hidden="1"/>
          <p:cNvSpPr txBox="1">
            <a:spLocks noChangeArrowheads="1"/>
          </p:cNvSpPr>
          <p:nvPr/>
        </p:nvSpPr>
        <p:spPr bwMode="auto">
          <a:xfrm>
            <a:off x="121490" y="986831"/>
            <a:ext cx="4417174"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cs typeface="Arial" pitchFamily="34" charset="0"/>
              </a:rPr>
              <a:t>Unit of measure</a:t>
            </a:r>
          </a:p>
        </p:txBody>
      </p:sp>
      <p:grpSp>
        <p:nvGrpSpPr>
          <p:cNvPr id="15" name="ACET" hidden="1"/>
          <p:cNvGrpSpPr>
            <a:grpSpLocks/>
          </p:cNvGrpSpPr>
          <p:nvPr/>
        </p:nvGrpSpPr>
        <p:grpSpPr bwMode="auto">
          <a:xfrm>
            <a:off x="2377116" y="1990667"/>
            <a:ext cx="4389768" cy="510220"/>
            <a:chOff x="915" y="715"/>
            <a:chExt cx="2686" cy="315"/>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3896"/>
                  </a:solidFill>
                  <a:cs typeface="Arial" pitchFamily="34" charset="0"/>
                </a:rPr>
                <a:t>Title</a:t>
              </a:r>
            </a:p>
            <a:p>
              <a:pPr fontAlgn="base">
                <a:spcBef>
                  <a:spcPct val="0"/>
                </a:spcBef>
                <a:spcAft>
                  <a:spcPct val="0"/>
                </a:spcAft>
              </a:pPr>
              <a:r>
                <a:rPr lang="en-US" sz="1600" dirty="0">
                  <a:solidFill>
                    <a:srgbClr val="808080"/>
                  </a:solidFill>
                  <a:cs typeface="Arial" pitchFamily="34" charset="0"/>
                </a:rPr>
                <a:t>Unit of measure</a:t>
              </a:r>
            </a:p>
          </p:txBody>
        </p:sp>
      </p:grpSp>
      <p:pic>
        <p:nvPicPr>
          <p:cNvPr id="23" name="Picture 140"/>
          <p:cNvPicPr>
            <a:picLocks noChangeArrowheads="1"/>
          </p:cNvPicPr>
          <p:nvPr/>
        </p:nvPicPr>
        <p:blipFill>
          <a:blip r:embed="rId32" cstate="print">
            <a:extLst>
              <a:ext uri="{28A0092B-C50C-407E-A947-70E740481C1C}">
                <a14:useLocalDpi xmlns:a14="http://schemas.microsoft.com/office/drawing/2010/main" xmlns=""/>
              </a:ext>
            </a:extLst>
          </a:blip>
          <a:srcRect/>
          <a:stretch>
            <a:fillRect/>
          </a:stretch>
        </p:blipFill>
        <p:spPr bwMode="ltGray">
          <a:xfrm>
            <a:off x="7755722" y="338932"/>
            <a:ext cx="1173162" cy="2952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Title Placeholder 2"/>
          <p:cNvSpPr>
            <a:spLocks noGrp="1" noChangeArrowheads="1"/>
          </p:cNvSpPr>
          <p:nvPr>
            <p:ph type="title"/>
          </p:nvPr>
        </p:nvSpPr>
        <p:spPr bwMode="auto">
          <a:xfrm>
            <a:off x="121490" y="301903"/>
            <a:ext cx="700257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p:nvGrpSpPr>
        <p:grpSpPr bwMode="auto">
          <a:xfrm>
            <a:off x="8153635" y="1037381"/>
            <a:ext cx="763588" cy="99695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nvGrpSpPr>
          <p:cNvPr id="34" name="LegendLines" hidden="1"/>
          <p:cNvGrpSpPr>
            <a:grpSpLocks/>
          </p:cNvGrpSpPr>
          <p:nvPr/>
        </p:nvGrpSpPr>
        <p:grpSpPr bwMode="auto">
          <a:xfrm>
            <a:off x="7845660" y="1037381"/>
            <a:ext cx="1071563" cy="730251"/>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3896"/>
                </a:solidFill>
                <a:cs typeface="Arial" pitchFamily="34" charset="0"/>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3896"/>
                </a:solidFill>
                <a:cs typeface="Arial" pitchFamily="34" charset="0"/>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3896"/>
                </a:solidFill>
                <a:cs typeface="Arial" pitchFamily="34" charset="0"/>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grpSp>
      <p:grpSp>
        <p:nvGrpSpPr>
          <p:cNvPr id="41" name="McKSticker" hidden="1"/>
          <p:cNvGrpSpPr/>
          <p:nvPr/>
        </p:nvGrpSpPr>
        <p:grpSpPr bwMode="auto">
          <a:xfrm>
            <a:off x="7850328" y="1037381"/>
            <a:ext cx="1066895" cy="212366"/>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83725B"/>
                </a:buClr>
              </a:pPr>
              <a:r>
                <a:rPr lang="en-US" sz="1200" dirty="0">
                  <a:solidFill>
                    <a:srgbClr val="808080"/>
                  </a:solidFill>
                  <a:cs typeface="Arial" pitchFamily="34" charset="0"/>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45" name="LegendMoons" hidden="1"/>
          <p:cNvGrpSpPr/>
          <p:nvPr/>
        </p:nvGrpSpPr>
        <p:grpSpPr bwMode="auto">
          <a:xfrm>
            <a:off x="8086793" y="1037381"/>
            <a:ext cx="830430" cy="1306516"/>
            <a:chOff x="6655594" y="273840"/>
            <a:chExt cx="830430" cy="1306516"/>
          </a:xfrm>
        </p:grpSpPr>
        <p:grpSp>
          <p:nvGrpSpPr>
            <p:cNvPr id="46" name="MoonLegend1"/>
            <p:cNvGrpSpPr>
              <a:grpSpLocks noChangeAspect="1"/>
            </p:cNvGrpSpPr>
            <p:nvPr>
              <p:custDataLst>
                <p:tags r:id="rId15"/>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8"/>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65" name="Arc 39"/>
              <p:cNvSpPr>
                <a:spLocks noChangeAspect="1"/>
              </p:cNvSpPr>
              <p:nvPr>
                <p:custDataLst>
                  <p:tags r:id="rId29"/>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nvGrpSpPr>
            <p:cNvPr id="47" name="MoonLegend2"/>
            <p:cNvGrpSpPr>
              <a:grpSpLocks noChangeAspect="1"/>
            </p:cNvGrpSpPr>
            <p:nvPr>
              <p:custDataLst>
                <p:tags r:id="rId16"/>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6"/>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63" name="Arc 42"/>
              <p:cNvSpPr>
                <a:spLocks noChangeAspect="1"/>
              </p:cNvSpPr>
              <p:nvPr>
                <p:custDataLst>
                  <p:tags r:id="rId27"/>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nvGrpSpPr>
            <p:cNvPr id="48" name="MoonLegend4"/>
            <p:cNvGrpSpPr>
              <a:grpSpLocks noChangeAspect="1"/>
            </p:cNvGrpSpPr>
            <p:nvPr>
              <p:custDataLst>
                <p:tags r:id="rId17"/>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61" name="Arc 48"/>
              <p:cNvSpPr>
                <a:spLocks noChangeAspect="1"/>
              </p:cNvSpPr>
              <p:nvPr>
                <p:custDataLst>
                  <p:tags r:id="rId25"/>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nvGrpSpPr>
            <p:cNvPr id="49" name="MoonLegend5"/>
            <p:cNvGrpSpPr>
              <a:grpSpLocks noChangeAspect="1"/>
            </p:cNvGrpSpPr>
            <p:nvPr>
              <p:custDataLst>
                <p:tags r:id="rId18"/>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22"/>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59" name="Oval 51"/>
              <p:cNvSpPr>
                <a:spLocks noChangeAspect="1" noChangeArrowheads="1"/>
              </p:cNvSpPr>
              <p:nvPr>
                <p:custDataLst>
                  <p:tags r:id="rId23"/>
                </p:custDataLst>
              </p:nvPr>
            </p:nvSpPr>
            <p:spPr bwMode="auto">
              <a:xfrm>
                <a:off x="4495" y="1440"/>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grpSp>
          <p:nvGrpSpPr>
            <p:cNvPr id="55" name="MoonLegend3"/>
            <p:cNvGrpSpPr>
              <a:grpSpLocks noChangeAspect="1"/>
            </p:cNvGrpSpPr>
            <p:nvPr>
              <p:custDataLst>
                <p:tags r:id="rId19"/>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57" name="Arc 48"/>
              <p:cNvSpPr>
                <a:spLocks noChangeAspect="1"/>
              </p:cNvSpPr>
              <p:nvPr>
                <p:custDataLst>
                  <p:tags r:id="rId21"/>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grpSp>
        <p:nvGrpSpPr>
          <p:cNvPr id="67" name="McK Moon" hidden="1"/>
          <p:cNvGrpSpPr>
            <a:grpSpLocks noChangeAspect="1"/>
          </p:cNvGrpSpPr>
          <p:nvPr>
            <p:custDataLst>
              <p:tags r:id="rId12"/>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13"/>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3896"/>
                </a:solidFill>
                <a:cs typeface="Arial" pitchFamily="34" charset="0"/>
              </a:endParaRPr>
            </a:p>
          </p:txBody>
        </p:sp>
        <p:sp>
          <p:nvSpPr>
            <p:cNvPr id="69" name="Arc 91"/>
            <p:cNvSpPr>
              <a:spLocks noChangeAspect="1"/>
            </p:cNvSpPr>
            <p:nvPr>
              <p:custDataLst>
                <p:tags r:id="rId14"/>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3896"/>
                </a:solidFill>
                <a:cs typeface="Arial" pitchFamily="34" charset="0"/>
              </a:endParaRPr>
            </a:p>
          </p:txBody>
        </p:sp>
      </p:grpSp>
      <p:grpSp>
        <p:nvGrpSpPr>
          <p:cNvPr id="66" name="McK Slide Elements" hidden="1"/>
          <p:cNvGrpSpPr/>
          <p:nvPr/>
        </p:nvGrpSpPr>
        <p:grpSpPr bwMode="auto">
          <a:xfrm>
            <a:off x="121490" y="6195417"/>
            <a:ext cx="8163965" cy="368503"/>
            <a:chOff x="121488" y="6352634"/>
            <a:chExt cx="8794114" cy="368503"/>
          </a:xfrm>
        </p:grpSpPr>
        <p:sp>
          <p:nvSpPr>
            <p:cNvPr id="70" name="McK 4. Footnote"/>
            <p:cNvSpPr txBox="1">
              <a:spLocks noChangeArrowheads="1"/>
            </p:cNvSpPr>
            <p:nvPr/>
          </p:nvSpPr>
          <p:spPr bwMode="auto">
            <a:xfrm>
              <a:off x="121488" y="6352634"/>
              <a:ext cx="8794114"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cs typeface="Arial" pitchFamily="34" charset="0"/>
                </a:rPr>
                <a:t>1 Footnote</a:t>
              </a:r>
            </a:p>
          </p:txBody>
        </p:sp>
        <p:sp>
          <p:nvSpPr>
            <p:cNvPr id="71" name="McK 5. Source"/>
            <p:cNvSpPr>
              <a:spLocks noChangeArrowheads="1"/>
            </p:cNvSpPr>
            <p:nvPr/>
          </p:nvSpPr>
          <p:spPr bwMode="auto">
            <a:xfrm>
              <a:off x="121488" y="6567249"/>
              <a:ext cx="8794112"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12775" indent="-612775" defTabSz="913526" fontAlgn="base">
                <a:spcBef>
                  <a:spcPct val="0"/>
                </a:spcBef>
                <a:spcAft>
                  <a:spcPct val="0"/>
                </a:spcAft>
                <a:tabLst>
                  <a:tab pos="617538" algn="l"/>
                </a:tabLst>
              </a:pPr>
              <a:r>
                <a:rPr lang="en-US" sz="1000" dirty="0">
                  <a:solidFill>
                    <a:srgbClr val="003896"/>
                  </a:solidFill>
                  <a:cs typeface="Arial" pitchFamily="34" charset="0"/>
                </a:rPr>
                <a:t>SOURCE: Source</a:t>
              </a:r>
            </a:p>
          </p:txBody>
        </p:sp>
      </p:grpSp>
      <p:sp>
        <p:nvSpPr>
          <p:cNvPr id="4" name="Date Placeholder 3"/>
          <p:cNvSpPr>
            <a:spLocks noGrp="1"/>
          </p:cNvSpPr>
          <p:nvPr>
            <p:ph type="dt" sz="half" idx="2"/>
          </p:nvPr>
        </p:nvSpPr>
        <p:spPr>
          <a:xfrm>
            <a:off x="121490" y="6647941"/>
            <a:ext cx="564257" cy="153888"/>
          </a:xfrm>
          <a:prstGeom prst="rect">
            <a:avLst/>
          </a:prstGeom>
        </p:spPr>
        <p:txBody>
          <a:bodyPr vert="horz" wrap="none" lIns="0" tIns="0" rIns="0" bIns="0" rtlCol="0" anchor="b" anchorCtr="0">
            <a:spAutoFit/>
          </a:bodyPr>
          <a:lstStyle>
            <a:lvl1pPr algn="l">
              <a:defRPr lang="en-US" sz="1000" u="none" baseline="0" smtClean="0">
                <a:solidFill>
                  <a:schemeClr val="tx2"/>
                </a:solidFill>
                <a:latin typeface="+mn-lt"/>
              </a:defRPr>
            </a:lvl1pPr>
          </a:lstStyle>
          <a:p>
            <a:pPr fontAlgn="base">
              <a:spcBef>
                <a:spcPct val="0"/>
              </a:spcBef>
              <a:spcAft>
                <a:spcPct val="0"/>
              </a:spcAft>
            </a:pPr>
            <a:endParaRPr dirty="0">
              <a:solidFill>
                <a:srgbClr val="83725B"/>
              </a:solidFill>
              <a:cs typeface="Arial" pitchFamily="34" charset="0"/>
            </a:endParaRPr>
          </a:p>
        </p:txBody>
      </p:sp>
    </p:spTree>
    <p:extLst>
      <p:ext uri="{BB962C8B-B14F-4D97-AF65-F5344CB8AC3E}">
        <p14:creationId xmlns:p14="http://schemas.microsoft.com/office/powerpoint/2010/main" xmlns="" val="3037013426"/>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Lst>
  <p:timing>
    <p:tnLst>
      <p:par>
        <p:cTn id="1" dur="indefinite" restart="never" nodeType="tmRoot"/>
      </p:par>
    </p:tnLst>
  </p:timing>
  <p:hf hdr="0" ftr="0" dt="0"/>
  <p:txStyles>
    <p:titleStyle>
      <a:lvl1pPr algn="l" defTabSz="895350" rtl="0" eaLnBrk="1" fontAlgn="base" hangingPunct="1">
        <a:spcBef>
          <a:spcPct val="0"/>
        </a:spcBef>
        <a:spcAft>
          <a:spcPct val="0"/>
        </a:spcAft>
        <a:tabLst>
          <a:tab pos="269875" algn="l"/>
        </a:tabLst>
        <a:defRPr sz="2400" b="0" baseline="0">
          <a:solidFill>
            <a:schemeClr val="bg1"/>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nvPr>
        </p:nvGraphicFramePr>
        <p:xfrm>
          <a:off x="0" y="0"/>
          <a:ext cx="161984" cy="161974"/>
        </p:xfrm>
        <a:graphic>
          <a:graphicData uri="http://schemas.openxmlformats.org/presentationml/2006/ole">
            <p:oleObj spid="_x0000_s246893" name="think-cell Slide" r:id="rId26" imgW="360" imgH="360" progId="">
              <p:embed/>
            </p:oleObj>
          </a:graphicData>
        </a:graphic>
      </p:graphicFrame>
      <p:sp>
        <p:nvSpPr>
          <p:cNvPr id="72" name="Slide Number"/>
          <p:cNvSpPr txBox="1">
            <a:spLocks/>
          </p:cNvSpPr>
          <p:nvPr userDrawn="1"/>
        </p:nvSpPr>
        <p:spPr bwMode="auto">
          <a:xfrm>
            <a:off x="8809454" y="6577326"/>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12270" fontAlgn="base">
              <a:spcBef>
                <a:spcPct val="0"/>
              </a:spcBef>
              <a:spcAft>
                <a:spcPct val="0"/>
              </a:spcAft>
              <a:defRPr/>
            </a:pPr>
            <a:fld id="{42C328C1-A84F-4A39-A664-DBA00541A8C6}" type="slidenum">
              <a:rPr lang="en-US" smtClean="0">
                <a:solidFill>
                  <a:srgbClr val="897966"/>
                </a:solidFill>
              </a:rPr>
              <a:pPr algn="r" defTabSz="912270" fontAlgn="base">
                <a:spcBef>
                  <a:spcPct val="0"/>
                </a:spcBef>
                <a:spcAft>
                  <a:spcPct val="0"/>
                </a:spcAft>
                <a:defRPr/>
              </a:pPr>
              <a:t>‹#›</a:t>
            </a:fld>
            <a:endParaRPr lang="en-US" dirty="0">
              <a:solidFill>
                <a:srgbClr val="897966"/>
              </a:solidFill>
            </a:endParaRPr>
          </a:p>
        </p:txBody>
      </p:sp>
      <p:pic>
        <p:nvPicPr>
          <p:cNvPr id="64" name="Picture 142"/>
          <p:cNvPicPr>
            <a:picLocks noChangeArrowheads="1"/>
          </p:cNvPicPr>
          <p:nvPr userDrawn="1"/>
        </p:nvPicPr>
        <p:blipFill>
          <a:blip r:embed="rId27"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userDrawn="1"/>
        </p:nvPicPr>
        <p:blipFill>
          <a:blip r:embed="rId28"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userDrawn="1">
            <p:ph type="body" idx="1"/>
          </p:nvPr>
        </p:nvSpPr>
        <p:spPr bwMode="auto">
          <a:xfrm>
            <a:off x="2377117" y="2581480"/>
            <a:ext cx="4389768" cy="125611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3. Unit of measure" hidden="1"/>
          <p:cNvSpPr txBox="1">
            <a:spLocks noChangeArrowheads="1"/>
          </p:cNvSpPr>
          <p:nvPr userDrawn="1"/>
        </p:nvSpPr>
        <p:spPr bwMode="auto">
          <a:xfrm>
            <a:off x="174275"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5" name="ACET" hidden="1"/>
          <p:cNvGrpSpPr>
            <a:grpSpLocks/>
          </p:cNvGrpSpPr>
          <p:nvPr userDrawn="1"/>
        </p:nvGrpSpPr>
        <p:grpSpPr bwMode="auto">
          <a:xfrm>
            <a:off x="2377117" y="1979333"/>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2270" fontAlgn="base">
                <a:spcBef>
                  <a:spcPct val="0"/>
                </a:spcBef>
                <a:spcAft>
                  <a:spcPct val="0"/>
                </a:spcAft>
                <a:defRPr/>
              </a:pPr>
              <a:r>
                <a:rPr lang="en-US" sz="1600" b="1" dirty="0">
                  <a:solidFill>
                    <a:srgbClr val="003896"/>
                  </a:solidFill>
                </a:rPr>
                <a:t>Title</a:t>
              </a:r>
            </a:p>
            <a:p>
              <a:pPr defTabSz="912270" fontAlgn="base">
                <a:spcBef>
                  <a:spcPct val="0"/>
                </a:spcBef>
                <a:spcAft>
                  <a:spcPct val="0"/>
                </a:spcAft>
                <a:defRPr/>
              </a:pPr>
              <a:r>
                <a:rPr lang="en-US" sz="1600" dirty="0">
                  <a:solidFill>
                    <a:srgbClr val="808080"/>
                  </a:solidFill>
                </a:rPr>
                <a:t>Unit of measure</a:t>
              </a:r>
            </a:p>
          </p:txBody>
        </p:sp>
      </p:grpSp>
      <p:sp>
        <p:nvSpPr>
          <p:cNvPr id="19" name="Title Placeholder 2"/>
          <p:cNvSpPr>
            <a:spLocks noGrp="1" noChangeArrowheads="1"/>
          </p:cNvSpPr>
          <p:nvPr userDrawn="1">
            <p:ph type="title"/>
          </p:nvPr>
        </p:nvSpPr>
        <p:spPr bwMode="auto">
          <a:xfrm>
            <a:off x="174275"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dirty="0"/>
              <a:t>Click to edit Master title style</a:t>
            </a:r>
          </a:p>
        </p:txBody>
      </p:sp>
      <p:grpSp>
        <p:nvGrpSpPr>
          <p:cNvPr id="25" name="LegendBoxes" hidden="1"/>
          <p:cNvGrpSpPr>
            <a:grpSpLocks/>
          </p:cNvGrpSpPr>
          <p:nvPr userDrawn="1"/>
        </p:nvGrpSpPr>
        <p:grpSpPr bwMode="auto">
          <a:xfrm>
            <a:off x="8153645"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719" fontAlgn="base">
                <a:spcBef>
                  <a:spcPct val="0"/>
                </a:spcBef>
                <a:spcAft>
                  <a:spcPct val="0"/>
                </a:spcAft>
                <a:buClr>
                  <a:srgbClr val="897966"/>
                </a:buClr>
                <a:defRP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270" fontAlgn="base">
                <a:spcBef>
                  <a:spcPct val="0"/>
                </a:spcBef>
                <a:spcAft>
                  <a:spcPct val="0"/>
                </a:spcAft>
                <a:defRPr/>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719" fontAlgn="base">
                <a:spcBef>
                  <a:spcPct val="0"/>
                </a:spcBef>
                <a:spcAft>
                  <a:spcPct val="0"/>
                </a:spcAft>
                <a:buClr>
                  <a:srgbClr val="897966"/>
                </a:buClr>
                <a:defRP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270" fontAlgn="base">
                <a:spcBef>
                  <a:spcPct val="0"/>
                </a:spcBef>
                <a:spcAft>
                  <a:spcPct val="0"/>
                </a:spcAft>
                <a:defRPr/>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719" fontAlgn="base">
                <a:spcBef>
                  <a:spcPct val="0"/>
                </a:spcBef>
                <a:spcAft>
                  <a:spcPct val="0"/>
                </a:spcAft>
                <a:buClr>
                  <a:srgbClr val="897966"/>
                </a:buClr>
                <a:defRP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270" fontAlgn="base">
                <a:spcBef>
                  <a:spcPct val="0"/>
                </a:spcBef>
                <a:spcAft>
                  <a:spcPct val="0"/>
                </a:spcAft>
                <a:defRPr/>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719" fontAlgn="base">
                <a:spcBef>
                  <a:spcPct val="0"/>
                </a:spcBef>
                <a:spcAft>
                  <a:spcPct val="0"/>
                </a:spcAft>
                <a:buClr>
                  <a:srgbClr val="897966"/>
                </a:buClr>
                <a:defRP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270" fontAlgn="base">
                <a:spcBef>
                  <a:spcPct val="0"/>
                </a:spcBef>
                <a:spcAft>
                  <a:spcPct val="0"/>
                </a:spcAft>
                <a:defRPr/>
              </a:pPr>
              <a:endParaRPr lang="en-US" sz="1200" dirty="0">
                <a:solidFill>
                  <a:srgbClr val="003896"/>
                </a:solidFill>
              </a:endParaRPr>
            </a:p>
          </p:txBody>
        </p:sp>
      </p:grpSp>
      <p:grpSp>
        <p:nvGrpSpPr>
          <p:cNvPr id="34" name="LegendLines" hidden="1"/>
          <p:cNvGrpSpPr>
            <a:grpSpLocks/>
          </p:cNvGrpSpPr>
          <p:nvPr userDrawn="1"/>
        </p:nvGrpSpPr>
        <p:grpSpPr bwMode="auto">
          <a:xfrm>
            <a:off x="7845679" y="1037403"/>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2270" fontAlgn="base">
                <a:spcBef>
                  <a:spcPct val="0"/>
                </a:spcBef>
                <a:spcAft>
                  <a:spcPct val="0"/>
                </a:spcAft>
                <a:defRPr/>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2270" fontAlgn="base">
                <a:spcBef>
                  <a:spcPct val="0"/>
                </a:spcBef>
                <a:spcAft>
                  <a:spcPct val="0"/>
                </a:spcAft>
                <a:defRPr/>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2270" fontAlgn="base">
                <a:spcBef>
                  <a:spcPct val="0"/>
                </a:spcBef>
                <a:spcAft>
                  <a:spcPct val="0"/>
                </a:spcAft>
                <a:defRPr/>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719" fontAlgn="base">
                <a:spcBef>
                  <a:spcPct val="0"/>
                </a:spcBef>
                <a:spcAft>
                  <a:spcPct val="0"/>
                </a:spcAft>
                <a:buClr>
                  <a:srgbClr val="897966"/>
                </a:buClr>
                <a:defRP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719" fontAlgn="base">
                <a:spcBef>
                  <a:spcPct val="0"/>
                </a:spcBef>
                <a:spcAft>
                  <a:spcPct val="0"/>
                </a:spcAft>
                <a:buClr>
                  <a:srgbClr val="897966"/>
                </a:buClr>
                <a:defRP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719" fontAlgn="base">
                <a:spcBef>
                  <a:spcPct val="0"/>
                </a:spcBef>
                <a:spcAft>
                  <a:spcPct val="0"/>
                </a:spcAft>
                <a:buClr>
                  <a:srgbClr val="897966"/>
                </a:buClr>
                <a:defRPr/>
              </a:pPr>
              <a:r>
                <a:rPr lang="en-US" sz="1200" dirty="0">
                  <a:solidFill>
                    <a:srgbClr val="003896"/>
                  </a:solidFill>
                </a:rPr>
                <a:t>Legend</a:t>
              </a:r>
            </a:p>
          </p:txBody>
        </p:sp>
      </p:grpSp>
      <p:grpSp>
        <p:nvGrpSpPr>
          <p:cNvPr id="67" name="McK Moon" hidden="1"/>
          <p:cNvGrpSpPr>
            <a:grpSpLocks noChangeAspect="1"/>
          </p:cNvGrpSpPr>
          <p:nvPr userDrawn="1">
            <p:custDataLst>
              <p:tags r:id="rId8"/>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4"/>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270" fontAlgn="base">
                <a:spcBef>
                  <a:spcPct val="0"/>
                </a:spcBef>
                <a:spcAft>
                  <a:spcPct val="0"/>
                </a:spcAft>
                <a:defRPr/>
              </a:pPr>
              <a:endParaRPr lang="en-US" sz="1600" dirty="0">
                <a:solidFill>
                  <a:srgbClr val="003896"/>
                </a:solidFill>
              </a:endParaRPr>
            </a:p>
          </p:txBody>
        </p:sp>
        <p:sp>
          <p:nvSpPr>
            <p:cNvPr id="69" name="Arc 91"/>
            <p:cNvSpPr>
              <a:spLocks noChangeAspect="1"/>
            </p:cNvSpPr>
            <p:nvPr>
              <p:custDataLst>
                <p:tags r:id="rId25"/>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270" fontAlgn="base">
                <a:spcBef>
                  <a:spcPct val="0"/>
                </a:spcBef>
                <a:spcAft>
                  <a:spcPct val="0"/>
                </a:spcAft>
                <a:defRPr/>
              </a:pPr>
              <a:endParaRPr lang="en-US" sz="1600" dirty="0">
                <a:solidFill>
                  <a:srgbClr val="003896"/>
                </a:solidFill>
              </a:endParaRPr>
            </a:p>
          </p:txBody>
        </p:sp>
      </p:grpSp>
      <p:grpSp>
        <p:nvGrpSpPr>
          <p:cNvPr id="66" name="Slide Elements" hidden="1"/>
          <p:cNvGrpSpPr>
            <a:grpSpLocks/>
          </p:cNvGrpSpPr>
          <p:nvPr userDrawn="1"/>
        </p:nvGrpSpPr>
        <p:grpSpPr bwMode="auto">
          <a:xfrm>
            <a:off x="174252" y="6362727"/>
            <a:ext cx="8795496" cy="371631"/>
            <a:chOff x="121488" y="6349506"/>
            <a:chExt cx="8794114" cy="371631"/>
          </a:xfrm>
        </p:grpSpPr>
        <p:sp>
          <p:nvSpPr>
            <p:cNvPr id="70" name="4. Footnote"/>
            <p:cNvSpPr txBox="1">
              <a:spLocks noChangeArrowheads="1"/>
            </p:cNvSpPr>
            <p:nvPr/>
          </p:nvSpPr>
          <p:spPr bwMode="auto">
            <a:xfrm>
              <a:off x="121488" y="6349506"/>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3896"/>
                  </a:solidFill>
                  <a:latin typeface="Arial"/>
                </a:rPr>
                <a:t>1 Footnote</a:t>
              </a:r>
            </a:p>
          </p:txBody>
        </p:sp>
        <p:sp>
          <p:nvSpPr>
            <p:cNvPr id="71" name="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3758" indent="-623758" defTabSz="908799" fontAlgn="base">
                <a:spcBef>
                  <a:spcPct val="0"/>
                </a:spcBef>
                <a:spcAft>
                  <a:spcPct val="0"/>
                </a:spcAft>
                <a:tabLst>
                  <a:tab pos="614062" algn="l"/>
                  <a:tab pos="618911" algn="l"/>
                </a:tabLst>
                <a:defRPr/>
              </a:pPr>
              <a:r>
                <a:rPr lang="en-US" sz="1000" dirty="0">
                  <a:solidFill>
                    <a:srgbClr val="003896"/>
                  </a:solidFill>
                </a:rPr>
                <a:t>SOURCE: Source</a:t>
              </a:r>
            </a:p>
          </p:txBody>
        </p:sp>
      </p:grpSp>
      <p:grpSp>
        <p:nvGrpSpPr>
          <p:cNvPr id="3" name="LegendMoons" hidden="1"/>
          <p:cNvGrpSpPr/>
          <p:nvPr userDrawn="1"/>
        </p:nvGrpSpPr>
        <p:grpSpPr bwMode="auto">
          <a:xfrm>
            <a:off x="8086810" y="1037381"/>
            <a:ext cx="840815" cy="1306516"/>
            <a:chOff x="8086793" y="1037381"/>
            <a:chExt cx="840815" cy="1306516"/>
          </a:xfrm>
        </p:grpSpPr>
        <p:grpSp>
          <p:nvGrpSpPr>
            <p:cNvPr id="47" name="MoonLegend2"/>
            <p:cNvGrpSpPr>
              <a:grpSpLocks noChangeAspect="1"/>
            </p:cNvGrpSpPr>
            <p:nvPr>
              <p:custDataLst>
                <p:tags r:id="rId9"/>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270" fontAlgn="base">
                  <a:spcBef>
                    <a:spcPct val="0"/>
                  </a:spcBef>
                  <a:spcAft>
                    <a:spcPct val="0"/>
                  </a:spcAft>
                  <a:defRPr/>
                </a:pPr>
                <a:endParaRPr lang="en-US" sz="1200" dirty="0">
                  <a:solidFill>
                    <a:srgbClr val="003896"/>
                  </a:solidFill>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270" fontAlgn="base">
                  <a:spcBef>
                    <a:spcPct val="0"/>
                  </a:spcBef>
                  <a:spcAft>
                    <a:spcPct val="0"/>
                  </a:spcAft>
                  <a:defRPr/>
                </a:pPr>
                <a:endParaRPr lang="en-US" sz="1200" dirty="0">
                  <a:solidFill>
                    <a:srgbClr val="003896"/>
                  </a:solidFill>
                </a:endParaRPr>
              </a:p>
            </p:txBody>
          </p:sp>
        </p:grpSp>
        <p:grpSp>
          <p:nvGrpSpPr>
            <p:cNvPr id="48" name="MoonLegend4"/>
            <p:cNvGrpSpPr>
              <a:grpSpLocks noChangeAspect="1"/>
            </p:cNvGrpSpPr>
            <p:nvPr>
              <p:custDataLst>
                <p:tags r:id="rId10"/>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270" fontAlgn="base">
                  <a:spcBef>
                    <a:spcPct val="0"/>
                  </a:spcBef>
                  <a:spcAft>
                    <a:spcPct val="0"/>
                  </a:spcAft>
                  <a:defRPr/>
                </a:pPr>
                <a:endParaRPr lang="en-US" sz="1200" dirty="0">
                  <a:solidFill>
                    <a:srgbClr val="003896"/>
                  </a:solidFill>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270" fontAlgn="base">
                  <a:spcBef>
                    <a:spcPct val="0"/>
                  </a:spcBef>
                  <a:spcAft>
                    <a:spcPct val="0"/>
                  </a:spcAft>
                  <a:defRPr/>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719" fontAlgn="base">
                <a:spcBef>
                  <a:spcPct val="0"/>
                </a:spcBef>
                <a:spcAft>
                  <a:spcPct val="0"/>
                </a:spcAft>
                <a:buClr>
                  <a:srgbClr val="897966"/>
                </a:buClr>
                <a:defRP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719" fontAlgn="base">
                <a:spcBef>
                  <a:spcPct val="0"/>
                </a:spcBef>
                <a:spcAft>
                  <a:spcPct val="0"/>
                </a:spcAft>
                <a:buClr>
                  <a:srgbClr val="897966"/>
                </a:buClr>
                <a:defRP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719" fontAlgn="base">
                <a:spcBef>
                  <a:spcPct val="0"/>
                </a:spcBef>
                <a:spcAft>
                  <a:spcPct val="0"/>
                </a:spcAft>
                <a:buClr>
                  <a:srgbClr val="897966"/>
                </a:buClr>
                <a:defRP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719" fontAlgn="base">
                <a:spcBef>
                  <a:spcPct val="0"/>
                </a:spcBef>
                <a:spcAft>
                  <a:spcPct val="0"/>
                </a:spcAft>
                <a:buClr>
                  <a:srgbClr val="897966"/>
                </a:buClr>
                <a:defRP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719" fontAlgn="base">
                <a:spcBef>
                  <a:spcPct val="0"/>
                </a:spcBef>
                <a:spcAft>
                  <a:spcPct val="0"/>
                </a:spcAft>
                <a:buClr>
                  <a:srgbClr val="897966"/>
                </a:buClr>
                <a:defRPr/>
              </a:pPr>
              <a:r>
                <a:rPr lang="en-US" sz="1200" dirty="0">
                  <a:solidFill>
                    <a:srgbClr val="003896"/>
                  </a:solidFill>
                </a:rPr>
                <a:t>Legend</a:t>
              </a:r>
            </a:p>
          </p:txBody>
        </p:sp>
        <p:grpSp>
          <p:nvGrpSpPr>
            <p:cNvPr id="55" name="MoonLegend3"/>
            <p:cNvGrpSpPr>
              <a:grpSpLocks noChangeAspect="1"/>
            </p:cNvGrpSpPr>
            <p:nvPr>
              <p:custDataLst>
                <p:tags r:id="rId11"/>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270" fontAlgn="base">
                  <a:spcBef>
                    <a:spcPct val="0"/>
                  </a:spcBef>
                  <a:spcAft>
                    <a:spcPct val="0"/>
                  </a:spcAft>
                  <a:defRPr/>
                </a:pPr>
                <a:endParaRPr lang="en-US" sz="1200" dirty="0">
                  <a:solidFill>
                    <a:srgbClr val="003896"/>
                  </a:solidFill>
                </a:endParaRPr>
              </a:p>
            </p:txBody>
          </p:sp>
          <p:sp>
            <p:nvSpPr>
              <p:cNvPr id="57" name="Arc 48"/>
              <p:cNvSpPr>
                <a:spLocks noChangeAspect="1"/>
              </p:cNvSpPr>
              <p:nvPr>
                <p:custDataLst>
                  <p:tags r:id="rId19"/>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270" fontAlgn="base">
                  <a:spcBef>
                    <a:spcPct val="0"/>
                  </a:spcBef>
                  <a:spcAft>
                    <a:spcPct val="0"/>
                  </a:spcAft>
                  <a:defRPr/>
                </a:pPr>
                <a:endParaRPr lang="en-US" sz="1200" dirty="0">
                  <a:solidFill>
                    <a:srgbClr val="003896"/>
                  </a:solidFill>
                </a:endParaRPr>
              </a:p>
            </p:txBody>
          </p:sp>
        </p:grpSp>
        <p:grpSp>
          <p:nvGrpSpPr>
            <p:cNvPr id="77" name="MoonLegend5"/>
            <p:cNvGrpSpPr>
              <a:grpSpLocks noChangeAspect="1"/>
            </p:cNvGrpSpPr>
            <p:nvPr userDrawn="1">
              <p:custDataLst>
                <p:tags r:id="rId12"/>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270" fontAlgn="base">
                  <a:spcBef>
                    <a:spcPct val="0"/>
                  </a:spcBef>
                  <a:spcAft>
                    <a:spcPct val="0"/>
                  </a:spcAft>
                  <a:defRPr/>
                </a:pPr>
                <a:endParaRPr lang="en-US" sz="1200" dirty="0">
                  <a:solidFill>
                    <a:srgbClr val="003896"/>
                  </a:solidFill>
                </a:endParaRPr>
              </a:p>
            </p:txBody>
          </p:sp>
          <p:sp>
            <p:nvSpPr>
              <p:cNvPr id="79" name="Arc 48"/>
              <p:cNvSpPr>
                <a:spLocks noChangeAspect="1"/>
              </p:cNvSpPr>
              <p:nvPr>
                <p:custDataLst>
                  <p:tags r:id="rId17"/>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270" fontAlgn="base">
                  <a:spcBef>
                    <a:spcPct val="0"/>
                  </a:spcBef>
                  <a:spcAft>
                    <a:spcPct val="0"/>
                  </a:spcAft>
                  <a:defRPr/>
                </a:pPr>
                <a:endParaRPr lang="en-US" sz="1200" dirty="0">
                  <a:solidFill>
                    <a:srgbClr val="003896"/>
                  </a:solidFill>
                </a:endParaRPr>
              </a:p>
            </p:txBody>
          </p:sp>
        </p:grpSp>
        <p:grpSp>
          <p:nvGrpSpPr>
            <p:cNvPr id="80" name="MoonLegend1"/>
            <p:cNvGrpSpPr>
              <a:grpSpLocks noChangeAspect="1"/>
            </p:cNvGrpSpPr>
            <p:nvPr userDrawn="1">
              <p:custDataLst>
                <p:tags r:id="rId13"/>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270" fontAlgn="base">
                  <a:spcBef>
                    <a:spcPct val="0"/>
                  </a:spcBef>
                  <a:spcAft>
                    <a:spcPct val="0"/>
                  </a:spcAft>
                  <a:defRPr/>
                </a:pPr>
                <a:endParaRPr lang="en-US" sz="1200" dirty="0">
                  <a:solidFill>
                    <a:srgbClr val="003896"/>
                  </a:solidFill>
                </a:endParaRPr>
              </a:p>
            </p:txBody>
          </p:sp>
          <p:sp>
            <p:nvSpPr>
              <p:cNvPr id="82"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270" fontAlgn="base">
                  <a:spcBef>
                    <a:spcPct val="0"/>
                  </a:spcBef>
                  <a:spcAft>
                    <a:spcPct val="0"/>
                  </a:spcAft>
                  <a:defRPr/>
                </a:pPr>
                <a:endParaRPr lang="en-US" sz="1200" dirty="0">
                  <a:solidFill>
                    <a:srgbClr val="003896"/>
                  </a:solidFill>
                </a:endParaRPr>
              </a:p>
            </p:txBody>
          </p:sp>
        </p:grpSp>
      </p:grpSp>
      <p:sp>
        <p:nvSpPr>
          <p:cNvPr id="76" name="1. On-page tracker" hidden="1"/>
          <p:cNvSpPr>
            <a:spLocks noChangeArrowheads="1"/>
          </p:cNvSpPr>
          <p:nvPr userDrawn="1"/>
        </p:nvSpPr>
        <p:spPr bwMode="auto">
          <a:xfrm>
            <a:off x="174254" y="27538"/>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2270" fontAlgn="base">
              <a:spcBef>
                <a:spcPct val="0"/>
              </a:spcBef>
              <a:spcAft>
                <a:spcPct val="0"/>
              </a:spcAft>
              <a:defRPr/>
            </a:pPr>
            <a:r>
              <a:rPr lang="en-US" sz="1200" dirty="0">
                <a:solidFill>
                  <a:srgbClr val="FFFFFF"/>
                </a:solidFill>
              </a:rPr>
              <a:t>TRACKER</a:t>
            </a:r>
          </a:p>
        </p:txBody>
      </p:sp>
      <p:grpSp>
        <p:nvGrpSpPr>
          <p:cNvPr id="73" name="McKSticker" hidden="1"/>
          <p:cNvGrpSpPr/>
          <p:nvPr userDrawn="1"/>
        </p:nvGrpSpPr>
        <p:grpSpPr bwMode="ltGray">
          <a:xfrm>
            <a:off x="7779146" y="1037403"/>
            <a:ext cx="1138092" cy="248737"/>
            <a:chOff x="7623833" y="1016730"/>
            <a:chExt cx="1115370" cy="243785"/>
          </a:xfrm>
        </p:grpSpPr>
        <p:sp>
          <p:nvSpPr>
            <p:cNvPr id="74" name="StickerRectangle"/>
            <p:cNvSpPr>
              <a:spLocks noChangeArrowheads="1"/>
            </p:cNvSpPr>
            <p:nvPr/>
          </p:nvSpPr>
          <p:spPr bwMode="ltGray">
            <a:xfrm>
              <a:off x="7623833" y="1016730"/>
              <a:ext cx="1115370" cy="243785"/>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90719" fontAlgn="base">
                <a:spcBef>
                  <a:spcPct val="0"/>
                </a:spcBef>
                <a:spcAft>
                  <a:spcPct val="0"/>
                </a:spcAft>
                <a:buClr>
                  <a:srgbClr val="897966"/>
                </a:buClr>
                <a:defRPr/>
              </a:pPr>
              <a:r>
                <a:rPr lang="en-US" sz="1200" dirty="0">
                  <a:solidFill>
                    <a:srgbClr val="FFFFFF"/>
                  </a:solidFill>
                </a:rPr>
                <a:t>PRELIMINARY</a:t>
              </a:r>
            </a:p>
          </p:txBody>
        </p:sp>
        <p:cxnSp>
          <p:nvCxnSpPr>
            <p:cNvPr id="75" name="AutoShape 32"/>
            <p:cNvCxnSpPr>
              <a:cxnSpLocks noChangeShapeType="1"/>
              <a:stCxn id="74" idx="4"/>
              <a:endCxn id="74" idx="6"/>
            </p:cNvCxnSpPr>
            <p:nvPr/>
          </p:nvCxnSpPr>
          <p:spPr bwMode="ltGray">
            <a:xfrm>
              <a:off x="7623833" y="1260515"/>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23833" y="1016730"/>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693687311"/>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Lst>
  <p:hf sldNum="0" hdr="0" ftr="0" dt="0"/>
  <p:txStyles>
    <p:titleStyle>
      <a:lvl1pPr algn="l" defTabSz="890719" rtl="0" eaLnBrk="1" fontAlgn="base" hangingPunct="1">
        <a:spcBef>
          <a:spcPct val="0"/>
        </a:spcBef>
        <a:spcAft>
          <a:spcPct val="0"/>
        </a:spcAft>
        <a:tabLst>
          <a:tab pos="268476" algn="l"/>
        </a:tabLst>
        <a:defRPr sz="2400" b="0" baseline="0">
          <a:solidFill>
            <a:schemeClr val="bg1"/>
          </a:solidFill>
          <a:latin typeface="+mj-lt"/>
          <a:ea typeface="Arial Unicode MS" pitchFamily="34" charset="-128"/>
          <a:cs typeface="Arial Unicode MS" pitchFamily="34" charset="-128"/>
        </a:defRPr>
      </a:lvl1pPr>
      <a:lvl2pPr algn="l" defTabSz="890719" rtl="0" eaLnBrk="1" fontAlgn="base" hangingPunct="1">
        <a:spcBef>
          <a:spcPct val="0"/>
        </a:spcBef>
        <a:spcAft>
          <a:spcPct val="0"/>
        </a:spcAft>
        <a:defRPr sz="1900" b="1">
          <a:solidFill>
            <a:schemeClr val="tx2"/>
          </a:solidFill>
          <a:latin typeface="Arial" charset="0"/>
        </a:defRPr>
      </a:lvl2pPr>
      <a:lvl3pPr algn="l" defTabSz="890719" rtl="0" eaLnBrk="1" fontAlgn="base" hangingPunct="1">
        <a:spcBef>
          <a:spcPct val="0"/>
        </a:spcBef>
        <a:spcAft>
          <a:spcPct val="0"/>
        </a:spcAft>
        <a:defRPr sz="1900" b="1">
          <a:solidFill>
            <a:schemeClr val="tx2"/>
          </a:solidFill>
          <a:latin typeface="Arial" charset="0"/>
        </a:defRPr>
      </a:lvl3pPr>
      <a:lvl4pPr algn="l" defTabSz="890719" rtl="0" eaLnBrk="1" fontAlgn="base" hangingPunct="1">
        <a:spcBef>
          <a:spcPct val="0"/>
        </a:spcBef>
        <a:spcAft>
          <a:spcPct val="0"/>
        </a:spcAft>
        <a:defRPr sz="1900" b="1">
          <a:solidFill>
            <a:schemeClr val="tx2"/>
          </a:solidFill>
          <a:latin typeface="Arial" charset="0"/>
        </a:defRPr>
      </a:lvl4pPr>
      <a:lvl5pPr algn="l" defTabSz="890719" rtl="0" eaLnBrk="1" fontAlgn="base" hangingPunct="1">
        <a:spcBef>
          <a:spcPct val="0"/>
        </a:spcBef>
        <a:spcAft>
          <a:spcPct val="0"/>
        </a:spcAft>
        <a:defRPr sz="1900" b="1">
          <a:solidFill>
            <a:schemeClr val="tx2"/>
          </a:solidFill>
          <a:latin typeface="Arial" charset="0"/>
        </a:defRPr>
      </a:lvl5pPr>
      <a:lvl6pPr marL="454833" algn="l" defTabSz="890719" rtl="0" eaLnBrk="1" fontAlgn="base" hangingPunct="1">
        <a:spcBef>
          <a:spcPct val="0"/>
        </a:spcBef>
        <a:spcAft>
          <a:spcPct val="0"/>
        </a:spcAft>
        <a:defRPr sz="1900" b="1">
          <a:solidFill>
            <a:schemeClr val="tx2"/>
          </a:solidFill>
          <a:latin typeface="Arial" charset="0"/>
        </a:defRPr>
      </a:lvl6pPr>
      <a:lvl7pPr marL="909674" algn="l" defTabSz="890719" rtl="0" eaLnBrk="1" fontAlgn="base" hangingPunct="1">
        <a:spcBef>
          <a:spcPct val="0"/>
        </a:spcBef>
        <a:spcAft>
          <a:spcPct val="0"/>
        </a:spcAft>
        <a:defRPr sz="1900" b="1">
          <a:solidFill>
            <a:schemeClr val="tx2"/>
          </a:solidFill>
          <a:latin typeface="Arial" charset="0"/>
        </a:defRPr>
      </a:lvl7pPr>
      <a:lvl8pPr marL="1364506" algn="l" defTabSz="890719" rtl="0" eaLnBrk="1" fontAlgn="base" hangingPunct="1">
        <a:spcBef>
          <a:spcPct val="0"/>
        </a:spcBef>
        <a:spcAft>
          <a:spcPct val="0"/>
        </a:spcAft>
        <a:defRPr sz="1900" b="1">
          <a:solidFill>
            <a:schemeClr val="tx2"/>
          </a:solidFill>
          <a:latin typeface="Arial" charset="0"/>
        </a:defRPr>
      </a:lvl8pPr>
      <a:lvl9pPr marL="1819344" algn="l" defTabSz="890719" rtl="0" eaLnBrk="1" fontAlgn="base" hangingPunct="1">
        <a:spcBef>
          <a:spcPct val="0"/>
        </a:spcBef>
        <a:spcAft>
          <a:spcPct val="0"/>
        </a:spcAft>
        <a:defRPr sz="1900" b="1">
          <a:solidFill>
            <a:schemeClr val="tx2"/>
          </a:solidFill>
          <a:latin typeface="Arial" charset="0"/>
        </a:defRPr>
      </a:lvl9pPr>
    </p:titleStyle>
    <p:bodyStyle>
      <a:lvl1pPr marL="0" indent="0" algn="l" defTabSz="89071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673" indent="-191092" algn="l" defTabSz="89071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4833" indent="-260589" algn="l" defTabSz="89071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1190" indent="-154776" algn="l" defTabSz="89071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5930" indent="-129503" algn="l" defTabSz="89071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5930" indent="-129503" algn="l" defTabSz="89071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5930" indent="-129503" algn="l" defTabSz="89071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5930" indent="-129503" algn="l" defTabSz="89071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5930" indent="-129503" algn="l" defTabSz="89071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9674" rtl="0" eaLnBrk="1" latinLnBrk="0" hangingPunct="1">
        <a:defRPr sz="1800" kern="1200">
          <a:solidFill>
            <a:schemeClr val="tx1"/>
          </a:solidFill>
          <a:latin typeface="+mn-lt"/>
          <a:ea typeface="+mn-ea"/>
          <a:cs typeface="+mn-cs"/>
        </a:defRPr>
      </a:lvl1pPr>
      <a:lvl2pPr marL="454833" algn="l" defTabSz="909674" rtl="0" eaLnBrk="1" latinLnBrk="0" hangingPunct="1">
        <a:defRPr sz="1800" kern="1200">
          <a:solidFill>
            <a:schemeClr val="tx1"/>
          </a:solidFill>
          <a:latin typeface="+mn-lt"/>
          <a:ea typeface="+mn-ea"/>
          <a:cs typeface="+mn-cs"/>
        </a:defRPr>
      </a:lvl2pPr>
      <a:lvl3pPr marL="909674" algn="l" defTabSz="909674" rtl="0" eaLnBrk="1" latinLnBrk="0" hangingPunct="1">
        <a:defRPr sz="1800" kern="1200">
          <a:solidFill>
            <a:schemeClr val="tx1"/>
          </a:solidFill>
          <a:latin typeface="+mn-lt"/>
          <a:ea typeface="+mn-ea"/>
          <a:cs typeface="+mn-cs"/>
        </a:defRPr>
      </a:lvl3pPr>
      <a:lvl4pPr marL="1364506" algn="l" defTabSz="909674" rtl="0" eaLnBrk="1" latinLnBrk="0" hangingPunct="1">
        <a:defRPr sz="1800" kern="1200">
          <a:solidFill>
            <a:schemeClr val="tx1"/>
          </a:solidFill>
          <a:latin typeface="+mn-lt"/>
          <a:ea typeface="+mn-ea"/>
          <a:cs typeface="+mn-cs"/>
        </a:defRPr>
      </a:lvl4pPr>
      <a:lvl5pPr marL="1819344" algn="l" defTabSz="909674" rtl="0" eaLnBrk="1" latinLnBrk="0" hangingPunct="1">
        <a:defRPr sz="1800" kern="1200">
          <a:solidFill>
            <a:schemeClr val="tx1"/>
          </a:solidFill>
          <a:latin typeface="+mn-lt"/>
          <a:ea typeface="+mn-ea"/>
          <a:cs typeface="+mn-cs"/>
        </a:defRPr>
      </a:lvl5pPr>
      <a:lvl6pPr marL="2274181" algn="l" defTabSz="909674" rtl="0" eaLnBrk="1" latinLnBrk="0" hangingPunct="1">
        <a:defRPr sz="1800" kern="1200">
          <a:solidFill>
            <a:schemeClr val="tx1"/>
          </a:solidFill>
          <a:latin typeface="+mn-lt"/>
          <a:ea typeface="+mn-ea"/>
          <a:cs typeface="+mn-cs"/>
        </a:defRPr>
      </a:lvl6pPr>
      <a:lvl7pPr marL="2729014" algn="l" defTabSz="909674" rtl="0" eaLnBrk="1" latinLnBrk="0" hangingPunct="1">
        <a:defRPr sz="1800" kern="1200">
          <a:solidFill>
            <a:schemeClr val="tx1"/>
          </a:solidFill>
          <a:latin typeface="+mn-lt"/>
          <a:ea typeface="+mn-ea"/>
          <a:cs typeface="+mn-cs"/>
        </a:defRPr>
      </a:lvl7pPr>
      <a:lvl8pPr marL="3183850" algn="l" defTabSz="909674" rtl="0" eaLnBrk="1" latinLnBrk="0" hangingPunct="1">
        <a:defRPr sz="1800" kern="1200">
          <a:solidFill>
            <a:schemeClr val="tx1"/>
          </a:solidFill>
          <a:latin typeface="+mn-lt"/>
          <a:ea typeface="+mn-ea"/>
          <a:cs typeface="+mn-cs"/>
        </a:defRPr>
      </a:lvl8pPr>
      <a:lvl9pPr marL="3638686" algn="l" defTabSz="909674"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nvPr>
        </p:nvGraphicFramePr>
        <p:xfrm>
          <a:off x="0" y="0"/>
          <a:ext cx="161984" cy="161974"/>
        </p:xfrm>
        <a:graphic>
          <a:graphicData uri="http://schemas.openxmlformats.org/presentationml/2006/ole">
            <p:oleObj spid="_x0000_s250964" name="think-cell Slide" r:id="rId26" imgW="360" imgH="360" progId="">
              <p:embed/>
            </p:oleObj>
          </a:graphicData>
        </a:graphic>
      </p:graphicFrame>
      <p:sp>
        <p:nvSpPr>
          <p:cNvPr id="72" name="Slide Number"/>
          <p:cNvSpPr txBox="1">
            <a:spLocks/>
          </p:cNvSpPr>
          <p:nvPr userDrawn="1"/>
        </p:nvSpPr>
        <p:spPr bwMode="auto">
          <a:xfrm>
            <a:off x="8809454" y="6577326"/>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13626" fontAlgn="base">
              <a:spcBef>
                <a:spcPct val="0"/>
              </a:spcBef>
              <a:spcAft>
                <a:spcPct val="0"/>
              </a:spcAft>
            </a:pPr>
            <a:fld id="{42C328C1-A84F-4A39-A664-DBA00541A8C6}" type="slidenum">
              <a:rPr lang="en-US" smtClean="0">
                <a:solidFill>
                  <a:srgbClr val="897966"/>
                </a:solidFill>
              </a:rPr>
              <a:pPr algn="r" defTabSz="913626" fontAlgn="base">
                <a:spcBef>
                  <a:spcPct val="0"/>
                </a:spcBef>
                <a:spcAft>
                  <a:spcPct val="0"/>
                </a:spcAft>
              </a:pPr>
              <a:t>‹#›</a:t>
            </a:fld>
            <a:endParaRPr lang="en-US" dirty="0">
              <a:solidFill>
                <a:srgbClr val="897966"/>
              </a:solidFill>
            </a:endParaRPr>
          </a:p>
        </p:txBody>
      </p:sp>
      <p:pic>
        <p:nvPicPr>
          <p:cNvPr id="64" name="Picture 142"/>
          <p:cNvPicPr>
            <a:picLocks noChangeArrowheads="1"/>
          </p:cNvPicPr>
          <p:nvPr userDrawn="1"/>
        </p:nvPicPr>
        <p:blipFill>
          <a:blip r:embed="rId27"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userDrawn="1"/>
        </p:nvPicPr>
        <p:blipFill>
          <a:blip r:embed="rId28"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userDrawn="1">
            <p:ph type="body" idx="1"/>
          </p:nvPr>
        </p:nvSpPr>
        <p:spPr bwMode="auto">
          <a:xfrm>
            <a:off x="2377117" y="2581480"/>
            <a:ext cx="4389768" cy="125611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3. Unit of measure" hidden="1"/>
          <p:cNvSpPr txBox="1">
            <a:spLocks noChangeArrowheads="1"/>
          </p:cNvSpPr>
          <p:nvPr userDrawn="1"/>
        </p:nvSpPr>
        <p:spPr bwMode="auto">
          <a:xfrm>
            <a:off x="174261"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5" name="ACET" hidden="1"/>
          <p:cNvGrpSpPr>
            <a:grpSpLocks/>
          </p:cNvGrpSpPr>
          <p:nvPr userDrawn="1"/>
        </p:nvGrpSpPr>
        <p:grpSpPr bwMode="auto">
          <a:xfrm>
            <a:off x="2377117" y="1979333"/>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3626" fontAlgn="base">
                <a:spcBef>
                  <a:spcPct val="0"/>
                </a:spcBef>
                <a:spcAft>
                  <a:spcPct val="0"/>
                </a:spcAft>
              </a:pPr>
              <a:r>
                <a:rPr lang="en-US" sz="1600" b="1" dirty="0">
                  <a:solidFill>
                    <a:srgbClr val="003896"/>
                  </a:solidFill>
                </a:rPr>
                <a:t>Title</a:t>
              </a:r>
            </a:p>
            <a:p>
              <a:pPr defTabSz="913626" fontAlgn="base">
                <a:spcBef>
                  <a:spcPct val="0"/>
                </a:spcBef>
                <a:spcAft>
                  <a:spcPct val="0"/>
                </a:spcAft>
              </a:pPr>
              <a:r>
                <a:rPr lang="en-US" sz="1600" dirty="0">
                  <a:solidFill>
                    <a:srgbClr val="808080"/>
                  </a:solidFill>
                </a:rPr>
                <a:t>Unit of measure</a:t>
              </a:r>
            </a:p>
          </p:txBody>
        </p:sp>
      </p:grpSp>
      <p:sp>
        <p:nvSpPr>
          <p:cNvPr id="19" name="Title Placeholder 2"/>
          <p:cNvSpPr>
            <a:spLocks noGrp="1" noChangeArrowheads="1"/>
          </p:cNvSpPr>
          <p:nvPr userDrawn="1">
            <p:ph type="title"/>
          </p:nvPr>
        </p:nvSpPr>
        <p:spPr bwMode="auto">
          <a:xfrm>
            <a:off x="174261"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dirty="0"/>
              <a:t>Click to edit Master title style</a:t>
            </a:r>
          </a:p>
        </p:txBody>
      </p:sp>
      <p:grpSp>
        <p:nvGrpSpPr>
          <p:cNvPr id="25" name="LegendBoxes" hidden="1"/>
          <p:cNvGrpSpPr>
            <a:grpSpLocks/>
          </p:cNvGrpSpPr>
          <p:nvPr userDrawn="1"/>
        </p:nvGrpSpPr>
        <p:grpSpPr bwMode="auto">
          <a:xfrm>
            <a:off x="8153645"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grpSp>
      <p:grpSp>
        <p:nvGrpSpPr>
          <p:cNvPr id="34" name="LegendLines" hidden="1"/>
          <p:cNvGrpSpPr>
            <a:grpSpLocks/>
          </p:cNvGrpSpPr>
          <p:nvPr userDrawn="1"/>
        </p:nvGrpSpPr>
        <p:grpSpPr bwMode="auto">
          <a:xfrm>
            <a:off x="7845679" y="1037388"/>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3626" fontAlgn="base">
                <a:spcBef>
                  <a:spcPct val="0"/>
                </a:spcBef>
                <a:spcAft>
                  <a:spcPct val="0"/>
                </a:spcAft>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3626" fontAlgn="base">
                <a:spcBef>
                  <a:spcPct val="0"/>
                </a:spcBef>
                <a:spcAft>
                  <a:spcPct val="0"/>
                </a:spcAft>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3626" fontAlgn="base">
                <a:spcBef>
                  <a:spcPct val="0"/>
                </a:spcBef>
                <a:spcAft>
                  <a:spcPct val="0"/>
                </a:spcAft>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grpSp>
      <p:grpSp>
        <p:nvGrpSpPr>
          <p:cNvPr id="67" name="McK Moon" hidden="1"/>
          <p:cNvGrpSpPr>
            <a:grpSpLocks noChangeAspect="1"/>
          </p:cNvGrpSpPr>
          <p:nvPr userDrawn="1">
            <p:custDataLst>
              <p:tags r:id="rId8"/>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4"/>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600" dirty="0">
                <a:solidFill>
                  <a:srgbClr val="003896"/>
                </a:solidFill>
              </a:endParaRPr>
            </a:p>
          </p:txBody>
        </p:sp>
        <p:sp>
          <p:nvSpPr>
            <p:cNvPr id="69" name="Arc 91"/>
            <p:cNvSpPr>
              <a:spLocks noChangeAspect="1"/>
            </p:cNvSpPr>
            <p:nvPr>
              <p:custDataLst>
                <p:tags r:id="rId25"/>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600" dirty="0">
                <a:solidFill>
                  <a:srgbClr val="003896"/>
                </a:solidFill>
              </a:endParaRPr>
            </a:p>
          </p:txBody>
        </p:sp>
      </p:grpSp>
      <p:grpSp>
        <p:nvGrpSpPr>
          <p:cNvPr id="66" name="Slide Elements" hidden="1"/>
          <p:cNvGrpSpPr>
            <a:grpSpLocks/>
          </p:cNvGrpSpPr>
          <p:nvPr userDrawn="1"/>
        </p:nvGrpSpPr>
        <p:grpSpPr bwMode="auto">
          <a:xfrm>
            <a:off x="174252" y="6362713"/>
            <a:ext cx="8795496" cy="371631"/>
            <a:chOff x="121488" y="6349506"/>
            <a:chExt cx="8794114" cy="371631"/>
          </a:xfrm>
        </p:grpSpPr>
        <p:sp>
          <p:nvSpPr>
            <p:cNvPr id="70" name="4. Footnote"/>
            <p:cNvSpPr txBox="1">
              <a:spLocks noChangeArrowheads="1"/>
            </p:cNvSpPr>
            <p:nvPr/>
          </p:nvSpPr>
          <p:spPr bwMode="auto">
            <a:xfrm>
              <a:off x="121488" y="6349506"/>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3896"/>
                  </a:solidFill>
                  <a:latin typeface="Arial"/>
                </a:rPr>
                <a:t>1 Footnote</a:t>
              </a:r>
            </a:p>
          </p:txBody>
        </p:sp>
        <p:sp>
          <p:nvSpPr>
            <p:cNvPr id="71" name="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4684" indent="-624684" defTabSz="910149" fontAlgn="base">
                <a:spcBef>
                  <a:spcPct val="0"/>
                </a:spcBef>
                <a:spcAft>
                  <a:spcPct val="0"/>
                </a:spcAft>
                <a:tabLst>
                  <a:tab pos="614974" algn="l"/>
                  <a:tab pos="619830" algn="l"/>
                </a:tabLst>
              </a:pPr>
              <a:r>
                <a:rPr lang="en-US" sz="1000" dirty="0">
                  <a:solidFill>
                    <a:srgbClr val="003896"/>
                  </a:solidFill>
                </a:rPr>
                <a:t>SOURCE: Source</a:t>
              </a:r>
            </a:p>
          </p:txBody>
        </p:sp>
      </p:grpSp>
      <p:grpSp>
        <p:nvGrpSpPr>
          <p:cNvPr id="3" name="LegendMoons" hidden="1"/>
          <p:cNvGrpSpPr/>
          <p:nvPr userDrawn="1"/>
        </p:nvGrpSpPr>
        <p:grpSpPr bwMode="auto">
          <a:xfrm>
            <a:off x="8086806" y="1037381"/>
            <a:ext cx="840815" cy="1306516"/>
            <a:chOff x="8086793" y="1037381"/>
            <a:chExt cx="840815" cy="1306516"/>
          </a:xfrm>
        </p:grpSpPr>
        <p:grpSp>
          <p:nvGrpSpPr>
            <p:cNvPr id="47" name="MoonLegend2"/>
            <p:cNvGrpSpPr>
              <a:grpSpLocks noChangeAspect="1"/>
            </p:cNvGrpSpPr>
            <p:nvPr>
              <p:custDataLst>
                <p:tags r:id="rId9"/>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grpSp>
        <p:grpSp>
          <p:nvGrpSpPr>
            <p:cNvPr id="48" name="MoonLegend4"/>
            <p:cNvGrpSpPr>
              <a:grpSpLocks noChangeAspect="1"/>
            </p:cNvGrpSpPr>
            <p:nvPr>
              <p:custDataLst>
                <p:tags r:id="rId10"/>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grpSp>
          <p:nvGrpSpPr>
            <p:cNvPr id="55" name="MoonLegend3"/>
            <p:cNvGrpSpPr>
              <a:grpSpLocks noChangeAspect="1"/>
            </p:cNvGrpSpPr>
            <p:nvPr>
              <p:custDataLst>
                <p:tags r:id="rId11"/>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sp>
            <p:nvSpPr>
              <p:cNvPr id="57" name="Arc 48"/>
              <p:cNvSpPr>
                <a:spLocks noChangeAspect="1"/>
              </p:cNvSpPr>
              <p:nvPr>
                <p:custDataLst>
                  <p:tags r:id="rId19"/>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grpSp>
        <p:grpSp>
          <p:nvGrpSpPr>
            <p:cNvPr id="77" name="MoonLegend5"/>
            <p:cNvGrpSpPr>
              <a:grpSpLocks noChangeAspect="1"/>
            </p:cNvGrpSpPr>
            <p:nvPr userDrawn="1">
              <p:custDataLst>
                <p:tags r:id="rId12"/>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sp>
            <p:nvSpPr>
              <p:cNvPr id="79" name="Arc 48"/>
              <p:cNvSpPr>
                <a:spLocks noChangeAspect="1"/>
              </p:cNvSpPr>
              <p:nvPr>
                <p:custDataLst>
                  <p:tags r:id="rId17"/>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grpSp>
        <p:grpSp>
          <p:nvGrpSpPr>
            <p:cNvPr id="80" name="MoonLegend1"/>
            <p:cNvGrpSpPr>
              <a:grpSpLocks noChangeAspect="1"/>
            </p:cNvGrpSpPr>
            <p:nvPr userDrawn="1">
              <p:custDataLst>
                <p:tags r:id="rId13"/>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sp>
            <p:nvSpPr>
              <p:cNvPr id="82"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grpSp>
      </p:grpSp>
      <p:sp>
        <p:nvSpPr>
          <p:cNvPr id="76" name="1. On-page tracker" hidden="1"/>
          <p:cNvSpPr>
            <a:spLocks noChangeArrowheads="1"/>
          </p:cNvSpPr>
          <p:nvPr userDrawn="1"/>
        </p:nvSpPr>
        <p:spPr bwMode="auto">
          <a:xfrm>
            <a:off x="174254" y="27538"/>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626" fontAlgn="base">
              <a:spcBef>
                <a:spcPct val="0"/>
              </a:spcBef>
              <a:spcAft>
                <a:spcPct val="0"/>
              </a:spcAft>
            </a:pPr>
            <a:r>
              <a:rPr lang="en-US" sz="1200" dirty="0">
                <a:solidFill>
                  <a:srgbClr val="FFFFFF"/>
                </a:solidFill>
              </a:rPr>
              <a:t>TRACKER</a:t>
            </a:r>
          </a:p>
        </p:txBody>
      </p:sp>
      <p:grpSp>
        <p:nvGrpSpPr>
          <p:cNvPr id="73" name="McKSticker" hidden="1"/>
          <p:cNvGrpSpPr/>
          <p:nvPr userDrawn="1"/>
        </p:nvGrpSpPr>
        <p:grpSpPr bwMode="ltGray">
          <a:xfrm>
            <a:off x="7779146" y="1037389"/>
            <a:ext cx="1138092" cy="248737"/>
            <a:chOff x="7623833" y="1016730"/>
            <a:chExt cx="1115370" cy="243785"/>
          </a:xfrm>
        </p:grpSpPr>
        <p:sp>
          <p:nvSpPr>
            <p:cNvPr id="74" name="StickerRectangle"/>
            <p:cNvSpPr>
              <a:spLocks noChangeArrowheads="1"/>
            </p:cNvSpPr>
            <p:nvPr/>
          </p:nvSpPr>
          <p:spPr bwMode="ltGray">
            <a:xfrm>
              <a:off x="7623833" y="1016730"/>
              <a:ext cx="1115370" cy="243785"/>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92042" fontAlgn="base">
                <a:spcBef>
                  <a:spcPct val="0"/>
                </a:spcBef>
                <a:spcAft>
                  <a:spcPct val="0"/>
                </a:spcAft>
                <a:buClr>
                  <a:srgbClr val="897966"/>
                </a:buClr>
              </a:pPr>
              <a:r>
                <a:rPr lang="en-US" sz="1200" dirty="0">
                  <a:solidFill>
                    <a:srgbClr val="FFFFFF"/>
                  </a:solidFill>
                </a:rPr>
                <a:t>PRELIMINARY</a:t>
              </a:r>
            </a:p>
          </p:txBody>
        </p:sp>
        <p:cxnSp>
          <p:nvCxnSpPr>
            <p:cNvPr id="75" name="AutoShape 32"/>
            <p:cNvCxnSpPr>
              <a:cxnSpLocks noChangeShapeType="1"/>
              <a:stCxn id="74" idx="4"/>
              <a:endCxn id="74" idx="6"/>
            </p:cNvCxnSpPr>
            <p:nvPr/>
          </p:nvCxnSpPr>
          <p:spPr bwMode="ltGray">
            <a:xfrm>
              <a:off x="7623833" y="1260515"/>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23833" y="1016730"/>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2022342706"/>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Lst>
  <p:hf hdr="0" ftr="0" dt="0"/>
  <p:txStyles>
    <p:titleStyle>
      <a:lvl1pPr algn="l" defTabSz="892042" rtl="0" eaLnBrk="1" fontAlgn="base" hangingPunct="1">
        <a:spcBef>
          <a:spcPct val="0"/>
        </a:spcBef>
        <a:spcAft>
          <a:spcPct val="0"/>
        </a:spcAft>
        <a:tabLst>
          <a:tab pos="268876" algn="l"/>
        </a:tabLst>
        <a:defRPr sz="2400" b="0" baseline="0">
          <a:solidFill>
            <a:schemeClr val="bg1"/>
          </a:solidFill>
          <a:latin typeface="+mj-lt"/>
          <a:ea typeface="Arial Unicode MS" pitchFamily="34" charset="-128"/>
          <a:cs typeface="Arial Unicode MS" pitchFamily="34" charset="-128"/>
        </a:defRPr>
      </a:lvl1pPr>
      <a:lvl2pPr algn="l" defTabSz="892042" rtl="0" eaLnBrk="1" fontAlgn="base" hangingPunct="1">
        <a:spcBef>
          <a:spcPct val="0"/>
        </a:spcBef>
        <a:spcAft>
          <a:spcPct val="0"/>
        </a:spcAft>
        <a:defRPr sz="1900" b="1">
          <a:solidFill>
            <a:schemeClr val="tx2"/>
          </a:solidFill>
          <a:latin typeface="Arial" charset="0"/>
        </a:defRPr>
      </a:lvl2pPr>
      <a:lvl3pPr algn="l" defTabSz="892042" rtl="0" eaLnBrk="1" fontAlgn="base" hangingPunct="1">
        <a:spcBef>
          <a:spcPct val="0"/>
        </a:spcBef>
        <a:spcAft>
          <a:spcPct val="0"/>
        </a:spcAft>
        <a:defRPr sz="1900" b="1">
          <a:solidFill>
            <a:schemeClr val="tx2"/>
          </a:solidFill>
          <a:latin typeface="Arial" charset="0"/>
        </a:defRPr>
      </a:lvl3pPr>
      <a:lvl4pPr algn="l" defTabSz="892042" rtl="0" eaLnBrk="1" fontAlgn="base" hangingPunct="1">
        <a:spcBef>
          <a:spcPct val="0"/>
        </a:spcBef>
        <a:spcAft>
          <a:spcPct val="0"/>
        </a:spcAft>
        <a:defRPr sz="1900" b="1">
          <a:solidFill>
            <a:schemeClr val="tx2"/>
          </a:solidFill>
          <a:latin typeface="Arial" charset="0"/>
        </a:defRPr>
      </a:lvl4pPr>
      <a:lvl5pPr algn="l" defTabSz="892042" rtl="0" eaLnBrk="1" fontAlgn="base" hangingPunct="1">
        <a:spcBef>
          <a:spcPct val="0"/>
        </a:spcBef>
        <a:spcAft>
          <a:spcPct val="0"/>
        </a:spcAft>
        <a:defRPr sz="1900" b="1">
          <a:solidFill>
            <a:schemeClr val="tx2"/>
          </a:solidFill>
          <a:latin typeface="Arial" charset="0"/>
        </a:defRPr>
      </a:lvl5pPr>
      <a:lvl6pPr marL="455511" algn="l" defTabSz="892042" rtl="0" eaLnBrk="1" fontAlgn="base" hangingPunct="1">
        <a:spcBef>
          <a:spcPct val="0"/>
        </a:spcBef>
        <a:spcAft>
          <a:spcPct val="0"/>
        </a:spcAft>
        <a:defRPr sz="1900" b="1">
          <a:solidFill>
            <a:schemeClr val="tx2"/>
          </a:solidFill>
          <a:latin typeface="Arial" charset="0"/>
        </a:defRPr>
      </a:lvl6pPr>
      <a:lvl7pPr marL="911026" algn="l" defTabSz="892042" rtl="0" eaLnBrk="1" fontAlgn="base" hangingPunct="1">
        <a:spcBef>
          <a:spcPct val="0"/>
        </a:spcBef>
        <a:spcAft>
          <a:spcPct val="0"/>
        </a:spcAft>
        <a:defRPr sz="1900" b="1">
          <a:solidFill>
            <a:schemeClr val="tx2"/>
          </a:solidFill>
          <a:latin typeface="Arial" charset="0"/>
        </a:defRPr>
      </a:lvl7pPr>
      <a:lvl8pPr marL="1366533" algn="l" defTabSz="892042" rtl="0" eaLnBrk="1" fontAlgn="base" hangingPunct="1">
        <a:spcBef>
          <a:spcPct val="0"/>
        </a:spcBef>
        <a:spcAft>
          <a:spcPct val="0"/>
        </a:spcAft>
        <a:defRPr sz="1900" b="1">
          <a:solidFill>
            <a:schemeClr val="tx2"/>
          </a:solidFill>
          <a:latin typeface="Arial" charset="0"/>
        </a:defRPr>
      </a:lvl8pPr>
      <a:lvl9pPr marL="1822045" algn="l" defTabSz="892042" rtl="0" eaLnBrk="1" fontAlgn="base" hangingPunct="1">
        <a:spcBef>
          <a:spcPct val="0"/>
        </a:spcBef>
        <a:spcAft>
          <a:spcPct val="0"/>
        </a:spcAft>
        <a:defRPr sz="1900" b="1">
          <a:solidFill>
            <a:schemeClr val="tx2"/>
          </a:solidFill>
          <a:latin typeface="Arial" charset="0"/>
        </a:defRPr>
      </a:lvl9pPr>
    </p:titleStyle>
    <p:bodyStyle>
      <a:lvl1pPr marL="0" indent="0" algn="l" defTabSz="892042"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959" indent="-191376" algn="l" defTabSz="892042"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511" indent="-260976" algn="l" defTabSz="89204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098" indent="-155006" algn="l" defTabSz="892042"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1026" rtl="0" eaLnBrk="1" latinLnBrk="0" hangingPunct="1">
        <a:defRPr sz="1800" kern="1200">
          <a:solidFill>
            <a:schemeClr val="tx1"/>
          </a:solidFill>
          <a:latin typeface="+mn-lt"/>
          <a:ea typeface="+mn-ea"/>
          <a:cs typeface="+mn-cs"/>
        </a:defRPr>
      </a:lvl1pPr>
      <a:lvl2pPr marL="455511" algn="l" defTabSz="911026" rtl="0" eaLnBrk="1" latinLnBrk="0" hangingPunct="1">
        <a:defRPr sz="1800" kern="1200">
          <a:solidFill>
            <a:schemeClr val="tx1"/>
          </a:solidFill>
          <a:latin typeface="+mn-lt"/>
          <a:ea typeface="+mn-ea"/>
          <a:cs typeface="+mn-cs"/>
        </a:defRPr>
      </a:lvl2pPr>
      <a:lvl3pPr marL="911026" algn="l" defTabSz="911026" rtl="0" eaLnBrk="1" latinLnBrk="0" hangingPunct="1">
        <a:defRPr sz="1800" kern="1200">
          <a:solidFill>
            <a:schemeClr val="tx1"/>
          </a:solidFill>
          <a:latin typeface="+mn-lt"/>
          <a:ea typeface="+mn-ea"/>
          <a:cs typeface="+mn-cs"/>
        </a:defRPr>
      </a:lvl3pPr>
      <a:lvl4pPr marL="1366533" algn="l" defTabSz="911026" rtl="0" eaLnBrk="1" latinLnBrk="0" hangingPunct="1">
        <a:defRPr sz="1800" kern="1200">
          <a:solidFill>
            <a:schemeClr val="tx1"/>
          </a:solidFill>
          <a:latin typeface="+mn-lt"/>
          <a:ea typeface="+mn-ea"/>
          <a:cs typeface="+mn-cs"/>
        </a:defRPr>
      </a:lvl4pPr>
      <a:lvl5pPr marL="1822045" algn="l" defTabSz="911026" rtl="0" eaLnBrk="1" latinLnBrk="0" hangingPunct="1">
        <a:defRPr sz="1800" kern="1200">
          <a:solidFill>
            <a:schemeClr val="tx1"/>
          </a:solidFill>
          <a:latin typeface="+mn-lt"/>
          <a:ea typeface="+mn-ea"/>
          <a:cs typeface="+mn-cs"/>
        </a:defRPr>
      </a:lvl5pPr>
      <a:lvl6pPr marL="2277557" algn="l" defTabSz="911026" rtl="0" eaLnBrk="1" latinLnBrk="0" hangingPunct="1">
        <a:defRPr sz="1800" kern="1200">
          <a:solidFill>
            <a:schemeClr val="tx1"/>
          </a:solidFill>
          <a:latin typeface="+mn-lt"/>
          <a:ea typeface="+mn-ea"/>
          <a:cs typeface="+mn-cs"/>
        </a:defRPr>
      </a:lvl6pPr>
      <a:lvl7pPr marL="2733066" algn="l" defTabSz="911026" rtl="0" eaLnBrk="1" latinLnBrk="0" hangingPunct="1">
        <a:defRPr sz="1800" kern="1200">
          <a:solidFill>
            <a:schemeClr val="tx1"/>
          </a:solidFill>
          <a:latin typeface="+mn-lt"/>
          <a:ea typeface="+mn-ea"/>
          <a:cs typeface="+mn-cs"/>
        </a:defRPr>
      </a:lvl7pPr>
      <a:lvl8pPr marL="3188579" algn="l" defTabSz="911026" rtl="0" eaLnBrk="1" latinLnBrk="0" hangingPunct="1">
        <a:defRPr sz="1800" kern="1200">
          <a:solidFill>
            <a:schemeClr val="tx1"/>
          </a:solidFill>
          <a:latin typeface="+mn-lt"/>
          <a:ea typeface="+mn-ea"/>
          <a:cs typeface="+mn-cs"/>
        </a:defRPr>
      </a:lvl8pPr>
      <a:lvl9pPr marL="3644090" algn="l" defTabSz="91102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160259771"/>
              </p:ext>
            </p:extLst>
          </p:nvPr>
        </p:nvGraphicFramePr>
        <p:xfrm>
          <a:off x="0" y="0"/>
          <a:ext cx="161984" cy="161974"/>
        </p:xfrm>
        <a:graphic>
          <a:graphicData uri="http://schemas.openxmlformats.org/presentationml/2006/ole">
            <p:oleObj spid="_x0000_s27834" name="think-cell Slide" r:id="rId29" imgW="360" imgH="360" progId="">
              <p:embed/>
            </p:oleObj>
          </a:graphicData>
        </a:graphic>
      </p:graphicFrame>
      <p:sp>
        <p:nvSpPr>
          <p:cNvPr id="72" name="Slide Number"/>
          <p:cNvSpPr txBox="1">
            <a:spLocks/>
          </p:cNvSpPr>
          <p:nvPr userDrawn="1"/>
        </p:nvSpPr>
        <p:spPr bwMode="auto">
          <a:xfrm>
            <a:off x="8809454" y="6577326"/>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marL="0" marR="0" lvl="0" indent="0" algn="r" defTabSz="913626" rtl="0" eaLnBrk="1" fontAlgn="base" latinLnBrk="0" hangingPunct="1">
              <a:lnSpc>
                <a:spcPct val="100000"/>
              </a:lnSpc>
              <a:spcBef>
                <a:spcPct val="0"/>
              </a:spcBef>
              <a:spcAft>
                <a:spcPct val="0"/>
              </a:spcAft>
              <a:buClrTx/>
              <a:buSzTx/>
              <a:buFontTx/>
              <a:buNone/>
              <a:tabLst/>
              <a:defRPr/>
            </a:pPr>
            <a:fld id="{42C328C1-A84F-4A39-A664-DBA00541A8C6}" type="slidenum">
              <a:rPr kumimoji="0" lang="en-US" sz="1000" b="0" i="0" u="none" strike="noStrike" kern="1200" cap="none" spc="0" normalizeH="0" baseline="0" noProof="0" smtClean="0">
                <a:ln>
                  <a:noFill/>
                </a:ln>
                <a:solidFill>
                  <a:srgbClr val="897966"/>
                </a:solidFill>
                <a:effectLst/>
                <a:uLnTx/>
                <a:uFillTx/>
                <a:latin typeface="Arial"/>
                <a:ea typeface="ＭＳ Ｐゴシック"/>
                <a:cs typeface="+mn-cs"/>
              </a:rPr>
              <a:pPr marL="0" marR="0" lvl="0" indent="0" algn="r" defTabSz="913626"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897966"/>
              </a:solidFill>
              <a:effectLst/>
              <a:uLnTx/>
              <a:uFillTx/>
              <a:latin typeface="Arial"/>
              <a:ea typeface="ＭＳ Ｐゴシック"/>
              <a:cs typeface="+mn-cs"/>
            </a:endParaRPr>
          </a:p>
        </p:txBody>
      </p:sp>
      <p:pic>
        <p:nvPicPr>
          <p:cNvPr id="64" name="Picture 142"/>
          <p:cNvPicPr>
            <a:picLocks noChangeArrowheads="1"/>
          </p:cNvPicPr>
          <p:nvPr userDrawn="1"/>
        </p:nvPicPr>
        <p:blipFill>
          <a:blip r:embed="rId30"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userDrawn="1"/>
        </p:nvPicPr>
        <p:blipFill>
          <a:blip r:embed="rId31"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userDrawn="1">
            <p:ph type="body" idx="1"/>
          </p:nvPr>
        </p:nvSpPr>
        <p:spPr bwMode="auto">
          <a:xfrm>
            <a:off x="2377117" y="2581480"/>
            <a:ext cx="4389768" cy="24622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smtClean="0"/>
          </a:p>
        </p:txBody>
      </p:sp>
      <p:sp>
        <p:nvSpPr>
          <p:cNvPr id="11" name="3. Unit of measure" hidden="1"/>
          <p:cNvSpPr txBox="1">
            <a:spLocks noChangeArrowheads="1"/>
          </p:cNvSpPr>
          <p:nvPr userDrawn="1"/>
        </p:nvSpPr>
        <p:spPr bwMode="auto">
          <a:xfrm>
            <a:off x="174261"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808080"/>
                </a:solidFill>
                <a:effectLst/>
                <a:uLnTx/>
                <a:uFillTx/>
                <a:latin typeface="Arial"/>
                <a:ea typeface="ＭＳ Ｐゴシック"/>
                <a:cs typeface="+mn-cs"/>
              </a:rPr>
              <a:t>Unit of measure</a:t>
            </a:r>
          </a:p>
        </p:txBody>
      </p:sp>
      <p:grpSp>
        <p:nvGrpSpPr>
          <p:cNvPr id="15" name="ACET" hidden="1"/>
          <p:cNvGrpSpPr>
            <a:grpSpLocks/>
          </p:cNvGrpSpPr>
          <p:nvPr userDrawn="1"/>
        </p:nvGrpSpPr>
        <p:grpSpPr bwMode="auto">
          <a:xfrm>
            <a:off x="2377117" y="1979333"/>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marL="0" marR="0" lvl="0" indent="0" algn="l" defTabSz="91362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3896"/>
                  </a:solidFill>
                  <a:effectLst/>
                  <a:uLnTx/>
                  <a:uFillTx/>
                  <a:latin typeface="Arial"/>
                  <a:ea typeface="ＭＳ Ｐゴシック"/>
                  <a:cs typeface="+mn-cs"/>
                </a:rPr>
                <a:t>Title</a:t>
              </a:r>
            </a:p>
            <a:p>
              <a:pPr marL="0" marR="0" lvl="0" indent="0" algn="l" defTabSz="913626"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808080"/>
                  </a:solidFill>
                  <a:effectLst/>
                  <a:uLnTx/>
                  <a:uFillTx/>
                  <a:latin typeface="Arial"/>
                  <a:ea typeface="ＭＳ Ｐゴシック"/>
                  <a:cs typeface="+mn-cs"/>
                </a:rPr>
                <a:t>Unit of measure</a:t>
              </a:r>
            </a:p>
          </p:txBody>
        </p:sp>
      </p:grpSp>
      <p:sp>
        <p:nvSpPr>
          <p:cNvPr id="19" name="Title Placeholder 2"/>
          <p:cNvSpPr>
            <a:spLocks noGrp="1" noChangeArrowheads="1"/>
          </p:cNvSpPr>
          <p:nvPr userDrawn="1">
            <p:ph type="title"/>
          </p:nvPr>
        </p:nvSpPr>
        <p:spPr bwMode="auto">
          <a:xfrm>
            <a:off x="174261"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dirty="0" smtClean="0"/>
              <a:t>Click to edit Master title style</a:t>
            </a:r>
          </a:p>
        </p:txBody>
      </p:sp>
      <p:grpSp>
        <p:nvGrpSpPr>
          <p:cNvPr id="25" name="LegendBoxes" hidden="1"/>
          <p:cNvGrpSpPr>
            <a:grpSpLocks/>
          </p:cNvGrpSpPr>
          <p:nvPr userDrawn="1"/>
        </p:nvGrpSpPr>
        <p:grpSpPr bwMode="auto">
          <a:xfrm>
            <a:off x="8153645"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34" name="LegendLines" hidden="1"/>
          <p:cNvGrpSpPr>
            <a:grpSpLocks/>
          </p:cNvGrpSpPr>
          <p:nvPr userDrawn="1"/>
        </p:nvGrpSpPr>
        <p:grpSpPr bwMode="auto">
          <a:xfrm>
            <a:off x="7845679" y="1037388"/>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grpSp>
      <p:grpSp>
        <p:nvGrpSpPr>
          <p:cNvPr id="67" name="McK Moon" hidden="1"/>
          <p:cNvGrpSpPr>
            <a:grpSpLocks noChangeAspect="1"/>
          </p:cNvGrpSpPr>
          <p:nvPr userDrawn="1">
            <p:custDataLst>
              <p:tags r:id="rId11"/>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7"/>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9" name="Arc 91"/>
            <p:cNvSpPr>
              <a:spLocks noChangeAspect="1"/>
            </p:cNvSpPr>
            <p:nvPr>
              <p:custDataLst>
                <p:tags r:id="rId28"/>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66" name="Slide Elements" hidden="1"/>
          <p:cNvGrpSpPr>
            <a:grpSpLocks/>
          </p:cNvGrpSpPr>
          <p:nvPr userDrawn="1"/>
        </p:nvGrpSpPr>
        <p:grpSpPr bwMode="auto">
          <a:xfrm>
            <a:off x="174252" y="6362713"/>
            <a:ext cx="8795496" cy="371631"/>
            <a:chOff x="121488" y="6349506"/>
            <a:chExt cx="8794114" cy="371631"/>
          </a:xfrm>
        </p:grpSpPr>
        <p:sp>
          <p:nvSpPr>
            <p:cNvPr id="70" name="4. Footnote"/>
            <p:cNvSpPr txBox="1">
              <a:spLocks noChangeArrowheads="1"/>
            </p:cNvSpPr>
            <p:nvPr/>
          </p:nvSpPr>
          <p:spPr bwMode="auto">
            <a:xfrm>
              <a:off x="121488" y="6349506"/>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4775" marR="0" lvl="0" indent="-104775" algn="l" defTabSz="89535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3896"/>
                  </a:solidFill>
                  <a:effectLst/>
                  <a:uLnTx/>
                  <a:uFillTx/>
                  <a:latin typeface="Arial"/>
                  <a:ea typeface="ＭＳ Ｐゴシック"/>
                  <a:cs typeface="+mn-cs"/>
                </a:rPr>
                <a:t>1 Footnote</a:t>
              </a:r>
            </a:p>
          </p:txBody>
        </p:sp>
        <p:sp>
          <p:nvSpPr>
            <p:cNvPr id="71" name="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4684" marR="0" lvl="0" indent="-624684" algn="l" defTabSz="910149" rtl="0" eaLnBrk="1" fontAlgn="base" latinLnBrk="0" hangingPunct="1">
                <a:lnSpc>
                  <a:spcPct val="100000"/>
                </a:lnSpc>
                <a:spcBef>
                  <a:spcPct val="0"/>
                </a:spcBef>
                <a:spcAft>
                  <a:spcPct val="0"/>
                </a:spcAft>
                <a:buClrTx/>
                <a:buSzTx/>
                <a:buFontTx/>
                <a:buNone/>
                <a:tabLst>
                  <a:tab pos="614974" algn="l"/>
                  <a:tab pos="619830" algn="l"/>
                </a:tabLst>
                <a:defRPr/>
              </a:pPr>
              <a:r>
                <a:rPr kumimoji="0" lang="en-US" sz="1000" b="0" i="0" u="none" strike="noStrike" kern="1200" cap="none" spc="0" normalizeH="0" baseline="0" noProof="0" dirty="0">
                  <a:ln>
                    <a:noFill/>
                  </a:ln>
                  <a:solidFill>
                    <a:srgbClr val="003896"/>
                  </a:solidFill>
                  <a:effectLst/>
                  <a:uLnTx/>
                  <a:uFillTx/>
                  <a:latin typeface="Arial"/>
                  <a:ea typeface="ＭＳ Ｐゴシック"/>
                  <a:cs typeface="+mn-cs"/>
                </a:rPr>
                <a:t>SOURCE: Source</a:t>
              </a:r>
            </a:p>
          </p:txBody>
        </p:sp>
      </p:grpSp>
      <p:grpSp>
        <p:nvGrpSpPr>
          <p:cNvPr id="3" name="LegendMoons" hidden="1"/>
          <p:cNvGrpSpPr/>
          <p:nvPr userDrawn="1"/>
        </p:nvGrpSpPr>
        <p:grpSpPr bwMode="auto">
          <a:xfrm>
            <a:off x="8086806" y="1037381"/>
            <a:ext cx="840815" cy="1306516"/>
            <a:chOff x="8086793" y="1037381"/>
            <a:chExt cx="840815" cy="1306516"/>
          </a:xfrm>
        </p:grpSpPr>
        <p:grpSp>
          <p:nvGrpSpPr>
            <p:cNvPr id="47" name="MoonLegend2"/>
            <p:cNvGrpSpPr>
              <a:grpSpLocks noChangeAspect="1"/>
            </p:cNvGrpSpPr>
            <p:nvPr>
              <p:custDataLst>
                <p:tags r:id="rId12"/>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5"/>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3" name="Arc 42"/>
              <p:cNvSpPr>
                <a:spLocks noChangeAspect="1"/>
              </p:cNvSpPr>
              <p:nvPr>
                <p:custDataLst>
                  <p:tags r:id="rId26"/>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48" name="MoonLegend4"/>
            <p:cNvGrpSpPr>
              <a:grpSpLocks noChangeAspect="1"/>
            </p:cNvGrpSpPr>
            <p:nvPr>
              <p:custDataLst>
                <p:tags r:id="rId13"/>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2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1" name="Arc 48"/>
              <p:cNvSpPr>
                <a:spLocks noChangeAspect="1"/>
              </p:cNvSpPr>
              <p:nvPr>
                <p:custDataLst>
                  <p:tags r:id="rId24"/>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grpSp>
          <p:nvGrpSpPr>
            <p:cNvPr id="55" name="MoonLegend3"/>
            <p:cNvGrpSpPr>
              <a:grpSpLocks noChangeAspect="1"/>
            </p:cNvGrpSpPr>
            <p:nvPr>
              <p:custDataLst>
                <p:tags r:id="rId14"/>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57" name="Arc 48"/>
              <p:cNvSpPr>
                <a:spLocks noChangeAspect="1"/>
              </p:cNvSpPr>
              <p:nvPr>
                <p:custDataLst>
                  <p:tags r:id="rId22"/>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77" name="MoonLegend5"/>
            <p:cNvGrpSpPr>
              <a:grpSpLocks noChangeAspect="1"/>
            </p:cNvGrpSpPr>
            <p:nvPr userDrawn="1">
              <p:custDataLst>
                <p:tags r:id="rId15"/>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79" name="Arc 48"/>
              <p:cNvSpPr>
                <a:spLocks noChangeAspect="1"/>
              </p:cNvSpPr>
              <p:nvPr>
                <p:custDataLst>
                  <p:tags r:id="rId20"/>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80" name="MoonLegend1"/>
            <p:cNvGrpSpPr>
              <a:grpSpLocks noChangeAspect="1"/>
            </p:cNvGrpSpPr>
            <p:nvPr userDrawn="1">
              <p:custDataLst>
                <p:tags r:id="rId16"/>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82"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sp>
        <p:nvSpPr>
          <p:cNvPr id="76" name="1. On-page tracker" hidden="1"/>
          <p:cNvSpPr>
            <a:spLocks noChangeArrowheads="1"/>
          </p:cNvSpPr>
          <p:nvPr userDrawn="1"/>
        </p:nvSpPr>
        <p:spPr bwMode="auto">
          <a:xfrm>
            <a:off x="174254" y="27538"/>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913626"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TRACKER</a:t>
            </a:r>
          </a:p>
        </p:txBody>
      </p:sp>
      <p:grpSp>
        <p:nvGrpSpPr>
          <p:cNvPr id="73" name="McKSticker" hidden="1"/>
          <p:cNvGrpSpPr/>
          <p:nvPr userDrawn="1"/>
        </p:nvGrpSpPr>
        <p:grpSpPr bwMode="ltGray">
          <a:xfrm>
            <a:off x="7779146" y="1037389"/>
            <a:ext cx="1138092" cy="248737"/>
            <a:chOff x="7623833" y="1016730"/>
            <a:chExt cx="1115370" cy="243785"/>
          </a:xfrm>
        </p:grpSpPr>
        <p:sp>
          <p:nvSpPr>
            <p:cNvPr id="74" name="StickerRectangle"/>
            <p:cNvSpPr>
              <a:spLocks noChangeArrowheads="1"/>
            </p:cNvSpPr>
            <p:nvPr/>
          </p:nvSpPr>
          <p:spPr bwMode="ltGray">
            <a:xfrm>
              <a:off x="7623833" y="1016730"/>
              <a:ext cx="1115370" cy="243785"/>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marL="0" marR="0" lvl="0" indent="0" algn="r"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PRELIMINARY</a:t>
              </a:r>
            </a:p>
          </p:txBody>
        </p:sp>
        <p:cxnSp>
          <p:nvCxnSpPr>
            <p:cNvPr id="75" name="AutoShape 32"/>
            <p:cNvCxnSpPr>
              <a:cxnSpLocks noChangeShapeType="1"/>
              <a:stCxn id="74" idx="4"/>
              <a:endCxn id="74" idx="6"/>
            </p:cNvCxnSpPr>
            <p:nvPr/>
          </p:nvCxnSpPr>
          <p:spPr bwMode="ltGray">
            <a:xfrm>
              <a:off x="7623833" y="1260515"/>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23833" y="1016730"/>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16410311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iming>
    <p:tnLst>
      <p:par>
        <p:cTn id="1" dur="indefinite" restart="never" nodeType="tmRoot"/>
      </p:par>
    </p:tnLst>
  </p:timing>
  <p:hf sldNum="0" hdr="0" ftr="0" dt="0"/>
  <p:txStyles>
    <p:titleStyle>
      <a:lvl1pPr algn="l" defTabSz="892042" rtl="0" eaLnBrk="1" fontAlgn="base" hangingPunct="1">
        <a:spcBef>
          <a:spcPct val="0"/>
        </a:spcBef>
        <a:spcAft>
          <a:spcPct val="0"/>
        </a:spcAft>
        <a:tabLst>
          <a:tab pos="268876" algn="l"/>
        </a:tabLst>
        <a:defRPr sz="2400" b="0" baseline="0">
          <a:solidFill>
            <a:schemeClr val="bg1"/>
          </a:solidFill>
          <a:latin typeface="+mj-lt"/>
          <a:ea typeface="Arial Unicode MS" pitchFamily="34" charset="-128"/>
          <a:cs typeface="Arial Unicode MS" pitchFamily="34" charset="-128"/>
        </a:defRPr>
      </a:lvl1pPr>
      <a:lvl2pPr algn="l" defTabSz="892042" rtl="0" eaLnBrk="1" fontAlgn="base" hangingPunct="1">
        <a:spcBef>
          <a:spcPct val="0"/>
        </a:spcBef>
        <a:spcAft>
          <a:spcPct val="0"/>
        </a:spcAft>
        <a:defRPr sz="1900" b="1">
          <a:solidFill>
            <a:schemeClr val="tx2"/>
          </a:solidFill>
          <a:latin typeface="Arial" charset="0"/>
        </a:defRPr>
      </a:lvl2pPr>
      <a:lvl3pPr algn="l" defTabSz="892042" rtl="0" eaLnBrk="1" fontAlgn="base" hangingPunct="1">
        <a:spcBef>
          <a:spcPct val="0"/>
        </a:spcBef>
        <a:spcAft>
          <a:spcPct val="0"/>
        </a:spcAft>
        <a:defRPr sz="1900" b="1">
          <a:solidFill>
            <a:schemeClr val="tx2"/>
          </a:solidFill>
          <a:latin typeface="Arial" charset="0"/>
        </a:defRPr>
      </a:lvl3pPr>
      <a:lvl4pPr algn="l" defTabSz="892042" rtl="0" eaLnBrk="1" fontAlgn="base" hangingPunct="1">
        <a:spcBef>
          <a:spcPct val="0"/>
        </a:spcBef>
        <a:spcAft>
          <a:spcPct val="0"/>
        </a:spcAft>
        <a:defRPr sz="1900" b="1">
          <a:solidFill>
            <a:schemeClr val="tx2"/>
          </a:solidFill>
          <a:latin typeface="Arial" charset="0"/>
        </a:defRPr>
      </a:lvl4pPr>
      <a:lvl5pPr algn="l" defTabSz="892042" rtl="0" eaLnBrk="1" fontAlgn="base" hangingPunct="1">
        <a:spcBef>
          <a:spcPct val="0"/>
        </a:spcBef>
        <a:spcAft>
          <a:spcPct val="0"/>
        </a:spcAft>
        <a:defRPr sz="1900" b="1">
          <a:solidFill>
            <a:schemeClr val="tx2"/>
          </a:solidFill>
          <a:latin typeface="Arial" charset="0"/>
        </a:defRPr>
      </a:lvl5pPr>
      <a:lvl6pPr marL="455511" algn="l" defTabSz="892042" rtl="0" eaLnBrk="1" fontAlgn="base" hangingPunct="1">
        <a:spcBef>
          <a:spcPct val="0"/>
        </a:spcBef>
        <a:spcAft>
          <a:spcPct val="0"/>
        </a:spcAft>
        <a:defRPr sz="1900" b="1">
          <a:solidFill>
            <a:schemeClr val="tx2"/>
          </a:solidFill>
          <a:latin typeface="Arial" charset="0"/>
        </a:defRPr>
      </a:lvl6pPr>
      <a:lvl7pPr marL="911026" algn="l" defTabSz="892042" rtl="0" eaLnBrk="1" fontAlgn="base" hangingPunct="1">
        <a:spcBef>
          <a:spcPct val="0"/>
        </a:spcBef>
        <a:spcAft>
          <a:spcPct val="0"/>
        </a:spcAft>
        <a:defRPr sz="1900" b="1">
          <a:solidFill>
            <a:schemeClr val="tx2"/>
          </a:solidFill>
          <a:latin typeface="Arial" charset="0"/>
        </a:defRPr>
      </a:lvl7pPr>
      <a:lvl8pPr marL="1366533" algn="l" defTabSz="892042" rtl="0" eaLnBrk="1" fontAlgn="base" hangingPunct="1">
        <a:spcBef>
          <a:spcPct val="0"/>
        </a:spcBef>
        <a:spcAft>
          <a:spcPct val="0"/>
        </a:spcAft>
        <a:defRPr sz="1900" b="1">
          <a:solidFill>
            <a:schemeClr val="tx2"/>
          </a:solidFill>
          <a:latin typeface="Arial" charset="0"/>
        </a:defRPr>
      </a:lvl8pPr>
      <a:lvl9pPr marL="1822045" algn="l" defTabSz="892042" rtl="0" eaLnBrk="1" fontAlgn="base" hangingPunct="1">
        <a:spcBef>
          <a:spcPct val="0"/>
        </a:spcBef>
        <a:spcAft>
          <a:spcPct val="0"/>
        </a:spcAft>
        <a:defRPr sz="1900" b="1">
          <a:solidFill>
            <a:schemeClr val="tx2"/>
          </a:solidFill>
          <a:latin typeface="Arial" charset="0"/>
        </a:defRPr>
      </a:lvl9pPr>
    </p:titleStyle>
    <p:bodyStyle>
      <a:lvl1pPr marL="0" indent="0" algn="l" defTabSz="892042"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959" indent="-191376" algn="l" defTabSz="892042"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511" indent="-260976" algn="l" defTabSz="89204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098" indent="-155006" algn="l" defTabSz="892042"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1026" rtl="0" eaLnBrk="1" latinLnBrk="0" hangingPunct="1">
        <a:defRPr sz="1800" kern="1200">
          <a:solidFill>
            <a:schemeClr val="tx1"/>
          </a:solidFill>
          <a:latin typeface="+mn-lt"/>
          <a:ea typeface="+mn-ea"/>
          <a:cs typeface="+mn-cs"/>
        </a:defRPr>
      </a:lvl1pPr>
      <a:lvl2pPr marL="455511" algn="l" defTabSz="911026" rtl="0" eaLnBrk="1" latinLnBrk="0" hangingPunct="1">
        <a:defRPr sz="1800" kern="1200">
          <a:solidFill>
            <a:schemeClr val="tx1"/>
          </a:solidFill>
          <a:latin typeface="+mn-lt"/>
          <a:ea typeface="+mn-ea"/>
          <a:cs typeface="+mn-cs"/>
        </a:defRPr>
      </a:lvl2pPr>
      <a:lvl3pPr marL="911026" algn="l" defTabSz="911026" rtl="0" eaLnBrk="1" latinLnBrk="0" hangingPunct="1">
        <a:defRPr sz="1800" kern="1200">
          <a:solidFill>
            <a:schemeClr val="tx1"/>
          </a:solidFill>
          <a:latin typeface="+mn-lt"/>
          <a:ea typeface="+mn-ea"/>
          <a:cs typeface="+mn-cs"/>
        </a:defRPr>
      </a:lvl3pPr>
      <a:lvl4pPr marL="1366533" algn="l" defTabSz="911026" rtl="0" eaLnBrk="1" latinLnBrk="0" hangingPunct="1">
        <a:defRPr sz="1800" kern="1200">
          <a:solidFill>
            <a:schemeClr val="tx1"/>
          </a:solidFill>
          <a:latin typeface="+mn-lt"/>
          <a:ea typeface="+mn-ea"/>
          <a:cs typeface="+mn-cs"/>
        </a:defRPr>
      </a:lvl4pPr>
      <a:lvl5pPr marL="1822045" algn="l" defTabSz="911026" rtl="0" eaLnBrk="1" latinLnBrk="0" hangingPunct="1">
        <a:defRPr sz="1800" kern="1200">
          <a:solidFill>
            <a:schemeClr val="tx1"/>
          </a:solidFill>
          <a:latin typeface="+mn-lt"/>
          <a:ea typeface="+mn-ea"/>
          <a:cs typeface="+mn-cs"/>
        </a:defRPr>
      </a:lvl5pPr>
      <a:lvl6pPr marL="2277557" algn="l" defTabSz="911026" rtl="0" eaLnBrk="1" latinLnBrk="0" hangingPunct="1">
        <a:defRPr sz="1800" kern="1200">
          <a:solidFill>
            <a:schemeClr val="tx1"/>
          </a:solidFill>
          <a:latin typeface="+mn-lt"/>
          <a:ea typeface="+mn-ea"/>
          <a:cs typeface="+mn-cs"/>
        </a:defRPr>
      </a:lvl6pPr>
      <a:lvl7pPr marL="2733066" algn="l" defTabSz="911026" rtl="0" eaLnBrk="1" latinLnBrk="0" hangingPunct="1">
        <a:defRPr sz="1800" kern="1200">
          <a:solidFill>
            <a:schemeClr val="tx1"/>
          </a:solidFill>
          <a:latin typeface="+mn-lt"/>
          <a:ea typeface="+mn-ea"/>
          <a:cs typeface="+mn-cs"/>
        </a:defRPr>
      </a:lvl7pPr>
      <a:lvl8pPr marL="3188579" algn="l" defTabSz="911026" rtl="0" eaLnBrk="1" latinLnBrk="0" hangingPunct="1">
        <a:defRPr sz="1800" kern="1200">
          <a:solidFill>
            <a:schemeClr val="tx1"/>
          </a:solidFill>
          <a:latin typeface="+mn-lt"/>
          <a:ea typeface="+mn-ea"/>
          <a:cs typeface="+mn-cs"/>
        </a:defRPr>
      </a:lvl8pPr>
      <a:lvl9pPr marL="3644090" algn="l" defTabSz="91102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nvPr>
        </p:nvGraphicFramePr>
        <p:xfrm>
          <a:off x="0" y="0"/>
          <a:ext cx="161984" cy="161974"/>
        </p:xfrm>
        <a:graphic>
          <a:graphicData uri="http://schemas.openxmlformats.org/presentationml/2006/ole">
            <p:oleObj spid="_x0000_s31929" name="think-cell Slide" r:id="rId27" imgW="360" imgH="360" progId="">
              <p:embed/>
            </p:oleObj>
          </a:graphicData>
        </a:graphic>
      </p:graphicFrame>
      <p:sp>
        <p:nvSpPr>
          <p:cNvPr id="72" name="Slide Number"/>
          <p:cNvSpPr txBox="1">
            <a:spLocks/>
          </p:cNvSpPr>
          <p:nvPr/>
        </p:nvSpPr>
        <p:spPr bwMode="auto">
          <a:xfrm>
            <a:off x="8809454" y="6577327"/>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C328C1-A84F-4A39-A664-DBA00541A8C6}" type="slidenum">
              <a:rPr kumimoji="0" lang="en-US" sz="1000" b="0" i="0" u="none" strike="noStrike" kern="1200" cap="none" spc="0" normalizeH="0" baseline="0" noProof="0" smtClean="0">
                <a:ln>
                  <a:noFill/>
                </a:ln>
                <a:solidFill>
                  <a:srgbClr val="897966"/>
                </a:solidFill>
                <a:effectLst/>
                <a:uLnTx/>
                <a:uFillTx/>
                <a:latin typeface="Arial"/>
                <a:ea typeface="ＭＳ Ｐゴシック"/>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897966"/>
              </a:solidFill>
              <a:effectLst/>
              <a:uLnTx/>
              <a:uFillTx/>
              <a:latin typeface="Arial"/>
              <a:ea typeface="ＭＳ Ｐゴシック"/>
              <a:cs typeface="+mn-cs"/>
            </a:endParaRPr>
          </a:p>
        </p:txBody>
      </p:sp>
      <p:pic>
        <p:nvPicPr>
          <p:cNvPr id="64" name="Picture 142"/>
          <p:cNvPicPr>
            <a:picLocks noChangeArrowheads="1"/>
          </p:cNvPicPr>
          <p:nvPr/>
        </p:nvPicPr>
        <p:blipFill>
          <a:blip r:embed="rId28"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p:nvPicPr>
        <p:blipFill>
          <a:blip r:embed="rId29"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7" y="2581480"/>
            <a:ext cx="4389768" cy="24622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smtClean="0"/>
          </a:p>
        </p:txBody>
      </p:sp>
      <p:sp>
        <p:nvSpPr>
          <p:cNvPr id="11" name="3. Unit of measure" hidden="1"/>
          <p:cNvSpPr txBox="1">
            <a:spLocks noChangeArrowheads="1"/>
          </p:cNvSpPr>
          <p:nvPr/>
        </p:nvSpPr>
        <p:spPr bwMode="auto">
          <a:xfrm>
            <a:off x="174253"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808080"/>
                </a:solidFill>
                <a:effectLst/>
                <a:uLnTx/>
                <a:uFillTx/>
                <a:latin typeface="Arial"/>
                <a:ea typeface="ＭＳ Ｐゴシック"/>
                <a:cs typeface="+mn-cs"/>
              </a:rPr>
              <a:t>Unit of measure</a:t>
            </a:r>
          </a:p>
        </p:txBody>
      </p:sp>
      <p:grpSp>
        <p:nvGrpSpPr>
          <p:cNvPr id="15" name="ACET" hidden="1"/>
          <p:cNvGrpSpPr>
            <a:grpSpLocks/>
          </p:cNvGrpSpPr>
          <p:nvPr/>
        </p:nvGrpSpPr>
        <p:grpSpPr bwMode="auto">
          <a:xfrm>
            <a:off x="2377117" y="1979330"/>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3896"/>
                  </a:solidFill>
                  <a:effectLst/>
                  <a:uLnTx/>
                  <a:uFillTx/>
                  <a:latin typeface="Arial"/>
                  <a:ea typeface="ＭＳ Ｐゴシック"/>
                  <a:cs typeface="+mn-cs"/>
                </a:rPr>
                <a:t>Title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808080"/>
                  </a:solidFill>
                  <a:effectLst/>
                  <a:uLnTx/>
                  <a:uFillTx/>
                  <a:latin typeface="Arial"/>
                  <a:ea typeface="ＭＳ Ｐゴシック"/>
                  <a:cs typeface="+mn-cs"/>
                </a:rPr>
                <a:t>Unit of measure</a:t>
              </a:r>
            </a:p>
          </p:txBody>
        </p:sp>
      </p:grpSp>
      <p:sp>
        <p:nvSpPr>
          <p:cNvPr id="19" name="Title Placeholder 2"/>
          <p:cNvSpPr>
            <a:spLocks noGrp="1" noChangeArrowheads="1"/>
          </p:cNvSpPr>
          <p:nvPr>
            <p:ph type="title"/>
          </p:nvPr>
        </p:nvSpPr>
        <p:spPr bwMode="auto">
          <a:xfrm>
            <a:off x="174252"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p:nvGrpSpPr>
        <p:grpSpPr bwMode="auto">
          <a:xfrm>
            <a:off x="8153642"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79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79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79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79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34" name="LegendLines" hidden="1"/>
          <p:cNvGrpSpPr>
            <a:grpSpLocks/>
          </p:cNvGrpSpPr>
          <p:nvPr/>
        </p:nvGrpSpPr>
        <p:grpSpPr bwMode="auto">
          <a:xfrm>
            <a:off x="7845677" y="1037382"/>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79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79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79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grpSp>
      <p:grpSp>
        <p:nvGrpSpPr>
          <p:cNvPr id="67" name="Moon" hidden="1"/>
          <p:cNvGrpSpPr>
            <a:grpSpLocks noChangeAspect="1"/>
          </p:cNvGrpSpPr>
          <p:nvPr>
            <p:custDataLst>
              <p:tags r:id="rId9"/>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5"/>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9" name="Arc 91"/>
            <p:cNvSpPr>
              <a:spLocks noChangeAspect="1"/>
            </p:cNvSpPr>
            <p:nvPr>
              <p:custDataLst>
                <p:tags r:id="rId26"/>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66" name="Slide Elements" hidden="1"/>
          <p:cNvGrpSpPr>
            <a:grpSpLocks/>
          </p:cNvGrpSpPr>
          <p:nvPr/>
        </p:nvGrpSpPr>
        <p:grpSpPr bwMode="auto">
          <a:xfrm>
            <a:off x="174252" y="6362711"/>
            <a:ext cx="8795496" cy="371630"/>
            <a:chOff x="121488" y="6349507"/>
            <a:chExt cx="8794114" cy="371630"/>
          </a:xfrm>
        </p:grpSpPr>
        <p:sp>
          <p:nvSpPr>
            <p:cNvPr id="70" name="4. Footnote"/>
            <p:cNvSpPr txBox="1">
              <a:spLocks noChangeArrowheads="1"/>
            </p:cNvSpPr>
            <p:nvPr/>
          </p:nvSpPr>
          <p:spPr bwMode="auto">
            <a:xfrm>
              <a:off x="121488" y="6349507"/>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4775" marR="0" lvl="0" indent="-104775" algn="l" defTabSz="89535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3896"/>
                  </a:solidFill>
                  <a:effectLst/>
                  <a:uLnTx/>
                  <a:uFillTx/>
                  <a:latin typeface="Arial"/>
                  <a:ea typeface="ＭＳ Ｐゴシック"/>
                  <a:cs typeface="+mn-cs"/>
                </a:rPr>
                <a:t>1 Footnote</a:t>
              </a:r>
            </a:p>
          </p:txBody>
        </p:sp>
        <p:sp>
          <p:nvSpPr>
            <p:cNvPr id="71" name="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5214" marR="0" lvl="0" indent="-625214" algn="l" defTabSz="910924" rtl="0" eaLnBrk="1" fontAlgn="base" latinLnBrk="0" hangingPunct="1">
                <a:lnSpc>
                  <a:spcPct val="100000"/>
                </a:lnSpc>
                <a:spcBef>
                  <a:spcPct val="0"/>
                </a:spcBef>
                <a:spcAft>
                  <a:spcPct val="0"/>
                </a:spcAft>
                <a:buClrTx/>
                <a:buSzTx/>
                <a:buFontTx/>
                <a:buNone/>
                <a:tabLst>
                  <a:tab pos="615496" algn="l"/>
                  <a:tab pos="620356" algn="l"/>
                </a:tabLst>
                <a:defRPr/>
              </a:pPr>
              <a:r>
                <a:rPr kumimoji="0" lang="en-US" sz="1000" b="0" i="0" u="none" strike="noStrike" kern="1200" cap="none" spc="0" normalizeH="0" baseline="0" noProof="0" dirty="0">
                  <a:ln>
                    <a:noFill/>
                  </a:ln>
                  <a:solidFill>
                    <a:srgbClr val="003896"/>
                  </a:solidFill>
                  <a:effectLst/>
                  <a:uLnTx/>
                  <a:uFillTx/>
                  <a:latin typeface="Arial"/>
                  <a:ea typeface="ＭＳ Ｐゴシック"/>
                  <a:cs typeface="+mn-cs"/>
                </a:rPr>
                <a:t>SOURCE: Source</a:t>
              </a:r>
            </a:p>
          </p:txBody>
        </p:sp>
      </p:grpSp>
      <p:grpSp>
        <p:nvGrpSpPr>
          <p:cNvPr id="3" name="LegendMoons" hidden="1"/>
          <p:cNvGrpSpPr/>
          <p:nvPr/>
        </p:nvGrpSpPr>
        <p:grpSpPr bwMode="auto">
          <a:xfrm>
            <a:off x="8086797" y="1037381"/>
            <a:ext cx="840815" cy="1306516"/>
            <a:chOff x="8086793" y="1037381"/>
            <a:chExt cx="840815" cy="1306516"/>
          </a:xfrm>
        </p:grpSpPr>
        <p:grpSp>
          <p:nvGrpSpPr>
            <p:cNvPr id="47" name="MoonLegend2"/>
            <p:cNvGrpSpPr>
              <a:grpSpLocks noChangeAspect="1"/>
            </p:cNvGrpSpPr>
            <p:nvPr>
              <p:custDataLst>
                <p:tags r:id="rId10"/>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3" name="Arc 42"/>
              <p:cNvSpPr>
                <a:spLocks noChangeAspect="1"/>
              </p:cNvSpPr>
              <p:nvPr>
                <p:custDataLst>
                  <p:tags r:id="rId24"/>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48" name="MoonLegend4"/>
            <p:cNvGrpSpPr>
              <a:grpSpLocks noChangeAspect="1"/>
            </p:cNvGrpSpPr>
            <p:nvPr>
              <p:custDataLst>
                <p:tags r:id="rId11"/>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1" name="Arc 48"/>
              <p:cNvSpPr>
                <a:spLocks noChangeAspect="1"/>
              </p:cNvSpPr>
              <p:nvPr>
                <p:custDataLst>
                  <p:tags r:id="rId22"/>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79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79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79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79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79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grpSp>
          <p:nvGrpSpPr>
            <p:cNvPr id="55" name="MoonLegend3"/>
            <p:cNvGrpSpPr>
              <a:grpSpLocks noChangeAspect="1"/>
            </p:cNvGrpSpPr>
            <p:nvPr>
              <p:custDataLst>
                <p:tags r:id="rId12"/>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57" name="Arc 48"/>
              <p:cNvSpPr>
                <a:spLocks noChangeAspect="1"/>
              </p:cNvSpPr>
              <p:nvPr>
                <p:custDataLst>
                  <p:tags r:id="rId20"/>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77" name="MoonLegend5"/>
            <p:cNvGrpSpPr>
              <a:grpSpLocks noChangeAspect="1"/>
            </p:cNvGrpSpPr>
            <p:nvPr userDrawn="1">
              <p:custDataLst>
                <p:tags r:id="rId13"/>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79" name="Arc 48"/>
              <p:cNvSpPr>
                <a:spLocks noChangeAspect="1"/>
              </p:cNvSpPr>
              <p:nvPr>
                <p:custDataLst>
                  <p:tags r:id="rId18"/>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80" name="MoonLegend1"/>
            <p:cNvGrpSpPr>
              <a:grpSpLocks noChangeAspect="1"/>
            </p:cNvGrpSpPr>
            <p:nvPr userDrawn="1">
              <p:custDataLst>
                <p:tags r:id="rId14"/>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82"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sp>
        <p:nvSpPr>
          <p:cNvPr id="76" name="1. On-page tracker" hidden="1"/>
          <p:cNvSpPr>
            <a:spLocks noChangeArrowheads="1"/>
          </p:cNvSpPr>
          <p:nvPr/>
        </p:nvSpPr>
        <p:spPr bwMode="auto">
          <a:xfrm>
            <a:off x="174252" y="27536"/>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TRACKER</a:t>
            </a:r>
          </a:p>
        </p:txBody>
      </p:sp>
      <p:grpSp>
        <p:nvGrpSpPr>
          <p:cNvPr id="73" name="Sticker" hidden="1"/>
          <p:cNvGrpSpPr/>
          <p:nvPr/>
        </p:nvGrpSpPr>
        <p:grpSpPr bwMode="ltGray">
          <a:xfrm>
            <a:off x="7800344" y="1037381"/>
            <a:ext cx="1116894" cy="244942"/>
            <a:chOff x="7644608" y="1016730"/>
            <a:chExt cx="1094595" cy="240066"/>
          </a:xfrm>
        </p:grpSpPr>
        <p:sp>
          <p:nvSpPr>
            <p:cNvPr id="74" name="StickerRectangle"/>
            <p:cNvSpPr>
              <a:spLocks noChangeArrowheads="1"/>
            </p:cNvSpPr>
            <p:nvPr/>
          </p:nvSpPr>
          <p:spPr bwMode="ltGray">
            <a:xfrm>
              <a:off x="7644608" y="1016730"/>
              <a:ext cx="1094595" cy="240066"/>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marL="0" marR="0" lvl="0" indent="0" algn="r" defTabSz="892799"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PRELIMINARY</a:t>
              </a:r>
            </a:p>
          </p:txBody>
        </p:sp>
        <p:cxnSp>
          <p:nvCxnSpPr>
            <p:cNvPr id="75" name="AutoShape 32"/>
            <p:cNvCxnSpPr>
              <a:cxnSpLocks noChangeShapeType="1"/>
              <a:stCxn id="74" idx="4"/>
              <a:endCxn id="74" idx="6"/>
            </p:cNvCxnSpPr>
            <p:nvPr/>
          </p:nvCxnSpPr>
          <p:spPr bwMode="ltGray">
            <a:xfrm>
              <a:off x="7644608" y="1256796"/>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44608" y="1016730"/>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143368539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Lst>
  <p:timing>
    <p:tnLst>
      <p:par>
        <p:cTn id="1" dur="indefinite" restart="never" nodeType="tmRoot"/>
      </p:par>
    </p:tnLst>
  </p:timing>
  <p:hf sldNum="0" hdr="0" ftr="0" dt="0"/>
  <p:txStyles>
    <p:titleStyle>
      <a:lvl1pPr algn="l" defTabSz="892799" rtl="0" eaLnBrk="1" fontAlgn="base" hangingPunct="1">
        <a:spcBef>
          <a:spcPct val="0"/>
        </a:spcBef>
        <a:spcAft>
          <a:spcPct val="0"/>
        </a:spcAft>
        <a:tabLst>
          <a:tab pos="269104" algn="l"/>
        </a:tabLst>
        <a:defRPr sz="2400" b="0" baseline="0">
          <a:solidFill>
            <a:schemeClr val="bg1"/>
          </a:solidFill>
          <a:latin typeface="+mj-lt"/>
          <a:ea typeface="Arial Unicode MS" pitchFamily="34" charset="-128"/>
          <a:cs typeface="Arial Unicode MS" pitchFamily="34" charset="-128"/>
        </a:defRPr>
      </a:lvl1pPr>
      <a:lvl2pPr algn="l" defTabSz="892799" rtl="0" eaLnBrk="1" fontAlgn="base" hangingPunct="1">
        <a:spcBef>
          <a:spcPct val="0"/>
        </a:spcBef>
        <a:spcAft>
          <a:spcPct val="0"/>
        </a:spcAft>
        <a:defRPr sz="1900" b="1">
          <a:solidFill>
            <a:schemeClr val="tx2"/>
          </a:solidFill>
          <a:latin typeface="Arial" charset="0"/>
        </a:defRPr>
      </a:lvl2pPr>
      <a:lvl3pPr algn="l" defTabSz="892799" rtl="0" eaLnBrk="1" fontAlgn="base" hangingPunct="1">
        <a:spcBef>
          <a:spcPct val="0"/>
        </a:spcBef>
        <a:spcAft>
          <a:spcPct val="0"/>
        </a:spcAft>
        <a:defRPr sz="1900" b="1">
          <a:solidFill>
            <a:schemeClr val="tx2"/>
          </a:solidFill>
          <a:latin typeface="Arial" charset="0"/>
        </a:defRPr>
      </a:lvl3pPr>
      <a:lvl4pPr algn="l" defTabSz="892799" rtl="0" eaLnBrk="1" fontAlgn="base" hangingPunct="1">
        <a:spcBef>
          <a:spcPct val="0"/>
        </a:spcBef>
        <a:spcAft>
          <a:spcPct val="0"/>
        </a:spcAft>
        <a:defRPr sz="1900" b="1">
          <a:solidFill>
            <a:schemeClr val="tx2"/>
          </a:solidFill>
          <a:latin typeface="Arial" charset="0"/>
        </a:defRPr>
      </a:lvl4pPr>
      <a:lvl5pPr algn="l" defTabSz="892799" rtl="0" eaLnBrk="1" fontAlgn="base" hangingPunct="1">
        <a:spcBef>
          <a:spcPct val="0"/>
        </a:spcBef>
        <a:spcAft>
          <a:spcPct val="0"/>
        </a:spcAft>
        <a:defRPr sz="1900" b="1">
          <a:solidFill>
            <a:schemeClr val="tx2"/>
          </a:solidFill>
          <a:latin typeface="Arial" charset="0"/>
        </a:defRPr>
      </a:lvl5pPr>
      <a:lvl6pPr marL="455895" algn="l" defTabSz="892799" rtl="0" eaLnBrk="1" fontAlgn="base" hangingPunct="1">
        <a:spcBef>
          <a:spcPct val="0"/>
        </a:spcBef>
        <a:spcAft>
          <a:spcPct val="0"/>
        </a:spcAft>
        <a:defRPr sz="1900" b="1">
          <a:solidFill>
            <a:schemeClr val="tx2"/>
          </a:solidFill>
          <a:latin typeface="Arial" charset="0"/>
        </a:defRPr>
      </a:lvl6pPr>
      <a:lvl7pPr marL="911797" algn="l" defTabSz="892799" rtl="0" eaLnBrk="1" fontAlgn="base" hangingPunct="1">
        <a:spcBef>
          <a:spcPct val="0"/>
        </a:spcBef>
        <a:spcAft>
          <a:spcPct val="0"/>
        </a:spcAft>
        <a:defRPr sz="1900" b="1">
          <a:solidFill>
            <a:schemeClr val="tx2"/>
          </a:solidFill>
          <a:latin typeface="Arial" charset="0"/>
        </a:defRPr>
      </a:lvl7pPr>
      <a:lvl8pPr marL="1367692" algn="l" defTabSz="892799" rtl="0" eaLnBrk="1" fontAlgn="base" hangingPunct="1">
        <a:spcBef>
          <a:spcPct val="0"/>
        </a:spcBef>
        <a:spcAft>
          <a:spcPct val="0"/>
        </a:spcAft>
        <a:defRPr sz="1900" b="1">
          <a:solidFill>
            <a:schemeClr val="tx2"/>
          </a:solidFill>
          <a:latin typeface="Arial" charset="0"/>
        </a:defRPr>
      </a:lvl8pPr>
      <a:lvl9pPr marL="1823591" algn="l" defTabSz="892799" rtl="0" eaLnBrk="1" fontAlgn="base" hangingPunct="1">
        <a:spcBef>
          <a:spcPct val="0"/>
        </a:spcBef>
        <a:spcAft>
          <a:spcPct val="0"/>
        </a:spcAft>
        <a:defRPr sz="1900" b="1">
          <a:solidFill>
            <a:schemeClr val="tx2"/>
          </a:solidFill>
          <a:latin typeface="Arial" charset="0"/>
        </a:defRPr>
      </a:lvl9pPr>
    </p:titleStyle>
    <p:bodyStyle>
      <a:lvl1pPr marL="0" indent="0" algn="l" defTabSz="89279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122" indent="-191539" algn="l" defTabSz="89279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895" indent="-261197" algn="l" defTabSz="89279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617" indent="-155137" algn="l" defTabSz="89279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671" indent="-129805" algn="l" defTabSz="89279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671" indent="-129805" algn="l" defTabSz="89279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671" indent="-129805" algn="l" defTabSz="89279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671" indent="-129805" algn="l" defTabSz="89279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671" indent="-129805" algn="l" defTabSz="89279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1797" rtl="0" eaLnBrk="1" latinLnBrk="0" hangingPunct="1">
        <a:defRPr sz="1800" kern="1200">
          <a:solidFill>
            <a:schemeClr val="tx1"/>
          </a:solidFill>
          <a:latin typeface="+mn-lt"/>
          <a:ea typeface="+mn-ea"/>
          <a:cs typeface="+mn-cs"/>
        </a:defRPr>
      </a:lvl1pPr>
      <a:lvl2pPr marL="455895" algn="l" defTabSz="911797" rtl="0" eaLnBrk="1" latinLnBrk="0" hangingPunct="1">
        <a:defRPr sz="1800" kern="1200">
          <a:solidFill>
            <a:schemeClr val="tx1"/>
          </a:solidFill>
          <a:latin typeface="+mn-lt"/>
          <a:ea typeface="+mn-ea"/>
          <a:cs typeface="+mn-cs"/>
        </a:defRPr>
      </a:lvl2pPr>
      <a:lvl3pPr marL="911797" algn="l" defTabSz="911797" rtl="0" eaLnBrk="1" latinLnBrk="0" hangingPunct="1">
        <a:defRPr sz="1800" kern="1200">
          <a:solidFill>
            <a:schemeClr val="tx1"/>
          </a:solidFill>
          <a:latin typeface="+mn-lt"/>
          <a:ea typeface="+mn-ea"/>
          <a:cs typeface="+mn-cs"/>
        </a:defRPr>
      </a:lvl3pPr>
      <a:lvl4pPr marL="1367692" algn="l" defTabSz="911797" rtl="0" eaLnBrk="1" latinLnBrk="0" hangingPunct="1">
        <a:defRPr sz="1800" kern="1200">
          <a:solidFill>
            <a:schemeClr val="tx1"/>
          </a:solidFill>
          <a:latin typeface="+mn-lt"/>
          <a:ea typeface="+mn-ea"/>
          <a:cs typeface="+mn-cs"/>
        </a:defRPr>
      </a:lvl4pPr>
      <a:lvl5pPr marL="1823591" algn="l" defTabSz="911797" rtl="0" eaLnBrk="1" latinLnBrk="0" hangingPunct="1">
        <a:defRPr sz="1800" kern="1200">
          <a:solidFill>
            <a:schemeClr val="tx1"/>
          </a:solidFill>
          <a:latin typeface="+mn-lt"/>
          <a:ea typeface="+mn-ea"/>
          <a:cs typeface="+mn-cs"/>
        </a:defRPr>
      </a:lvl5pPr>
      <a:lvl6pPr marL="2279489" algn="l" defTabSz="911797" rtl="0" eaLnBrk="1" latinLnBrk="0" hangingPunct="1">
        <a:defRPr sz="1800" kern="1200">
          <a:solidFill>
            <a:schemeClr val="tx1"/>
          </a:solidFill>
          <a:latin typeface="+mn-lt"/>
          <a:ea typeface="+mn-ea"/>
          <a:cs typeface="+mn-cs"/>
        </a:defRPr>
      </a:lvl6pPr>
      <a:lvl7pPr marL="2735386" algn="l" defTabSz="911797" rtl="0" eaLnBrk="1" latinLnBrk="0" hangingPunct="1">
        <a:defRPr sz="1800" kern="1200">
          <a:solidFill>
            <a:schemeClr val="tx1"/>
          </a:solidFill>
          <a:latin typeface="+mn-lt"/>
          <a:ea typeface="+mn-ea"/>
          <a:cs typeface="+mn-cs"/>
        </a:defRPr>
      </a:lvl7pPr>
      <a:lvl8pPr marL="3191285" algn="l" defTabSz="911797" rtl="0" eaLnBrk="1" latinLnBrk="0" hangingPunct="1">
        <a:defRPr sz="1800" kern="1200">
          <a:solidFill>
            <a:schemeClr val="tx1"/>
          </a:solidFill>
          <a:latin typeface="+mn-lt"/>
          <a:ea typeface="+mn-ea"/>
          <a:cs typeface="+mn-cs"/>
        </a:defRPr>
      </a:lvl8pPr>
      <a:lvl9pPr marL="3647182" algn="l" defTabSz="91179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14283801"/>
              </p:ext>
            </p:extLst>
          </p:nvPr>
        </p:nvGraphicFramePr>
        <p:xfrm>
          <a:off x="0" y="0"/>
          <a:ext cx="161984" cy="161974"/>
        </p:xfrm>
        <a:graphic>
          <a:graphicData uri="http://schemas.openxmlformats.org/presentationml/2006/ole">
            <p:oleObj spid="_x0000_s42168" name="think-cell Slide" r:id="rId26" imgW="360" imgH="360" progId="">
              <p:embed/>
            </p:oleObj>
          </a:graphicData>
        </a:graphic>
      </p:graphicFrame>
      <p:sp>
        <p:nvSpPr>
          <p:cNvPr id="72" name="Slide Number"/>
          <p:cNvSpPr txBox="1">
            <a:spLocks/>
          </p:cNvSpPr>
          <p:nvPr userDrawn="1"/>
        </p:nvSpPr>
        <p:spPr bwMode="auto">
          <a:xfrm>
            <a:off x="8809454" y="6577326"/>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13626" fontAlgn="base">
              <a:spcBef>
                <a:spcPct val="0"/>
              </a:spcBef>
              <a:spcAft>
                <a:spcPct val="0"/>
              </a:spcAft>
            </a:pPr>
            <a:fld id="{42C328C1-A84F-4A39-A664-DBA00541A8C6}" type="slidenum">
              <a:rPr lang="en-US" smtClean="0">
                <a:solidFill>
                  <a:srgbClr val="897966"/>
                </a:solidFill>
              </a:rPr>
              <a:pPr algn="r" defTabSz="913626" fontAlgn="base">
                <a:spcBef>
                  <a:spcPct val="0"/>
                </a:spcBef>
                <a:spcAft>
                  <a:spcPct val="0"/>
                </a:spcAft>
              </a:pPr>
              <a:t>‹#›</a:t>
            </a:fld>
            <a:endParaRPr lang="en-US" dirty="0">
              <a:solidFill>
                <a:srgbClr val="897966"/>
              </a:solidFill>
            </a:endParaRPr>
          </a:p>
        </p:txBody>
      </p:sp>
      <p:pic>
        <p:nvPicPr>
          <p:cNvPr id="64" name="Picture 142"/>
          <p:cNvPicPr>
            <a:picLocks noChangeArrowheads="1"/>
          </p:cNvPicPr>
          <p:nvPr userDrawn="1"/>
        </p:nvPicPr>
        <p:blipFill>
          <a:blip r:embed="rId27"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userDrawn="1"/>
        </p:nvPicPr>
        <p:blipFill>
          <a:blip r:embed="rId28"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userDrawn="1">
            <p:ph type="body" idx="1"/>
          </p:nvPr>
        </p:nvSpPr>
        <p:spPr bwMode="auto">
          <a:xfrm>
            <a:off x="2377117" y="2581480"/>
            <a:ext cx="4389768" cy="125611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3. Unit of measure" hidden="1"/>
          <p:cNvSpPr txBox="1">
            <a:spLocks noChangeArrowheads="1"/>
          </p:cNvSpPr>
          <p:nvPr userDrawn="1"/>
        </p:nvSpPr>
        <p:spPr bwMode="auto">
          <a:xfrm>
            <a:off x="174261"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5" name="ACET" hidden="1"/>
          <p:cNvGrpSpPr>
            <a:grpSpLocks/>
          </p:cNvGrpSpPr>
          <p:nvPr userDrawn="1"/>
        </p:nvGrpSpPr>
        <p:grpSpPr bwMode="auto">
          <a:xfrm>
            <a:off x="2377117" y="1979333"/>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3626" fontAlgn="base">
                <a:spcBef>
                  <a:spcPct val="0"/>
                </a:spcBef>
                <a:spcAft>
                  <a:spcPct val="0"/>
                </a:spcAft>
              </a:pPr>
              <a:r>
                <a:rPr lang="en-US" sz="1600" b="1" dirty="0">
                  <a:solidFill>
                    <a:srgbClr val="003896"/>
                  </a:solidFill>
                </a:rPr>
                <a:t>Title</a:t>
              </a:r>
            </a:p>
            <a:p>
              <a:pPr defTabSz="913626" fontAlgn="base">
                <a:spcBef>
                  <a:spcPct val="0"/>
                </a:spcBef>
                <a:spcAft>
                  <a:spcPct val="0"/>
                </a:spcAft>
              </a:pPr>
              <a:r>
                <a:rPr lang="en-US" sz="1600" dirty="0">
                  <a:solidFill>
                    <a:srgbClr val="808080"/>
                  </a:solidFill>
                </a:rPr>
                <a:t>Unit of measure</a:t>
              </a:r>
            </a:p>
          </p:txBody>
        </p:sp>
      </p:grpSp>
      <p:sp>
        <p:nvSpPr>
          <p:cNvPr id="19" name="Title Placeholder 2"/>
          <p:cNvSpPr>
            <a:spLocks noGrp="1" noChangeArrowheads="1"/>
          </p:cNvSpPr>
          <p:nvPr userDrawn="1">
            <p:ph type="title"/>
          </p:nvPr>
        </p:nvSpPr>
        <p:spPr bwMode="auto">
          <a:xfrm>
            <a:off x="174261"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dirty="0"/>
              <a:t>Click to edit Master title style</a:t>
            </a:r>
          </a:p>
        </p:txBody>
      </p:sp>
      <p:grpSp>
        <p:nvGrpSpPr>
          <p:cNvPr id="25" name="LegendBoxes" hidden="1"/>
          <p:cNvGrpSpPr>
            <a:grpSpLocks/>
          </p:cNvGrpSpPr>
          <p:nvPr userDrawn="1"/>
        </p:nvGrpSpPr>
        <p:grpSpPr bwMode="auto">
          <a:xfrm>
            <a:off x="8153645"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grpSp>
      <p:grpSp>
        <p:nvGrpSpPr>
          <p:cNvPr id="34" name="LegendLines" hidden="1"/>
          <p:cNvGrpSpPr>
            <a:grpSpLocks/>
          </p:cNvGrpSpPr>
          <p:nvPr userDrawn="1"/>
        </p:nvGrpSpPr>
        <p:grpSpPr bwMode="auto">
          <a:xfrm>
            <a:off x="7845679" y="1037388"/>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3626" fontAlgn="base">
                <a:spcBef>
                  <a:spcPct val="0"/>
                </a:spcBef>
                <a:spcAft>
                  <a:spcPct val="0"/>
                </a:spcAft>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3626" fontAlgn="base">
                <a:spcBef>
                  <a:spcPct val="0"/>
                </a:spcBef>
                <a:spcAft>
                  <a:spcPct val="0"/>
                </a:spcAft>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3626" fontAlgn="base">
                <a:spcBef>
                  <a:spcPct val="0"/>
                </a:spcBef>
                <a:spcAft>
                  <a:spcPct val="0"/>
                </a:spcAft>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grpSp>
      <p:grpSp>
        <p:nvGrpSpPr>
          <p:cNvPr id="67" name="McK Moon" hidden="1"/>
          <p:cNvGrpSpPr>
            <a:grpSpLocks noChangeAspect="1"/>
          </p:cNvGrpSpPr>
          <p:nvPr userDrawn="1">
            <p:custDataLst>
              <p:tags r:id="rId8"/>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4"/>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600" dirty="0">
                <a:solidFill>
                  <a:srgbClr val="003896"/>
                </a:solidFill>
              </a:endParaRPr>
            </a:p>
          </p:txBody>
        </p:sp>
        <p:sp>
          <p:nvSpPr>
            <p:cNvPr id="69" name="Arc 91"/>
            <p:cNvSpPr>
              <a:spLocks noChangeAspect="1"/>
            </p:cNvSpPr>
            <p:nvPr>
              <p:custDataLst>
                <p:tags r:id="rId25"/>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600" dirty="0">
                <a:solidFill>
                  <a:srgbClr val="003896"/>
                </a:solidFill>
              </a:endParaRPr>
            </a:p>
          </p:txBody>
        </p:sp>
      </p:grpSp>
      <p:grpSp>
        <p:nvGrpSpPr>
          <p:cNvPr id="66" name="Slide Elements" hidden="1"/>
          <p:cNvGrpSpPr>
            <a:grpSpLocks/>
          </p:cNvGrpSpPr>
          <p:nvPr userDrawn="1"/>
        </p:nvGrpSpPr>
        <p:grpSpPr bwMode="auto">
          <a:xfrm>
            <a:off x="174252" y="6362713"/>
            <a:ext cx="8795496" cy="371631"/>
            <a:chOff x="121488" y="6349506"/>
            <a:chExt cx="8794114" cy="371631"/>
          </a:xfrm>
        </p:grpSpPr>
        <p:sp>
          <p:nvSpPr>
            <p:cNvPr id="70" name="4. Footnote"/>
            <p:cNvSpPr txBox="1">
              <a:spLocks noChangeArrowheads="1"/>
            </p:cNvSpPr>
            <p:nvPr/>
          </p:nvSpPr>
          <p:spPr bwMode="auto">
            <a:xfrm>
              <a:off x="121488" y="6349506"/>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3896"/>
                  </a:solidFill>
                  <a:latin typeface="Arial"/>
                </a:rPr>
                <a:t>1 Footnote</a:t>
              </a:r>
            </a:p>
          </p:txBody>
        </p:sp>
        <p:sp>
          <p:nvSpPr>
            <p:cNvPr id="71" name="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4684" indent="-624684" defTabSz="910149" fontAlgn="base">
                <a:spcBef>
                  <a:spcPct val="0"/>
                </a:spcBef>
                <a:spcAft>
                  <a:spcPct val="0"/>
                </a:spcAft>
                <a:tabLst>
                  <a:tab pos="614974" algn="l"/>
                  <a:tab pos="619830" algn="l"/>
                </a:tabLst>
              </a:pPr>
              <a:r>
                <a:rPr lang="en-US" sz="1000" dirty="0">
                  <a:solidFill>
                    <a:srgbClr val="003896"/>
                  </a:solidFill>
                </a:rPr>
                <a:t>SOURCE: Source</a:t>
              </a:r>
            </a:p>
          </p:txBody>
        </p:sp>
      </p:grpSp>
      <p:grpSp>
        <p:nvGrpSpPr>
          <p:cNvPr id="3" name="LegendMoons" hidden="1"/>
          <p:cNvGrpSpPr/>
          <p:nvPr userDrawn="1"/>
        </p:nvGrpSpPr>
        <p:grpSpPr bwMode="auto">
          <a:xfrm>
            <a:off x="8086806" y="1037381"/>
            <a:ext cx="840815" cy="1306516"/>
            <a:chOff x="8086793" y="1037381"/>
            <a:chExt cx="840815" cy="1306516"/>
          </a:xfrm>
        </p:grpSpPr>
        <p:grpSp>
          <p:nvGrpSpPr>
            <p:cNvPr id="47" name="MoonLegend2"/>
            <p:cNvGrpSpPr>
              <a:grpSpLocks noChangeAspect="1"/>
            </p:cNvGrpSpPr>
            <p:nvPr>
              <p:custDataLst>
                <p:tags r:id="rId9"/>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grpSp>
        <p:grpSp>
          <p:nvGrpSpPr>
            <p:cNvPr id="48" name="MoonLegend4"/>
            <p:cNvGrpSpPr>
              <a:grpSpLocks noChangeAspect="1"/>
            </p:cNvGrpSpPr>
            <p:nvPr>
              <p:custDataLst>
                <p:tags r:id="rId10"/>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042" fontAlgn="base">
                <a:spcBef>
                  <a:spcPct val="0"/>
                </a:spcBef>
                <a:spcAft>
                  <a:spcPct val="0"/>
                </a:spcAft>
                <a:buClr>
                  <a:srgbClr val="897966"/>
                </a:buClr>
              </a:pPr>
              <a:r>
                <a:rPr lang="en-US" sz="1200" dirty="0">
                  <a:solidFill>
                    <a:srgbClr val="003896"/>
                  </a:solidFill>
                </a:rPr>
                <a:t>Legend</a:t>
              </a:r>
            </a:p>
          </p:txBody>
        </p:sp>
        <p:grpSp>
          <p:nvGrpSpPr>
            <p:cNvPr id="55" name="MoonLegend3"/>
            <p:cNvGrpSpPr>
              <a:grpSpLocks noChangeAspect="1"/>
            </p:cNvGrpSpPr>
            <p:nvPr>
              <p:custDataLst>
                <p:tags r:id="rId11"/>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sp>
            <p:nvSpPr>
              <p:cNvPr id="57" name="Arc 48"/>
              <p:cNvSpPr>
                <a:spLocks noChangeAspect="1"/>
              </p:cNvSpPr>
              <p:nvPr>
                <p:custDataLst>
                  <p:tags r:id="rId19"/>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grpSp>
        <p:grpSp>
          <p:nvGrpSpPr>
            <p:cNvPr id="77" name="MoonLegend5"/>
            <p:cNvGrpSpPr>
              <a:grpSpLocks noChangeAspect="1"/>
            </p:cNvGrpSpPr>
            <p:nvPr userDrawn="1">
              <p:custDataLst>
                <p:tags r:id="rId12"/>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sp>
            <p:nvSpPr>
              <p:cNvPr id="79" name="Arc 48"/>
              <p:cNvSpPr>
                <a:spLocks noChangeAspect="1"/>
              </p:cNvSpPr>
              <p:nvPr>
                <p:custDataLst>
                  <p:tags r:id="rId17"/>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grpSp>
        <p:grpSp>
          <p:nvGrpSpPr>
            <p:cNvPr id="80" name="MoonLegend1"/>
            <p:cNvGrpSpPr>
              <a:grpSpLocks noChangeAspect="1"/>
            </p:cNvGrpSpPr>
            <p:nvPr userDrawn="1">
              <p:custDataLst>
                <p:tags r:id="rId13"/>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sp>
            <p:nvSpPr>
              <p:cNvPr id="82"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626" fontAlgn="base">
                  <a:spcBef>
                    <a:spcPct val="0"/>
                  </a:spcBef>
                  <a:spcAft>
                    <a:spcPct val="0"/>
                  </a:spcAft>
                </a:pPr>
                <a:endParaRPr lang="en-US" sz="1200" dirty="0">
                  <a:solidFill>
                    <a:srgbClr val="003896"/>
                  </a:solidFill>
                </a:endParaRPr>
              </a:p>
            </p:txBody>
          </p:sp>
        </p:grpSp>
      </p:grpSp>
      <p:sp>
        <p:nvSpPr>
          <p:cNvPr id="76" name="1. On-page tracker" hidden="1"/>
          <p:cNvSpPr>
            <a:spLocks noChangeArrowheads="1"/>
          </p:cNvSpPr>
          <p:nvPr userDrawn="1"/>
        </p:nvSpPr>
        <p:spPr bwMode="auto">
          <a:xfrm>
            <a:off x="174254" y="27538"/>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626" fontAlgn="base">
              <a:spcBef>
                <a:spcPct val="0"/>
              </a:spcBef>
              <a:spcAft>
                <a:spcPct val="0"/>
              </a:spcAft>
            </a:pPr>
            <a:r>
              <a:rPr lang="en-US" sz="1200" dirty="0">
                <a:solidFill>
                  <a:srgbClr val="FFFFFF"/>
                </a:solidFill>
              </a:rPr>
              <a:t>TRACKER</a:t>
            </a:r>
          </a:p>
        </p:txBody>
      </p:sp>
      <p:grpSp>
        <p:nvGrpSpPr>
          <p:cNvPr id="73" name="McKSticker" hidden="1"/>
          <p:cNvGrpSpPr/>
          <p:nvPr userDrawn="1"/>
        </p:nvGrpSpPr>
        <p:grpSpPr bwMode="ltGray">
          <a:xfrm>
            <a:off x="7779146" y="1037389"/>
            <a:ext cx="1138092" cy="248737"/>
            <a:chOff x="7623833" y="1016730"/>
            <a:chExt cx="1115370" cy="243785"/>
          </a:xfrm>
        </p:grpSpPr>
        <p:sp>
          <p:nvSpPr>
            <p:cNvPr id="74" name="StickerRectangle"/>
            <p:cNvSpPr>
              <a:spLocks noChangeArrowheads="1"/>
            </p:cNvSpPr>
            <p:nvPr/>
          </p:nvSpPr>
          <p:spPr bwMode="ltGray">
            <a:xfrm>
              <a:off x="7623833" y="1016730"/>
              <a:ext cx="1115370" cy="243785"/>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92042" fontAlgn="base">
                <a:spcBef>
                  <a:spcPct val="0"/>
                </a:spcBef>
                <a:spcAft>
                  <a:spcPct val="0"/>
                </a:spcAft>
                <a:buClr>
                  <a:srgbClr val="897966"/>
                </a:buClr>
              </a:pPr>
              <a:r>
                <a:rPr lang="en-US" sz="1200" dirty="0">
                  <a:solidFill>
                    <a:srgbClr val="FFFFFF"/>
                  </a:solidFill>
                </a:rPr>
                <a:t>PRELIMINARY</a:t>
              </a:r>
            </a:p>
          </p:txBody>
        </p:sp>
        <p:cxnSp>
          <p:nvCxnSpPr>
            <p:cNvPr id="75" name="AutoShape 32"/>
            <p:cNvCxnSpPr>
              <a:cxnSpLocks noChangeShapeType="1"/>
              <a:stCxn id="74" idx="4"/>
              <a:endCxn id="74" idx="6"/>
            </p:cNvCxnSpPr>
            <p:nvPr/>
          </p:nvCxnSpPr>
          <p:spPr bwMode="ltGray">
            <a:xfrm>
              <a:off x="7623833" y="1260515"/>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23833" y="1016730"/>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203099162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Lst>
  <p:hf sldNum="0" hdr="0" ftr="0" dt="0"/>
  <p:txStyles>
    <p:titleStyle>
      <a:lvl1pPr algn="l" defTabSz="892042" rtl="0" eaLnBrk="1" fontAlgn="base" hangingPunct="1">
        <a:spcBef>
          <a:spcPct val="0"/>
        </a:spcBef>
        <a:spcAft>
          <a:spcPct val="0"/>
        </a:spcAft>
        <a:tabLst>
          <a:tab pos="268876" algn="l"/>
        </a:tabLst>
        <a:defRPr sz="2400" b="0" baseline="0">
          <a:solidFill>
            <a:schemeClr val="bg1"/>
          </a:solidFill>
          <a:latin typeface="+mj-lt"/>
          <a:ea typeface="Arial Unicode MS" pitchFamily="34" charset="-128"/>
          <a:cs typeface="Arial Unicode MS" pitchFamily="34" charset="-128"/>
        </a:defRPr>
      </a:lvl1pPr>
      <a:lvl2pPr algn="l" defTabSz="892042" rtl="0" eaLnBrk="1" fontAlgn="base" hangingPunct="1">
        <a:spcBef>
          <a:spcPct val="0"/>
        </a:spcBef>
        <a:spcAft>
          <a:spcPct val="0"/>
        </a:spcAft>
        <a:defRPr sz="1900" b="1">
          <a:solidFill>
            <a:schemeClr val="tx2"/>
          </a:solidFill>
          <a:latin typeface="Arial" charset="0"/>
        </a:defRPr>
      </a:lvl2pPr>
      <a:lvl3pPr algn="l" defTabSz="892042" rtl="0" eaLnBrk="1" fontAlgn="base" hangingPunct="1">
        <a:spcBef>
          <a:spcPct val="0"/>
        </a:spcBef>
        <a:spcAft>
          <a:spcPct val="0"/>
        </a:spcAft>
        <a:defRPr sz="1900" b="1">
          <a:solidFill>
            <a:schemeClr val="tx2"/>
          </a:solidFill>
          <a:latin typeface="Arial" charset="0"/>
        </a:defRPr>
      </a:lvl3pPr>
      <a:lvl4pPr algn="l" defTabSz="892042" rtl="0" eaLnBrk="1" fontAlgn="base" hangingPunct="1">
        <a:spcBef>
          <a:spcPct val="0"/>
        </a:spcBef>
        <a:spcAft>
          <a:spcPct val="0"/>
        </a:spcAft>
        <a:defRPr sz="1900" b="1">
          <a:solidFill>
            <a:schemeClr val="tx2"/>
          </a:solidFill>
          <a:latin typeface="Arial" charset="0"/>
        </a:defRPr>
      </a:lvl4pPr>
      <a:lvl5pPr algn="l" defTabSz="892042" rtl="0" eaLnBrk="1" fontAlgn="base" hangingPunct="1">
        <a:spcBef>
          <a:spcPct val="0"/>
        </a:spcBef>
        <a:spcAft>
          <a:spcPct val="0"/>
        </a:spcAft>
        <a:defRPr sz="1900" b="1">
          <a:solidFill>
            <a:schemeClr val="tx2"/>
          </a:solidFill>
          <a:latin typeface="Arial" charset="0"/>
        </a:defRPr>
      </a:lvl5pPr>
      <a:lvl6pPr marL="455511" algn="l" defTabSz="892042" rtl="0" eaLnBrk="1" fontAlgn="base" hangingPunct="1">
        <a:spcBef>
          <a:spcPct val="0"/>
        </a:spcBef>
        <a:spcAft>
          <a:spcPct val="0"/>
        </a:spcAft>
        <a:defRPr sz="1900" b="1">
          <a:solidFill>
            <a:schemeClr val="tx2"/>
          </a:solidFill>
          <a:latin typeface="Arial" charset="0"/>
        </a:defRPr>
      </a:lvl6pPr>
      <a:lvl7pPr marL="911026" algn="l" defTabSz="892042" rtl="0" eaLnBrk="1" fontAlgn="base" hangingPunct="1">
        <a:spcBef>
          <a:spcPct val="0"/>
        </a:spcBef>
        <a:spcAft>
          <a:spcPct val="0"/>
        </a:spcAft>
        <a:defRPr sz="1900" b="1">
          <a:solidFill>
            <a:schemeClr val="tx2"/>
          </a:solidFill>
          <a:latin typeface="Arial" charset="0"/>
        </a:defRPr>
      </a:lvl7pPr>
      <a:lvl8pPr marL="1366533" algn="l" defTabSz="892042" rtl="0" eaLnBrk="1" fontAlgn="base" hangingPunct="1">
        <a:spcBef>
          <a:spcPct val="0"/>
        </a:spcBef>
        <a:spcAft>
          <a:spcPct val="0"/>
        </a:spcAft>
        <a:defRPr sz="1900" b="1">
          <a:solidFill>
            <a:schemeClr val="tx2"/>
          </a:solidFill>
          <a:latin typeface="Arial" charset="0"/>
        </a:defRPr>
      </a:lvl8pPr>
      <a:lvl9pPr marL="1822045" algn="l" defTabSz="892042" rtl="0" eaLnBrk="1" fontAlgn="base" hangingPunct="1">
        <a:spcBef>
          <a:spcPct val="0"/>
        </a:spcBef>
        <a:spcAft>
          <a:spcPct val="0"/>
        </a:spcAft>
        <a:defRPr sz="1900" b="1">
          <a:solidFill>
            <a:schemeClr val="tx2"/>
          </a:solidFill>
          <a:latin typeface="Arial" charset="0"/>
        </a:defRPr>
      </a:lvl9pPr>
    </p:titleStyle>
    <p:bodyStyle>
      <a:lvl1pPr marL="0" indent="0" algn="l" defTabSz="892042"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959" indent="-191376" algn="l" defTabSz="892042"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511" indent="-260976" algn="l" defTabSz="89204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098" indent="-155006" algn="l" defTabSz="892042"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1026" rtl="0" eaLnBrk="1" latinLnBrk="0" hangingPunct="1">
        <a:defRPr sz="1800" kern="1200">
          <a:solidFill>
            <a:schemeClr val="tx1"/>
          </a:solidFill>
          <a:latin typeface="+mn-lt"/>
          <a:ea typeface="+mn-ea"/>
          <a:cs typeface="+mn-cs"/>
        </a:defRPr>
      </a:lvl1pPr>
      <a:lvl2pPr marL="455511" algn="l" defTabSz="911026" rtl="0" eaLnBrk="1" latinLnBrk="0" hangingPunct="1">
        <a:defRPr sz="1800" kern="1200">
          <a:solidFill>
            <a:schemeClr val="tx1"/>
          </a:solidFill>
          <a:latin typeface="+mn-lt"/>
          <a:ea typeface="+mn-ea"/>
          <a:cs typeface="+mn-cs"/>
        </a:defRPr>
      </a:lvl2pPr>
      <a:lvl3pPr marL="911026" algn="l" defTabSz="911026" rtl="0" eaLnBrk="1" latinLnBrk="0" hangingPunct="1">
        <a:defRPr sz="1800" kern="1200">
          <a:solidFill>
            <a:schemeClr val="tx1"/>
          </a:solidFill>
          <a:latin typeface="+mn-lt"/>
          <a:ea typeface="+mn-ea"/>
          <a:cs typeface="+mn-cs"/>
        </a:defRPr>
      </a:lvl3pPr>
      <a:lvl4pPr marL="1366533" algn="l" defTabSz="911026" rtl="0" eaLnBrk="1" latinLnBrk="0" hangingPunct="1">
        <a:defRPr sz="1800" kern="1200">
          <a:solidFill>
            <a:schemeClr val="tx1"/>
          </a:solidFill>
          <a:latin typeface="+mn-lt"/>
          <a:ea typeface="+mn-ea"/>
          <a:cs typeface="+mn-cs"/>
        </a:defRPr>
      </a:lvl4pPr>
      <a:lvl5pPr marL="1822045" algn="l" defTabSz="911026" rtl="0" eaLnBrk="1" latinLnBrk="0" hangingPunct="1">
        <a:defRPr sz="1800" kern="1200">
          <a:solidFill>
            <a:schemeClr val="tx1"/>
          </a:solidFill>
          <a:latin typeface="+mn-lt"/>
          <a:ea typeface="+mn-ea"/>
          <a:cs typeface="+mn-cs"/>
        </a:defRPr>
      </a:lvl5pPr>
      <a:lvl6pPr marL="2277557" algn="l" defTabSz="911026" rtl="0" eaLnBrk="1" latinLnBrk="0" hangingPunct="1">
        <a:defRPr sz="1800" kern="1200">
          <a:solidFill>
            <a:schemeClr val="tx1"/>
          </a:solidFill>
          <a:latin typeface="+mn-lt"/>
          <a:ea typeface="+mn-ea"/>
          <a:cs typeface="+mn-cs"/>
        </a:defRPr>
      </a:lvl6pPr>
      <a:lvl7pPr marL="2733066" algn="l" defTabSz="911026" rtl="0" eaLnBrk="1" latinLnBrk="0" hangingPunct="1">
        <a:defRPr sz="1800" kern="1200">
          <a:solidFill>
            <a:schemeClr val="tx1"/>
          </a:solidFill>
          <a:latin typeface="+mn-lt"/>
          <a:ea typeface="+mn-ea"/>
          <a:cs typeface="+mn-cs"/>
        </a:defRPr>
      </a:lvl7pPr>
      <a:lvl8pPr marL="3188579" algn="l" defTabSz="911026" rtl="0" eaLnBrk="1" latinLnBrk="0" hangingPunct="1">
        <a:defRPr sz="1800" kern="1200">
          <a:solidFill>
            <a:schemeClr val="tx1"/>
          </a:solidFill>
          <a:latin typeface="+mn-lt"/>
          <a:ea typeface="+mn-ea"/>
          <a:cs typeface="+mn-cs"/>
        </a:defRPr>
      </a:lvl8pPr>
      <a:lvl9pPr marL="3644090" algn="l" defTabSz="91102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p14="http://schemas.microsoft.com/office/powerpoint/2010/main" xmlns="" val="3137333649"/>
              </p:ext>
            </p:extLst>
          </p:nvPr>
        </p:nvGraphicFramePr>
        <p:xfrm>
          <a:off x="1602" y="1602"/>
          <a:ext cx="1587" cy="1587"/>
        </p:xfrm>
        <a:graphic>
          <a:graphicData uri="http://schemas.openxmlformats.org/presentationml/2006/ole">
            <p:oleObj spid="_x0000_s45239" name="think-cell Slide" r:id="rId15" imgW="360" imgH="360" progId="">
              <p:embed/>
            </p:oleObj>
          </a:graphicData>
        </a:graphic>
      </p:graphicFrame>
      <p:pic>
        <p:nvPicPr>
          <p:cNvPr id="5122" name="Picture 43" descr="logo small"/>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7662863" y="341328"/>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0" y="0"/>
            <a:ext cx="7591426"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71" y="166691"/>
            <a:ext cx="651986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06" tIns="45653" rIns="91306" bIns="45653" numCol="1" anchor="ctr" anchorCtr="0" compatLnSpc="1">
            <a:prstTxWarp prst="textNoShape">
              <a:avLst/>
            </a:prstTxWarp>
          </a:bodyPr>
          <a:lstStyle/>
          <a:p>
            <a:pPr lvl="0"/>
            <a:r>
              <a:rPr lang="en-US" altLang="en-US"/>
              <a:t>Click to edit Master title style</a:t>
            </a:r>
            <a:endParaRPr lang="en-ZA" altLang="en-US"/>
          </a:p>
        </p:txBody>
      </p:sp>
      <p:sp>
        <p:nvSpPr>
          <p:cNvPr id="5125" name="Rectangle 3"/>
          <p:cNvSpPr>
            <a:spLocks noGrp="1" noChangeArrowheads="1"/>
          </p:cNvSpPr>
          <p:nvPr>
            <p:ph type="body" idx="1"/>
          </p:nvPr>
        </p:nvSpPr>
        <p:spPr bwMode="auto">
          <a:xfrm>
            <a:off x="436563" y="1436703"/>
            <a:ext cx="8378825" cy="5045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06" tIns="45653" rIns="91306" bIns="4565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06" tIns="45653" rIns="91306" bIns="45653" numCol="1" anchor="b" anchorCtr="0" compatLnSpc="1">
            <a:prstTxWarp prst="textNoShape">
              <a:avLst/>
            </a:prstTxWarp>
          </a:bodyPr>
          <a:lstStyle>
            <a:lvl1pPr algn="ctr">
              <a:defRPr sz="1000">
                <a:solidFill>
                  <a:srgbClr val="83725B"/>
                </a:solidFill>
              </a:defRPr>
            </a:lvl1pPr>
          </a:lstStyle>
          <a:p>
            <a:pPr defTabSz="913044" fontAlgn="base">
              <a:spcBef>
                <a:spcPct val="0"/>
              </a:spcBef>
              <a:spcAft>
                <a:spcPct val="0"/>
              </a:spcAft>
              <a:defRPr/>
            </a:pPr>
            <a:fld id="{A5B23574-C3EE-4A6B-8CB3-D5256AECCE04}" type="slidenum">
              <a:rPr lang="en-ZA" smtClean="0"/>
              <a:pPr defTabSz="913044" fontAlgn="base">
                <a:spcBef>
                  <a:spcPct val="0"/>
                </a:spcBef>
                <a:spcAft>
                  <a:spcPct val="0"/>
                </a:spcAft>
                <a:defRPr/>
              </a:pPr>
              <a:t>‹#›</a:t>
            </a:fld>
            <a:endParaRPr lang="en-ZA" dirty="0"/>
          </a:p>
        </p:txBody>
      </p:sp>
    </p:spTree>
    <p:extLst>
      <p:ext uri="{BB962C8B-B14F-4D97-AF65-F5344CB8AC3E}">
        <p14:creationId xmlns:p14="http://schemas.microsoft.com/office/powerpoint/2010/main" xmlns="" val="424891481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ransition spd="slow">
    <p:fade/>
  </p:transition>
  <p:timing>
    <p:tnLst>
      <p:par>
        <p:cTn id="1" dur="indefinite" restart="never" nodeType="tmRoot"/>
      </p:par>
    </p:tnLst>
  </p:timing>
  <p:hf hdr="0" dt="0"/>
  <p:txStyles>
    <p:titleStyle>
      <a:lvl1pPr algn="l" rtl="0" eaLnBrk="1" fontAlgn="base" hangingPunct="1">
        <a:lnSpc>
          <a:spcPct val="85000"/>
        </a:lnSpc>
        <a:spcBef>
          <a:spcPct val="0"/>
        </a:spcBef>
        <a:spcAft>
          <a:spcPct val="0"/>
        </a:spcAft>
        <a:defRPr sz="2400">
          <a:solidFill>
            <a:schemeClr val="bg1"/>
          </a:solidFill>
          <a:latin typeface="+mj-lt"/>
          <a:ea typeface="+mj-ea"/>
          <a:cs typeface="+mj-cs"/>
        </a:defRPr>
      </a:lvl1pPr>
      <a:lvl2pPr algn="l" rtl="0" eaLnBrk="1" fontAlgn="base" hangingPunct="1">
        <a:lnSpc>
          <a:spcPct val="85000"/>
        </a:lnSpc>
        <a:spcBef>
          <a:spcPct val="0"/>
        </a:spcBef>
        <a:spcAft>
          <a:spcPct val="0"/>
        </a:spcAft>
        <a:defRPr sz="2400">
          <a:solidFill>
            <a:schemeClr val="bg1"/>
          </a:solidFill>
          <a:latin typeface="Arial" charset="0"/>
          <a:cs typeface="Arial" charset="0"/>
        </a:defRPr>
      </a:lvl2pPr>
      <a:lvl3pPr algn="l" rtl="0" eaLnBrk="1" fontAlgn="base" hangingPunct="1">
        <a:lnSpc>
          <a:spcPct val="85000"/>
        </a:lnSpc>
        <a:spcBef>
          <a:spcPct val="0"/>
        </a:spcBef>
        <a:spcAft>
          <a:spcPct val="0"/>
        </a:spcAft>
        <a:defRPr sz="2400">
          <a:solidFill>
            <a:schemeClr val="bg1"/>
          </a:solidFill>
          <a:latin typeface="Arial" charset="0"/>
          <a:cs typeface="Arial" charset="0"/>
        </a:defRPr>
      </a:lvl3pPr>
      <a:lvl4pPr algn="l" rtl="0" eaLnBrk="1" fontAlgn="base" hangingPunct="1">
        <a:lnSpc>
          <a:spcPct val="85000"/>
        </a:lnSpc>
        <a:spcBef>
          <a:spcPct val="0"/>
        </a:spcBef>
        <a:spcAft>
          <a:spcPct val="0"/>
        </a:spcAft>
        <a:defRPr sz="2400">
          <a:solidFill>
            <a:schemeClr val="bg1"/>
          </a:solidFill>
          <a:latin typeface="Arial" charset="0"/>
          <a:cs typeface="Arial" charset="0"/>
        </a:defRPr>
      </a:lvl4pPr>
      <a:lvl5pPr algn="l" rtl="0" eaLnBrk="1" fontAlgn="base" hangingPunct="1">
        <a:lnSpc>
          <a:spcPct val="85000"/>
        </a:lnSpc>
        <a:spcBef>
          <a:spcPct val="0"/>
        </a:spcBef>
        <a:spcAft>
          <a:spcPct val="0"/>
        </a:spcAft>
        <a:defRPr sz="2400">
          <a:solidFill>
            <a:schemeClr val="bg1"/>
          </a:solidFill>
          <a:latin typeface="Arial" charset="0"/>
          <a:cs typeface="Arial" charset="0"/>
        </a:defRPr>
      </a:lvl5pPr>
      <a:lvl6pPr marL="456527" algn="l" rtl="0" eaLnBrk="1" fontAlgn="base" hangingPunct="1">
        <a:lnSpc>
          <a:spcPct val="85000"/>
        </a:lnSpc>
        <a:spcBef>
          <a:spcPct val="0"/>
        </a:spcBef>
        <a:spcAft>
          <a:spcPct val="0"/>
        </a:spcAft>
        <a:defRPr sz="2400">
          <a:solidFill>
            <a:schemeClr val="bg1"/>
          </a:solidFill>
          <a:latin typeface="Arial" charset="0"/>
          <a:cs typeface="Arial" charset="0"/>
        </a:defRPr>
      </a:lvl6pPr>
      <a:lvl7pPr marL="913044" algn="l" rtl="0" eaLnBrk="1" fontAlgn="base" hangingPunct="1">
        <a:lnSpc>
          <a:spcPct val="85000"/>
        </a:lnSpc>
        <a:spcBef>
          <a:spcPct val="0"/>
        </a:spcBef>
        <a:spcAft>
          <a:spcPct val="0"/>
        </a:spcAft>
        <a:defRPr sz="2400">
          <a:solidFill>
            <a:schemeClr val="bg1"/>
          </a:solidFill>
          <a:latin typeface="Arial" charset="0"/>
          <a:cs typeface="Arial" charset="0"/>
        </a:defRPr>
      </a:lvl7pPr>
      <a:lvl8pPr marL="1369567" algn="l" rtl="0" eaLnBrk="1" fontAlgn="base" hangingPunct="1">
        <a:lnSpc>
          <a:spcPct val="85000"/>
        </a:lnSpc>
        <a:spcBef>
          <a:spcPct val="0"/>
        </a:spcBef>
        <a:spcAft>
          <a:spcPct val="0"/>
        </a:spcAft>
        <a:defRPr sz="2400">
          <a:solidFill>
            <a:schemeClr val="bg1"/>
          </a:solidFill>
          <a:latin typeface="Arial" charset="0"/>
          <a:cs typeface="Arial" charset="0"/>
        </a:defRPr>
      </a:lvl8pPr>
      <a:lvl9pPr marL="1826088" algn="l" rtl="0" eaLnBrk="1" fontAlgn="base" hangingPunct="1">
        <a:lnSpc>
          <a:spcPct val="85000"/>
        </a:lnSpc>
        <a:spcBef>
          <a:spcPct val="0"/>
        </a:spcBef>
        <a:spcAft>
          <a:spcPct val="0"/>
        </a:spcAft>
        <a:defRPr sz="2400">
          <a:solidFill>
            <a:schemeClr val="bg1"/>
          </a:solidFill>
          <a:latin typeface="Arial" charset="0"/>
          <a:cs typeface="Arial" charset="0"/>
        </a:defRPr>
      </a:lvl9pPr>
    </p:titleStyle>
    <p:bodyStyle>
      <a:lvl1pPr marL="266305" indent="-266305" algn="l" rtl="0" eaLnBrk="1" fontAlgn="base" hangingPunct="1">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6486" indent="-271060" algn="l" rtl="0" eaLnBrk="1" fontAlgn="base" hangingPunct="1">
        <a:lnSpc>
          <a:spcPct val="90000"/>
        </a:lnSpc>
        <a:spcBef>
          <a:spcPct val="100000"/>
        </a:spcBef>
        <a:spcAft>
          <a:spcPct val="0"/>
        </a:spcAft>
        <a:buClr>
          <a:srgbClr val="8C7F6D"/>
        </a:buClr>
        <a:buChar char="•"/>
        <a:defRPr>
          <a:solidFill>
            <a:srgbClr val="003896"/>
          </a:solidFill>
          <a:latin typeface="+mn-lt"/>
          <a:cs typeface="+mn-cs"/>
        </a:defRPr>
      </a:lvl2pPr>
      <a:lvl3pPr marL="1074729" indent="-179122" algn="l" rtl="0" eaLnBrk="1" fontAlgn="base" hangingPunct="1">
        <a:lnSpc>
          <a:spcPct val="90000"/>
        </a:lnSpc>
        <a:spcBef>
          <a:spcPct val="100000"/>
        </a:spcBef>
        <a:spcAft>
          <a:spcPct val="0"/>
        </a:spcAft>
        <a:buClr>
          <a:srgbClr val="8C7F6D"/>
        </a:buClr>
        <a:buChar char="•"/>
        <a:defRPr sz="1600">
          <a:solidFill>
            <a:srgbClr val="003896"/>
          </a:solidFill>
          <a:latin typeface="+mn-lt"/>
          <a:cs typeface="+mn-cs"/>
        </a:defRPr>
      </a:lvl3pPr>
      <a:lvl4pPr marL="1432973" indent="-179122"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4pPr>
      <a:lvl5pPr marL="1791216" indent="-179122"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5pPr>
      <a:lvl6pPr marL="2247737" indent="-179122"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6pPr>
      <a:lvl7pPr marL="2704258" indent="-179122"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7pPr>
      <a:lvl8pPr marL="3160782" indent="-179122"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8pPr>
      <a:lvl9pPr marL="3617305" indent="-179122"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3044" rtl="0" eaLnBrk="1" latinLnBrk="0" hangingPunct="1">
        <a:defRPr sz="1800" kern="1200">
          <a:solidFill>
            <a:schemeClr val="tx1"/>
          </a:solidFill>
          <a:latin typeface="+mn-lt"/>
          <a:ea typeface="+mn-ea"/>
          <a:cs typeface="+mn-cs"/>
        </a:defRPr>
      </a:lvl1pPr>
      <a:lvl2pPr marL="456527" algn="l" defTabSz="913044" rtl="0" eaLnBrk="1" latinLnBrk="0" hangingPunct="1">
        <a:defRPr sz="1800" kern="1200">
          <a:solidFill>
            <a:schemeClr val="tx1"/>
          </a:solidFill>
          <a:latin typeface="+mn-lt"/>
          <a:ea typeface="+mn-ea"/>
          <a:cs typeface="+mn-cs"/>
        </a:defRPr>
      </a:lvl2pPr>
      <a:lvl3pPr marL="913044" algn="l" defTabSz="913044" rtl="0" eaLnBrk="1" latinLnBrk="0" hangingPunct="1">
        <a:defRPr sz="1800" kern="1200">
          <a:solidFill>
            <a:schemeClr val="tx1"/>
          </a:solidFill>
          <a:latin typeface="+mn-lt"/>
          <a:ea typeface="+mn-ea"/>
          <a:cs typeface="+mn-cs"/>
        </a:defRPr>
      </a:lvl3pPr>
      <a:lvl4pPr marL="1369567" algn="l" defTabSz="913044" rtl="0" eaLnBrk="1" latinLnBrk="0" hangingPunct="1">
        <a:defRPr sz="1800" kern="1200">
          <a:solidFill>
            <a:schemeClr val="tx1"/>
          </a:solidFill>
          <a:latin typeface="+mn-lt"/>
          <a:ea typeface="+mn-ea"/>
          <a:cs typeface="+mn-cs"/>
        </a:defRPr>
      </a:lvl4pPr>
      <a:lvl5pPr marL="1826088" algn="l" defTabSz="913044" rtl="0" eaLnBrk="1" latinLnBrk="0" hangingPunct="1">
        <a:defRPr sz="1800" kern="1200">
          <a:solidFill>
            <a:schemeClr val="tx1"/>
          </a:solidFill>
          <a:latin typeface="+mn-lt"/>
          <a:ea typeface="+mn-ea"/>
          <a:cs typeface="+mn-cs"/>
        </a:defRPr>
      </a:lvl5pPr>
      <a:lvl6pPr marL="2282611" algn="l" defTabSz="913044" rtl="0" eaLnBrk="1" latinLnBrk="0" hangingPunct="1">
        <a:defRPr sz="1800" kern="1200">
          <a:solidFill>
            <a:schemeClr val="tx1"/>
          </a:solidFill>
          <a:latin typeface="+mn-lt"/>
          <a:ea typeface="+mn-ea"/>
          <a:cs typeface="+mn-cs"/>
        </a:defRPr>
      </a:lvl6pPr>
      <a:lvl7pPr marL="2739133" algn="l" defTabSz="913044" rtl="0" eaLnBrk="1" latinLnBrk="0" hangingPunct="1">
        <a:defRPr sz="1800" kern="1200">
          <a:solidFill>
            <a:schemeClr val="tx1"/>
          </a:solidFill>
          <a:latin typeface="+mn-lt"/>
          <a:ea typeface="+mn-ea"/>
          <a:cs typeface="+mn-cs"/>
        </a:defRPr>
      </a:lvl7pPr>
      <a:lvl8pPr marL="3195655" algn="l" defTabSz="913044" rtl="0" eaLnBrk="1" latinLnBrk="0" hangingPunct="1">
        <a:defRPr sz="1800" kern="1200">
          <a:solidFill>
            <a:schemeClr val="tx1"/>
          </a:solidFill>
          <a:latin typeface="+mn-lt"/>
          <a:ea typeface="+mn-ea"/>
          <a:cs typeface="+mn-cs"/>
        </a:defRPr>
      </a:lvl8pPr>
      <a:lvl9pPr marL="3652177" algn="l" defTabSz="91304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nvPr>
        </p:nvGraphicFramePr>
        <p:xfrm>
          <a:off x="0" y="0"/>
          <a:ext cx="161984" cy="161974"/>
        </p:xfrm>
        <a:graphic>
          <a:graphicData uri="http://schemas.openxmlformats.org/presentationml/2006/ole">
            <p:oleObj spid="_x0000_s60590" name="think-cell Slide" r:id="rId26" imgW="360" imgH="360" progId="">
              <p:embed/>
            </p:oleObj>
          </a:graphicData>
        </a:graphic>
      </p:graphicFrame>
      <p:sp>
        <p:nvSpPr>
          <p:cNvPr id="72" name="Slide Number"/>
          <p:cNvSpPr txBox="1">
            <a:spLocks/>
          </p:cNvSpPr>
          <p:nvPr userDrawn="1"/>
        </p:nvSpPr>
        <p:spPr bwMode="auto">
          <a:xfrm>
            <a:off x="8809454" y="6577326"/>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marL="0" marR="0" lvl="0" indent="0" algn="r" defTabSz="913626" rtl="0" eaLnBrk="1" fontAlgn="base" latinLnBrk="0" hangingPunct="1">
              <a:lnSpc>
                <a:spcPct val="100000"/>
              </a:lnSpc>
              <a:spcBef>
                <a:spcPct val="0"/>
              </a:spcBef>
              <a:spcAft>
                <a:spcPct val="0"/>
              </a:spcAft>
              <a:buClrTx/>
              <a:buSzTx/>
              <a:buFontTx/>
              <a:buNone/>
              <a:tabLst/>
              <a:defRPr/>
            </a:pPr>
            <a:fld id="{42C328C1-A84F-4A39-A664-DBA00541A8C6}" type="slidenum">
              <a:rPr kumimoji="0" lang="en-US" sz="1000" b="0" i="0" u="none" strike="noStrike" kern="1200" cap="none" spc="0" normalizeH="0" baseline="0" noProof="0" smtClean="0">
                <a:ln>
                  <a:noFill/>
                </a:ln>
                <a:solidFill>
                  <a:srgbClr val="897966"/>
                </a:solidFill>
                <a:effectLst/>
                <a:uLnTx/>
                <a:uFillTx/>
                <a:latin typeface="Arial"/>
                <a:ea typeface="ＭＳ Ｐゴシック"/>
                <a:cs typeface="+mn-cs"/>
              </a:rPr>
              <a:pPr marL="0" marR="0" lvl="0" indent="0" algn="r" defTabSz="913626"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897966"/>
              </a:solidFill>
              <a:effectLst/>
              <a:uLnTx/>
              <a:uFillTx/>
              <a:latin typeface="Arial"/>
              <a:ea typeface="ＭＳ Ｐゴシック"/>
              <a:cs typeface="+mn-cs"/>
            </a:endParaRPr>
          </a:p>
        </p:txBody>
      </p:sp>
      <p:pic>
        <p:nvPicPr>
          <p:cNvPr id="64" name="Picture 142"/>
          <p:cNvPicPr>
            <a:picLocks noChangeArrowheads="1"/>
          </p:cNvPicPr>
          <p:nvPr userDrawn="1"/>
        </p:nvPicPr>
        <p:blipFill>
          <a:blip r:embed="rId27"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userDrawn="1"/>
        </p:nvPicPr>
        <p:blipFill>
          <a:blip r:embed="rId28"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userDrawn="1">
            <p:ph type="body" idx="1"/>
          </p:nvPr>
        </p:nvSpPr>
        <p:spPr bwMode="auto">
          <a:xfrm>
            <a:off x="2377117" y="2581480"/>
            <a:ext cx="4389768" cy="125611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3. Unit of measure" hidden="1"/>
          <p:cNvSpPr txBox="1">
            <a:spLocks noChangeArrowheads="1"/>
          </p:cNvSpPr>
          <p:nvPr userDrawn="1"/>
        </p:nvSpPr>
        <p:spPr bwMode="auto">
          <a:xfrm>
            <a:off x="174261"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808080"/>
                </a:solidFill>
                <a:effectLst/>
                <a:uLnTx/>
                <a:uFillTx/>
                <a:latin typeface="Arial"/>
                <a:ea typeface="ＭＳ Ｐゴシック"/>
                <a:cs typeface="+mn-cs"/>
              </a:rPr>
              <a:t>Unit of measure</a:t>
            </a:r>
          </a:p>
        </p:txBody>
      </p:sp>
      <p:grpSp>
        <p:nvGrpSpPr>
          <p:cNvPr id="15" name="ACET" hidden="1"/>
          <p:cNvGrpSpPr>
            <a:grpSpLocks/>
          </p:cNvGrpSpPr>
          <p:nvPr userDrawn="1"/>
        </p:nvGrpSpPr>
        <p:grpSpPr bwMode="auto">
          <a:xfrm>
            <a:off x="2377117" y="1979333"/>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marL="0" marR="0" lvl="0" indent="0" algn="l" defTabSz="91362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3896"/>
                  </a:solidFill>
                  <a:effectLst/>
                  <a:uLnTx/>
                  <a:uFillTx/>
                  <a:latin typeface="Arial"/>
                  <a:ea typeface="ＭＳ Ｐゴシック"/>
                  <a:cs typeface="+mn-cs"/>
                </a:rPr>
                <a:t>Title</a:t>
              </a:r>
            </a:p>
            <a:p>
              <a:pPr marL="0" marR="0" lvl="0" indent="0" algn="l" defTabSz="913626"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808080"/>
                  </a:solidFill>
                  <a:effectLst/>
                  <a:uLnTx/>
                  <a:uFillTx/>
                  <a:latin typeface="Arial"/>
                  <a:ea typeface="ＭＳ Ｐゴシック"/>
                  <a:cs typeface="+mn-cs"/>
                </a:rPr>
                <a:t>Unit of measure</a:t>
              </a:r>
            </a:p>
          </p:txBody>
        </p:sp>
      </p:grpSp>
      <p:sp>
        <p:nvSpPr>
          <p:cNvPr id="19" name="Title Placeholder 2"/>
          <p:cNvSpPr>
            <a:spLocks noGrp="1" noChangeArrowheads="1"/>
          </p:cNvSpPr>
          <p:nvPr userDrawn="1">
            <p:ph type="title"/>
          </p:nvPr>
        </p:nvSpPr>
        <p:spPr bwMode="auto">
          <a:xfrm>
            <a:off x="174261"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dirty="0"/>
              <a:t>Click to edit Master title style</a:t>
            </a:r>
          </a:p>
        </p:txBody>
      </p:sp>
      <p:grpSp>
        <p:nvGrpSpPr>
          <p:cNvPr id="25" name="LegendBoxes" hidden="1"/>
          <p:cNvGrpSpPr>
            <a:grpSpLocks/>
          </p:cNvGrpSpPr>
          <p:nvPr userDrawn="1"/>
        </p:nvGrpSpPr>
        <p:grpSpPr bwMode="auto">
          <a:xfrm>
            <a:off x="8153645"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34" name="LegendLines" hidden="1"/>
          <p:cNvGrpSpPr>
            <a:grpSpLocks/>
          </p:cNvGrpSpPr>
          <p:nvPr userDrawn="1"/>
        </p:nvGrpSpPr>
        <p:grpSpPr bwMode="auto">
          <a:xfrm>
            <a:off x="7845679" y="1037388"/>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grpSp>
      <p:grpSp>
        <p:nvGrpSpPr>
          <p:cNvPr id="67" name="McK Moon" hidden="1"/>
          <p:cNvGrpSpPr>
            <a:grpSpLocks noChangeAspect="1"/>
          </p:cNvGrpSpPr>
          <p:nvPr userDrawn="1">
            <p:custDataLst>
              <p:tags r:id="rId8"/>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4"/>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9" name="Arc 91"/>
            <p:cNvSpPr>
              <a:spLocks noChangeAspect="1"/>
            </p:cNvSpPr>
            <p:nvPr>
              <p:custDataLst>
                <p:tags r:id="rId25"/>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66" name="Slide Elements" hidden="1"/>
          <p:cNvGrpSpPr>
            <a:grpSpLocks/>
          </p:cNvGrpSpPr>
          <p:nvPr userDrawn="1"/>
        </p:nvGrpSpPr>
        <p:grpSpPr bwMode="auto">
          <a:xfrm>
            <a:off x="174252" y="6362713"/>
            <a:ext cx="8795496" cy="371631"/>
            <a:chOff x="121488" y="6349506"/>
            <a:chExt cx="8794114" cy="371631"/>
          </a:xfrm>
        </p:grpSpPr>
        <p:sp>
          <p:nvSpPr>
            <p:cNvPr id="70" name="4. Footnote"/>
            <p:cNvSpPr txBox="1">
              <a:spLocks noChangeArrowheads="1"/>
            </p:cNvSpPr>
            <p:nvPr/>
          </p:nvSpPr>
          <p:spPr bwMode="auto">
            <a:xfrm>
              <a:off x="121488" y="6349506"/>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4775" marR="0" lvl="0" indent="-104775" algn="l" defTabSz="89535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3896"/>
                  </a:solidFill>
                  <a:effectLst/>
                  <a:uLnTx/>
                  <a:uFillTx/>
                  <a:latin typeface="Arial"/>
                  <a:ea typeface="ＭＳ Ｐゴシック"/>
                  <a:cs typeface="+mn-cs"/>
                </a:rPr>
                <a:t>1 Footnote</a:t>
              </a:r>
            </a:p>
          </p:txBody>
        </p:sp>
        <p:sp>
          <p:nvSpPr>
            <p:cNvPr id="71" name="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4684" marR="0" lvl="0" indent="-624684" algn="l" defTabSz="910149" rtl="0" eaLnBrk="1" fontAlgn="base" latinLnBrk="0" hangingPunct="1">
                <a:lnSpc>
                  <a:spcPct val="100000"/>
                </a:lnSpc>
                <a:spcBef>
                  <a:spcPct val="0"/>
                </a:spcBef>
                <a:spcAft>
                  <a:spcPct val="0"/>
                </a:spcAft>
                <a:buClrTx/>
                <a:buSzTx/>
                <a:buFontTx/>
                <a:buNone/>
                <a:tabLst>
                  <a:tab pos="614974" algn="l"/>
                  <a:tab pos="619830" algn="l"/>
                </a:tabLst>
                <a:defRPr/>
              </a:pPr>
              <a:r>
                <a:rPr kumimoji="0" lang="en-US" sz="1000" b="0" i="0" u="none" strike="noStrike" kern="1200" cap="none" spc="0" normalizeH="0" baseline="0" noProof="0" dirty="0">
                  <a:ln>
                    <a:noFill/>
                  </a:ln>
                  <a:solidFill>
                    <a:srgbClr val="003896"/>
                  </a:solidFill>
                  <a:effectLst/>
                  <a:uLnTx/>
                  <a:uFillTx/>
                  <a:latin typeface="Arial"/>
                  <a:ea typeface="ＭＳ Ｐゴシック"/>
                  <a:cs typeface="+mn-cs"/>
                </a:rPr>
                <a:t>SOURCE: Source</a:t>
              </a:r>
            </a:p>
          </p:txBody>
        </p:sp>
      </p:grpSp>
      <p:grpSp>
        <p:nvGrpSpPr>
          <p:cNvPr id="3" name="LegendMoons" hidden="1"/>
          <p:cNvGrpSpPr/>
          <p:nvPr userDrawn="1"/>
        </p:nvGrpSpPr>
        <p:grpSpPr bwMode="auto">
          <a:xfrm>
            <a:off x="8086806" y="1037381"/>
            <a:ext cx="840815" cy="1306516"/>
            <a:chOff x="8086793" y="1037381"/>
            <a:chExt cx="840815" cy="1306516"/>
          </a:xfrm>
        </p:grpSpPr>
        <p:grpSp>
          <p:nvGrpSpPr>
            <p:cNvPr id="47" name="MoonLegend2"/>
            <p:cNvGrpSpPr>
              <a:grpSpLocks noChangeAspect="1"/>
            </p:cNvGrpSpPr>
            <p:nvPr>
              <p:custDataLst>
                <p:tags r:id="rId9"/>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48" name="MoonLegend4"/>
            <p:cNvGrpSpPr>
              <a:grpSpLocks noChangeAspect="1"/>
            </p:cNvGrpSpPr>
            <p:nvPr>
              <p:custDataLst>
                <p:tags r:id="rId10"/>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grpSp>
          <p:nvGrpSpPr>
            <p:cNvPr id="55" name="MoonLegend3"/>
            <p:cNvGrpSpPr>
              <a:grpSpLocks noChangeAspect="1"/>
            </p:cNvGrpSpPr>
            <p:nvPr>
              <p:custDataLst>
                <p:tags r:id="rId11"/>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57" name="Arc 48"/>
              <p:cNvSpPr>
                <a:spLocks noChangeAspect="1"/>
              </p:cNvSpPr>
              <p:nvPr>
                <p:custDataLst>
                  <p:tags r:id="rId19"/>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77" name="MoonLegend5"/>
            <p:cNvGrpSpPr>
              <a:grpSpLocks noChangeAspect="1"/>
            </p:cNvGrpSpPr>
            <p:nvPr userDrawn="1">
              <p:custDataLst>
                <p:tags r:id="rId12"/>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79" name="Arc 48"/>
              <p:cNvSpPr>
                <a:spLocks noChangeAspect="1"/>
              </p:cNvSpPr>
              <p:nvPr>
                <p:custDataLst>
                  <p:tags r:id="rId17"/>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80" name="MoonLegend1"/>
            <p:cNvGrpSpPr>
              <a:grpSpLocks noChangeAspect="1"/>
            </p:cNvGrpSpPr>
            <p:nvPr userDrawn="1">
              <p:custDataLst>
                <p:tags r:id="rId13"/>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82"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sp>
        <p:nvSpPr>
          <p:cNvPr id="76" name="1. On-page tracker" hidden="1"/>
          <p:cNvSpPr>
            <a:spLocks noChangeArrowheads="1"/>
          </p:cNvSpPr>
          <p:nvPr userDrawn="1"/>
        </p:nvSpPr>
        <p:spPr bwMode="auto">
          <a:xfrm>
            <a:off x="174254" y="27538"/>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913626"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TRACKER</a:t>
            </a:r>
          </a:p>
        </p:txBody>
      </p:sp>
      <p:grpSp>
        <p:nvGrpSpPr>
          <p:cNvPr id="73" name="McKSticker" hidden="1"/>
          <p:cNvGrpSpPr/>
          <p:nvPr userDrawn="1"/>
        </p:nvGrpSpPr>
        <p:grpSpPr bwMode="ltGray">
          <a:xfrm>
            <a:off x="7779146" y="1037389"/>
            <a:ext cx="1138092" cy="248737"/>
            <a:chOff x="7623833" y="1016730"/>
            <a:chExt cx="1115370" cy="243785"/>
          </a:xfrm>
        </p:grpSpPr>
        <p:sp>
          <p:nvSpPr>
            <p:cNvPr id="74" name="StickerRectangle"/>
            <p:cNvSpPr>
              <a:spLocks noChangeArrowheads="1"/>
            </p:cNvSpPr>
            <p:nvPr/>
          </p:nvSpPr>
          <p:spPr bwMode="ltGray">
            <a:xfrm>
              <a:off x="7623833" y="1016730"/>
              <a:ext cx="1115370" cy="243785"/>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marL="0" marR="0" lvl="0" indent="0" algn="r"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PRELIMINARY</a:t>
              </a:r>
            </a:p>
          </p:txBody>
        </p:sp>
        <p:cxnSp>
          <p:nvCxnSpPr>
            <p:cNvPr id="75" name="AutoShape 32"/>
            <p:cNvCxnSpPr>
              <a:cxnSpLocks noChangeShapeType="1"/>
              <a:stCxn id="74" idx="4"/>
              <a:endCxn id="74" idx="6"/>
            </p:cNvCxnSpPr>
            <p:nvPr/>
          </p:nvCxnSpPr>
          <p:spPr bwMode="ltGray">
            <a:xfrm>
              <a:off x="7623833" y="1260515"/>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23833" y="1016730"/>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359323130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Lst>
  <p:hf sldNum="0" hdr="0" ftr="0" dt="0"/>
  <p:txStyles>
    <p:titleStyle>
      <a:lvl1pPr algn="l" defTabSz="892042" rtl="0" eaLnBrk="1" fontAlgn="base" hangingPunct="1">
        <a:spcBef>
          <a:spcPct val="0"/>
        </a:spcBef>
        <a:spcAft>
          <a:spcPct val="0"/>
        </a:spcAft>
        <a:tabLst>
          <a:tab pos="268876" algn="l"/>
        </a:tabLst>
        <a:defRPr sz="2400" b="0" baseline="0">
          <a:solidFill>
            <a:schemeClr val="bg1"/>
          </a:solidFill>
          <a:latin typeface="+mj-lt"/>
          <a:ea typeface="Arial Unicode MS" pitchFamily="34" charset="-128"/>
          <a:cs typeface="Arial Unicode MS" pitchFamily="34" charset="-128"/>
        </a:defRPr>
      </a:lvl1pPr>
      <a:lvl2pPr algn="l" defTabSz="892042" rtl="0" eaLnBrk="1" fontAlgn="base" hangingPunct="1">
        <a:spcBef>
          <a:spcPct val="0"/>
        </a:spcBef>
        <a:spcAft>
          <a:spcPct val="0"/>
        </a:spcAft>
        <a:defRPr sz="1900" b="1">
          <a:solidFill>
            <a:schemeClr val="tx2"/>
          </a:solidFill>
          <a:latin typeface="Arial" charset="0"/>
        </a:defRPr>
      </a:lvl2pPr>
      <a:lvl3pPr algn="l" defTabSz="892042" rtl="0" eaLnBrk="1" fontAlgn="base" hangingPunct="1">
        <a:spcBef>
          <a:spcPct val="0"/>
        </a:spcBef>
        <a:spcAft>
          <a:spcPct val="0"/>
        </a:spcAft>
        <a:defRPr sz="1900" b="1">
          <a:solidFill>
            <a:schemeClr val="tx2"/>
          </a:solidFill>
          <a:latin typeface="Arial" charset="0"/>
        </a:defRPr>
      </a:lvl3pPr>
      <a:lvl4pPr algn="l" defTabSz="892042" rtl="0" eaLnBrk="1" fontAlgn="base" hangingPunct="1">
        <a:spcBef>
          <a:spcPct val="0"/>
        </a:spcBef>
        <a:spcAft>
          <a:spcPct val="0"/>
        </a:spcAft>
        <a:defRPr sz="1900" b="1">
          <a:solidFill>
            <a:schemeClr val="tx2"/>
          </a:solidFill>
          <a:latin typeface="Arial" charset="0"/>
        </a:defRPr>
      </a:lvl4pPr>
      <a:lvl5pPr algn="l" defTabSz="892042" rtl="0" eaLnBrk="1" fontAlgn="base" hangingPunct="1">
        <a:spcBef>
          <a:spcPct val="0"/>
        </a:spcBef>
        <a:spcAft>
          <a:spcPct val="0"/>
        </a:spcAft>
        <a:defRPr sz="1900" b="1">
          <a:solidFill>
            <a:schemeClr val="tx2"/>
          </a:solidFill>
          <a:latin typeface="Arial" charset="0"/>
        </a:defRPr>
      </a:lvl5pPr>
      <a:lvl6pPr marL="455511" algn="l" defTabSz="892042" rtl="0" eaLnBrk="1" fontAlgn="base" hangingPunct="1">
        <a:spcBef>
          <a:spcPct val="0"/>
        </a:spcBef>
        <a:spcAft>
          <a:spcPct val="0"/>
        </a:spcAft>
        <a:defRPr sz="1900" b="1">
          <a:solidFill>
            <a:schemeClr val="tx2"/>
          </a:solidFill>
          <a:latin typeface="Arial" charset="0"/>
        </a:defRPr>
      </a:lvl6pPr>
      <a:lvl7pPr marL="911026" algn="l" defTabSz="892042" rtl="0" eaLnBrk="1" fontAlgn="base" hangingPunct="1">
        <a:spcBef>
          <a:spcPct val="0"/>
        </a:spcBef>
        <a:spcAft>
          <a:spcPct val="0"/>
        </a:spcAft>
        <a:defRPr sz="1900" b="1">
          <a:solidFill>
            <a:schemeClr val="tx2"/>
          </a:solidFill>
          <a:latin typeface="Arial" charset="0"/>
        </a:defRPr>
      </a:lvl7pPr>
      <a:lvl8pPr marL="1366533" algn="l" defTabSz="892042" rtl="0" eaLnBrk="1" fontAlgn="base" hangingPunct="1">
        <a:spcBef>
          <a:spcPct val="0"/>
        </a:spcBef>
        <a:spcAft>
          <a:spcPct val="0"/>
        </a:spcAft>
        <a:defRPr sz="1900" b="1">
          <a:solidFill>
            <a:schemeClr val="tx2"/>
          </a:solidFill>
          <a:latin typeface="Arial" charset="0"/>
        </a:defRPr>
      </a:lvl8pPr>
      <a:lvl9pPr marL="1822045" algn="l" defTabSz="892042" rtl="0" eaLnBrk="1" fontAlgn="base" hangingPunct="1">
        <a:spcBef>
          <a:spcPct val="0"/>
        </a:spcBef>
        <a:spcAft>
          <a:spcPct val="0"/>
        </a:spcAft>
        <a:defRPr sz="1900" b="1">
          <a:solidFill>
            <a:schemeClr val="tx2"/>
          </a:solidFill>
          <a:latin typeface="Arial" charset="0"/>
        </a:defRPr>
      </a:lvl9pPr>
    </p:titleStyle>
    <p:bodyStyle>
      <a:lvl1pPr marL="0" indent="0" algn="l" defTabSz="892042"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959" indent="-191376" algn="l" defTabSz="892042"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511" indent="-260976" algn="l" defTabSz="89204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098" indent="-155006" algn="l" defTabSz="892042"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1026" rtl="0" eaLnBrk="1" latinLnBrk="0" hangingPunct="1">
        <a:defRPr sz="1800" kern="1200">
          <a:solidFill>
            <a:schemeClr val="tx1"/>
          </a:solidFill>
          <a:latin typeface="+mn-lt"/>
          <a:ea typeface="+mn-ea"/>
          <a:cs typeface="+mn-cs"/>
        </a:defRPr>
      </a:lvl1pPr>
      <a:lvl2pPr marL="455511" algn="l" defTabSz="911026" rtl="0" eaLnBrk="1" latinLnBrk="0" hangingPunct="1">
        <a:defRPr sz="1800" kern="1200">
          <a:solidFill>
            <a:schemeClr val="tx1"/>
          </a:solidFill>
          <a:latin typeface="+mn-lt"/>
          <a:ea typeface="+mn-ea"/>
          <a:cs typeface="+mn-cs"/>
        </a:defRPr>
      </a:lvl2pPr>
      <a:lvl3pPr marL="911026" algn="l" defTabSz="911026" rtl="0" eaLnBrk="1" latinLnBrk="0" hangingPunct="1">
        <a:defRPr sz="1800" kern="1200">
          <a:solidFill>
            <a:schemeClr val="tx1"/>
          </a:solidFill>
          <a:latin typeface="+mn-lt"/>
          <a:ea typeface="+mn-ea"/>
          <a:cs typeface="+mn-cs"/>
        </a:defRPr>
      </a:lvl3pPr>
      <a:lvl4pPr marL="1366533" algn="l" defTabSz="911026" rtl="0" eaLnBrk="1" latinLnBrk="0" hangingPunct="1">
        <a:defRPr sz="1800" kern="1200">
          <a:solidFill>
            <a:schemeClr val="tx1"/>
          </a:solidFill>
          <a:latin typeface="+mn-lt"/>
          <a:ea typeface="+mn-ea"/>
          <a:cs typeface="+mn-cs"/>
        </a:defRPr>
      </a:lvl4pPr>
      <a:lvl5pPr marL="1822045" algn="l" defTabSz="911026" rtl="0" eaLnBrk="1" latinLnBrk="0" hangingPunct="1">
        <a:defRPr sz="1800" kern="1200">
          <a:solidFill>
            <a:schemeClr val="tx1"/>
          </a:solidFill>
          <a:latin typeface="+mn-lt"/>
          <a:ea typeface="+mn-ea"/>
          <a:cs typeface="+mn-cs"/>
        </a:defRPr>
      </a:lvl5pPr>
      <a:lvl6pPr marL="2277557" algn="l" defTabSz="911026" rtl="0" eaLnBrk="1" latinLnBrk="0" hangingPunct="1">
        <a:defRPr sz="1800" kern="1200">
          <a:solidFill>
            <a:schemeClr val="tx1"/>
          </a:solidFill>
          <a:latin typeface="+mn-lt"/>
          <a:ea typeface="+mn-ea"/>
          <a:cs typeface="+mn-cs"/>
        </a:defRPr>
      </a:lvl6pPr>
      <a:lvl7pPr marL="2733066" algn="l" defTabSz="911026" rtl="0" eaLnBrk="1" latinLnBrk="0" hangingPunct="1">
        <a:defRPr sz="1800" kern="1200">
          <a:solidFill>
            <a:schemeClr val="tx1"/>
          </a:solidFill>
          <a:latin typeface="+mn-lt"/>
          <a:ea typeface="+mn-ea"/>
          <a:cs typeface="+mn-cs"/>
        </a:defRPr>
      </a:lvl7pPr>
      <a:lvl8pPr marL="3188579" algn="l" defTabSz="911026" rtl="0" eaLnBrk="1" latinLnBrk="0" hangingPunct="1">
        <a:defRPr sz="1800" kern="1200">
          <a:solidFill>
            <a:schemeClr val="tx1"/>
          </a:solidFill>
          <a:latin typeface="+mn-lt"/>
          <a:ea typeface="+mn-ea"/>
          <a:cs typeface="+mn-cs"/>
        </a:defRPr>
      </a:lvl8pPr>
      <a:lvl9pPr marL="3644090" algn="l" defTabSz="91102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nvPr>
        </p:nvGraphicFramePr>
        <p:xfrm>
          <a:off x="0" y="0"/>
          <a:ext cx="161984" cy="161974"/>
        </p:xfrm>
        <a:graphic>
          <a:graphicData uri="http://schemas.openxmlformats.org/presentationml/2006/ole">
            <p:oleObj spid="_x0000_s65705" name="think-cell Slide" r:id="rId26" imgW="360" imgH="360" progId="">
              <p:embed/>
            </p:oleObj>
          </a:graphicData>
        </a:graphic>
      </p:graphicFrame>
      <p:sp>
        <p:nvSpPr>
          <p:cNvPr id="72" name="Slide Number"/>
          <p:cNvSpPr txBox="1">
            <a:spLocks/>
          </p:cNvSpPr>
          <p:nvPr userDrawn="1"/>
        </p:nvSpPr>
        <p:spPr bwMode="auto">
          <a:xfrm>
            <a:off x="8809454" y="6577326"/>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marL="0" marR="0" lvl="0" indent="0" algn="r" defTabSz="913626" rtl="0" eaLnBrk="1" fontAlgn="base" latinLnBrk="0" hangingPunct="1">
              <a:lnSpc>
                <a:spcPct val="100000"/>
              </a:lnSpc>
              <a:spcBef>
                <a:spcPct val="0"/>
              </a:spcBef>
              <a:spcAft>
                <a:spcPct val="0"/>
              </a:spcAft>
              <a:buClrTx/>
              <a:buSzTx/>
              <a:buFontTx/>
              <a:buNone/>
              <a:tabLst/>
              <a:defRPr/>
            </a:pPr>
            <a:fld id="{42C328C1-A84F-4A39-A664-DBA00541A8C6}" type="slidenum">
              <a:rPr kumimoji="0" lang="en-US" sz="1000" b="0" i="0" u="none" strike="noStrike" kern="1200" cap="none" spc="0" normalizeH="0" baseline="0" noProof="0" smtClean="0">
                <a:ln>
                  <a:noFill/>
                </a:ln>
                <a:solidFill>
                  <a:srgbClr val="897966"/>
                </a:solidFill>
                <a:effectLst/>
                <a:uLnTx/>
                <a:uFillTx/>
                <a:latin typeface="Arial"/>
                <a:ea typeface="ＭＳ Ｐゴシック"/>
                <a:cs typeface="+mn-cs"/>
              </a:rPr>
              <a:pPr marL="0" marR="0" lvl="0" indent="0" algn="r" defTabSz="913626"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897966"/>
              </a:solidFill>
              <a:effectLst/>
              <a:uLnTx/>
              <a:uFillTx/>
              <a:latin typeface="Arial"/>
              <a:ea typeface="ＭＳ Ｐゴシック"/>
              <a:cs typeface="+mn-cs"/>
            </a:endParaRPr>
          </a:p>
        </p:txBody>
      </p:sp>
      <p:pic>
        <p:nvPicPr>
          <p:cNvPr id="64" name="Picture 142"/>
          <p:cNvPicPr>
            <a:picLocks noChangeArrowheads="1"/>
          </p:cNvPicPr>
          <p:nvPr userDrawn="1"/>
        </p:nvPicPr>
        <p:blipFill>
          <a:blip r:embed="rId27"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userDrawn="1"/>
        </p:nvPicPr>
        <p:blipFill>
          <a:blip r:embed="rId28"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userDrawn="1">
            <p:ph type="body" idx="1"/>
          </p:nvPr>
        </p:nvSpPr>
        <p:spPr bwMode="auto">
          <a:xfrm>
            <a:off x="2377117" y="2581480"/>
            <a:ext cx="4389768" cy="125611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3. Unit of measure" hidden="1"/>
          <p:cNvSpPr txBox="1">
            <a:spLocks noChangeArrowheads="1"/>
          </p:cNvSpPr>
          <p:nvPr userDrawn="1"/>
        </p:nvSpPr>
        <p:spPr bwMode="auto">
          <a:xfrm>
            <a:off x="174261"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808080"/>
                </a:solidFill>
                <a:effectLst/>
                <a:uLnTx/>
                <a:uFillTx/>
                <a:latin typeface="Arial"/>
                <a:ea typeface="ＭＳ Ｐゴシック"/>
                <a:cs typeface="+mn-cs"/>
              </a:rPr>
              <a:t>Unit of measure</a:t>
            </a:r>
          </a:p>
        </p:txBody>
      </p:sp>
      <p:grpSp>
        <p:nvGrpSpPr>
          <p:cNvPr id="15" name="ACET" hidden="1"/>
          <p:cNvGrpSpPr>
            <a:grpSpLocks/>
          </p:cNvGrpSpPr>
          <p:nvPr userDrawn="1"/>
        </p:nvGrpSpPr>
        <p:grpSpPr bwMode="auto">
          <a:xfrm>
            <a:off x="2377117" y="1979333"/>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marL="0" marR="0" lvl="0" indent="0" algn="l" defTabSz="91362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3896"/>
                  </a:solidFill>
                  <a:effectLst/>
                  <a:uLnTx/>
                  <a:uFillTx/>
                  <a:latin typeface="Arial"/>
                  <a:ea typeface="ＭＳ Ｐゴシック"/>
                  <a:cs typeface="+mn-cs"/>
                </a:rPr>
                <a:t>Title</a:t>
              </a:r>
            </a:p>
            <a:p>
              <a:pPr marL="0" marR="0" lvl="0" indent="0" algn="l" defTabSz="913626"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808080"/>
                  </a:solidFill>
                  <a:effectLst/>
                  <a:uLnTx/>
                  <a:uFillTx/>
                  <a:latin typeface="Arial"/>
                  <a:ea typeface="ＭＳ Ｐゴシック"/>
                  <a:cs typeface="+mn-cs"/>
                </a:rPr>
                <a:t>Unit of measure</a:t>
              </a:r>
            </a:p>
          </p:txBody>
        </p:sp>
      </p:grpSp>
      <p:sp>
        <p:nvSpPr>
          <p:cNvPr id="19" name="Title Placeholder 2"/>
          <p:cNvSpPr>
            <a:spLocks noGrp="1" noChangeArrowheads="1"/>
          </p:cNvSpPr>
          <p:nvPr userDrawn="1">
            <p:ph type="title"/>
          </p:nvPr>
        </p:nvSpPr>
        <p:spPr bwMode="auto">
          <a:xfrm>
            <a:off x="174261"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dirty="0"/>
              <a:t>Click to edit Master title style</a:t>
            </a:r>
          </a:p>
        </p:txBody>
      </p:sp>
      <p:grpSp>
        <p:nvGrpSpPr>
          <p:cNvPr id="25" name="LegendBoxes" hidden="1"/>
          <p:cNvGrpSpPr>
            <a:grpSpLocks/>
          </p:cNvGrpSpPr>
          <p:nvPr userDrawn="1"/>
        </p:nvGrpSpPr>
        <p:grpSpPr bwMode="auto">
          <a:xfrm>
            <a:off x="8153645"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34" name="LegendLines" hidden="1"/>
          <p:cNvGrpSpPr>
            <a:grpSpLocks/>
          </p:cNvGrpSpPr>
          <p:nvPr userDrawn="1"/>
        </p:nvGrpSpPr>
        <p:grpSpPr bwMode="auto">
          <a:xfrm>
            <a:off x="7845679" y="1037388"/>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grpSp>
      <p:grpSp>
        <p:nvGrpSpPr>
          <p:cNvPr id="67" name="McK Moon" hidden="1"/>
          <p:cNvGrpSpPr>
            <a:grpSpLocks noChangeAspect="1"/>
          </p:cNvGrpSpPr>
          <p:nvPr userDrawn="1">
            <p:custDataLst>
              <p:tags r:id="rId8"/>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4"/>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9" name="Arc 91"/>
            <p:cNvSpPr>
              <a:spLocks noChangeAspect="1"/>
            </p:cNvSpPr>
            <p:nvPr>
              <p:custDataLst>
                <p:tags r:id="rId25"/>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66" name="Slide Elements" hidden="1"/>
          <p:cNvGrpSpPr>
            <a:grpSpLocks/>
          </p:cNvGrpSpPr>
          <p:nvPr userDrawn="1"/>
        </p:nvGrpSpPr>
        <p:grpSpPr bwMode="auto">
          <a:xfrm>
            <a:off x="174252" y="6362713"/>
            <a:ext cx="8795496" cy="371631"/>
            <a:chOff x="121488" y="6349506"/>
            <a:chExt cx="8794114" cy="371631"/>
          </a:xfrm>
        </p:grpSpPr>
        <p:sp>
          <p:nvSpPr>
            <p:cNvPr id="70" name="4. Footnote"/>
            <p:cNvSpPr txBox="1">
              <a:spLocks noChangeArrowheads="1"/>
            </p:cNvSpPr>
            <p:nvPr/>
          </p:nvSpPr>
          <p:spPr bwMode="auto">
            <a:xfrm>
              <a:off x="121488" y="6349506"/>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4775" marR="0" lvl="0" indent="-104775" algn="l" defTabSz="89535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3896"/>
                  </a:solidFill>
                  <a:effectLst/>
                  <a:uLnTx/>
                  <a:uFillTx/>
                  <a:latin typeface="Arial"/>
                  <a:ea typeface="ＭＳ Ｐゴシック"/>
                  <a:cs typeface="+mn-cs"/>
                </a:rPr>
                <a:t>1 Footnote</a:t>
              </a:r>
            </a:p>
          </p:txBody>
        </p:sp>
        <p:sp>
          <p:nvSpPr>
            <p:cNvPr id="71" name="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4684" marR="0" lvl="0" indent="-624684" algn="l" defTabSz="910149" rtl="0" eaLnBrk="1" fontAlgn="base" latinLnBrk="0" hangingPunct="1">
                <a:lnSpc>
                  <a:spcPct val="100000"/>
                </a:lnSpc>
                <a:spcBef>
                  <a:spcPct val="0"/>
                </a:spcBef>
                <a:spcAft>
                  <a:spcPct val="0"/>
                </a:spcAft>
                <a:buClrTx/>
                <a:buSzTx/>
                <a:buFontTx/>
                <a:buNone/>
                <a:tabLst>
                  <a:tab pos="614974" algn="l"/>
                  <a:tab pos="619830" algn="l"/>
                </a:tabLst>
                <a:defRPr/>
              </a:pPr>
              <a:r>
                <a:rPr kumimoji="0" lang="en-US" sz="1000" b="0" i="0" u="none" strike="noStrike" kern="1200" cap="none" spc="0" normalizeH="0" baseline="0" noProof="0" dirty="0">
                  <a:ln>
                    <a:noFill/>
                  </a:ln>
                  <a:solidFill>
                    <a:srgbClr val="003896"/>
                  </a:solidFill>
                  <a:effectLst/>
                  <a:uLnTx/>
                  <a:uFillTx/>
                  <a:latin typeface="Arial"/>
                  <a:ea typeface="ＭＳ Ｐゴシック"/>
                  <a:cs typeface="+mn-cs"/>
                </a:rPr>
                <a:t>SOURCE: Source</a:t>
              </a:r>
            </a:p>
          </p:txBody>
        </p:sp>
      </p:grpSp>
      <p:grpSp>
        <p:nvGrpSpPr>
          <p:cNvPr id="3" name="LegendMoons" hidden="1"/>
          <p:cNvGrpSpPr/>
          <p:nvPr userDrawn="1"/>
        </p:nvGrpSpPr>
        <p:grpSpPr bwMode="auto">
          <a:xfrm>
            <a:off x="8086806" y="1037381"/>
            <a:ext cx="840815" cy="1306516"/>
            <a:chOff x="8086793" y="1037381"/>
            <a:chExt cx="840815" cy="1306516"/>
          </a:xfrm>
        </p:grpSpPr>
        <p:grpSp>
          <p:nvGrpSpPr>
            <p:cNvPr id="47" name="MoonLegend2"/>
            <p:cNvGrpSpPr>
              <a:grpSpLocks noChangeAspect="1"/>
            </p:cNvGrpSpPr>
            <p:nvPr>
              <p:custDataLst>
                <p:tags r:id="rId9"/>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48" name="MoonLegend4"/>
            <p:cNvGrpSpPr>
              <a:grpSpLocks noChangeAspect="1"/>
            </p:cNvGrpSpPr>
            <p:nvPr>
              <p:custDataLst>
                <p:tags r:id="rId10"/>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ＭＳ Ｐゴシック"/>
                  <a:cs typeface="+mn-cs"/>
                </a:rPr>
                <a:t>Legend</a:t>
              </a:r>
            </a:p>
          </p:txBody>
        </p:sp>
        <p:grpSp>
          <p:nvGrpSpPr>
            <p:cNvPr id="55" name="MoonLegend3"/>
            <p:cNvGrpSpPr>
              <a:grpSpLocks noChangeAspect="1"/>
            </p:cNvGrpSpPr>
            <p:nvPr>
              <p:custDataLst>
                <p:tags r:id="rId11"/>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57" name="Arc 48"/>
              <p:cNvSpPr>
                <a:spLocks noChangeAspect="1"/>
              </p:cNvSpPr>
              <p:nvPr>
                <p:custDataLst>
                  <p:tags r:id="rId19"/>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77" name="MoonLegend5"/>
            <p:cNvGrpSpPr>
              <a:grpSpLocks noChangeAspect="1"/>
            </p:cNvGrpSpPr>
            <p:nvPr userDrawn="1">
              <p:custDataLst>
                <p:tags r:id="rId12"/>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79" name="Arc 48"/>
              <p:cNvSpPr>
                <a:spLocks noChangeAspect="1"/>
              </p:cNvSpPr>
              <p:nvPr>
                <p:custDataLst>
                  <p:tags r:id="rId17"/>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nvGrpSpPr>
            <p:cNvPr id="80" name="MoonLegend1"/>
            <p:cNvGrpSpPr>
              <a:grpSpLocks noChangeAspect="1"/>
            </p:cNvGrpSpPr>
            <p:nvPr userDrawn="1">
              <p:custDataLst>
                <p:tags r:id="rId13"/>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82"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362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grpSp>
      <p:sp>
        <p:nvSpPr>
          <p:cNvPr id="76" name="1. On-page tracker" hidden="1"/>
          <p:cNvSpPr>
            <a:spLocks noChangeArrowheads="1"/>
          </p:cNvSpPr>
          <p:nvPr userDrawn="1"/>
        </p:nvSpPr>
        <p:spPr bwMode="auto">
          <a:xfrm>
            <a:off x="174254" y="27538"/>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913626"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TRACKER</a:t>
            </a:r>
          </a:p>
        </p:txBody>
      </p:sp>
      <p:grpSp>
        <p:nvGrpSpPr>
          <p:cNvPr id="73" name="McKSticker" hidden="1"/>
          <p:cNvGrpSpPr/>
          <p:nvPr userDrawn="1"/>
        </p:nvGrpSpPr>
        <p:grpSpPr bwMode="ltGray">
          <a:xfrm>
            <a:off x="7779146" y="1037389"/>
            <a:ext cx="1138092" cy="248737"/>
            <a:chOff x="7623833" y="1016730"/>
            <a:chExt cx="1115370" cy="243785"/>
          </a:xfrm>
        </p:grpSpPr>
        <p:sp>
          <p:nvSpPr>
            <p:cNvPr id="74" name="StickerRectangle"/>
            <p:cNvSpPr>
              <a:spLocks noChangeArrowheads="1"/>
            </p:cNvSpPr>
            <p:nvPr/>
          </p:nvSpPr>
          <p:spPr bwMode="ltGray">
            <a:xfrm>
              <a:off x="7623833" y="1016730"/>
              <a:ext cx="1115370" cy="243785"/>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marL="0" marR="0" lvl="0" indent="0" algn="r" defTabSz="892042" rtl="0" eaLnBrk="1" fontAlgn="base" latinLnBrk="0" hangingPunct="1">
                <a:lnSpc>
                  <a:spcPct val="100000"/>
                </a:lnSpc>
                <a:spcBef>
                  <a:spcPct val="0"/>
                </a:spcBef>
                <a:spcAft>
                  <a:spcPct val="0"/>
                </a:spcAft>
                <a:buClr>
                  <a:srgbClr val="897966"/>
                </a:buClr>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PRELIMINARY</a:t>
              </a:r>
            </a:p>
          </p:txBody>
        </p:sp>
        <p:cxnSp>
          <p:nvCxnSpPr>
            <p:cNvPr id="75" name="AutoShape 32"/>
            <p:cNvCxnSpPr>
              <a:cxnSpLocks noChangeShapeType="1"/>
              <a:stCxn id="74" idx="4"/>
              <a:endCxn id="74" idx="6"/>
            </p:cNvCxnSpPr>
            <p:nvPr/>
          </p:nvCxnSpPr>
          <p:spPr bwMode="ltGray">
            <a:xfrm>
              <a:off x="7623833" y="1260515"/>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23833" y="1016730"/>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22991358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Lst>
  <p:hf sldNum="0" hdr="0" ftr="0" dt="0"/>
  <p:txStyles>
    <p:titleStyle>
      <a:lvl1pPr algn="l" defTabSz="892042" rtl="0" eaLnBrk="1" fontAlgn="base" hangingPunct="1">
        <a:spcBef>
          <a:spcPct val="0"/>
        </a:spcBef>
        <a:spcAft>
          <a:spcPct val="0"/>
        </a:spcAft>
        <a:tabLst>
          <a:tab pos="268876" algn="l"/>
        </a:tabLst>
        <a:defRPr sz="2400" b="0" baseline="0">
          <a:solidFill>
            <a:schemeClr val="bg1"/>
          </a:solidFill>
          <a:latin typeface="+mj-lt"/>
          <a:ea typeface="Arial Unicode MS" pitchFamily="34" charset="-128"/>
          <a:cs typeface="Arial Unicode MS" pitchFamily="34" charset="-128"/>
        </a:defRPr>
      </a:lvl1pPr>
      <a:lvl2pPr algn="l" defTabSz="892042" rtl="0" eaLnBrk="1" fontAlgn="base" hangingPunct="1">
        <a:spcBef>
          <a:spcPct val="0"/>
        </a:spcBef>
        <a:spcAft>
          <a:spcPct val="0"/>
        </a:spcAft>
        <a:defRPr sz="1900" b="1">
          <a:solidFill>
            <a:schemeClr val="tx2"/>
          </a:solidFill>
          <a:latin typeface="Arial" charset="0"/>
        </a:defRPr>
      </a:lvl2pPr>
      <a:lvl3pPr algn="l" defTabSz="892042" rtl="0" eaLnBrk="1" fontAlgn="base" hangingPunct="1">
        <a:spcBef>
          <a:spcPct val="0"/>
        </a:spcBef>
        <a:spcAft>
          <a:spcPct val="0"/>
        </a:spcAft>
        <a:defRPr sz="1900" b="1">
          <a:solidFill>
            <a:schemeClr val="tx2"/>
          </a:solidFill>
          <a:latin typeface="Arial" charset="0"/>
        </a:defRPr>
      </a:lvl3pPr>
      <a:lvl4pPr algn="l" defTabSz="892042" rtl="0" eaLnBrk="1" fontAlgn="base" hangingPunct="1">
        <a:spcBef>
          <a:spcPct val="0"/>
        </a:spcBef>
        <a:spcAft>
          <a:spcPct val="0"/>
        </a:spcAft>
        <a:defRPr sz="1900" b="1">
          <a:solidFill>
            <a:schemeClr val="tx2"/>
          </a:solidFill>
          <a:latin typeface="Arial" charset="0"/>
        </a:defRPr>
      </a:lvl4pPr>
      <a:lvl5pPr algn="l" defTabSz="892042" rtl="0" eaLnBrk="1" fontAlgn="base" hangingPunct="1">
        <a:spcBef>
          <a:spcPct val="0"/>
        </a:spcBef>
        <a:spcAft>
          <a:spcPct val="0"/>
        </a:spcAft>
        <a:defRPr sz="1900" b="1">
          <a:solidFill>
            <a:schemeClr val="tx2"/>
          </a:solidFill>
          <a:latin typeface="Arial" charset="0"/>
        </a:defRPr>
      </a:lvl5pPr>
      <a:lvl6pPr marL="455511" algn="l" defTabSz="892042" rtl="0" eaLnBrk="1" fontAlgn="base" hangingPunct="1">
        <a:spcBef>
          <a:spcPct val="0"/>
        </a:spcBef>
        <a:spcAft>
          <a:spcPct val="0"/>
        </a:spcAft>
        <a:defRPr sz="1900" b="1">
          <a:solidFill>
            <a:schemeClr val="tx2"/>
          </a:solidFill>
          <a:latin typeface="Arial" charset="0"/>
        </a:defRPr>
      </a:lvl6pPr>
      <a:lvl7pPr marL="911026" algn="l" defTabSz="892042" rtl="0" eaLnBrk="1" fontAlgn="base" hangingPunct="1">
        <a:spcBef>
          <a:spcPct val="0"/>
        </a:spcBef>
        <a:spcAft>
          <a:spcPct val="0"/>
        </a:spcAft>
        <a:defRPr sz="1900" b="1">
          <a:solidFill>
            <a:schemeClr val="tx2"/>
          </a:solidFill>
          <a:latin typeface="Arial" charset="0"/>
        </a:defRPr>
      </a:lvl7pPr>
      <a:lvl8pPr marL="1366533" algn="l" defTabSz="892042" rtl="0" eaLnBrk="1" fontAlgn="base" hangingPunct="1">
        <a:spcBef>
          <a:spcPct val="0"/>
        </a:spcBef>
        <a:spcAft>
          <a:spcPct val="0"/>
        </a:spcAft>
        <a:defRPr sz="1900" b="1">
          <a:solidFill>
            <a:schemeClr val="tx2"/>
          </a:solidFill>
          <a:latin typeface="Arial" charset="0"/>
        </a:defRPr>
      </a:lvl8pPr>
      <a:lvl9pPr marL="1822045" algn="l" defTabSz="892042" rtl="0" eaLnBrk="1" fontAlgn="base" hangingPunct="1">
        <a:spcBef>
          <a:spcPct val="0"/>
        </a:spcBef>
        <a:spcAft>
          <a:spcPct val="0"/>
        </a:spcAft>
        <a:defRPr sz="1900" b="1">
          <a:solidFill>
            <a:schemeClr val="tx2"/>
          </a:solidFill>
          <a:latin typeface="Arial" charset="0"/>
        </a:defRPr>
      </a:lvl9pPr>
    </p:titleStyle>
    <p:bodyStyle>
      <a:lvl1pPr marL="0" indent="0" algn="l" defTabSz="892042"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959" indent="-191376" algn="l" defTabSz="892042"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511" indent="-260976" algn="l" defTabSz="89204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098" indent="-155006" algn="l" defTabSz="892042"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1026" rtl="0" eaLnBrk="1" latinLnBrk="0" hangingPunct="1">
        <a:defRPr sz="1800" kern="1200">
          <a:solidFill>
            <a:schemeClr val="tx1"/>
          </a:solidFill>
          <a:latin typeface="+mn-lt"/>
          <a:ea typeface="+mn-ea"/>
          <a:cs typeface="+mn-cs"/>
        </a:defRPr>
      </a:lvl1pPr>
      <a:lvl2pPr marL="455511" algn="l" defTabSz="911026" rtl="0" eaLnBrk="1" latinLnBrk="0" hangingPunct="1">
        <a:defRPr sz="1800" kern="1200">
          <a:solidFill>
            <a:schemeClr val="tx1"/>
          </a:solidFill>
          <a:latin typeface="+mn-lt"/>
          <a:ea typeface="+mn-ea"/>
          <a:cs typeface="+mn-cs"/>
        </a:defRPr>
      </a:lvl2pPr>
      <a:lvl3pPr marL="911026" algn="l" defTabSz="911026" rtl="0" eaLnBrk="1" latinLnBrk="0" hangingPunct="1">
        <a:defRPr sz="1800" kern="1200">
          <a:solidFill>
            <a:schemeClr val="tx1"/>
          </a:solidFill>
          <a:latin typeface="+mn-lt"/>
          <a:ea typeface="+mn-ea"/>
          <a:cs typeface="+mn-cs"/>
        </a:defRPr>
      </a:lvl3pPr>
      <a:lvl4pPr marL="1366533" algn="l" defTabSz="911026" rtl="0" eaLnBrk="1" latinLnBrk="0" hangingPunct="1">
        <a:defRPr sz="1800" kern="1200">
          <a:solidFill>
            <a:schemeClr val="tx1"/>
          </a:solidFill>
          <a:latin typeface="+mn-lt"/>
          <a:ea typeface="+mn-ea"/>
          <a:cs typeface="+mn-cs"/>
        </a:defRPr>
      </a:lvl4pPr>
      <a:lvl5pPr marL="1822045" algn="l" defTabSz="911026" rtl="0" eaLnBrk="1" latinLnBrk="0" hangingPunct="1">
        <a:defRPr sz="1800" kern="1200">
          <a:solidFill>
            <a:schemeClr val="tx1"/>
          </a:solidFill>
          <a:latin typeface="+mn-lt"/>
          <a:ea typeface="+mn-ea"/>
          <a:cs typeface="+mn-cs"/>
        </a:defRPr>
      </a:lvl5pPr>
      <a:lvl6pPr marL="2277557" algn="l" defTabSz="911026" rtl="0" eaLnBrk="1" latinLnBrk="0" hangingPunct="1">
        <a:defRPr sz="1800" kern="1200">
          <a:solidFill>
            <a:schemeClr val="tx1"/>
          </a:solidFill>
          <a:latin typeface="+mn-lt"/>
          <a:ea typeface="+mn-ea"/>
          <a:cs typeface="+mn-cs"/>
        </a:defRPr>
      </a:lvl6pPr>
      <a:lvl7pPr marL="2733066" algn="l" defTabSz="911026" rtl="0" eaLnBrk="1" latinLnBrk="0" hangingPunct="1">
        <a:defRPr sz="1800" kern="1200">
          <a:solidFill>
            <a:schemeClr val="tx1"/>
          </a:solidFill>
          <a:latin typeface="+mn-lt"/>
          <a:ea typeface="+mn-ea"/>
          <a:cs typeface="+mn-cs"/>
        </a:defRPr>
      </a:lvl7pPr>
      <a:lvl8pPr marL="3188579" algn="l" defTabSz="911026" rtl="0" eaLnBrk="1" latinLnBrk="0" hangingPunct="1">
        <a:defRPr sz="1800" kern="1200">
          <a:solidFill>
            <a:schemeClr val="tx1"/>
          </a:solidFill>
          <a:latin typeface="+mn-lt"/>
          <a:ea typeface="+mn-ea"/>
          <a:cs typeface="+mn-cs"/>
        </a:defRPr>
      </a:lvl8pPr>
      <a:lvl9pPr marL="3644090" algn="l" defTabSz="9110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jpeg"/><Relationship Id="rId1" Type="http://schemas.openxmlformats.org/officeDocument/2006/relationships/slideLayout" Target="../slideLayouts/slideLayout3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0.xml.rels><?xml version="1.0" encoding="UTF-8" standalone="yes"?>
<Relationships xmlns="http://schemas.openxmlformats.org/package/2006/relationships"><Relationship Id="rId8" Type="http://schemas.openxmlformats.org/officeDocument/2006/relationships/tags" Target="../tags/tag1209.xml"/><Relationship Id="rId13" Type="http://schemas.openxmlformats.org/officeDocument/2006/relationships/tags" Target="../tags/tag1214.xml"/><Relationship Id="rId18" Type="http://schemas.openxmlformats.org/officeDocument/2006/relationships/tags" Target="../tags/tag1219.xml"/><Relationship Id="rId26" Type="http://schemas.openxmlformats.org/officeDocument/2006/relationships/tags" Target="../tags/tag1227.xml"/><Relationship Id="rId3" Type="http://schemas.openxmlformats.org/officeDocument/2006/relationships/tags" Target="../tags/tag1204.xml"/><Relationship Id="rId21" Type="http://schemas.openxmlformats.org/officeDocument/2006/relationships/tags" Target="../tags/tag1222.xml"/><Relationship Id="rId34" Type="http://schemas.openxmlformats.org/officeDocument/2006/relationships/slideLayout" Target="../slideLayouts/slideLayout2.xml"/><Relationship Id="rId7" Type="http://schemas.openxmlformats.org/officeDocument/2006/relationships/tags" Target="../tags/tag1208.xml"/><Relationship Id="rId12" Type="http://schemas.openxmlformats.org/officeDocument/2006/relationships/tags" Target="../tags/tag1213.xml"/><Relationship Id="rId17" Type="http://schemas.openxmlformats.org/officeDocument/2006/relationships/tags" Target="../tags/tag1218.xml"/><Relationship Id="rId25" Type="http://schemas.openxmlformats.org/officeDocument/2006/relationships/tags" Target="../tags/tag1226.xml"/><Relationship Id="rId33" Type="http://schemas.openxmlformats.org/officeDocument/2006/relationships/tags" Target="../tags/tag1234.xml"/><Relationship Id="rId2" Type="http://schemas.openxmlformats.org/officeDocument/2006/relationships/tags" Target="../tags/tag1203.xml"/><Relationship Id="rId16" Type="http://schemas.openxmlformats.org/officeDocument/2006/relationships/tags" Target="../tags/tag1217.xml"/><Relationship Id="rId20" Type="http://schemas.openxmlformats.org/officeDocument/2006/relationships/tags" Target="../tags/tag1221.xml"/><Relationship Id="rId29" Type="http://schemas.openxmlformats.org/officeDocument/2006/relationships/tags" Target="../tags/tag1230.xml"/><Relationship Id="rId1" Type="http://schemas.openxmlformats.org/officeDocument/2006/relationships/vmlDrawing" Target="../drawings/vmlDrawing141.vml"/><Relationship Id="rId6" Type="http://schemas.openxmlformats.org/officeDocument/2006/relationships/tags" Target="../tags/tag1207.xml"/><Relationship Id="rId11" Type="http://schemas.openxmlformats.org/officeDocument/2006/relationships/tags" Target="../tags/tag1212.xml"/><Relationship Id="rId24" Type="http://schemas.openxmlformats.org/officeDocument/2006/relationships/tags" Target="../tags/tag1225.xml"/><Relationship Id="rId32" Type="http://schemas.openxmlformats.org/officeDocument/2006/relationships/tags" Target="../tags/tag1233.xml"/><Relationship Id="rId5" Type="http://schemas.openxmlformats.org/officeDocument/2006/relationships/tags" Target="../tags/tag1206.xml"/><Relationship Id="rId15" Type="http://schemas.openxmlformats.org/officeDocument/2006/relationships/tags" Target="../tags/tag1216.xml"/><Relationship Id="rId23" Type="http://schemas.openxmlformats.org/officeDocument/2006/relationships/tags" Target="../tags/tag1224.xml"/><Relationship Id="rId28" Type="http://schemas.openxmlformats.org/officeDocument/2006/relationships/tags" Target="../tags/tag1229.xml"/><Relationship Id="rId36" Type="http://schemas.openxmlformats.org/officeDocument/2006/relationships/oleObject" Target="../embeddings/oleObject152.bin"/><Relationship Id="rId10" Type="http://schemas.openxmlformats.org/officeDocument/2006/relationships/tags" Target="../tags/tag1211.xml"/><Relationship Id="rId19" Type="http://schemas.openxmlformats.org/officeDocument/2006/relationships/tags" Target="../tags/tag1220.xml"/><Relationship Id="rId31" Type="http://schemas.openxmlformats.org/officeDocument/2006/relationships/tags" Target="../tags/tag1232.xml"/><Relationship Id="rId4" Type="http://schemas.openxmlformats.org/officeDocument/2006/relationships/tags" Target="../tags/tag1205.xml"/><Relationship Id="rId9" Type="http://schemas.openxmlformats.org/officeDocument/2006/relationships/tags" Target="../tags/tag1210.xml"/><Relationship Id="rId14" Type="http://schemas.openxmlformats.org/officeDocument/2006/relationships/tags" Target="../tags/tag1215.xml"/><Relationship Id="rId22" Type="http://schemas.openxmlformats.org/officeDocument/2006/relationships/tags" Target="../tags/tag1223.xml"/><Relationship Id="rId27" Type="http://schemas.openxmlformats.org/officeDocument/2006/relationships/tags" Target="../tags/tag1228.xml"/><Relationship Id="rId30" Type="http://schemas.openxmlformats.org/officeDocument/2006/relationships/tags" Target="../tags/tag1231.xml"/><Relationship Id="rId35" Type="http://schemas.openxmlformats.org/officeDocument/2006/relationships/oleObject" Target="../embeddings/oleObject151.bin"/></Relationships>
</file>

<file path=ppt/slides/_rels/slide11.xml.rels><?xml version="1.0" encoding="UTF-8" standalone="yes"?>
<Relationships xmlns="http://schemas.openxmlformats.org/package/2006/relationships"><Relationship Id="rId13" Type="http://schemas.openxmlformats.org/officeDocument/2006/relationships/tags" Target="../tags/tag1246.xml"/><Relationship Id="rId18" Type="http://schemas.openxmlformats.org/officeDocument/2006/relationships/tags" Target="../tags/tag1251.xml"/><Relationship Id="rId26" Type="http://schemas.openxmlformats.org/officeDocument/2006/relationships/tags" Target="../tags/tag1259.xml"/><Relationship Id="rId39" Type="http://schemas.openxmlformats.org/officeDocument/2006/relationships/tags" Target="../tags/tag1272.xml"/><Relationship Id="rId21" Type="http://schemas.openxmlformats.org/officeDocument/2006/relationships/tags" Target="../tags/tag1254.xml"/><Relationship Id="rId34" Type="http://schemas.openxmlformats.org/officeDocument/2006/relationships/tags" Target="../tags/tag1267.xml"/><Relationship Id="rId42" Type="http://schemas.openxmlformats.org/officeDocument/2006/relationships/tags" Target="../tags/tag1275.xml"/><Relationship Id="rId47" Type="http://schemas.openxmlformats.org/officeDocument/2006/relationships/tags" Target="../tags/tag1280.xml"/><Relationship Id="rId50" Type="http://schemas.openxmlformats.org/officeDocument/2006/relationships/tags" Target="../tags/tag1283.xml"/><Relationship Id="rId55" Type="http://schemas.openxmlformats.org/officeDocument/2006/relationships/oleObject" Target="../embeddings/oleObject153.bin"/><Relationship Id="rId7" Type="http://schemas.openxmlformats.org/officeDocument/2006/relationships/tags" Target="../tags/tag1240.xml"/><Relationship Id="rId12" Type="http://schemas.openxmlformats.org/officeDocument/2006/relationships/tags" Target="../tags/tag1245.xml"/><Relationship Id="rId17" Type="http://schemas.openxmlformats.org/officeDocument/2006/relationships/tags" Target="../tags/tag1250.xml"/><Relationship Id="rId25" Type="http://schemas.openxmlformats.org/officeDocument/2006/relationships/tags" Target="../tags/tag1258.xml"/><Relationship Id="rId33" Type="http://schemas.openxmlformats.org/officeDocument/2006/relationships/tags" Target="../tags/tag1266.xml"/><Relationship Id="rId38" Type="http://schemas.openxmlformats.org/officeDocument/2006/relationships/tags" Target="../tags/tag1271.xml"/><Relationship Id="rId46" Type="http://schemas.openxmlformats.org/officeDocument/2006/relationships/tags" Target="../tags/tag1279.xml"/><Relationship Id="rId2" Type="http://schemas.openxmlformats.org/officeDocument/2006/relationships/tags" Target="../tags/tag1235.xml"/><Relationship Id="rId16" Type="http://schemas.openxmlformats.org/officeDocument/2006/relationships/tags" Target="../tags/tag1249.xml"/><Relationship Id="rId20" Type="http://schemas.openxmlformats.org/officeDocument/2006/relationships/tags" Target="../tags/tag1253.xml"/><Relationship Id="rId29" Type="http://schemas.openxmlformats.org/officeDocument/2006/relationships/tags" Target="../tags/tag1262.xml"/><Relationship Id="rId41" Type="http://schemas.openxmlformats.org/officeDocument/2006/relationships/tags" Target="../tags/tag1274.xml"/><Relationship Id="rId54" Type="http://schemas.openxmlformats.org/officeDocument/2006/relationships/notesSlide" Target="../notesSlides/notesSlide4.xml"/><Relationship Id="rId1" Type="http://schemas.openxmlformats.org/officeDocument/2006/relationships/vmlDrawing" Target="../drawings/vmlDrawing142.vml"/><Relationship Id="rId6" Type="http://schemas.openxmlformats.org/officeDocument/2006/relationships/tags" Target="../tags/tag1239.xml"/><Relationship Id="rId11" Type="http://schemas.openxmlformats.org/officeDocument/2006/relationships/tags" Target="../tags/tag1244.xml"/><Relationship Id="rId24" Type="http://schemas.openxmlformats.org/officeDocument/2006/relationships/tags" Target="../tags/tag1257.xml"/><Relationship Id="rId32" Type="http://schemas.openxmlformats.org/officeDocument/2006/relationships/tags" Target="../tags/tag1265.xml"/><Relationship Id="rId37" Type="http://schemas.openxmlformats.org/officeDocument/2006/relationships/tags" Target="../tags/tag1270.xml"/><Relationship Id="rId40" Type="http://schemas.openxmlformats.org/officeDocument/2006/relationships/tags" Target="../tags/tag1273.xml"/><Relationship Id="rId45" Type="http://schemas.openxmlformats.org/officeDocument/2006/relationships/tags" Target="../tags/tag1278.xml"/><Relationship Id="rId53" Type="http://schemas.openxmlformats.org/officeDocument/2006/relationships/slideLayout" Target="../slideLayouts/slideLayout70.xml"/><Relationship Id="rId5" Type="http://schemas.openxmlformats.org/officeDocument/2006/relationships/tags" Target="../tags/tag1238.xml"/><Relationship Id="rId15" Type="http://schemas.openxmlformats.org/officeDocument/2006/relationships/tags" Target="../tags/tag1248.xml"/><Relationship Id="rId23" Type="http://schemas.openxmlformats.org/officeDocument/2006/relationships/tags" Target="../tags/tag1256.xml"/><Relationship Id="rId28" Type="http://schemas.openxmlformats.org/officeDocument/2006/relationships/tags" Target="../tags/tag1261.xml"/><Relationship Id="rId36" Type="http://schemas.openxmlformats.org/officeDocument/2006/relationships/tags" Target="../tags/tag1269.xml"/><Relationship Id="rId49" Type="http://schemas.openxmlformats.org/officeDocument/2006/relationships/tags" Target="../tags/tag1282.xml"/><Relationship Id="rId10" Type="http://schemas.openxmlformats.org/officeDocument/2006/relationships/tags" Target="../tags/tag1243.xml"/><Relationship Id="rId19" Type="http://schemas.openxmlformats.org/officeDocument/2006/relationships/tags" Target="../tags/tag1252.xml"/><Relationship Id="rId31" Type="http://schemas.openxmlformats.org/officeDocument/2006/relationships/tags" Target="../tags/tag1264.xml"/><Relationship Id="rId44" Type="http://schemas.openxmlformats.org/officeDocument/2006/relationships/tags" Target="../tags/tag1277.xml"/><Relationship Id="rId52" Type="http://schemas.openxmlformats.org/officeDocument/2006/relationships/tags" Target="../tags/tag1285.xml"/><Relationship Id="rId4" Type="http://schemas.openxmlformats.org/officeDocument/2006/relationships/tags" Target="../tags/tag1237.xml"/><Relationship Id="rId9" Type="http://schemas.openxmlformats.org/officeDocument/2006/relationships/tags" Target="../tags/tag1242.xml"/><Relationship Id="rId14" Type="http://schemas.openxmlformats.org/officeDocument/2006/relationships/tags" Target="../tags/tag1247.xml"/><Relationship Id="rId22" Type="http://schemas.openxmlformats.org/officeDocument/2006/relationships/tags" Target="../tags/tag1255.xml"/><Relationship Id="rId27" Type="http://schemas.openxmlformats.org/officeDocument/2006/relationships/tags" Target="../tags/tag1260.xml"/><Relationship Id="rId30" Type="http://schemas.openxmlformats.org/officeDocument/2006/relationships/tags" Target="../tags/tag1263.xml"/><Relationship Id="rId35" Type="http://schemas.openxmlformats.org/officeDocument/2006/relationships/tags" Target="../tags/tag1268.xml"/><Relationship Id="rId43" Type="http://schemas.openxmlformats.org/officeDocument/2006/relationships/tags" Target="../tags/tag1276.xml"/><Relationship Id="rId48" Type="http://schemas.openxmlformats.org/officeDocument/2006/relationships/tags" Target="../tags/tag1281.xml"/><Relationship Id="rId8" Type="http://schemas.openxmlformats.org/officeDocument/2006/relationships/tags" Target="../tags/tag1241.xml"/><Relationship Id="rId51" Type="http://schemas.openxmlformats.org/officeDocument/2006/relationships/tags" Target="../tags/tag1284.xml"/><Relationship Id="rId3" Type="http://schemas.openxmlformats.org/officeDocument/2006/relationships/tags" Target="../tags/tag123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54.bin"/><Relationship Id="rId2" Type="http://schemas.openxmlformats.org/officeDocument/2006/relationships/slideLayout" Target="../slideLayouts/slideLayout65.xml"/><Relationship Id="rId1" Type="http://schemas.openxmlformats.org/officeDocument/2006/relationships/vmlDrawing" Target="../drawings/vmlDrawing143.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8" Type="http://schemas.openxmlformats.org/officeDocument/2006/relationships/tags" Target="../tags/tag1292.xml"/><Relationship Id="rId3" Type="http://schemas.openxmlformats.org/officeDocument/2006/relationships/tags" Target="../tags/tag1287.xml"/><Relationship Id="rId7" Type="http://schemas.openxmlformats.org/officeDocument/2006/relationships/tags" Target="../tags/tag1291.xml"/><Relationship Id="rId2" Type="http://schemas.openxmlformats.org/officeDocument/2006/relationships/tags" Target="../tags/tag1286.xml"/><Relationship Id="rId1" Type="http://schemas.openxmlformats.org/officeDocument/2006/relationships/vmlDrawing" Target="../drawings/vmlDrawing144.vml"/><Relationship Id="rId6" Type="http://schemas.openxmlformats.org/officeDocument/2006/relationships/tags" Target="../tags/tag1290.xml"/><Relationship Id="rId11" Type="http://schemas.openxmlformats.org/officeDocument/2006/relationships/oleObject" Target="../embeddings/oleObject155.bin"/><Relationship Id="rId5" Type="http://schemas.openxmlformats.org/officeDocument/2006/relationships/tags" Target="../tags/tag1289.xml"/><Relationship Id="rId10" Type="http://schemas.openxmlformats.org/officeDocument/2006/relationships/slideLayout" Target="../slideLayouts/slideLayout123.xml"/><Relationship Id="rId4" Type="http://schemas.openxmlformats.org/officeDocument/2006/relationships/tags" Target="../tags/tag1288.xml"/><Relationship Id="rId9" Type="http://schemas.openxmlformats.org/officeDocument/2006/relationships/tags" Target="../tags/tag1293.xml"/></Relationships>
</file>

<file path=ppt/slides/_rels/slide16.xml.rels><?xml version="1.0" encoding="UTF-8" standalone="yes"?>
<Relationships xmlns="http://schemas.openxmlformats.org/package/2006/relationships"><Relationship Id="rId8" Type="http://schemas.openxmlformats.org/officeDocument/2006/relationships/tags" Target="../tags/tag1300.xml"/><Relationship Id="rId13" Type="http://schemas.openxmlformats.org/officeDocument/2006/relationships/oleObject" Target="../embeddings/oleObject156.bin"/><Relationship Id="rId3" Type="http://schemas.openxmlformats.org/officeDocument/2006/relationships/tags" Target="../tags/tag1295.xml"/><Relationship Id="rId7" Type="http://schemas.openxmlformats.org/officeDocument/2006/relationships/tags" Target="../tags/tag1299.xml"/><Relationship Id="rId12" Type="http://schemas.openxmlformats.org/officeDocument/2006/relationships/notesSlide" Target="../notesSlides/notesSlide5.xml"/><Relationship Id="rId2" Type="http://schemas.openxmlformats.org/officeDocument/2006/relationships/tags" Target="../tags/tag1294.xml"/><Relationship Id="rId1" Type="http://schemas.openxmlformats.org/officeDocument/2006/relationships/vmlDrawing" Target="../drawings/vmlDrawing145.vml"/><Relationship Id="rId6" Type="http://schemas.openxmlformats.org/officeDocument/2006/relationships/tags" Target="../tags/tag1298.xml"/><Relationship Id="rId11" Type="http://schemas.openxmlformats.org/officeDocument/2006/relationships/slideLayout" Target="../slideLayouts/slideLayout123.xml"/><Relationship Id="rId5" Type="http://schemas.openxmlformats.org/officeDocument/2006/relationships/tags" Target="../tags/tag1297.xml"/><Relationship Id="rId10" Type="http://schemas.openxmlformats.org/officeDocument/2006/relationships/tags" Target="../tags/tag1302.xml"/><Relationship Id="rId4" Type="http://schemas.openxmlformats.org/officeDocument/2006/relationships/tags" Target="../tags/tag1296.xml"/><Relationship Id="rId9" Type="http://schemas.openxmlformats.org/officeDocument/2006/relationships/tags" Target="../tags/tag1301.xml"/></Relationships>
</file>

<file path=ppt/slides/_rels/slide17.xml.rels><?xml version="1.0" encoding="UTF-8" standalone="yes"?>
<Relationships xmlns="http://schemas.openxmlformats.org/package/2006/relationships"><Relationship Id="rId8" Type="http://schemas.openxmlformats.org/officeDocument/2006/relationships/tags" Target="../tags/tag1309.xml"/><Relationship Id="rId3" Type="http://schemas.openxmlformats.org/officeDocument/2006/relationships/tags" Target="../tags/tag1304.xml"/><Relationship Id="rId7" Type="http://schemas.openxmlformats.org/officeDocument/2006/relationships/tags" Target="../tags/tag1308.xml"/><Relationship Id="rId2" Type="http://schemas.openxmlformats.org/officeDocument/2006/relationships/tags" Target="../tags/tag1303.xml"/><Relationship Id="rId1" Type="http://schemas.openxmlformats.org/officeDocument/2006/relationships/vmlDrawing" Target="../drawings/vmlDrawing146.vml"/><Relationship Id="rId6" Type="http://schemas.openxmlformats.org/officeDocument/2006/relationships/tags" Target="../tags/tag1307.xml"/><Relationship Id="rId11" Type="http://schemas.openxmlformats.org/officeDocument/2006/relationships/oleObject" Target="../embeddings/oleObject157.bin"/><Relationship Id="rId5" Type="http://schemas.openxmlformats.org/officeDocument/2006/relationships/tags" Target="../tags/tag1306.xml"/><Relationship Id="rId10" Type="http://schemas.openxmlformats.org/officeDocument/2006/relationships/slideLayout" Target="../slideLayouts/slideLayout123.xml"/><Relationship Id="rId4" Type="http://schemas.openxmlformats.org/officeDocument/2006/relationships/tags" Target="../tags/tag1305.xml"/><Relationship Id="rId9" Type="http://schemas.openxmlformats.org/officeDocument/2006/relationships/tags" Target="../tags/tag1310.xml"/></Relationships>
</file>

<file path=ppt/slides/_rels/slide18.xml.rels><?xml version="1.0" encoding="UTF-8" standalone="yes"?>
<Relationships xmlns="http://schemas.openxmlformats.org/package/2006/relationships"><Relationship Id="rId8" Type="http://schemas.openxmlformats.org/officeDocument/2006/relationships/tags" Target="../tags/tag1317.xml"/><Relationship Id="rId3" Type="http://schemas.openxmlformats.org/officeDocument/2006/relationships/tags" Target="../tags/tag1312.xml"/><Relationship Id="rId7" Type="http://schemas.openxmlformats.org/officeDocument/2006/relationships/tags" Target="../tags/tag1316.xml"/><Relationship Id="rId2" Type="http://schemas.openxmlformats.org/officeDocument/2006/relationships/tags" Target="../tags/tag1311.xml"/><Relationship Id="rId1" Type="http://schemas.openxmlformats.org/officeDocument/2006/relationships/vmlDrawing" Target="../drawings/vmlDrawing147.vml"/><Relationship Id="rId6" Type="http://schemas.openxmlformats.org/officeDocument/2006/relationships/tags" Target="../tags/tag1315.xml"/><Relationship Id="rId11" Type="http://schemas.openxmlformats.org/officeDocument/2006/relationships/oleObject" Target="../embeddings/oleObject158.bin"/><Relationship Id="rId5" Type="http://schemas.openxmlformats.org/officeDocument/2006/relationships/tags" Target="../tags/tag1314.xml"/><Relationship Id="rId10" Type="http://schemas.openxmlformats.org/officeDocument/2006/relationships/slideLayout" Target="../slideLayouts/slideLayout123.xml"/><Relationship Id="rId4" Type="http://schemas.openxmlformats.org/officeDocument/2006/relationships/tags" Target="../tags/tag1313.xml"/><Relationship Id="rId9" Type="http://schemas.openxmlformats.org/officeDocument/2006/relationships/tags" Target="../tags/tag1318.xml"/></Relationships>
</file>

<file path=ppt/slides/_rels/slide19.xml.rels><?xml version="1.0" encoding="UTF-8" standalone="yes"?>
<Relationships xmlns="http://schemas.openxmlformats.org/package/2006/relationships"><Relationship Id="rId8" Type="http://schemas.openxmlformats.org/officeDocument/2006/relationships/tags" Target="../tags/tag1325.xml"/><Relationship Id="rId3" Type="http://schemas.openxmlformats.org/officeDocument/2006/relationships/tags" Target="../tags/tag1320.xml"/><Relationship Id="rId7" Type="http://schemas.openxmlformats.org/officeDocument/2006/relationships/tags" Target="../tags/tag1324.xml"/><Relationship Id="rId2" Type="http://schemas.openxmlformats.org/officeDocument/2006/relationships/tags" Target="../tags/tag1319.xml"/><Relationship Id="rId1" Type="http://schemas.openxmlformats.org/officeDocument/2006/relationships/vmlDrawing" Target="../drawings/vmlDrawing148.vml"/><Relationship Id="rId6" Type="http://schemas.openxmlformats.org/officeDocument/2006/relationships/tags" Target="../tags/tag1323.xml"/><Relationship Id="rId11" Type="http://schemas.openxmlformats.org/officeDocument/2006/relationships/oleObject" Target="../embeddings/oleObject159.bin"/><Relationship Id="rId5" Type="http://schemas.openxmlformats.org/officeDocument/2006/relationships/tags" Target="../tags/tag1322.xml"/><Relationship Id="rId10" Type="http://schemas.openxmlformats.org/officeDocument/2006/relationships/slideLayout" Target="../slideLayouts/slideLayout125.xml"/><Relationship Id="rId4" Type="http://schemas.openxmlformats.org/officeDocument/2006/relationships/tags" Target="../tags/tag1321.xml"/><Relationship Id="rId9" Type="http://schemas.openxmlformats.org/officeDocument/2006/relationships/tags" Target="../tags/tag13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0.xml.rels><?xml version="1.0" encoding="UTF-8" standalone="yes"?>
<Relationships xmlns="http://schemas.openxmlformats.org/package/2006/relationships"><Relationship Id="rId8" Type="http://schemas.openxmlformats.org/officeDocument/2006/relationships/tags" Target="../tags/tag1333.xml"/><Relationship Id="rId3" Type="http://schemas.openxmlformats.org/officeDocument/2006/relationships/tags" Target="../tags/tag1328.xml"/><Relationship Id="rId7" Type="http://schemas.openxmlformats.org/officeDocument/2006/relationships/tags" Target="../tags/tag1332.xml"/><Relationship Id="rId2" Type="http://schemas.openxmlformats.org/officeDocument/2006/relationships/tags" Target="../tags/tag1327.xml"/><Relationship Id="rId1" Type="http://schemas.openxmlformats.org/officeDocument/2006/relationships/vmlDrawing" Target="../drawings/vmlDrawing149.vml"/><Relationship Id="rId6" Type="http://schemas.openxmlformats.org/officeDocument/2006/relationships/tags" Target="../tags/tag1331.xml"/><Relationship Id="rId11" Type="http://schemas.openxmlformats.org/officeDocument/2006/relationships/oleObject" Target="../embeddings/oleObject160.bin"/><Relationship Id="rId5" Type="http://schemas.openxmlformats.org/officeDocument/2006/relationships/tags" Target="../tags/tag1330.xml"/><Relationship Id="rId10" Type="http://schemas.openxmlformats.org/officeDocument/2006/relationships/slideLayout" Target="../slideLayouts/slideLayout125.xml"/><Relationship Id="rId4" Type="http://schemas.openxmlformats.org/officeDocument/2006/relationships/tags" Target="../tags/tag1329.xml"/><Relationship Id="rId9" Type="http://schemas.openxmlformats.org/officeDocument/2006/relationships/tags" Target="../tags/tag1334.xml"/></Relationships>
</file>

<file path=ppt/slides/_rels/slide21.xml.rels><?xml version="1.0" encoding="UTF-8" standalone="yes"?>
<Relationships xmlns="http://schemas.openxmlformats.org/package/2006/relationships"><Relationship Id="rId8" Type="http://schemas.openxmlformats.org/officeDocument/2006/relationships/tags" Target="../tags/tag1341.xml"/><Relationship Id="rId3" Type="http://schemas.openxmlformats.org/officeDocument/2006/relationships/tags" Target="../tags/tag1336.xml"/><Relationship Id="rId7" Type="http://schemas.openxmlformats.org/officeDocument/2006/relationships/tags" Target="../tags/tag1340.xml"/><Relationship Id="rId2" Type="http://schemas.openxmlformats.org/officeDocument/2006/relationships/tags" Target="../tags/tag1335.xml"/><Relationship Id="rId1" Type="http://schemas.openxmlformats.org/officeDocument/2006/relationships/vmlDrawing" Target="../drawings/vmlDrawing150.vml"/><Relationship Id="rId6" Type="http://schemas.openxmlformats.org/officeDocument/2006/relationships/tags" Target="../tags/tag1339.xml"/><Relationship Id="rId11" Type="http://schemas.openxmlformats.org/officeDocument/2006/relationships/oleObject" Target="../embeddings/oleObject161.bin"/><Relationship Id="rId5" Type="http://schemas.openxmlformats.org/officeDocument/2006/relationships/tags" Target="../tags/tag1338.xml"/><Relationship Id="rId10" Type="http://schemas.openxmlformats.org/officeDocument/2006/relationships/slideLayout" Target="../slideLayouts/slideLayout125.xml"/><Relationship Id="rId4" Type="http://schemas.openxmlformats.org/officeDocument/2006/relationships/tags" Target="../tags/tag1337.xml"/><Relationship Id="rId9" Type="http://schemas.openxmlformats.org/officeDocument/2006/relationships/tags" Target="../tags/tag1342.xml"/></Relationships>
</file>

<file path=ppt/slides/_rels/slide22.xml.rels><?xml version="1.0" encoding="UTF-8" standalone="yes"?>
<Relationships xmlns="http://schemas.openxmlformats.org/package/2006/relationships"><Relationship Id="rId8" Type="http://schemas.openxmlformats.org/officeDocument/2006/relationships/tags" Target="../tags/tag1349.xml"/><Relationship Id="rId3" Type="http://schemas.openxmlformats.org/officeDocument/2006/relationships/tags" Target="../tags/tag1344.xml"/><Relationship Id="rId7" Type="http://schemas.openxmlformats.org/officeDocument/2006/relationships/tags" Target="../tags/tag1348.xml"/><Relationship Id="rId2" Type="http://schemas.openxmlformats.org/officeDocument/2006/relationships/tags" Target="../tags/tag1343.xml"/><Relationship Id="rId1" Type="http://schemas.openxmlformats.org/officeDocument/2006/relationships/vmlDrawing" Target="../drawings/vmlDrawing151.vml"/><Relationship Id="rId6" Type="http://schemas.openxmlformats.org/officeDocument/2006/relationships/tags" Target="../tags/tag1347.xml"/><Relationship Id="rId11" Type="http://schemas.openxmlformats.org/officeDocument/2006/relationships/oleObject" Target="../embeddings/oleObject162.bin"/><Relationship Id="rId5" Type="http://schemas.openxmlformats.org/officeDocument/2006/relationships/tags" Target="../tags/tag1346.xml"/><Relationship Id="rId10" Type="http://schemas.openxmlformats.org/officeDocument/2006/relationships/slideLayout" Target="../slideLayouts/slideLayout125.xml"/><Relationship Id="rId4" Type="http://schemas.openxmlformats.org/officeDocument/2006/relationships/tags" Target="../tags/tag1345.xml"/><Relationship Id="rId9" Type="http://schemas.openxmlformats.org/officeDocument/2006/relationships/tags" Target="../tags/tag1350.xml"/></Relationships>
</file>

<file path=ppt/slides/_rels/slide23.xml.rels><?xml version="1.0" encoding="UTF-8" standalone="yes"?>
<Relationships xmlns="http://schemas.openxmlformats.org/package/2006/relationships"><Relationship Id="rId8" Type="http://schemas.openxmlformats.org/officeDocument/2006/relationships/tags" Target="../tags/tag1357.xml"/><Relationship Id="rId3" Type="http://schemas.openxmlformats.org/officeDocument/2006/relationships/tags" Target="../tags/tag1352.xml"/><Relationship Id="rId7" Type="http://schemas.openxmlformats.org/officeDocument/2006/relationships/tags" Target="../tags/tag1356.xml"/><Relationship Id="rId12" Type="http://schemas.openxmlformats.org/officeDocument/2006/relationships/oleObject" Target="../embeddings/oleObject163.bin"/><Relationship Id="rId2" Type="http://schemas.openxmlformats.org/officeDocument/2006/relationships/tags" Target="../tags/tag1351.xml"/><Relationship Id="rId1" Type="http://schemas.openxmlformats.org/officeDocument/2006/relationships/vmlDrawing" Target="../drawings/vmlDrawing152.vml"/><Relationship Id="rId6" Type="http://schemas.openxmlformats.org/officeDocument/2006/relationships/tags" Target="../tags/tag1355.xml"/><Relationship Id="rId11" Type="http://schemas.openxmlformats.org/officeDocument/2006/relationships/slideLayout" Target="../slideLayouts/slideLayout86.xml"/><Relationship Id="rId5" Type="http://schemas.openxmlformats.org/officeDocument/2006/relationships/tags" Target="../tags/tag1354.xml"/><Relationship Id="rId10" Type="http://schemas.openxmlformats.org/officeDocument/2006/relationships/tags" Target="../tags/tag1359.xml"/><Relationship Id="rId4" Type="http://schemas.openxmlformats.org/officeDocument/2006/relationships/tags" Target="../tags/tag1353.xml"/><Relationship Id="rId9" Type="http://schemas.openxmlformats.org/officeDocument/2006/relationships/tags" Target="../tags/tag1358.xml"/></Relationships>
</file>

<file path=ppt/slides/_rels/slide24.xml.rels><?xml version="1.0" encoding="UTF-8" standalone="yes"?>
<Relationships xmlns="http://schemas.openxmlformats.org/package/2006/relationships"><Relationship Id="rId8" Type="http://schemas.openxmlformats.org/officeDocument/2006/relationships/tags" Target="../tags/tag1366.xml"/><Relationship Id="rId3" Type="http://schemas.openxmlformats.org/officeDocument/2006/relationships/tags" Target="../tags/tag1361.xml"/><Relationship Id="rId7" Type="http://schemas.openxmlformats.org/officeDocument/2006/relationships/tags" Target="../tags/tag1365.xml"/><Relationship Id="rId12" Type="http://schemas.openxmlformats.org/officeDocument/2006/relationships/oleObject" Target="../embeddings/oleObject164.bin"/><Relationship Id="rId2" Type="http://schemas.openxmlformats.org/officeDocument/2006/relationships/tags" Target="../tags/tag1360.xml"/><Relationship Id="rId1" Type="http://schemas.openxmlformats.org/officeDocument/2006/relationships/vmlDrawing" Target="../drawings/vmlDrawing153.vml"/><Relationship Id="rId6" Type="http://schemas.openxmlformats.org/officeDocument/2006/relationships/tags" Target="../tags/tag1364.xml"/><Relationship Id="rId11" Type="http://schemas.openxmlformats.org/officeDocument/2006/relationships/slideLayout" Target="../slideLayouts/slideLayout86.xml"/><Relationship Id="rId5" Type="http://schemas.openxmlformats.org/officeDocument/2006/relationships/tags" Target="../tags/tag1363.xml"/><Relationship Id="rId10" Type="http://schemas.openxmlformats.org/officeDocument/2006/relationships/tags" Target="../tags/tag1368.xml"/><Relationship Id="rId4" Type="http://schemas.openxmlformats.org/officeDocument/2006/relationships/tags" Target="../tags/tag1362.xml"/><Relationship Id="rId9" Type="http://schemas.openxmlformats.org/officeDocument/2006/relationships/tags" Target="../tags/tag1367.xml"/></Relationships>
</file>

<file path=ppt/slides/_rels/slide25.xml.rels><?xml version="1.0" encoding="UTF-8" standalone="yes"?>
<Relationships xmlns="http://schemas.openxmlformats.org/package/2006/relationships"><Relationship Id="rId8" Type="http://schemas.openxmlformats.org/officeDocument/2006/relationships/tags" Target="../tags/tag1375.xml"/><Relationship Id="rId3" Type="http://schemas.openxmlformats.org/officeDocument/2006/relationships/tags" Target="../tags/tag1370.xml"/><Relationship Id="rId7" Type="http://schemas.openxmlformats.org/officeDocument/2006/relationships/tags" Target="../tags/tag1374.xml"/><Relationship Id="rId12" Type="http://schemas.openxmlformats.org/officeDocument/2006/relationships/oleObject" Target="../embeddings/oleObject165.bin"/><Relationship Id="rId2" Type="http://schemas.openxmlformats.org/officeDocument/2006/relationships/tags" Target="../tags/tag1369.xml"/><Relationship Id="rId1" Type="http://schemas.openxmlformats.org/officeDocument/2006/relationships/vmlDrawing" Target="../drawings/vmlDrawing154.vml"/><Relationship Id="rId6" Type="http://schemas.openxmlformats.org/officeDocument/2006/relationships/tags" Target="../tags/tag1373.xml"/><Relationship Id="rId11" Type="http://schemas.openxmlformats.org/officeDocument/2006/relationships/slideLayout" Target="../slideLayouts/slideLayout86.xml"/><Relationship Id="rId5" Type="http://schemas.openxmlformats.org/officeDocument/2006/relationships/tags" Target="../tags/tag1372.xml"/><Relationship Id="rId10" Type="http://schemas.openxmlformats.org/officeDocument/2006/relationships/tags" Target="../tags/tag1377.xml"/><Relationship Id="rId4" Type="http://schemas.openxmlformats.org/officeDocument/2006/relationships/tags" Target="../tags/tag1371.xml"/><Relationship Id="rId9" Type="http://schemas.openxmlformats.org/officeDocument/2006/relationships/tags" Target="../tags/tag1376.xml"/></Relationships>
</file>

<file path=ppt/slides/_rels/slide26.xml.rels><?xml version="1.0" encoding="UTF-8" standalone="yes"?>
<Relationships xmlns="http://schemas.openxmlformats.org/package/2006/relationships"><Relationship Id="rId8" Type="http://schemas.openxmlformats.org/officeDocument/2006/relationships/tags" Target="../tags/tag1384.xml"/><Relationship Id="rId3" Type="http://schemas.openxmlformats.org/officeDocument/2006/relationships/tags" Target="../tags/tag1379.xml"/><Relationship Id="rId7" Type="http://schemas.openxmlformats.org/officeDocument/2006/relationships/tags" Target="../tags/tag1383.xml"/><Relationship Id="rId12" Type="http://schemas.openxmlformats.org/officeDocument/2006/relationships/oleObject" Target="../embeddings/oleObject166.bin"/><Relationship Id="rId2" Type="http://schemas.openxmlformats.org/officeDocument/2006/relationships/tags" Target="../tags/tag1378.xml"/><Relationship Id="rId1" Type="http://schemas.openxmlformats.org/officeDocument/2006/relationships/vmlDrawing" Target="../drawings/vmlDrawing155.vml"/><Relationship Id="rId6" Type="http://schemas.openxmlformats.org/officeDocument/2006/relationships/tags" Target="../tags/tag1382.xml"/><Relationship Id="rId11" Type="http://schemas.openxmlformats.org/officeDocument/2006/relationships/slideLayout" Target="../slideLayouts/slideLayout86.xml"/><Relationship Id="rId5" Type="http://schemas.openxmlformats.org/officeDocument/2006/relationships/tags" Target="../tags/tag1381.xml"/><Relationship Id="rId10" Type="http://schemas.openxmlformats.org/officeDocument/2006/relationships/tags" Target="../tags/tag1386.xml"/><Relationship Id="rId4" Type="http://schemas.openxmlformats.org/officeDocument/2006/relationships/tags" Target="../tags/tag1380.xml"/><Relationship Id="rId9" Type="http://schemas.openxmlformats.org/officeDocument/2006/relationships/tags" Target="../tags/tag1385.xml"/></Relationships>
</file>

<file path=ppt/slides/_rels/slide27.xml.rels><?xml version="1.0" encoding="UTF-8" standalone="yes"?>
<Relationships xmlns="http://schemas.openxmlformats.org/package/2006/relationships"><Relationship Id="rId8" Type="http://schemas.openxmlformats.org/officeDocument/2006/relationships/tags" Target="../tags/tag1393.xml"/><Relationship Id="rId3" Type="http://schemas.openxmlformats.org/officeDocument/2006/relationships/tags" Target="../tags/tag1388.xml"/><Relationship Id="rId7" Type="http://schemas.openxmlformats.org/officeDocument/2006/relationships/tags" Target="../tags/tag1392.xml"/><Relationship Id="rId2" Type="http://schemas.openxmlformats.org/officeDocument/2006/relationships/tags" Target="../tags/tag1387.xml"/><Relationship Id="rId1" Type="http://schemas.openxmlformats.org/officeDocument/2006/relationships/vmlDrawing" Target="../drawings/vmlDrawing156.vml"/><Relationship Id="rId6" Type="http://schemas.openxmlformats.org/officeDocument/2006/relationships/tags" Target="../tags/tag1391.xml"/><Relationship Id="rId11" Type="http://schemas.openxmlformats.org/officeDocument/2006/relationships/oleObject" Target="../embeddings/oleObject167.bin"/><Relationship Id="rId5" Type="http://schemas.openxmlformats.org/officeDocument/2006/relationships/tags" Target="../tags/tag1390.xml"/><Relationship Id="rId10" Type="http://schemas.openxmlformats.org/officeDocument/2006/relationships/slideLayout" Target="../slideLayouts/slideLayout9.xml"/><Relationship Id="rId4" Type="http://schemas.openxmlformats.org/officeDocument/2006/relationships/tags" Target="../tags/tag1389.xml"/><Relationship Id="rId9" Type="http://schemas.openxmlformats.org/officeDocument/2006/relationships/tags" Target="../tags/tag1394.xml"/></Relationships>
</file>

<file path=ppt/slides/_rels/slide28.xml.rels><?xml version="1.0" encoding="UTF-8" standalone="yes"?>
<Relationships xmlns="http://schemas.openxmlformats.org/package/2006/relationships"><Relationship Id="rId8" Type="http://schemas.openxmlformats.org/officeDocument/2006/relationships/tags" Target="../tags/tag1401.xml"/><Relationship Id="rId3" Type="http://schemas.openxmlformats.org/officeDocument/2006/relationships/tags" Target="../tags/tag1396.xml"/><Relationship Id="rId7" Type="http://schemas.openxmlformats.org/officeDocument/2006/relationships/tags" Target="../tags/tag1400.xml"/><Relationship Id="rId2" Type="http://schemas.openxmlformats.org/officeDocument/2006/relationships/tags" Target="../tags/tag1395.xml"/><Relationship Id="rId1" Type="http://schemas.openxmlformats.org/officeDocument/2006/relationships/vmlDrawing" Target="../drawings/vmlDrawing157.vml"/><Relationship Id="rId6" Type="http://schemas.openxmlformats.org/officeDocument/2006/relationships/tags" Target="../tags/tag1399.xml"/><Relationship Id="rId11" Type="http://schemas.openxmlformats.org/officeDocument/2006/relationships/oleObject" Target="../embeddings/oleObject168.bin"/><Relationship Id="rId5" Type="http://schemas.openxmlformats.org/officeDocument/2006/relationships/tags" Target="../tags/tag1398.xml"/><Relationship Id="rId10" Type="http://schemas.openxmlformats.org/officeDocument/2006/relationships/slideLayout" Target="../slideLayouts/slideLayout9.xml"/><Relationship Id="rId4" Type="http://schemas.openxmlformats.org/officeDocument/2006/relationships/tags" Target="../tags/tag1397.xml"/><Relationship Id="rId9" Type="http://schemas.openxmlformats.org/officeDocument/2006/relationships/tags" Target="../tags/tag1402.xml"/></Relationships>
</file>

<file path=ppt/slides/_rels/slide29.xml.rels><?xml version="1.0" encoding="UTF-8" standalone="yes"?>
<Relationships xmlns="http://schemas.openxmlformats.org/package/2006/relationships"><Relationship Id="rId8" Type="http://schemas.openxmlformats.org/officeDocument/2006/relationships/tags" Target="../tags/tag1409.xml"/><Relationship Id="rId3" Type="http://schemas.openxmlformats.org/officeDocument/2006/relationships/tags" Target="../tags/tag1404.xml"/><Relationship Id="rId7" Type="http://schemas.openxmlformats.org/officeDocument/2006/relationships/tags" Target="../tags/tag1408.xml"/><Relationship Id="rId2" Type="http://schemas.openxmlformats.org/officeDocument/2006/relationships/tags" Target="../tags/tag1403.xml"/><Relationship Id="rId1" Type="http://schemas.openxmlformats.org/officeDocument/2006/relationships/vmlDrawing" Target="../drawings/vmlDrawing158.vml"/><Relationship Id="rId6" Type="http://schemas.openxmlformats.org/officeDocument/2006/relationships/tags" Target="../tags/tag1407.xml"/><Relationship Id="rId11" Type="http://schemas.openxmlformats.org/officeDocument/2006/relationships/oleObject" Target="../embeddings/oleObject169.bin"/><Relationship Id="rId5" Type="http://schemas.openxmlformats.org/officeDocument/2006/relationships/tags" Target="../tags/tag1406.xml"/><Relationship Id="rId10" Type="http://schemas.openxmlformats.org/officeDocument/2006/relationships/slideLayout" Target="../slideLayouts/slideLayout9.xml"/><Relationship Id="rId4" Type="http://schemas.openxmlformats.org/officeDocument/2006/relationships/tags" Target="../tags/tag1405.xml"/><Relationship Id="rId9" Type="http://schemas.openxmlformats.org/officeDocument/2006/relationships/tags" Target="../tags/tag1410.xml"/></Relationships>
</file>

<file path=ppt/slides/_rels/slide3.xml.rels><?xml version="1.0" encoding="UTF-8" standalone="yes"?>
<Relationships xmlns="http://schemas.openxmlformats.org/package/2006/relationships"><Relationship Id="rId8" Type="http://schemas.openxmlformats.org/officeDocument/2006/relationships/tags" Target="../tags/tag1147.xml"/><Relationship Id="rId13" Type="http://schemas.openxmlformats.org/officeDocument/2006/relationships/oleObject" Target="../embeddings/oleObject142.bin"/><Relationship Id="rId3" Type="http://schemas.openxmlformats.org/officeDocument/2006/relationships/tags" Target="../tags/tag1142.xml"/><Relationship Id="rId7" Type="http://schemas.openxmlformats.org/officeDocument/2006/relationships/tags" Target="../tags/tag1146.xml"/><Relationship Id="rId12" Type="http://schemas.openxmlformats.org/officeDocument/2006/relationships/image" Target="../media/image55.png"/><Relationship Id="rId2" Type="http://schemas.openxmlformats.org/officeDocument/2006/relationships/tags" Target="../tags/tag1141.xml"/><Relationship Id="rId1" Type="http://schemas.openxmlformats.org/officeDocument/2006/relationships/vmlDrawing" Target="../drawings/vmlDrawing135.vml"/><Relationship Id="rId6" Type="http://schemas.openxmlformats.org/officeDocument/2006/relationships/tags" Target="../tags/tag1145.xml"/><Relationship Id="rId11" Type="http://schemas.openxmlformats.org/officeDocument/2006/relationships/notesSlide" Target="../notesSlides/notesSlide1.xml"/><Relationship Id="rId5" Type="http://schemas.openxmlformats.org/officeDocument/2006/relationships/tags" Target="../tags/tag1144.xml"/><Relationship Id="rId15" Type="http://schemas.openxmlformats.org/officeDocument/2006/relationships/oleObject" Target="../embeddings/oleObject144.bin"/><Relationship Id="rId10" Type="http://schemas.openxmlformats.org/officeDocument/2006/relationships/slideLayout" Target="../slideLayouts/slideLayout110.xml"/><Relationship Id="rId4" Type="http://schemas.openxmlformats.org/officeDocument/2006/relationships/tags" Target="../tags/tag1143.xml"/><Relationship Id="rId9" Type="http://schemas.openxmlformats.org/officeDocument/2006/relationships/tags" Target="../tags/tag1148.xml"/><Relationship Id="rId14" Type="http://schemas.openxmlformats.org/officeDocument/2006/relationships/oleObject" Target="../embeddings/oleObject143.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412.xml"/><Relationship Id="rId1" Type="http://schemas.openxmlformats.org/officeDocument/2006/relationships/tags" Target="../tags/tag141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414.xml"/><Relationship Id="rId1" Type="http://schemas.openxmlformats.org/officeDocument/2006/relationships/tags" Target="../tags/tag14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35.xml.rels><?xml version="1.0" encoding="UTF-8" standalone="yes"?>
<Relationships xmlns="http://schemas.openxmlformats.org/package/2006/relationships"><Relationship Id="rId8" Type="http://schemas.openxmlformats.org/officeDocument/2006/relationships/tags" Target="../tags/tag1421.xml"/><Relationship Id="rId13" Type="http://schemas.openxmlformats.org/officeDocument/2006/relationships/tags" Target="../tags/tag1426.xml"/><Relationship Id="rId18" Type="http://schemas.openxmlformats.org/officeDocument/2006/relationships/tags" Target="../tags/tag1431.xml"/><Relationship Id="rId3" Type="http://schemas.openxmlformats.org/officeDocument/2006/relationships/tags" Target="../tags/tag1416.xml"/><Relationship Id="rId21" Type="http://schemas.openxmlformats.org/officeDocument/2006/relationships/slideLayout" Target="../slideLayouts/slideLayout105.xml"/><Relationship Id="rId7" Type="http://schemas.openxmlformats.org/officeDocument/2006/relationships/tags" Target="../tags/tag1420.xml"/><Relationship Id="rId12" Type="http://schemas.openxmlformats.org/officeDocument/2006/relationships/tags" Target="../tags/tag1425.xml"/><Relationship Id="rId17" Type="http://schemas.openxmlformats.org/officeDocument/2006/relationships/tags" Target="../tags/tag1430.xml"/><Relationship Id="rId2" Type="http://schemas.openxmlformats.org/officeDocument/2006/relationships/tags" Target="../tags/tag1415.xml"/><Relationship Id="rId16" Type="http://schemas.openxmlformats.org/officeDocument/2006/relationships/tags" Target="../tags/tag1429.xml"/><Relationship Id="rId20" Type="http://schemas.openxmlformats.org/officeDocument/2006/relationships/tags" Target="../tags/tag1433.xml"/><Relationship Id="rId1" Type="http://schemas.openxmlformats.org/officeDocument/2006/relationships/vmlDrawing" Target="../drawings/vmlDrawing159.vml"/><Relationship Id="rId6" Type="http://schemas.openxmlformats.org/officeDocument/2006/relationships/tags" Target="../tags/tag1419.xml"/><Relationship Id="rId11" Type="http://schemas.openxmlformats.org/officeDocument/2006/relationships/tags" Target="../tags/tag1424.xml"/><Relationship Id="rId5" Type="http://schemas.openxmlformats.org/officeDocument/2006/relationships/tags" Target="../tags/tag1418.xml"/><Relationship Id="rId15" Type="http://schemas.openxmlformats.org/officeDocument/2006/relationships/tags" Target="../tags/tag1428.xml"/><Relationship Id="rId10" Type="http://schemas.openxmlformats.org/officeDocument/2006/relationships/tags" Target="../tags/tag1423.xml"/><Relationship Id="rId19" Type="http://schemas.openxmlformats.org/officeDocument/2006/relationships/tags" Target="../tags/tag1432.xml"/><Relationship Id="rId4" Type="http://schemas.openxmlformats.org/officeDocument/2006/relationships/tags" Target="../tags/tag1417.xml"/><Relationship Id="rId9" Type="http://schemas.openxmlformats.org/officeDocument/2006/relationships/tags" Target="../tags/tag1422.xml"/><Relationship Id="rId14" Type="http://schemas.openxmlformats.org/officeDocument/2006/relationships/tags" Target="../tags/tag1427.xml"/><Relationship Id="rId22" Type="http://schemas.openxmlformats.org/officeDocument/2006/relationships/oleObject" Target="../embeddings/oleObject170.bin"/></Relationships>
</file>

<file path=ppt/slides/_rels/slide36.xml.rels><?xml version="1.0" encoding="UTF-8" standalone="yes"?>
<Relationships xmlns="http://schemas.openxmlformats.org/package/2006/relationships"><Relationship Id="rId8" Type="http://schemas.openxmlformats.org/officeDocument/2006/relationships/tags" Target="../tags/tag1440.xml"/><Relationship Id="rId13" Type="http://schemas.openxmlformats.org/officeDocument/2006/relationships/tags" Target="../tags/tag1445.xml"/><Relationship Id="rId18" Type="http://schemas.openxmlformats.org/officeDocument/2006/relationships/tags" Target="../tags/tag1450.xml"/><Relationship Id="rId3" Type="http://schemas.openxmlformats.org/officeDocument/2006/relationships/tags" Target="../tags/tag1435.xml"/><Relationship Id="rId21" Type="http://schemas.openxmlformats.org/officeDocument/2006/relationships/tags" Target="../tags/tag1453.xml"/><Relationship Id="rId7" Type="http://schemas.openxmlformats.org/officeDocument/2006/relationships/tags" Target="../tags/tag1439.xml"/><Relationship Id="rId12" Type="http://schemas.openxmlformats.org/officeDocument/2006/relationships/tags" Target="../tags/tag1444.xml"/><Relationship Id="rId17" Type="http://schemas.openxmlformats.org/officeDocument/2006/relationships/tags" Target="../tags/tag1449.xml"/><Relationship Id="rId25" Type="http://schemas.openxmlformats.org/officeDocument/2006/relationships/oleObject" Target="../embeddings/oleObject171.bin"/><Relationship Id="rId2" Type="http://schemas.openxmlformats.org/officeDocument/2006/relationships/tags" Target="../tags/tag1434.xml"/><Relationship Id="rId16" Type="http://schemas.openxmlformats.org/officeDocument/2006/relationships/tags" Target="../tags/tag1448.xml"/><Relationship Id="rId20" Type="http://schemas.openxmlformats.org/officeDocument/2006/relationships/tags" Target="../tags/tag1452.xml"/><Relationship Id="rId1" Type="http://schemas.openxmlformats.org/officeDocument/2006/relationships/vmlDrawing" Target="../drawings/vmlDrawing160.vml"/><Relationship Id="rId6" Type="http://schemas.openxmlformats.org/officeDocument/2006/relationships/tags" Target="../tags/tag1438.xml"/><Relationship Id="rId11" Type="http://schemas.openxmlformats.org/officeDocument/2006/relationships/tags" Target="../tags/tag1443.xml"/><Relationship Id="rId24" Type="http://schemas.openxmlformats.org/officeDocument/2006/relationships/slideLayout" Target="../slideLayouts/slideLayout105.xml"/><Relationship Id="rId5" Type="http://schemas.openxmlformats.org/officeDocument/2006/relationships/tags" Target="../tags/tag1437.xml"/><Relationship Id="rId15" Type="http://schemas.openxmlformats.org/officeDocument/2006/relationships/tags" Target="../tags/tag1447.xml"/><Relationship Id="rId23" Type="http://schemas.openxmlformats.org/officeDocument/2006/relationships/tags" Target="../tags/tag1455.xml"/><Relationship Id="rId10" Type="http://schemas.openxmlformats.org/officeDocument/2006/relationships/tags" Target="../tags/tag1442.xml"/><Relationship Id="rId19" Type="http://schemas.openxmlformats.org/officeDocument/2006/relationships/tags" Target="../tags/tag1451.xml"/><Relationship Id="rId4" Type="http://schemas.openxmlformats.org/officeDocument/2006/relationships/tags" Target="../tags/tag1436.xml"/><Relationship Id="rId9" Type="http://schemas.openxmlformats.org/officeDocument/2006/relationships/tags" Target="../tags/tag1441.xml"/><Relationship Id="rId14" Type="http://schemas.openxmlformats.org/officeDocument/2006/relationships/tags" Target="../tags/tag1446.xml"/><Relationship Id="rId22" Type="http://schemas.openxmlformats.org/officeDocument/2006/relationships/tags" Target="../tags/tag145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8" Type="http://schemas.openxmlformats.org/officeDocument/2006/relationships/tags" Target="../tags/tag1155.xml"/><Relationship Id="rId13" Type="http://schemas.openxmlformats.org/officeDocument/2006/relationships/tags" Target="../tags/tag1160.xml"/><Relationship Id="rId18" Type="http://schemas.openxmlformats.org/officeDocument/2006/relationships/notesSlide" Target="../notesSlides/notesSlide2.xml"/><Relationship Id="rId3" Type="http://schemas.openxmlformats.org/officeDocument/2006/relationships/tags" Target="../tags/tag1150.xml"/><Relationship Id="rId7" Type="http://schemas.openxmlformats.org/officeDocument/2006/relationships/tags" Target="../tags/tag1154.xml"/><Relationship Id="rId12" Type="http://schemas.openxmlformats.org/officeDocument/2006/relationships/tags" Target="../tags/tag1159.xml"/><Relationship Id="rId17" Type="http://schemas.openxmlformats.org/officeDocument/2006/relationships/slideLayout" Target="../slideLayouts/slideLayout110.xml"/><Relationship Id="rId2" Type="http://schemas.openxmlformats.org/officeDocument/2006/relationships/tags" Target="../tags/tag1149.xml"/><Relationship Id="rId16" Type="http://schemas.openxmlformats.org/officeDocument/2006/relationships/tags" Target="../tags/tag1163.xml"/><Relationship Id="rId20" Type="http://schemas.openxmlformats.org/officeDocument/2006/relationships/oleObject" Target="../embeddings/oleObject145.bin"/><Relationship Id="rId1" Type="http://schemas.openxmlformats.org/officeDocument/2006/relationships/vmlDrawing" Target="../drawings/vmlDrawing136.vml"/><Relationship Id="rId6" Type="http://schemas.openxmlformats.org/officeDocument/2006/relationships/tags" Target="../tags/tag1153.xml"/><Relationship Id="rId11" Type="http://schemas.openxmlformats.org/officeDocument/2006/relationships/tags" Target="../tags/tag1158.xml"/><Relationship Id="rId5" Type="http://schemas.openxmlformats.org/officeDocument/2006/relationships/tags" Target="../tags/tag1152.xml"/><Relationship Id="rId15" Type="http://schemas.openxmlformats.org/officeDocument/2006/relationships/tags" Target="../tags/tag1162.xml"/><Relationship Id="rId10" Type="http://schemas.openxmlformats.org/officeDocument/2006/relationships/tags" Target="../tags/tag1157.xml"/><Relationship Id="rId19" Type="http://schemas.openxmlformats.org/officeDocument/2006/relationships/chart" Target="../charts/chart1.xml"/><Relationship Id="rId4" Type="http://schemas.openxmlformats.org/officeDocument/2006/relationships/tags" Target="../tags/tag1151.xml"/><Relationship Id="rId9" Type="http://schemas.openxmlformats.org/officeDocument/2006/relationships/tags" Target="../tags/tag1156.xml"/><Relationship Id="rId14" Type="http://schemas.openxmlformats.org/officeDocument/2006/relationships/tags" Target="../tags/tag116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10.xml"/><Relationship Id="rId2" Type="http://schemas.openxmlformats.org/officeDocument/2006/relationships/tags" Target="../tags/tag1164.xml"/><Relationship Id="rId1" Type="http://schemas.openxmlformats.org/officeDocument/2006/relationships/vmlDrawing" Target="../drawings/vmlDrawing137.vml"/><Relationship Id="rId6" Type="http://schemas.openxmlformats.org/officeDocument/2006/relationships/image" Target="../media/image57.png"/><Relationship Id="rId5" Type="http://schemas.openxmlformats.org/officeDocument/2006/relationships/oleObject" Target="../embeddings/oleObject146.bin"/><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47.bin"/><Relationship Id="rId2" Type="http://schemas.openxmlformats.org/officeDocument/2006/relationships/slideLayout" Target="../slideLayouts/slideLayout119.xml"/><Relationship Id="rId1" Type="http://schemas.openxmlformats.org/officeDocument/2006/relationships/vmlDrawing" Target="../drawings/vmlDrawing138.vml"/></Relationships>
</file>

<file path=ppt/slides/_rels/slide8.xml.rels><?xml version="1.0" encoding="UTF-8" standalone="yes"?>
<Relationships xmlns="http://schemas.openxmlformats.org/package/2006/relationships"><Relationship Id="rId8" Type="http://schemas.openxmlformats.org/officeDocument/2006/relationships/tags" Target="../tags/tag1171.xml"/><Relationship Id="rId3" Type="http://schemas.openxmlformats.org/officeDocument/2006/relationships/tags" Target="../tags/tag1166.xml"/><Relationship Id="rId7" Type="http://schemas.openxmlformats.org/officeDocument/2006/relationships/tags" Target="../tags/tag1170.xml"/><Relationship Id="rId2" Type="http://schemas.openxmlformats.org/officeDocument/2006/relationships/tags" Target="../tags/tag1165.xml"/><Relationship Id="rId1" Type="http://schemas.openxmlformats.org/officeDocument/2006/relationships/vmlDrawing" Target="../drawings/vmlDrawing139.vml"/><Relationship Id="rId6" Type="http://schemas.openxmlformats.org/officeDocument/2006/relationships/tags" Target="../tags/tag1169.xml"/><Relationship Id="rId5" Type="http://schemas.openxmlformats.org/officeDocument/2006/relationships/tags" Target="../tags/tag1168.xml"/><Relationship Id="rId10" Type="http://schemas.openxmlformats.org/officeDocument/2006/relationships/oleObject" Target="../embeddings/oleObject148.bin"/><Relationship Id="rId4" Type="http://schemas.openxmlformats.org/officeDocument/2006/relationships/tags" Target="../tags/tag1167.xml"/><Relationship Id="rId9"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tags" Target="../tags/tag1178.xml"/><Relationship Id="rId13" Type="http://schemas.openxmlformats.org/officeDocument/2006/relationships/tags" Target="../tags/tag1183.xml"/><Relationship Id="rId18" Type="http://schemas.openxmlformats.org/officeDocument/2006/relationships/tags" Target="../tags/tag1188.xml"/><Relationship Id="rId26" Type="http://schemas.openxmlformats.org/officeDocument/2006/relationships/tags" Target="../tags/tag1196.xml"/><Relationship Id="rId3" Type="http://schemas.openxmlformats.org/officeDocument/2006/relationships/tags" Target="../tags/tag1173.xml"/><Relationship Id="rId21" Type="http://schemas.openxmlformats.org/officeDocument/2006/relationships/tags" Target="../tags/tag1191.xml"/><Relationship Id="rId34" Type="http://schemas.openxmlformats.org/officeDocument/2006/relationships/oleObject" Target="../embeddings/oleObject149.bin"/><Relationship Id="rId7" Type="http://schemas.openxmlformats.org/officeDocument/2006/relationships/tags" Target="../tags/tag1177.xml"/><Relationship Id="rId12" Type="http://schemas.openxmlformats.org/officeDocument/2006/relationships/tags" Target="../tags/tag1182.xml"/><Relationship Id="rId17" Type="http://schemas.openxmlformats.org/officeDocument/2006/relationships/tags" Target="../tags/tag1187.xml"/><Relationship Id="rId25" Type="http://schemas.openxmlformats.org/officeDocument/2006/relationships/tags" Target="../tags/tag1195.xml"/><Relationship Id="rId33" Type="http://schemas.openxmlformats.org/officeDocument/2006/relationships/slideLayout" Target="../slideLayouts/slideLayout2.xml"/><Relationship Id="rId2" Type="http://schemas.openxmlformats.org/officeDocument/2006/relationships/tags" Target="../tags/tag1172.xml"/><Relationship Id="rId16" Type="http://schemas.openxmlformats.org/officeDocument/2006/relationships/tags" Target="../tags/tag1186.xml"/><Relationship Id="rId20" Type="http://schemas.openxmlformats.org/officeDocument/2006/relationships/tags" Target="../tags/tag1190.xml"/><Relationship Id="rId29" Type="http://schemas.openxmlformats.org/officeDocument/2006/relationships/tags" Target="../tags/tag1199.xml"/><Relationship Id="rId1" Type="http://schemas.openxmlformats.org/officeDocument/2006/relationships/vmlDrawing" Target="../drawings/vmlDrawing140.vml"/><Relationship Id="rId6" Type="http://schemas.openxmlformats.org/officeDocument/2006/relationships/tags" Target="../tags/tag1176.xml"/><Relationship Id="rId11" Type="http://schemas.openxmlformats.org/officeDocument/2006/relationships/tags" Target="../tags/tag1181.xml"/><Relationship Id="rId24" Type="http://schemas.openxmlformats.org/officeDocument/2006/relationships/tags" Target="../tags/tag1194.xml"/><Relationship Id="rId32" Type="http://schemas.openxmlformats.org/officeDocument/2006/relationships/tags" Target="../tags/tag1202.xml"/><Relationship Id="rId5" Type="http://schemas.openxmlformats.org/officeDocument/2006/relationships/tags" Target="../tags/tag1175.xml"/><Relationship Id="rId15" Type="http://schemas.openxmlformats.org/officeDocument/2006/relationships/tags" Target="../tags/tag1185.xml"/><Relationship Id="rId23" Type="http://schemas.openxmlformats.org/officeDocument/2006/relationships/tags" Target="../tags/tag1193.xml"/><Relationship Id="rId28" Type="http://schemas.openxmlformats.org/officeDocument/2006/relationships/tags" Target="../tags/tag1198.xml"/><Relationship Id="rId10" Type="http://schemas.openxmlformats.org/officeDocument/2006/relationships/tags" Target="../tags/tag1180.xml"/><Relationship Id="rId19" Type="http://schemas.openxmlformats.org/officeDocument/2006/relationships/tags" Target="../tags/tag1189.xml"/><Relationship Id="rId31" Type="http://schemas.openxmlformats.org/officeDocument/2006/relationships/tags" Target="../tags/tag1201.xml"/><Relationship Id="rId4" Type="http://schemas.openxmlformats.org/officeDocument/2006/relationships/tags" Target="../tags/tag1174.xml"/><Relationship Id="rId9" Type="http://schemas.openxmlformats.org/officeDocument/2006/relationships/tags" Target="../tags/tag1179.xml"/><Relationship Id="rId14" Type="http://schemas.openxmlformats.org/officeDocument/2006/relationships/tags" Target="../tags/tag1184.xml"/><Relationship Id="rId22" Type="http://schemas.openxmlformats.org/officeDocument/2006/relationships/tags" Target="../tags/tag1192.xml"/><Relationship Id="rId27" Type="http://schemas.openxmlformats.org/officeDocument/2006/relationships/tags" Target="../tags/tag1197.xml"/><Relationship Id="rId30" Type="http://schemas.openxmlformats.org/officeDocument/2006/relationships/tags" Target="../tags/tag1200.xml"/><Relationship Id="rId35" Type="http://schemas.openxmlformats.org/officeDocument/2006/relationships/oleObject" Target="../embeddings/oleObject15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 y="14"/>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06" tIns="45653" rIns="91306" bIns="45653" anchor="ctr"/>
          <a:lstStyle/>
          <a:p>
            <a:pPr algn="ctr" defTabSz="913044" fontAlgn="base">
              <a:spcBef>
                <a:spcPct val="0"/>
              </a:spcBef>
              <a:spcAft>
                <a:spcPct val="0"/>
              </a:spcAft>
              <a:defRPr/>
            </a:pPr>
            <a:endParaRPr lang="en-US" dirty="0">
              <a:solidFill>
                <a:srgbClr val="FFFFFF"/>
              </a:solidFill>
            </a:endParaRPr>
          </a:p>
        </p:txBody>
      </p:sp>
      <p:grpSp>
        <p:nvGrpSpPr>
          <p:cNvPr id="18435" name="Group 162"/>
          <p:cNvGrpSpPr>
            <a:grpSpLocks/>
          </p:cNvGrpSpPr>
          <p:nvPr/>
        </p:nvGrpSpPr>
        <p:grpSpPr bwMode="auto">
          <a:xfrm>
            <a:off x="-4761" y="14"/>
            <a:ext cx="9148763" cy="6858000"/>
            <a:chOff x="-3" y="0"/>
            <a:chExt cx="5763" cy="4320"/>
          </a:xfrm>
        </p:grpSpPr>
        <p:pic>
          <p:nvPicPr>
            <p:cNvPr id="18491" name="Picture 23" descr="d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grpSp>
      <p:grpSp>
        <p:nvGrpSpPr>
          <p:cNvPr id="18436" name="Group 155"/>
          <p:cNvGrpSpPr>
            <a:grpSpLocks/>
          </p:cNvGrpSpPr>
          <p:nvPr/>
        </p:nvGrpSpPr>
        <p:grpSpPr bwMode="auto">
          <a:xfrm>
            <a:off x="257181" y="120174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grpSp>
      <p:sp>
        <p:nvSpPr>
          <p:cNvPr id="19462" name="Oval 102"/>
          <p:cNvSpPr>
            <a:spLocks noChangeArrowheads="1"/>
          </p:cNvSpPr>
          <p:nvPr/>
        </p:nvSpPr>
        <p:spPr bwMode="auto">
          <a:xfrm>
            <a:off x="436577" y="1362089"/>
            <a:ext cx="2162175" cy="2173288"/>
          </a:xfrm>
          <a:prstGeom prst="ellipse">
            <a:avLst/>
          </a:prstGeom>
          <a:blipFill dpi="0" rotWithShape="1">
            <a:blip r:embed="rId3" cstate="print">
              <a:extLst>
                <a:ext uri="{28A0092B-C50C-407E-A947-70E740481C1C}">
                  <a14:useLocalDpi xmlns:a14="http://schemas.microsoft.com/office/drawing/2010/main" xmlns="" val="0"/>
                </a:ext>
              </a:extLst>
            </a:blip>
            <a:srcRect/>
            <a:stretch>
              <a:fillRect t="-166" b="-166"/>
            </a:stretch>
          </a:blipFill>
          <a:ln>
            <a:noFill/>
          </a:ln>
        </p:spPr>
        <p:txBody>
          <a:bodyPr lIns="91306" tIns="45653" rIns="91306" bIns="45653" anchor="ctr"/>
          <a:lstStyle/>
          <a:p>
            <a:pPr algn="ctr" defTabSz="913044" fontAlgn="base">
              <a:spcBef>
                <a:spcPct val="0"/>
              </a:spcBef>
              <a:spcAft>
                <a:spcPct val="0"/>
              </a:spcAft>
              <a:defRPr/>
            </a:pPr>
            <a:endParaRPr lang="en-ZA" sz="1000" dirty="0">
              <a:solidFill>
                <a:srgbClr val="000000"/>
              </a:solidFill>
            </a:endParaRPr>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grpSp>
      <p:grpSp>
        <p:nvGrpSpPr>
          <p:cNvPr id="18441" name="Group 146"/>
          <p:cNvGrpSpPr>
            <a:grpSpLocks/>
          </p:cNvGrpSpPr>
          <p:nvPr/>
        </p:nvGrpSpPr>
        <p:grpSpPr bwMode="auto">
          <a:xfrm>
            <a:off x="912827" y="620727"/>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grpSp>
      <p:sp>
        <p:nvSpPr>
          <p:cNvPr id="18442" name="Oval 118"/>
          <p:cNvSpPr>
            <a:spLocks noChangeArrowheads="1"/>
          </p:cNvSpPr>
          <p:nvPr/>
        </p:nvSpPr>
        <p:spPr bwMode="auto">
          <a:xfrm>
            <a:off x="1004888" y="706452"/>
            <a:ext cx="1111250" cy="1112837"/>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lIns="91306" tIns="45653" rIns="91306" bIns="45653"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913044" eaLnBrk="1" fontAlgn="base" hangingPunct="1">
              <a:lnSpc>
                <a:spcPct val="100000"/>
              </a:lnSpc>
              <a:spcBef>
                <a:spcPct val="0"/>
              </a:spcBef>
              <a:spcAft>
                <a:spcPct val="0"/>
              </a:spcAft>
              <a:buClrTx/>
              <a:buFontTx/>
              <a:buNone/>
            </a:pPr>
            <a:endParaRPr lang="en-US" altLang="en-US" sz="600" dirty="0">
              <a:solidFill>
                <a:srgbClr val="000000"/>
              </a:solidFill>
            </a:endParaRPr>
          </a:p>
        </p:txBody>
      </p:sp>
      <p:grpSp>
        <p:nvGrpSpPr>
          <p:cNvPr id="18443" name="Group 145"/>
          <p:cNvGrpSpPr>
            <a:grpSpLocks/>
          </p:cNvGrpSpPr>
          <p:nvPr/>
        </p:nvGrpSpPr>
        <p:grpSpPr bwMode="auto">
          <a:xfrm>
            <a:off x="863611" y="620727"/>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grpSp>
      <p:grpSp>
        <p:nvGrpSpPr>
          <p:cNvPr id="18444" name="Group 157"/>
          <p:cNvGrpSpPr>
            <a:grpSpLocks/>
          </p:cNvGrpSpPr>
          <p:nvPr/>
        </p:nvGrpSpPr>
        <p:grpSpPr bwMode="auto">
          <a:xfrm>
            <a:off x="331800"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grpSp>
      <p:sp>
        <p:nvSpPr>
          <p:cNvPr id="18445" name="Oval 128"/>
          <p:cNvSpPr>
            <a:spLocks noChangeArrowheads="1"/>
          </p:cNvSpPr>
          <p:nvPr/>
        </p:nvSpPr>
        <p:spPr bwMode="auto">
          <a:xfrm>
            <a:off x="482614" y="3227388"/>
            <a:ext cx="1801813" cy="1814512"/>
          </a:xfrm>
          <a:prstGeom prst="ellipse">
            <a:avLst/>
          </a:prstGeom>
          <a:blipFill dpi="0" rotWithShape="1">
            <a:blip r:embed="rId5"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lIns="91306" tIns="45653" rIns="91306" bIns="45653"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913044" eaLnBrk="1" fontAlgn="base" hangingPunct="1">
              <a:lnSpc>
                <a:spcPct val="100000"/>
              </a:lnSpc>
              <a:spcBef>
                <a:spcPct val="0"/>
              </a:spcBef>
              <a:spcAft>
                <a:spcPct val="0"/>
              </a:spcAft>
              <a:buClrTx/>
              <a:buFontTx/>
              <a:buNone/>
            </a:pPr>
            <a:endParaRPr lang="en-US" altLang="en-US" sz="1000" dirty="0">
              <a:solidFill>
                <a:srgbClr val="C0C0C0"/>
              </a:solidFill>
            </a:endParaRPr>
          </a:p>
        </p:txBody>
      </p:sp>
      <p:grpSp>
        <p:nvGrpSpPr>
          <p:cNvPr id="18446" name="Group 158"/>
          <p:cNvGrpSpPr>
            <a:grpSpLocks/>
          </p:cNvGrpSpPr>
          <p:nvPr/>
        </p:nvGrpSpPr>
        <p:grpSpPr bwMode="auto">
          <a:xfrm>
            <a:off x="257176"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grpSp>
      <p:grpSp>
        <p:nvGrpSpPr>
          <p:cNvPr id="18447" name="Group 159"/>
          <p:cNvGrpSpPr>
            <a:grpSpLocks/>
          </p:cNvGrpSpPr>
          <p:nvPr/>
        </p:nvGrpSpPr>
        <p:grpSpPr bwMode="auto">
          <a:xfrm>
            <a:off x="900128"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grpSp>
      <p:sp>
        <p:nvSpPr>
          <p:cNvPr id="19471" name="Oval 138"/>
          <p:cNvSpPr>
            <a:spLocks noChangeArrowheads="1"/>
          </p:cNvSpPr>
          <p:nvPr/>
        </p:nvSpPr>
        <p:spPr bwMode="auto">
          <a:xfrm>
            <a:off x="1014427" y="4791075"/>
            <a:ext cx="1506537" cy="1519238"/>
          </a:xfrm>
          <a:prstGeom prst="ellipse">
            <a:avLst/>
          </a:prstGeom>
          <a:blipFill dpi="0" rotWithShape="1">
            <a:blip r:embed="rId6" cstate="print">
              <a:extLst>
                <a:ext uri="{28A0092B-C50C-407E-A947-70E740481C1C}">
                  <a14:useLocalDpi xmlns:a14="http://schemas.microsoft.com/office/drawing/2010/main" xmlns="" val="0"/>
                </a:ext>
              </a:extLst>
            </a:blip>
            <a:srcRect/>
            <a:stretch>
              <a:fillRect l="-219" r="-219"/>
            </a:stretch>
          </a:blipFill>
          <a:ln>
            <a:noFill/>
          </a:ln>
        </p:spPr>
        <p:txBody>
          <a:bodyPr lIns="91306" tIns="45653" rIns="91306" bIns="45653" anchor="ctr"/>
          <a:lstStyle/>
          <a:p>
            <a:pPr algn="ctr" defTabSz="913044" fontAlgn="base">
              <a:spcBef>
                <a:spcPct val="0"/>
              </a:spcBef>
              <a:spcAft>
                <a:spcPct val="0"/>
              </a:spcAft>
              <a:defRPr/>
            </a:pPr>
            <a:endParaRPr lang="en-ZA" sz="900" dirty="0">
              <a:solidFill>
                <a:srgbClr val="C0C0C0"/>
              </a:solidFill>
            </a:endParaRPr>
          </a:p>
        </p:txBody>
      </p:sp>
      <p:grpSp>
        <p:nvGrpSpPr>
          <p:cNvPr id="18451" name="Group 160"/>
          <p:cNvGrpSpPr>
            <a:grpSpLocks/>
          </p:cNvGrpSpPr>
          <p:nvPr/>
        </p:nvGrpSpPr>
        <p:grpSpPr bwMode="auto">
          <a:xfrm>
            <a:off x="838200" y="4684727"/>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3044" eaLnBrk="1" fontAlgn="base" hangingPunct="1">
                <a:lnSpc>
                  <a:spcPct val="100000"/>
                </a:lnSpc>
                <a:spcBef>
                  <a:spcPct val="0"/>
                </a:spcBef>
                <a:spcAft>
                  <a:spcPct val="0"/>
                </a:spcAft>
                <a:buClrTx/>
                <a:buFontTx/>
                <a:buNone/>
              </a:pPr>
              <a:endParaRPr lang="en-US" altLang="en-US" sz="1800" dirty="0">
                <a:solidFill>
                  <a:srgbClr val="000000"/>
                </a:solidFill>
              </a:endParaRPr>
            </a:p>
          </p:txBody>
        </p:sp>
      </p:grpSp>
      <p:sp>
        <p:nvSpPr>
          <p:cNvPr id="5" name="TextBox 4"/>
          <p:cNvSpPr txBox="1"/>
          <p:nvPr/>
        </p:nvSpPr>
        <p:spPr>
          <a:xfrm>
            <a:off x="3221064" y="2027127"/>
            <a:ext cx="5239368" cy="2000412"/>
          </a:xfrm>
          <a:prstGeom prst="rect">
            <a:avLst/>
          </a:prstGeom>
          <a:noFill/>
        </p:spPr>
        <p:txBody>
          <a:bodyPr wrap="square" lIns="91306" tIns="45653" rIns="91306" bIns="45653" rtlCol="0">
            <a:spAutoFit/>
          </a:bodyPr>
          <a:lstStyle/>
          <a:p>
            <a:pPr defTabSz="912270">
              <a:lnSpc>
                <a:spcPct val="150000"/>
              </a:lnSpc>
            </a:pPr>
            <a:r>
              <a:rPr lang="en-US" sz="3200" dirty="0">
                <a:solidFill>
                  <a:srgbClr val="333399"/>
                </a:solidFill>
              </a:rPr>
              <a:t>Presentation to </a:t>
            </a:r>
            <a:r>
              <a:rPr lang="en-US" sz="3200" dirty="0" smtClean="0">
                <a:solidFill>
                  <a:srgbClr val="333399"/>
                </a:solidFill>
              </a:rPr>
              <a:t>SCOPA</a:t>
            </a:r>
            <a:endParaRPr lang="en-US" sz="3200" dirty="0">
              <a:solidFill>
                <a:srgbClr val="333399"/>
              </a:solidFill>
            </a:endParaRPr>
          </a:p>
          <a:p>
            <a:pPr algn="ctr" defTabSz="912270">
              <a:lnSpc>
                <a:spcPct val="150000"/>
              </a:lnSpc>
            </a:pPr>
            <a:endParaRPr lang="en-US" sz="3200" dirty="0">
              <a:solidFill>
                <a:srgbClr val="333399"/>
              </a:solidFill>
            </a:endParaRPr>
          </a:p>
          <a:p>
            <a:pPr defTabSz="912270"/>
            <a:endParaRPr lang="en-ZA" sz="2800" dirty="0">
              <a:solidFill>
                <a:srgbClr val="333399"/>
              </a:solidFill>
            </a:endParaRPr>
          </a:p>
        </p:txBody>
      </p:sp>
      <p:sp>
        <p:nvSpPr>
          <p:cNvPr id="7" name="TextBox 6"/>
          <p:cNvSpPr txBox="1"/>
          <p:nvPr/>
        </p:nvSpPr>
        <p:spPr>
          <a:xfrm>
            <a:off x="7401485" y="6166924"/>
            <a:ext cx="1581150" cy="415363"/>
          </a:xfrm>
          <a:prstGeom prst="rect">
            <a:avLst/>
          </a:prstGeom>
          <a:noFill/>
        </p:spPr>
        <p:txBody>
          <a:bodyPr wrap="square" lIns="91306" tIns="45653" rIns="91306" bIns="45653" rtlCol="0">
            <a:spAutoFit/>
          </a:bodyPr>
          <a:lstStyle/>
          <a:p>
            <a:pPr defTabSz="912270">
              <a:lnSpc>
                <a:spcPct val="150000"/>
              </a:lnSpc>
            </a:pPr>
            <a:r>
              <a:rPr lang="en-US" sz="1400" dirty="0" smtClean="0">
                <a:solidFill>
                  <a:srgbClr val="000000"/>
                </a:solidFill>
              </a:rPr>
              <a:t>30 May </a:t>
            </a:r>
            <a:r>
              <a:rPr lang="en-US" sz="1400" dirty="0">
                <a:solidFill>
                  <a:srgbClr val="000000"/>
                </a:solidFill>
              </a:rPr>
              <a:t>2017</a:t>
            </a:r>
            <a:endParaRPr lang="en-ZA" sz="1400" dirty="0">
              <a:solidFill>
                <a:srgbClr val="000000"/>
              </a:solidFill>
            </a:endParaRPr>
          </a:p>
        </p:txBody>
      </p:sp>
      <p:sp>
        <p:nvSpPr>
          <p:cNvPr id="2" name="TextBox 1"/>
          <p:cNvSpPr txBox="1"/>
          <p:nvPr/>
        </p:nvSpPr>
        <p:spPr>
          <a:xfrm>
            <a:off x="3059833" y="2931597"/>
            <a:ext cx="5184576" cy="1938992"/>
          </a:xfrm>
          <a:prstGeom prst="rect">
            <a:avLst/>
          </a:prstGeom>
          <a:noFill/>
        </p:spPr>
        <p:txBody>
          <a:bodyPr wrap="square" rtlCol="0">
            <a:spAutoFit/>
          </a:bodyPr>
          <a:lstStyle/>
          <a:p>
            <a:pPr marL="342900" indent="-342900">
              <a:buFontTx/>
              <a:buChar char="-"/>
            </a:pPr>
            <a:r>
              <a:rPr lang="en-US" sz="2400" dirty="0" smtClean="0">
                <a:solidFill>
                  <a:srgbClr val="333399"/>
                </a:solidFill>
              </a:rPr>
              <a:t>PWC </a:t>
            </a:r>
            <a:r>
              <a:rPr lang="en-US" sz="2400" dirty="0">
                <a:solidFill>
                  <a:srgbClr val="333399"/>
                </a:solidFill>
              </a:rPr>
              <a:t>Coal Quality </a:t>
            </a:r>
            <a:r>
              <a:rPr lang="en-US" sz="2400" dirty="0" smtClean="0">
                <a:solidFill>
                  <a:srgbClr val="333399"/>
                </a:solidFill>
              </a:rPr>
              <a:t>Management Review</a:t>
            </a:r>
          </a:p>
          <a:p>
            <a:pPr marL="342900" indent="-342900">
              <a:buFontTx/>
              <a:buChar char="-"/>
            </a:pPr>
            <a:r>
              <a:rPr lang="en-US" sz="2400" dirty="0" smtClean="0">
                <a:solidFill>
                  <a:srgbClr val="333399"/>
                </a:solidFill>
              </a:rPr>
              <a:t>National Treasury Review of Coal </a:t>
            </a:r>
            <a:r>
              <a:rPr lang="en-US" sz="2400" dirty="0">
                <a:solidFill>
                  <a:srgbClr val="333399"/>
                </a:solidFill>
              </a:rPr>
              <a:t>C</a:t>
            </a:r>
            <a:r>
              <a:rPr lang="en-US" sz="2400" dirty="0" smtClean="0">
                <a:solidFill>
                  <a:srgbClr val="333399"/>
                </a:solidFill>
              </a:rPr>
              <a:t>ontracts </a:t>
            </a:r>
          </a:p>
          <a:p>
            <a:pPr marL="342900" indent="-342900">
              <a:buFontTx/>
              <a:buChar char="-"/>
            </a:pPr>
            <a:r>
              <a:rPr lang="en-US" sz="2400" dirty="0" smtClean="0">
                <a:solidFill>
                  <a:srgbClr val="333399"/>
                </a:solidFill>
              </a:rPr>
              <a:t>Business Implications </a:t>
            </a:r>
            <a:endParaRPr lang="en-US" sz="2400" dirty="0">
              <a:solidFill>
                <a:srgbClr val="333399"/>
              </a:solidFill>
            </a:endParaRPr>
          </a:p>
        </p:txBody>
      </p:sp>
      <p:sp>
        <p:nvSpPr>
          <p:cNvPr id="4" name="Rectangle 3"/>
          <p:cNvSpPr/>
          <p:nvPr/>
        </p:nvSpPr>
        <p:spPr>
          <a:xfrm>
            <a:off x="2455864" y="0"/>
            <a:ext cx="6688138" cy="1362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36704206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p:cNvGraphicFramePr>
          <p:nvPr>
            <p:extLst>
              <p:ext uri="{D42A27DB-BD31-4B8C-83A1-F6EECF244321}">
                <p14:modId xmlns:p14="http://schemas.microsoft.com/office/powerpoint/2010/main" xmlns="" val="2893295335"/>
              </p:ext>
            </p:extLst>
          </p:nvPr>
        </p:nvGraphicFramePr>
        <p:xfrm>
          <a:off x="1891" y="1621"/>
          <a:ext cx="1619" cy="1619"/>
        </p:xfrm>
        <a:graphic>
          <a:graphicData uri="http://schemas.openxmlformats.org/presentationml/2006/ole">
            <p:oleObj spid="_x0000_s6603" name="think-cell Slide" r:id="rId35" imgW="360" imgH="360" progId="">
              <p:embed/>
            </p:oleObj>
          </a:graphicData>
        </a:graphic>
      </p:graphicFrame>
      <p:sp>
        <p:nvSpPr>
          <p:cNvPr id="13" name="Rectangle 12" hidden="1"/>
          <p:cNvSpPr/>
          <p:nvPr>
            <p:custDataLst>
              <p:tags r:id="rId2"/>
            </p:custDataLst>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dirty="0" smtClean="0">
              <a:solidFill>
                <a:schemeClr val="tx1"/>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6" name="Rectangle 5" hidden="1"/>
          <p:cNvSpPr/>
          <p:nvPr>
            <p:custDataLst>
              <p:tags r:id="rId3"/>
            </p:custDataLst>
          </p:nvPr>
        </p:nvSpPr>
        <p:spPr bwMode="auto">
          <a:xfrm>
            <a:off x="270" y="1"/>
            <a:ext cx="161974"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ZA" sz="1530" dirty="0">
              <a:solidFill>
                <a:schemeClr val="tx1"/>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2" name="Title 1"/>
          <p:cNvSpPr>
            <a:spLocks noGrp="1"/>
          </p:cNvSpPr>
          <p:nvPr>
            <p:ph type="title"/>
            <p:custDataLst>
              <p:tags r:id="rId4"/>
            </p:custDataLst>
          </p:nvPr>
        </p:nvSpPr>
        <p:spPr>
          <a:xfrm>
            <a:off x="174512" y="283744"/>
            <a:ext cx="7025201" cy="615553"/>
          </a:xfrm>
        </p:spPr>
        <p:txBody>
          <a:bodyPr/>
          <a:lstStyle/>
          <a:p>
            <a:r>
              <a:rPr lang="en-US" sz="2000" dirty="0" smtClean="0"/>
              <a:t>39 controls implemented fully, 6 being partially implemented, and 3 remaining will be addressed in the near future</a:t>
            </a:r>
            <a:endParaRPr lang="en-ZA" sz="2000" dirty="0"/>
          </a:p>
        </p:txBody>
      </p:sp>
      <p:cxnSp>
        <p:nvCxnSpPr>
          <p:cNvPr id="23" name="AutoShape 249"/>
          <p:cNvCxnSpPr>
            <a:cxnSpLocks noChangeShapeType="1"/>
            <a:stCxn id="24" idx="4"/>
          </p:cNvCxnSpPr>
          <p:nvPr/>
        </p:nvCxnSpPr>
        <p:spPr bwMode="auto">
          <a:xfrm>
            <a:off x="182492" y="1601037"/>
            <a:ext cx="8186808"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4" name="AutoShape 250"/>
          <p:cNvSpPr>
            <a:spLocks noChangeArrowheads="1"/>
          </p:cNvSpPr>
          <p:nvPr/>
        </p:nvSpPr>
        <p:spPr bwMode="auto">
          <a:xfrm>
            <a:off x="182492" y="1398237"/>
            <a:ext cx="4765104" cy="20280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659" anchor="b">
            <a:spAutoFit/>
          </a:bodyPr>
          <a:lstStyle/>
          <a:p>
            <a:r>
              <a:rPr lang="en-US" sz="1200" b="1" dirty="0"/>
              <a:t>Recommendations by </a:t>
            </a:r>
            <a:r>
              <a:rPr lang="en-US" sz="1200" b="1" dirty="0" smtClean="0"/>
              <a:t>category, </a:t>
            </a:r>
            <a:r>
              <a:rPr lang="en-US" sz="1200" dirty="0">
                <a:solidFill>
                  <a:schemeClr val="accent6"/>
                </a:solidFill>
              </a:rPr>
              <a:t>Number</a:t>
            </a:r>
          </a:p>
        </p:txBody>
      </p:sp>
      <p:cxnSp>
        <p:nvCxnSpPr>
          <p:cNvPr id="134" name="Straight Connector 133"/>
          <p:cNvCxnSpPr/>
          <p:nvPr>
            <p:custDataLst>
              <p:tags r:id="rId5"/>
            </p:custDataLst>
          </p:nvPr>
        </p:nvCxnSpPr>
        <p:spPr bwMode="auto">
          <a:xfrm>
            <a:off x="4114800" y="4038600"/>
            <a:ext cx="0" cy="2762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custDataLst>
              <p:tags r:id="rId6"/>
            </p:custDataLst>
          </p:nvPr>
        </p:nvCxnSpPr>
        <p:spPr bwMode="auto">
          <a:xfrm>
            <a:off x="5133975" y="3409950"/>
            <a:ext cx="0" cy="2762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custDataLst>
              <p:tags r:id="rId7"/>
            </p:custDataLst>
          </p:nvPr>
        </p:nvCxnSpPr>
        <p:spPr bwMode="auto">
          <a:xfrm>
            <a:off x="2828925" y="5276850"/>
            <a:ext cx="0" cy="2762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custDataLst>
              <p:tags r:id="rId8"/>
            </p:custDataLst>
          </p:nvPr>
        </p:nvCxnSpPr>
        <p:spPr bwMode="auto">
          <a:xfrm>
            <a:off x="3343275" y="4657725"/>
            <a:ext cx="0" cy="2762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custDataLst>
              <p:tags r:id="rId9"/>
            </p:custDataLst>
          </p:nvPr>
        </p:nvCxnSpPr>
        <p:spPr bwMode="auto">
          <a:xfrm>
            <a:off x="8334375" y="2171700"/>
            <a:ext cx="0" cy="2762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custDataLst>
              <p:tags r:id="rId10"/>
            </p:custDataLst>
          </p:nvPr>
        </p:nvCxnSpPr>
        <p:spPr bwMode="auto">
          <a:xfrm>
            <a:off x="6162675" y="2790825"/>
            <a:ext cx="0" cy="2762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38" name="Object 37"/>
          <p:cNvGraphicFramePr>
            <a:graphicFrameLocks/>
          </p:cNvGraphicFramePr>
          <p:nvPr>
            <p:extLst>
              <p:ext uri="{D42A27DB-BD31-4B8C-83A1-F6EECF244321}">
                <p14:modId xmlns:p14="http://schemas.microsoft.com/office/powerpoint/2010/main" xmlns="" val="3355304983"/>
              </p:ext>
            </p:extLst>
          </p:nvPr>
        </p:nvGraphicFramePr>
        <p:xfrm>
          <a:off x="1981199" y="1485900"/>
          <a:ext cx="6600864" cy="4724378"/>
        </p:xfrm>
        <a:graphic>
          <a:graphicData uri="http://schemas.openxmlformats.org/presentationml/2006/ole">
            <p:oleObj spid="_x0000_s6604" name="Chart" r:id="rId36" imgW="6600864" imgH="4724378" progId="MSGraph.Chart.8">
              <p:embed followColorScheme="full"/>
            </p:oleObj>
          </a:graphicData>
        </a:graphic>
      </p:graphicFrame>
      <p:cxnSp>
        <p:nvCxnSpPr>
          <p:cNvPr id="3" name="Straight Connector 2"/>
          <p:cNvCxnSpPr/>
          <p:nvPr>
            <p:custDataLst>
              <p:tags r:id="rId11"/>
            </p:custDataLst>
          </p:nvPr>
        </p:nvCxnSpPr>
        <p:spPr bwMode="auto">
          <a:xfrm flipV="1">
            <a:off x="8205788" y="2747963"/>
            <a:ext cx="0" cy="61912"/>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custDataLst>
              <p:tags r:id="rId12"/>
            </p:custDataLst>
          </p:nvPr>
        </p:nvCxnSpPr>
        <p:spPr bwMode="auto">
          <a:xfrm flipV="1">
            <a:off x="5072063" y="3994149"/>
            <a:ext cx="0" cy="635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custDataLst>
              <p:tags r:id="rId13"/>
            </p:custDataLst>
          </p:nvPr>
        </p:nvCxnSpPr>
        <p:spPr bwMode="auto">
          <a:xfrm flipV="1">
            <a:off x="4048125" y="4614863"/>
            <a:ext cx="0" cy="61913"/>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14"/>
            </p:custDataLst>
          </p:nvPr>
        </p:nvCxnSpPr>
        <p:spPr bwMode="auto">
          <a:xfrm flipH="1">
            <a:off x="8015288" y="2619375"/>
            <a:ext cx="344488"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6" name="Rectangle 55"/>
          <p:cNvSpPr/>
          <p:nvPr>
            <p:custDataLst>
              <p:tags r:id="rId15"/>
            </p:custDataLst>
          </p:nvPr>
        </p:nvSpPr>
        <p:spPr bwMode="auto">
          <a:xfrm>
            <a:off x="1530350" y="4395788"/>
            <a:ext cx="541338" cy="182563"/>
          </a:xfrm>
          <a:prstGeom prst="rect">
            <a:avLst/>
          </a:prstGeom>
          <a:noFill/>
          <a:ln w="9525"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441044E2-38A8-4AED-8548-545051A04B27}" type="datetime'''''''Tr''''a''i''n''''''''''i''n''''''''''''''''''g'''''''''">
              <a:rPr lang="en-US" sz="1200" smtClean="0">
                <a:solidFill>
                  <a:schemeClr val="tx1"/>
                </a:solidFill>
                <a:ea typeface="Arial Unicode MS"/>
                <a:cs typeface="Arial Unicode MS"/>
              </a:rPr>
              <a:pPr algn="r">
                <a:spcBef>
                  <a:spcPct val="0"/>
                </a:spcBef>
                <a:spcAft>
                  <a:spcPct val="0"/>
                </a:spcAft>
              </a:pPr>
              <a:t>Training</a:t>
            </a:fld>
            <a:endParaRPr lang="en-ZA" sz="1200" dirty="0" smtClean="0">
              <a:solidFill>
                <a:schemeClr val="tx1"/>
              </a:solidFill>
              <a:latin typeface="Arial"/>
              <a:ea typeface="Arial Unicode MS"/>
              <a:cs typeface="Arial Unicode MS"/>
              <a:sym typeface="Arial"/>
            </a:endParaRPr>
          </a:p>
        </p:txBody>
      </p:sp>
      <p:sp>
        <p:nvSpPr>
          <p:cNvPr id="63" name="Rectangle 62"/>
          <p:cNvSpPr/>
          <p:nvPr>
            <p:custDataLst>
              <p:tags r:id="rId16"/>
            </p:custDataLst>
          </p:nvPr>
        </p:nvSpPr>
        <p:spPr bwMode="gray">
          <a:xfrm>
            <a:off x="3189288" y="4395788"/>
            <a:ext cx="128588" cy="182563"/>
          </a:xfrm>
          <a:prstGeom prst="rect">
            <a:avLst/>
          </a:prstGeom>
          <a:noFill/>
          <a:ln w="9525"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lgn="r">
              <a:spcBef>
                <a:spcPct val="0"/>
              </a:spcBef>
              <a:spcAft>
                <a:spcPct val="0"/>
              </a:spcAft>
            </a:pPr>
            <a:fld id="{59B2DF7F-9047-4E2A-8EE1-E2BA735215FA}" type="datetime'''''''''''''''''''''''''''6'''''''''''''''''">
              <a:rPr lang="en-US" sz="1200" smtClean="0">
                <a:solidFill>
                  <a:schemeClr val="tx1"/>
                </a:solidFill>
                <a:ea typeface="Arial Unicode MS"/>
                <a:cs typeface="Arial Unicode MS"/>
              </a:rPr>
              <a:pPr algn="r">
                <a:spcBef>
                  <a:spcPct val="0"/>
                </a:spcBef>
                <a:spcAft>
                  <a:spcPct val="0"/>
                </a:spcAft>
              </a:pPr>
              <a:t>6</a:t>
            </a:fld>
            <a:endParaRPr lang="en-ZA" sz="1200" dirty="0" smtClean="0">
              <a:solidFill>
                <a:schemeClr val="tx1"/>
              </a:solidFill>
              <a:latin typeface="Arial"/>
              <a:ea typeface="Arial Unicode MS"/>
              <a:cs typeface="Arial Unicode MS"/>
              <a:sym typeface="Arial"/>
            </a:endParaRPr>
          </a:p>
        </p:txBody>
      </p:sp>
      <p:sp>
        <p:nvSpPr>
          <p:cNvPr id="54" name="Rectangle 53"/>
          <p:cNvSpPr/>
          <p:nvPr>
            <p:custDataLst>
              <p:tags r:id="rId17"/>
            </p:custDataLst>
          </p:nvPr>
        </p:nvSpPr>
        <p:spPr bwMode="auto">
          <a:xfrm>
            <a:off x="596900" y="3679825"/>
            <a:ext cx="1474788" cy="365125"/>
          </a:xfrm>
          <a:prstGeom prst="rect">
            <a:avLst/>
          </a:prstGeom>
          <a:noFill/>
          <a:ln w="9525"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83065500-733A-4D56-BF7D-18251653BF37}" type="datetime'''No''''n-co''nforman''ces''&#10;''reg''arding laborat''ories'''">
              <a:rPr lang="en-US" sz="1200" smtClean="0">
                <a:solidFill>
                  <a:schemeClr val="tx1"/>
                </a:solidFill>
                <a:ea typeface="Arial Unicode MS"/>
                <a:cs typeface="Arial Unicode MS"/>
              </a:rPr>
              <a:pPr algn="r">
                <a:spcBef>
                  <a:spcPct val="0"/>
                </a:spcBef>
                <a:spcAft>
                  <a:spcPct val="0"/>
                </a:spcAft>
              </a:pPr>
              <a:t>Non-conformances
regarding laboratories</a:t>
            </a:fld>
            <a:endParaRPr lang="en-ZA" sz="1200" dirty="0" smtClean="0">
              <a:solidFill>
                <a:schemeClr val="tx1"/>
              </a:solidFill>
              <a:latin typeface="Arial"/>
              <a:ea typeface="Arial Unicode MS"/>
              <a:cs typeface="Arial Unicode MS"/>
              <a:sym typeface="Arial"/>
            </a:endParaRPr>
          </a:p>
        </p:txBody>
      </p:sp>
      <p:sp>
        <p:nvSpPr>
          <p:cNvPr id="164" name="Rectangle 163"/>
          <p:cNvSpPr/>
          <p:nvPr>
            <p:custDataLst>
              <p:tags r:id="rId18"/>
            </p:custDataLst>
          </p:nvPr>
        </p:nvSpPr>
        <p:spPr bwMode="gray">
          <a:xfrm>
            <a:off x="3960813" y="3771900"/>
            <a:ext cx="128588" cy="182563"/>
          </a:xfrm>
          <a:prstGeom prst="rect">
            <a:avLst/>
          </a:prstGeom>
          <a:noFill/>
          <a:ln w="9525"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lgn="r">
              <a:spcBef>
                <a:spcPct val="0"/>
              </a:spcBef>
              <a:spcAft>
                <a:spcPct val="0"/>
              </a:spcAft>
            </a:pPr>
            <a:fld id="{48113213-F7BF-4198-9B47-0AE0C96177E1}" type="datetime'''''''''''''''''''''8'''''''''''''">
              <a:rPr lang="en-US" sz="1200" smtClean="0">
                <a:solidFill>
                  <a:schemeClr val="tx1"/>
                </a:solidFill>
                <a:ea typeface="Arial Unicode MS"/>
                <a:cs typeface="Arial Unicode MS"/>
              </a:rPr>
              <a:pPr algn="r">
                <a:spcBef>
                  <a:spcPct val="0"/>
                </a:spcBef>
                <a:spcAft>
                  <a:spcPct val="0"/>
                </a:spcAft>
              </a:pPr>
              <a:t>8</a:t>
            </a:fld>
            <a:endParaRPr lang="en-ZA" sz="1200" dirty="0" smtClean="0">
              <a:solidFill>
                <a:schemeClr val="tx1"/>
              </a:solidFill>
              <a:latin typeface="Arial"/>
              <a:ea typeface="Arial Unicode MS"/>
              <a:cs typeface="Arial Unicode MS"/>
              <a:sym typeface="Arial"/>
            </a:endParaRPr>
          </a:p>
        </p:txBody>
      </p:sp>
      <p:sp>
        <p:nvSpPr>
          <p:cNvPr id="49" name="Rectangle 48"/>
          <p:cNvSpPr/>
          <p:nvPr>
            <p:custDataLst>
              <p:tags r:id="rId19"/>
            </p:custDataLst>
          </p:nvPr>
        </p:nvSpPr>
        <p:spPr bwMode="auto">
          <a:xfrm>
            <a:off x="1050925" y="3148013"/>
            <a:ext cx="1020763" cy="182563"/>
          </a:xfrm>
          <a:prstGeom prst="rect">
            <a:avLst/>
          </a:prstGeom>
          <a:noFill/>
          <a:ln w="9525"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AC509A8-5F07-4BA9-90A8-1A60F955F915}" type="datetime'''D''''ocu''''''''''''m''e''n''''tat''''i''''on'">
              <a:rPr lang="en-US" sz="1200" smtClean="0">
                <a:solidFill>
                  <a:schemeClr val="tx1"/>
                </a:solidFill>
                <a:ea typeface="Arial Unicode MS"/>
                <a:cs typeface="Arial Unicode MS"/>
              </a:rPr>
              <a:pPr algn="r">
                <a:spcBef>
                  <a:spcPct val="0"/>
                </a:spcBef>
                <a:spcAft>
                  <a:spcPct val="0"/>
                </a:spcAft>
              </a:pPr>
              <a:t>Documentation</a:t>
            </a:fld>
            <a:endParaRPr lang="en-ZA" sz="1200" dirty="0" smtClean="0">
              <a:solidFill>
                <a:schemeClr val="tx1"/>
              </a:solidFill>
              <a:latin typeface="Arial"/>
              <a:ea typeface="Arial Unicode MS"/>
              <a:cs typeface="Arial Unicode MS"/>
              <a:sym typeface="Arial"/>
            </a:endParaRPr>
          </a:p>
        </p:txBody>
      </p:sp>
      <p:sp>
        <p:nvSpPr>
          <p:cNvPr id="169" name="Rectangle 168"/>
          <p:cNvSpPr/>
          <p:nvPr>
            <p:custDataLst>
              <p:tags r:id="rId20"/>
            </p:custDataLst>
          </p:nvPr>
        </p:nvSpPr>
        <p:spPr bwMode="auto">
          <a:xfrm>
            <a:off x="263525" y="5634038"/>
            <a:ext cx="1808163" cy="182563"/>
          </a:xfrm>
          <a:prstGeom prst="rect">
            <a:avLst/>
          </a:prstGeom>
          <a:noFill/>
          <a:ln w="9525"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B39B33C-4A7F-48CD-9916-FCFCD9B86A06}" type="datetime'''Coal P''''ro''''curem''''e''n''''t'' ''s''''tr''at''''eg''y'">
              <a:rPr lang="en-US" sz="1200" smtClean="0">
                <a:solidFill>
                  <a:schemeClr val="tx1"/>
                </a:solidFill>
                <a:ea typeface="Arial Unicode MS"/>
                <a:cs typeface="Arial Unicode MS"/>
              </a:rPr>
              <a:pPr algn="r">
                <a:spcBef>
                  <a:spcPct val="0"/>
                </a:spcBef>
                <a:spcAft>
                  <a:spcPct val="0"/>
                </a:spcAft>
              </a:pPr>
              <a:t>Coal Procurement strategy</a:t>
            </a:fld>
            <a:endParaRPr lang="en-ZA" sz="1200" dirty="0" smtClean="0">
              <a:solidFill>
                <a:schemeClr val="tx1"/>
              </a:solidFill>
              <a:latin typeface="Arial"/>
              <a:ea typeface="Arial Unicode MS"/>
              <a:cs typeface="Arial Unicode MS"/>
              <a:sym typeface="Arial"/>
            </a:endParaRPr>
          </a:p>
        </p:txBody>
      </p:sp>
      <p:sp useBgFill="1">
        <p:nvSpPr>
          <p:cNvPr id="182" name="Rectangle 181"/>
          <p:cNvSpPr/>
          <p:nvPr>
            <p:custDataLst>
              <p:tags r:id="rId21"/>
            </p:custDataLst>
          </p:nvPr>
        </p:nvSpPr>
        <p:spPr bwMode="gray">
          <a:xfrm>
            <a:off x="2160588" y="5634038"/>
            <a:ext cx="128588" cy="182563"/>
          </a:xfrm>
          <a:prstGeom prst="rect">
            <a:avLst/>
          </a:prstGeom>
          <a:ln w="9525" cap="flat" cmpd="sng" algn="ctr">
            <a:noFill/>
            <a:prstDash val="solid"/>
          </a:ln>
          <a:effectLst/>
          <a:extLs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lgn="r">
              <a:spcBef>
                <a:spcPct val="0"/>
              </a:spcBef>
              <a:spcAft>
                <a:spcPct val="0"/>
              </a:spcAft>
            </a:pPr>
            <a:fld id="{0BA6F59D-B922-40CF-AAFB-2B9A7519461D}" type="datetime'''''''''''''''''''''''''''''''''''''4'''''''''''''''''''">
              <a:rPr lang="en-US" sz="1200" smtClean="0">
                <a:solidFill>
                  <a:schemeClr val="tx1"/>
                </a:solidFill>
                <a:ea typeface="Arial Unicode MS"/>
                <a:cs typeface="Arial Unicode MS"/>
              </a:rPr>
              <a:pPr algn="r">
                <a:spcBef>
                  <a:spcPct val="0"/>
                </a:spcBef>
                <a:spcAft>
                  <a:spcPct val="0"/>
                </a:spcAft>
              </a:pPr>
              <a:t>4</a:t>
            </a:fld>
            <a:endParaRPr lang="en-ZA" sz="1200" dirty="0" smtClean="0">
              <a:solidFill>
                <a:schemeClr val="tx1"/>
              </a:solidFill>
              <a:latin typeface="Arial"/>
              <a:ea typeface="Arial Unicode MS"/>
              <a:cs typeface="Arial Unicode MS"/>
              <a:sym typeface="Arial"/>
            </a:endParaRPr>
          </a:p>
        </p:txBody>
      </p:sp>
      <p:sp>
        <p:nvSpPr>
          <p:cNvPr id="168" name="Rectangle 167"/>
          <p:cNvSpPr/>
          <p:nvPr>
            <p:custDataLst>
              <p:tags r:id="rId22"/>
            </p:custDataLst>
          </p:nvPr>
        </p:nvSpPr>
        <p:spPr bwMode="auto">
          <a:xfrm>
            <a:off x="271463" y="4922838"/>
            <a:ext cx="1800225" cy="365125"/>
          </a:xfrm>
          <a:prstGeom prst="rect">
            <a:avLst/>
          </a:prstGeom>
          <a:noFill/>
          <a:ln w="9525"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644C3862-5814-4AA2-9184-1F8C60F24CEC}" type="datetime'Hand''''over of contracted&#10;mi''nes to con''tract manager'">
              <a:rPr lang="en-US" sz="1200" smtClean="0">
                <a:solidFill>
                  <a:schemeClr val="tx1"/>
                </a:solidFill>
                <a:ea typeface="Arial Unicode MS"/>
                <a:cs typeface="Arial Unicode MS"/>
              </a:rPr>
              <a:pPr algn="r">
                <a:spcBef>
                  <a:spcPct val="0"/>
                </a:spcBef>
                <a:spcAft>
                  <a:spcPct val="0"/>
                </a:spcAft>
              </a:pPr>
              <a:t>Handover of contracted
mines to contract manager</a:t>
            </a:fld>
            <a:endParaRPr lang="en-ZA" sz="1200" dirty="0" smtClean="0">
              <a:solidFill>
                <a:schemeClr val="tx1"/>
              </a:solidFill>
              <a:latin typeface="Arial"/>
              <a:ea typeface="Arial Unicode MS"/>
              <a:cs typeface="Arial Unicode MS"/>
              <a:sym typeface="Arial"/>
            </a:endParaRPr>
          </a:p>
        </p:txBody>
      </p:sp>
      <p:sp>
        <p:nvSpPr>
          <p:cNvPr id="58" name="Rectangle 57"/>
          <p:cNvSpPr/>
          <p:nvPr>
            <p:custDataLst>
              <p:tags r:id="rId23"/>
            </p:custDataLst>
          </p:nvPr>
        </p:nvSpPr>
        <p:spPr bwMode="gray">
          <a:xfrm>
            <a:off x="5924550" y="2528888"/>
            <a:ext cx="212725" cy="182563"/>
          </a:xfrm>
          <a:prstGeom prst="rect">
            <a:avLst/>
          </a:prstGeom>
          <a:noFill/>
          <a:ln w="9525"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lgn="r">
              <a:spcBef>
                <a:spcPct val="0"/>
              </a:spcBef>
              <a:spcAft>
                <a:spcPct val="0"/>
              </a:spcAft>
            </a:pPr>
            <a:fld id="{EE6F42C4-92F8-4830-803E-226BBDB38C9B}" type="datetime'''''''''''''''''''''''1''''''''''''''''''7'''''''">
              <a:rPr lang="en-US" sz="1200" smtClean="0">
                <a:solidFill>
                  <a:schemeClr val="tx1"/>
                </a:solidFill>
                <a:ea typeface="Arial Unicode MS"/>
                <a:cs typeface="Arial Unicode MS"/>
              </a:rPr>
              <a:pPr algn="r">
                <a:spcBef>
                  <a:spcPct val="0"/>
                </a:spcBef>
                <a:spcAft>
                  <a:spcPct val="0"/>
                </a:spcAft>
              </a:pPr>
              <a:t>17</a:t>
            </a:fld>
            <a:endParaRPr lang="en-ZA" sz="1200" dirty="0" smtClean="0">
              <a:solidFill>
                <a:schemeClr val="tx1"/>
              </a:solidFill>
              <a:latin typeface="Arial"/>
              <a:ea typeface="Arial Unicode MS"/>
              <a:cs typeface="Arial Unicode MS"/>
              <a:sym typeface="Arial"/>
            </a:endParaRPr>
          </a:p>
        </p:txBody>
      </p:sp>
      <p:sp>
        <p:nvSpPr>
          <p:cNvPr id="47" name="Rectangle 46"/>
          <p:cNvSpPr/>
          <p:nvPr>
            <p:custDataLst>
              <p:tags r:id="rId24"/>
            </p:custDataLst>
          </p:nvPr>
        </p:nvSpPr>
        <p:spPr bwMode="auto">
          <a:xfrm>
            <a:off x="449263" y="2436813"/>
            <a:ext cx="1622425" cy="365125"/>
          </a:xfrm>
          <a:prstGeom prst="rect">
            <a:avLst/>
          </a:prstGeom>
          <a:noFill/>
          <a:ln w="9525"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6609333-6A4A-4D1B-85F6-E3350FE237B3}" type="datetime'Com''mer''c''ial Pr''''oces''s for&#10;''coal ''con''t''racti''ng'">
              <a:rPr lang="en-US" sz="1200" smtClean="0">
                <a:solidFill>
                  <a:schemeClr val="tx1"/>
                </a:solidFill>
                <a:ea typeface="Arial Unicode MS"/>
                <a:cs typeface="Arial Unicode MS"/>
              </a:rPr>
              <a:pPr algn="r">
                <a:spcBef>
                  <a:spcPct val="0"/>
                </a:spcBef>
                <a:spcAft>
                  <a:spcPct val="0"/>
                </a:spcAft>
              </a:pPr>
              <a:t>Commercial Process for
coal contracting</a:t>
            </a:fld>
            <a:endParaRPr lang="en-ZA" sz="1200" dirty="0" smtClean="0">
              <a:solidFill>
                <a:schemeClr val="tx1"/>
              </a:solidFill>
              <a:latin typeface="Arial"/>
              <a:ea typeface="Arial Unicode MS"/>
              <a:cs typeface="Arial Unicode MS"/>
              <a:sym typeface="Arial"/>
            </a:endParaRPr>
          </a:p>
        </p:txBody>
      </p:sp>
      <p:sp>
        <p:nvSpPr>
          <p:cNvPr id="39" name="Rectangle 38"/>
          <p:cNvSpPr/>
          <p:nvPr>
            <p:custDataLst>
              <p:tags r:id="rId25"/>
            </p:custDataLst>
          </p:nvPr>
        </p:nvSpPr>
        <p:spPr bwMode="auto">
          <a:xfrm>
            <a:off x="1751013" y="1909763"/>
            <a:ext cx="320675" cy="182563"/>
          </a:xfrm>
          <a:prstGeom prst="rect">
            <a:avLst/>
          </a:prstGeom>
          <a:noFill/>
          <a:ln w="9525"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8A0C4427-4B16-485A-BB11-D1E54BDC5321}" type="datetime'''''''''T''''''''''o''''''''t''al'''''''''''''''''''''''''''">
              <a:rPr lang="en-US" sz="1200" smtClean="0">
                <a:solidFill>
                  <a:schemeClr val="tx1"/>
                </a:solidFill>
                <a:ea typeface="Arial Unicode MS"/>
                <a:cs typeface="Arial Unicode MS"/>
              </a:rPr>
              <a:pPr algn="r">
                <a:spcBef>
                  <a:spcPct val="0"/>
                </a:spcBef>
                <a:spcAft>
                  <a:spcPct val="0"/>
                </a:spcAft>
              </a:pPr>
              <a:t>Total</a:t>
            </a:fld>
            <a:endParaRPr lang="en-ZA" sz="1200" dirty="0" smtClean="0">
              <a:solidFill>
                <a:schemeClr val="tx1"/>
              </a:solidFill>
              <a:latin typeface="Arial"/>
              <a:ea typeface="Arial Unicode MS"/>
              <a:cs typeface="Arial Unicode MS"/>
              <a:sym typeface="Arial"/>
            </a:endParaRPr>
          </a:p>
        </p:txBody>
      </p:sp>
      <p:sp>
        <p:nvSpPr>
          <p:cNvPr id="84" name="Rectangle 83"/>
          <p:cNvSpPr/>
          <p:nvPr>
            <p:custDataLst>
              <p:tags r:id="rId26"/>
            </p:custDataLst>
          </p:nvPr>
        </p:nvSpPr>
        <p:spPr bwMode="gray">
          <a:xfrm>
            <a:off x="8359775" y="1909763"/>
            <a:ext cx="212725" cy="182563"/>
          </a:xfrm>
          <a:prstGeom prst="rect">
            <a:avLst/>
          </a:prstGeom>
          <a:noFill/>
          <a:ln w="9525"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spcBef>
                <a:spcPct val="0"/>
              </a:spcBef>
              <a:spcAft>
                <a:spcPct val="0"/>
              </a:spcAft>
            </a:pPr>
            <a:fld id="{E5D6E714-E653-4324-8DD8-E720C811654B}" type="datetime'''''''''''''4''''''''''8'''''''''''''''''''''">
              <a:rPr lang="en-US" altLang="en-US" sz="1200">
                <a:solidFill>
                  <a:schemeClr val="tx1"/>
                </a:solidFill>
                <a:ea typeface="Arial Unicode MS" panose="020B0604020202020204" pitchFamily="34" charset="-128"/>
                <a:cs typeface="Arial Unicode MS" panose="020B0604020202020204" pitchFamily="34" charset="-128"/>
              </a:rPr>
              <a:pPr>
                <a:spcBef>
                  <a:spcPct val="0"/>
                </a:spcBef>
                <a:spcAft>
                  <a:spcPct val="0"/>
                </a:spcAft>
              </a:pPr>
              <a:t>48</a:t>
            </a:fld>
            <a:endParaRPr lang="en-ZA" sz="1200" dirty="0" smtClean="0">
              <a:solidFill>
                <a:schemeClr val="tx1"/>
              </a:solidFill>
              <a:latin typeface="Arial"/>
              <a:ea typeface="Arial Unicode MS" panose="020B0604020202020204" pitchFamily="34" charset="-128"/>
              <a:cs typeface="Arial Unicode MS" panose="020B0604020202020204" pitchFamily="34" charset="-128"/>
              <a:sym typeface="Arial"/>
            </a:endParaRPr>
          </a:p>
        </p:txBody>
      </p:sp>
      <p:sp>
        <p:nvSpPr>
          <p:cNvPr id="57" name="Rectangle 56"/>
          <p:cNvSpPr>
            <a:spLocks noGrp="1" noChangeArrowheads="1"/>
          </p:cNvSpPr>
          <p:nvPr>
            <p:custDataLst>
              <p:tags r:id="rId27"/>
            </p:custDataLst>
          </p:nvPr>
        </p:nvSpPr>
        <p:spPr bwMode="gray">
          <a:xfrm>
            <a:off x="2624138" y="5014913"/>
            <a:ext cx="179388" cy="18256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2225" tIns="0" rIns="22225" bIns="0" numCol="1" spcCol="0" anchor="ctr" anchorCtr="0" compatLnSpc="1">
            <a:prstTxWarp prst="textNoShape">
              <a:avLst/>
            </a:prstTxWarp>
            <a:noAutofit/>
          </a:bodyPr>
          <a:lstStyle>
            <a:lvl1pPr marL="0" indent="0" algn="l" defTabSz="892042"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959" indent="-191376" algn="l" defTabSz="892042"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511" indent="-260976" algn="l" defTabSz="89204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098" indent="-155006" algn="l" defTabSz="892042"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fld id="{B15D4952-F3D2-43F3-81B9-5FDFF4B4662F}" type="datetime'-''4'''''''''''''''">
              <a:rPr lang="en-ZA" altLang="en-US" sz="1200">
                <a:sym typeface="+mn-lt"/>
              </a:rPr>
              <a:pPr algn="r"/>
              <a:t>-4</a:t>
            </a:fld>
            <a:endParaRPr lang="en-ZA" sz="1200" noProof="0" dirty="0">
              <a:sym typeface="+mn-lt"/>
            </a:endParaRPr>
          </a:p>
        </p:txBody>
      </p:sp>
      <p:sp>
        <p:nvSpPr>
          <p:cNvPr id="112" name="Rectangle 111"/>
          <p:cNvSpPr/>
          <p:nvPr>
            <p:custDataLst>
              <p:tags r:id="rId28"/>
            </p:custDataLst>
          </p:nvPr>
        </p:nvSpPr>
        <p:spPr bwMode="auto">
          <a:xfrm>
            <a:off x="4945063" y="1058863"/>
            <a:ext cx="214313" cy="160338"/>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smtClean="0">
              <a:solidFill>
                <a:schemeClr val="tx1"/>
              </a:solidFill>
            </a:endParaRPr>
          </a:p>
        </p:txBody>
      </p:sp>
      <p:sp>
        <p:nvSpPr>
          <p:cNvPr id="111" name="Rectangle 110"/>
          <p:cNvSpPr/>
          <p:nvPr>
            <p:custDataLst>
              <p:tags r:id="rId29"/>
            </p:custDataLst>
          </p:nvPr>
        </p:nvSpPr>
        <p:spPr bwMode="auto">
          <a:xfrm>
            <a:off x="3346450" y="1058863"/>
            <a:ext cx="214313" cy="160338"/>
          </a:xfrm>
          <a:prstGeom prst="rect">
            <a:avLst/>
          </a:prstGeom>
          <a:solidFill>
            <a:schemeClr val="hlink"/>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smtClean="0">
              <a:solidFill>
                <a:schemeClr val="tx1"/>
              </a:solidFill>
            </a:endParaRPr>
          </a:p>
        </p:txBody>
      </p:sp>
      <p:sp>
        <p:nvSpPr>
          <p:cNvPr id="113" name="Rectangle 112"/>
          <p:cNvSpPr/>
          <p:nvPr>
            <p:custDataLst>
              <p:tags r:id="rId30"/>
            </p:custDataLst>
          </p:nvPr>
        </p:nvSpPr>
        <p:spPr bwMode="auto">
          <a:xfrm>
            <a:off x="6762750" y="1058863"/>
            <a:ext cx="214313" cy="160338"/>
          </a:xfrm>
          <a:prstGeom prst="rect">
            <a:avLst/>
          </a:prstGeom>
          <a:solidFill>
            <a:srgbClr val="9762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smtClean="0">
              <a:solidFill>
                <a:schemeClr val="tx1"/>
              </a:solidFill>
            </a:endParaRPr>
          </a:p>
        </p:txBody>
      </p:sp>
      <p:sp>
        <p:nvSpPr>
          <p:cNvPr id="102" name="Rectangle 101"/>
          <p:cNvSpPr/>
          <p:nvPr>
            <p:custDataLst>
              <p:tags r:id="rId31"/>
            </p:custDataLst>
          </p:nvPr>
        </p:nvSpPr>
        <p:spPr bwMode="auto">
          <a:xfrm>
            <a:off x="5210175" y="1054100"/>
            <a:ext cx="1450975" cy="182563"/>
          </a:xfrm>
          <a:prstGeom prst="rect">
            <a:avLst/>
          </a:prstGeom>
          <a:noFill/>
          <a:ln w="9525"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637AB67D-23FF-46C2-852B-F6CAFEF386BE}" type="datetime'''Part''''''''''''i''a''lly ''i''mp''''l''''''''e''''mented'">
              <a:rPr lang="en-US" sz="1200" smtClean="0">
                <a:solidFill>
                  <a:schemeClr val="tx1"/>
                </a:solidFill>
                <a:ea typeface="Arial Unicode MS"/>
                <a:cs typeface="Arial Unicode MS"/>
              </a:rPr>
              <a:pPr>
                <a:spcBef>
                  <a:spcPct val="0"/>
                </a:spcBef>
                <a:spcAft>
                  <a:spcPct val="0"/>
                </a:spcAft>
              </a:pPr>
              <a:t>Partially implemented</a:t>
            </a:fld>
            <a:endParaRPr lang="en-ZA" sz="1200" dirty="0" smtClean="0">
              <a:solidFill>
                <a:schemeClr val="tx1"/>
              </a:solidFill>
              <a:latin typeface="Arial"/>
              <a:ea typeface="Arial Unicode MS"/>
              <a:cs typeface="Arial Unicode MS"/>
              <a:sym typeface="Arial"/>
            </a:endParaRPr>
          </a:p>
        </p:txBody>
      </p:sp>
      <p:sp>
        <p:nvSpPr>
          <p:cNvPr id="101" name="Rectangle 100"/>
          <p:cNvSpPr/>
          <p:nvPr>
            <p:custDataLst>
              <p:tags r:id="rId32"/>
            </p:custDataLst>
          </p:nvPr>
        </p:nvSpPr>
        <p:spPr bwMode="auto">
          <a:xfrm>
            <a:off x="3611563" y="1054100"/>
            <a:ext cx="1231900" cy="182563"/>
          </a:xfrm>
          <a:prstGeom prst="rect">
            <a:avLst/>
          </a:prstGeom>
          <a:noFill/>
          <a:ln w="9525"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4737F32D-137B-4AE8-953C-405F80AAC86D}" type="datetime'''F''''u''''l''''''''ly ''i''''mple''''''''''me''''''nte''''d'">
              <a:rPr lang="en-US" sz="1200" smtClean="0">
                <a:solidFill>
                  <a:schemeClr val="tx1"/>
                </a:solidFill>
                <a:ea typeface="Arial Unicode MS"/>
                <a:cs typeface="Arial Unicode MS"/>
              </a:rPr>
              <a:pPr>
                <a:spcBef>
                  <a:spcPct val="0"/>
                </a:spcBef>
                <a:spcAft>
                  <a:spcPct val="0"/>
                </a:spcAft>
              </a:pPr>
              <a:t>Fully implemented</a:t>
            </a:fld>
            <a:endParaRPr lang="en-ZA" sz="1200" dirty="0" smtClean="0">
              <a:solidFill>
                <a:schemeClr val="tx1"/>
              </a:solidFill>
              <a:latin typeface="Arial"/>
              <a:ea typeface="Arial Unicode MS"/>
              <a:cs typeface="Arial Unicode MS"/>
              <a:sym typeface="Arial"/>
            </a:endParaRPr>
          </a:p>
        </p:txBody>
      </p:sp>
      <p:sp>
        <p:nvSpPr>
          <p:cNvPr id="103" name="Rectangle 102"/>
          <p:cNvSpPr/>
          <p:nvPr>
            <p:custDataLst>
              <p:tags r:id="rId33"/>
            </p:custDataLst>
          </p:nvPr>
        </p:nvSpPr>
        <p:spPr bwMode="auto">
          <a:xfrm>
            <a:off x="7027863" y="1054100"/>
            <a:ext cx="1968500" cy="182563"/>
          </a:xfrm>
          <a:prstGeom prst="rect">
            <a:avLst/>
          </a:prstGeom>
          <a:noFill/>
          <a:ln w="9525"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5A03EFB9-E508-4A50-9BF1-B68DB7B9B6E8}" type="datetime'Impleme''nt''ati''''o''n'' ''''da''te'' ''i''n ''''''futu''re'">
              <a:rPr lang="en-US" sz="1200" smtClean="0">
                <a:solidFill>
                  <a:schemeClr val="tx1"/>
                </a:solidFill>
                <a:ea typeface="Arial Unicode MS"/>
                <a:cs typeface="Arial Unicode MS"/>
              </a:rPr>
              <a:pPr>
                <a:spcBef>
                  <a:spcPct val="0"/>
                </a:spcBef>
                <a:spcAft>
                  <a:spcPct val="0"/>
                </a:spcAft>
              </a:pPr>
              <a:t>Implementation date in future</a:t>
            </a:fld>
            <a:endParaRPr lang="en-ZA" sz="1200" dirty="0" smtClean="0">
              <a:solidFill>
                <a:schemeClr val="tx1"/>
              </a:solidFill>
              <a:latin typeface="Arial"/>
              <a:ea typeface="Arial Unicode MS"/>
              <a:cs typeface="Arial Unicode MS"/>
              <a:sym typeface="Arial"/>
            </a:endParaRPr>
          </a:p>
        </p:txBody>
      </p:sp>
    </p:spTree>
    <p:extLst>
      <p:ext uri="{BB962C8B-B14F-4D97-AF65-F5344CB8AC3E}">
        <p14:creationId xmlns:p14="http://schemas.microsoft.com/office/powerpoint/2010/main" xmlns="" val="529957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Object 43" hidden="1"/>
          <p:cNvGraphicFramePr>
            <a:graphicFrameLocks noChangeAspect="1"/>
          </p:cNvGraphicFramePr>
          <p:nvPr>
            <p:extLst>
              <p:ext uri="{D42A27DB-BD31-4B8C-83A1-F6EECF244321}">
                <p14:modId xmlns:p14="http://schemas.microsoft.com/office/powerpoint/2010/main" xmlns="" val="3732112005"/>
              </p:ext>
            </p:extLst>
          </p:nvPr>
        </p:nvGraphicFramePr>
        <p:xfrm>
          <a:off x="0" y="0"/>
          <a:ext cx="158750" cy="158750"/>
        </p:xfrm>
        <a:graphic>
          <a:graphicData uri="http://schemas.openxmlformats.org/presentationml/2006/ole">
            <p:oleObj spid="_x0000_s100515" name="think-cell Slide" r:id="rId55" imgW="360" imgH="360" progId="">
              <p:embed/>
            </p:oleObj>
          </a:graphicData>
        </a:graphic>
      </p:graphicFrame>
      <p:sp>
        <p:nvSpPr>
          <p:cNvPr id="6" name="Rectangle 5" hidden="1"/>
          <p:cNvSpPr/>
          <p:nvPr>
            <p:custDataLst>
              <p:tags r:id="rId2"/>
            </p:custDataLst>
          </p:nvPr>
        </p:nvSpPr>
        <p:spPr bwMode="auto">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3896"/>
              </a:solidFill>
              <a:effectLst/>
              <a:uLnTx/>
              <a:uFillTx/>
              <a:latin typeface="Arial" panose="020B0604020202020204" pitchFamily="34" charset="0"/>
              <a:ea typeface="ＭＳ Ｐゴシック"/>
              <a:cs typeface="+mn-cs"/>
              <a:sym typeface="Arial" panose="020B0604020202020204" pitchFamily="34" charset="0"/>
            </a:endParaRPr>
          </a:p>
        </p:txBody>
      </p:sp>
      <p:cxnSp>
        <p:nvCxnSpPr>
          <p:cNvPr id="54" name="Straight Connector 53"/>
          <p:cNvCxnSpPr>
            <a:cxnSpLocks/>
          </p:cNvCxnSpPr>
          <p:nvPr>
            <p:custDataLst>
              <p:tags r:id="rId3"/>
            </p:custDataLst>
          </p:nvPr>
        </p:nvCxnSpPr>
        <p:spPr>
          <a:xfrm>
            <a:off x="108583" y="1628800"/>
            <a:ext cx="8963409"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custDataLst>
              <p:tags r:id="rId4"/>
            </p:custDataLst>
          </p:nvPr>
        </p:nvSpPr>
        <p:spPr>
          <a:xfrm>
            <a:off x="251519" y="1410279"/>
            <a:ext cx="3920028" cy="2185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18288" anchor="b">
            <a:spAutoFit/>
          </a:bodyPr>
          <a:lstStyle>
            <a:defPPr>
              <a:defRPr lang="en-US"/>
            </a:defPPr>
            <a:lvl1pPr>
              <a:defRPr sz="1300" b="1" baseline="0">
                <a:latin typeface="+mn-lt"/>
              </a:defRPr>
            </a:lvl1p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noProof="0" dirty="0" smtClean="0">
                <a:solidFill>
                  <a:srgbClr val="003896"/>
                </a:solidFill>
                <a:latin typeface="Arial"/>
                <a:ea typeface="ＭＳ Ｐゴシック"/>
              </a:rPr>
              <a:t>Finding previously considered not implemented</a:t>
            </a:r>
            <a:endParaRPr kumimoji="0" lang="en-US" sz="13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a:cs typeface="+mn-cs"/>
            </a:endParaRPr>
          </a:p>
        </p:txBody>
      </p:sp>
      <p:sp>
        <p:nvSpPr>
          <p:cNvPr id="15" name="Rectangle 14"/>
          <p:cNvSpPr/>
          <p:nvPr>
            <p:custDataLst>
              <p:tags r:id="rId5"/>
            </p:custDataLst>
          </p:nvPr>
        </p:nvSpPr>
        <p:spPr>
          <a:xfrm>
            <a:off x="107504" y="1340768"/>
            <a:ext cx="8964488" cy="5206694"/>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75" name="TextBox 74"/>
          <p:cNvSpPr txBox="1"/>
          <p:nvPr>
            <p:custDataLst>
              <p:tags r:id="rId6"/>
            </p:custDataLst>
          </p:nvPr>
        </p:nvSpPr>
        <p:spPr>
          <a:xfrm>
            <a:off x="8172400" y="1410279"/>
            <a:ext cx="640080" cy="2185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18288" anchor="b">
            <a:spAutoFit/>
          </a:bodyPr>
          <a:lstStyle>
            <a:defPPr>
              <a:defRPr lang="en-US"/>
            </a:defPPr>
            <a:lvl1pPr>
              <a:defRPr sz="1300" b="1" baseline="0">
                <a:latin typeface="+mn-lt"/>
              </a:defRPr>
            </a:lvl1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3896"/>
                </a:solidFill>
                <a:effectLst/>
                <a:uLnTx/>
                <a:uFillTx/>
                <a:latin typeface="Arial"/>
                <a:ea typeface="ＭＳ Ｐゴシック"/>
                <a:cs typeface="+mn-cs"/>
              </a:rPr>
              <a:t>Status</a:t>
            </a:r>
            <a:endParaRPr kumimoji="0" lang="en-US" sz="13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a:cs typeface="+mn-cs"/>
            </a:endParaRPr>
          </a:p>
        </p:txBody>
      </p:sp>
      <p:sp>
        <p:nvSpPr>
          <p:cNvPr id="76" name="Rectangle 2"/>
          <p:cNvSpPr txBox="1">
            <a:spLocks/>
          </p:cNvSpPr>
          <p:nvPr>
            <p:custDataLst>
              <p:tags r:id="rId7"/>
            </p:custDataLst>
          </p:nvPr>
        </p:nvSpPr>
        <p:spPr>
          <a:xfrm>
            <a:off x="286205" y="1701732"/>
            <a:ext cx="3614146" cy="349199"/>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0" marR="0" lvl="0" indent="0" algn="l" defTabSz="895350" rtl="0" eaLnBrk="1" fontAlgn="auto" latinLnBrk="0" hangingPunct="1">
              <a:lnSpc>
                <a:spcPct val="100000"/>
              </a:lnSpc>
              <a:spcBef>
                <a:spcPts val="0"/>
              </a:spcBef>
              <a:spcAft>
                <a:spcPts val="0"/>
              </a:spcAft>
              <a:buClr>
                <a:srgbClr val="83725B"/>
              </a:buClr>
              <a:buSzTx/>
              <a:buFontTx/>
              <a:buNone/>
              <a:tabLst/>
              <a:defRPr/>
            </a:pPr>
            <a:r>
              <a:rPr kumimoji="0" lang="en-US" sz="1300" b="0" i="0" u="none" strike="noStrike" kern="1200" cap="none" spc="0" normalizeH="0" baseline="0" noProof="0" dirty="0">
                <a:ln>
                  <a:noFill/>
                </a:ln>
                <a:solidFill>
                  <a:srgbClr val="003896"/>
                </a:solidFill>
                <a:effectLst/>
                <a:uLnTx/>
                <a:uFillTx/>
                <a:latin typeface="Arial"/>
                <a:ea typeface="ＭＳ Ｐゴシック"/>
                <a:cs typeface="+mn-cs"/>
              </a:rPr>
              <a:t>Non-compliance to Eskom’s Procurement and Supply Chain Management Procedure 32-1034</a:t>
            </a:r>
          </a:p>
        </p:txBody>
      </p:sp>
      <p:cxnSp>
        <p:nvCxnSpPr>
          <p:cNvPr id="77" name="Straight Connector 76"/>
          <p:cNvCxnSpPr>
            <a:cxnSpLocks/>
          </p:cNvCxnSpPr>
          <p:nvPr>
            <p:custDataLst>
              <p:tags r:id="rId8"/>
            </p:custDataLst>
          </p:nvPr>
        </p:nvCxnSpPr>
        <p:spPr>
          <a:xfrm>
            <a:off x="108583" y="2204864"/>
            <a:ext cx="8640130" cy="0"/>
          </a:xfrm>
          <a:prstGeom prst="line">
            <a:avLst/>
          </a:prstGeom>
          <a:ln w="9525">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190" name="Rectangle 2"/>
          <p:cNvSpPr txBox="1">
            <a:spLocks/>
          </p:cNvSpPr>
          <p:nvPr>
            <p:custDataLst>
              <p:tags r:id="rId9"/>
            </p:custDataLst>
          </p:nvPr>
        </p:nvSpPr>
        <p:spPr>
          <a:xfrm>
            <a:off x="4431785" y="1700213"/>
            <a:ext cx="3614146" cy="174600"/>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0" marR="0" lvl="0" indent="0" algn="l" defTabSz="895350" rtl="0" eaLnBrk="1" fontAlgn="auto" latinLnBrk="0" hangingPunct="1">
              <a:lnSpc>
                <a:spcPct val="100000"/>
              </a:lnSpc>
              <a:spcBef>
                <a:spcPts val="0"/>
              </a:spcBef>
              <a:spcAft>
                <a:spcPts val="0"/>
              </a:spcAft>
              <a:buClr>
                <a:srgbClr val="83725B"/>
              </a:buClr>
              <a:buSzTx/>
              <a:buFontTx/>
              <a:buNone/>
              <a:tabLst/>
              <a:defRPr/>
            </a:pPr>
            <a:r>
              <a:rPr kumimoji="0" lang="en-US" sz="1300" b="0" i="0" u="none" strike="noStrike" kern="1200" cap="none" spc="0" normalizeH="0" baseline="0" noProof="0" dirty="0">
                <a:ln>
                  <a:noFill/>
                </a:ln>
                <a:solidFill>
                  <a:srgbClr val="003896"/>
                </a:solidFill>
                <a:effectLst/>
                <a:uLnTx/>
                <a:uFillTx/>
                <a:latin typeface="Arial"/>
                <a:ea typeface="ＭＳ Ｐゴシック"/>
                <a:cs typeface="+mn-cs"/>
              </a:rPr>
              <a:t>BTC Minutes for 10/2/2016 outstanding</a:t>
            </a:r>
          </a:p>
        </p:txBody>
      </p:sp>
      <p:sp>
        <p:nvSpPr>
          <p:cNvPr id="167" name="Title 6"/>
          <p:cNvSpPr>
            <a:spLocks noGrp="1"/>
          </p:cNvSpPr>
          <p:nvPr>
            <p:ph type="title"/>
            <p:custDataLst>
              <p:tags r:id="rId10"/>
            </p:custDataLst>
          </p:nvPr>
        </p:nvSpPr>
        <p:spPr>
          <a:xfrm>
            <a:off x="122238" y="115649"/>
            <a:ext cx="7002570" cy="738664"/>
          </a:xfrm>
        </p:spPr>
        <p:txBody>
          <a:bodyPr/>
          <a:lstStyle/>
          <a:p>
            <a:r>
              <a:rPr lang="en-GB" dirty="0"/>
              <a:t>6</a:t>
            </a:r>
            <a:r>
              <a:rPr lang="en-GB" dirty="0" smtClean="0"/>
              <a:t> of the 9 open actions have subsequently been implemented</a:t>
            </a:r>
            <a:endParaRPr lang="en-US" dirty="0"/>
          </a:p>
        </p:txBody>
      </p:sp>
      <p:sp>
        <p:nvSpPr>
          <p:cNvPr id="185" name="TextBox 184"/>
          <p:cNvSpPr txBox="1"/>
          <p:nvPr>
            <p:custDataLst>
              <p:tags r:id="rId11"/>
            </p:custDataLst>
          </p:nvPr>
        </p:nvSpPr>
        <p:spPr>
          <a:xfrm>
            <a:off x="4431059" y="1410279"/>
            <a:ext cx="3669333" cy="2185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18288" anchor="b">
            <a:spAutoFit/>
          </a:bodyPr>
          <a:lstStyle>
            <a:defPPr>
              <a:defRPr lang="en-US"/>
            </a:defPPr>
            <a:lvl1pPr>
              <a:defRPr sz="1300" b="1" baseline="0">
                <a:latin typeface="+mn-lt"/>
              </a:defRPr>
            </a:lvl1p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3896"/>
                </a:solidFill>
                <a:effectLst/>
                <a:uLnTx/>
                <a:uFillTx/>
                <a:latin typeface="Arial"/>
                <a:ea typeface="ＭＳ Ｐゴシック"/>
                <a:cs typeface="+mn-cs"/>
              </a:rPr>
              <a:t>Current status of finding in November 2016</a:t>
            </a:r>
            <a:endParaRPr kumimoji="0" lang="en-US" sz="1300" b="1"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13" name="Oval 12"/>
          <p:cNvSpPr/>
          <p:nvPr>
            <p:custDataLst>
              <p:tags r:id="rId12"/>
            </p:custDataLst>
          </p:nvPr>
        </p:nvSpPr>
        <p:spPr bwMode="auto">
          <a:xfrm>
            <a:off x="8358188" y="1708150"/>
            <a:ext cx="187325" cy="18732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smtClean="0">
              <a:ln>
                <a:noFill/>
              </a:ln>
              <a:solidFill>
                <a:srgbClr val="003896"/>
              </a:solidFill>
              <a:effectLst/>
              <a:uLnTx/>
              <a:uFillTx/>
              <a:latin typeface="Arial"/>
              <a:ea typeface="ＭＳ Ｐゴシック"/>
              <a:cs typeface="+mn-cs"/>
            </a:endParaRPr>
          </a:p>
        </p:txBody>
      </p:sp>
      <p:sp>
        <p:nvSpPr>
          <p:cNvPr id="193" name="Rectangle 2"/>
          <p:cNvSpPr txBox="1">
            <a:spLocks/>
          </p:cNvSpPr>
          <p:nvPr>
            <p:custDataLst>
              <p:tags r:id="rId13"/>
            </p:custDataLst>
          </p:nvPr>
        </p:nvSpPr>
        <p:spPr>
          <a:xfrm>
            <a:off x="251520" y="2308810"/>
            <a:ext cx="3614146" cy="400110"/>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0" marR="0" lvl="0" indent="0" algn="l" defTabSz="895350" rtl="0" eaLnBrk="1" fontAlgn="auto" latinLnBrk="0" hangingPunct="1">
              <a:lnSpc>
                <a:spcPct val="100000"/>
              </a:lnSpc>
              <a:spcBef>
                <a:spcPts val="0"/>
              </a:spcBef>
              <a:spcAft>
                <a:spcPts val="0"/>
              </a:spcAft>
              <a:buClr>
                <a:srgbClr val="83725B"/>
              </a:buClr>
              <a:buSzTx/>
              <a:buFontTx/>
              <a:buNone/>
              <a:tabLst/>
              <a:defRPr/>
            </a:pPr>
            <a:r>
              <a:rPr kumimoji="0" lang="en-US" sz="1300" b="0" i="0" u="none" strike="noStrike" kern="1200" cap="none" spc="0" normalizeH="0" baseline="0" noProof="0" dirty="0">
                <a:ln>
                  <a:noFill/>
                </a:ln>
                <a:solidFill>
                  <a:srgbClr val="003896"/>
                </a:solidFill>
                <a:effectLst/>
                <a:uLnTx/>
                <a:uFillTx/>
                <a:latin typeface="Arial"/>
                <a:ea typeface="ＭＳ Ｐゴシック"/>
                <a:cs typeface="+mn-cs"/>
              </a:rPr>
              <a:t>Inadequate handover process between fuel sourcing and coal operations</a:t>
            </a:r>
          </a:p>
        </p:txBody>
      </p:sp>
      <p:cxnSp>
        <p:nvCxnSpPr>
          <p:cNvPr id="194" name="Straight Connector 193"/>
          <p:cNvCxnSpPr>
            <a:cxnSpLocks/>
          </p:cNvCxnSpPr>
          <p:nvPr>
            <p:custDataLst>
              <p:tags r:id="rId14"/>
            </p:custDataLst>
          </p:nvPr>
        </p:nvCxnSpPr>
        <p:spPr>
          <a:xfrm>
            <a:off x="108583" y="2780928"/>
            <a:ext cx="8640130" cy="0"/>
          </a:xfrm>
          <a:prstGeom prst="line">
            <a:avLst/>
          </a:prstGeom>
          <a:ln w="9525">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196" name="Rectangle 2"/>
          <p:cNvSpPr txBox="1">
            <a:spLocks/>
          </p:cNvSpPr>
          <p:nvPr>
            <p:custDataLst>
              <p:tags r:id="rId15"/>
            </p:custDataLst>
          </p:nvPr>
        </p:nvSpPr>
        <p:spPr>
          <a:xfrm>
            <a:off x="4431785" y="2307648"/>
            <a:ext cx="3614146" cy="200055"/>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0" marR="0" lvl="0" indent="0" algn="l" defTabSz="895350" rtl="0" eaLnBrk="1" fontAlgn="auto" latinLnBrk="0" hangingPunct="1">
              <a:lnSpc>
                <a:spcPct val="100000"/>
              </a:lnSpc>
              <a:spcBef>
                <a:spcPts val="0"/>
              </a:spcBef>
              <a:spcAft>
                <a:spcPts val="0"/>
              </a:spcAft>
              <a:buClr>
                <a:srgbClr val="83725B"/>
              </a:buClr>
              <a:buSzTx/>
              <a:buFontTx/>
              <a:buNone/>
              <a:tabLst/>
              <a:defRPr/>
            </a:pPr>
            <a:r>
              <a:rPr kumimoji="0" lang="en-US" sz="1300" b="0" i="0" u="none" strike="noStrike" kern="1200" cap="none" spc="0" normalizeH="0" baseline="0" noProof="0" dirty="0">
                <a:ln>
                  <a:noFill/>
                </a:ln>
                <a:solidFill>
                  <a:srgbClr val="003896"/>
                </a:solidFill>
                <a:effectLst/>
                <a:uLnTx/>
                <a:uFillTx/>
                <a:latin typeface="Arial"/>
                <a:ea typeface="ＭＳ Ｐゴシック"/>
                <a:cs typeface="+mn-cs"/>
              </a:rPr>
              <a:t>Brakfontein CSA not sent to Eskom Legal</a:t>
            </a:r>
          </a:p>
        </p:txBody>
      </p:sp>
      <p:sp>
        <p:nvSpPr>
          <p:cNvPr id="200" name="Rectangle 2"/>
          <p:cNvSpPr txBox="1">
            <a:spLocks/>
          </p:cNvSpPr>
          <p:nvPr>
            <p:custDataLst>
              <p:tags r:id="rId16"/>
            </p:custDataLst>
          </p:nvPr>
        </p:nvSpPr>
        <p:spPr>
          <a:xfrm>
            <a:off x="251520" y="2925954"/>
            <a:ext cx="3614146" cy="200055"/>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0" marR="0" lvl="0" indent="0" algn="l" defTabSz="895350" rtl="0" eaLnBrk="1" fontAlgn="auto" latinLnBrk="0" hangingPunct="1">
              <a:lnSpc>
                <a:spcPct val="100000"/>
              </a:lnSpc>
              <a:spcBef>
                <a:spcPts val="0"/>
              </a:spcBef>
              <a:spcAft>
                <a:spcPts val="0"/>
              </a:spcAft>
              <a:buClr>
                <a:srgbClr val="83725B"/>
              </a:buClr>
              <a:buSzTx/>
              <a:buFontTx/>
              <a:buNone/>
              <a:tabLst/>
              <a:defRPr/>
            </a:pPr>
            <a:r>
              <a:rPr kumimoji="0" lang="en-US" sz="1300" b="0" i="0" u="none" strike="noStrike" kern="1200" cap="none" spc="0" normalizeH="0" baseline="0" noProof="0" dirty="0">
                <a:ln>
                  <a:noFill/>
                </a:ln>
                <a:solidFill>
                  <a:srgbClr val="003896"/>
                </a:solidFill>
                <a:effectLst/>
                <a:uLnTx/>
                <a:uFillTx/>
                <a:latin typeface="Arial"/>
                <a:ea typeface="ＭＳ Ｐゴシック"/>
                <a:cs typeface="+mn-cs"/>
              </a:rPr>
              <a:t>Coal procurement strategy/governance</a:t>
            </a:r>
          </a:p>
        </p:txBody>
      </p:sp>
      <p:cxnSp>
        <p:nvCxnSpPr>
          <p:cNvPr id="201" name="Straight Connector 200"/>
          <p:cNvCxnSpPr>
            <a:cxnSpLocks/>
          </p:cNvCxnSpPr>
          <p:nvPr>
            <p:custDataLst>
              <p:tags r:id="rId17"/>
            </p:custDataLst>
          </p:nvPr>
        </p:nvCxnSpPr>
        <p:spPr>
          <a:xfrm>
            <a:off x="108583" y="3212726"/>
            <a:ext cx="8640130" cy="0"/>
          </a:xfrm>
          <a:prstGeom prst="line">
            <a:avLst/>
          </a:prstGeom>
          <a:ln w="9525">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203" name="Rectangle 2"/>
          <p:cNvSpPr txBox="1">
            <a:spLocks/>
          </p:cNvSpPr>
          <p:nvPr>
            <p:custDataLst>
              <p:tags r:id="rId18"/>
            </p:custDataLst>
          </p:nvPr>
        </p:nvSpPr>
        <p:spPr>
          <a:xfrm>
            <a:off x="4431785" y="2924944"/>
            <a:ext cx="3614146" cy="200055"/>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0" marR="0" lvl="0" indent="0" algn="l" defTabSz="895350" rtl="0" eaLnBrk="1" fontAlgn="auto" latinLnBrk="0" hangingPunct="1">
              <a:lnSpc>
                <a:spcPct val="100000"/>
              </a:lnSpc>
              <a:spcBef>
                <a:spcPts val="0"/>
              </a:spcBef>
              <a:spcAft>
                <a:spcPts val="0"/>
              </a:spcAft>
              <a:buClr>
                <a:srgbClr val="83725B"/>
              </a:buClr>
              <a:buSzTx/>
              <a:buFontTx/>
              <a:buNone/>
              <a:tabLst/>
              <a:defRPr/>
            </a:pPr>
            <a:r>
              <a:rPr kumimoji="0" lang="en-US" sz="1300" b="0" i="0" u="none" strike="noStrike" kern="1200" cap="none" spc="0" normalizeH="0" baseline="0" noProof="0" dirty="0">
                <a:ln>
                  <a:noFill/>
                </a:ln>
                <a:solidFill>
                  <a:srgbClr val="003896"/>
                </a:solidFill>
                <a:effectLst/>
                <a:uLnTx/>
                <a:uFillTx/>
                <a:latin typeface="Arial"/>
                <a:ea typeface="ＭＳ Ｐゴシック"/>
                <a:cs typeface="+mn-cs"/>
              </a:rPr>
              <a:t>BTC Minutes for 10/2/2016 outstanding</a:t>
            </a:r>
          </a:p>
        </p:txBody>
      </p:sp>
      <p:sp>
        <p:nvSpPr>
          <p:cNvPr id="207" name="Rectangle 2"/>
          <p:cNvSpPr txBox="1">
            <a:spLocks/>
          </p:cNvSpPr>
          <p:nvPr>
            <p:custDataLst>
              <p:tags r:id="rId19"/>
            </p:custDataLst>
          </p:nvPr>
        </p:nvSpPr>
        <p:spPr>
          <a:xfrm>
            <a:off x="251520" y="3321665"/>
            <a:ext cx="3614146" cy="200055"/>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0" marR="0" lvl="0" indent="0" algn="l" defTabSz="895350" rtl="0" eaLnBrk="1" fontAlgn="auto" latinLnBrk="0" hangingPunct="1">
              <a:lnSpc>
                <a:spcPct val="100000"/>
              </a:lnSpc>
              <a:spcBef>
                <a:spcPts val="0"/>
              </a:spcBef>
              <a:spcAft>
                <a:spcPts val="0"/>
              </a:spcAft>
              <a:buClr>
                <a:srgbClr val="83725B"/>
              </a:buClr>
              <a:buSzTx/>
              <a:buFontTx/>
              <a:buNone/>
              <a:tabLst/>
              <a:defRPr/>
            </a:pPr>
            <a:r>
              <a:rPr kumimoji="0" lang="en-US" sz="1300" b="0" i="0" u="none" strike="noStrike" kern="1200" cap="none" spc="0" normalizeH="0" baseline="0" noProof="0" dirty="0">
                <a:ln>
                  <a:noFill/>
                </a:ln>
                <a:solidFill>
                  <a:srgbClr val="003896"/>
                </a:solidFill>
                <a:effectLst/>
                <a:uLnTx/>
                <a:uFillTx/>
                <a:latin typeface="Arial"/>
                <a:ea typeface="ＭＳ Ｐゴシック"/>
                <a:cs typeface="+mn-cs"/>
              </a:rPr>
              <a:t>Coal procurement strategy </a:t>
            </a:r>
          </a:p>
        </p:txBody>
      </p:sp>
      <p:cxnSp>
        <p:nvCxnSpPr>
          <p:cNvPr id="208" name="Straight Connector 207"/>
          <p:cNvCxnSpPr>
            <a:cxnSpLocks/>
          </p:cNvCxnSpPr>
          <p:nvPr>
            <p:custDataLst>
              <p:tags r:id="rId20"/>
            </p:custDataLst>
          </p:nvPr>
        </p:nvCxnSpPr>
        <p:spPr>
          <a:xfrm>
            <a:off x="108583" y="3573016"/>
            <a:ext cx="8640130" cy="0"/>
          </a:xfrm>
          <a:prstGeom prst="line">
            <a:avLst/>
          </a:prstGeom>
          <a:ln w="9525">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210" name="Rectangle 2"/>
          <p:cNvSpPr txBox="1">
            <a:spLocks/>
          </p:cNvSpPr>
          <p:nvPr>
            <p:custDataLst>
              <p:tags r:id="rId21"/>
            </p:custDataLst>
          </p:nvPr>
        </p:nvSpPr>
        <p:spPr>
          <a:xfrm>
            <a:off x="4431785" y="3320988"/>
            <a:ext cx="3614146" cy="200055"/>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0" marR="0" lvl="0" indent="0" algn="l" defTabSz="895350" rtl="0" eaLnBrk="1" fontAlgn="auto" latinLnBrk="0" hangingPunct="1">
              <a:lnSpc>
                <a:spcPct val="100000"/>
              </a:lnSpc>
              <a:spcBef>
                <a:spcPts val="0"/>
              </a:spcBef>
              <a:spcAft>
                <a:spcPts val="0"/>
              </a:spcAft>
              <a:buClr>
                <a:srgbClr val="83725B"/>
              </a:buClr>
              <a:buSzTx/>
              <a:buFontTx/>
              <a:buNone/>
              <a:tabLst/>
              <a:defRPr/>
            </a:pPr>
            <a:r>
              <a:rPr kumimoji="0" lang="en-US" sz="1300" b="0" i="0" u="none" strike="noStrike" kern="1200" cap="none" spc="0" normalizeH="0" baseline="0" noProof="0" dirty="0">
                <a:ln>
                  <a:noFill/>
                </a:ln>
                <a:solidFill>
                  <a:srgbClr val="003896"/>
                </a:solidFill>
                <a:effectLst/>
                <a:uLnTx/>
                <a:uFillTx/>
                <a:latin typeface="Arial"/>
                <a:ea typeface="ＭＳ Ｐゴシック"/>
                <a:cs typeface="+mn-cs"/>
              </a:rPr>
              <a:t>BTC Minutes for 10/2/2016 outstanding</a:t>
            </a:r>
          </a:p>
        </p:txBody>
      </p:sp>
      <p:sp>
        <p:nvSpPr>
          <p:cNvPr id="214" name="Rectangle 2"/>
          <p:cNvSpPr txBox="1">
            <a:spLocks/>
          </p:cNvSpPr>
          <p:nvPr>
            <p:custDataLst>
              <p:tags r:id="rId22"/>
            </p:custDataLst>
          </p:nvPr>
        </p:nvSpPr>
        <p:spPr>
          <a:xfrm>
            <a:off x="251520" y="3718773"/>
            <a:ext cx="3614146" cy="400110"/>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0" marR="0" lvl="0" indent="0" algn="l" defTabSz="895350" rtl="0" eaLnBrk="1" fontAlgn="auto" latinLnBrk="0" hangingPunct="1">
              <a:lnSpc>
                <a:spcPct val="100000"/>
              </a:lnSpc>
              <a:spcBef>
                <a:spcPts val="0"/>
              </a:spcBef>
              <a:spcAft>
                <a:spcPts val="0"/>
              </a:spcAft>
              <a:buClr>
                <a:srgbClr val="83725B"/>
              </a:buClr>
              <a:buSzTx/>
              <a:buFontTx/>
              <a:buNone/>
              <a:tabLst/>
              <a:defRPr/>
            </a:pPr>
            <a:r>
              <a:rPr kumimoji="0" lang="en-US" sz="1300" b="0" i="0" u="none" strike="noStrike" kern="1200" cap="none" spc="0" normalizeH="0" baseline="0" noProof="0" dirty="0">
                <a:ln>
                  <a:noFill/>
                </a:ln>
                <a:solidFill>
                  <a:srgbClr val="003896"/>
                </a:solidFill>
                <a:effectLst/>
                <a:uLnTx/>
                <a:uFillTx/>
                <a:latin typeface="Arial"/>
                <a:ea typeface="ＭＳ Ｐゴシック"/>
                <a:cs typeface="+mn-cs"/>
              </a:rPr>
              <a:t>Non-compliance to Eskom’s Procurement and Supply Chain Management Procedure 32-1034</a:t>
            </a:r>
          </a:p>
        </p:txBody>
      </p:sp>
      <p:sp>
        <p:nvSpPr>
          <p:cNvPr id="217" name="Rectangle 2"/>
          <p:cNvSpPr txBox="1">
            <a:spLocks/>
          </p:cNvSpPr>
          <p:nvPr>
            <p:custDataLst>
              <p:tags r:id="rId23"/>
            </p:custDataLst>
          </p:nvPr>
        </p:nvSpPr>
        <p:spPr>
          <a:xfrm>
            <a:off x="4431785" y="3717032"/>
            <a:ext cx="3614146" cy="1200329"/>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342900" marR="0" lvl="0" indent="-342900" algn="l" defTabSz="895350" rtl="0" eaLnBrk="1" fontAlgn="auto" latinLnBrk="0" hangingPunct="1">
              <a:lnSpc>
                <a:spcPct val="100000"/>
              </a:lnSpc>
              <a:spcBef>
                <a:spcPts val="0"/>
              </a:spcBef>
              <a:spcAft>
                <a:spcPts val="0"/>
              </a:spcAft>
              <a:buClr>
                <a:srgbClr val="83725B"/>
              </a:buClr>
              <a:buSzTx/>
              <a:buFont typeface="+mj-lt"/>
              <a:buAutoNum type="arabicPeriod"/>
              <a:tabLst>
                <a:tab pos="270510" algn="l"/>
              </a:tabLst>
              <a:defRPr/>
            </a:pPr>
            <a:r>
              <a:rPr kumimoji="0" lang="en-ZA" sz="1300" b="0" i="0" u="none" strike="noStrike" kern="1200" cap="none" spc="0" normalizeH="0" baseline="0" noProof="0" dirty="0">
                <a:ln>
                  <a:noFill/>
                </a:ln>
                <a:solidFill>
                  <a:srgbClr val="003896"/>
                </a:solidFill>
                <a:effectLst/>
                <a:uLnTx/>
                <a:uFillTx/>
                <a:latin typeface="Arial"/>
                <a:ea typeface="ＭＳ Ｐゴシック"/>
                <a:cs typeface="+mn-cs"/>
              </a:rPr>
              <a:t>RFP process for Labs not started as current contracts will end 31/3/2017</a:t>
            </a:r>
            <a:r>
              <a:rPr kumimoji="0" lang="en-ZA" sz="1300" b="0" i="0" u="none" strike="noStrike" kern="1200" cap="none" spc="0" normalizeH="0" baseline="0" noProof="0" dirty="0" smtClean="0">
                <a:ln>
                  <a:noFill/>
                </a:ln>
                <a:solidFill>
                  <a:srgbClr val="003896"/>
                </a:solidFill>
                <a:effectLst/>
                <a:uLnTx/>
                <a:uFillTx/>
                <a:latin typeface="Arial"/>
                <a:ea typeface="ＭＳ Ｐゴシック"/>
                <a:cs typeface="+mn-cs"/>
              </a:rPr>
              <a:t>.</a:t>
            </a:r>
          </a:p>
          <a:p>
            <a:pPr marL="342900" marR="0" lvl="0" indent="-342900" algn="l" defTabSz="895350" rtl="0" eaLnBrk="1" fontAlgn="auto" latinLnBrk="0" hangingPunct="1">
              <a:lnSpc>
                <a:spcPct val="100000"/>
              </a:lnSpc>
              <a:spcBef>
                <a:spcPts val="0"/>
              </a:spcBef>
              <a:spcAft>
                <a:spcPts val="0"/>
              </a:spcAft>
              <a:buClr>
                <a:srgbClr val="83725B"/>
              </a:buClr>
              <a:buSzTx/>
              <a:buFont typeface="+mj-lt"/>
              <a:buAutoNum type="arabicPeriod"/>
              <a:tabLst>
                <a:tab pos="270510" algn="l"/>
              </a:tabLst>
              <a:defRPr/>
            </a:pPr>
            <a:endParaRPr kumimoji="0" lang="en-ZA" sz="1300" b="0" i="0" u="none" strike="noStrike" kern="1200" cap="none" spc="0" normalizeH="0" baseline="0" noProof="0" dirty="0">
              <a:ln>
                <a:noFill/>
              </a:ln>
              <a:solidFill>
                <a:srgbClr val="003896"/>
              </a:solidFill>
              <a:effectLst/>
              <a:uLnTx/>
              <a:uFillTx/>
              <a:latin typeface="Arial"/>
              <a:ea typeface="ＭＳ Ｐゴシック"/>
              <a:cs typeface="+mn-cs"/>
            </a:endParaRPr>
          </a:p>
          <a:p>
            <a:pPr marL="342900" marR="0" lvl="0" indent="-342900" algn="l" defTabSz="895350" rtl="0" eaLnBrk="1" fontAlgn="auto" latinLnBrk="0" hangingPunct="1">
              <a:lnSpc>
                <a:spcPct val="100000"/>
              </a:lnSpc>
              <a:spcBef>
                <a:spcPts val="0"/>
              </a:spcBef>
              <a:spcAft>
                <a:spcPts val="0"/>
              </a:spcAft>
              <a:buClr>
                <a:srgbClr val="83725B"/>
              </a:buClr>
              <a:buSzTx/>
              <a:buFont typeface="+mj-lt"/>
              <a:buAutoNum type="arabicPeriod"/>
              <a:tabLst>
                <a:tab pos="270510" algn="l"/>
              </a:tabLst>
              <a:defRPr/>
            </a:pPr>
            <a:r>
              <a:rPr kumimoji="0" lang="en-ZA" sz="1300" b="0" i="0" u="none" strike="noStrike" kern="1200" cap="none" spc="0" normalizeH="0" baseline="0" noProof="0" dirty="0">
                <a:ln>
                  <a:noFill/>
                </a:ln>
                <a:solidFill>
                  <a:srgbClr val="003896"/>
                </a:solidFill>
                <a:effectLst/>
                <a:uLnTx/>
                <a:uFillTx/>
                <a:latin typeface="Arial"/>
                <a:ea typeface="ＭＳ Ｐゴシック"/>
                <a:cs typeface="+mn-cs"/>
              </a:rPr>
              <a:t>Technical returnables to include accreditation status, once new RFP process begins for contracts ending 31/3/2017.</a:t>
            </a:r>
            <a:endParaRPr kumimoji="0" lang="en-ZA" sz="1300" b="1" i="0" u="none" strike="noStrike" kern="1200" cap="none" spc="0" normalizeH="0" baseline="0" noProof="0" dirty="0">
              <a:ln>
                <a:noFill/>
              </a:ln>
              <a:solidFill>
                <a:srgbClr val="000000"/>
              </a:solidFill>
              <a:effectLst/>
              <a:uLnTx/>
              <a:uFillTx/>
              <a:latin typeface="Georgia" panose="02040502050405020303" pitchFamily="18" charset="0"/>
              <a:ea typeface="Arial" panose="020B0604020202020204" pitchFamily="34" charset="0"/>
              <a:cs typeface="Arial" panose="020B0604020202020204" pitchFamily="34" charset="0"/>
            </a:endParaRPr>
          </a:p>
        </p:txBody>
      </p:sp>
      <p:cxnSp>
        <p:nvCxnSpPr>
          <p:cNvPr id="235" name="Straight Connector 234"/>
          <p:cNvCxnSpPr>
            <a:cxnSpLocks/>
          </p:cNvCxnSpPr>
          <p:nvPr>
            <p:custDataLst>
              <p:tags r:id="rId24"/>
            </p:custDataLst>
          </p:nvPr>
        </p:nvCxnSpPr>
        <p:spPr>
          <a:xfrm>
            <a:off x="108583" y="5013176"/>
            <a:ext cx="8640130" cy="0"/>
          </a:xfrm>
          <a:prstGeom prst="line">
            <a:avLst/>
          </a:prstGeom>
          <a:ln w="9525">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221" name="Rectangle 2"/>
          <p:cNvSpPr txBox="1">
            <a:spLocks/>
          </p:cNvSpPr>
          <p:nvPr>
            <p:custDataLst>
              <p:tags r:id="rId25"/>
            </p:custDataLst>
          </p:nvPr>
        </p:nvSpPr>
        <p:spPr>
          <a:xfrm>
            <a:off x="251520" y="5086925"/>
            <a:ext cx="3614146" cy="400110"/>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0" marR="0" lvl="0" indent="0" algn="l" defTabSz="895350" rtl="0" eaLnBrk="1" fontAlgn="auto" latinLnBrk="0" hangingPunct="1">
              <a:lnSpc>
                <a:spcPct val="100000"/>
              </a:lnSpc>
              <a:spcBef>
                <a:spcPts val="0"/>
              </a:spcBef>
              <a:spcAft>
                <a:spcPts val="0"/>
              </a:spcAft>
              <a:buClr>
                <a:srgbClr val="83725B"/>
              </a:buClr>
              <a:buSzTx/>
              <a:buFontTx/>
              <a:buNone/>
              <a:tabLst/>
              <a:defRPr/>
            </a:pPr>
            <a:r>
              <a:rPr kumimoji="0" lang="en-US" sz="1300" b="0" i="0" u="none" strike="noStrike" kern="1200" cap="none" spc="0" normalizeH="0" baseline="0" noProof="0" dirty="0">
                <a:ln>
                  <a:noFill/>
                </a:ln>
                <a:solidFill>
                  <a:srgbClr val="003896"/>
                </a:solidFill>
                <a:effectLst/>
                <a:uLnTx/>
                <a:uFillTx/>
                <a:latin typeface="Arial"/>
                <a:ea typeface="ＭＳ Ｐゴシック"/>
                <a:cs typeface="+mn-cs"/>
              </a:rPr>
              <a:t>Non-compliance to the Laboratory Audit Procedures</a:t>
            </a:r>
          </a:p>
        </p:txBody>
      </p:sp>
      <p:cxnSp>
        <p:nvCxnSpPr>
          <p:cNvPr id="222" name="Straight Connector 221"/>
          <p:cNvCxnSpPr>
            <a:cxnSpLocks/>
          </p:cNvCxnSpPr>
          <p:nvPr>
            <p:custDataLst>
              <p:tags r:id="rId26"/>
            </p:custDataLst>
          </p:nvPr>
        </p:nvCxnSpPr>
        <p:spPr>
          <a:xfrm>
            <a:off x="108583" y="5733256"/>
            <a:ext cx="8640130" cy="0"/>
          </a:xfrm>
          <a:prstGeom prst="line">
            <a:avLst/>
          </a:prstGeom>
          <a:ln w="9525">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224" name="Rectangle 2"/>
          <p:cNvSpPr txBox="1">
            <a:spLocks/>
          </p:cNvSpPr>
          <p:nvPr>
            <p:custDataLst>
              <p:tags r:id="rId27"/>
            </p:custDataLst>
          </p:nvPr>
        </p:nvSpPr>
        <p:spPr>
          <a:xfrm>
            <a:off x="4431785" y="5085184"/>
            <a:ext cx="3614146" cy="600164"/>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0" marR="0" lvl="0" indent="0" algn="l" defTabSz="895350" rtl="0" eaLnBrk="1" fontAlgn="auto" latinLnBrk="0" hangingPunct="1">
              <a:lnSpc>
                <a:spcPct val="100000"/>
              </a:lnSpc>
              <a:spcBef>
                <a:spcPts val="0"/>
              </a:spcBef>
              <a:spcAft>
                <a:spcPts val="0"/>
              </a:spcAft>
              <a:buClr>
                <a:srgbClr val="83725B"/>
              </a:buClr>
              <a:buSzTx/>
              <a:buFontTx/>
              <a:buNone/>
              <a:tabLst/>
              <a:defRPr/>
            </a:pPr>
            <a:r>
              <a:rPr kumimoji="0" lang="en-US" sz="1300" b="0" i="0" u="none" strike="noStrike" kern="1200" cap="none" spc="0" normalizeH="0" baseline="0" noProof="0" dirty="0">
                <a:ln>
                  <a:noFill/>
                </a:ln>
                <a:solidFill>
                  <a:srgbClr val="003896"/>
                </a:solidFill>
                <a:effectLst/>
                <a:uLnTx/>
                <a:uFillTx/>
                <a:latin typeface="Arial"/>
                <a:ea typeface="ＭＳ Ｐゴシック"/>
                <a:cs typeface="+mn-cs"/>
              </a:rPr>
              <a:t>PED is liaising with HR for a Legal person to assist on Contracts, once the new RFP process commences for Lab contracts ending 31/3/20-17.</a:t>
            </a:r>
          </a:p>
        </p:txBody>
      </p:sp>
      <p:sp>
        <p:nvSpPr>
          <p:cNvPr id="239" name="Rectangle 2"/>
          <p:cNvSpPr txBox="1">
            <a:spLocks/>
          </p:cNvSpPr>
          <p:nvPr>
            <p:custDataLst>
              <p:tags r:id="rId28"/>
            </p:custDataLst>
          </p:nvPr>
        </p:nvSpPr>
        <p:spPr>
          <a:xfrm>
            <a:off x="251520" y="5877949"/>
            <a:ext cx="3614146" cy="200055"/>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0" marR="0" lvl="0" indent="0" algn="l" defTabSz="895350" rtl="0" eaLnBrk="1" fontAlgn="auto" latinLnBrk="0" hangingPunct="1">
              <a:lnSpc>
                <a:spcPct val="100000"/>
              </a:lnSpc>
              <a:spcBef>
                <a:spcPts val="0"/>
              </a:spcBef>
              <a:spcAft>
                <a:spcPts val="0"/>
              </a:spcAft>
              <a:buClr>
                <a:srgbClr val="83725B"/>
              </a:buClr>
              <a:buSzTx/>
              <a:buFontTx/>
              <a:buNone/>
              <a:tabLst/>
              <a:defRPr/>
            </a:pPr>
            <a:r>
              <a:rPr kumimoji="0" lang="en-GB" sz="1300" b="0" i="0" u="none" strike="noStrike" kern="1200" cap="none" spc="0" normalizeH="0" baseline="0" noProof="0" dirty="0">
                <a:ln>
                  <a:noFill/>
                </a:ln>
                <a:solidFill>
                  <a:srgbClr val="003896"/>
                </a:solidFill>
                <a:effectLst/>
                <a:uLnTx/>
                <a:uFillTx/>
                <a:latin typeface="Arial"/>
                <a:ea typeface="ＭＳ Ｐゴシック"/>
                <a:cs typeface="+mn-cs"/>
              </a:rPr>
              <a:t>Mandatory training not </a:t>
            </a:r>
            <a:r>
              <a:rPr kumimoji="0" lang="en-GB" sz="1300" b="0" i="0" u="none" strike="noStrike" kern="1200" cap="none" spc="0" normalizeH="0" baseline="0" noProof="0" dirty="0" smtClean="0">
                <a:ln>
                  <a:noFill/>
                </a:ln>
                <a:solidFill>
                  <a:srgbClr val="003896"/>
                </a:solidFill>
                <a:effectLst/>
                <a:uLnTx/>
                <a:uFillTx/>
                <a:latin typeface="Arial"/>
                <a:ea typeface="ＭＳ Ｐゴシック"/>
                <a:cs typeface="+mn-cs"/>
              </a:rPr>
              <a:t>completed</a:t>
            </a:r>
            <a:endParaRPr kumimoji="0" lang="en-ZA" sz="1300" b="0" i="0" u="none" strike="noStrike" kern="1200" cap="none" spc="0" normalizeH="0" baseline="0" noProof="0" dirty="0">
              <a:ln>
                <a:noFill/>
              </a:ln>
              <a:solidFill>
                <a:srgbClr val="000000"/>
              </a:solidFill>
              <a:effectLst/>
              <a:uLnTx/>
              <a:uFillTx/>
              <a:latin typeface="Georgia" panose="02040502050405020303" pitchFamily="18" charset="0"/>
              <a:ea typeface="ＭＳ Ｐゴシック"/>
              <a:cs typeface="+mn-cs"/>
            </a:endParaRPr>
          </a:p>
        </p:txBody>
      </p:sp>
      <p:cxnSp>
        <p:nvCxnSpPr>
          <p:cNvPr id="240" name="Straight Connector 239"/>
          <p:cNvCxnSpPr>
            <a:cxnSpLocks/>
          </p:cNvCxnSpPr>
          <p:nvPr>
            <p:custDataLst>
              <p:tags r:id="rId29"/>
            </p:custDataLst>
          </p:nvPr>
        </p:nvCxnSpPr>
        <p:spPr>
          <a:xfrm>
            <a:off x="108583" y="6129300"/>
            <a:ext cx="8640130" cy="0"/>
          </a:xfrm>
          <a:prstGeom prst="line">
            <a:avLst/>
          </a:prstGeom>
          <a:ln w="9525">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242" name="Rectangle 2"/>
          <p:cNvSpPr txBox="1">
            <a:spLocks/>
          </p:cNvSpPr>
          <p:nvPr>
            <p:custDataLst>
              <p:tags r:id="rId30"/>
            </p:custDataLst>
          </p:nvPr>
        </p:nvSpPr>
        <p:spPr>
          <a:xfrm>
            <a:off x="4431785" y="5877272"/>
            <a:ext cx="3614146" cy="156838"/>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0" marR="0" lvl="0" indent="0" algn="l" defTabSz="895350" rtl="0" eaLnBrk="1" fontAlgn="auto" latinLnBrk="0" hangingPunct="1">
              <a:lnSpc>
                <a:spcPts val="1200"/>
              </a:lnSpc>
              <a:spcBef>
                <a:spcPts val="0"/>
              </a:spcBef>
              <a:spcAft>
                <a:spcPts val="0"/>
              </a:spcAft>
              <a:buClr>
                <a:srgbClr val="83725B"/>
              </a:buClr>
              <a:buSzTx/>
              <a:buFontTx/>
              <a:buNone/>
              <a:tabLst/>
              <a:defRPr/>
            </a:pPr>
            <a:r>
              <a:rPr kumimoji="0" lang="en-GB" sz="1300" b="0" i="0" u="none" strike="noStrike" kern="1200" cap="none" spc="0" normalizeH="0" baseline="0" noProof="0" dirty="0">
                <a:ln>
                  <a:noFill/>
                </a:ln>
                <a:solidFill>
                  <a:srgbClr val="003896"/>
                </a:solidFill>
                <a:effectLst/>
                <a:uLnTx/>
                <a:uFillTx/>
                <a:latin typeface="Arial"/>
                <a:ea typeface="ＭＳ Ｐゴシック"/>
                <a:cs typeface="+mn-cs"/>
              </a:rPr>
              <a:t>IDP has not been done</a:t>
            </a:r>
            <a:endParaRPr kumimoji="0" lang="en-ZA" sz="1300" b="0" i="0" u="none" strike="noStrike" kern="1200" cap="none" spc="0" normalizeH="0" baseline="0" noProof="0" dirty="0">
              <a:ln>
                <a:noFill/>
              </a:ln>
              <a:solidFill>
                <a:srgbClr val="000000"/>
              </a:solidFill>
              <a:effectLst/>
              <a:uLnTx/>
              <a:uFillTx/>
              <a:latin typeface="Georgia" panose="02040502050405020303" pitchFamily="18" charset="0"/>
              <a:ea typeface="Arial" panose="020B0604020202020204" pitchFamily="34" charset="0"/>
              <a:cs typeface="Arial" panose="020B0604020202020204" pitchFamily="34" charset="0"/>
            </a:endParaRPr>
          </a:p>
        </p:txBody>
      </p:sp>
      <p:sp>
        <p:nvSpPr>
          <p:cNvPr id="251" name="Rectangle 2"/>
          <p:cNvSpPr txBox="1">
            <a:spLocks/>
          </p:cNvSpPr>
          <p:nvPr>
            <p:custDataLst>
              <p:tags r:id="rId31"/>
            </p:custDataLst>
          </p:nvPr>
        </p:nvSpPr>
        <p:spPr>
          <a:xfrm>
            <a:off x="251520" y="6237989"/>
            <a:ext cx="3614146" cy="200055"/>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0" marR="0" lvl="0" indent="0" algn="l" defTabSz="895350" rtl="0" eaLnBrk="1" fontAlgn="auto" latinLnBrk="0" hangingPunct="1">
              <a:lnSpc>
                <a:spcPct val="100000"/>
              </a:lnSpc>
              <a:spcBef>
                <a:spcPts val="0"/>
              </a:spcBef>
              <a:spcAft>
                <a:spcPts val="0"/>
              </a:spcAft>
              <a:buClr>
                <a:srgbClr val="83725B"/>
              </a:buClr>
              <a:buSzTx/>
              <a:buFontTx/>
              <a:buNone/>
              <a:tabLst/>
              <a:defRPr/>
            </a:pPr>
            <a:r>
              <a:rPr kumimoji="0" lang="en-GB" sz="1300" b="0" i="0" u="none" strike="noStrike" kern="1200" cap="none" spc="0" normalizeH="0" baseline="0" noProof="0" dirty="0">
                <a:ln>
                  <a:noFill/>
                </a:ln>
                <a:solidFill>
                  <a:srgbClr val="003896"/>
                </a:solidFill>
                <a:effectLst/>
                <a:uLnTx/>
                <a:uFillTx/>
                <a:latin typeface="Arial"/>
                <a:ea typeface="ＭＳ Ｐゴシック"/>
                <a:cs typeface="+mn-cs"/>
              </a:rPr>
              <a:t>Inadequate document management</a:t>
            </a:r>
          </a:p>
        </p:txBody>
      </p:sp>
      <p:sp>
        <p:nvSpPr>
          <p:cNvPr id="254" name="Rectangle 2"/>
          <p:cNvSpPr txBox="1">
            <a:spLocks/>
          </p:cNvSpPr>
          <p:nvPr>
            <p:custDataLst>
              <p:tags r:id="rId32"/>
            </p:custDataLst>
          </p:nvPr>
        </p:nvSpPr>
        <p:spPr>
          <a:xfrm>
            <a:off x="4431785" y="6237312"/>
            <a:ext cx="3614146" cy="310150"/>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0" marR="0" lvl="0" indent="0" algn="l" defTabSz="895350" rtl="0" eaLnBrk="1" fontAlgn="auto" latinLnBrk="0" hangingPunct="1">
              <a:lnSpc>
                <a:spcPts val="1200"/>
              </a:lnSpc>
              <a:spcBef>
                <a:spcPts val="0"/>
              </a:spcBef>
              <a:spcAft>
                <a:spcPts val="0"/>
              </a:spcAft>
              <a:buClr>
                <a:srgbClr val="83725B"/>
              </a:buClr>
              <a:buSzTx/>
              <a:buFontTx/>
              <a:buNone/>
              <a:tabLst/>
              <a:defRPr/>
            </a:pPr>
            <a:r>
              <a:rPr kumimoji="0" lang="en-US" sz="1300" b="0" i="0" u="none" strike="noStrike" kern="1200" cap="none" spc="0" normalizeH="0" baseline="0" noProof="0" dirty="0">
                <a:ln>
                  <a:noFill/>
                </a:ln>
                <a:solidFill>
                  <a:srgbClr val="003896"/>
                </a:solidFill>
                <a:effectLst/>
                <a:uLnTx/>
                <a:uFillTx/>
                <a:latin typeface="Arial"/>
                <a:ea typeface="ＭＳ Ｐゴシック"/>
                <a:cs typeface="+mn-cs"/>
              </a:rPr>
              <a:t>RFP process for Labs not started, as current contracts are only ending 31/3/2017.</a:t>
            </a:r>
          </a:p>
        </p:txBody>
      </p:sp>
      <p:sp>
        <p:nvSpPr>
          <p:cNvPr id="262" name="Oval 261"/>
          <p:cNvSpPr/>
          <p:nvPr>
            <p:custDataLst>
              <p:tags r:id="rId33"/>
            </p:custDataLst>
          </p:nvPr>
        </p:nvSpPr>
        <p:spPr bwMode="auto">
          <a:xfrm>
            <a:off x="8358188" y="2314575"/>
            <a:ext cx="187325" cy="18732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smtClean="0">
              <a:ln>
                <a:noFill/>
              </a:ln>
              <a:solidFill>
                <a:srgbClr val="003896"/>
              </a:solidFill>
              <a:effectLst/>
              <a:uLnTx/>
              <a:uFillTx/>
              <a:latin typeface="Arial"/>
              <a:ea typeface="ＭＳ Ｐゴシック"/>
              <a:cs typeface="+mn-cs"/>
            </a:endParaRPr>
          </a:p>
        </p:txBody>
      </p:sp>
      <p:sp>
        <p:nvSpPr>
          <p:cNvPr id="263" name="Oval 262"/>
          <p:cNvSpPr/>
          <p:nvPr>
            <p:custDataLst>
              <p:tags r:id="rId34"/>
            </p:custDataLst>
          </p:nvPr>
        </p:nvSpPr>
        <p:spPr bwMode="auto">
          <a:xfrm>
            <a:off x="8358188" y="2886075"/>
            <a:ext cx="187325" cy="18732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smtClean="0">
              <a:ln>
                <a:noFill/>
              </a:ln>
              <a:solidFill>
                <a:srgbClr val="003896"/>
              </a:solidFill>
              <a:effectLst/>
              <a:uLnTx/>
              <a:uFillTx/>
              <a:latin typeface="Arial"/>
              <a:ea typeface="ＭＳ Ｐゴシック"/>
              <a:cs typeface="+mn-cs"/>
            </a:endParaRPr>
          </a:p>
        </p:txBody>
      </p:sp>
      <p:sp>
        <p:nvSpPr>
          <p:cNvPr id="264" name="Oval 263"/>
          <p:cNvSpPr/>
          <p:nvPr>
            <p:custDataLst>
              <p:tags r:id="rId35"/>
            </p:custDataLst>
          </p:nvPr>
        </p:nvSpPr>
        <p:spPr bwMode="auto">
          <a:xfrm>
            <a:off x="8358188" y="3308350"/>
            <a:ext cx="187325" cy="18732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smtClean="0">
              <a:ln>
                <a:noFill/>
              </a:ln>
              <a:solidFill>
                <a:srgbClr val="003896"/>
              </a:solidFill>
              <a:effectLst/>
              <a:uLnTx/>
              <a:uFillTx/>
              <a:latin typeface="Arial"/>
              <a:ea typeface="ＭＳ Ｐゴシック"/>
              <a:cs typeface="+mn-cs"/>
            </a:endParaRPr>
          </a:p>
        </p:txBody>
      </p:sp>
      <p:sp>
        <p:nvSpPr>
          <p:cNvPr id="265" name="Oval 264"/>
          <p:cNvSpPr/>
          <p:nvPr>
            <p:custDataLst>
              <p:tags r:id="rId36"/>
            </p:custDataLst>
          </p:nvPr>
        </p:nvSpPr>
        <p:spPr bwMode="auto">
          <a:xfrm>
            <a:off x="8358188" y="3721100"/>
            <a:ext cx="187325" cy="18732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smtClean="0">
              <a:ln>
                <a:noFill/>
              </a:ln>
              <a:solidFill>
                <a:srgbClr val="003896"/>
              </a:solidFill>
              <a:effectLst/>
              <a:uLnTx/>
              <a:uFillTx/>
              <a:latin typeface="Arial"/>
              <a:ea typeface="ＭＳ Ｐゴシック"/>
              <a:cs typeface="+mn-cs"/>
            </a:endParaRPr>
          </a:p>
        </p:txBody>
      </p:sp>
      <p:sp>
        <p:nvSpPr>
          <p:cNvPr id="266" name="Oval 265"/>
          <p:cNvSpPr/>
          <p:nvPr>
            <p:custDataLst>
              <p:tags r:id="rId37"/>
            </p:custDataLst>
          </p:nvPr>
        </p:nvSpPr>
        <p:spPr bwMode="auto">
          <a:xfrm>
            <a:off x="8358188" y="4297363"/>
            <a:ext cx="187325" cy="18732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smtClean="0">
              <a:ln>
                <a:noFill/>
              </a:ln>
              <a:solidFill>
                <a:srgbClr val="003896"/>
              </a:solidFill>
              <a:effectLst/>
              <a:uLnTx/>
              <a:uFillTx/>
              <a:latin typeface="Arial"/>
              <a:ea typeface="ＭＳ Ｐゴシック"/>
              <a:cs typeface="+mn-cs"/>
            </a:endParaRPr>
          </a:p>
        </p:txBody>
      </p:sp>
      <p:sp>
        <p:nvSpPr>
          <p:cNvPr id="23" name="Arc 22"/>
          <p:cNvSpPr/>
          <p:nvPr>
            <p:custDataLst>
              <p:tags r:id="rId38"/>
            </p:custDataLst>
          </p:nvPr>
        </p:nvSpPr>
        <p:spPr bwMode="gray">
          <a:xfrm>
            <a:off x="8358188" y="4297363"/>
            <a:ext cx="187325" cy="187325"/>
          </a:xfrm>
          <a:prstGeom prst="arc">
            <a:avLst>
              <a:gd name="adj1" fmla="val 16200000"/>
              <a:gd name="adj2" fmla="val 10800000"/>
            </a:avLst>
          </a:prstGeom>
          <a:solidFill>
            <a:schemeClr val="tx1"/>
          </a:solidFill>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267" name="Oval 266"/>
          <p:cNvSpPr/>
          <p:nvPr>
            <p:custDataLst>
              <p:tags r:id="rId39"/>
            </p:custDataLst>
          </p:nvPr>
        </p:nvSpPr>
        <p:spPr bwMode="auto">
          <a:xfrm>
            <a:off x="8358188" y="5118100"/>
            <a:ext cx="187325" cy="18732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smtClean="0">
              <a:ln>
                <a:noFill/>
              </a:ln>
              <a:solidFill>
                <a:srgbClr val="003896"/>
              </a:solidFill>
              <a:effectLst/>
              <a:uLnTx/>
              <a:uFillTx/>
              <a:latin typeface="Arial"/>
              <a:ea typeface="ＭＳ Ｐゴシック"/>
              <a:cs typeface="+mn-cs"/>
            </a:endParaRPr>
          </a:p>
        </p:txBody>
      </p:sp>
      <p:sp>
        <p:nvSpPr>
          <p:cNvPr id="269" name="Oval 268"/>
          <p:cNvSpPr/>
          <p:nvPr>
            <p:custDataLst>
              <p:tags r:id="rId40"/>
            </p:custDataLst>
          </p:nvPr>
        </p:nvSpPr>
        <p:spPr bwMode="auto">
          <a:xfrm>
            <a:off x="8358188" y="6211888"/>
            <a:ext cx="187325" cy="18732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smtClean="0">
              <a:ln>
                <a:noFill/>
              </a:ln>
              <a:solidFill>
                <a:srgbClr val="003896"/>
              </a:solidFill>
              <a:effectLst/>
              <a:uLnTx/>
              <a:uFillTx/>
              <a:latin typeface="Arial"/>
              <a:ea typeface="ＭＳ Ｐゴシック"/>
              <a:cs typeface="+mn-cs"/>
            </a:endParaRPr>
          </a:p>
        </p:txBody>
      </p:sp>
      <p:sp>
        <p:nvSpPr>
          <p:cNvPr id="24" name="Arc 23"/>
          <p:cNvSpPr/>
          <p:nvPr>
            <p:custDataLst>
              <p:tags r:id="rId41"/>
            </p:custDataLst>
          </p:nvPr>
        </p:nvSpPr>
        <p:spPr bwMode="gray">
          <a:xfrm>
            <a:off x="8358188" y="6211888"/>
            <a:ext cx="187325" cy="187325"/>
          </a:xfrm>
          <a:prstGeom prst="arc">
            <a:avLst>
              <a:gd name="adj1" fmla="val 16200000"/>
              <a:gd name="adj2" fmla="val 10800000"/>
            </a:avLst>
          </a:prstGeom>
          <a:solidFill>
            <a:schemeClr val="tx1"/>
          </a:solidFill>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nvGrpSpPr>
          <p:cNvPr id="27" name="Group 26"/>
          <p:cNvGrpSpPr/>
          <p:nvPr>
            <p:custDataLst>
              <p:tags r:id="rId42"/>
            </p:custDataLst>
          </p:nvPr>
        </p:nvGrpSpPr>
        <p:grpSpPr>
          <a:xfrm>
            <a:off x="4373563" y="1009427"/>
            <a:ext cx="1818704" cy="212780"/>
            <a:chOff x="4499992" y="1009427"/>
            <a:chExt cx="1818704" cy="212780"/>
          </a:xfrm>
        </p:grpSpPr>
        <p:grpSp>
          <p:nvGrpSpPr>
            <p:cNvPr id="26" name="Group 25"/>
            <p:cNvGrpSpPr/>
            <p:nvPr/>
          </p:nvGrpSpPr>
          <p:grpSpPr>
            <a:xfrm>
              <a:off x="6131371" y="1009427"/>
              <a:ext cx="187325" cy="187325"/>
              <a:chOff x="6131371" y="1009427"/>
              <a:chExt cx="187325" cy="187325"/>
            </a:xfrm>
          </p:grpSpPr>
          <p:sp>
            <p:nvSpPr>
              <p:cNvPr id="155" name="Oval 154"/>
              <p:cNvSpPr/>
              <p:nvPr>
                <p:custDataLst>
                  <p:tags r:id="rId51"/>
                </p:custDataLst>
              </p:nvPr>
            </p:nvSpPr>
            <p:spPr bwMode="auto">
              <a:xfrm>
                <a:off x="6131371" y="1009427"/>
                <a:ext cx="187325" cy="18732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3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159" name="Arc 158"/>
              <p:cNvSpPr/>
              <p:nvPr>
                <p:custDataLst>
                  <p:tags r:id="rId52"/>
                </p:custDataLst>
              </p:nvPr>
            </p:nvSpPr>
            <p:spPr bwMode="gray">
              <a:xfrm>
                <a:off x="6131371" y="1009427"/>
                <a:ext cx="187324" cy="187324"/>
              </a:xfrm>
              <a:prstGeom prst="arc">
                <a:avLst>
                  <a:gd name="adj1" fmla="val 16200000"/>
                  <a:gd name="adj2" fmla="val 5400000"/>
                </a:avLst>
              </a:prstGeom>
              <a:solidFill>
                <a:schemeClr val="tx1"/>
              </a:solidFill>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3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sp>
          <p:nvSpPr>
            <p:cNvPr id="270" name="Rectangle 2"/>
            <p:cNvSpPr txBox="1">
              <a:spLocks/>
            </p:cNvSpPr>
            <p:nvPr>
              <p:custDataLst>
                <p:tags r:id="rId50"/>
              </p:custDataLst>
            </p:nvPr>
          </p:nvSpPr>
          <p:spPr>
            <a:xfrm>
              <a:off x="4499992" y="1022152"/>
              <a:ext cx="1699586" cy="200055"/>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0" marR="0" lvl="0" indent="0" algn="l" defTabSz="895350" rtl="0" eaLnBrk="1" fontAlgn="auto" latinLnBrk="0" hangingPunct="1">
                <a:lnSpc>
                  <a:spcPct val="100000"/>
                </a:lnSpc>
                <a:spcBef>
                  <a:spcPts val="0"/>
                </a:spcBef>
                <a:spcAft>
                  <a:spcPts val="0"/>
                </a:spcAft>
                <a:buClr>
                  <a:srgbClr val="83725B"/>
                </a:buClr>
                <a:buSzTx/>
                <a:buFontTx/>
                <a:buNone/>
                <a:tabLst/>
                <a:defRPr/>
              </a:pPr>
              <a:r>
                <a:rPr kumimoji="0" lang="en-US" sz="1300" b="0" i="0" u="none" strike="noStrike" kern="1200" cap="none" spc="0" normalizeH="0" baseline="0" noProof="0" dirty="0" smtClean="0">
                  <a:ln>
                    <a:noFill/>
                  </a:ln>
                  <a:solidFill>
                    <a:srgbClr val="003896"/>
                  </a:solidFill>
                  <a:effectLst/>
                  <a:uLnTx/>
                  <a:uFillTx/>
                  <a:latin typeface="Arial"/>
                  <a:ea typeface="ＭＳ Ｐゴシック"/>
                  <a:cs typeface="+mn-cs"/>
                </a:rPr>
                <a:t>Partially implemented</a:t>
              </a:r>
              <a:endParaRPr kumimoji="0" lang="en-US" sz="13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sp>
        <p:nvSpPr>
          <p:cNvPr id="273" name="Rectangle 2"/>
          <p:cNvSpPr txBox="1">
            <a:spLocks/>
          </p:cNvSpPr>
          <p:nvPr>
            <p:custDataLst>
              <p:tags r:id="rId43"/>
            </p:custDataLst>
          </p:nvPr>
        </p:nvSpPr>
        <p:spPr>
          <a:xfrm>
            <a:off x="6318250" y="1022152"/>
            <a:ext cx="1699586" cy="200055"/>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0" marR="0" lvl="0" indent="0" algn="l" defTabSz="895350" rtl="0" eaLnBrk="1" fontAlgn="auto" latinLnBrk="0" hangingPunct="1">
              <a:lnSpc>
                <a:spcPct val="100000"/>
              </a:lnSpc>
              <a:spcBef>
                <a:spcPts val="0"/>
              </a:spcBef>
              <a:spcAft>
                <a:spcPts val="0"/>
              </a:spcAft>
              <a:buClr>
                <a:srgbClr val="83725B"/>
              </a:buClr>
              <a:buSzTx/>
              <a:buFontTx/>
              <a:buNone/>
              <a:tabLst/>
              <a:defRPr/>
            </a:pPr>
            <a:r>
              <a:rPr kumimoji="0" lang="en-US" sz="1300" b="0" i="0" u="none" strike="noStrike" kern="1200" cap="none" spc="0" normalizeH="0" baseline="0" noProof="0" dirty="0" smtClean="0">
                <a:ln>
                  <a:noFill/>
                </a:ln>
                <a:solidFill>
                  <a:srgbClr val="003896"/>
                </a:solidFill>
                <a:effectLst/>
                <a:uLnTx/>
                <a:uFillTx/>
                <a:latin typeface="Arial"/>
                <a:ea typeface="ＭＳ Ｐゴシック"/>
                <a:cs typeface="+mn-cs"/>
              </a:rPr>
              <a:t>Close to completion </a:t>
            </a:r>
            <a:endParaRPr kumimoji="0" lang="en-US" sz="13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278" name="Rectangle 2"/>
          <p:cNvSpPr txBox="1">
            <a:spLocks/>
          </p:cNvSpPr>
          <p:nvPr>
            <p:custDataLst>
              <p:tags r:id="rId44"/>
            </p:custDataLst>
          </p:nvPr>
        </p:nvSpPr>
        <p:spPr>
          <a:xfrm>
            <a:off x="8172400" y="1022153"/>
            <a:ext cx="629902" cy="200055"/>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0" marR="0" lvl="0" indent="0" algn="l" defTabSz="895350" rtl="0" eaLnBrk="1" fontAlgn="auto" latinLnBrk="0" hangingPunct="1">
              <a:lnSpc>
                <a:spcPct val="100000"/>
              </a:lnSpc>
              <a:spcBef>
                <a:spcPts val="0"/>
              </a:spcBef>
              <a:spcAft>
                <a:spcPts val="0"/>
              </a:spcAft>
              <a:buClr>
                <a:srgbClr val="83725B"/>
              </a:buClr>
              <a:buSzTx/>
              <a:buFontTx/>
              <a:buNone/>
              <a:tabLst/>
              <a:defRPr/>
            </a:pPr>
            <a:r>
              <a:rPr kumimoji="0" lang="en-US" sz="1300" b="0" i="0" u="none" strike="noStrike" kern="1200" cap="none" spc="0" normalizeH="0" baseline="0" noProof="0" dirty="0" smtClean="0">
                <a:ln>
                  <a:noFill/>
                </a:ln>
                <a:solidFill>
                  <a:srgbClr val="003896"/>
                </a:solidFill>
                <a:effectLst/>
                <a:uLnTx/>
                <a:uFillTx/>
                <a:latin typeface="Arial"/>
                <a:ea typeface="ＭＳ Ｐゴシック"/>
                <a:cs typeface="+mn-cs"/>
              </a:rPr>
              <a:t>Closed</a:t>
            </a:r>
            <a:endParaRPr kumimoji="0" lang="en-US" sz="13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281" name="Oval 280"/>
          <p:cNvSpPr/>
          <p:nvPr>
            <p:custDataLst>
              <p:tags r:id="rId45"/>
            </p:custDataLst>
          </p:nvPr>
        </p:nvSpPr>
        <p:spPr bwMode="auto">
          <a:xfrm>
            <a:off x="8753475" y="1028700"/>
            <a:ext cx="187325" cy="18732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smtClean="0">
              <a:ln>
                <a:noFill/>
              </a:ln>
              <a:solidFill>
                <a:srgbClr val="003896"/>
              </a:solidFill>
              <a:effectLst/>
              <a:uLnTx/>
              <a:uFillTx/>
              <a:latin typeface="Arial"/>
              <a:ea typeface="ＭＳ Ｐゴシック"/>
              <a:cs typeface="+mn-cs"/>
            </a:endParaRPr>
          </a:p>
        </p:txBody>
      </p:sp>
      <p:sp>
        <p:nvSpPr>
          <p:cNvPr id="282" name="Oval 281"/>
          <p:cNvSpPr/>
          <p:nvPr>
            <p:custDataLst>
              <p:tags r:id="rId46"/>
            </p:custDataLst>
          </p:nvPr>
        </p:nvSpPr>
        <p:spPr bwMode="auto">
          <a:xfrm>
            <a:off x="7824788" y="1028700"/>
            <a:ext cx="187325" cy="18732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smtClean="0">
              <a:ln>
                <a:noFill/>
              </a:ln>
              <a:solidFill>
                <a:srgbClr val="003896"/>
              </a:solidFill>
              <a:effectLst/>
              <a:uLnTx/>
              <a:uFillTx/>
              <a:latin typeface="Arial"/>
              <a:ea typeface="ＭＳ Ｐゴシック"/>
              <a:cs typeface="+mn-cs"/>
            </a:endParaRPr>
          </a:p>
        </p:txBody>
      </p:sp>
      <p:sp>
        <p:nvSpPr>
          <p:cNvPr id="28" name="Arc 27"/>
          <p:cNvSpPr/>
          <p:nvPr>
            <p:custDataLst>
              <p:tags r:id="rId47"/>
            </p:custDataLst>
          </p:nvPr>
        </p:nvSpPr>
        <p:spPr bwMode="gray">
          <a:xfrm>
            <a:off x="7824788" y="1028700"/>
            <a:ext cx="187325" cy="187325"/>
          </a:xfrm>
          <a:prstGeom prst="arc">
            <a:avLst>
              <a:gd name="adj1" fmla="val 16200000"/>
              <a:gd name="adj2" fmla="val 10800000"/>
            </a:avLst>
          </a:prstGeom>
          <a:solidFill>
            <a:schemeClr val="tx1"/>
          </a:solidFill>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55" name="Oval 54"/>
          <p:cNvSpPr/>
          <p:nvPr>
            <p:custDataLst>
              <p:tags r:id="rId48"/>
            </p:custDataLst>
          </p:nvPr>
        </p:nvSpPr>
        <p:spPr bwMode="auto">
          <a:xfrm>
            <a:off x="8358188" y="5827713"/>
            <a:ext cx="187325" cy="18732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smtClean="0">
              <a:ln>
                <a:noFill/>
              </a:ln>
              <a:solidFill>
                <a:srgbClr val="003896"/>
              </a:solidFill>
              <a:effectLst/>
              <a:uLnTx/>
              <a:uFillTx/>
              <a:latin typeface="Arial"/>
              <a:ea typeface="ＭＳ Ｐゴシック"/>
              <a:cs typeface="+mn-cs"/>
            </a:endParaRPr>
          </a:p>
        </p:txBody>
      </p:sp>
      <p:sp>
        <p:nvSpPr>
          <p:cNvPr id="56" name="Arc 55"/>
          <p:cNvSpPr/>
          <p:nvPr>
            <p:custDataLst>
              <p:tags r:id="rId49"/>
            </p:custDataLst>
          </p:nvPr>
        </p:nvSpPr>
        <p:spPr bwMode="gray">
          <a:xfrm>
            <a:off x="8358188" y="5827713"/>
            <a:ext cx="187324" cy="187325"/>
          </a:xfrm>
          <a:prstGeom prst="arc">
            <a:avLst>
              <a:gd name="adj1" fmla="val 16200000"/>
              <a:gd name="adj2" fmla="val 10800000"/>
            </a:avLst>
          </a:prstGeom>
          <a:solidFill>
            <a:schemeClr val="tx1"/>
          </a:solidFill>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a:ea typeface="ＭＳ Ｐゴシック"/>
              <a:cs typeface="+mn-cs"/>
            </a:endParaRPr>
          </a:p>
        </p:txBody>
      </p:sp>
    </p:spTree>
    <p:extLst>
      <p:ext uri="{BB962C8B-B14F-4D97-AF65-F5344CB8AC3E}">
        <p14:creationId xmlns:p14="http://schemas.microsoft.com/office/powerpoint/2010/main" xmlns="" val="845628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extLst/>
          </p:nvPr>
        </p:nvGraphicFramePr>
        <p:xfrm>
          <a:off x="1588" y="1588"/>
          <a:ext cx="1587" cy="1587"/>
        </p:xfrm>
        <a:graphic>
          <a:graphicData uri="http://schemas.openxmlformats.org/presentationml/2006/ole">
            <p:oleObj spid="_x0000_s110757" name="think-cell Slide" r:id="rId3" imgW="360" imgH="360" progId="">
              <p:embed/>
            </p:oleObj>
          </a:graphicData>
        </a:graphic>
      </p:graphicFrame>
      <p:sp>
        <p:nvSpPr>
          <p:cNvPr id="22" name="Rectangle 21"/>
          <p:cNvSpPr/>
          <p:nvPr/>
        </p:nvSpPr>
        <p:spPr>
          <a:xfrm>
            <a:off x="323528" y="1089247"/>
            <a:ext cx="8568952" cy="5256584"/>
          </a:xfrm>
          <a:prstGeom prst="rect">
            <a:avLst/>
          </a:prstGeom>
          <a:solidFill>
            <a:schemeClr val="bg1"/>
          </a:solidFill>
          <a:ln w="9525">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smtClean="0">
              <a:ln>
                <a:noFill/>
              </a:ln>
              <a:solidFill>
                <a:srgbClr val="003896"/>
              </a:solidFill>
              <a:effectLst/>
              <a:uLnTx/>
              <a:uFillTx/>
              <a:latin typeface="Arial"/>
              <a:ea typeface="ＭＳ Ｐゴシック"/>
              <a:cs typeface="+mn-cs"/>
            </a:endParaRPr>
          </a:p>
        </p:txBody>
      </p:sp>
      <p:sp>
        <p:nvSpPr>
          <p:cNvPr id="2" name="Title 1"/>
          <p:cNvSpPr>
            <a:spLocks noGrp="1"/>
          </p:cNvSpPr>
          <p:nvPr>
            <p:ph type="title"/>
          </p:nvPr>
        </p:nvSpPr>
        <p:spPr>
          <a:xfrm>
            <a:off x="174625" y="159861"/>
            <a:ext cx="7024688" cy="738664"/>
          </a:xfrm>
        </p:spPr>
        <p:txBody>
          <a:bodyPr/>
          <a:lstStyle/>
          <a:p>
            <a:r>
              <a:rPr lang="en-US" dirty="0" smtClean="0"/>
              <a:t>Remedial actions of coal quality issues identified by internal and external audits</a:t>
            </a:r>
            <a:endParaRPr lang="en-ZA" dirty="0"/>
          </a:p>
        </p:txBody>
      </p:sp>
      <p:sp>
        <p:nvSpPr>
          <p:cNvPr id="3" name="Rectangle 2"/>
          <p:cNvSpPr/>
          <p:nvPr/>
        </p:nvSpPr>
        <p:spPr>
          <a:xfrm>
            <a:off x="539552" y="1661900"/>
            <a:ext cx="1800200" cy="584775"/>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3896"/>
                </a:solidFill>
                <a:effectLst/>
                <a:uLnTx/>
                <a:uFillTx/>
                <a:latin typeface="Arial"/>
                <a:ea typeface="ＭＳ Ｐゴシック"/>
                <a:cs typeface="+mn-cs"/>
              </a:rPr>
              <a:t>July 2015</a:t>
            </a:r>
            <a:endParaRPr kumimoji="0" lang="en-ZA" sz="1600" b="0" i="0" u="none" strike="noStrike" kern="1200" cap="none" spc="0" normalizeH="0" baseline="0" noProof="0" dirty="0" smtClean="0">
              <a:ln>
                <a:noFill/>
              </a:ln>
              <a:solidFill>
                <a:srgbClr val="003896"/>
              </a:solidFill>
              <a:effectLst/>
              <a:uLnTx/>
              <a:uFillTx/>
              <a:latin typeface="Arial"/>
              <a:ea typeface="ＭＳ Ｐゴシック"/>
              <a:cs typeface="+mn-cs"/>
            </a:endParaRPr>
          </a:p>
        </p:txBody>
      </p:sp>
      <p:cxnSp>
        <p:nvCxnSpPr>
          <p:cNvPr id="5" name="Straight Connector 4"/>
          <p:cNvCxnSpPr/>
          <p:nvPr/>
        </p:nvCxnSpPr>
        <p:spPr>
          <a:xfrm>
            <a:off x="539552" y="1589892"/>
            <a:ext cx="18002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483768" y="1589892"/>
            <a:ext cx="288032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580112" y="1589892"/>
            <a:ext cx="288032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7544" y="1290246"/>
            <a:ext cx="62869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3896"/>
                </a:solidFill>
                <a:effectLst/>
                <a:uLnTx/>
                <a:uFillTx/>
                <a:latin typeface="Arial"/>
                <a:ea typeface="ＭＳ Ｐゴシック"/>
                <a:cs typeface="+mn-cs"/>
              </a:rPr>
              <a:t>Date</a:t>
            </a:r>
            <a:endParaRPr kumimoji="0" lang="en-ZA" sz="1600" b="1"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10" name="TextBox 9"/>
          <p:cNvSpPr txBox="1"/>
          <p:nvPr/>
        </p:nvSpPr>
        <p:spPr>
          <a:xfrm>
            <a:off x="2411760" y="1290246"/>
            <a:ext cx="7425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3896"/>
                </a:solidFill>
                <a:effectLst/>
                <a:uLnTx/>
                <a:uFillTx/>
                <a:latin typeface="Arial"/>
                <a:ea typeface="ＭＳ Ｐゴシック"/>
                <a:cs typeface="+mn-cs"/>
              </a:rPr>
              <a:t>Event</a:t>
            </a:r>
            <a:endParaRPr kumimoji="0" lang="en-ZA" sz="1600" b="1"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11" name="TextBox 10"/>
          <p:cNvSpPr txBox="1"/>
          <p:nvPr/>
        </p:nvSpPr>
        <p:spPr>
          <a:xfrm>
            <a:off x="5580112" y="1290246"/>
            <a:ext cx="318067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3896"/>
                </a:solidFill>
                <a:effectLst/>
                <a:uLnTx/>
                <a:uFillTx/>
                <a:latin typeface="Arial"/>
                <a:ea typeface="ＭＳ Ｐゴシック"/>
                <a:cs typeface="+mn-cs"/>
              </a:rPr>
              <a:t> Outcomes and Consequences</a:t>
            </a:r>
            <a:endParaRPr kumimoji="0" lang="en-ZA" sz="1600" b="1"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12" name="TextBox 11"/>
          <p:cNvSpPr txBox="1"/>
          <p:nvPr/>
        </p:nvSpPr>
        <p:spPr>
          <a:xfrm>
            <a:off x="2483768" y="1661900"/>
            <a:ext cx="2880320"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3896"/>
                </a:solidFill>
                <a:effectLst/>
                <a:uLnTx/>
                <a:uFillTx/>
                <a:latin typeface="Arial"/>
                <a:ea typeface="ＭＳ Ｐゴシック"/>
                <a:cs typeface="+mn-cs"/>
              </a:rPr>
              <a:t>Tegeta coal quality concern raised</a:t>
            </a:r>
            <a:endParaRPr kumimoji="0" lang="en-ZA"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13" name="Rectangle 12"/>
          <p:cNvSpPr/>
          <p:nvPr/>
        </p:nvSpPr>
        <p:spPr>
          <a:xfrm>
            <a:off x="539552" y="2416657"/>
            <a:ext cx="1800200" cy="107896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3896"/>
                </a:solidFill>
                <a:effectLst/>
                <a:uLnTx/>
                <a:uFillTx/>
                <a:latin typeface="Arial"/>
                <a:ea typeface="ＭＳ Ｐゴシック"/>
                <a:cs typeface="+mn-cs"/>
              </a:rPr>
              <a:t>August 2015</a:t>
            </a:r>
            <a:endParaRPr kumimoji="0" lang="en-ZA" sz="1600" b="0" i="0" u="none" strike="noStrike" kern="1200" cap="none" spc="0" normalizeH="0" baseline="0" noProof="0" dirty="0" smtClean="0">
              <a:ln>
                <a:noFill/>
              </a:ln>
              <a:solidFill>
                <a:srgbClr val="003896"/>
              </a:solidFill>
              <a:effectLst/>
              <a:uLnTx/>
              <a:uFillTx/>
              <a:latin typeface="Arial"/>
              <a:ea typeface="ＭＳ Ｐゴシック"/>
              <a:cs typeface="+mn-cs"/>
            </a:endParaRPr>
          </a:p>
        </p:txBody>
      </p:sp>
      <p:sp>
        <p:nvSpPr>
          <p:cNvPr id="14" name="TextBox 13"/>
          <p:cNvSpPr txBox="1"/>
          <p:nvPr/>
        </p:nvSpPr>
        <p:spPr>
          <a:xfrm>
            <a:off x="2483767" y="2425437"/>
            <a:ext cx="3205073" cy="10772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3896"/>
                </a:solidFill>
                <a:effectLst/>
                <a:uLnTx/>
                <a:uFillTx/>
                <a:latin typeface="Arial"/>
                <a:ea typeface="ＭＳ Ｐゴシック"/>
                <a:cs typeface="+mn-cs"/>
              </a:rPr>
              <a:t>Tegeta CSA suspended due to quality concerns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3896"/>
                </a:solidFill>
                <a:effectLst/>
                <a:uLnTx/>
                <a:uFillTx/>
                <a:latin typeface="Arial"/>
                <a:ea typeface="ＭＳ Ｐゴシック"/>
                <a:cs typeface="+mn-cs"/>
              </a:rPr>
              <a:t>Two labs suspended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3896"/>
                </a:solidFill>
                <a:effectLst/>
                <a:uLnTx/>
                <a:uFillTx/>
                <a:latin typeface="Arial"/>
                <a:ea typeface="ＭＳ Ｐゴシック"/>
                <a:cs typeface="+mn-cs"/>
              </a:rPr>
              <a:t>Four </a:t>
            </a:r>
            <a:r>
              <a:rPr lang="en-US" sz="1600" dirty="0">
                <a:solidFill>
                  <a:srgbClr val="003896"/>
                </a:solidFill>
                <a:latin typeface="Arial"/>
                <a:ea typeface="ＭＳ Ｐゴシック"/>
              </a:rPr>
              <a:t>e</a:t>
            </a:r>
            <a:r>
              <a:rPr kumimoji="0" lang="en-US" sz="1600" b="0" i="0" u="none" strike="noStrike" kern="1200" cap="none" spc="0" normalizeH="0" baseline="0" noProof="0" dirty="0" smtClean="0">
                <a:ln>
                  <a:noFill/>
                </a:ln>
                <a:solidFill>
                  <a:srgbClr val="003896"/>
                </a:solidFill>
                <a:effectLst/>
                <a:uLnTx/>
                <a:uFillTx/>
                <a:latin typeface="Arial"/>
                <a:ea typeface="ＭＳ Ｐゴシック"/>
                <a:cs typeface="+mn-cs"/>
              </a:rPr>
              <a:t>mployees suspended</a:t>
            </a:r>
            <a:endParaRPr kumimoji="0" lang="en-ZA"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17" name="Rectangle 16"/>
          <p:cNvSpPr/>
          <p:nvPr/>
        </p:nvSpPr>
        <p:spPr>
          <a:xfrm>
            <a:off x="539552" y="3665599"/>
            <a:ext cx="1800200" cy="792091"/>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3896"/>
                </a:solidFill>
                <a:effectLst/>
                <a:uLnTx/>
                <a:uFillTx/>
                <a:latin typeface="Arial"/>
                <a:ea typeface="ＭＳ Ｐゴシック"/>
                <a:cs typeface="+mn-cs"/>
              </a:rPr>
              <a:t>October 2015</a:t>
            </a:r>
            <a:endParaRPr kumimoji="0" lang="en-ZA" sz="1600" b="0" i="0" u="none" strike="noStrike" kern="1200" cap="none" spc="0" normalizeH="0" baseline="0" noProof="0" dirty="0" smtClean="0">
              <a:ln>
                <a:noFill/>
              </a:ln>
              <a:solidFill>
                <a:srgbClr val="003896"/>
              </a:solidFill>
              <a:effectLst/>
              <a:uLnTx/>
              <a:uFillTx/>
              <a:latin typeface="Arial"/>
              <a:ea typeface="ＭＳ Ｐゴシック"/>
              <a:cs typeface="+mn-cs"/>
            </a:endParaRPr>
          </a:p>
        </p:txBody>
      </p:sp>
      <p:cxnSp>
        <p:nvCxnSpPr>
          <p:cNvPr id="19" name="Straight Connector 18"/>
          <p:cNvCxnSpPr/>
          <p:nvPr/>
        </p:nvCxnSpPr>
        <p:spPr>
          <a:xfrm>
            <a:off x="539552" y="3580608"/>
            <a:ext cx="48245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34561" y="1618846"/>
            <a:ext cx="2960858" cy="452431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3896"/>
                </a:solidFill>
                <a:effectLst/>
                <a:uLnTx/>
                <a:uFillTx/>
                <a:latin typeface="Arial"/>
                <a:ea typeface="ＭＳ Ｐゴシック"/>
                <a:cs typeface="+mn-cs"/>
              </a:rPr>
              <a:t>Collusion between</a:t>
            </a:r>
            <a:r>
              <a:rPr kumimoji="0" lang="en-US" sz="1600" b="0" i="0" u="none" strike="noStrike" kern="1200" cap="none" spc="0" normalizeH="0" noProof="0" dirty="0" smtClean="0">
                <a:ln>
                  <a:noFill/>
                </a:ln>
                <a:solidFill>
                  <a:srgbClr val="003896"/>
                </a:solidFill>
                <a:effectLst/>
                <a:uLnTx/>
                <a:uFillTx/>
                <a:latin typeface="Arial"/>
                <a:ea typeface="ＭＳ Ｐゴシック"/>
                <a:cs typeface="+mn-cs"/>
              </a:rPr>
              <a:t> labs and Eskom employees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solidFill>
                  <a:srgbClr val="003896"/>
                </a:solidFill>
                <a:latin typeface="Arial"/>
                <a:ea typeface="ＭＳ Ｐゴシック"/>
              </a:rPr>
              <a:t>Tegeta</a:t>
            </a:r>
            <a:r>
              <a:rPr lang="en-US" sz="1600" dirty="0" smtClean="0">
                <a:solidFill>
                  <a:srgbClr val="003896"/>
                </a:solidFill>
                <a:latin typeface="Arial"/>
                <a:ea typeface="ＭＳ Ｐゴシック"/>
              </a:rPr>
              <a:t> coal was rejected unjustifiably based on reports from labs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solidFill>
                  <a:srgbClr val="003896"/>
                </a:solidFill>
                <a:latin typeface="Arial"/>
                <a:ea typeface="ＭＳ Ｐゴシック"/>
              </a:rPr>
              <a:t>Tegeta CSA reinstated  </a:t>
            </a:r>
            <a:endParaRPr kumimoji="0" lang="en-US" sz="1600" b="0" i="0" u="none" strike="noStrike" kern="1200" cap="none" spc="0" normalizeH="0" baseline="0" noProof="0" dirty="0" smtClean="0">
              <a:ln>
                <a:noFill/>
              </a:ln>
              <a:solidFill>
                <a:srgbClr val="003896"/>
              </a:solidFill>
              <a:effectLst/>
              <a:uLnTx/>
              <a:uFillTx/>
              <a:latin typeface="Arial"/>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3896"/>
                </a:solidFill>
                <a:effectLst/>
                <a:uLnTx/>
                <a:uFillTx/>
                <a:latin typeface="Arial"/>
                <a:ea typeface="ＭＳ Ｐゴシック"/>
                <a:cs typeface="+mn-cs"/>
              </a:rPr>
              <a:t>One employee</a:t>
            </a:r>
            <a:r>
              <a:rPr lang="en-US" sz="1600" dirty="0">
                <a:solidFill>
                  <a:srgbClr val="003896"/>
                </a:solidFill>
                <a:latin typeface="Arial"/>
                <a:ea typeface="ＭＳ Ｐゴシック"/>
              </a:rPr>
              <a:t> </a:t>
            </a:r>
            <a:r>
              <a:rPr lang="en-US" sz="1600" dirty="0" smtClean="0">
                <a:solidFill>
                  <a:srgbClr val="003896"/>
                </a:solidFill>
                <a:latin typeface="Arial"/>
                <a:ea typeface="ＭＳ Ｐゴシック"/>
              </a:rPr>
              <a:t>was disciplined and employment </a:t>
            </a:r>
            <a:r>
              <a:rPr kumimoji="0" lang="en-US" sz="1600" b="0" i="0" u="none" strike="noStrike" kern="1200" cap="none" spc="0" normalizeH="0" baseline="0" noProof="0" dirty="0" smtClean="0">
                <a:ln>
                  <a:noFill/>
                </a:ln>
                <a:solidFill>
                  <a:srgbClr val="003896"/>
                </a:solidFill>
                <a:effectLst/>
                <a:uLnTx/>
                <a:uFillTx/>
                <a:latin typeface="Arial"/>
                <a:ea typeface="ＭＳ Ｐゴシック"/>
                <a:cs typeface="+mn-cs"/>
              </a:rPr>
              <a:t>contract terminated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3896"/>
                </a:solidFill>
                <a:effectLst/>
                <a:uLnTx/>
                <a:uFillTx/>
                <a:latin typeface="Arial"/>
                <a:ea typeface="ＭＳ Ｐゴシック"/>
                <a:cs typeface="+mn-cs"/>
              </a:rPr>
              <a:t>One employee still following disciplinary processes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3896"/>
                </a:solidFill>
                <a:effectLst/>
                <a:uLnTx/>
                <a:uFillTx/>
                <a:latin typeface="Arial"/>
                <a:ea typeface="ＭＳ Ｐゴシック"/>
                <a:cs typeface="+mn-cs"/>
              </a:rPr>
              <a:t>Remaining two employees returned to service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3896"/>
                </a:solidFill>
                <a:effectLst/>
                <a:uLnTx/>
                <a:uFillTx/>
                <a:latin typeface="Arial"/>
                <a:ea typeface="ＭＳ Ｐゴシック"/>
                <a:cs typeface="+mn-cs"/>
              </a:rPr>
              <a:t>One lab returned to service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solidFill>
                  <a:srgbClr val="003896"/>
                </a:solidFill>
                <a:latin typeface="Arial"/>
                <a:ea typeface="ＭＳ Ｐゴシック"/>
              </a:rPr>
              <a:t>Services with the other lab was terminated </a:t>
            </a:r>
            <a:endParaRPr kumimoji="0" lang="en-ZA"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cxnSp>
        <p:nvCxnSpPr>
          <p:cNvPr id="26" name="Straight Connector 25"/>
          <p:cNvCxnSpPr/>
          <p:nvPr/>
        </p:nvCxnSpPr>
        <p:spPr>
          <a:xfrm>
            <a:off x="539552" y="2331666"/>
            <a:ext cx="48245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505816" y="1661900"/>
            <a:ext cx="0" cy="451261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5215481" y="1357614"/>
            <a:ext cx="457889" cy="457889"/>
          </a:xfrm>
          <a:prstGeom prst="ellipse">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smtClean="0">
              <a:ln>
                <a:noFill/>
              </a:ln>
              <a:solidFill>
                <a:srgbClr val="003896"/>
              </a:solidFill>
              <a:effectLst/>
              <a:uLnTx/>
              <a:uFillTx/>
              <a:latin typeface="Arial"/>
              <a:ea typeface="ＭＳ Ｐゴシック"/>
              <a:cs typeface="+mn-cs"/>
            </a:endParaRPr>
          </a:p>
        </p:txBody>
      </p:sp>
      <p:grpSp>
        <p:nvGrpSpPr>
          <p:cNvPr id="36" name="Group 35"/>
          <p:cNvGrpSpPr/>
          <p:nvPr/>
        </p:nvGrpSpPr>
        <p:grpSpPr>
          <a:xfrm>
            <a:off x="5302698" y="1429622"/>
            <a:ext cx="324753" cy="336850"/>
            <a:chOff x="4996306" y="1493796"/>
            <a:chExt cx="324753" cy="336850"/>
          </a:xfrm>
        </p:grpSpPr>
        <p:sp>
          <p:nvSpPr>
            <p:cNvPr id="37" name="Chevron 36"/>
            <p:cNvSpPr/>
            <p:nvPr/>
          </p:nvSpPr>
          <p:spPr>
            <a:xfrm>
              <a:off x="4996306" y="1549098"/>
              <a:ext cx="153983" cy="22624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8" name="Chevron 37"/>
            <p:cNvSpPr/>
            <p:nvPr/>
          </p:nvSpPr>
          <p:spPr>
            <a:xfrm>
              <a:off x="5091794" y="1493796"/>
              <a:ext cx="229265" cy="336850"/>
            </a:xfrm>
            <a:prstGeom prst="chevron">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grpSp>
      <p:sp>
        <p:nvSpPr>
          <p:cNvPr id="41" name="TextBox 40"/>
          <p:cNvSpPr txBox="1"/>
          <p:nvPr/>
        </p:nvSpPr>
        <p:spPr>
          <a:xfrm>
            <a:off x="2483768" y="3647831"/>
            <a:ext cx="2880320"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3896"/>
                </a:solidFill>
                <a:effectLst/>
                <a:uLnTx/>
                <a:uFillTx/>
                <a:latin typeface="Arial"/>
                <a:ea typeface="ＭＳ Ｐゴシック"/>
                <a:cs typeface="+mn-cs"/>
              </a:rPr>
              <a:t>Internal and external audits conducted at the two labs</a:t>
            </a:r>
            <a:endParaRPr kumimoji="0" lang="en-ZA"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42" name="Rectangle 41"/>
          <p:cNvSpPr/>
          <p:nvPr/>
        </p:nvSpPr>
        <p:spPr>
          <a:xfrm>
            <a:off x="539552" y="4627672"/>
            <a:ext cx="1800200" cy="792091"/>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3896"/>
                </a:solidFill>
                <a:effectLst/>
                <a:uLnTx/>
                <a:uFillTx/>
                <a:latin typeface="Arial"/>
                <a:ea typeface="ＭＳ Ｐゴシック"/>
                <a:cs typeface="+mn-cs"/>
              </a:rPr>
              <a:t>November 2015</a:t>
            </a:r>
            <a:endParaRPr kumimoji="0" lang="en-ZA" sz="1600" b="0" i="0" u="none" strike="noStrike" kern="1200" cap="none" spc="0" normalizeH="0" baseline="0" noProof="0" dirty="0" smtClean="0">
              <a:ln>
                <a:noFill/>
              </a:ln>
              <a:solidFill>
                <a:srgbClr val="003896"/>
              </a:solidFill>
              <a:effectLst/>
              <a:uLnTx/>
              <a:uFillTx/>
              <a:latin typeface="Arial"/>
              <a:ea typeface="ＭＳ Ｐゴシック"/>
              <a:cs typeface="+mn-cs"/>
            </a:endParaRPr>
          </a:p>
        </p:txBody>
      </p:sp>
      <p:cxnSp>
        <p:nvCxnSpPr>
          <p:cNvPr id="43" name="Straight Connector 42"/>
          <p:cNvCxnSpPr/>
          <p:nvPr/>
        </p:nvCxnSpPr>
        <p:spPr>
          <a:xfrm>
            <a:off x="539552" y="4542681"/>
            <a:ext cx="48245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483768" y="4614227"/>
            <a:ext cx="2880320"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3896"/>
                </a:solidFill>
                <a:effectLst/>
                <a:uLnTx/>
                <a:uFillTx/>
                <a:latin typeface="Arial"/>
                <a:ea typeface="ＭＳ Ｐゴシック"/>
                <a:cs typeface="+mn-cs"/>
              </a:rPr>
              <a:t>Non-conformances communicated to one lab to correct</a:t>
            </a:r>
            <a:endParaRPr kumimoji="0" lang="en-ZA"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cxnSp>
        <p:nvCxnSpPr>
          <p:cNvPr id="47" name="Straight Connector 46"/>
          <p:cNvCxnSpPr/>
          <p:nvPr/>
        </p:nvCxnSpPr>
        <p:spPr>
          <a:xfrm>
            <a:off x="539552" y="5504753"/>
            <a:ext cx="48245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539552" y="5589744"/>
            <a:ext cx="1800200" cy="584775"/>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3896"/>
                </a:solidFill>
                <a:effectLst/>
                <a:uLnTx/>
                <a:uFillTx/>
                <a:latin typeface="Arial"/>
                <a:ea typeface="ＭＳ Ｐゴシック"/>
                <a:cs typeface="+mn-cs"/>
              </a:rPr>
              <a:t>February 2016</a:t>
            </a:r>
            <a:endParaRPr kumimoji="0" lang="en-ZA" sz="1600" b="0" i="0" u="none" strike="noStrike" kern="1200" cap="none" spc="0" normalizeH="0" baseline="0" noProof="0" dirty="0" smtClean="0">
              <a:ln>
                <a:noFill/>
              </a:ln>
              <a:solidFill>
                <a:srgbClr val="003896"/>
              </a:solidFill>
              <a:effectLst/>
              <a:uLnTx/>
              <a:uFillTx/>
              <a:latin typeface="Arial"/>
              <a:ea typeface="ＭＳ Ｐゴシック"/>
              <a:cs typeface="+mn-cs"/>
            </a:endParaRPr>
          </a:p>
        </p:txBody>
      </p:sp>
      <p:sp>
        <p:nvSpPr>
          <p:cNvPr id="49" name="TextBox 48"/>
          <p:cNvSpPr txBox="1"/>
          <p:nvPr/>
        </p:nvSpPr>
        <p:spPr>
          <a:xfrm>
            <a:off x="2483768" y="5589744"/>
            <a:ext cx="2880320"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3896"/>
                </a:solidFill>
                <a:effectLst/>
                <a:uLnTx/>
                <a:uFillTx/>
                <a:latin typeface="Arial"/>
                <a:ea typeface="ＭＳ Ｐゴシック"/>
                <a:cs typeface="+mn-cs"/>
              </a:rPr>
              <a:t>Suspension of one of the labs lifted</a:t>
            </a:r>
            <a:endParaRPr kumimoji="0" lang="en-ZA" sz="1600" b="0" i="0" u="none" strike="noStrike" kern="1200" cap="none" spc="0" normalizeH="0" baseline="0" noProof="0" dirty="0">
              <a:ln>
                <a:noFill/>
              </a:ln>
              <a:solidFill>
                <a:srgbClr val="003896"/>
              </a:solidFill>
              <a:effectLst/>
              <a:uLnTx/>
              <a:uFillTx/>
              <a:latin typeface="Arial"/>
              <a:ea typeface="ＭＳ Ｐゴシック"/>
              <a:cs typeface="+mn-cs"/>
            </a:endParaRPr>
          </a:p>
        </p:txBody>
      </p:sp>
    </p:spTree>
    <p:extLst>
      <p:ext uri="{BB962C8B-B14F-4D97-AF65-F5344CB8AC3E}">
        <p14:creationId xmlns:p14="http://schemas.microsoft.com/office/powerpoint/2010/main" xmlns="" val="2128363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780" y="2564904"/>
            <a:ext cx="8856984" cy="129614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33131" name="Title 2"/>
          <p:cNvSpPr>
            <a:spLocks noGrp="1"/>
          </p:cNvSpPr>
          <p:nvPr>
            <p:ph type="title"/>
          </p:nvPr>
        </p:nvSpPr>
        <p:spPr>
          <a:xfrm>
            <a:off x="436563" y="166688"/>
            <a:ext cx="6519862" cy="666750"/>
          </a:xfrm>
        </p:spPr>
        <p:txBody>
          <a:bodyPr/>
          <a:lstStyle/>
          <a:p>
            <a:r>
              <a:rPr lang="en-US" altLang="en-US" dirty="0" smtClean="0"/>
              <a:t>Contents</a:t>
            </a:r>
            <a:endParaRPr lang="en-ZA" altLang="en-US" dirty="0" smtClean="0"/>
          </a:p>
        </p:txBody>
      </p:sp>
      <p:sp>
        <p:nvSpPr>
          <p:cNvPr id="15" name="Rectangle 35874"/>
          <p:cNvSpPr txBox="1">
            <a:spLocks noChangeArrowheads="1"/>
          </p:cNvSpPr>
          <p:nvPr/>
        </p:nvSpPr>
        <p:spPr bwMode="auto">
          <a:xfrm>
            <a:off x="358072" y="1149316"/>
            <a:ext cx="8462400" cy="5042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marL="457200" indent="-457200">
              <a:lnSpc>
                <a:spcPct val="200000"/>
              </a:lnSpc>
              <a:spcBef>
                <a:spcPts val="1000"/>
              </a:spcBef>
              <a:buClrTx/>
              <a:buFont typeface="+mj-lt"/>
              <a:buAutoNum type="arabicPeriod"/>
            </a:pPr>
            <a:r>
              <a:rPr lang="en-US" altLang="en-US" sz="2000" dirty="0" smtClean="0">
                <a:latin typeface="Arial"/>
                <a:sym typeface="Arial" pitchFamily="34" charset="0"/>
              </a:rPr>
              <a:t>Context </a:t>
            </a:r>
            <a:r>
              <a:rPr lang="en-US" altLang="en-US" sz="2000" dirty="0">
                <a:latin typeface="Arial"/>
                <a:sym typeface="Arial" pitchFamily="34" charset="0"/>
              </a:rPr>
              <a:t>of Eskom’s Coal procurement </a:t>
            </a:r>
            <a:endParaRPr lang="en-US" altLang="en-US" sz="2000" dirty="0" smtClean="0">
              <a:latin typeface="Arial"/>
              <a:sym typeface="Arial" pitchFamily="34" charset="0"/>
            </a:endParaRPr>
          </a:p>
          <a:p>
            <a:pPr marL="457200" indent="-457200">
              <a:lnSpc>
                <a:spcPct val="200000"/>
              </a:lnSpc>
              <a:spcBef>
                <a:spcPts val="1000"/>
              </a:spcBef>
              <a:buClrTx/>
              <a:buFont typeface="+mj-lt"/>
              <a:buAutoNum type="arabicPeriod"/>
            </a:pPr>
            <a:r>
              <a:rPr lang="en-US" altLang="en-US" sz="2000" dirty="0">
                <a:latin typeface="Arial"/>
                <a:sym typeface="Arial" pitchFamily="34" charset="0"/>
              </a:rPr>
              <a:t>Findings from the PwC 2015 and 2016 </a:t>
            </a:r>
            <a:r>
              <a:rPr lang="en-US" altLang="en-US" sz="2000" dirty="0" smtClean="0">
                <a:latin typeface="Arial"/>
                <a:sym typeface="Arial" pitchFamily="34" charset="0"/>
              </a:rPr>
              <a:t>Report</a:t>
            </a:r>
          </a:p>
          <a:p>
            <a:pPr marL="457200" indent="-457200">
              <a:lnSpc>
                <a:spcPct val="200000"/>
              </a:lnSpc>
              <a:spcBef>
                <a:spcPts val="1000"/>
              </a:spcBef>
              <a:buClrTx/>
              <a:buFont typeface="+mj-lt"/>
              <a:buAutoNum type="arabicPeriod"/>
            </a:pPr>
            <a:r>
              <a:rPr lang="en-US" altLang="en-US" sz="2000" dirty="0" smtClean="0">
                <a:latin typeface="Arial"/>
                <a:sym typeface="Arial" pitchFamily="34" charset="0"/>
              </a:rPr>
              <a:t>Summary </a:t>
            </a:r>
            <a:r>
              <a:rPr lang="en-US" altLang="en-US" sz="2000" dirty="0">
                <a:latin typeface="Arial"/>
                <a:sym typeface="Arial" pitchFamily="34" charset="0"/>
              </a:rPr>
              <a:t>of Draft 2017 National Treasury Report Conclusions and Eskom </a:t>
            </a:r>
            <a:r>
              <a:rPr lang="en-US" altLang="en-US" sz="2000" dirty="0" smtClean="0">
                <a:latin typeface="Arial"/>
                <a:sym typeface="Arial" pitchFamily="34" charset="0"/>
              </a:rPr>
              <a:t>Comments</a:t>
            </a:r>
          </a:p>
          <a:p>
            <a:pPr marL="457200" indent="-457200">
              <a:lnSpc>
                <a:spcPct val="200000"/>
              </a:lnSpc>
              <a:spcBef>
                <a:spcPts val="1000"/>
              </a:spcBef>
              <a:buClrTx/>
              <a:buFont typeface="+mj-lt"/>
              <a:buAutoNum type="arabicPeriod"/>
            </a:pPr>
            <a:r>
              <a:rPr lang="en-US" altLang="en-US" sz="2000" dirty="0" smtClean="0">
                <a:latin typeface="Arial"/>
                <a:sym typeface="Arial" pitchFamily="34" charset="0"/>
              </a:rPr>
              <a:t>Advice </a:t>
            </a:r>
            <a:r>
              <a:rPr lang="en-US" altLang="en-US" sz="2000" dirty="0">
                <a:latin typeface="Arial"/>
                <a:sym typeface="Arial" pitchFamily="34" charset="0"/>
              </a:rPr>
              <a:t>from Counsel on the Draft National Treasury Report</a:t>
            </a:r>
          </a:p>
          <a:p>
            <a:pPr marL="457200" indent="-457200">
              <a:lnSpc>
                <a:spcPct val="200000"/>
              </a:lnSpc>
              <a:spcBef>
                <a:spcPts val="1000"/>
              </a:spcBef>
              <a:buClrTx/>
              <a:buFont typeface="+mj-lt"/>
              <a:buAutoNum type="arabicPeriod"/>
            </a:pPr>
            <a:r>
              <a:rPr lang="en-US" altLang="en-US" sz="2000" dirty="0" smtClean="0">
                <a:latin typeface="Arial"/>
                <a:sym typeface="Arial" pitchFamily="34" charset="0"/>
              </a:rPr>
              <a:t>Possible implications on Eskom’s business </a:t>
            </a:r>
          </a:p>
          <a:p>
            <a:pPr marL="457200" indent="-457200">
              <a:lnSpc>
                <a:spcPct val="200000"/>
              </a:lnSpc>
              <a:spcBef>
                <a:spcPts val="1000"/>
              </a:spcBef>
              <a:buClrTx/>
              <a:buFont typeface="+mj-lt"/>
              <a:buAutoNum type="arabicPeriod"/>
            </a:pPr>
            <a:r>
              <a:rPr lang="en-US" altLang="en-US" sz="2000" dirty="0" smtClean="0">
                <a:latin typeface="Arial"/>
                <a:sym typeface="Arial" pitchFamily="34" charset="0"/>
              </a:rPr>
              <a:t>Conclusion</a:t>
            </a:r>
          </a:p>
        </p:txBody>
      </p:sp>
    </p:spTree>
    <p:extLst>
      <p:ext uri="{BB962C8B-B14F-4D97-AF65-F5344CB8AC3E}">
        <p14:creationId xmlns:p14="http://schemas.microsoft.com/office/powerpoint/2010/main" xmlns="" val="1191134117"/>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61" y="160633"/>
            <a:ext cx="7025615" cy="738664"/>
          </a:xfrm>
        </p:spPr>
        <p:txBody>
          <a:bodyPr/>
          <a:lstStyle/>
          <a:p>
            <a:r>
              <a:rPr lang="en-US" dirty="0" smtClean="0"/>
              <a:t>Eskom has had continuous engagements with National Treasury regarding Tegeta CSA review</a:t>
            </a:r>
            <a:endParaRPr lang="en-US" dirty="0"/>
          </a:p>
        </p:txBody>
      </p:sp>
      <p:cxnSp>
        <p:nvCxnSpPr>
          <p:cNvPr id="5" name="Straight Connector 4"/>
          <p:cNvCxnSpPr/>
          <p:nvPr/>
        </p:nvCxnSpPr>
        <p:spPr>
          <a:xfrm>
            <a:off x="371687" y="2543070"/>
            <a:ext cx="8606057" cy="20730"/>
          </a:xfrm>
          <a:prstGeom prst="line">
            <a:avLst/>
          </a:prstGeom>
          <a:ln/>
        </p:spPr>
        <p:style>
          <a:lnRef idx="3">
            <a:schemeClr val="accent3"/>
          </a:lnRef>
          <a:fillRef idx="0">
            <a:schemeClr val="accent3"/>
          </a:fillRef>
          <a:effectRef idx="2">
            <a:schemeClr val="accent3"/>
          </a:effectRef>
          <a:fontRef idx="minor">
            <a:schemeClr val="tx1"/>
          </a:fontRef>
        </p:style>
      </p:cxnSp>
      <p:sp>
        <p:nvSpPr>
          <p:cNvPr id="14" name="TextBox 13"/>
          <p:cNvSpPr txBox="1"/>
          <p:nvPr/>
        </p:nvSpPr>
        <p:spPr>
          <a:xfrm>
            <a:off x="323528" y="2871807"/>
            <a:ext cx="1675323" cy="1192634"/>
          </a:xfrm>
          <a:prstGeom prst="rect">
            <a:avLst/>
          </a:prstGeom>
          <a:noFill/>
        </p:spPr>
        <p:txBody>
          <a:bodyPr wrap="square" rtlCol="0">
            <a:spAutoFit/>
          </a:bodyPr>
          <a:lstStyle/>
          <a:p>
            <a:pPr marL="61912" marR="0" lvl="1" indent="0" algn="l" defTabSz="913626" rtl="0" eaLnBrk="1" fontAlgn="auto" latinLnBrk="0" hangingPunct="1">
              <a:lnSpc>
                <a:spcPct val="100000"/>
              </a:lnSpc>
              <a:spcBef>
                <a:spcPct val="50000"/>
              </a:spcBef>
              <a:spcAft>
                <a:spcPts val="0"/>
              </a:spcAft>
              <a:buClrTx/>
              <a:buSzTx/>
              <a:buFontTx/>
              <a:buNone/>
              <a:tabLst/>
              <a:defRPr/>
            </a:pPr>
            <a:r>
              <a:rPr kumimoji="0" lang="en-US" sz="1300" b="1" i="0" u="none" strike="noStrike" kern="1200" cap="none" spc="0" normalizeH="0" baseline="0" noProof="0" dirty="0" smtClean="0">
                <a:ln>
                  <a:noFill/>
                </a:ln>
                <a:solidFill>
                  <a:srgbClr val="C97A00"/>
                </a:solidFill>
                <a:effectLst/>
                <a:uLnTx/>
                <a:uFillTx/>
                <a:latin typeface="Arial"/>
                <a:ea typeface="ＭＳ Ｐゴシック"/>
                <a:cs typeface="+mn-cs"/>
              </a:rPr>
              <a:t>Sept/Oct 2015</a:t>
            </a:r>
            <a:endParaRPr kumimoji="0" lang="en-US" sz="1300" b="0" i="0" u="none" strike="noStrike" kern="1200" cap="none" spc="0" normalizeH="0" baseline="0" noProof="0" dirty="0">
              <a:ln>
                <a:noFill/>
              </a:ln>
              <a:solidFill>
                <a:srgbClr val="003896"/>
              </a:solidFill>
              <a:effectLst/>
              <a:uLnTx/>
              <a:uFillTx/>
              <a:latin typeface="Arial"/>
              <a:ea typeface="ＭＳ Ｐゴシック"/>
              <a:cs typeface="+mn-cs"/>
            </a:endParaRPr>
          </a:p>
          <a:p>
            <a:pPr marL="61912" marR="0" lvl="1" indent="0" algn="l" defTabSz="913626" rtl="0" eaLnBrk="1" fontAlgn="auto" latinLnBrk="0" hangingPunct="1">
              <a:lnSpc>
                <a:spcPct val="100000"/>
              </a:lnSpc>
              <a:spcBef>
                <a:spcPct val="50000"/>
              </a:spcBef>
              <a:spcAft>
                <a:spcPts val="0"/>
              </a:spcAft>
              <a:buClrTx/>
              <a:buSzTx/>
              <a:buFontTx/>
              <a:buNone/>
              <a:tabLst/>
              <a:defRPr/>
            </a:pPr>
            <a:r>
              <a:rPr kumimoji="0" lang="en-US" sz="1300" b="0" i="0" u="none" strike="noStrike" kern="1200" cap="none" spc="0" normalizeH="0" baseline="0" noProof="0" dirty="0" smtClean="0">
                <a:ln>
                  <a:noFill/>
                </a:ln>
                <a:solidFill>
                  <a:srgbClr val="003896"/>
                </a:solidFill>
                <a:effectLst/>
                <a:uLnTx/>
                <a:uFillTx/>
                <a:latin typeface="Arial"/>
                <a:ea typeface="ＭＳ Ｐゴシック"/>
                <a:cs typeface="+mn-cs"/>
              </a:rPr>
              <a:t>Response with information requested submitted to NT</a:t>
            </a:r>
            <a:endParaRPr kumimoji="0" lang="en-US" sz="13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15" name="TextBox 14"/>
          <p:cNvSpPr txBox="1"/>
          <p:nvPr/>
        </p:nvSpPr>
        <p:spPr>
          <a:xfrm>
            <a:off x="1446006" y="1175567"/>
            <a:ext cx="1315645" cy="1123384"/>
          </a:xfrm>
          <a:prstGeom prst="rect">
            <a:avLst/>
          </a:prstGeom>
          <a:noFill/>
        </p:spPr>
        <p:txBody>
          <a:bodyPr wrap="square" rtlCol="0">
            <a:spAutoFit/>
          </a:bodyPr>
          <a:lstStyle/>
          <a:p>
            <a:pPr marL="61912" marR="0" lvl="1" indent="0" algn="l" defTabSz="913626" rtl="0" eaLnBrk="1" fontAlgn="auto" latinLnBrk="0" hangingPunct="1">
              <a:lnSpc>
                <a:spcPct val="100000"/>
              </a:lnSpc>
              <a:spcBef>
                <a:spcPct val="50000"/>
              </a:spcBef>
              <a:spcAft>
                <a:spcPts val="0"/>
              </a:spcAft>
              <a:buClrTx/>
              <a:buSzTx/>
              <a:buFontTx/>
              <a:buNone/>
              <a:tabLst/>
              <a:defRPr/>
            </a:pPr>
            <a:r>
              <a:rPr kumimoji="0" lang="en-US" sz="1300" b="1" i="0" u="none" strike="noStrike" kern="1200" cap="none" spc="0" normalizeH="0" baseline="0" noProof="0" dirty="0" smtClean="0">
                <a:ln>
                  <a:noFill/>
                </a:ln>
                <a:solidFill>
                  <a:srgbClr val="C97A00"/>
                </a:solidFill>
                <a:effectLst/>
                <a:uLnTx/>
                <a:uFillTx/>
                <a:latin typeface="Arial"/>
                <a:ea typeface="ＭＳ Ｐゴシック"/>
                <a:cs typeface="+mn-cs"/>
              </a:rPr>
              <a:t>21 Oct 2015</a:t>
            </a:r>
            <a:endParaRPr kumimoji="0" lang="en-US" sz="1300" b="0" i="0" u="none" strike="noStrike" kern="1200" cap="none" spc="0" normalizeH="0" baseline="0" noProof="0" dirty="0">
              <a:ln>
                <a:noFill/>
              </a:ln>
              <a:solidFill>
                <a:srgbClr val="003896"/>
              </a:solidFill>
              <a:effectLst/>
              <a:uLnTx/>
              <a:uFillTx/>
              <a:latin typeface="Arial"/>
              <a:ea typeface="ＭＳ Ｐゴシック"/>
              <a:cs typeface="+mn-cs"/>
            </a:endParaRPr>
          </a:p>
          <a:p>
            <a:pPr marL="61912" lvl="1" defTabSz="913626">
              <a:spcBef>
                <a:spcPts val="600"/>
              </a:spcBef>
              <a:defRPr/>
            </a:pPr>
            <a:r>
              <a:rPr lang="en-US" sz="1300" dirty="0">
                <a:solidFill>
                  <a:srgbClr val="003896"/>
                </a:solidFill>
              </a:rPr>
              <a:t>Preliminary</a:t>
            </a:r>
          </a:p>
          <a:p>
            <a:pPr marL="61912" lvl="1" defTabSz="913626">
              <a:spcBef>
                <a:spcPts val="600"/>
              </a:spcBef>
              <a:defRPr/>
            </a:pPr>
            <a:r>
              <a:rPr lang="en-US" sz="1300" dirty="0">
                <a:solidFill>
                  <a:srgbClr val="003896"/>
                </a:solidFill>
              </a:rPr>
              <a:t>report</a:t>
            </a:r>
          </a:p>
          <a:p>
            <a:pPr marL="61912" lvl="1" defTabSz="913626">
              <a:spcBef>
                <a:spcPts val="600"/>
              </a:spcBef>
              <a:defRPr/>
            </a:pPr>
            <a:r>
              <a:rPr lang="en-US" sz="1300" dirty="0">
                <a:solidFill>
                  <a:srgbClr val="003896"/>
                </a:solidFill>
              </a:rPr>
              <a:t>issued by NT</a:t>
            </a:r>
          </a:p>
        </p:txBody>
      </p:sp>
      <p:sp>
        <p:nvSpPr>
          <p:cNvPr id="16" name="TextBox 15"/>
          <p:cNvSpPr txBox="1"/>
          <p:nvPr/>
        </p:nvSpPr>
        <p:spPr>
          <a:xfrm>
            <a:off x="1835696" y="2872388"/>
            <a:ext cx="1281009" cy="1392689"/>
          </a:xfrm>
          <a:prstGeom prst="rect">
            <a:avLst/>
          </a:prstGeom>
          <a:noFill/>
        </p:spPr>
        <p:txBody>
          <a:bodyPr wrap="square" rtlCol="0">
            <a:spAutoFit/>
          </a:bodyPr>
          <a:lstStyle/>
          <a:p>
            <a:pPr marL="61912" marR="0" lvl="1" indent="0" algn="l" defTabSz="913626" rtl="0" eaLnBrk="1" fontAlgn="auto" latinLnBrk="0" hangingPunct="1">
              <a:lnSpc>
                <a:spcPct val="100000"/>
              </a:lnSpc>
              <a:spcBef>
                <a:spcPct val="50000"/>
              </a:spcBef>
              <a:spcAft>
                <a:spcPts val="0"/>
              </a:spcAft>
              <a:buClrTx/>
              <a:buSzTx/>
              <a:buFontTx/>
              <a:buNone/>
              <a:tabLst/>
              <a:defRPr/>
            </a:pPr>
            <a:r>
              <a:rPr kumimoji="0" lang="en-US" sz="1300" b="1" i="0" u="none" strike="noStrike" kern="1200" cap="none" spc="0" normalizeH="0" baseline="0" noProof="0" dirty="0" smtClean="0">
                <a:ln>
                  <a:noFill/>
                </a:ln>
                <a:solidFill>
                  <a:srgbClr val="C97A00"/>
                </a:solidFill>
                <a:effectLst/>
                <a:uLnTx/>
                <a:uFillTx/>
                <a:latin typeface="Arial"/>
                <a:ea typeface="ＭＳ Ｐゴシック"/>
                <a:cs typeface="+mn-cs"/>
              </a:rPr>
              <a:t>Nov 2015</a:t>
            </a:r>
            <a:endParaRPr kumimoji="0" lang="en-US" sz="1300" b="1" i="0" u="none" strike="noStrike" kern="1200" cap="none" spc="0" normalizeH="0" baseline="0" noProof="0" dirty="0">
              <a:ln>
                <a:noFill/>
              </a:ln>
              <a:solidFill>
                <a:srgbClr val="C97A00"/>
              </a:solidFill>
              <a:effectLst/>
              <a:uLnTx/>
              <a:uFillTx/>
              <a:latin typeface="Arial"/>
              <a:ea typeface="ＭＳ Ｐゴシック"/>
              <a:cs typeface="+mn-cs"/>
            </a:endParaRPr>
          </a:p>
          <a:p>
            <a:pPr marL="61912" marR="0" lvl="1" indent="0" algn="l" defTabSz="913626" rtl="0" eaLnBrk="1" fontAlgn="auto" latinLnBrk="0" hangingPunct="1">
              <a:lnSpc>
                <a:spcPct val="100000"/>
              </a:lnSpc>
              <a:spcBef>
                <a:spcPct val="50000"/>
              </a:spcBef>
              <a:spcAft>
                <a:spcPts val="0"/>
              </a:spcAft>
              <a:buClrTx/>
              <a:buSzTx/>
              <a:buFontTx/>
              <a:buNone/>
              <a:tabLst/>
              <a:defRPr/>
            </a:pPr>
            <a:r>
              <a:rPr kumimoji="0" lang="en-US" sz="1300" b="0" i="0" u="none" strike="noStrike" kern="1200" cap="none" spc="0" normalizeH="0" baseline="0" noProof="0" dirty="0" smtClean="0">
                <a:ln>
                  <a:noFill/>
                </a:ln>
                <a:solidFill>
                  <a:srgbClr val="003896"/>
                </a:solidFill>
                <a:effectLst/>
                <a:uLnTx/>
                <a:uFillTx/>
                <a:latin typeface="Arial"/>
                <a:ea typeface="ＭＳ Ｐゴシック"/>
                <a:cs typeface="+mn-cs"/>
              </a:rPr>
              <a:t>Eskom provided additional requested information</a:t>
            </a:r>
          </a:p>
        </p:txBody>
      </p:sp>
      <p:sp>
        <p:nvSpPr>
          <p:cNvPr id="17" name="TextBox 16"/>
          <p:cNvSpPr txBox="1"/>
          <p:nvPr/>
        </p:nvSpPr>
        <p:spPr>
          <a:xfrm>
            <a:off x="2876832" y="1356083"/>
            <a:ext cx="1449620" cy="892552"/>
          </a:xfrm>
          <a:prstGeom prst="rect">
            <a:avLst/>
          </a:prstGeom>
          <a:noFill/>
        </p:spPr>
        <p:txBody>
          <a:bodyPr wrap="square" rtlCol="0">
            <a:spAutoFit/>
          </a:bodyPr>
          <a:lstStyle/>
          <a:p>
            <a:pPr marL="61912" marR="0" lvl="1" indent="0" defTabSz="913626" fontAlgn="auto">
              <a:lnSpc>
                <a:spcPct val="150000"/>
              </a:lnSpc>
              <a:spcBef>
                <a:spcPct val="50000"/>
              </a:spcBef>
              <a:spcAft>
                <a:spcPts val="0"/>
              </a:spcAft>
              <a:buClrTx/>
              <a:buSzTx/>
              <a:buFontTx/>
              <a:buNone/>
              <a:tabLst/>
              <a:defRPr/>
            </a:pPr>
            <a:r>
              <a:rPr lang="en-US" sz="1300" b="1" dirty="0">
                <a:solidFill>
                  <a:srgbClr val="C97A00"/>
                </a:solidFill>
                <a:latin typeface="Arial"/>
                <a:ea typeface="ＭＳ Ｐゴシック"/>
              </a:rPr>
              <a:t>12 Apr 2016</a:t>
            </a:r>
          </a:p>
          <a:p>
            <a:pPr marL="61912" marR="0" lvl="1" indent="0" defTabSz="913626" fontAlgn="auto">
              <a:lnSpc>
                <a:spcPct val="100000"/>
              </a:lnSpc>
              <a:spcBef>
                <a:spcPct val="50000"/>
              </a:spcBef>
              <a:spcAft>
                <a:spcPts val="0"/>
              </a:spcAft>
              <a:buClrTx/>
              <a:buSzTx/>
              <a:buFontTx/>
              <a:buNone/>
              <a:tabLst/>
              <a:defRPr/>
            </a:pPr>
            <a:r>
              <a:rPr lang="en-US" sz="1300" dirty="0">
                <a:solidFill>
                  <a:srgbClr val="003896"/>
                </a:solidFill>
              </a:rPr>
              <a:t>Draft Report 1 issued by NT</a:t>
            </a:r>
          </a:p>
        </p:txBody>
      </p:sp>
      <p:sp>
        <p:nvSpPr>
          <p:cNvPr id="19" name="TextBox 18"/>
          <p:cNvSpPr txBox="1"/>
          <p:nvPr/>
        </p:nvSpPr>
        <p:spPr>
          <a:xfrm>
            <a:off x="6660232" y="1024258"/>
            <a:ext cx="1443143" cy="1392689"/>
          </a:xfrm>
          <a:prstGeom prst="rect">
            <a:avLst/>
          </a:prstGeom>
          <a:noFill/>
        </p:spPr>
        <p:txBody>
          <a:bodyPr wrap="square" rtlCol="0">
            <a:spAutoFit/>
          </a:bodyPr>
          <a:lstStyle/>
          <a:p>
            <a:pPr marL="61912" marR="0" lvl="1" indent="0" algn="l" defTabSz="913626" rtl="0" eaLnBrk="1" fontAlgn="auto" latinLnBrk="0" hangingPunct="1">
              <a:lnSpc>
                <a:spcPct val="100000"/>
              </a:lnSpc>
              <a:spcBef>
                <a:spcPct val="50000"/>
              </a:spcBef>
              <a:spcAft>
                <a:spcPts val="0"/>
              </a:spcAft>
              <a:buClrTx/>
              <a:buSzTx/>
              <a:buFontTx/>
              <a:buNone/>
              <a:tabLst/>
              <a:defRPr/>
            </a:pPr>
            <a:r>
              <a:rPr kumimoji="0" lang="en-US" sz="1300" b="1" i="0" u="none" strike="noStrike" kern="1200" cap="none" spc="0" normalizeH="0" baseline="0" noProof="0" dirty="0" smtClean="0">
                <a:ln>
                  <a:noFill/>
                </a:ln>
                <a:solidFill>
                  <a:srgbClr val="C97A00"/>
                </a:solidFill>
                <a:effectLst/>
                <a:uLnTx/>
                <a:uFillTx/>
                <a:latin typeface="Arial"/>
                <a:ea typeface="ＭＳ Ｐゴシック"/>
                <a:cs typeface="+mn-cs"/>
              </a:rPr>
              <a:t>15 May 2017</a:t>
            </a:r>
            <a:endParaRPr kumimoji="0" lang="en-US" sz="1300" b="1" i="0" u="none" strike="noStrike" kern="1200" cap="none" spc="0" normalizeH="0" baseline="0" noProof="0" dirty="0">
              <a:ln>
                <a:noFill/>
              </a:ln>
              <a:solidFill>
                <a:srgbClr val="C97A00"/>
              </a:solidFill>
              <a:effectLst/>
              <a:uLnTx/>
              <a:uFillTx/>
              <a:latin typeface="Arial"/>
              <a:ea typeface="ＭＳ Ｐゴシック"/>
              <a:cs typeface="+mn-cs"/>
            </a:endParaRPr>
          </a:p>
          <a:p>
            <a:pPr marL="61912" marR="0" lvl="1" indent="0" algn="l" defTabSz="913626" rtl="0" eaLnBrk="1" fontAlgn="auto" latinLnBrk="0" hangingPunct="1">
              <a:lnSpc>
                <a:spcPct val="100000"/>
              </a:lnSpc>
              <a:spcBef>
                <a:spcPct val="50000"/>
              </a:spcBef>
              <a:spcAft>
                <a:spcPts val="0"/>
              </a:spcAft>
              <a:buClrTx/>
              <a:buSzTx/>
              <a:buFontTx/>
              <a:buNone/>
              <a:tabLst/>
              <a:defRPr/>
            </a:pPr>
            <a:r>
              <a:rPr kumimoji="0" lang="en-US" sz="1300" b="0" i="0" u="none" strike="noStrike" kern="1200" cap="none" spc="0" normalizeH="0" baseline="0" noProof="0" dirty="0" smtClean="0">
                <a:ln>
                  <a:noFill/>
                </a:ln>
                <a:solidFill>
                  <a:srgbClr val="003896"/>
                </a:solidFill>
                <a:effectLst/>
                <a:uLnTx/>
                <a:uFillTx/>
                <a:latin typeface="Arial"/>
                <a:ea typeface="ＭＳ Ｐゴシック"/>
                <a:cs typeface="+mn-cs"/>
              </a:rPr>
              <a:t>NT provided background on their mandate and requested a meeting</a:t>
            </a:r>
            <a:endParaRPr kumimoji="0" lang="en-US" sz="13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21" name="Rectangle 20"/>
          <p:cNvSpPr/>
          <p:nvPr/>
        </p:nvSpPr>
        <p:spPr>
          <a:xfrm>
            <a:off x="141058" y="1084238"/>
            <a:ext cx="1852367" cy="1123384"/>
          </a:xfrm>
          <a:prstGeom prst="rect">
            <a:avLst/>
          </a:prstGeom>
        </p:spPr>
        <p:txBody>
          <a:bodyPr wrap="square">
            <a:spAutoFit/>
          </a:bodyPr>
          <a:lstStyle/>
          <a:p>
            <a:pPr marL="61912" marR="0" lvl="1" indent="0" algn="l" defTabSz="913626" rtl="0" eaLnBrk="1" fontAlgn="auto" latinLnBrk="0" hangingPunct="1">
              <a:lnSpc>
                <a:spcPct val="100000"/>
              </a:lnSpc>
              <a:spcBef>
                <a:spcPct val="50000"/>
              </a:spcBef>
              <a:spcAft>
                <a:spcPts val="0"/>
              </a:spcAft>
              <a:buClrTx/>
              <a:buSzTx/>
              <a:buFontTx/>
              <a:buNone/>
              <a:tabLst/>
              <a:defRPr/>
            </a:pPr>
            <a:r>
              <a:rPr kumimoji="0" lang="en-US" sz="1300" b="1" i="0" u="none" strike="noStrike" kern="1200" cap="none" spc="0" normalizeH="0" baseline="0" noProof="0" dirty="0" smtClean="0">
                <a:ln>
                  <a:noFill/>
                </a:ln>
                <a:solidFill>
                  <a:srgbClr val="C97A00"/>
                </a:solidFill>
                <a:effectLst/>
                <a:uLnTx/>
                <a:uFillTx/>
                <a:latin typeface="Arial"/>
                <a:ea typeface="ＭＳ Ｐゴシック"/>
                <a:cs typeface="+mn-cs"/>
              </a:rPr>
              <a:t>15 Sep</a:t>
            </a:r>
            <a:r>
              <a:rPr kumimoji="0" lang="en-US" sz="1300" b="1" i="0" u="none" strike="noStrike" kern="1200" cap="none" spc="0" normalizeH="0" noProof="0" dirty="0" smtClean="0">
                <a:ln>
                  <a:noFill/>
                </a:ln>
                <a:solidFill>
                  <a:srgbClr val="C97A00"/>
                </a:solidFill>
                <a:effectLst/>
                <a:uLnTx/>
                <a:uFillTx/>
                <a:latin typeface="Arial"/>
                <a:ea typeface="ＭＳ Ｐゴシック"/>
                <a:cs typeface="+mn-cs"/>
              </a:rPr>
              <a:t> </a:t>
            </a:r>
            <a:r>
              <a:rPr kumimoji="0" lang="en-US" sz="1300" b="1" i="0" u="none" strike="noStrike" kern="1200" cap="none" spc="0" normalizeH="0" baseline="0" noProof="0" dirty="0" smtClean="0">
                <a:ln>
                  <a:noFill/>
                </a:ln>
                <a:solidFill>
                  <a:srgbClr val="C97A00"/>
                </a:solidFill>
                <a:effectLst/>
                <a:uLnTx/>
                <a:uFillTx/>
                <a:latin typeface="Arial"/>
                <a:ea typeface="ＭＳ Ｐゴシック"/>
                <a:cs typeface="+mn-cs"/>
              </a:rPr>
              <a:t>2015</a:t>
            </a:r>
            <a:endParaRPr kumimoji="0" lang="en-US" sz="1300" b="0" i="0" u="none" strike="noStrike" kern="1200" cap="none" spc="0" normalizeH="0" baseline="0" noProof="0" dirty="0">
              <a:ln>
                <a:noFill/>
              </a:ln>
              <a:solidFill>
                <a:srgbClr val="003896"/>
              </a:solidFill>
              <a:effectLst/>
              <a:uLnTx/>
              <a:uFillTx/>
              <a:latin typeface="Arial"/>
              <a:ea typeface="ＭＳ Ｐゴシック"/>
              <a:cs typeface="+mn-cs"/>
            </a:endParaRPr>
          </a:p>
          <a:p>
            <a:pPr marL="61912" marR="0" lvl="1" indent="0" defTabSz="913626" fontAlgn="auto">
              <a:lnSpc>
                <a:spcPct val="100000"/>
              </a:lnSpc>
              <a:spcBef>
                <a:spcPts val="600"/>
              </a:spcBef>
              <a:spcAft>
                <a:spcPts val="0"/>
              </a:spcAft>
              <a:buClrTx/>
              <a:buSzTx/>
              <a:buFontTx/>
              <a:buNone/>
              <a:tabLst/>
              <a:defRPr/>
            </a:pPr>
            <a:r>
              <a:rPr lang="en-US" sz="1300" dirty="0">
                <a:solidFill>
                  <a:srgbClr val="003896"/>
                </a:solidFill>
              </a:rPr>
              <a:t>Preliminary</a:t>
            </a:r>
          </a:p>
          <a:p>
            <a:pPr marL="61912" marR="0" lvl="1" indent="0" defTabSz="913626" fontAlgn="auto">
              <a:lnSpc>
                <a:spcPct val="100000"/>
              </a:lnSpc>
              <a:spcBef>
                <a:spcPts val="600"/>
              </a:spcBef>
              <a:spcAft>
                <a:spcPts val="0"/>
              </a:spcAft>
              <a:buClrTx/>
              <a:buSzTx/>
              <a:buFontTx/>
              <a:buNone/>
              <a:tabLst/>
              <a:defRPr/>
            </a:pPr>
            <a:r>
              <a:rPr lang="en-US" sz="1300" dirty="0">
                <a:solidFill>
                  <a:srgbClr val="003896"/>
                </a:solidFill>
              </a:rPr>
              <a:t>Report </a:t>
            </a:r>
          </a:p>
          <a:p>
            <a:pPr marL="61912" marR="0" lvl="1" indent="0" defTabSz="913626" fontAlgn="auto">
              <a:lnSpc>
                <a:spcPct val="100000"/>
              </a:lnSpc>
              <a:spcBef>
                <a:spcPts val="600"/>
              </a:spcBef>
              <a:spcAft>
                <a:spcPts val="0"/>
              </a:spcAft>
              <a:buClrTx/>
              <a:buSzTx/>
              <a:buFontTx/>
              <a:buNone/>
              <a:tabLst/>
              <a:defRPr/>
            </a:pPr>
            <a:r>
              <a:rPr lang="en-US" sz="1300" dirty="0">
                <a:solidFill>
                  <a:srgbClr val="003896"/>
                </a:solidFill>
              </a:rPr>
              <a:t>issued by NT</a:t>
            </a:r>
          </a:p>
        </p:txBody>
      </p:sp>
      <p:cxnSp>
        <p:nvCxnSpPr>
          <p:cNvPr id="23" name="Straight Connector 22"/>
          <p:cNvCxnSpPr/>
          <p:nvPr/>
        </p:nvCxnSpPr>
        <p:spPr>
          <a:xfrm>
            <a:off x="572264" y="2204864"/>
            <a:ext cx="0" cy="384794"/>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24" name="Straight Connector 23"/>
          <p:cNvCxnSpPr/>
          <p:nvPr/>
        </p:nvCxnSpPr>
        <p:spPr>
          <a:xfrm>
            <a:off x="958478" y="2468142"/>
            <a:ext cx="0" cy="384794"/>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25" name="Straight Connector 24"/>
          <p:cNvCxnSpPr/>
          <p:nvPr/>
        </p:nvCxnSpPr>
        <p:spPr>
          <a:xfrm>
            <a:off x="2293523" y="2468142"/>
            <a:ext cx="0" cy="384794"/>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26" name="Straight Connector 25"/>
          <p:cNvCxnSpPr/>
          <p:nvPr/>
        </p:nvCxnSpPr>
        <p:spPr>
          <a:xfrm>
            <a:off x="1865248" y="2252118"/>
            <a:ext cx="0" cy="384794"/>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27" name="Straight Connector 26"/>
          <p:cNvCxnSpPr/>
          <p:nvPr/>
        </p:nvCxnSpPr>
        <p:spPr>
          <a:xfrm>
            <a:off x="3442291" y="2204864"/>
            <a:ext cx="0" cy="384794"/>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28" name="Straight Connector 27"/>
          <p:cNvCxnSpPr/>
          <p:nvPr/>
        </p:nvCxnSpPr>
        <p:spPr>
          <a:xfrm>
            <a:off x="6081185" y="2487594"/>
            <a:ext cx="0" cy="384794"/>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29" name="Straight Connector 28"/>
          <p:cNvCxnSpPr/>
          <p:nvPr/>
        </p:nvCxnSpPr>
        <p:spPr>
          <a:xfrm>
            <a:off x="3707904" y="2468142"/>
            <a:ext cx="0" cy="384794"/>
          </a:xfrm>
          <a:prstGeom prst="line">
            <a:avLst/>
          </a:prstGeom>
          <a:ln/>
        </p:spPr>
        <p:style>
          <a:lnRef idx="2">
            <a:schemeClr val="accent5"/>
          </a:lnRef>
          <a:fillRef idx="0">
            <a:schemeClr val="accent5"/>
          </a:fillRef>
          <a:effectRef idx="1">
            <a:schemeClr val="accent5"/>
          </a:effectRef>
          <a:fontRef idx="minor">
            <a:schemeClr val="tx1"/>
          </a:fontRef>
        </p:style>
      </p:cxnSp>
      <p:sp>
        <p:nvSpPr>
          <p:cNvPr id="30" name="TextBox 29"/>
          <p:cNvSpPr txBox="1"/>
          <p:nvPr/>
        </p:nvSpPr>
        <p:spPr>
          <a:xfrm>
            <a:off x="2987824" y="2852936"/>
            <a:ext cx="1872346" cy="1192634"/>
          </a:xfrm>
          <a:prstGeom prst="rect">
            <a:avLst/>
          </a:prstGeom>
          <a:noFill/>
        </p:spPr>
        <p:txBody>
          <a:bodyPr wrap="square" rtlCol="0">
            <a:spAutoFit/>
          </a:bodyPr>
          <a:lstStyle/>
          <a:p>
            <a:pPr marL="61912" marR="0" lvl="1" indent="0" algn="l" defTabSz="913626" rtl="0" eaLnBrk="1" fontAlgn="auto" latinLnBrk="0" hangingPunct="1">
              <a:lnSpc>
                <a:spcPct val="100000"/>
              </a:lnSpc>
              <a:spcBef>
                <a:spcPct val="50000"/>
              </a:spcBef>
              <a:spcAft>
                <a:spcPts val="0"/>
              </a:spcAft>
              <a:buClrTx/>
              <a:buSzTx/>
              <a:buFontTx/>
              <a:buNone/>
              <a:tabLst/>
              <a:defRPr/>
            </a:pPr>
            <a:r>
              <a:rPr kumimoji="0" lang="en-US" sz="1300" b="1" i="0" u="none" strike="noStrike" kern="1200" cap="none" spc="0" normalizeH="0" baseline="0" noProof="0" dirty="0" smtClean="0">
                <a:ln>
                  <a:noFill/>
                </a:ln>
                <a:solidFill>
                  <a:srgbClr val="C97A00"/>
                </a:solidFill>
                <a:effectLst/>
                <a:uLnTx/>
                <a:uFillTx/>
                <a:latin typeface="Arial"/>
                <a:ea typeface="ＭＳ Ｐゴシック"/>
                <a:cs typeface="+mn-cs"/>
              </a:rPr>
              <a:t>18 May 2016</a:t>
            </a:r>
            <a:endParaRPr kumimoji="0" lang="en-US" sz="1300" b="0" i="0" u="none" strike="noStrike" kern="1200" cap="none" spc="0" normalizeH="0" baseline="0" noProof="0" dirty="0">
              <a:ln>
                <a:noFill/>
              </a:ln>
              <a:solidFill>
                <a:srgbClr val="003896"/>
              </a:solidFill>
              <a:effectLst/>
              <a:uLnTx/>
              <a:uFillTx/>
              <a:latin typeface="Arial"/>
              <a:ea typeface="ＭＳ Ｐゴシック"/>
              <a:cs typeface="+mn-cs"/>
            </a:endParaRPr>
          </a:p>
          <a:p>
            <a:pPr marL="61912" marR="0" lvl="1" indent="0" algn="l" defTabSz="913626" rtl="0" eaLnBrk="1" fontAlgn="auto" latinLnBrk="0" hangingPunct="1">
              <a:lnSpc>
                <a:spcPct val="100000"/>
              </a:lnSpc>
              <a:spcBef>
                <a:spcPct val="50000"/>
              </a:spcBef>
              <a:spcAft>
                <a:spcPts val="0"/>
              </a:spcAft>
              <a:buClrTx/>
              <a:buSzTx/>
              <a:buFontTx/>
              <a:buNone/>
              <a:tabLst/>
              <a:defRPr/>
            </a:pPr>
            <a:r>
              <a:rPr kumimoji="0" lang="en-US" sz="1300" b="0" i="0" u="none" strike="noStrike" kern="1200" cap="none" spc="0" normalizeH="0" baseline="0" noProof="0" dirty="0" smtClean="0">
                <a:ln>
                  <a:noFill/>
                </a:ln>
                <a:solidFill>
                  <a:srgbClr val="003896"/>
                </a:solidFill>
                <a:effectLst/>
                <a:uLnTx/>
                <a:uFillTx/>
                <a:latin typeface="Arial"/>
                <a:ea typeface="ＭＳ Ｐゴシック"/>
                <a:cs typeface="+mn-cs"/>
              </a:rPr>
              <a:t>Eskom’s request for extension granted by NT, information submitted thereafter</a:t>
            </a:r>
          </a:p>
        </p:txBody>
      </p:sp>
      <p:cxnSp>
        <p:nvCxnSpPr>
          <p:cNvPr id="31" name="Straight Connector 30"/>
          <p:cNvCxnSpPr/>
          <p:nvPr/>
        </p:nvCxnSpPr>
        <p:spPr>
          <a:xfrm>
            <a:off x="4932041" y="2406076"/>
            <a:ext cx="0" cy="878908"/>
          </a:xfrm>
          <a:prstGeom prst="line">
            <a:avLst/>
          </a:prstGeom>
          <a:ln/>
        </p:spPr>
        <p:style>
          <a:lnRef idx="2">
            <a:schemeClr val="accent5"/>
          </a:lnRef>
          <a:fillRef idx="0">
            <a:schemeClr val="accent5"/>
          </a:fillRef>
          <a:effectRef idx="1">
            <a:schemeClr val="accent5"/>
          </a:effectRef>
          <a:fontRef idx="minor">
            <a:schemeClr val="tx1"/>
          </a:fontRef>
        </p:style>
      </p:cxnSp>
      <p:sp>
        <p:nvSpPr>
          <p:cNvPr id="32" name="TextBox 31"/>
          <p:cNvSpPr txBox="1"/>
          <p:nvPr/>
        </p:nvSpPr>
        <p:spPr>
          <a:xfrm>
            <a:off x="4644009" y="3303855"/>
            <a:ext cx="1437176" cy="1992853"/>
          </a:xfrm>
          <a:prstGeom prst="rect">
            <a:avLst/>
          </a:prstGeom>
          <a:noFill/>
        </p:spPr>
        <p:txBody>
          <a:bodyPr wrap="square" rtlCol="0">
            <a:spAutoFit/>
          </a:bodyPr>
          <a:lstStyle/>
          <a:p>
            <a:pPr marL="61912" marR="0" lvl="1" indent="0" algn="l" defTabSz="913626" rtl="0" eaLnBrk="1" fontAlgn="auto" latinLnBrk="0" hangingPunct="1">
              <a:lnSpc>
                <a:spcPct val="100000"/>
              </a:lnSpc>
              <a:spcBef>
                <a:spcPct val="50000"/>
              </a:spcBef>
              <a:spcAft>
                <a:spcPts val="0"/>
              </a:spcAft>
              <a:buClrTx/>
              <a:buSzTx/>
              <a:buFontTx/>
              <a:buNone/>
              <a:tabLst/>
              <a:defRPr/>
            </a:pPr>
            <a:r>
              <a:rPr kumimoji="0" lang="en-US" sz="1300" b="1" i="0" u="none" strike="noStrike" kern="1200" cap="none" spc="0" normalizeH="0" baseline="0" noProof="0" dirty="0" smtClean="0">
                <a:ln>
                  <a:noFill/>
                </a:ln>
                <a:solidFill>
                  <a:srgbClr val="C97A00"/>
                </a:solidFill>
                <a:effectLst/>
                <a:uLnTx/>
                <a:uFillTx/>
                <a:latin typeface="Arial"/>
                <a:ea typeface="ＭＳ Ｐゴシック"/>
                <a:cs typeface="+mn-cs"/>
              </a:rPr>
              <a:t>7 Apr 2017</a:t>
            </a:r>
            <a:endParaRPr kumimoji="0" lang="en-US" sz="1300" b="1" i="0" u="none" strike="noStrike" kern="1200" cap="none" spc="0" normalizeH="0" baseline="0" noProof="0" dirty="0">
              <a:ln>
                <a:noFill/>
              </a:ln>
              <a:solidFill>
                <a:srgbClr val="C97A00"/>
              </a:solidFill>
              <a:effectLst/>
              <a:uLnTx/>
              <a:uFillTx/>
              <a:latin typeface="Arial"/>
              <a:ea typeface="ＭＳ Ｐゴシック"/>
              <a:cs typeface="+mn-cs"/>
            </a:endParaRPr>
          </a:p>
          <a:p>
            <a:pPr marL="61912" marR="0" lvl="1" indent="0" algn="l" defTabSz="913626" rtl="0" eaLnBrk="1" fontAlgn="auto" latinLnBrk="0" hangingPunct="1">
              <a:lnSpc>
                <a:spcPct val="100000"/>
              </a:lnSpc>
              <a:spcBef>
                <a:spcPct val="50000"/>
              </a:spcBef>
              <a:spcAft>
                <a:spcPts val="0"/>
              </a:spcAft>
              <a:buClrTx/>
              <a:buSzTx/>
              <a:buFontTx/>
              <a:buNone/>
              <a:tabLst/>
              <a:defRPr/>
            </a:pPr>
            <a:r>
              <a:rPr kumimoji="0" lang="en-US" sz="1300" b="0" i="0" u="none" strike="noStrike" kern="1200" cap="none" spc="0" normalizeH="0" baseline="0" noProof="0" dirty="0">
                <a:ln>
                  <a:noFill/>
                </a:ln>
                <a:solidFill>
                  <a:srgbClr val="003896"/>
                </a:solidFill>
                <a:effectLst/>
                <a:uLnTx/>
                <a:uFillTx/>
                <a:latin typeface="Arial"/>
                <a:ea typeface="ＭＳ Ｐゴシック"/>
                <a:cs typeface="+mn-cs"/>
              </a:rPr>
              <a:t>Eskom responded requesting status of </a:t>
            </a:r>
            <a:r>
              <a:rPr kumimoji="0" lang="en-US" sz="1300" b="0" i="0" u="none" strike="noStrike" kern="1200" cap="none" spc="0" normalizeH="0" baseline="0" noProof="0" dirty="0" smtClean="0">
                <a:ln>
                  <a:noFill/>
                </a:ln>
                <a:solidFill>
                  <a:srgbClr val="003896"/>
                </a:solidFill>
                <a:effectLst/>
                <a:uLnTx/>
                <a:uFillTx/>
                <a:latin typeface="Arial"/>
                <a:ea typeface="ＭＳ Ｐゴシック"/>
                <a:cs typeface="+mn-cs"/>
              </a:rPr>
              <a:t>investigation and opportunity</a:t>
            </a:r>
            <a:r>
              <a:rPr kumimoji="0" lang="en-US" sz="1300" b="0" i="0" u="none" strike="noStrike" kern="1200" cap="none" spc="0" normalizeH="0" noProof="0" dirty="0" smtClean="0">
                <a:ln>
                  <a:noFill/>
                </a:ln>
                <a:solidFill>
                  <a:srgbClr val="003896"/>
                </a:solidFill>
                <a:effectLst/>
                <a:uLnTx/>
                <a:uFillTx/>
                <a:latin typeface="Arial"/>
                <a:ea typeface="ＭＳ Ｐゴシック"/>
                <a:cs typeface="+mn-cs"/>
              </a:rPr>
              <a:t> to provide input into the report</a:t>
            </a:r>
            <a:endParaRPr kumimoji="0" lang="en-US" sz="13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33" name="TextBox 32"/>
          <p:cNvSpPr txBox="1"/>
          <p:nvPr/>
        </p:nvSpPr>
        <p:spPr>
          <a:xfrm>
            <a:off x="7596336" y="2924944"/>
            <a:ext cx="1620081" cy="2693045"/>
          </a:xfrm>
          <a:prstGeom prst="rect">
            <a:avLst/>
          </a:prstGeom>
          <a:noFill/>
        </p:spPr>
        <p:txBody>
          <a:bodyPr wrap="square" rtlCol="0">
            <a:spAutoFit/>
          </a:bodyPr>
          <a:lstStyle/>
          <a:p>
            <a:pPr marL="61912" marR="0" lvl="1" indent="0" algn="l" defTabSz="913626" rtl="0" eaLnBrk="1" fontAlgn="auto" latinLnBrk="0" hangingPunct="1">
              <a:lnSpc>
                <a:spcPct val="100000"/>
              </a:lnSpc>
              <a:spcBef>
                <a:spcPct val="50000"/>
              </a:spcBef>
              <a:spcAft>
                <a:spcPts val="0"/>
              </a:spcAft>
              <a:buClrTx/>
              <a:buSzTx/>
              <a:buFontTx/>
              <a:buNone/>
              <a:tabLst/>
              <a:defRPr/>
            </a:pPr>
            <a:r>
              <a:rPr kumimoji="0" lang="en-US" sz="1300" b="1" i="0" u="none" strike="noStrike" kern="1200" cap="none" spc="0" normalizeH="0" baseline="0" noProof="0" dirty="0" smtClean="0">
                <a:ln>
                  <a:noFill/>
                </a:ln>
                <a:solidFill>
                  <a:srgbClr val="C97A00"/>
                </a:solidFill>
                <a:effectLst/>
                <a:uLnTx/>
                <a:uFillTx/>
                <a:latin typeface="Arial"/>
                <a:ea typeface="ＭＳ Ｐゴシック"/>
                <a:cs typeface="+mn-cs"/>
              </a:rPr>
              <a:t>17 May 2017</a:t>
            </a:r>
            <a:endParaRPr kumimoji="0" lang="en-US" sz="1300" b="1" i="0" u="none" strike="noStrike" kern="1200" cap="none" spc="0" normalizeH="0" baseline="0" noProof="0" dirty="0">
              <a:ln>
                <a:noFill/>
              </a:ln>
              <a:solidFill>
                <a:srgbClr val="C97A00"/>
              </a:solidFill>
              <a:effectLst/>
              <a:uLnTx/>
              <a:uFillTx/>
              <a:latin typeface="Arial"/>
              <a:ea typeface="ＭＳ Ｐゴシック"/>
              <a:cs typeface="+mn-cs"/>
            </a:endParaRPr>
          </a:p>
          <a:p>
            <a:pPr marL="61912" marR="0" lvl="1" indent="0" algn="l" defTabSz="913626" rtl="0" eaLnBrk="1" fontAlgn="auto" latinLnBrk="0" hangingPunct="1">
              <a:lnSpc>
                <a:spcPct val="100000"/>
              </a:lnSpc>
              <a:spcBef>
                <a:spcPct val="50000"/>
              </a:spcBef>
              <a:spcAft>
                <a:spcPts val="0"/>
              </a:spcAft>
              <a:buClrTx/>
              <a:buSzTx/>
              <a:buFontTx/>
              <a:buNone/>
              <a:tabLst/>
              <a:defRPr/>
            </a:pPr>
            <a:r>
              <a:rPr kumimoji="0" lang="en-US" sz="1300" b="0" i="0" u="none" strike="noStrike" kern="1200" cap="none" spc="0" normalizeH="0" baseline="0" noProof="0" dirty="0" smtClean="0">
                <a:ln>
                  <a:noFill/>
                </a:ln>
                <a:solidFill>
                  <a:srgbClr val="003896"/>
                </a:solidFill>
                <a:effectLst/>
                <a:uLnTx/>
                <a:uFillTx/>
                <a:latin typeface="Arial"/>
                <a:ea typeface="ＭＳ Ｐゴシック"/>
                <a:cs typeface="+mn-cs"/>
              </a:rPr>
              <a:t>Eskom proposed Terms of Reference for constructive engagement prior to a meeting</a:t>
            </a:r>
            <a:endParaRPr kumimoji="0" lang="en-US" sz="1300" b="0" i="0" u="none" strike="noStrike" kern="1200" cap="none" spc="0" normalizeH="0" baseline="0" noProof="0" dirty="0">
              <a:ln>
                <a:noFill/>
              </a:ln>
              <a:solidFill>
                <a:srgbClr val="003896"/>
              </a:solidFill>
              <a:effectLst/>
              <a:uLnTx/>
              <a:uFillTx/>
              <a:latin typeface="Arial"/>
              <a:ea typeface="ＭＳ Ｐゴシック"/>
              <a:cs typeface="+mn-cs"/>
            </a:endParaRPr>
          </a:p>
          <a:p>
            <a:pPr marL="61912" marR="0" lvl="1" indent="0" algn="l" defTabSz="913626" rtl="0" eaLnBrk="1" fontAlgn="auto" latinLnBrk="0" hangingPunct="1">
              <a:lnSpc>
                <a:spcPct val="100000"/>
              </a:lnSpc>
              <a:spcBef>
                <a:spcPct val="50000"/>
              </a:spcBef>
              <a:spcAft>
                <a:spcPts val="0"/>
              </a:spcAft>
              <a:buClrTx/>
              <a:buSzTx/>
              <a:buFontTx/>
              <a:buNone/>
              <a:tabLst/>
              <a:defRPr/>
            </a:pPr>
            <a:r>
              <a:rPr kumimoji="0" lang="en-US" sz="1300" b="1" i="0" u="none" strike="noStrike" kern="1200" cap="none" spc="0" normalizeH="0" baseline="0" noProof="0" dirty="0" smtClean="0">
                <a:ln>
                  <a:noFill/>
                </a:ln>
                <a:solidFill>
                  <a:srgbClr val="C97A00"/>
                </a:solidFill>
                <a:effectLst/>
                <a:uLnTx/>
                <a:uFillTx/>
                <a:latin typeface="Arial"/>
                <a:ea typeface="ＭＳ Ｐゴシック"/>
                <a:cs typeface="+mn-cs"/>
              </a:rPr>
              <a:t>19 May 2017</a:t>
            </a:r>
          </a:p>
          <a:p>
            <a:pPr marL="61912" marR="0" lvl="1" indent="0" algn="l" defTabSz="913626" rtl="0" eaLnBrk="1" fontAlgn="auto" latinLnBrk="0" hangingPunct="1">
              <a:lnSpc>
                <a:spcPct val="100000"/>
              </a:lnSpc>
              <a:spcBef>
                <a:spcPct val="50000"/>
              </a:spcBef>
              <a:spcAft>
                <a:spcPts val="0"/>
              </a:spcAft>
              <a:buClrTx/>
              <a:buSzTx/>
              <a:buFontTx/>
              <a:buNone/>
              <a:tabLst/>
              <a:defRPr/>
            </a:pPr>
            <a:r>
              <a:rPr kumimoji="0" lang="en-US" sz="1300" b="0" i="0" u="none" strike="noStrike" kern="1200" cap="none" spc="0" normalizeH="0" baseline="0" noProof="0" dirty="0" smtClean="0">
                <a:ln>
                  <a:noFill/>
                </a:ln>
                <a:solidFill>
                  <a:srgbClr val="003896"/>
                </a:solidFill>
                <a:effectLst/>
                <a:uLnTx/>
                <a:uFillTx/>
                <a:latin typeface="Arial"/>
                <a:ea typeface="ＭＳ Ｐゴシック"/>
                <a:cs typeface="+mn-cs"/>
              </a:rPr>
              <a:t>Draft TOR submitted to NT</a:t>
            </a:r>
            <a:endParaRPr kumimoji="0" lang="en-US" sz="1300" b="0" i="0" u="none" strike="noStrike" kern="1200" cap="none" spc="0" normalizeH="0" baseline="0" noProof="0" dirty="0">
              <a:ln>
                <a:noFill/>
              </a:ln>
              <a:solidFill>
                <a:srgbClr val="003896"/>
              </a:solidFill>
              <a:effectLst/>
              <a:uLnTx/>
              <a:uFillTx/>
              <a:latin typeface="Arial"/>
              <a:ea typeface="ＭＳ Ｐゴシック"/>
              <a:cs typeface="+mn-cs"/>
            </a:endParaRPr>
          </a:p>
          <a:p>
            <a:pPr marL="61912" marR="0" lvl="1" indent="0" algn="l" defTabSz="913626" rtl="0" eaLnBrk="1" fontAlgn="auto" latinLnBrk="0" hangingPunct="1">
              <a:lnSpc>
                <a:spcPct val="100000"/>
              </a:lnSpc>
              <a:spcBef>
                <a:spcPct val="50000"/>
              </a:spcBef>
              <a:spcAft>
                <a:spcPts val="0"/>
              </a:spcAft>
              <a:buClrTx/>
              <a:buSzTx/>
              <a:buFontTx/>
              <a:buNone/>
              <a:tabLst/>
              <a:defRPr/>
            </a:pPr>
            <a:endParaRPr kumimoji="0" lang="en-US" sz="1300" b="0" i="0" u="none" strike="noStrike" kern="1200" cap="none" spc="0" normalizeH="0" baseline="0" noProof="0" dirty="0">
              <a:ln>
                <a:noFill/>
              </a:ln>
              <a:solidFill>
                <a:srgbClr val="003896"/>
              </a:solidFill>
              <a:effectLst/>
              <a:uLnTx/>
              <a:uFillTx/>
              <a:latin typeface="Arial"/>
              <a:ea typeface="ＭＳ Ｐゴシック"/>
              <a:cs typeface="+mn-cs"/>
            </a:endParaRPr>
          </a:p>
        </p:txBody>
      </p:sp>
      <p:cxnSp>
        <p:nvCxnSpPr>
          <p:cNvPr id="34" name="Straight Connector 33"/>
          <p:cNvCxnSpPr/>
          <p:nvPr/>
        </p:nvCxnSpPr>
        <p:spPr>
          <a:xfrm>
            <a:off x="8172400" y="2540150"/>
            <a:ext cx="0" cy="384794"/>
          </a:xfrm>
          <a:prstGeom prst="line">
            <a:avLst/>
          </a:prstGeom>
          <a:ln/>
        </p:spPr>
        <p:style>
          <a:lnRef idx="2">
            <a:schemeClr val="accent5"/>
          </a:lnRef>
          <a:fillRef idx="0">
            <a:schemeClr val="accent5"/>
          </a:fillRef>
          <a:effectRef idx="1">
            <a:schemeClr val="accent5"/>
          </a:effectRef>
          <a:fontRef idx="minor">
            <a:schemeClr val="tx1"/>
          </a:fontRef>
        </p:style>
      </p:cxnSp>
      <p:sp>
        <p:nvSpPr>
          <p:cNvPr id="35" name="TextBox 34"/>
          <p:cNvSpPr txBox="1"/>
          <p:nvPr/>
        </p:nvSpPr>
        <p:spPr>
          <a:xfrm>
            <a:off x="11647" y="5445224"/>
            <a:ext cx="9024849" cy="1200329"/>
          </a:xfrm>
          <a:prstGeom prst="rect">
            <a:avLst/>
          </a:prstGeom>
          <a:noFill/>
        </p:spPr>
        <p:txBody>
          <a:bodyPr wrap="square" rtlCol="0">
            <a:spAutoFit/>
          </a:bodyPr>
          <a:lstStyle/>
          <a:p>
            <a:pPr marL="347662" marR="0" lvl="1" indent="-285750" defTabSz="913626"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smtClean="0">
                <a:ln>
                  <a:noFill/>
                </a:ln>
                <a:effectLst/>
                <a:uLnTx/>
                <a:uFillTx/>
                <a:latin typeface="Arial"/>
                <a:ea typeface="ＭＳ Ｐゴシック"/>
              </a:rPr>
              <a:t>All necessary supporting documents,</a:t>
            </a:r>
            <a:r>
              <a:rPr kumimoji="0" lang="en-US" sz="1600" b="1" i="0" u="none" strike="noStrike" kern="1200" cap="none" spc="0" normalizeH="0" noProof="0" dirty="0" smtClean="0">
                <a:ln>
                  <a:noFill/>
                </a:ln>
                <a:effectLst/>
                <a:uLnTx/>
                <a:uFillTx/>
                <a:latin typeface="Arial"/>
                <a:ea typeface="ＭＳ Ｐゴシック"/>
              </a:rPr>
              <a:t> required explanations and other information was shared with National Treasury for their consideration</a:t>
            </a:r>
          </a:p>
          <a:p>
            <a:pPr marL="347662" marR="0" lvl="1" indent="-285750" defTabSz="913626" rtl="0" eaLnBrk="1" fontAlgn="auto" latinLnBrk="0" hangingPunct="1">
              <a:lnSpc>
                <a:spcPct val="100000"/>
              </a:lnSpc>
              <a:spcBef>
                <a:spcPct val="50000"/>
              </a:spcBef>
              <a:spcAft>
                <a:spcPts val="0"/>
              </a:spcAft>
              <a:buClrTx/>
              <a:buSzTx/>
              <a:buFont typeface="Arial" panose="020B0604020202020204" pitchFamily="34" charset="0"/>
              <a:buChar char="•"/>
              <a:tabLst/>
              <a:defRPr/>
            </a:pPr>
            <a:r>
              <a:rPr lang="en-US" sz="1600" b="1" dirty="0" smtClean="0">
                <a:latin typeface="Arial"/>
                <a:ea typeface="ＭＳ Ｐゴシック"/>
              </a:rPr>
              <a:t>However, it should be noted that National Treasury has never discussed with Eskom any of their concerns or comments or interpretation of our documentation.</a:t>
            </a:r>
            <a:r>
              <a:rPr kumimoji="0" lang="en-US" sz="1600" b="1" i="0" u="none" strike="noStrike" kern="1200" cap="none" spc="0" normalizeH="0" noProof="0" dirty="0" smtClean="0">
                <a:ln>
                  <a:noFill/>
                </a:ln>
                <a:effectLst/>
                <a:uLnTx/>
                <a:uFillTx/>
                <a:latin typeface="Arial"/>
                <a:ea typeface="ＭＳ Ｐゴシック"/>
              </a:rPr>
              <a:t> </a:t>
            </a:r>
            <a:endParaRPr kumimoji="0" lang="en-US" sz="1600" b="1" i="0" u="none" strike="noStrike" kern="1200" cap="none" spc="0" normalizeH="0" baseline="0" noProof="0" dirty="0">
              <a:ln>
                <a:noFill/>
              </a:ln>
              <a:effectLst/>
              <a:uLnTx/>
              <a:uFillTx/>
              <a:latin typeface="Arial"/>
              <a:ea typeface="ＭＳ Ｐゴシック"/>
            </a:endParaRPr>
          </a:p>
        </p:txBody>
      </p:sp>
      <p:cxnSp>
        <p:nvCxnSpPr>
          <p:cNvPr id="37" name="Straight Connector 36"/>
          <p:cNvCxnSpPr/>
          <p:nvPr/>
        </p:nvCxnSpPr>
        <p:spPr>
          <a:xfrm>
            <a:off x="4499992" y="2252118"/>
            <a:ext cx="0" cy="384794"/>
          </a:xfrm>
          <a:prstGeom prst="line">
            <a:avLst/>
          </a:prstGeom>
          <a:ln/>
        </p:spPr>
        <p:style>
          <a:lnRef idx="2">
            <a:schemeClr val="accent5"/>
          </a:lnRef>
          <a:fillRef idx="0">
            <a:schemeClr val="accent5"/>
          </a:fillRef>
          <a:effectRef idx="1">
            <a:schemeClr val="accent5"/>
          </a:effectRef>
          <a:fontRef idx="minor">
            <a:schemeClr val="tx1"/>
          </a:fontRef>
        </p:style>
      </p:cxnSp>
      <p:sp>
        <p:nvSpPr>
          <p:cNvPr id="38" name="TextBox 37"/>
          <p:cNvSpPr txBox="1"/>
          <p:nvPr/>
        </p:nvSpPr>
        <p:spPr>
          <a:xfrm>
            <a:off x="4143074" y="1484347"/>
            <a:ext cx="1577933" cy="792525"/>
          </a:xfrm>
          <a:prstGeom prst="rect">
            <a:avLst/>
          </a:prstGeom>
          <a:noFill/>
        </p:spPr>
        <p:txBody>
          <a:bodyPr wrap="square" rtlCol="0">
            <a:spAutoFit/>
          </a:bodyPr>
          <a:lstStyle/>
          <a:p>
            <a:pPr marL="61912" marR="0" lvl="1" indent="0" algn="l" defTabSz="913626" rtl="0" eaLnBrk="1" fontAlgn="auto" latinLnBrk="0" hangingPunct="1">
              <a:lnSpc>
                <a:spcPct val="100000"/>
              </a:lnSpc>
              <a:spcBef>
                <a:spcPct val="50000"/>
              </a:spcBef>
              <a:spcAft>
                <a:spcPts val="0"/>
              </a:spcAft>
              <a:buClrTx/>
              <a:buSzTx/>
              <a:buFontTx/>
              <a:buNone/>
              <a:tabLst/>
              <a:defRPr/>
            </a:pPr>
            <a:r>
              <a:rPr kumimoji="0" lang="en-US" sz="1300" b="1" i="0" u="none" strike="noStrike" kern="1200" cap="none" spc="0" normalizeH="0" baseline="0" noProof="0" dirty="0" smtClean="0">
                <a:ln>
                  <a:noFill/>
                </a:ln>
                <a:solidFill>
                  <a:srgbClr val="C97A00"/>
                </a:solidFill>
                <a:effectLst/>
                <a:uLnTx/>
                <a:uFillTx/>
                <a:latin typeface="Arial"/>
                <a:ea typeface="ＭＳ Ｐゴシック"/>
                <a:cs typeface="+mn-cs"/>
              </a:rPr>
              <a:t>5 Apr 2017</a:t>
            </a:r>
            <a:endParaRPr kumimoji="0" lang="en-US" sz="1300" b="1" i="0" u="none" strike="noStrike" kern="1200" cap="none" spc="0" normalizeH="0" baseline="0" noProof="0" dirty="0">
              <a:ln>
                <a:noFill/>
              </a:ln>
              <a:solidFill>
                <a:srgbClr val="C97A00"/>
              </a:solidFill>
              <a:effectLst/>
              <a:uLnTx/>
              <a:uFillTx/>
              <a:latin typeface="Arial"/>
              <a:ea typeface="ＭＳ Ｐゴシック"/>
              <a:cs typeface="+mn-cs"/>
            </a:endParaRPr>
          </a:p>
          <a:p>
            <a:pPr marL="61912" lvl="1" defTabSz="913626">
              <a:spcBef>
                <a:spcPct val="50000"/>
              </a:spcBef>
              <a:defRPr/>
            </a:pPr>
            <a:r>
              <a:rPr lang="en-US" sz="1300" dirty="0">
                <a:solidFill>
                  <a:srgbClr val="003896"/>
                </a:solidFill>
              </a:rPr>
              <a:t>Draft Report </a:t>
            </a:r>
            <a:r>
              <a:rPr lang="en-US" sz="1300" dirty="0" smtClean="0">
                <a:solidFill>
                  <a:srgbClr val="003896"/>
                </a:solidFill>
              </a:rPr>
              <a:t>2 </a:t>
            </a:r>
            <a:r>
              <a:rPr lang="en-US" sz="1300" dirty="0">
                <a:solidFill>
                  <a:srgbClr val="003896"/>
                </a:solidFill>
              </a:rPr>
              <a:t>issued </a:t>
            </a:r>
            <a:r>
              <a:rPr kumimoji="0" lang="en-US" sz="1300" b="0" i="0" u="none" strike="noStrike" kern="1200" cap="none" spc="0" normalizeH="0" baseline="0" noProof="0" dirty="0" smtClean="0">
                <a:ln>
                  <a:noFill/>
                </a:ln>
                <a:solidFill>
                  <a:srgbClr val="003896"/>
                </a:solidFill>
                <a:effectLst/>
                <a:uLnTx/>
                <a:uFillTx/>
                <a:latin typeface="Arial"/>
                <a:ea typeface="ＭＳ Ｐゴシック"/>
                <a:cs typeface="+mn-cs"/>
              </a:rPr>
              <a:t>by NT</a:t>
            </a:r>
            <a:endParaRPr kumimoji="0" lang="en-US" sz="1300" b="0" i="0" u="none" strike="noStrike" kern="1200" cap="none" spc="0" normalizeH="0" baseline="0" noProof="0" dirty="0">
              <a:ln>
                <a:noFill/>
              </a:ln>
              <a:solidFill>
                <a:srgbClr val="003896"/>
              </a:solidFill>
              <a:effectLst/>
              <a:uLnTx/>
              <a:uFillTx/>
              <a:latin typeface="Arial"/>
              <a:ea typeface="ＭＳ Ｐゴシック"/>
              <a:cs typeface="+mn-cs"/>
            </a:endParaRPr>
          </a:p>
        </p:txBody>
      </p:sp>
      <p:sp>
        <p:nvSpPr>
          <p:cNvPr id="43" name="TextBox 42"/>
          <p:cNvSpPr txBox="1"/>
          <p:nvPr/>
        </p:nvSpPr>
        <p:spPr>
          <a:xfrm>
            <a:off x="5701805" y="2824022"/>
            <a:ext cx="1577933" cy="992579"/>
          </a:xfrm>
          <a:prstGeom prst="rect">
            <a:avLst/>
          </a:prstGeom>
          <a:noFill/>
        </p:spPr>
        <p:txBody>
          <a:bodyPr wrap="square" rtlCol="0">
            <a:spAutoFit/>
          </a:bodyPr>
          <a:lstStyle/>
          <a:p>
            <a:pPr marL="61912" marR="0" lvl="1" indent="0" algn="l" defTabSz="913626" rtl="0" eaLnBrk="1" fontAlgn="auto" latinLnBrk="0" hangingPunct="1">
              <a:lnSpc>
                <a:spcPct val="100000"/>
              </a:lnSpc>
              <a:spcBef>
                <a:spcPct val="50000"/>
              </a:spcBef>
              <a:spcAft>
                <a:spcPts val="0"/>
              </a:spcAft>
              <a:buClrTx/>
              <a:buSzTx/>
              <a:buFontTx/>
              <a:buNone/>
              <a:tabLst/>
              <a:defRPr/>
            </a:pPr>
            <a:r>
              <a:rPr kumimoji="0" lang="en-US" sz="1300" b="1" i="0" u="none" strike="noStrike" kern="1200" cap="none" spc="0" normalizeH="0" baseline="0" noProof="0" dirty="0" smtClean="0">
                <a:ln>
                  <a:noFill/>
                </a:ln>
                <a:solidFill>
                  <a:srgbClr val="C97A00"/>
                </a:solidFill>
                <a:effectLst/>
                <a:uLnTx/>
                <a:uFillTx/>
                <a:latin typeface="Arial"/>
                <a:ea typeface="ＭＳ Ｐゴシック"/>
                <a:cs typeface="+mn-cs"/>
              </a:rPr>
              <a:t>15 Apr 2017</a:t>
            </a:r>
            <a:endParaRPr kumimoji="0" lang="en-US" sz="1300" b="1" i="0" u="none" strike="noStrike" kern="1200" cap="none" spc="0" normalizeH="0" baseline="0" noProof="0" dirty="0">
              <a:ln>
                <a:noFill/>
              </a:ln>
              <a:solidFill>
                <a:srgbClr val="C97A00"/>
              </a:solidFill>
              <a:effectLst/>
              <a:uLnTx/>
              <a:uFillTx/>
              <a:latin typeface="Arial"/>
              <a:ea typeface="ＭＳ Ｐゴシック"/>
              <a:cs typeface="+mn-cs"/>
            </a:endParaRPr>
          </a:p>
          <a:p>
            <a:pPr marL="61912" marR="0" lvl="1" indent="0" algn="l" defTabSz="913626" rtl="0" eaLnBrk="1" fontAlgn="auto" latinLnBrk="0" hangingPunct="1">
              <a:lnSpc>
                <a:spcPct val="100000"/>
              </a:lnSpc>
              <a:spcBef>
                <a:spcPct val="50000"/>
              </a:spcBef>
              <a:spcAft>
                <a:spcPts val="0"/>
              </a:spcAft>
              <a:buClrTx/>
              <a:buSzTx/>
              <a:buFontTx/>
              <a:buNone/>
              <a:tabLst/>
              <a:defRPr/>
            </a:pPr>
            <a:r>
              <a:rPr kumimoji="0" lang="en-US" sz="1300" b="0" i="0" u="none" strike="noStrike" kern="1200" cap="none" spc="0" normalizeH="0" baseline="0" noProof="0" dirty="0" smtClean="0">
                <a:ln>
                  <a:noFill/>
                </a:ln>
                <a:solidFill>
                  <a:srgbClr val="003896"/>
                </a:solidFill>
                <a:effectLst/>
                <a:uLnTx/>
                <a:uFillTx/>
                <a:latin typeface="Arial"/>
                <a:ea typeface="ＭＳ Ｐゴシック"/>
                <a:cs typeface="+mn-cs"/>
              </a:rPr>
              <a:t>Eskom engaged MoF to close out report</a:t>
            </a:r>
            <a:endParaRPr kumimoji="0" lang="en-US" sz="1300" b="0" i="0" u="none" strike="noStrike" kern="1200" cap="none" spc="0" normalizeH="0" baseline="0" noProof="0" dirty="0">
              <a:ln>
                <a:noFill/>
              </a:ln>
              <a:solidFill>
                <a:srgbClr val="003896"/>
              </a:solidFill>
              <a:effectLst/>
              <a:uLnTx/>
              <a:uFillTx/>
              <a:latin typeface="Arial"/>
              <a:ea typeface="ＭＳ Ｐゴシック"/>
              <a:cs typeface="+mn-cs"/>
            </a:endParaRPr>
          </a:p>
        </p:txBody>
      </p:sp>
      <p:cxnSp>
        <p:nvCxnSpPr>
          <p:cNvPr id="46" name="Straight Connector 45"/>
          <p:cNvCxnSpPr/>
          <p:nvPr/>
        </p:nvCxnSpPr>
        <p:spPr>
          <a:xfrm>
            <a:off x="7161305" y="2596184"/>
            <a:ext cx="0" cy="1408880"/>
          </a:xfrm>
          <a:prstGeom prst="line">
            <a:avLst/>
          </a:prstGeom>
          <a:ln/>
        </p:spPr>
        <p:style>
          <a:lnRef idx="2">
            <a:schemeClr val="accent5"/>
          </a:lnRef>
          <a:fillRef idx="0">
            <a:schemeClr val="accent5"/>
          </a:fillRef>
          <a:effectRef idx="1">
            <a:schemeClr val="accent5"/>
          </a:effectRef>
          <a:fontRef idx="minor">
            <a:schemeClr val="tx1"/>
          </a:fontRef>
        </p:style>
      </p:cxnSp>
      <p:sp>
        <p:nvSpPr>
          <p:cNvPr id="47" name="TextBox 46"/>
          <p:cNvSpPr txBox="1"/>
          <p:nvPr/>
        </p:nvSpPr>
        <p:spPr>
          <a:xfrm>
            <a:off x="6156176" y="4038736"/>
            <a:ext cx="1577933" cy="1192634"/>
          </a:xfrm>
          <a:prstGeom prst="rect">
            <a:avLst/>
          </a:prstGeom>
          <a:noFill/>
        </p:spPr>
        <p:txBody>
          <a:bodyPr wrap="square" rtlCol="0">
            <a:spAutoFit/>
          </a:bodyPr>
          <a:lstStyle/>
          <a:p>
            <a:pPr marL="61912" marR="0" lvl="1" indent="0" algn="l" defTabSz="913626" rtl="0" eaLnBrk="1" fontAlgn="auto" latinLnBrk="0" hangingPunct="1">
              <a:lnSpc>
                <a:spcPct val="100000"/>
              </a:lnSpc>
              <a:spcBef>
                <a:spcPct val="50000"/>
              </a:spcBef>
              <a:spcAft>
                <a:spcPts val="0"/>
              </a:spcAft>
              <a:buClrTx/>
              <a:buSzTx/>
              <a:buFontTx/>
              <a:buNone/>
              <a:tabLst/>
              <a:defRPr/>
            </a:pPr>
            <a:r>
              <a:rPr kumimoji="0" lang="en-US" sz="1300" b="1" i="0" u="none" strike="noStrike" kern="1200" cap="none" spc="0" normalizeH="0" baseline="0" noProof="0" dirty="0" smtClean="0">
                <a:ln>
                  <a:noFill/>
                </a:ln>
                <a:solidFill>
                  <a:srgbClr val="C97A00"/>
                </a:solidFill>
                <a:effectLst/>
                <a:uLnTx/>
                <a:uFillTx/>
                <a:latin typeface="Arial"/>
                <a:ea typeface="ＭＳ Ｐゴシック"/>
                <a:cs typeface="+mn-cs"/>
              </a:rPr>
              <a:t>21 Apr 2017</a:t>
            </a:r>
            <a:endParaRPr kumimoji="0" lang="en-US" sz="1300" b="1" i="0" u="none" strike="noStrike" kern="1200" cap="none" spc="0" normalizeH="0" baseline="0" noProof="0" dirty="0">
              <a:ln>
                <a:noFill/>
              </a:ln>
              <a:solidFill>
                <a:srgbClr val="C97A00"/>
              </a:solidFill>
              <a:effectLst/>
              <a:uLnTx/>
              <a:uFillTx/>
              <a:latin typeface="Arial"/>
              <a:ea typeface="ＭＳ Ｐゴシック"/>
              <a:cs typeface="+mn-cs"/>
            </a:endParaRPr>
          </a:p>
          <a:p>
            <a:pPr marL="61912" marR="0" lvl="1" indent="0" algn="l" defTabSz="913626" rtl="0" eaLnBrk="1" fontAlgn="auto" latinLnBrk="0" hangingPunct="1">
              <a:lnSpc>
                <a:spcPct val="100000"/>
              </a:lnSpc>
              <a:spcBef>
                <a:spcPct val="50000"/>
              </a:spcBef>
              <a:spcAft>
                <a:spcPts val="0"/>
              </a:spcAft>
              <a:buClrTx/>
              <a:buSzTx/>
              <a:buFontTx/>
              <a:buNone/>
              <a:tabLst/>
              <a:defRPr/>
            </a:pPr>
            <a:r>
              <a:rPr kumimoji="0" lang="en-US" sz="1300" b="0" i="0" u="none" strike="noStrike" kern="1200" cap="none" spc="0" normalizeH="0" baseline="0" noProof="0" dirty="0" smtClean="0">
                <a:ln>
                  <a:noFill/>
                </a:ln>
                <a:solidFill>
                  <a:srgbClr val="003896"/>
                </a:solidFill>
                <a:effectLst/>
                <a:uLnTx/>
                <a:uFillTx/>
                <a:latin typeface="Arial"/>
                <a:ea typeface="ＭＳ Ｐゴシック"/>
                <a:cs typeface="+mn-cs"/>
              </a:rPr>
              <a:t>Eskom provided preliminary management comments</a:t>
            </a:r>
            <a:endParaRPr kumimoji="0" lang="en-US" sz="1300" b="0" i="0" u="none" strike="noStrike" kern="1200" cap="none" spc="0" normalizeH="0" baseline="0" noProof="0" dirty="0">
              <a:ln>
                <a:noFill/>
              </a:ln>
              <a:solidFill>
                <a:srgbClr val="003896"/>
              </a:solidFill>
              <a:effectLst/>
              <a:uLnTx/>
              <a:uFillTx/>
              <a:latin typeface="Arial"/>
              <a:ea typeface="ＭＳ Ｐゴシック"/>
              <a:cs typeface="+mn-cs"/>
            </a:endParaRPr>
          </a:p>
        </p:txBody>
      </p:sp>
      <p:cxnSp>
        <p:nvCxnSpPr>
          <p:cNvPr id="49" name="Straight Connector 48"/>
          <p:cNvCxnSpPr/>
          <p:nvPr/>
        </p:nvCxnSpPr>
        <p:spPr>
          <a:xfrm>
            <a:off x="7428458" y="2310676"/>
            <a:ext cx="0" cy="384794"/>
          </a:xfrm>
          <a:prstGeom prst="line">
            <a:avLst/>
          </a:prstGeom>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xmlns="" val="1667353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3" hidden="1"/>
          <p:cNvGraphicFramePr>
            <a:graphicFrameLocks noChangeAspect="1"/>
          </p:cNvGraphicFramePr>
          <p:nvPr>
            <p:extLst>
              <p:ext uri="{D42A27DB-BD31-4B8C-83A1-F6EECF244321}">
                <p14:modId xmlns:p14="http://schemas.microsoft.com/office/powerpoint/2010/main" xmlns="" val="343098527"/>
              </p:ext>
            </p:extLst>
          </p:nvPr>
        </p:nvGraphicFramePr>
        <p:xfrm>
          <a:off x="1859" y="1791"/>
          <a:ext cx="1587" cy="1587"/>
        </p:xfrm>
        <a:graphic>
          <a:graphicData uri="http://schemas.openxmlformats.org/presentationml/2006/ole">
            <p:oleObj spid="_x0000_s193654" name="think-cell Slide" r:id="rId11" imgW="360" imgH="360" progId="">
              <p:embed/>
            </p:oleObj>
          </a:graphicData>
        </a:graphic>
      </p:graphicFrame>
      <p:sp>
        <p:nvSpPr>
          <p:cNvPr id="8" name="Rectangle 7" hidden="1"/>
          <p:cNvSpPr/>
          <p:nvPr>
            <p:custDataLst>
              <p:tags r:id="rId2"/>
            </p:custDataLst>
          </p:nvPr>
        </p:nvSpPr>
        <p:spPr bwMode="auto">
          <a:xfrm>
            <a:off x="270" y="203"/>
            <a:ext cx="158741" cy="158741"/>
          </a:xfrm>
          <a:prstGeom prst="rect">
            <a:avLst/>
          </a:prstGeom>
          <a:solidFill>
            <a:schemeClr val="tx1"/>
          </a:solidFill>
          <a:ln w="9525">
            <a:solidFill>
              <a:schemeClr val="tx1"/>
            </a:solidFill>
          </a:ln>
          <a:effectLst/>
          <a:extLst>
            <a:ext uri="{AF507438-7753-43E0-B8FC-AC1667EBCBE1}">
              <a14:hiddenEffects xmlns:a14="http://schemas.microsoft.com/office/drawing/2010/main" xmlns="">
                <a:effectLst>
                  <a:outerShdw blurRad="50800" dist="38100" dir="2700000" algn="tl" rotWithShape="0">
                    <a:prstClr val="black">
                      <a:alpha val="40000"/>
                    </a:prst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32962" fontAlgn="base">
              <a:spcBef>
                <a:spcPct val="0"/>
              </a:spcBef>
              <a:spcAft>
                <a:spcPct val="0"/>
              </a:spcAft>
              <a:defRPr/>
            </a:pPr>
            <a:endParaRPr lang="en-ZA" sz="800" dirty="0">
              <a:solidFill>
                <a:srgbClr val="FFFFFF"/>
              </a:solidFill>
              <a:cs typeface="Arial"/>
              <a:sym typeface="+mn-lt"/>
            </a:endParaRPr>
          </a:p>
        </p:txBody>
      </p:sp>
      <p:sp>
        <p:nvSpPr>
          <p:cNvPr id="16" name="Rectangle 15"/>
          <p:cNvSpPr/>
          <p:nvPr/>
        </p:nvSpPr>
        <p:spPr>
          <a:xfrm>
            <a:off x="2128982" y="1197353"/>
            <a:ext cx="6933791" cy="133501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17" rIns="45717" anchor="ctr"/>
          <a:lstStyle/>
          <a:p>
            <a:pPr algn="ctr" defTabSz="932962" fontAlgn="base">
              <a:spcBef>
                <a:spcPts val="400"/>
              </a:spcBef>
              <a:spcAft>
                <a:spcPct val="0"/>
              </a:spcAft>
              <a:defRPr/>
            </a:pPr>
            <a:endParaRPr lang="en-ZA" sz="1326" b="1" dirty="0">
              <a:solidFill>
                <a:srgbClr val="FFFFFF"/>
              </a:solidFill>
              <a:cs typeface="Arial" pitchFamily="34" charset="0"/>
            </a:endParaRPr>
          </a:p>
        </p:txBody>
      </p:sp>
      <p:sp>
        <p:nvSpPr>
          <p:cNvPr id="104468" name="Title 1"/>
          <p:cNvSpPr txBox="1">
            <a:spLocks/>
          </p:cNvSpPr>
          <p:nvPr/>
        </p:nvSpPr>
        <p:spPr bwMode="gray">
          <a:xfrm>
            <a:off x="174885" y="182774"/>
            <a:ext cx="7024273" cy="7159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342900" indent="-22860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685800" indent="-2286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0287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13716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1828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286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2743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2004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defTabSz="932962" fontAlgn="base">
              <a:lnSpc>
                <a:spcPct val="110000"/>
              </a:lnSpc>
              <a:spcBef>
                <a:spcPct val="0"/>
              </a:spcBef>
              <a:spcAft>
                <a:spcPct val="0"/>
              </a:spcAft>
              <a:buSzTx/>
            </a:pPr>
            <a:r>
              <a:rPr lang="en-US" altLang="en-US" sz="2200" dirty="0">
                <a:solidFill>
                  <a:srgbClr val="FFFFFF"/>
                </a:solidFill>
              </a:rPr>
              <a:t>Summary of Draft 2017 National Treasury Report Conclusions and Eskom Comments</a:t>
            </a:r>
            <a:endParaRPr lang="en-ZA" altLang="en-US" sz="2200" dirty="0">
              <a:solidFill>
                <a:srgbClr val="FFFFFF"/>
              </a:solidFill>
            </a:endParaRPr>
          </a:p>
        </p:txBody>
      </p:sp>
      <p:cxnSp>
        <p:nvCxnSpPr>
          <p:cNvPr id="32" name="Straight Connector 31"/>
          <p:cNvCxnSpPr/>
          <p:nvPr>
            <p:custDataLst>
              <p:tags r:id="rId3"/>
            </p:custDataLst>
          </p:nvPr>
        </p:nvCxnSpPr>
        <p:spPr>
          <a:xfrm>
            <a:off x="4139952" y="1416795"/>
            <a:ext cx="0" cy="52525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4"/>
            </p:custDataLst>
          </p:nvPr>
        </p:nvCxnSpPr>
        <p:spPr>
          <a:xfrm>
            <a:off x="158109" y="1483460"/>
            <a:ext cx="881549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Box 40"/>
          <p:cNvSpPr txBox="1">
            <a:spLocks/>
          </p:cNvSpPr>
          <p:nvPr>
            <p:custDataLst>
              <p:tags r:id="rId5"/>
            </p:custDataLst>
          </p:nvPr>
        </p:nvSpPr>
        <p:spPr>
          <a:xfrm>
            <a:off x="1760308" y="1233524"/>
            <a:ext cx="1038881" cy="22614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800"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defTabSz="892799">
              <a:buClr>
                <a:srgbClr val="004086"/>
              </a:buClr>
              <a:buFont typeface="Arial" pitchFamily="34" charset="0"/>
              <a:buNone/>
            </a:pPr>
            <a:r>
              <a:rPr lang="en-US" sz="1326" b="1" kern="0" dirty="0">
                <a:solidFill>
                  <a:srgbClr val="003896"/>
                </a:solidFill>
              </a:rPr>
              <a:t>Findings</a:t>
            </a:r>
            <a:endParaRPr lang="en-ZA" sz="1326" b="1" kern="0" dirty="0">
              <a:solidFill>
                <a:srgbClr val="003896"/>
              </a:solidFill>
            </a:endParaRPr>
          </a:p>
        </p:txBody>
      </p:sp>
      <p:sp>
        <p:nvSpPr>
          <p:cNvPr id="42" name="TextBox 41"/>
          <p:cNvSpPr txBox="1">
            <a:spLocks/>
          </p:cNvSpPr>
          <p:nvPr>
            <p:custDataLst>
              <p:tags r:id="rId6"/>
            </p:custDataLst>
          </p:nvPr>
        </p:nvSpPr>
        <p:spPr>
          <a:xfrm>
            <a:off x="4637624" y="1221326"/>
            <a:ext cx="1595312" cy="22614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800"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defTabSz="892799">
              <a:buClr>
                <a:srgbClr val="004086"/>
              </a:buClr>
              <a:buFont typeface="Arial" pitchFamily="34" charset="0"/>
              <a:buNone/>
            </a:pPr>
            <a:r>
              <a:rPr lang="en-US" sz="1326" b="1" kern="0" dirty="0">
                <a:solidFill>
                  <a:srgbClr val="003896"/>
                </a:solidFill>
              </a:rPr>
              <a:t>Eskom Comments</a:t>
            </a:r>
            <a:endParaRPr lang="en-ZA" sz="1326" b="1" kern="0" dirty="0">
              <a:solidFill>
                <a:srgbClr val="003896"/>
              </a:solidFill>
            </a:endParaRPr>
          </a:p>
        </p:txBody>
      </p:sp>
      <p:sp>
        <p:nvSpPr>
          <p:cNvPr id="43" name="Rectangle 42"/>
          <p:cNvSpPr/>
          <p:nvPr>
            <p:custDataLst>
              <p:tags r:id="rId7"/>
            </p:custDataLst>
          </p:nvPr>
        </p:nvSpPr>
        <p:spPr>
          <a:xfrm>
            <a:off x="68938" y="1139722"/>
            <a:ext cx="9075061" cy="5529638"/>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2700" tIns="46356" rIns="92700" bIns="46356" rtlCol="0" anchor="ctr"/>
          <a:lstStyle/>
          <a:p>
            <a:pPr algn="ctr" defTabSz="903226"/>
            <a:endParaRPr lang="en-ZA" sz="1326" dirty="0">
              <a:solidFill>
                <a:srgbClr val="003896"/>
              </a:solidFill>
            </a:endParaRPr>
          </a:p>
        </p:txBody>
      </p:sp>
      <p:grpSp>
        <p:nvGrpSpPr>
          <p:cNvPr id="34" name="Group 33"/>
          <p:cNvGrpSpPr>
            <a:grpSpLocks noChangeAspect="1"/>
          </p:cNvGrpSpPr>
          <p:nvPr>
            <p:custDataLst>
              <p:tags r:id="rId8"/>
            </p:custDataLst>
          </p:nvPr>
        </p:nvGrpSpPr>
        <p:grpSpPr bwMode="gray">
          <a:xfrm>
            <a:off x="3994526" y="1240375"/>
            <a:ext cx="310058" cy="310040"/>
            <a:chOff x="6325880" y="5762791"/>
            <a:chExt cx="365760" cy="365760"/>
          </a:xfrm>
        </p:grpSpPr>
        <p:sp>
          <p:nvSpPr>
            <p:cNvPr id="35" name="Oval 34"/>
            <p:cNvSpPr/>
            <p:nvPr/>
          </p:nvSpPr>
          <p:spPr bwMode="gray">
            <a:xfrm>
              <a:off x="6325880" y="5762791"/>
              <a:ext cx="365760" cy="365760"/>
            </a:xfrm>
            <a:prstGeom prst="ellipse">
              <a:avLst/>
            </a:prstGeom>
            <a:solidFill>
              <a:schemeClr val="bg1"/>
            </a:solidFill>
            <a:ln w="19050" cap="flat" cmpd="sng" algn="ctr">
              <a:solidFill>
                <a:schemeClr val="accent3"/>
              </a:solidFill>
              <a:prstDash val="solid"/>
            </a:ln>
            <a:effectLst/>
          </p:spPr>
          <p:txBody>
            <a:bodyPr rtlCol="0" anchor="ctr"/>
            <a:lstStyle/>
            <a:p>
              <a:pPr algn="ctr" defTabSz="888543">
                <a:defRPr/>
              </a:pPr>
              <a:endParaRPr lang="en-US" sz="1326" kern="0" dirty="0">
                <a:solidFill>
                  <a:srgbClr val="003896"/>
                </a:solidFill>
              </a:endParaRPr>
            </a:p>
          </p:txBody>
        </p:sp>
        <p:grpSp>
          <p:nvGrpSpPr>
            <p:cNvPr id="36" name="Group 35"/>
            <p:cNvGrpSpPr/>
            <p:nvPr>
              <p:custDataLst>
                <p:tags r:id="rId9"/>
              </p:custDataLst>
            </p:nvPr>
          </p:nvGrpSpPr>
          <p:grpSpPr bwMode="gray">
            <a:xfrm>
              <a:off x="6366900" y="5851303"/>
              <a:ext cx="256411" cy="188721"/>
              <a:chOff x="5519452" y="3842652"/>
              <a:chExt cx="378904" cy="495782"/>
            </a:xfrm>
          </p:grpSpPr>
          <p:sp>
            <p:nvSpPr>
              <p:cNvPr id="37" name="Chevron 36"/>
              <p:cNvSpPr/>
              <p:nvPr/>
            </p:nvSpPr>
            <p:spPr bwMode="gray">
              <a:xfrm>
                <a:off x="5519452" y="3892550"/>
                <a:ext cx="192024" cy="395986"/>
              </a:xfrm>
              <a:prstGeom prst="chevron">
                <a:avLst>
                  <a:gd name="adj" fmla="val 37528"/>
                </a:avLst>
              </a:prstGeom>
              <a:solidFill>
                <a:schemeClr val="accent3"/>
              </a:solidFill>
              <a:ln w="9525" cap="flat" cmpd="sng" algn="ctr">
                <a:solidFill>
                  <a:srgbClr val="FFFFFF"/>
                </a:solidFill>
                <a:prstDash val="solid"/>
              </a:ln>
              <a:effectLst/>
            </p:spPr>
            <p:txBody>
              <a:bodyPr rtlCol="0" anchor="ctr"/>
              <a:lstStyle/>
              <a:p>
                <a:pPr algn="ctr" defTabSz="888543">
                  <a:defRPr/>
                </a:pPr>
                <a:endParaRPr lang="en-US" sz="1326" kern="0" dirty="0">
                  <a:solidFill>
                    <a:srgbClr val="003896"/>
                  </a:solidFill>
                </a:endParaRPr>
              </a:p>
            </p:txBody>
          </p:sp>
          <p:sp>
            <p:nvSpPr>
              <p:cNvPr id="38" name="Chevron 37"/>
              <p:cNvSpPr/>
              <p:nvPr/>
            </p:nvSpPr>
            <p:spPr bwMode="gray">
              <a:xfrm>
                <a:off x="5657938" y="3842652"/>
                <a:ext cx="240418" cy="495782"/>
              </a:xfrm>
              <a:prstGeom prst="chevron">
                <a:avLst>
                  <a:gd name="adj" fmla="val 37528"/>
                </a:avLst>
              </a:prstGeom>
              <a:solidFill>
                <a:schemeClr val="accent4"/>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888543">
                  <a:defRPr/>
                </a:pPr>
                <a:endParaRPr lang="en-US" sz="1326" kern="0" dirty="0">
                  <a:solidFill>
                    <a:srgbClr val="003896"/>
                  </a:solidFill>
                </a:endParaRPr>
              </a:p>
            </p:txBody>
          </p:sp>
        </p:grpSp>
      </p:grpSp>
      <p:sp>
        <p:nvSpPr>
          <p:cNvPr id="27" name="Rectangle 26"/>
          <p:cNvSpPr/>
          <p:nvPr/>
        </p:nvSpPr>
        <p:spPr>
          <a:xfrm>
            <a:off x="158110" y="1593233"/>
            <a:ext cx="1272158" cy="4906820"/>
          </a:xfrm>
          <a:prstGeom prst="rect">
            <a:avLst/>
          </a:prstGeom>
          <a:solidFill>
            <a:schemeClr val="accent1"/>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7994" tIns="0" rIns="107994" bIns="0" numCol="1" anchor="ctr" anchorCtr="0" compatLnSpc="1">
            <a:prstTxWarp prst="textNoShape">
              <a:avLst/>
            </a:prstTxWarp>
            <a:noAutofit/>
          </a:bodyPr>
          <a:lstStyle/>
          <a:p>
            <a:pPr marL="93653" lvl="1" defTabSz="932962" fontAlgn="base">
              <a:spcBef>
                <a:spcPct val="0"/>
              </a:spcBef>
              <a:spcAft>
                <a:spcPct val="0"/>
              </a:spcAft>
            </a:pPr>
            <a:r>
              <a:rPr lang="en-US" altLang="en-US" sz="1326" b="1" dirty="0">
                <a:solidFill>
                  <a:srgbClr val="003896"/>
                </a:solidFill>
                <a:latin typeface="Arial" charset="0"/>
                <a:ea typeface="ＭＳ Ｐゴシック"/>
              </a:rPr>
              <a:t>Award of CSA in terms of 2008 mandate</a:t>
            </a:r>
          </a:p>
        </p:txBody>
      </p:sp>
      <p:sp>
        <p:nvSpPr>
          <p:cNvPr id="28" name="TextBox 13"/>
          <p:cNvSpPr txBox="1">
            <a:spLocks noChangeArrowheads="1"/>
          </p:cNvSpPr>
          <p:nvPr/>
        </p:nvSpPr>
        <p:spPr bwMode="auto">
          <a:xfrm>
            <a:off x="1519989" y="1626997"/>
            <a:ext cx="2547956" cy="33490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552" lvl="1" indent="0">
              <a:buClr>
                <a:srgbClr val="897966"/>
              </a:buClr>
              <a:buNone/>
              <a:defRPr/>
            </a:pPr>
            <a:r>
              <a:rPr lang="en-US" sz="1428" dirty="0">
                <a:solidFill>
                  <a:srgbClr val="003896"/>
                </a:solidFill>
              </a:rPr>
              <a:t>The procurement of coal from Tegeta was undertaken in terms of the 2008 Board of Director’s mandate</a:t>
            </a:r>
          </a:p>
          <a:p>
            <a:pPr marL="1552" lvl="1" indent="0" defTabSz="875036">
              <a:spcBef>
                <a:spcPts val="0"/>
              </a:spcBef>
              <a:buClr>
                <a:srgbClr val="897966"/>
              </a:buClr>
              <a:buSzPct val="125000"/>
              <a:buNone/>
              <a:defRPr/>
            </a:pPr>
            <a:endParaRPr lang="en-US" sz="1428" dirty="0">
              <a:solidFill>
                <a:srgbClr val="003896"/>
              </a:solidFill>
              <a:latin typeface="Arial"/>
              <a:ea typeface="Arial Unicode MS" pitchFamily="34" charset="-128"/>
              <a:cs typeface="Arial Unicode MS" pitchFamily="34" charset="-128"/>
            </a:endParaRPr>
          </a:p>
          <a:p>
            <a:pPr marL="1552" lvl="1" indent="0" defTabSz="875036">
              <a:spcBef>
                <a:spcPts val="0"/>
              </a:spcBef>
              <a:buClr>
                <a:srgbClr val="897966"/>
              </a:buClr>
              <a:buSzPct val="125000"/>
              <a:buNone/>
              <a:defRPr/>
            </a:pPr>
            <a:endParaRPr lang="en-US" sz="1428" dirty="0">
              <a:solidFill>
                <a:srgbClr val="003896"/>
              </a:solidFill>
              <a:latin typeface="Arial"/>
              <a:ea typeface="Arial Unicode MS" pitchFamily="34" charset="-128"/>
              <a:cs typeface="Arial Unicode MS" pitchFamily="34" charset="-128"/>
            </a:endParaRPr>
          </a:p>
          <a:p>
            <a:pPr marL="1552" lvl="1" indent="0" defTabSz="875036">
              <a:spcBef>
                <a:spcPts val="0"/>
              </a:spcBef>
              <a:buClr>
                <a:srgbClr val="897966"/>
              </a:buClr>
              <a:buSzPct val="125000"/>
              <a:buNone/>
              <a:defRPr/>
            </a:pPr>
            <a:r>
              <a:rPr lang="en-US" sz="1428" dirty="0">
                <a:solidFill>
                  <a:srgbClr val="003896"/>
                </a:solidFill>
                <a:latin typeface="Arial"/>
                <a:ea typeface="Arial Unicode MS" pitchFamily="34" charset="-128"/>
                <a:cs typeface="Arial Unicode MS" pitchFamily="34" charset="-128"/>
              </a:rPr>
              <a:t>Whether Eskom’s contract with Tegeta was pursuant to an unsolicited bid</a:t>
            </a:r>
          </a:p>
          <a:p>
            <a:pPr marL="1552" lvl="1" indent="0">
              <a:buClr>
                <a:srgbClr val="897966"/>
              </a:buClr>
              <a:buNone/>
              <a:defRPr/>
            </a:pPr>
            <a:endParaRPr lang="en-US" sz="1600" dirty="0">
              <a:solidFill>
                <a:srgbClr val="003896"/>
              </a:solidFill>
            </a:endParaRPr>
          </a:p>
          <a:p>
            <a:pPr marL="1552" lvl="1" indent="0">
              <a:buClr>
                <a:srgbClr val="897966"/>
              </a:buClr>
              <a:buNone/>
              <a:defRPr/>
            </a:pPr>
            <a:r>
              <a:rPr lang="en-US" sz="1428" dirty="0">
                <a:solidFill>
                  <a:srgbClr val="003896"/>
                </a:solidFill>
              </a:rPr>
              <a:t>Was Tegeta was the only company considered and evaluated. </a:t>
            </a:r>
          </a:p>
          <a:p>
            <a:pPr marL="1552" lvl="1" indent="0">
              <a:buClr>
                <a:srgbClr val="897966"/>
              </a:buClr>
              <a:buNone/>
              <a:defRPr/>
            </a:pPr>
            <a:endParaRPr lang="en-US" sz="1428" dirty="0">
              <a:solidFill>
                <a:srgbClr val="003896"/>
              </a:solidFill>
              <a:latin typeface="Arial"/>
              <a:ea typeface="Arial Unicode MS" pitchFamily="34" charset="-128"/>
              <a:cs typeface="Arial Unicode MS" pitchFamily="34" charset="-128"/>
            </a:endParaRPr>
          </a:p>
        </p:txBody>
      </p:sp>
      <p:sp>
        <p:nvSpPr>
          <p:cNvPr id="29" name="TextBox 13"/>
          <p:cNvSpPr txBox="1">
            <a:spLocks noChangeArrowheads="1"/>
          </p:cNvSpPr>
          <p:nvPr/>
        </p:nvSpPr>
        <p:spPr bwMode="auto">
          <a:xfrm>
            <a:off x="4304584" y="1519446"/>
            <a:ext cx="4725245" cy="4944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9280" lvl="1" indent="-187728" defTabSz="875036">
              <a:spcBef>
                <a:spcPts val="0"/>
              </a:spcBef>
              <a:buClr>
                <a:srgbClr val="897966"/>
              </a:buClr>
              <a:buSzPct val="125000"/>
              <a:defRPr/>
            </a:pPr>
            <a:r>
              <a:rPr lang="en-US" sz="1300" dirty="0" smtClean="0">
                <a:solidFill>
                  <a:srgbClr val="003896"/>
                </a:solidFill>
                <a:latin typeface="Arial"/>
                <a:ea typeface="Arial Unicode MS" pitchFamily="34" charset="-128"/>
                <a:cs typeface="Arial Unicode MS" pitchFamily="34" charset="-128"/>
              </a:rPr>
              <a:t>Agree </a:t>
            </a:r>
          </a:p>
          <a:p>
            <a:pPr marL="189280" lvl="1" indent="-187728" defTabSz="875036">
              <a:spcBef>
                <a:spcPts val="0"/>
              </a:spcBef>
              <a:buClr>
                <a:srgbClr val="897966"/>
              </a:buClr>
              <a:buSzPct val="125000"/>
              <a:defRPr/>
            </a:pPr>
            <a:r>
              <a:rPr lang="en-US" sz="1300" dirty="0" smtClean="0">
                <a:solidFill>
                  <a:srgbClr val="003896"/>
                </a:solidFill>
                <a:latin typeface="Arial"/>
                <a:ea typeface="Arial Unicode MS" pitchFamily="34" charset="-128"/>
                <a:cs typeface="Arial Unicode MS" pitchFamily="34" charset="-128"/>
              </a:rPr>
              <a:t>Coal </a:t>
            </a:r>
            <a:r>
              <a:rPr lang="en-US" sz="1300" dirty="0">
                <a:solidFill>
                  <a:srgbClr val="003896"/>
                </a:solidFill>
                <a:latin typeface="Arial"/>
                <a:ea typeface="Arial Unicode MS" pitchFamily="34" charset="-128"/>
                <a:cs typeface="Arial Unicode MS" pitchFamily="34" charset="-128"/>
              </a:rPr>
              <a:t>was acquired under the Board approved 2008 Medium Term Coal Procurement Mandate.</a:t>
            </a:r>
          </a:p>
          <a:p>
            <a:pPr marL="189280" lvl="1" indent="-187728" defTabSz="875036">
              <a:spcBef>
                <a:spcPts val="0"/>
              </a:spcBef>
              <a:buClr>
                <a:srgbClr val="897966"/>
              </a:buClr>
              <a:buSzPct val="125000"/>
              <a:defRPr/>
            </a:pPr>
            <a:r>
              <a:rPr lang="en-US" sz="1300" dirty="0">
                <a:solidFill>
                  <a:srgbClr val="003896"/>
                </a:solidFill>
                <a:latin typeface="Arial"/>
                <a:ea typeface="Arial Unicode MS" pitchFamily="34" charset="-128"/>
                <a:cs typeface="Arial Unicode MS" pitchFamily="34" charset="-128"/>
              </a:rPr>
              <a:t>The Medium Term Mandate approved in 2008 was based on Eskom’s procurement policy 32-188 at the time, which was compliant to the PFMA.</a:t>
            </a:r>
          </a:p>
          <a:p>
            <a:pPr marL="189280" lvl="1" indent="-187728" defTabSz="875036">
              <a:spcBef>
                <a:spcPts val="0"/>
              </a:spcBef>
              <a:buClr>
                <a:srgbClr val="897966"/>
              </a:buClr>
              <a:buSzPct val="125000"/>
              <a:defRPr/>
            </a:pPr>
            <a:r>
              <a:rPr lang="en-US" sz="1300" dirty="0">
                <a:solidFill>
                  <a:srgbClr val="003896"/>
                </a:solidFill>
                <a:latin typeface="Arial"/>
                <a:ea typeface="Arial Unicode MS" pitchFamily="34" charset="-128"/>
                <a:cs typeface="Arial Unicode MS" pitchFamily="34" charset="-128"/>
              </a:rPr>
              <a:t>The mandate was granted to mitigate security of supply risk that existed in 2008 that lead to load shedding.</a:t>
            </a:r>
          </a:p>
          <a:p>
            <a:pPr marL="189280" lvl="1" indent="-187728" defTabSz="875036">
              <a:spcBef>
                <a:spcPts val="0"/>
              </a:spcBef>
              <a:buClr>
                <a:srgbClr val="897966"/>
              </a:buClr>
              <a:buSzPct val="125000"/>
              <a:defRPr/>
            </a:pPr>
            <a:r>
              <a:rPr lang="en-US" sz="1300" dirty="0">
                <a:solidFill>
                  <a:srgbClr val="003896"/>
                </a:solidFill>
                <a:latin typeface="Arial"/>
                <a:ea typeface="Arial Unicode MS" pitchFamily="34" charset="-128"/>
                <a:cs typeface="Arial Unicode MS" pitchFamily="34" charset="-128"/>
              </a:rPr>
              <a:t>The mandate pre-dated PPPFA and its regulations as well as Eskom’s current Procurement Procedure (32-1034). </a:t>
            </a:r>
          </a:p>
          <a:p>
            <a:pPr marL="189280" lvl="1" indent="-187728" defTabSz="875036">
              <a:spcBef>
                <a:spcPts val="0"/>
              </a:spcBef>
              <a:buClr>
                <a:srgbClr val="897966"/>
              </a:buClr>
              <a:buSzPct val="125000"/>
              <a:defRPr/>
            </a:pPr>
            <a:r>
              <a:rPr lang="en-US" sz="1300" dirty="0">
                <a:solidFill>
                  <a:srgbClr val="003896"/>
                </a:solidFill>
                <a:latin typeface="Arial"/>
                <a:ea typeface="Arial Unicode MS" pitchFamily="34" charset="-128"/>
              </a:rPr>
              <a:t>The supplier approached Eskom with an unsolicited proposal as allowed in the Board approved 2008 Medium Term Coal Procurement Mandate. </a:t>
            </a:r>
          </a:p>
          <a:p>
            <a:pPr marL="189280" lvl="1" indent="-187728" defTabSz="875036">
              <a:spcBef>
                <a:spcPts val="0"/>
              </a:spcBef>
              <a:buClr>
                <a:srgbClr val="897966"/>
              </a:buClr>
              <a:buSzPct val="125000"/>
              <a:defRPr/>
            </a:pPr>
            <a:r>
              <a:rPr lang="en-US" sz="1300" dirty="0">
                <a:solidFill>
                  <a:srgbClr val="003896"/>
                </a:solidFill>
                <a:latin typeface="Arial"/>
                <a:ea typeface="Arial Unicode MS" pitchFamily="34" charset="-128"/>
              </a:rPr>
              <a:t>33 other suppliers followed a similar process allowed for in terms of the medium term mandate.</a:t>
            </a:r>
          </a:p>
          <a:p>
            <a:pPr marL="189280" lvl="1" indent="-187728" defTabSz="875036">
              <a:spcBef>
                <a:spcPts val="0"/>
              </a:spcBef>
              <a:buClr>
                <a:srgbClr val="897966"/>
              </a:buClr>
              <a:buSzPct val="125000"/>
              <a:defRPr/>
            </a:pPr>
            <a:r>
              <a:rPr lang="en-US" sz="1300" dirty="0">
                <a:solidFill>
                  <a:srgbClr val="003896"/>
                </a:solidFill>
                <a:latin typeface="Arial"/>
                <a:ea typeface="Arial Unicode MS" pitchFamily="34" charset="-128"/>
              </a:rPr>
              <a:t>Other alternative suppliers in the area did not approach Eskom with proposals for supply of coal</a:t>
            </a:r>
          </a:p>
          <a:p>
            <a:pPr marL="189280" lvl="1" indent="-187728" defTabSz="875036">
              <a:spcBef>
                <a:spcPts val="0"/>
              </a:spcBef>
              <a:buClr>
                <a:srgbClr val="897966"/>
              </a:buClr>
              <a:buSzPct val="125000"/>
              <a:defRPr/>
            </a:pPr>
            <a:r>
              <a:rPr lang="en-US" sz="1300" dirty="0">
                <a:solidFill>
                  <a:srgbClr val="003896"/>
                </a:solidFill>
                <a:latin typeface="Arial"/>
                <a:ea typeface="Arial Unicode MS" pitchFamily="34" charset="-128"/>
              </a:rPr>
              <a:t>To date none of the alternative suppliers in the area have approached Eskom to complain about the contract </a:t>
            </a:r>
            <a:r>
              <a:rPr lang="en-US" sz="1300" dirty="0" smtClean="0">
                <a:solidFill>
                  <a:srgbClr val="003896"/>
                </a:solidFill>
                <a:latin typeface="Arial"/>
                <a:ea typeface="Arial Unicode MS" pitchFamily="34" charset="-128"/>
              </a:rPr>
              <a:t>award </a:t>
            </a:r>
            <a:r>
              <a:rPr lang="en-US" sz="1300" dirty="0">
                <a:solidFill>
                  <a:srgbClr val="003896"/>
                </a:solidFill>
                <a:latin typeface="Arial"/>
                <a:ea typeface="Arial Unicode MS" pitchFamily="34" charset="-128"/>
              </a:rPr>
              <a:t>to </a:t>
            </a:r>
            <a:r>
              <a:rPr lang="en-US" sz="1300" dirty="0" smtClean="0">
                <a:solidFill>
                  <a:srgbClr val="003896"/>
                </a:solidFill>
                <a:latin typeface="Arial"/>
                <a:ea typeface="Arial Unicode MS" pitchFamily="34" charset="-128"/>
              </a:rPr>
              <a:t>Tegeta. </a:t>
            </a:r>
            <a:r>
              <a:rPr lang="en-US" sz="1300" dirty="0">
                <a:solidFill>
                  <a:srgbClr val="003896"/>
                </a:solidFill>
                <a:latin typeface="Arial"/>
                <a:ea typeface="Arial Unicode MS" pitchFamily="34" charset="-128"/>
              </a:rPr>
              <a:t>A</a:t>
            </a:r>
            <a:r>
              <a:rPr lang="en-US" sz="1300" dirty="0" smtClean="0">
                <a:solidFill>
                  <a:srgbClr val="003896"/>
                </a:solidFill>
                <a:latin typeface="Arial"/>
                <a:ea typeface="Arial Unicode MS" pitchFamily="34" charset="-128"/>
              </a:rPr>
              <a:t>dditional tons offered to Eskom on </a:t>
            </a:r>
            <a:r>
              <a:rPr lang="en-US" sz="1300" dirty="0">
                <a:solidFill>
                  <a:srgbClr val="003896"/>
                </a:solidFill>
                <a:latin typeface="Arial"/>
                <a:ea typeface="Arial Unicode MS" pitchFamily="34" charset="-128"/>
              </a:rPr>
              <a:t>acceptable </a:t>
            </a:r>
            <a:r>
              <a:rPr lang="en-US" sz="1300" dirty="0" smtClean="0">
                <a:solidFill>
                  <a:srgbClr val="003896"/>
                </a:solidFill>
                <a:latin typeface="Arial"/>
                <a:ea typeface="Arial Unicode MS" pitchFamily="34" charset="-128"/>
              </a:rPr>
              <a:t>contract conditions have been accepted</a:t>
            </a:r>
          </a:p>
          <a:p>
            <a:pPr marL="189280" lvl="1" indent="-187728" defTabSz="875036">
              <a:spcBef>
                <a:spcPts val="0"/>
              </a:spcBef>
              <a:buClr>
                <a:srgbClr val="897966"/>
              </a:buClr>
              <a:buSzPct val="125000"/>
              <a:defRPr/>
            </a:pPr>
            <a:r>
              <a:rPr lang="en-US" sz="1300" dirty="0" smtClean="0">
                <a:solidFill>
                  <a:srgbClr val="003896"/>
                </a:solidFill>
                <a:latin typeface="Arial"/>
                <a:ea typeface="Arial Unicode MS" pitchFamily="34" charset="-128"/>
              </a:rPr>
              <a:t>The current Board has resolved to issue open RFPs for coal purchases </a:t>
            </a:r>
            <a:endParaRPr lang="en-US" sz="1300" dirty="0">
              <a:solidFill>
                <a:srgbClr val="003896"/>
              </a:solidFill>
              <a:latin typeface="Arial"/>
              <a:ea typeface="Arial Unicode MS" pitchFamily="34" charset="-128"/>
            </a:endParaRPr>
          </a:p>
          <a:p>
            <a:pPr marL="181409" lvl="2" indent="-181409" defTabSz="932962" fontAlgn="base">
              <a:spcBef>
                <a:spcPts val="408"/>
              </a:spcBef>
              <a:spcAft>
                <a:spcPct val="0"/>
              </a:spcAft>
              <a:buFont typeface="Arial" panose="020B0604020202020204" pitchFamily="34" charset="0"/>
              <a:buChar char="•"/>
              <a:defRPr/>
            </a:pPr>
            <a:endParaRPr lang="en-US" sz="1300" dirty="0">
              <a:solidFill>
                <a:srgbClr val="003896"/>
              </a:solidFill>
            </a:endParaRPr>
          </a:p>
        </p:txBody>
      </p:sp>
      <p:sp>
        <p:nvSpPr>
          <p:cNvPr id="2" name="TextBox 1"/>
          <p:cNvSpPr txBox="1"/>
          <p:nvPr/>
        </p:nvSpPr>
        <p:spPr>
          <a:xfrm>
            <a:off x="4246660" y="6464389"/>
            <a:ext cx="3853731" cy="215444"/>
          </a:xfrm>
          <a:prstGeom prst="rect">
            <a:avLst/>
          </a:prstGeom>
          <a:noFill/>
        </p:spPr>
        <p:txBody>
          <a:bodyPr wrap="square" rtlCol="0">
            <a:spAutoFit/>
          </a:bodyPr>
          <a:lstStyle/>
          <a:p>
            <a:r>
              <a:rPr lang="en-US" sz="800" dirty="0" smtClean="0"/>
              <a:t>*RFP – Request for proposal</a:t>
            </a:r>
            <a:endParaRPr lang="en-ZA" sz="800" dirty="0"/>
          </a:p>
        </p:txBody>
      </p:sp>
    </p:spTree>
    <p:extLst>
      <p:ext uri="{BB962C8B-B14F-4D97-AF65-F5344CB8AC3E}">
        <p14:creationId xmlns:p14="http://schemas.microsoft.com/office/powerpoint/2010/main" xmlns="" val="1703843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3" hidden="1"/>
          <p:cNvGraphicFramePr>
            <a:graphicFrameLocks noChangeAspect="1"/>
          </p:cNvGraphicFramePr>
          <p:nvPr>
            <p:extLst>
              <p:ext uri="{D42A27DB-BD31-4B8C-83A1-F6EECF244321}">
                <p14:modId xmlns:p14="http://schemas.microsoft.com/office/powerpoint/2010/main" xmlns="" val="2109902141"/>
              </p:ext>
            </p:extLst>
          </p:nvPr>
        </p:nvGraphicFramePr>
        <p:xfrm>
          <a:off x="1859" y="1791"/>
          <a:ext cx="1587" cy="1587"/>
        </p:xfrm>
        <a:graphic>
          <a:graphicData uri="http://schemas.openxmlformats.org/presentationml/2006/ole">
            <p:oleObj spid="_x0000_s194678" name="think-cell Slide" r:id="rId13" imgW="360" imgH="360" progId="">
              <p:embed/>
            </p:oleObj>
          </a:graphicData>
        </a:graphic>
      </p:graphicFrame>
      <p:sp>
        <p:nvSpPr>
          <p:cNvPr id="8" name="Rectangle 7" hidden="1"/>
          <p:cNvSpPr/>
          <p:nvPr>
            <p:custDataLst>
              <p:tags r:id="rId2"/>
            </p:custDataLst>
          </p:nvPr>
        </p:nvSpPr>
        <p:spPr bwMode="auto">
          <a:xfrm>
            <a:off x="270" y="203"/>
            <a:ext cx="158741" cy="158741"/>
          </a:xfrm>
          <a:prstGeom prst="rect">
            <a:avLst/>
          </a:prstGeom>
          <a:solidFill>
            <a:schemeClr val="tx1"/>
          </a:solidFill>
          <a:ln w="9525">
            <a:solidFill>
              <a:schemeClr val="tx1"/>
            </a:solidFill>
          </a:ln>
          <a:effectLst/>
          <a:extLst>
            <a:ext uri="{AF507438-7753-43E0-B8FC-AC1667EBCBE1}">
              <a14:hiddenEffects xmlns:a14="http://schemas.microsoft.com/office/drawing/2010/main" xmlns="">
                <a:effectLst>
                  <a:outerShdw blurRad="50800" dist="38100" dir="2700000" algn="tl" rotWithShape="0">
                    <a:prstClr val="black">
                      <a:alpha val="40000"/>
                    </a:prst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32962" fontAlgn="base">
              <a:spcBef>
                <a:spcPct val="0"/>
              </a:spcBef>
              <a:spcAft>
                <a:spcPct val="0"/>
              </a:spcAft>
              <a:defRPr/>
            </a:pPr>
            <a:endParaRPr lang="en-ZA" sz="800" dirty="0">
              <a:solidFill>
                <a:srgbClr val="FFFFFF"/>
              </a:solidFill>
              <a:cs typeface="Arial"/>
              <a:sym typeface="+mn-lt"/>
            </a:endParaRPr>
          </a:p>
        </p:txBody>
      </p:sp>
      <p:sp>
        <p:nvSpPr>
          <p:cNvPr id="16" name="Rectangle 15"/>
          <p:cNvSpPr/>
          <p:nvPr/>
        </p:nvSpPr>
        <p:spPr>
          <a:xfrm>
            <a:off x="2128982" y="1197353"/>
            <a:ext cx="6933791" cy="133501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17" rIns="45717" anchor="ctr"/>
          <a:lstStyle/>
          <a:p>
            <a:pPr algn="ctr" defTabSz="932962" fontAlgn="base">
              <a:spcBef>
                <a:spcPts val="400"/>
              </a:spcBef>
              <a:spcAft>
                <a:spcPct val="0"/>
              </a:spcAft>
              <a:defRPr/>
            </a:pPr>
            <a:endParaRPr lang="en-ZA" sz="1326" b="1" dirty="0">
              <a:solidFill>
                <a:srgbClr val="FFFFFF"/>
              </a:solidFill>
              <a:cs typeface="Arial" pitchFamily="34" charset="0"/>
            </a:endParaRPr>
          </a:p>
        </p:txBody>
      </p:sp>
      <p:sp>
        <p:nvSpPr>
          <p:cNvPr id="104468" name="Title 1"/>
          <p:cNvSpPr txBox="1">
            <a:spLocks/>
          </p:cNvSpPr>
          <p:nvPr/>
        </p:nvSpPr>
        <p:spPr bwMode="gray">
          <a:xfrm>
            <a:off x="174885" y="153857"/>
            <a:ext cx="7024273" cy="7448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342900" indent="-22860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685800" indent="-2286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0287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13716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1828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286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2743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2004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defTabSz="932962" fontAlgn="base">
              <a:lnSpc>
                <a:spcPct val="110000"/>
              </a:lnSpc>
              <a:spcBef>
                <a:spcPct val="0"/>
              </a:spcBef>
              <a:spcAft>
                <a:spcPct val="0"/>
              </a:spcAft>
              <a:buSzTx/>
            </a:pPr>
            <a:r>
              <a:rPr lang="en-US" altLang="en-US" sz="2200" dirty="0">
                <a:solidFill>
                  <a:srgbClr val="FFFFFF"/>
                </a:solidFill>
              </a:rPr>
              <a:t>Summary of Draft 2017 National Treasury Report Conclusions and Eskom </a:t>
            </a:r>
            <a:r>
              <a:rPr lang="en-US" altLang="en-US" sz="2200" dirty="0" smtClean="0">
                <a:solidFill>
                  <a:srgbClr val="FFFFFF"/>
                </a:solidFill>
              </a:rPr>
              <a:t>Comments…continued</a:t>
            </a:r>
            <a:endParaRPr lang="en-ZA" altLang="en-US" sz="2200" dirty="0">
              <a:solidFill>
                <a:srgbClr val="FFFFFF"/>
              </a:solidFill>
            </a:endParaRPr>
          </a:p>
        </p:txBody>
      </p:sp>
      <p:cxnSp>
        <p:nvCxnSpPr>
          <p:cNvPr id="32" name="Straight Connector 31"/>
          <p:cNvCxnSpPr/>
          <p:nvPr>
            <p:custDataLst>
              <p:tags r:id="rId3"/>
            </p:custDataLst>
          </p:nvPr>
        </p:nvCxnSpPr>
        <p:spPr>
          <a:xfrm>
            <a:off x="3502893" y="1323379"/>
            <a:ext cx="0" cy="52525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4"/>
            </p:custDataLst>
          </p:nvPr>
        </p:nvCxnSpPr>
        <p:spPr>
          <a:xfrm>
            <a:off x="158109" y="1483460"/>
            <a:ext cx="881549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Box 40"/>
          <p:cNvSpPr txBox="1">
            <a:spLocks/>
          </p:cNvSpPr>
          <p:nvPr>
            <p:custDataLst>
              <p:tags r:id="rId5"/>
            </p:custDataLst>
          </p:nvPr>
        </p:nvSpPr>
        <p:spPr>
          <a:xfrm>
            <a:off x="1760308" y="1233524"/>
            <a:ext cx="1038881" cy="22614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800"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defTabSz="892799">
              <a:buClr>
                <a:srgbClr val="004086"/>
              </a:buClr>
              <a:buFont typeface="Arial" pitchFamily="34" charset="0"/>
              <a:buNone/>
            </a:pPr>
            <a:r>
              <a:rPr lang="en-US" sz="1326" b="1" kern="0" dirty="0">
                <a:solidFill>
                  <a:srgbClr val="003896"/>
                </a:solidFill>
              </a:rPr>
              <a:t>Findings</a:t>
            </a:r>
            <a:endParaRPr lang="en-ZA" sz="1326" b="1" kern="0" dirty="0">
              <a:solidFill>
                <a:srgbClr val="003896"/>
              </a:solidFill>
            </a:endParaRPr>
          </a:p>
        </p:txBody>
      </p:sp>
      <p:sp>
        <p:nvSpPr>
          <p:cNvPr id="42" name="TextBox 41"/>
          <p:cNvSpPr txBox="1">
            <a:spLocks/>
          </p:cNvSpPr>
          <p:nvPr>
            <p:custDataLst>
              <p:tags r:id="rId6"/>
            </p:custDataLst>
          </p:nvPr>
        </p:nvSpPr>
        <p:spPr>
          <a:xfrm>
            <a:off x="3823556" y="1221326"/>
            <a:ext cx="1595312" cy="22614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800"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defTabSz="892799">
              <a:buClr>
                <a:srgbClr val="004086"/>
              </a:buClr>
              <a:buFont typeface="Arial" pitchFamily="34" charset="0"/>
              <a:buNone/>
            </a:pPr>
            <a:r>
              <a:rPr lang="en-US" sz="1326" b="1" kern="0" dirty="0">
                <a:solidFill>
                  <a:srgbClr val="003896"/>
                </a:solidFill>
              </a:rPr>
              <a:t>Eskom Comments</a:t>
            </a:r>
            <a:endParaRPr lang="en-ZA" sz="1326" b="1" kern="0" dirty="0">
              <a:solidFill>
                <a:srgbClr val="003896"/>
              </a:solidFill>
            </a:endParaRPr>
          </a:p>
        </p:txBody>
      </p:sp>
      <p:sp>
        <p:nvSpPr>
          <p:cNvPr id="43" name="Rectangle 42"/>
          <p:cNvSpPr/>
          <p:nvPr>
            <p:custDataLst>
              <p:tags r:id="rId7"/>
            </p:custDataLst>
          </p:nvPr>
        </p:nvSpPr>
        <p:spPr>
          <a:xfrm>
            <a:off x="68938" y="1139722"/>
            <a:ext cx="9075061" cy="5529638"/>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2700" tIns="46356" rIns="92700" bIns="46356" rtlCol="0" anchor="ctr"/>
          <a:lstStyle/>
          <a:p>
            <a:pPr algn="ctr" defTabSz="903226"/>
            <a:endParaRPr lang="en-ZA" sz="1326" dirty="0">
              <a:solidFill>
                <a:srgbClr val="003896"/>
              </a:solidFill>
            </a:endParaRPr>
          </a:p>
        </p:txBody>
      </p:sp>
      <p:grpSp>
        <p:nvGrpSpPr>
          <p:cNvPr id="34" name="Group 33"/>
          <p:cNvGrpSpPr>
            <a:grpSpLocks noChangeAspect="1"/>
          </p:cNvGrpSpPr>
          <p:nvPr>
            <p:custDataLst>
              <p:tags r:id="rId8"/>
            </p:custDataLst>
          </p:nvPr>
        </p:nvGrpSpPr>
        <p:grpSpPr bwMode="gray">
          <a:xfrm>
            <a:off x="3347864" y="989017"/>
            <a:ext cx="310058" cy="310040"/>
            <a:chOff x="6325880" y="5762791"/>
            <a:chExt cx="365760" cy="365760"/>
          </a:xfrm>
        </p:grpSpPr>
        <p:sp>
          <p:nvSpPr>
            <p:cNvPr id="35" name="Oval 34"/>
            <p:cNvSpPr/>
            <p:nvPr/>
          </p:nvSpPr>
          <p:spPr bwMode="gray">
            <a:xfrm>
              <a:off x="6325880" y="5762791"/>
              <a:ext cx="365760" cy="365760"/>
            </a:xfrm>
            <a:prstGeom prst="ellipse">
              <a:avLst/>
            </a:prstGeom>
            <a:solidFill>
              <a:schemeClr val="bg1"/>
            </a:solidFill>
            <a:ln w="19050" cap="flat" cmpd="sng" algn="ctr">
              <a:solidFill>
                <a:schemeClr val="accent3"/>
              </a:solidFill>
              <a:prstDash val="solid"/>
            </a:ln>
            <a:effectLst/>
          </p:spPr>
          <p:txBody>
            <a:bodyPr rtlCol="0" anchor="ctr"/>
            <a:lstStyle/>
            <a:p>
              <a:pPr algn="ctr" defTabSz="888543">
                <a:defRPr/>
              </a:pPr>
              <a:endParaRPr lang="en-US" sz="1326" kern="0" dirty="0">
                <a:solidFill>
                  <a:srgbClr val="003896"/>
                </a:solidFill>
              </a:endParaRPr>
            </a:p>
          </p:txBody>
        </p:sp>
        <p:grpSp>
          <p:nvGrpSpPr>
            <p:cNvPr id="36" name="Group 35"/>
            <p:cNvGrpSpPr/>
            <p:nvPr>
              <p:custDataLst>
                <p:tags r:id="rId10"/>
              </p:custDataLst>
            </p:nvPr>
          </p:nvGrpSpPr>
          <p:grpSpPr bwMode="gray">
            <a:xfrm>
              <a:off x="6366900" y="5851303"/>
              <a:ext cx="256411" cy="188721"/>
              <a:chOff x="5519452" y="3842652"/>
              <a:chExt cx="378904" cy="495782"/>
            </a:xfrm>
          </p:grpSpPr>
          <p:sp>
            <p:nvSpPr>
              <p:cNvPr id="37" name="Chevron 36"/>
              <p:cNvSpPr/>
              <p:nvPr/>
            </p:nvSpPr>
            <p:spPr bwMode="gray">
              <a:xfrm>
                <a:off x="5519452" y="3892550"/>
                <a:ext cx="192024" cy="395986"/>
              </a:xfrm>
              <a:prstGeom prst="chevron">
                <a:avLst>
                  <a:gd name="adj" fmla="val 37528"/>
                </a:avLst>
              </a:prstGeom>
              <a:solidFill>
                <a:schemeClr val="accent3"/>
              </a:solidFill>
              <a:ln w="9525" cap="flat" cmpd="sng" algn="ctr">
                <a:solidFill>
                  <a:srgbClr val="FFFFFF"/>
                </a:solidFill>
                <a:prstDash val="solid"/>
              </a:ln>
              <a:effectLst/>
            </p:spPr>
            <p:txBody>
              <a:bodyPr rtlCol="0" anchor="ctr"/>
              <a:lstStyle/>
              <a:p>
                <a:pPr algn="ctr" defTabSz="888543">
                  <a:defRPr/>
                </a:pPr>
                <a:endParaRPr lang="en-US" sz="1326" kern="0" dirty="0">
                  <a:solidFill>
                    <a:srgbClr val="003896"/>
                  </a:solidFill>
                </a:endParaRPr>
              </a:p>
            </p:txBody>
          </p:sp>
          <p:sp>
            <p:nvSpPr>
              <p:cNvPr id="38" name="Chevron 37"/>
              <p:cNvSpPr/>
              <p:nvPr/>
            </p:nvSpPr>
            <p:spPr bwMode="gray">
              <a:xfrm>
                <a:off x="5657938" y="3842652"/>
                <a:ext cx="240418" cy="495782"/>
              </a:xfrm>
              <a:prstGeom prst="chevron">
                <a:avLst>
                  <a:gd name="adj" fmla="val 37528"/>
                </a:avLst>
              </a:prstGeom>
              <a:solidFill>
                <a:schemeClr val="accent4"/>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888543">
                  <a:defRPr/>
                </a:pPr>
                <a:endParaRPr lang="en-US" sz="1326" kern="0" dirty="0">
                  <a:solidFill>
                    <a:srgbClr val="003896"/>
                  </a:solidFill>
                </a:endParaRPr>
              </a:p>
            </p:txBody>
          </p:sp>
        </p:grpSp>
      </p:grpSp>
      <p:sp>
        <p:nvSpPr>
          <p:cNvPr id="27" name="Rectangle 26"/>
          <p:cNvSpPr/>
          <p:nvPr/>
        </p:nvSpPr>
        <p:spPr>
          <a:xfrm>
            <a:off x="158110" y="1593233"/>
            <a:ext cx="1272158" cy="4906820"/>
          </a:xfrm>
          <a:prstGeom prst="rect">
            <a:avLst/>
          </a:prstGeom>
          <a:solidFill>
            <a:schemeClr val="accent1"/>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7994" tIns="0" rIns="107994" bIns="0" numCol="1" anchor="ctr" anchorCtr="0" compatLnSpc="1">
            <a:prstTxWarp prst="textNoShape">
              <a:avLst/>
            </a:prstTxWarp>
            <a:noAutofit/>
          </a:bodyPr>
          <a:lstStyle/>
          <a:p>
            <a:pPr marL="93653" lvl="1" defTabSz="932962" fontAlgn="base">
              <a:spcBef>
                <a:spcPct val="0"/>
              </a:spcBef>
              <a:spcAft>
                <a:spcPct val="0"/>
              </a:spcAft>
            </a:pPr>
            <a:r>
              <a:rPr lang="en-US" altLang="en-US" sz="1326" b="1" dirty="0" smtClean="0">
                <a:solidFill>
                  <a:srgbClr val="003896"/>
                </a:solidFill>
                <a:latin typeface="Arial" charset="0"/>
                <a:ea typeface="ＭＳ Ｐゴシック"/>
              </a:rPr>
              <a:t>Pricing of coal per the CSA</a:t>
            </a:r>
            <a:endParaRPr lang="en-US" altLang="en-US" sz="1326" b="1" dirty="0">
              <a:solidFill>
                <a:srgbClr val="003896"/>
              </a:solidFill>
              <a:latin typeface="Arial" charset="0"/>
              <a:ea typeface="ＭＳ Ｐゴシック"/>
            </a:endParaRPr>
          </a:p>
        </p:txBody>
      </p:sp>
      <p:sp>
        <p:nvSpPr>
          <p:cNvPr id="28" name="TextBox 13"/>
          <p:cNvSpPr txBox="1">
            <a:spLocks noChangeArrowheads="1"/>
          </p:cNvSpPr>
          <p:nvPr/>
        </p:nvSpPr>
        <p:spPr bwMode="auto">
          <a:xfrm>
            <a:off x="1519989" y="1626997"/>
            <a:ext cx="1899884" cy="1487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552" lvl="1" indent="0">
              <a:buClr>
                <a:srgbClr val="897966"/>
              </a:buClr>
              <a:buNone/>
              <a:defRPr/>
            </a:pPr>
            <a:r>
              <a:rPr lang="en-US" sz="1400" dirty="0" smtClean="0">
                <a:solidFill>
                  <a:srgbClr val="003896"/>
                </a:solidFill>
              </a:rPr>
              <a:t>Was price reasonable?</a:t>
            </a:r>
          </a:p>
          <a:p>
            <a:pPr marL="1552" lvl="1" indent="0">
              <a:buClr>
                <a:srgbClr val="897966"/>
              </a:buClr>
              <a:buNone/>
              <a:defRPr/>
            </a:pPr>
            <a:r>
              <a:rPr lang="en-US" sz="1400" dirty="0" smtClean="0">
                <a:solidFill>
                  <a:srgbClr val="003896"/>
                </a:solidFill>
              </a:rPr>
              <a:t>Price </a:t>
            </a:r>
            <a:r>
              <a:rPr lang="en-US" sz="1400" dirty="0">
                <a:solidFill>
                  <a:srgbClr val="003896"/>
                </a:solidFill>
              </a:rPr>
              <a:t>negotiations process which led to Eskom paying R13.50GJ</a:t>
            </a:r>
          </a:p>
          <a:p>
            <a:pPr marL="1552" lvl="1" indent="0">
              <a:buClr>
                <a:srgbClr val="897966"/>
              </a:buClr>
              <a:buNone/>
              <a:defRPr/>
            </a:pPr>
            <a:endParaRPr lang="en-US" sz="1400" dirty="0">
              <a:solidFill>
                <a:srgbClr val="003896"/>
              </a:solidFill>
              <a:latin typeface="Arial"/>
              <a:ea typeface="Arial Unicode MS" pitchFamily="34" charset="-128"/>
              <a:cs typeface="Arial Unicode MS" pitchFamily="34" charset="-128"/>
            </a:endParaRPr>
          </a:p>
        </p:txBody>
      </p:sp>
      <p:sp>
        <p:nvSpPr>
          <p:cNvPr id="29" name="TextBox 13"/>
          <p:cNvSpPr txBox="1">
            <a:spLocks noChangeArrowheads="1"/>
          </p:cNvSpPr>
          <p:nvPr/>
        </p:nvSpPr>
        <p:spPr bwMode="auto">
          <a:xfrm>
            <a:off x="3635895" y="1550415"/>
            <a:ext cx="5247987"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9280" lvl="1" indent="-187728" defTabSz="875036">
              <a:spcBef>
                <a:spcPts val="0"/>
              </a:spcBef>
              <a:buClr>
                <a:srgbClr val="897966"/>
              </a:buClr>
              <a:buSzPct val="125000"/>
              <a:defRPr/>
            </a:pPr>
            <a:r>
              <a:rPr lang="en-US" sz="1250" dirty="0" smtClean="0">
                <a:solidFill>
                  <a:srgbClr val="003896"/>
                </a:solidFill>
                <a:latin typeface="Arial"/>
                <a:ea typeface="Arial Unicode MS" pitchFamily="34" charset="-128"/>
                <a:cs typeface="Arial Unicode MS" pitchFamily="34" charset="-128"/>
              </a:rPr>
              <a:t>Agree</a:t>
            </a:r>
          </a:p>
          <a:p>
            <a:pPr marL="189280" lvl="1" indent="-187728" defTabSz="875036">
              <a:spcBef>
                <a:spcPts val="0"/>
              </a:spcBef>
              <a:buClr>
                <a:srgbClr val="897966"/>
              </a:buClr>
              <a:buSzPct val="125000"/>
              <a:defRPr/>
            </a:pPr>
            <a:r>
              <a:rPr lang="en-US" sz="1250" dirty="0" smtClean="0">
                <a:solidFill>
                  <a:srgbClr val="003896"/>
                </a:solidFill>
                <a:latin typeface="Arial"/>
                <a:ea typeface="Arial Unicode MS" pitchFamily="34" charset="-128"/>
                <a:cs typeface="Arial Unicode MS" pitchFamily="34" charset="-128"/>
              </a:rPr>
              <a:t>The engagements for </a:t>
            </a:r>
            <a:r>
              <a:rPr lang="en-US" sz="1250" dirty="0">
                <a:solidFill>
                  <a:srgbClr val="003896"/>
                </a:solidFill>
                <a:latin typeface="Arial"/>
                <a:ea typeface="Arial Unicode MS" pitchFamily="34" charset="-128"/>
                <a:cs typeface="Arial Unicode MS" pitchFamily="34" charset="-128"/>
              </a:rPr>
              <a:t>Brakfontein Colliery commenced in May </a:t>
            </a:r>
            <a:r>
              <a:rPr lang="en-US" sz="1250" dirty="0" smtClean="0">
                <a:solidFill>
                  <a:srgbClr val="003896"/>
                </a:solidFill>
                <a:latin typeface="Arial"/>
                <a:ea typeface="Arial Unicode MS" pitchFamily="34" charset="-128"/>
                <a:cs typeface="Arial Unicode MS" pitchFamily="34" charset="-128"/>
              </a:rPr>
              <a:t>2013.  </a:t>
            </a:r>
            <a:r>
              <a:rPr lang="en-US" sz="1250" dirty="0">
                <a:solidFill>
                  <a:srgbClr val="003896"/>
                </a:solidFill>
                <a:latin typeface="Arial"/>
                <a:ea typeface="Arial Unicode MS" pitchFamily="34" charset="-128"/>
                <a:cs typeface="Arial Unicode MS" pitchFamily="34" charset="-128"/>
              </a:rPr>
              <a:t>The price was negotiated over several meetings, key of which were</a:t>
            </a:r>
            <a:r>
              <a:rPr lang="en-US" sz="1250" dirty="0" smtClean="0">
                <a:solidFill>
                  <a:srgbClr val="003896"/>
                </a:solidFill>
                <a:latin typeface="Arial"/>
                <a:ea typeface="Arial Unicode MS" pitchFamily="34" charset="-128"/>
                <a:cs typeface="Arial Unicode MS" pitchFamily="34" charset="-128"/>
              </a:rPr>
              <a:t>:</a:t>
            </a:r>
            <a:endParaRPr lang="en-US" sz="1250" dirty="0">
              <a:solidFill>
                <a:srgbClr val="003896"/>
              </a:solidFill>
              <a:latin typeface="Arial"/>
              <a:ea typeface="Arial Unicode MS" pitchFamily="34" charset="-128"/>
              <a:cs typeface="Arial Unicode MS" pitchFamily="34" charset="-128"/>
            </a:endParaRPr>
          </a:p>
          <a:p>
            <a:pPr marL="189280" lvl="1" indent="-187728" defTabSz="875036">
              <a:spcBef>
                <a:spcPts val="0"/>
              </a:spcBef>
              <a:buClr>
                <a:srgbClr val="897966"/>
              </a:buClr>
              <a:buSzPct val="125000"/>
              <a:defRPr/>
            </a:pPr>
            <a:r>
              <a:rPr lang="en-US" sz="1250" dirty="0">
                <a:solidFill>
                  <a:srgbClr val="003896"/>
                </a:solidFill>
                <a:latin typeface="Arial"/>
                <a:ea typeface="Arial Unicode MS" pitchFamily="34" charset="-128"/>
                <a:cs typeface="Arial Unicode MS" pitchFamily="34" charset="-128"/>
              </a:rPr>
              <a:t>23rd January 2015, Eskom re-iterated to Tegeta that the prices offered were high. The prices were R17/GJ for the 4 seam lower and R15/GJ for the blended product.</a:t>
            </a:r>
          </a:p>
          <a:p>
            <a:pPr marL="189280" lvl="1" indent="-187728" defTabSz="875036">
              <a:spcBef>
                <a:spcPts val="0"/>
              </a:spcBef>
              <a:buClr>
                <a:srgbClr val="897966"/>
              </a:buClr>
              <a:buSzPct val="125000"/>
              <a:defRPr/>
            </a:pPr>
            <a:r>
              <a:rPr lang="en-US" sz="1250" dirty="0">
                <a:solidFill>
                  <a:srgbClr val="003896"/>
                </a:solidFill>
                <a:latin typeface="Arial"/>
                <a:ea typeface="Arial Unicode MS" pitchFamily="34" charset="-128"/>
                <a:cs typeface="Arial Unicode MS" pitchFamily="34" charset="-128"/>
              </a:rPr>
              <a:t>30 January 2015,  Eskom stated that the parties were far apart in terms of the price offered. Tegeta justified its high price based the need to finance the BBBEE partners as well as changes in environmental law as well as royalties</a:t>
            </a:r>
            <a:r>
              <a:rPr lang="en-US" sz="1250" dirty="0" smtClean="0">
                <a:solidFill>
                  <a:srgbClr val="003896"/>
                </a:solidFill>
                <a:latin typeface="Arial"/>
                <a:ea typeface="Arial Unicode MS" pitchFamily="34" charset="-128"/>
                <a:cs typeface="Arial Unicode MS" pitchFamily="34" charset="-128"/>
              </a:rPr>
              <a:t>.</a:t>
            </a:r>
            <a:endParaRPr lang="en-US" sz="1250" dirty="0">
              <a:solidFill>
                <a:srgbClr val="003896"/>
              </a:solidFill>
              <a:latin typeface="Arial"/>
              <a:ea typeface="Arial Unicode MS" pitchFamily="34" charset="-128"/>
              <a:cs typeface="Arial Unicode MS" pitchFamily="34" charset="-128"/>
            </a:endParaRPr>
          </a:p>
          <a:p>
            <a:pPr marL="189280" lvl="1" indent="-187728" defTabSz="875036">
              <a:spcBef>
                <a:spcPts val="0"/>
              </a:spcBef>
              <a:buClr>
                <a:srgbClr val="897966"/>
              </a:buClr>
              <a:buSzPct val="125000"/>
              <a:defRPr/>
            </a:pPr>
            <a:r>
              <a:rPr lang="en-US" sz="1250" dirty="0">
                <a:solidFill>
                  <a:srgbClr val="003896"/>
                </a:solidFill>
                <a:latin typeface="Arial"/>
                <a:ea typeface="Arial Unicode MS" pitchFamily="34" charset="-128"/>
                <a:cs typeface="Arial Unicode MS" pitchFamily="34" charset="-128"/>
              </a:rPr>
              <a:t>Tegeta then revised their price offer after discussions with their board to R13.50/GJ. The parties agreed to the revised offer as it was a competitive offer based on the price per gigajoule when compared to other available coal for Majuba Power Station. </a:t>
            </a:r>
            <a:endParaRPr lang="en-US" sz="1250" dirty="0" smtClean="0">
              <a:solidFill>
                <a:srgbClr val="003896"/>
              </a:solidFill>
              <a:latin typeface="Arial"/>
              <a:ea typeface="Arial Unicode MS" pitchFamily="34" charset="-128"/>
              <a:cs typeface="Arial Unicode MS" pitchFamily="34" charset="-128"/>
            </a:endParaRPr>
          </a:p>
          <a:p>
            <a:pPr marL="189280" lvl="1" indent="-187728" defTabSz="875036">
              <a:spcBef>
                <a:spcPts val="0"/>
              </a:spcBef>
              <a:buClr>
                <a:srgbClr val="897966"/>
              </a:buClr>
              <a:buSzPct val="125000"/>
              <a:defRPr/>
            </a:pPr>
            <a:r>
              <a:rPr lang="en-US" sz="1250" dirty="0">
                <a:solidFill>
                  <a:srgbClr val="003896"/>
                </a:solidFill>
                <a:latin typeface="Arial"/>
                <a:ea typeface="Arial Unicode MS" pitchFamily="34" charset="-128"/>
                <a:cs typeface="Arial Unicode MS" pitchFamily="34" charset="-128"/>
              </a:rPr>
              <a:t>The price of coal was bench-marked and found to be commercially acceptable. </a:t>
            </a:r>
          </a:p>
        </p:txBody>
      </p:sp>
      <p:cxnSp>
        <p:nvCxnSpPr>
          <p:cNvPr id="20" name="Straight Connector 19"/>
          <p:cNvCxnSpPr/>
          <p:nvPr>
            <p:custDataLst>
              <p:tags r:id="rId9"/>
            </p:custDataLst>
          </p:nvPr>
        </p:nvCxnSpPr>
        <p:spPr>
          <a:xfrm>
            <a:off x="1430268" y="4797152"/>
            <a:ext cx="745361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TextBox 13"/>
          <p:cNvSpPr txBox="1">
            <a:spLocks noChangeArrowheads="1"/>
          </p:cNvSpPr>
          <p:nvPr/>
        </p:nvSpPr>
        <p:spPr bwMode="auto">
          <a:xfrm>
            <a:off x="1524438" y="4869160"/>
            <a:ext cx="2032809" cy="1874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lvl="2" indent="0" defTabSz="932962" fontAlgn="base">
              <a:spcBef>
                <a:spcPts val="408"/>
              </a:spcBef>
              <a:spcAft>
                <a:spcPct val="0"/>
              </a:spcAft>
              <a:buNone/>
            </a:pPr>
            <a:r>
              <a:rPr lang="en-US" altLang="en-US" sz="1250" dirty="0">
                <a:solidFill>
                  <a:srgbClr val="003896"/>
                </a:solidFill>
                <a:ea typeface="ＭＳ Ｐゴシック"/>
              </a:rPr>
              <a:t>In the absence of any valid explanation, any cent above R13.50 should be regarded as fruitless and wasteful expenditure and be recovered from the relevant Eskom officials or Tegeta.</a:t>
            </a:r>
          </a:p>
          <a:p>
            <a:pPr marL="181409" lvl="2" indent="-181409" defTabSz="932962" fontAlgn="base">
              <a:spcBef>
                <a:spcPts val="408"/>
              </a:spcBef>
              <a:spcAft>
                <a:spcPct val="0"/>
              </a:spcAft>
              <a:buFont typeface="Arial" panose="020B0604020202020204" pitchFamily="34" charset="0"/>
              <a:buChar char="•"/>
            </a:pPr>
            <a:endParaRPr lang="en-US" altLang="en-US" sz="1250" dirty="0">
              <a:solidFill>
                <a:srgbClr val="003896"/>
              </a:solidFill>
              <a:ea typeface="ＭＳ Ｐゴシック"/>
            </a:endParaRPr>
          </a:p>
        </p:txBody>
      </p:sp>
      <p:sp>
        <p:nvSpPr>
          <p:cNvPr id="23" name="TextBox 13"/>
          <p:cNvSpPr txBox="1">
            <a:spLocks noChangeArrowheads="1"/>
          </p:cNvSpPr>
          <p:nvPr/>
        </p:nvSpPr>
        <p:spPr bwMode="auto">
          <a:xfrm>
            <a:off x="3684364" y="4840821"/>
            <a:ext cx="5332519" cy="2028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1409" lvl="2" indent="-181409" defTabSz="932962" fontAlgn="base">
              <a:spcBef>
                <a:spcPts val="408"/>
              </a:spcBef>
              <a:spcAft>
                <a:spcPct val="0"/>
              </a:spcAft>
              <a:buFont typeface="Arial" panose="020B0604020202020204" pitchFamily="34" charset="0"/>
              <a:buChar char="•"/>
            </a:pPr>
            <a:r>
              <a:rPr lang="en-US" sz="1250" dirty="0">
                <a:solidFill>
                  <a:srgbClr val="003896"/>
                </a:solidFill>
                <a:ea typeface="ＭＳ Ｐゴシック"/>
              </a:rPr>
              <a:t>Disagree.</a:t>
            </a:r>
          </a:p>
          <a:p>
            <a:pPr marL="181409" lvl="2" indent="-181409" defTabSz="932962" fontAlgn="base">
              <a:spcBef>
                <a:spcPts val="408"/>
              </a:spcBef>
              <a:spcAft>
                <a:spcPct val="0"/>
              </a:spcAft>
              <a:buFont typeface="Arial" panose="020B0604020202020204" pitchFamily="34" charset="0"/>
              <a:buChar char="•"/>
            </a:pPr>
            <a:r>
              <a:rPr lang="en-US" sz="1250" dirty="0">
                <a:solidFill>
                  <a:srgbClr val="003896"/>
                </a:solidFill>
                <a:ea typeface="ＭＳ Ｐゴシック"/>
              </a:rPr>
              <a:t>Clause 16.1 with table 2 and clause 17 of the coal supply agreement provides that "the Price determined in accordance with clause 16.1 (R13.50/GJ) shall be adjusted upwards or downwards on the first Business Day of each month." for diesel only. </a:t>
            </a:r>
            <a:endParaRPr lang="en-US" sz="1250" dirty="0" smtClean="0">
              <a:solidFill>
                <a:srgbClr val="003896"/>
              </a:solidFill>
              <a:ea typeface="ＭＳ Ｐゴシック"/>
            </a:endParaRPr>
          </a:p>
          <a:p>
            <a:pPr marL="181409" lvl="2" indent="-181409" defTabSz="932962" fontAlgn="base">
              <a:spcBef>
                <a:spcPts val="408"/>
              </a:spcBef>
              <a:spcAft>
                <a:spcPct val="0"/>
              </a:spcAft>
              <a:buFont typeface="Arial" panose="020B0604020202020204" pitchFamily="34" charset="0"/>
              <a:buChar char="•"/>
            </a:pPr>
            <a:r>
              <a:rPr lang="en-US" sz="1250" dirty="0">
                <a:solidFill>
                  <a:srgbClr val="003896"/>
                </a:solidFill>
              </a:rPr>
              <a:t>The price adjustment provisions are a standard clause in all </a:t>
            </a:r>
            <a:r>
              <a:rPr lang="en-US" sz="1250" dirty="0" smtClean="0">
                <a:solidFill>
                  <a:srgbClr val="003896"/>
                </a:solidFill>
              </a:rPr>
              <a:t>CSAs</a:t>
            </a:r>
            <a:endParaRPr lang="en-US" sz="1250" dirty="0">
              <a:solidFill>
                <a:srgbClr val="003896"/>
              </a:solidFill>
              <a:ea typeface="ＭＳ Ｐゴシック"/>
            </a:endParaRPr>
          </a:p>
          <a:p>
            <a:pPr marL="181409" lvl="2" indent="-181409" defTabSz="932962" fontAlgn="base">
              <a:spcBef>
                <a:spcPts val="408"/>
              </a:spcBef>
              <a:spcAft>
                <a:spcPct val="0"/>
              </a:spcAft>
              <a:buFont typeface="Arial" panose="020B0604020202020204" pitchFamily="34" charset="0"/>
              <a:buChar char="•"/>
            </a:pPr>
            <a:r>
              <a:rPr lang="en-US" sz="1250" dirty="0" smtClean="0">
                <a:solidFill>
                  <a:srgbClr val="003896"/>
                </a:solidFill>
                <a:ea typeface="ＭＳ Ｐゴシック"/>
              </a:rPr>
              <a:t>Any price adjustment to Tegeta was in accordance with the Coal Supply Agreement being diesel monthly and the annual agreed escalations.</a:t>
            </a:r>
          </a:p>
          <a:p>
            <a:pPr marL="181409" lvl="2" indent="-181409" defTabSz="932962" fontAlgn="base">
              <a:spcBef>
                <a:spcPts val="408"/>
              </a:spcBef>
              <a:spcAft>
                <a:spcPct val="0"/>
              </a:spcAft>
              <a:buFont typeface="Arial" panose="020B0604020202020204" pitchFamily="34" charset="0"/>
              <a:buChar char="•"/>
            </a:pPr>
            <a:endParaRPr lang="en-US" sz="1250" dirty="0">
              <a:solidFill>
                <a:srgbClr val="003896"/>
              </a:solidFill>
              <a:ea typeface="ＭＳ Ｐゴシック"/>
            </a:endParaRPr>
          </a:p>
        </p:txBody>
      </p:sp>
    </p:spTree>
    <p:extLst>
      <p:ext uri="{BB962C8B-B14F-4D97-AF65-F5344CB8AC3E}">
        <p14:creationId xmlns:p14="http://schemas.microsoft.com/office/powerpoint/2010/main" xmlns="" val="2009442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3" hidden="1"/>
          <p:cNvGraphicFramePr>
            <a:graphicFrameLocks noChangeAspect="1"/>
          </p:cNvGraphicFramePr>
          <p:nvPr>
            <p:extLst>
              <p:ext uri="{D42A27DB-BD31-4B8C-83A1-F6EECF244321}">
                <p14:modId xmlns:p14="http://schemas.microsoft.com/office/powerpoint/2010/main" xmlns="" val="1606093071"/>
              </p:ext>
            </p:extLst>
          </p:nvPr>
        </p:nvGraphicFramePr>
        <p:xfrm>
          <a:off x="1859" y="1791"/>
          <a:ext cx="1587" cy="1587"/>
        </p:xfrm>
        <a:graphic>
          <a:graphicData uri="http://schemas.openxmlformats.org/presentationml/2006/ole">
            <p:oleObj spid="_x0000_s198771" name="think-cell Slide" r:id="rId11" imgW="360" imgH="360" progId="">
              <p:embed/>
            </p:oleObj>
          </a:graphicData>
        </a:graphic>
      </p:graphicFrame>
      <p:sp>
        <p:nvSpPr>
          <p:cNvPr id="8" name="Rectangle 7" hidden="1"/>
          <p:cNvSpPr/>
          <p:nvPr>
            <p:custDataLst>
              <p:tags r:id="rId2"/>
            </p:custDataLst>
          </p:nvPr>
        </p:nvSpPr>
        <p:spPr bwMode="auto">
          <a:xfrm>
            <a:off x="270" y="203"/>
            <a:ext cx="158741" cy="158741"/>
          </a:xfrm>
          <a:prstGeom prst="rect">
            <a:avLst/>
          </a:prstGeom>
          <a:solidFill>
            <a:schemeClr val="tx1"/>
          </a:solidFill>
          <a:ln w="9525">
            <a:solidFill>
              <a:schemeClr val="tx1"/>
            </a:solidFill>
          </a:ln>
          <a:effectLst/>
          <a:extLst>
            <a:ext uri="{AF507438-7753-43E0-B8FC-AC1667EBCBE1}">
              <a14:hiddenEffects xmlns:a14="http://schemas.microsoft.com/office/drawing/2010/main" xmlns="">
                <a:effectLst>
                  <a:outerShdw blurRad="50800" dist="38100" dir="2700000" algn="tl" rotWithShape="0">
                    <a:prstClr val="black">
                      <a:alpha val="40000"/>
                    </a:prst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32962" fontAlgn="base">
              <a:spcBef>
                <a:spcPct val="0"/>
              </a:spcBef>
              <a:spcAft>
                <a:spcPct val="0"/>
              </a:spcAft>
              <a:defRPr/>
            </a:pPr>
            <a:endParaRPr lang="en-ZA" sz="800" dirty="0">
              <a:solidFill>
                <a:srgbClr val="FFFFFF"/>
              </a:solidFill>
              <a:cs typeface="Arial"/>
              <a:sym typeface="+mn-lt"/>
            </a:endParaRPr>
          </a:p>
        </p:txBody>
      </p:sp>
      <p:sp>
        <p:nvSpPr>
          <p:cNvPr id="16" name="Rectangle 15"/>
          <p:cNvSpPr/>
          <p:nvPr/>
        </p:nvSpPr>
        <p:spPr>
          <a:xfrm>
            <a:off x="2128982" y="1197353"/>
            <a:ext cx="6933791" cy="133501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17" rIns="45717" anchor="ctr"/>
          <a:lstStyle/>
          <a:p>
            <a:pPr algn="ctr" defTabSz="932962" fontAlgn="base">
              <a:spcBef>
                <a:spcPts val="400"/>
              </a:spcBef>
              <a:spcAft>
                <a:spcPct val="0"/>
              </a:spcAft>
              <a:defRPr/>
            </a:pPr>
            <a:endParaRPr lang="en-ZA" sz="1326" b="1" dirty="0">
              <a:solidFill>
                <a:srgbClr val="FFFFFF"/>
              </a:solidFill>
              <a:cs typeface="Arial" pitchFamily="34" charset="0"/>
            </a:endParaRPr>
          </a:p>
        </p:txBody>
      </p:sp>
      <p:sp>
        <p:nvSpPr>
          <p:cNvPr id="104468" name="Title 1"/>
          <p:cNvSpPr txBox="1">
            <a:spLocks/>
          </p:cNvSpPr>
          <p:nvPr/>
        </p:nvSpPr>
        <p:spPr bwMode="gray">
          <a:xfrm>
            <a:off x="174885" y="182774"/>
            <a:ext cx="7024273" cy="7159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342900" indent="-22860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685800" indent="-2286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0287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13716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1828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286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2743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2004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defTabSz="932962" fontAlgn="base">
              <a:lnSpc>
                <a:spcPct val="110000"/>
              </a:lnSpc>
              <a:spcBef>
                <a:spcPct val="0"/>
              </a:spcBef>
              <a:spcAft>
                <a:spcPct val="0"/>
              </a:spcAft>
              <a:buSzTx/>
            </a:pPr>
            <a:r>
              <a:rPr lang="en-US" altLang="en-US" sz="2200" dirty="0">
                <a:solidFill>
                  <a:srgbClr val="FFFFFF"/>
                </a:solidFill>
              </a:rPr>
              <a:t>Summary of Draft 2017 National Treasury Report Conclusions and Eskom Comments…continued</a:t>
            </a:r>
            <a:endParaRPr lang="en-ZA" altLang="en-US" sz="2200" dirty="0">
              <a:solidFill>
                <a:srgbClr val="FFFFFF"/>
              </a:solidFill>
            </a:endParaRPr>
          </a:p>
        </p:txBody>
      </p:sp>
      <p:cxnSp>
        <p:nvCxnSpPr>
          <p:cNvPr id="32" name="Straight Connector 31"/>
          <p:cNvCxnSpPr/>
          <p:nvPr>
            <p:custDataLst>
              <p:tags r:id="rId3"/>
            </p:custDataLst>
          </p:nvPr>
        </p:nvCxnSpPr>
        <p:spPr>
          <a:xfrm>
            <a:off x="2926829" y="1344787"/>
            <a:ext cx="0" cy="52525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4"/>
            </p:custDataLst>
          </p:nvPr>
        </p:nvCxnSpPr>
        <p:spPr>
          <a:xfrm>
            <a:off x="158109" y="1483460"/>
            <a:ext cx="881549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Box 40"/>
          <p:cNvSpPr txBox="1">
            <a:spLocks/>
          </p:cNvSpPr>
          <p:nvPr>
            <p:custDataLst>
              <p:tags r:id="rId5"/>
            </p:custDataLst>
          </p:nvPr>
        </p:nvSpPr>
        <p:spPr>
          <a:xfrm>
            <a:off x="1760308" y="1233524"/>
            <a:ext cx="1038881" cy="22614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800"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defTabSz="892799">
              <a:buClr>
                <a:srgbClr val="004086"/>
              </a:buClr>
              <a:buFont typeface="Arial" pitchFamily="34" charset="0"/>
              <a:buNone/>
            </a:pPr>
            <a:r>
              <a:rPr lang="en-US" sz="1326" b="1" kern="0" dirty="0">
                <a:solidFill>
                  <a:srgbClr val="003896"/>
                </a:solidFill>
              </a:rPr>
              <a:t>Findings</a:t>
            </a:r>
            <a:endParaRPr lang="en-ZA" sz="1326" b="1" kern="0" dirty="0">
              <a:solidFill>
                <a:srgbClr val="003896"/>
              </a:solidFill>
            </a:endParaRPr>
          </a:p>
        </p:txBody>
      </p:sp>
      <p:sp>
        <p:nvSpPr>
          <p:cNvPr id="42" name="TextBox 41"/>
          <p:cNvSpPr txBox="1">
            <a:spLocks/>
          </p:cNvSpPr>
          <p:nvPr>
            <p:custDataLst>
              <p:tags r:id="rId6"/>
            </p:custDataLst>
          </p:nvPr>
        </p:nvSpPr>
        <p:spPr>
          <a:xfrm>
            <a:off x="3072894" y="1221326"/>
            <a:ext cx="1595312" cy="22614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800"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defTabSz="892799">
              <a:buClr>
                <a:srgbClr val="004086"/>
              </a:buClr>
              <a:buFont typeface="Arial" pitchFamily="34" charset="0"/>
              <a:buNone/>
            </a:pPr>
            <a:r>
              <a:rPr lang="en-US" sz="1326" b="1" kern="0" dirty="0">
                <a:solidFill>
                  <a:srgbClr val="003896"/>
                </a:solidFill>
              </a:rPr>
              <a:t>Eskom Comments</a:t>
            </a:r>
            <a:endParaRPr lang="en-ZA" sz="1326" b="1" kern="0" dirty="0">
              <a:solidFill>
                <a:srgbClr val="003896"/>
              </a:solidFill>
            </a:endParaRPr>
          </a:p>
        </p:txBody>
      </p:sp>
      <p:sp>
        <p:nvSpPr>
          <p:cNvPr id="43" name="Rectangle 42"/>
          <p:cNvSpPr/>
          <p:nvPr>
            <p:custDataLst>
              <p:tags r:id="rId7"/>
            </p:custDataLst>
          </p:nvPr>
        </p:nvSpPr>
        <p:spPr>
          <a:xfrm>
            <a:off x="68938" y="1139722"/>
            <a:ext cx="8993835" cy="5601646"/>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2700" tIns="46356" rIns="92700" bIns="46356" rtlCol="0" anchor="ctr"/>
          <a:lstStyle/>
          <a:p>
            <a:pPr algn="ctr" defTabSz="903226"/>
            <a:endParaRPr lang="en-ZA" sz="1326" dirty="0">
              <a:solidFill>
                <a:srgbClr val="003896"/>
              </a:solidFill>
            </a:endParaRPr>
          </a:p>
        </p:txBody>
      </p:sp>
      <p:grpSp>
        <p:nvGrpSpPr>
          <p:cNvPr id="34" name="Group 33"/>
          <p:cNvGrpSpPr>
            <a:grpSpLocks noChangeAspect="1"/>
          </p:cNvGrpSpPr>
          <p:nvPr>
            <p:custDataLst>
              <p:tags r:id="rId8"/>
            </p:custDataLst>
          </p:nvPr>
        </p:nvGrpSpPr>
        <p:grpSpPr bwMode="gray">
          <a:xfrm>
            <a:off x="2771800" y="1010425"/>
            <a:ext cx="310058" cy="310040"/>
            <a:chOff x="6325880" y="5762791"/>
            <a:chExt cx="365760" cy="365760"/>
          </a:xfrm>
        </p:grpSpPr>
        <p:sp>
          <p:nvSpPr>
            <p:cNvPr id="35" name="Oval 34"/>
            <p:cNvSpPr/>
            <p:nvPr/>
          </p:nvSpPr>
          <p:spPr bwMode="gray">
            <a:xfrm>
              <a:off x="6325880" y="5762791"/>
              <a:ext cx="365760" cy="365760"/>
            </a:xfrm>
            <a:prstGeom prst="ellipse">
              <a:avLst/>
            </a:prstGeom>
            <a:solidFill>
              <a:schemeClr val="bg1"/>
            </a:solidFill>
            <a:ln w="19050" cap="flat" cmpd="sng" algn="ctr">
              <a:solidFill>
                <a:schemeClr val="accent3"/>
              </a:solidFill>
              <a:prstDash val="solid"/>
            </a:ln>
            <a:effectLst/>
          </p:spPr>
          <p:txBody>
            <a:bodyPr rtlCol="0" anchor="ctr"/>
            <a:lstStyle/>
            <a:p>
              <a:pPr algn="ctr" defTabSz="888543">
                <a:defRPr/>
              </a:pPr>
              <a:endParaRPr lang="en-US" sz="1326" kern="0" dirty="0">
                <a:solidFill>
                  <a:srgbClr val="003896"/>
                </a:solidFill>
              </a:endParaRPr>
            </a:p>
          </p:txBody>
        </p:sp>
        <p:grpSp>
          <p:nvGrpSpPr>
            <p:cNvPr id="36" name="Group 35"/>
            <p:cNvGrpSpPr/>
            <p:nvPr>
              <p:custDataLst>
                <p:tags r:id="rId9"/>
              </p:custDataLst>
            </p:nvPr>
          </p:nvGrpSpPr>
          <p:grpSpPr bwMode="gray">
            <a:xfrm>
              <a:off x="6366900" y="5851303"/>
              <a:ext cx="256411" cy="188721"/>
              <a:chOff x="5519452" y="3842652"/>
              <a:chExt cx="378904" cy="495782"/>
            </a:xfrm>
          </p:grpSpPr>
          <p:sp>
            <p:nvSpPr>
              <p:cNvPr id="37" name="Chevron 36"/>
              <p:cNvSpPr/>
              <p:nvPr/>
            </p:nvSpPr>
            <p:spPr bwMode="gray">
              <a:xfrm>
                <a:off x="5519452" y="3892550"/>
                <a:ext cx="192024" cy="395986"/>
              </a:xfrm>
              <a:prstGeom prst="chevron">
                <a:avLst>
                  <a:gd name="adj" fmla="val 37528"/>
                </a:avLst>
              </a:prstGeom>
              <a:solidFill>
                <a:schemeClr val="accent3"/>
              </a:solidFill>
              <a:ln w="9525" cap="flat" cmpd="sng" algn="ctr">
                <a:solidFill>
                  <a:srgbClr val="FFFFFF"/>
                </a:solidFill>
                <a:prstDash val="solid"/>
              </a:ln>
              <a:effectLst/>
            </p:spPr>
            <p:txBody>
              <a:bodyPr rtlCol="0" anchor="ctr"/>
              <a:lstStyle/>
              <a:p>
                <a:pPr algn="ctr" defTabSz="888543">
                  <a:defRPr/>
                </a:pPr>
                <a:endParaRPr lang="en-US" sz="1326" kern="0" dirty="0">
                  <a:solidFill>
                    <a:srgbClr val="003896"/>
                  </a:solidFill>
                </a:endParaRPr>
              </a:p>
            </p:txBody>
          </p:sp>
          <p:sp>
            <p:nvSpPr>
              <p:cNvPr id="38" name="Chevron 37"/>
              <p:cNvSpPr/>
              <p:nvPr/>
            </p:nvSpPr>
            <p:spPr bwMode="gray">
              <a:xfrm>
                <a:off x="5657938" y="3842652"/>
                <a:ext cx="240418" cy="495782"/>
              </a:xfrm>
              <a:prstGeom prst="chevron">
                <a:avLst>
                  <a:gd name="adj" fmla="val 37528"/>
                </a:avLst>
              </a:prstGeom>
              <a:solidFill>
                <a:schemeClr val="accent4"/>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888543">
                  <a:defRPr/>
                </a:pPr>
                <a:endParaRPr lang="en-US" sz="1326" kern="0" dirty="0">
                  <a:solidFill>
                    <a:srgbClr val="003896"/>
                  </a:solidFill>
                </a:endParaRPr>
              </a:p>
            </p:txBody>
          </p:sp>
        </p:grpSp>
      </p:grpSp>
      <p:sp>
        <p:nvSpPr>
          <p:cNvPr id="27" name="Rectangle 26"/>
          <p:cNvSpPr/>
          <p:nvPr/>
        </p:nvSpPr>
        <p:spPr>
          <a:xfrm>
            <a:off x="158110" y="1593233"/>
            <a:ext cx="1272158" cy="4906820"/>
          </a:xfrm>
          <a:prstGeom prst="rect">
            <a:avLst/>
          </a:prstGeom>
          <a:solidFill>
            <a:schemeClr val="accent1"/>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7994" tIns="0" rIns="107994" bIns="0" numCol="1" anchor="ctr" anchorCtr="0" compatLnSpc="1">
            <a:prstTxWarp prst="textNoShape">
              <a:avLst/>
            </a:prstTxWarp>
            <a:noAutofit/>
          </a:bodyPr>
          <a:lstStyle/>
          <a:p>
            <a:pPr marL="93653" lvl="1" defTabSz="932962" fontAlgn="base">
              <a:spcBef>
                <a:spcPct val="0"/>
              </a:spcBef>
              <a:spcAft>
                <a:spcPct val="0"/>
              </a:spcAft>
            </a:pPr>
            <a:r>
              <a:rPr lang="en-US" altLang="en-US" sz="1326" b="1" dirty="0" smtClean="0">
                <a:solidFill>
                  <a:srgbClr val="003896"/>
                </a:solidFill>
                <a:latin typeface="Arial" charset="0"/>
                <a:ea typeface="ＭＳ Ｐゴシック"/>
              </a:rPr>
              <a:t>Quality of coal per the CSA</a:t>
            </a:r>
            <a:endParaRPr lang="en-US" altLang="en-US" sz="1326" b="1" dirty="0">
              <a:solidFill>
                <a:srgbClr val="003896"/>
              </a:solidFill>
              <a:latin typeface="Arial" charset="0"/>
              <a:ea typeface="ＭＳ Ｐゴシック"/>
            </a:endParaRPr>
          </a:p>
        </p:txBody>
      </p:sp>
      <p:sp>
        <p:nvSpPr>
          <p:cNvPr id="28" name="TextBox 13"/>
          <p:cNvSpPr txBox="1">
            <a:spLocks noChangeArrowheads="1"/>
          </p:cNvSpPr>
          <p:nvPr/>
        </p:nvSpPr>
        <p:spPr bwMode="auto">
          <a:xfrm>
            <a:off x="1519990" y="1626997"/>
            <a:ext cx="1279200" cy="234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552" lvl="1" indent="0">
              <a:buClr>
                <a:srgbClr val="897966"/>
              </a:buClr>
              <a:buNone/>
              <a:defRPr/>
            </a:pPr>
            <a:r>
              <a:rPr lang="en-US" sz="1428" dirty="0">
                <a:solidFill>
                  <a:srgbClr val="003896"/>
                </a:solidFill>
              </a:rPr>
              <a:t>Would the coal supplied by Tegeta be described as “reject coal”? If so, what are the implications of this? </a:t>
            </a:r>
          </a:p>
          <a:p>
            <a:pPr marL="1552" lvl="1" indent="0">
              <a:buClr>
                <a:srgbClr val="897966"/>
              </a:buClr>
              <a:buNone/>
              <a:defRPr/>
            </a:pPr>
            <a:endParaRPr lang="en-US" sz="1428" dirty="0">
              <a:solidFill>
                <a:srgbClr val="003896"/>
              </a:solidFill>
              <a:latin typeface="Arial"/>
              <a:ea typeface="Arial Unicode MS" pitchFamily="34" charset="-128"/>
              <a:cs typeface="Arial Unicode MS" pitchFamily="34" charset="-128"/>
            </a:endParaRPr>
          </a:p>
        </p:txBody>
      </p:sp>
      <p:sp>
        <p:nvSpPr>
          <p:cNvPr id="29" name="TextBox 13"/>
          <p:cNvSpPr txBox="1">
            <a:spLocks noChangeArrowheads="1"/>
          </p:cNvSpPr>
          <p:nvPr/>
        </p:nvSpPr>
        <p:spPr bwMode="auto">
          <a:xfrm>
            <a:off x="3072893" y="1527432"/>
            <a:ext cx="5747579"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9280" lvl="1" indent="-187728" defTabSz="875036">
              <a:spcBef>
                <a:spcPts val="0"/>
              </a:spcBef>
              <a:buClr>
                <a:srgbClr val="897966"/>
              </a:buClr>
              <a:buSzPct val="125000"/>
              <a:defRPr/>
            </a:pPr>
            <a:r>
              <a:rPr lang="en-US" sz="1400" dirty="0" smtClean="0">
                <a:solidFill>
                  <a:srgbClr val="003896"/>
                </a:solidFill>
                <a:latin typeface="Arial"/>
                <a:ea typeface="Arial Unicode MS" pitchFamily="34" charset="-128"/>
                <a:cs typeface="Arial Unicode MS" pitchFamily="34" charset="-128"/>
              </a:rPr>
              <a:t>Disagree</a:t>
            </a:r>
          </a:p>
          <a:p>
            <a:pPr marL="189280" lvl="1" indent="-187728" defTabSz="875036">
              <a:spcBef>
                <a:spcPts val="0"/>
              </a:spcBef>
              <a:buClr>
                <a:srgbClr val="897966"/>
              </a:buClr>
              <a:buSzPct val="125000"/>
              <a:defRPr/>
            </a:pPr>
            <a:endParaRPr lang="en-US" sz="1400" dirty="0" smtClean="0">
              <a:solidFill>
                <a:srgbClr val="003896"/>
              </a:solidFill>
              <a:latin typeface="Arial"/>
              <a:ea typeface="Arial Unicode MS" pitchFamily="34" charset="-128"/>
              <a:cs typeface="Arial Unicode MS" pitchFamily="34" charset="-128"/>
            </a:endParaRPr>
          </a:p>
          <a:p>
            <a:pPr marL="189280" lvl="1" indent="-187728" defTabSz="875036">
              <a:spcBef>
                <a:spcPts val="0"/>
              </a:spcBef>
              <a:buClr>
                <a:srgbClr val="897966"/>
              </a:buClr>
              <a:buSzPct val="125000"/>
              <a:defRPr/>
            </a:pPr>
            <a:r>
              <a:rPr lang="en-US" sz="1400" dirty="0" smtClean="0">
                <a:solidFill>
                  <a:srgbClr val="003896"/>
                </a:solidFill>
                <a:latin typeface="Arial"/>
                <a:ea typeface="Arial Unicode MS" pitchFamily="34" charset="-128"/>
                <a:cs typeface="Arial Unicode MS" pitchFamily="34" charset="-128"/>
              </a:rPr>
              <a:t>Internal audit reports indicate  that no reject coal was paid for as per the CSA</a:t>
            </a:r>
          </a:p>
          <a:p>
            <a:pPr marL="189280" lvl="1" indent="-187728" defTabSz="875036">
              <a:spcBef>
                <a:spcPts val="0"/>
              </a:spcBef>
              <a:buClr>
                <a:srgbClr val="897966"/>
              </a:buClr>
              <a:buSzPct val="125000"/>
              <a:defRPr/>
            </a:pPr>
            <a:endParaRPr lang="en-US" sz="1400" dirty="0" smtClean="0">
              <a:solidFill>
                <a:srgbClr val="003896"/>
              </a:solidFill>
              <a:latin typeface="Arial"/>
              <a:ea typeface="Arial Unicode MS" pitchFamily="34" charset="-128"/>
              <a:cs typeface="Arial Unicode MS" pitchFamily="34" charset="-128"/>
            </a:endParaRPr>
          </a:p>
          <a:p>
            <a:pPr marL="189280" lvl="1" indent="-187728" defTabSz="875036">
              <a:spcBef>
                <a:spcPts val="0"/>
              </a:spcBef>
              <a:buClr>
                <a:srgbClr val="897966"/>
              </a:buClr>
              <a:buSzPct val="125000"/>
              <a:defRPr/>
            </a:pPr>
            <a:r>
              <a:rPr lang="en-US" sz="1400" dirty="0" smtClean="0">
                <a:solidFill>
                  <a:srgbClr val="003896"/>
                </a:solidFill>
                <a:latin typeface="Arial"/>
                <a:ea typeface="Arial Unicode MS" pitchFamily="34" charset="-128"/>
                <a:cs typeface="Arial Unicode MS" pitchFamily="34" charset="-128"/>
              </a:rPr>
              <a:t>PWC report in 2016 confirms that the coal quality process controls are effective</a:t>
            </a:r>
          </a:p>
          <a:p>
            <a:pPr marL="189280" lvl="1" indent="-187728" defTabSz="875036">
              <a:spcBef>
                <a:spcPts val="0"/>
              </a:spcBef>
              <a:buClr>
                <a:srgbClr val="897966"/>
              </a:buClr>
              <a:buSzPct val="125000"/>
              <a:defRPr/>
            </a:pPr>
            <a:endParaRPr lang="en-US" sz="1400" dirty="0" smtClean="0">
              <a:solidFill>
                <a:srgbClr val="003896"/>
              </a:solidFill>
              <a:latin typeface="Arial"/>
              <a:ea typeface="Arial Unicode MS" pitchFamily="34" charset="-128"/>
              <a:cs typeface="Arial Unicode MS" pitchFamily="34" charset="-128"/>
            </a:endParaRPr>
          </a:p>
          <a:p>
            <a:pPr marL="189280" lvl="1" indent="-187728" defTabSz="875036">
              <a:spcBef>
                <a:spcPts val="0"/>
              </a:spcBef>
              <a:buClr>
                <a:srgbClr val="897966"/>
              </a:buClr>
              <a:buSzPct val="125000"/>
              <a:defRPr/>
            </a:pPr>
            <a:r>
              <a:rPr lang="en-US" sz="1400" dirty="0" smtClean="0">
                <a:solidFill>
                  <a:srgbClr val="003896"/>
                </a:solidFill>
                <a:latin typeface="Arial"/>
                <a:ea typeface="Arial Unicode MS" pitchFamily="34" charset="-128"/>
                <a:cs typeface="Arial Unicode MS" pitchFamily="34" charset="-128"/>
              </a:rPr>
              <a:t>Collusion and lab competency impacted Tegeta quality tests</a:t>
            </a:r>
          </a:p>
          <a:p>
            <a:pPr marL="189280" lvl="1" indent="-187728" defTabSz="875036">
              <a:spcBef>
                <a:spcPts val="0"/>
              </a:spcBef>
              <a:buClr>
                <a:srgbClr val="897966"/>
              </a:buClr>
              <a:buSzPct val="125000"/>
              <a:defRPr/>
            </a:pPr>
            <a:endParaRPr lang="en-US" sz="1400" dirty="0" smtClean="0">
              <a:solidFill>
                <a:srgbClr val="003896"/>
              </a:solidFill>
              <a:latin typeface="Arial"/>
              <a:ea typeface="Arial Unicode MS" pitchFamily="34" charset="-128"/>
              <a:cs typeface="Arial Unicode MS" pitchFamily="34" charset="-128"/>
            </a:endParaRPr>
          </a:p>
          <a:p>
            <a:pPr marL="189280" lvl="1" indent="-187728" defTabSz="875036">
              <a:spcBef>
                <a:spcPts val="0"/>
              </a:spcBef>
              <a:buClr>
                <a:srgbClr val="897966"/>
              </a:buClr>
              <a:buSzPct val="125000"/>
              <a:defRPr/>
            </a:pPr>
            <a:r>
              <a:rPr lang="en-US" sz="1400" dirty="0" smtClean="0">
                <a:solidFill>
                  <a:srgbClr val="003896"/>
                </a:solidFill>
                <a:latin typeface="Arial"/>
                <a:ea typeface="Arial Unicode MS" pitchFamily="34" charset="-128"/>
                <a:cs typeface="Arial Unicode MS" pitchFamily="34" charset="-128"/>
              </a:rPr>
              <a:t>In </a:t>
            </a:r>
            <a:r>
              <a:rPr lang="en-US" sz="1400" dirty="0">
                <a:solidFill>
                  <a:srgbClr val="003896"/>
                </a:solidFill>
                <a:latin typeface="Arial"/>
                <a:ea typeface="Arial Unicode MS" pitchFamily="34" charset="-128"/>
                <a:cs typeface="Arial Unicode MS" pitchFamily="34" charset="-128"/>
              </a:rPr>
              <a:t>terms of the CSA, if Tegeta supplies coal which deviates from the prescribed quality parameters, then that coal will be categorized as Reject Coal.  Eskom is entitled to burn or dispose of the Reject Coal and pay an amount of R1.40 per Gj for such coal if the deviation is within 10% of the prescribed quality parameters.  If the Reject Coal deviates more than 10% from the prescribed quality parameters, Eskom will not be liable to pay for such coal.  Where Eskom disposes of the Reject Coal Tegeta will be required to pay for the demonstrable and reasonable costs of disposal, including transportation of that coal to the power station. </a:t>
            </a:r>
            <a:endParaRPr lang="en-US" sz="1400" dirty="0" smtClean="0">
              <a:solidFill>
                <a:srgbClr val="003896"/>
              </a:solidFill>
              <a:latin typeface="Arial"/>
              <a:ea typeface="Arial Unicode MS" pitchFamily="34" charset="-128"/>
              <a:cs typeface="Arial Unicode MS" pitchFamily="34" charset="-128"/>
            </a:endParaRPr>
          </a:p>
          <a:p>
            <a:pPr marL="189280" lvl="1" indent="-187728" defTabSz="875036">
              <a:spcBef>
                <a:spcPts val="0"/>
              </a:spcBef>
              <a:buClr>
                <a:srgbClr val="897966"/>
              </a:buClr>
              <a:buSzPct val="125000"/>
              <a:defRPr/>
            </a:pPr>
            <a:endParaRPr lang="en-US" sz="1400" dirty="0">
              <a:solidFill>
                <a:srgbClr val="003896"/>
              </a:solidFill>
              <a:latin typeface="Arial"/>
              <a:ea typeface="Arial Unicode MS" pitchFamily="34" charset="-128"/>
              <a:cs typeface="Arial Unicode MS" pitchFamily="34" charset="-128"/>
            </a:endParaRPr>
          </a:p>
          <a:p>
            <a:pPr marL="189280" lvl="1" indent="-187728" defTabSz="875036">
              <a:spcBef>
                <a:spcPts val="0"/>
              </a:spcBef>
              <a:buClr>
                <a:srgbClr val="897966"/>
              </a:buClr>
              <a:buSzPct val="125000"/>
              <a:defRPr/>
            </a:pPr>
            <a:r>
              <a:rPr lang="en-US" sz="1400" dirty="0">
                <a:solidFill>
                  <a:srgbClr val="003896"/>
                </a:solidFill>
                <a:latin typeface="Arial"/>
                <a:ea typeface="Arial Unicode MS" pitchFamily="34" charset="-128"/>
                <a:cs typeface="Arial Unicode MS" pitchFamily="34" charset="-128"/>
              </a:rPr>
              <a:t>The pre-certification of coal and how to deal with Reject Coal is governed by the terms of the Coal Supply Agreement.</a:t>
            </a:r>
          </a:p>
          <a:p>
            <a:pPr marL="189280" lvl="1" indent="-187728" defTabSz="875036">
              <a:spcBef>
                <a:spcPts val="0"/>
              </a:spcBef>
              <a:buClr>
                <a:srgbClr val="897966"/>
              </a:buClr>
              <a:buSzPct val="125000"/>
              <a:defRPr/>
            </a:pPr>
            <a:endParaRPr lang="en-US" sz="1400" dirty="0">
              <a:solidFill>
                <a:srgbClr val="003896"/>
              </a:solidFill>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xmlns="" val="478521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3" hidden="1"/>
          <p:cNvGraphicFramePr>
            <a:graphicFrameLocks noChangeAspect="1"/>
          </p:cNvGraphicFramePr>
          <p:nvPr>
            <p:extLst>
              <p:ext uri="{D42A27DB-BD31-4B8C-83A1-F6EECF244321}">
                <p14:modId xmlns:p14="http://schemas.microsoft.com/office/powerpoint/2010/main" xmlns="" val="178316230"/>
              </p:ext>
            </p:extLst>
          </p:nvPr>
        </p:nvGraphicFramePr>
        <p:xfrm>
          <a:off x="1859" y="1791"/>
          <a:ext cx="1587" cy="1587"/>
        </p:xfrm>
        <a:graphic>
          <a:graphicData uri="http://schemas.openxmlformats.org/presentationml/2006/ole">
            <p:oleObj spid="_x0000_s201842" name="think-cell Slide" r:id="rId11" imgW="360" imgH="360" progId="">
              <p:embed/>
            </p:oleObj>
          </a:graphicData>
        </a:graphic>
      </p:graphicFrame>
      <p:sp>
        <p:nvSpPr>
          <p:cNvPr id="8" name="Rectangle 7" hidden="1"/>
          <p:cNvSpPr/>
          <p:nvPr>
            <p:custDataLst>
              <p:tags r:id="rId2"/>
            </p:custDataLst>
          </p:nvPr>
        </p:nvSpPr>
        <p:spPr bwMode="auto">
          <a:xfrm>
            <a:off x="270" y="203"/>
            <a:ext cx="158741" cy="158741"/>
          </a:xfrm>
          <a:prstGeom prst="rect">
            <a:avLst/>
          </a:prstGeom>
          <a:solidFill>
            <a:schemeClr val="tx1"/>
          </a:solidFill>
          <a:ln w="9525">
            <a:solidFill>
              <a:schemeClr val="tx1"/>
            </a:solidFill>
          </a:ln>
          <a:effectLst/>
          <a:extLst>
            <a:ext uri="{AF507438-7753-43E0-B8FC-AC1667EBCBE1}">
              <a14:hiddenEffects xmlns:a14="http://schemas.microsoft.com/office/drawing/2010/main" xmlns="">
                <a:effectLst>
                  <a:outerShdw blurRad="50800" dist="38100" dir="2700000" algn="tl" rotWithShape="0">
                    <a:prstClr val="black">
                      <a:alpha val="40000"/>
                    </a:prst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32962" fontAlgn="base">
              <a:spcBef>
                <a:spcPct val="0"/>
              </a:spcBef>
              <a:spcAft>
                <a:spcPct val="0"/>
              </a:spcAft>
              <a:defRPr/>
            </a:pPr>
            <a:endParaRPr lang="en-ZA" sz="800" dirty="0">
              <a:solidFill>
                <a:srgbClr val="FFFFFF"/>
              </a:solidFill>
              <a:cs typeface="Arial"/>
              <a:sym typeface="+mn-lt"/>
            </a:endParaRPr>
          </a:p>
        </p:txBody>
      </p:sp>
      <p:sp>
        <p:nvSpPr>
          <p:cNvPr id="16" name="Rectangle 15"/>
          <p:cNvSpPr/>
          <p:nvPr/>
        </p:nvSpPr>
        <p:spPr>
          <a:xfrm>
            <a:off x="2128982" y="1197353"/>
            <a:ext cx="6933791" cy="133501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17" rIns="45717" anchor="ctr"/>
          <a:lstStyle/>
          <a:p>
            <a:pPr algn="ctr" defTabSz="932962" fontAlgn="base">
              <a:spcBef>
                <a:spcPts val="400"/>
              </a:spcBef>
              <a:spcAft>
                <a:spcPct val="0"/>
              </a:spcAft>
              <a:defRPr/>
            </a:pPr>
            <a:endParaRPr lang="en-ZA" sz="1326" b="1" dirty="0">
              <a:solidFill>
                <a:srgbClr val="FFFFFF"/>
              </a:solidFill>
              <a:cs typeface="Arial" pitchFamily="34" charset="0"/>
            </a:endParaRPr>
          </a:p>
        </p:txBody>
      </p:sp>
      <p:sp>
        <p:nvSpPr>
          <p:cNvPr id="104468" name="Title 1"/>
          <p:cNvSpPr txBox="1">
            <a:spLocks/>
          </p:cNvSpPr>
          <p:nvPr/>
        </p:nvSpPr>
        <p:spPr bwMode="gray">
          <a:xfrm>
            <a:off x="174885" y="182774"/>
            <a:ext cx="7024273" cy="7159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342900" indent="-22860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685800" indent="-2286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0287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13716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1828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286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2743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2004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defTabSz="932962" fontAlgn="base">
              <a:lnSpc>
                <a:spcPct val="110000"/>
              </a:lnSpc>
              <a:spcBef>
                <a:spcPct val="0"/>
              </a:spcBef>
              <a:spcAft>
                <a:spcPct val="0"/>
              </a:spcAft>
              <a:buSzTx/>
            </a:pPr>
            <a:r>
              <a:rPr lang="en-US" altLang="en-US" sz="2200" dirty="0">
                <a:solidFill>
                  <a:srgbClr val="FFFFFF"/>
                </a:solidFill>
              </a:rPr>
              <a:t>Summary of Draft 2017 National Treasury Report Conclusions and Eskom Comments…continued</a:t>
            </a:r>
            <a:endParaRPr lang="en-ZA" altLang="en-US" sz="2200" dirty="0">
              <a:solidFill>
                <a:srgbClr val="FFFFFF"/>
              </a:solidFill>
            </a:endParaRPr>
          </a:p>
        </p:txBody>
      </p:sp>
      <p:cxnSp>
        <p:nvCxnSpPr>
          <p:cNvPr id="32" name="Straight Connector 31"/>
          <p:cNvCxnSpPr/>
          <p:nvPr>
            <p:custDataLst>
              <p:tags r:id="rId3"/>
            </p:custDataLst>
          </p:nvPr>
        </p:nvCxnSpPr>
        <p:spPr>
          <a:xfrm>
            <a:off x="2926829" y="1344787"/>
            <a:ext cx="0" cy="52525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4"/>
            </p:custDataLst>
          </p:nvPr>
        </p:nvCxnSpPr>
        <p:spPr>
          <a:xfrm>
            <a:off x="158109" y="1483460"/>
            <a:ext cx="881549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Box 40"/>
          <p:cNvSpPr txBox="1">
            <a:spLocks/>
          </p:cNvSpPr>
          <p:nvPr>
            <p:custDataLst>
              <p:tags r:id="rId5"/>
            </p:custDataLst>
          </p:nvPr>
        </p:nvSpPr>
        <p:spPr>
          <a:xfrm>
            <a:off x="1760308" y="1233524"/>
            <a:ext cx="1038881" cy="22614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800"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defTabSz="892799">
              <a:buClr>
                <a:srgbClr val="004086"/>
              </a:buClr>
              <a:buFont typeface="Arial" pitchFamily="34" charset="0"/>
              <a:buNone/>
            </a:pPr>
            <a:r>
              <a:rPr lang="en-US" sz="1326" b="1" kern="0" dirty="0">
                <a:solidFill>
                  <a:srgbClr val="003896"/>
                </a:solidFill>
              </a:rPr>
              <a:t>Findings</a:t>
            </a:r>
            <a:endParaRPr lang="en-ZA" sz="1326" b="1" kern="0" dirty="0">
              <a:solidFill>
                <a:srgbClr val="003896"/>
              </a:solidFill>
            </a:endParaRPr>
          </a:p>
        </p:txBody>
      </p:sp>
      <p:sp>
        <p:nvSpPr>
          <p:cNvPr id="42" name="TextBox 41"/>
          <p:cNvSpPr txBox="1">
            <a:spLocks/>
          </p:cNvSpPr>
          <p:nvPr>
            <p:custDataLst>
              <p:tags r:id="rId6"/>
            </p:custDataLst>
          </p:nvPr>
        </p:nvSpPr>
        <p:spPr>
          <a:xfrm>
            <a:off x="3072894" y="1221326"/>
            <a:ext cx="1595312" cy="22614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800"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defTabSz="892799">
              <a:buClr>
                <a:srgbClr val="004086"/>
              </a:buClr>
              <a:buFont typeface="Arial" pitchFamily="34" charset="0"/>
              <a:buNone/>
            </a:pPr>
            <a:r>
              <a:rPr lang="en-US" sz="1326" b="1" kern="0" dirty="0">
                <a:solidFill>
                  <a:srgbClr val="003896"/>
                </a:solidFill>
              </a:rPr>
              <a:t>Eskom Comments</a:t>
            </a:r>
            <a:endParaRPr lang="en-ZA" sz="1326" b="1" kern="0" dirty="0">
              <a:solidFill>
                <a:srgbClr val="003896"/>
              </a:solidFill>
            </a:endParaRPr>
          </a:p>
        </p:txBody>
      </p:sp>
      <p:sp>
        <p:nvSpPr>
          <p:cNvPr id="43" name="Rectangle 42"/>
          <p:cNvSpPr/>
          <p:nvPr>
            <p:custDataLst>
              <p:tags r:id="rId7"/>
            </p:custDataLst>
          </p:nvPr>
        </p:nvSpPr>
        <p:spPr>
          <a:xfrm>
            <a:off x="68938" y="1139722"/>
            <a:ext cx="8993835" cy="5360331"/>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2700" tIns="46356" rIns="92700" bIns="46356" rtlCol="0" anchor="ctr"/>
          <a:lstStyle/>
          <a:p>
            <a:pPr algn="ctr" defTabSz="903226"/>
            <a:endParaRPr lang="en-ZA" sz="1326" dirty="0">
              <a:solidFill>
                <a:srgbClr val="003896"/>
              </a:solidFill>
            </a:endParaRPr>
          </a:p>
        </p:txBody>
      </p:sp>
      <p:grpSp>
        <p:nvGrpSpPr>
          <p:cNvPr id="34" name="Group 33"/>
          <p:cNvGrpSpPr>
            <a:grpSpLocks noChangeAspect="1"/>
          </p:cNvGrpSpPr>
          <p:nvPr>
            <p:custDataLst>
              <p:tags r:id="rId8"/>
            </p:custDataLst>
          </p:nvPr>
        </p:nvGrpSpPr>
        <p:grpSpPr bwMode="gray">
          <a:xfrm>
            <a:off x="2771800" y="1010425"/>
            <a:ext cx="310058" cy="310040"/>
            <a:chOff x="6325880" y="5762791"/>
            <a:chExt cx="365760" cy="365760"/>
          </a:xfrm>
        </p:grpSpPr>
        <p:sp>
          <p:nvSpPr>
            <p:cNvPr id="35" name="Oval 34"/>
            <p:cNvSpPr/>
            <p:nvPr/>
          </p:nvSpPr>
          <p:spPr bwMode="gray">
            <a:xfrm>
              <a:off x="6325880" y="5762791"/>
              <a:ext cx="365760" cy="365760"/>
            </a:xfrm>
            <a:prstGeom prst="ellipse">
              <a:avLst/>
            </a:prstGeom>
            <a:solidFill>
              <a:schemeClr val="bg1"/>
            </a:solidFill>
            <a:ln w="19050" cap="flat" cmpd="sng" algn="ctr">
              <a:solidFill>
                <a:schemeClr val="accent3"/>
              </a:solidFill>
              <a:prstDash val="solid"/>
            </a:ln>
            <a:effectLst/>
          </p:spPr>
          <p:txBody>
            <a:bodyPr rtlCol="0" anchor="ctr"/>
            <a:lstStyle/>
            <a:p>
              <a:pPr algn="ctr" defTabSz="888543">
                <a:defRPr/>
              </a:pPr>
              <a:endParaRPr lang="en-US" sz="1326" kern="0" dirty="0">
                <a:solidFill>
                  <a:srgbClr val="003896"/>
                </a:solidFill>
              </a:endParaRPr>
            </a:p>
          </p:txBody>
        </p:sp>
        <p:grpSp>
          <p:nvGrpSpPr>
            <p:cNvPr id="36" name="Group 35"/>
            <p:cNvGrpSpPr/>
            <p:nvPr>
              <p:custDataLst>
                <p:tags r:id="rId9"/>
              </p:custDataLst>
            </p:nvPr>
          </p:nvGrpSpPr>
          <p:grpSpPr bwMode="gray">
            <a:xfrm>
              <a:off x="6366900" y="5851303"/>
              <a:ext cx="256411" cy="188721"/>
              <a:chOff x="5519452" y="3842652"/>
              <a:chExt cx="378904" cy="495782"/>
            </a:xfrm>
          </p:grpSpPr>
          <p:sp>
            <p:nvSpPr>
              <p:cNvPr id="37" name="Chevron 36"/>
              <p:cNvSpPr/>
              <p:nvPr/>
            </p:nvSpPr>
            <p:spPr bwMode="gray">
              <a:xfrm>
                <a:off x="5519452" y="3892550"/>
                <a:ext cx="192024" cy="395986"/>
              </a:xfrm>
              <a:prstGeom prst="chevron">
                <a:avLst>
                  <a:gd name="adj" fmla="val 37528"/>
                </a:avLst>
              </a:prstGeom>
              <a:solidFill>
                <a:schemeClr val="accent3"/>
              </a:solidFill>
              <a:ln w="9525" cap="flat" cmpd="sng" algn="ctr">
                <a:solidFill>
                  <a:srgbClr val="FFFFFF"/>
                </a:solidFill>
                <a:prstDash val="solid"/>
              </a:ln>
              <a:effectLst/>
            </p:spPr>
            <p:txBody>
              <a:bodyPr rtlCol="0" anchor="ctr"/>
              <a:lstStyle/>
              <a:p>
                <a:pPr algn="ctr" defTabSz="888543">
                  <a:defRPr/>
                </a:pPr>
                <a:endParaRPr lang="en-US" sz="1326" kern="0" dirty="0">
                  <a:solidFill>
                    <a:srgbClr val="003896"/>
                  </a:solidFill>
                </a:endParaRPr>
              </a:p>
            </p:txBody>
          </p:sp>
          <p:sp>
            <p:nvSpPr>
              <p:cNvPr id="38" name="Chevron 37"/>
              <p:cNvSpPr/>
              <p:nvPr/>
            </p:nvSpPr>
            <p:spPr bwMode="gray">
              <a:xfrm>
                <a:off x="5657938" y="3842652"/>
                <a:ext cx="240418" cy="495782"/>
              </a:xfrm>
              <a:prstGeom prst="chevron">
                <a:avLst>
                  <a:gd name="adj" fmla="val 37528"/>
                </a:avLst>
              </a:prstGeom>
              <a:solidFill>
                <a:schemeClr val="accent4"/>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888543">
                  <a:defRPr/>
                </a:pPr>
                <a:endParaRPr lang="en-US" sz="1326" kern="0" dirty="0">
                  <a:solidFill>
                    <a:srgbClr val="003896"/>
                  </a:solidFill>
                </a:endParaRPr>
              </a:p>
            </p:txBody>
          </p:sp>
        </p:grpSp>
      </p:grpSp>
      <p:sp>
        <p:nvSpPr>
          <p:cNvPr id="27" name="Rectangle 26"/>
          <p:cNvSpPr/>
          <p:nvPr/>
        </p:nvSpPr>
        <p:spPr>
          <a:xfrm>
            <a:off x="158110" y="1556792"/>
            <a:ext cx="1272158" cy="4834812"/>
          </a:xfrm>
          <a:prstGeom prst="rect">
            <a:avLst/>
          </a:prstGeom>
          <a:solidFill>
            <a:schemeClr val="accent1"/>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7994" tIns="0" rIns="107994" bIns="0" numCol="1" anchor="ctr" anchorCtr="0" compatLnSpc="1">
            <a:prstTxWarp prst="textNoShape">
              <a:avLst/>
            </a:prstTxWarp>
            <a:noAutofit/>
          </a:bodyPr>
          <a:lstStyle/>
          <a:p>
            <a:pPr marL="93653" lvl="1" defTabSz="932962" fontAlgn="base">
              <a:spcBef>
                <a:spcPct val="0"/>
              </a:spcBef>
              <a:spcAft>
                <a:spcPct val="0"/>
              </a:spcAft>
            </a:pPr>
            <a:r>
              <a:rPr lang="en-US" altLang="en-US" sz="1326" b="1" dirty="0" smtClean="0">
                <a:solidFill>
                  <a:srgbClr val="003896"/>
                </a:solidFill>
                <a:latin typeface="Arial" charset="0"/>
                <a:ea typeface="ＭＳ Ｐゴシック"/>
              </a:rPr>
              <a:t>Quality of coal per the CSA…</a:t>
            </a:r>
          </a:p>
          <a:p>
            <a:pPr marL="93653" lvl="1" defTabSz="932962" fontAlgn="base">
              <a:spcBef>
                <a:spcPct val="0"/>
              </a:spcBef>
              <a:spcAft>
                <a:spcPct val="0"/>
              </a:spcAft>
            </a:pPr>
            <a:r>
              <a:rPr lang="en-US" altLang="en-US" sz="1326" b="1" dirty="0" smtClean="0">
                <a:solidFill>
                  <a:srgbClr val="003896"/>
                </a:solidFill>
                <a:latin typeface="Arial" charset="0"/>
                <a:ea typeface="ＭＳ Ｐゴシック"/>
              </a:rPr>
              <a:t>continued</a:t>
            </a:r>
            <a:endParaRPr lang="en-US" altLang="en-US" sz="1326" b="1" dirty="0">
              <a:solidFill>
                <a:srgbClr val="003896"/>
              </a:solidFill>
              <a:latin typeface="Arial" charset="0"/>
              <a:ea typeface="ＭＳ Ｐゴシック"/>
            </a:endParaRPr>
          </a:p>
        </p:txBody>
      </p:sp>
      <p:sp>
        <p:nvSpPr>
          <p:cNvPr id="28" name="TextBox 13"/>
          <p:cNvSpPr txBox="1">
            <a:spLocks noChangeArrowheads="1"/>
          </p:cNvSpPr>
          <p:nvPr/>
        </p:nvSpPr>
        <p:spPr bwMode="auto">
          <a:xfrm>
            <a:off x="1519990" y="1626997"/>
            <a:ext cx="1279200" cy="234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552" lvl="1" indent="0">
              <a:buClr>
                <a:srgbClr val="897966"/>
              </a:buClr>
              <a:buNone/>
              <a:defRPr/>
            </a:pPr>
            <a:r>
              <a:rPr lang="en-US" sz="1428" dirty="0">
                <a:solidFill>
                  <a:srgbClr val="003896"/>
                </a:solidFill>
              </a:rPr>
              <a:t>Would the coal supplied by Tegeta be described as “reject coal”? If so, what are the implications of this? </a:t>
            </a:r>
          </a:p>
          <a:p>
            <a:pPr marL="1552" lvl="1" indent="0">
              <a:buClr>
                <a:srgbClr val="897966"/>
              </a:buClr>
              <a:buNone/>
              <a:defRPr/>
            </a:pPr>
            <a:endParaRPr lang="en-US" sz="1428" dirty="0">
              <a:solidFill>
                <a:srgbClr val="003896"/>
              </a:solidFill>
              <a:latin typeface="Arial"/>
              <a:ea typeface="Arial Unicode MS" pitchFamily="34" charset="-128"/>
              <a:cs typeface="Arial Unicode MS" pitchFamily="34" charset="-128"/>
            </a:endParaRPr>
          </a:p>
        </p:txBody>
      </p:sp>
      <p:sp>
        <p:nvSpPr>
          <p:cNvPr id="29" name="TextBox 13"/>
          <p:cNvSpPr txBox="1">
            <a:spLocks noChangeArrowheads="1"/>
          </p:cNvSpPr>
          <p:nvPr/>
        </p:nvSpPr>
        <p:spPr bwMode="auto">
          <a:xfrm>
            <a:off x="3072893" y="1527432"/>
            <a:ext cx="5747579" cy="375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9280" lvl="1" indent="-187728" defTabSz="875036">
              <a:spcBef>
                <a:spcPts val="0"/>
              </a:spcBef>
              <a:buClr>
                <a:srgbClr val="897966"/>
              </a:buClr>
              <a:buSzPct val="125000"/>
              <a:defRPr/>
            </a:pPr>
            <a:r>
              <a:rPr lang="en-US" sz="1400" dirty="0" smtClean="0">
                <a:solidFill>
                  <a:srgbClr val="003896"/>
                </a:solidFill>
                <a:latin typeface="Arial"/>
                <a:ea typeface="Arial Unicode MS" pitchFamily="34" charset="-128"/>
                <a:cs typeface="Arial Unicode MS" pitchFamily="34" charset="-128"/>
              </a:rPr>
              <a:t>As </a:t>
            </a:r>
            <a:r>
              <a:rPr lang="en-US" sz="1400" dirty="0">
                <a:solidFill>
                  <a:srgbClr val="003896"/>
                </a:solidFill>
                <a:latin typeface="Arial"/>
                <a:ea typeface="Arial Unicode MS" pitchFamily="34" charset="-128"/>
                <a:cs typeface="Arial Unicode MS" pitchFamily="34" charset="-128"/>
              </a:rPr>
              <a:t>part of the contract management process for coal, any Reject Coal is not paid for by Eskom. Eskom provided National Treasury with various documents which demonstrates that the coal consignments not classified as Contract Coal were rejected and not paid for. </a:t>
            </a:r>
          </a:p>
          <a:p>
            <a:pPr marL="189280" lvl="1" indent="-187728" defTabSz="875036">
              <a:spcBef>
                <a:spcPts val="0"/>
              </a:spcBef>
              <a:buClr>
                <a:srgbClr val="897966"/>
              </a:buClr>
              <a:buSzPct val="125000"/>
              <a:defRPr/>
            </a:pPr>
            <a:endParaRPr lang="en-US" sz="1400" dirty="0">
              <a:solidFill>
                <a:srgbClr val="003896"/>
              </a:solidFill>
              <a:latin typeface="Arial"/>
              <a:ea typeface="Arial Unicode MS" pitchFamily="34" charset="-128"/>
              <a:cs typeface="Arial Unicode MS" pitchFamily="34" charset="-128"/>
            </a:endParaRPr>
          </a:p>
          <a:p>
            <a:pPr marL="189280" lvl="1" indent="-187728" defTabSz="875036">
              <a:spcBef>
                <a:spcPts val="0"/>
              </a:spcBef>
              <a:buClr>
                <a:srgbClr val="897966"/>
              </a:buClr>
              <a:buSzPct val="125000"/>
              <a:defRPr/>
            </a:pPr>
            <a:r>
              <a:rPr lang="en-US" sz="1400" dirty="0">
                <a:solidFill>
                  <a:srgbClr val="003896"/>
                </a:solidFill>
                <a:latin typeface="Arial"/>
                <a:ea typeface="Arial Unicode MS" pitchFamily="34" charset="-128"/>
                <a:cs typeface="Arial Unicode MS" pitchFamily="34" charset="-128"/>
              </a:rPr>
              <a:t>All the coal that is supplied to Eskom in relation to Brakfontein Colliery is pre-certified as per the provisions of the CSA. Pre-certification is a process that involves the creation, sampling and management of stockpiles.  This process ensures that coal that does not meet the required specification does not get dispatched from the mine. The stockpiles are classified as pre-certified if they meet the coal quality that conforms to Eskom’s standards only after the results of the samples are received from the laboratory that confirm that the coal is of suitable quality. The quantity and quality of all approved coal deliveries are recorded on quality control sheets signed off by Eskom (only coal)</a:t>
            </a:r>
          </a:p>
        </p:txBody>
      </p:sp>
    </p:spTree>
    <p:extLst>
      <p:ext uri="{BB962C8B-B14F-4D97-AF65-F5344CB8AC3E}">
        <p14:creationId xmlns:p14="http://schemas.microsoft.com/office/powerpoint/2010/main" xmlns="" val="2771459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3" hidden="1"/>
          <p:cNvGraphicFramePr>
            <a:graphicFrameLocks noChangeAspect="1"/>
          </p:cNvGraphicFramePr>
          <p:nvPr>
            <p:extLst/>
          </p:nvPr>
        </p:nvGraphicFramePr>
        <p:xfrm>
          <a:off x="1859" y="1791"/>
          <a:ext cx="1587" cy="1587"/>
        </p:xfrm>
        <a:graphic>
          <a:graphicData uri="http://schemas.openxmlformats.org/presentationml/2006/ole">
            <p:oleObj spid="_x0000_s199797" name="think-cell Slide" r:id="rId11" imgW="360" imgH="360" progId="">
              <p:embed/>
            </p:oleObj>
          </a:graphicData>
        </a:graphic>
      </p:graphicFrame>
      <p:sp>
        <p:nvSpPr>
          <p:cNvPr id="8" name="Rectangle 7" hidden="1"/>
          <p:cNvSpPr/>
          <p:nvPr>
            <p:custDataLst>
              <p:tags r:id="rId2"/>
            </p:custDataLst>
          </p:nvPr>
        </p:nvSpPr>
        <p:spPr bwMode="auto">
          <a:xfrm>
            <a:off x="270" y="203"/>
            <a:ext cx="158741" cy="158741"/>
          </a:xfrm>
          <a:prstGeom prst="rect">
            <a:avLst/>
          </a:prstGeom>
          <a:solidFill>
            <a:schemeClr val="tx1"/>
          </a:solidFill>
          <a:ln w="9525">
            <a:solidFill>
              <a:schemeClr val="tx1"/>
            </a:solidFill>
          </a:ln>
          <a:effectLst/>
          <a:extLst>
            <a:ext uri="{AF507438-7753-43E0-B8FC-AC1667EBCBE1}">
              <a14:hiddenEffects xmlns:a14="http://schemas.microsoft.com/office/drawing/2010/main" xmlns="">
                <a:effectLst>
                  <a:outerShdw blurRad="50800" dist="38100" dir="2700000" algn="tl" rotWithShape="0">
                    <a:prstClr val="black">
                      <a:alpha val="40000"/>
                    </a:prst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32962" fontAlgn="base">
              <a:spcBef>
                <a:spcPct val="0"/>
              </a:spcBef>
              <a:spcAft>
                <a:spcPct val="0"/>
              </a:spcAft>
              <a:defRPr/>
            </a:pPr>
            <a:endParaRPr lang="en-ZA" sz="800" dirty="0">
              <a:solidFill>
                <a:srgbClr val="FFFFFF"/>
              </a:solidFill>
              <a:cs typeface="Arial"/>
              <a:sym typeface="+mn-lt"/>
            </a:endParaRPr>
          </a:p>
        </p:txBody>
      </p:sp>
      <p:sp>
        <p:nvSpPr>
          <p:cNvPr id="16" name="Rectangle 15"/>
          <p:cNvSpPr/>
          <p:nvPr/>
        </p:nvSpPr>
        <p:spPr>
          <a:xfrm>
            <a:off x="2128982" y="1117056"/>
            <a:ext cx="6933791" cy="133501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17" rIns="45717" anchor="ctr"/>
          <a:lstStyle/>
          <a:p>
            <a:pPr algn="ctr" defTabSz="932962" fontAlgn="base">
              <a:spcBef>
                <a:spcPts val="400"/>
              </a:spcBef>
              <a:spcAft>
                <a:spcPct val="0"/>
              </a:spcAft>
              <a:defRPr/>
            </a:pPr>
            <a:endParaRPr lang="en-ZA" sz="1200" b="1" dirty="0">
              <a:solidFill>
                <a:srgbClr val="FFFFFF"/>
              </a:solidFill>
              <a:cs typeface="Arial" pitchFamily="34" charset="0"/>
            </a:endParaRPr>
          </a:p>
        </p:txBody>
      </p:sp>
      <p:sp>
        <p:nvSpPr>
          <p:cNvPr id="104468" name="Title 1"/>
          <p:cNvSpPr txBox="1">
            <a:spLocks/>
          </p:cNvSpPr>
          <p:nvPr/>
        </p:nvSpPr>
        <p:spPr bwMode="gray">
          <a:xfrm>
            <a:off x="174885" y="182774"/>
            <a:ext cx="7024273" cy="7159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342900" indent="-22860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685800" indent="-2286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0287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13716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1828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286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2743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2004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defTabSz="932962" fontAlgn="base">
              <a:lnSpc>
                <a:spcPct val="110000"/>
              </a:lnSpc>
              <a:spcBef>
                <a:spcPct val="0"/>
              </a:spcBef>
              <a:spcAft>
                <a:spcPct val="0"/>
              </a:spcAft>
              <a:buSzTx/>
            </a:pPr>
            <a:r>
              <a:rPr lang="en-US" altLang="en-US" sz="2200" dirty="0">
                <a:solidFill>
                  <a:srgbClr val="FFFFFF"/>
                </a:solidFill>
              </a:rPr>
              <a:t>Summary of Draft 2017 National Treasury Report Conclusions and Eskom Comments…continued</a:t>
            </a:r>
            <a:endParaRPr lang="en-ZA" altLang="en-US" sz="2200" dirty="0">
              <a:solidFill>
                <a:srgbClr val="FFFFFF"/>
              </a:solidFill>
            </a:endParaRPr>
          </a:p>
        </p:txBody>
      </p:sp>
      <p:cxnSp>
        <p:nvCxnSpPr>
          <p:cNvPr id="32" name="Straight Connector 31"/>
          <p:cNvCxnSpPr/>
          <p:nvPr>
            <p:custDataLst>
              <p:tags r:id="rId3"/>
            </p:custDataLst>
          </p:nvPr>
        </p:nvCxnSpPr>
        <p:spPr>
          <a:xfrm>
            <a:off x="3264843" y="1243082"/>
            <a:ext cx="0" cy="52525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4"/>
            </p:custDataLst>
          </p:nvPr>
        </p:nvCxnSpPr>
        <p:spPr>
          <a:xfrm>
            <a:off x="158109" y="1403163"/>
            <a:ext cx="881549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2" name="TextBox 41"/>
          <p:cNvSpPr txBox="1">
            <a:spLocks/>
          </p:cNvSpPr>
          <p:nvPr>
            <p:custDataLst>
              <p:tags r:id="rId5"/>
            </p:custDataLst>
          </p:nvPr>
        </p:nvSpPr>
        <p:spPr>
          <a:xfrm>
            <a:off x="3448580" y="1164538"/>
            <a:ext cx="1595312" cy="20264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800"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defTabSz="892799">
              <a:buClr>
                <a:srgbClr val="004086"/>
              </a:buClr>
              <a:buFont typeface="Arial" pitchFamily="34" charset="0"/>
              <a:buNone/>
              <a:defRPr/>
            </a:pPr>
            <a:r>
              <a:rPr lang="en-US" sz="1200" b="1" kern="0" dirty="0">
                <a:solidFill>
                  <a:srgbClr val="003896"/>
                </a:solidFill>
              </a:rPr>
              <a:t>Eskom Comments</a:t>
            </a:r>
            <a:endParaRPr lang="en-ZA" sz="1200" b="1" kern="0" dirty="0">
              <a:solidFill>
                <a:srgbClr val="003896"/>
              </a:solidFill>
            </a:endParaRPr>
          </a:p>
        </p:txBody>
      </p:sp>
      <p:sp>
        <p:nvSpPr>
          <p:cNvPr id="43" name="Rectangle 42"/>
          <p:cNvSpPr/>
          <p:nvPr>
            <p:custDataLst>
              <p:tags r:id="rId6"/>
            </p:custDataLst>
          </p:nvPr>
        </p:nvSpPr>
        <p:spPr>
          <a:xfrm>
            <a:off x="68939" y="1059425"/>
            <a:ext cx="8993834" cy="5529638"/>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2700" tIns="46356" rIns="92700" bIns="46356" rtlCol="0" anchor="ctr"/>
          <a:lstStyle/>
          <a:p>
            <a:pPr algn="ctr" defTabSz="903226">
              <a:defRPr/>
            </a:pPr>
            <a:endParaRPr lang="en-ZA" sz="1200" dirty="0">
              <a:solidFill>
                <a:srgbClr val="003896"/>
              </a:solidFill>
            </a:endParaRPr>
          </a:p>
        </p:txBody>
      </p:sp>
      <p:grpSp>
        <p:nvGrpSpPr>
          <p:cNvPr id="34" name="Group 33"/>
          <p:cNvGrpSpPr>
            <a:grpSpLocks noChangeAspect="1"/>
          </p:cNvGrpSpPr>
          <p:nvPr>
            <p:custDataLst>
              <p:tags r:id="rId7"/>
            </p:custDataLst>
          </p:nvPr>
        </p:nvGrpSpPr>
        <p:grpSpPr bwMode="gray">
          <a:xfrm>
            <a:off x="3109814" y="908720"/>
            <a:ext cx="310058" cy="310040"/>
            <a:chOff x="6325880" y="5762791"/>
            <a:chExt cx="365760" cy="365760"/>
          </a:xfrm>
        </p:grpSpPr>
        <p:sp>
          <p:nvSpPr>
            <p:cNvPr id="35" name="Oval 34"/>
            <p:cNvSpPr/>
            <p:nvPr/>
          </p:nvSpPr>
          <p:spPr bwMode="gray">
            <a:xfrm>
              <a:off x="6325880" y="5762791"/>
              <a:ext cx="365760" cy="365760"/>
            </a:xfrm>
            <a:prstGeom prst="ellipse">
              <a:avLst/>
            </a:prstGeom>
            <a:solidFill>
              <a:schemeClr val="bg1"/>
            </a:solidFill>
            <a:ln w="19050" cap="flat" cmpd="sng" algn="ctr">
              <a:solidFill>
                <a:schemeClr val="accent3"/>
              </a:solidFill>
              <a:prstDash val="solid"/>
            </a:ln>
            <a:effectLst/>
          </p:spPr>
          <p:txBody>
            <a:bodyPr rtlCol="0" anchor="ctr"/>
            <a:lstStyle/>
            <a:p>
              <a:pPr algn="ctr" defTabSz="888543">
                <a:defRPr/>
              </a:pPr>
              <a:endParaRPr lang="en-US" sz="1200" kern="0" dirty="0">
                <a:solidFill>
                  <a:srgbClr val="003896"/>
                </a:solidFill>
              </a:endParaRPr>
            </a:p>
          </p:txBody>
        </p:sp>
        <p:grpSp>
          <p:nvGrpSpPr>
            <p:cNvPr id="36" name="Group 35"/>
            <p:cNvGrpSpPr/>
            <p:nvPr>
              <p:custDataLst>
                <p:tags r:id="rId9"/>
              </p:custDataLst>
            </p:nvPr>
          </p:nvGrpSpPr>
          <p:grpSpPr bwMode="gray">
            <a:xfrm>
              <a:off x="6366900" y="5851303"/>
              <a:ext cx="256411" cy="188721"/>
              <a:chOff x="5519452" y="3842652"/>
              <a:chExt cx="378904" cy="495782"/>
            </a:xfrm>
          </p:grpSpPr>
          <p:sp>
            <p:nvSpPr>
              <p:cNvPr id="37" name="Chevron 36"/>
              <p:cNvSpPr/>
              <p:nvPr/>
            </p:nvSpPr>
            <p:spPr bwMode="gray">
              <a:xfrm>
                <a:off x="5519452" y="3892550"/>
                <a:ext cx="192024" cy="395986"/>
              </a:xfrm>
              <a:prstGeom prst="chevron">
                <a:avLst>
                  <a:gd name="adj" fmla="val 37528"/>
                </a:avLst>
              </a:prstGeom>
              <a:solidFill>
                <a:schemeClr val="accent3"/>
              </a:solidFill>
              <a:ln w="9525" cap="flat" cmpd="sng" algn="ctr">
                <a:solidFill>
                  <a:srgbClr val="FFFFFF"/>
                </a:solidFill>
                <a:prstDash val="solid"/>
              </a:ln>
              <a:effectLst/>
            </p:spPr>
            <p:txBody>
              <a:bodyPr rtlCol="0" anchor="ctr"/>
              <a:lstStyle/>
              <a:p>
                <a:pPr algn="ctr" defTabSz="888543">
                  <a:defRPr/>
                </a:pPr>
                <a:endParaRPr lang="en-US" sz="1200" kern="0" dirty="0">
                  <a:solidFill>
                    <a:srgbClr val="003896"/>
                  </a:solidFill>
                </a:endParaRPr>
              </a:p>
            </p:txBody>
          </p:sp>
          <p:sp>
            <p:nvSpPr>
              <p:cNvPr id="38" name="Chevron 37"/>
              <p:cNvSpPr/>
              <p:nvPr/>
            </p:nvSpPr>
            <p:spPr bwMode="gray">
              <a:xfrm>
                <a:off x="5657938" y="3842652"/>
                <a:ext cx="240418" cy="495782"/>
              </a:xfrm>
              <a:prstGeom prst="chevron">
                <a:avLst>
                  <a:gd name="adj" fmla="val 37528"/>
                </a:avLst>
              </a:prstGeom>
              <a:solidFill>
                <a:schemeClr val="accent4"/>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888543">
                  <a:defRPr/>
                </a:pPr>
                <a:endParaRPr lang="en-US" sz="1200" kern="0" dirty="0">
                  <a:solidFill>
                    <a:srgbClr val="003896"/>
                  </a:solidFill>
                </a:endParaRPr>
              </a:p>
            </p:txBody>
          </p:sp>
        </p:grpSp>
      </p:grpSp>
      <p:sp>
        <p:nvSpPr>
          <p:cNvPr id="104455" name="TextBox 13"/>
          <p:cNvSpPr txBox="1">
            <a:spLocks noChangeArrowheads="1"/>
          </p:cNvSpPr>
          <p:nvPr/>
        </p:nvSpPr>
        <p:spPr bwMode="auto">
          <a:xfrm>
            <a:off x="1502850" y="1503639"/>
            <a:ext cx="1683861" cy="51398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1409" lvl="2" indent="-181409" defTabSz="932962" fontAlgn="base">
              <a:spcBef>
                <a:spcPts val="408"/>
              </a:spcBef>
              <a:spcAft>
                <a:spcPct val="0"/>
              </a:spcAft>
              <a:buFont typeface="Arial" panose="020B0604020202020204" pitchFamily="34" charset="0"/>
              <a:buChar char="•"/>
              <a:defRPr/>
            </a:pPr>
            <a:r>
              <a:rPr lang="en-US" altLang="en-US" sz="1200" dirty="0" smtClean="0">
                <a:solidFill>
                  <a:srgbClr val="003896"/>
                </a:solidFill>
              </a:rPr>
              <a:t>Economic viability of transaction</a:t>
            </a:r>
          </a:p>
          <a:p>
            <a:pPr marL="181409" lvl="2" indent="-181409" defTabSz="932962" fontAlgn="base">
              <a:spcBef>
                <a:spcPts val="408"/>
              </a:spcBef>
              <a:spcAft>
                <a:spcPct val="0"/>
              </a:spcAft>
              <a:buFont typeface="Arial" panose="020B0604020202020204" pitchFamily="34" charset="0"/>
              <a:buChar char="•"/>
              <a:defRPr/>
            </a:pPr>
            <a:r>
              <a:rPr lang="en-US" altLang="en-US" sz="1200" dirty="0">
                <a:solidFill>
                  <a:srgbClr val="003896"/>
                </a:solidFill>
              </a:rPr>
              <a:t>No evidence of due diligence with respect to price and choice of supplier</a:t>
            </a:r>
          </a:p>
          <a:p>
            <a:pPr marL="181409" lvl="2" indent="-181409" defTabSz="932962" fontAlgn="base">
              <a:spcBef>
                <a:spcPts val="408"/>
              </a:spcBef>
              <a:spcAft>
                <a:spcPct val="0"/>
              </a:spcAft>
              <a:buFont typeface="Arial" panose="020B0604020202020204" pitchFamily="34" charset="0"/>
              <a:buChar char="•"/>
              <a:defRPr/>
            </a:pPr>
            <a:r>
              <a:rPr lang="en-US" altLang="en-US" sz="1200" dirty="0" smtClean="0">
                <a:solidFill>
                  <a:srgbClr val="003896"/>
                </a:solidFill>
              </a:rPr>
              <a:t>The </a:t>
            </a:r>
            <a:r>
              <a:rPr lang="en-US" altLang="en-US" sz="1200" dirty="0">
                <a:solidFill>
                  <a:srgbClr val="003896"/>
                </a:solidFill>
              </a:rPr>
              <a:t>advance payment should be regarded as a loan with  interest</a:t>
            </a:r>
          </a:p>
          <a:p>
            <a:pPr marL="181409" lvl="2" indent="-181409" defTabSz="932962" fontAlgn="base">
              <a:spcBef>
                <a:spcPts val="408"/>
              </a:spcBef>
              <a:spcAft>
                <a:spcPct val="0"/>
              </a:spcAft>
              <a:buFont typeface="Arial" panose="020B0604020202020204" pitchFamily="34" charset="0"/>
              <a:buChar char="•"/>
              <a:defRPr/>
            </a:pPr>
            <a:r>
              <a:rPr lang="en-US" altLang="en-US" sz="1200" dirty="0" smtClean="0">
                <a:solidFill>
                  <a:srgbClr val="003896"/>
                </a:solidFill>
              </a:rPr>
              <a:t>Engaging </a:t>
            </a:r>
            <a:r>
              <a:rPr lang="en-US" altLang="en-US" sz="1200" dirty="0">
                <a:solidFill>
                  <a:srgbClr val="003896"/>
                </a:solidFill>
              </a:rPr>
              <a:t>Tegeta for Optimum Mine Coal without the benefit of a competitive bid prejudiced </a:t>
            </a:r>
            <a:r>
              <a:rPr lang="en-US" altLang="en-US" sz="1200" dirty="0" smtClean="0">
                <a:solidFill>
                  <a:srgbClr val="003896"/>
                </a:solidFill>
              </a:rPr>
              <a:t>Eskom </a:t>
            </a:r>
            <a:endParaRPr lang="en-US" altLang="en-US" sz="1200" dirty="0">
              <a:solidFill>
                <a:srgbClr val="003896"/>
              </a:solidFill>
            </a:endParaRPr>
          </a:p>
          <a:p>
            <a:pPr marL="0" lvl="2" indent="0" defTabSz="932962" fontAlgn="base">
              <a:spcBef>
                <a:spcPts val="408"/>
              </a:spcBef>
              <a:spcAft>
                <a:spcPct val="0"/>
              </a:spcAft>
              <a:buNone/>
              <a:defRPr/>
            </a:pPr>
            <a:endParaRPr lang="en-US" altLang="en-US" sz="1200" dirty="0" smtClean="0">
              <a:solidFill>
                <a:srgbClr val="003896"/>
              </a:solidFill>
            </a:endParaRPr>
          </a:p>
          <a:p>
            <a:pPr marL="181409" lvl="2" indent="-181409" defTabSz="932962" fontAlgn="base">
              <a:spcBef>
                <a:spcPts val="408"/>
              </a:spcBef>
              <a:spcAft>
                <a:spcPct val="0"/>
              </a:spcAft>
              <a:buFont typeface="Arial" panose="020B0604020202020204" pitchFamily="34" charset="0"/>
              <a:buChar char="•"/>
              <a:defRPr/>
            </a:pPr>
            <a:endParaRPr lang="en-US" altLang="en-US" sz="1200" dirty="0" smtClean="0">
              <a:solidFill>
                <a:srgbClr val="003896"/>
              </a:solidFill>
            </a:endParaRPr>
          </a:p>
          <a:p>
            <a:pPr marL="181409" lvl="2" indent="-181409" defTabSz="932962" fontAlgn="base">
              <a:spcBef>
                <a:spcPts val="408"/>
              </a:spcBef>
              <a:spcAft>
                <a:spcPct val="0"/>
              </a:spcAft>
              <a:buFont typeface="Arial" panose="020B0604020202020204" pitchFamily="34" charset="0"/>
              <a:buChar char="•"/>
              <a:defRPr/>
            </a:pPr>
            <a:endParaRPr lang="en-US" altLang="en-US" sz="1200" dirty="0" smtClean="0">
              <a:solidFill>
                <a:srgbClr val="003896"/>
              </a:solidFill>
            </a:endParaRPr>
          </a:p>
          <a:p>
            <a:pPr marL="181409" lvl="2" indent="-181409" defTabSz="932962" fontAlgn="base">
              <a:spcBef>
                <a:spcPts val="408"/>
              </a:spcBef>
              <a:spcAft>
                <a:spcPct val="0"/>
              </a:spcAft>
              <a:buFont typeface="Arial" panose="020B0604020202020204" pitchFamily="34" charset="0"/>
              <a:buChar char="•"/>
              <a:defRPr/>
            </a:pPr>
            <a:endParaRPr lang="en-US" altLang="en-US" sz="1200" dirty="0" smtClean="0">
              <a:solidFill>
                <a:srgbClr val="003896"/>
              </a:solidFill>
            </a:endParaRPr>
          </a:p>
          <a:p>
            <a:pPr marL="181409" lvl="2" indent="-181409" defTabSz="932962" fontAlgn="base">
              <a:spcBef>
                <a:spcPts val="408"/>
              </a:spcBef>
              <a:spcAft>
                <a:spcPct val="0"/>
              </a:spcAft>
              <a:buFont typeface="Arial" panose="020B0604020202020204" pitchFamily="34" charset="0"/>
              <a:buChar char="•"/>
              <a:defRPr/>
            </a:pPr>
            <a:endParaRPr lang="en-US" altLang="en-US" sz="1200" dirty="0">
              <a:solidFill>
                <a:srgbClr val="003896"/>
              </a:solidFill>
            </a:endParaRPr>
          </a:p>
          <a:p>
            <a:pPr marL="181409" lvl="2" indent="-181409" defTabSz="932962" fontAlgn="base">
              <a:spcBef>
                <a:spcPts val="408"/>
              </a:spcBef>
              <a:spcAft>
                <a:spcPct val="0"/>
              </a:spcAft>
              <a:buFont typeface="Arial" panose="020B0604020202020204" pitchFamily="34" charset="0"/>
              <a:buChar char="•"/>
              <a:defRPr/>
            </a:pPr>
            <a:endParaRPr lang="en-US" altLang="en-US" sz="1200" dirty="0">
              <a:solidFill>
                <a:srgbClr val="003896"/>
              </a:solidFill>
            </a:endParaRPr>
          </a:p>
          <a:p>
            <a:pPr marL="181409" lvl="2" indent="-181409" defTabSz="932962" fontAlgn="base">
              <a:spcBef>
                <a:spcPts val="408"/>
              </a:spcBef>
              <a:spcAft>
                <a:spcPct val="0"/>
              </a:spcAft>
              <a:buFont typeface="Arial" panose="020B0604020202020204" pitchFamily="34" charset="0"/>
              <a:buChar char="•"/>
              <a:defRPr/>
            </a:pPr>
            <a:endParaRPr lang="en-US" altLang="en-US" sz="1200" dirty="0">
              <a:solidFill>
                <a:srgbClr val="003896"/>
              </a:solidFill>
            </a:endParaRPr>
          </a:p>
          <a:p>
            <a:pPr marL="181409" lvl="2" indent="-181409" defTabSz="932962" fontAlgn="base">
              <a:spcBef>
                <a:spcPts val="408"/>
              </a:spcBef>
              <a:spcAft>
                <a:spcPct val="0"/>
              </a:spcAft>
              <a:buFont typeface="Arial" panose="020B0604020202020204" pitchFamily="34" charset="0"/>
              <a:buChar char="•"/>
              <a:defRPr/>
            </a:pPr>
            <a:endParaRPr lang="en-US" altLang="en-US" sz="1200" dirty="0">
              <a:solidFill>
                <a:srgbClr val="003896"/>
              </a:solidFill>
            </a:endParaRPr>
          </a:p>
          <a:p>
            <a:pPr marL="181409" lvl="2" indent="-181409" defTabSz="932962" fontAlgn="base">
              <a:spcBef>
                <a:spcPts val="408"/>
              </a:spcBef>
              <a:spcAft>
                <a:spcPct val="0"/>
              </a:spcAft>
              <a:buFont typeface="Arial" panose="020B0604020202020204" pitchFamily="34" charset="0"/>
              <a:buChar char="•"/>
              <a:defRPr/>
            </a:pPr>
            <a:endParaRPr lang="en-US" altLang="en-US" sz="1200" dirty="0">
              <a:solidFill>
                <a:srgbClr val="003896"/>
              </a:solidFill>
            </a:endParaRPr>
          </a:p>
        </p:txBody>
      </p:sp>
      <p:sp>
        <p:nvSpPr>
          <p:cNvPr id="25" name="TextBox 13"/>
          <p:cNvSpPr txBox="1">
            <a:spLocks noChangeArrowheads="1"/>
          </p:cNvSpPr>
          <p:nvPr/>
        </p:nvSpPr>
        <p:spPr bwMode="auto">
          <a:xfrm>
            <a:off x="3419872" y="1439387"/>
            <a:ext cx="5553731" cy="5129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1409" lvl="2" indent="-181409" defTabSz="932962" fontAlgn="base">
              <a:spcBef>
                <a:spcPts val="408"/>
              </a:spcBef>
              <a:spcAft>
                <a:spcPct val="0"/>
              </a:spcAft>
              <a:buFont typeface="Arial" panose="020B0604020202020204" pitchFamily="34" charset="0"/>
              <a:buChar char="•"/>
              <a:defRPr/>
            </a:pPr>
            <a:r>
              <a:rPr lang="en-US" sz="1400" dirty="0">
                <a:solidFill>
                  <a:srgbClr val="003896"/>
                </a:solidFill>
              </a:rPr>
              <a:t>Disagree</a:t>
            </a:r>
          </a:p>
          <a:p>
            <a:pPr marL="0" lvl="2" indent="0" defTabSz="932962" fontAlgn="base">
              <a:spcBef>
                <a:spcPts val="408"/>
              </a:spcBef>
              <a:spcAft>
                <a:spcPct val="0"/>
              </a:spcAft>
              <a:buFont typeface="Arial" panose="020B0604020202020204" pitchFamily="34" charset="0"/>
              <a:buNone/>
              <a:defRPr/>
            </a:pPr>
            <a:r>
              <a:rPr lang="en-US" sz="1400" dirty="0" smtClean="0">
                <a:solidFill>
                  <a:srgbClr val="003896"/>
                </a:solidFill>
              </a:rPr>
              <a:t>     </a:t>
            </a:r>
            <a:r>
              <a:rPr lang="en-US" sz="1400" b="1" dirty="0" smtClean="0">
                <a:solidFill>
                  <a:srgbClr val="003896"/>
                </a:solidFill>
              </a:rPr>
              <a:t>Business needs</a:t>
            </a:r>
          </a:p>
          <a:p>
            <a:pPr marL="181409" lvl="2" indent="-181409" defTabSz="932962" fontAlgn="base">
              <a:spcBef>
                <a:spcPts val="408"/>
              </a:spcBef>
              <a:spcAft>
                <a:spcPct val="0"/>
              </a:spcAft>
              <a:buFont typeface="Arial" panose="020B0604020202020204" pitchFamily="34" charset="0"/>
              <a:buChar char="•"/>
              <a:defRPr/>
            </a:pPr>
            <a:r>
              <a:rPr lang="en-US" sz="1400" dirty="0" smtClean="0">
                <a:solidFill>
                  <a:srgbClr val="003896"/>
                </a:solidFill>
              </a:rPr>
              <a:t>The procurement of 1.2 million tons of coal from Tegeta was executed under the 2008 mandate </a:t>
            </a:r>
          </a:p>
          <a:p>
            <a:pPr marL="181409" lvl="2" indent="-181409" defTabSz="932962" fontAlgn="base">
              <a:spcBef>
                <a:spcPts val="408"/>
              </a:spcBef>
              <a:spcAft>
                <a:spcPct val="0"/>
              </a:spcAft>
              <a:buFont typeface="Arial" panose="020B0604020202020204" pitchFamily="34" charset="0"/>
              <a:buChar char="•"/>
              <a:defRPr/>
            </a:pPr>
            <a:r>
              <a:rPr lang="en-US" sz="1400" dirty="0" smtClean="0">
                <a:solidFill>
                  <a:srgbClr val="003896"/>
                </a:solidFill>
              </a:rPr>
              <a:t>To </a:t>
            </a:r>
            <a:r>
              <a:rPr lang="en-US" sz="1400" dirty="0">
                <a:solidFill>
                  <a:srgbClr val="003896"/>
                </a:solidFill>
              </a:rPr>
              <a:t>ensure security of supply and to prevent load shedding during winter</a:t>
            </a:r>
          </a:p>
          <a:p>
            <a:pPr marL="181409" lvl="2" indent="-181409" defTabSz="932962" fontAlgn="base">
              <a:spcBef>
                <a:spcPts val="408"/>
              </a:spcBef>
              <a:spcAft>
                <a:spcPct val="0"/>
              </a:spcAft>
              <a:buFont typeface="Arial" panose="020B0604020202020204" pitchFamily="34" charset="0"/>
              <a:buChar char="•"/>
              <a:defRPr/>
            </a:pPr>
            <a:r>
              <a:rPr lang="en-US" sz="1400" dirty="0" smtClean="0">
                <a:solidFill>
                  <a:srgbClr val="003896"/>
                </a:solidFill>
              </a:rPr>
              <a:t>An </a:t>
            </a:r>
            <a:r>
              <a:rPr lang="en-US" sz="1400" dirty="0">
                <a:solidFill>
                  <a:srgbClr val="003896"/>
                </a:solidFill>
              </a:rPr>
              <a:t>assessment of the winter supply plan was conducted and this indicated a shortfall of 2 million tons of coal to meet production requirements at Arnot</a:t>
            </a:r>
          </a:p>
          <a:p>
            <a:pPr marL="181409" lvl="2" indent="-181409" defTabSz="932962" fontAlgn="base">
              <a:spcBef>
                <a:spcPts val="408"/>
              </a:spcBef>
              <a:spcAft>
                <a:spcPct val="0"/>
              </a:spcAft>
              <a:buFont typeface="Arial" panose="020B0604020202020204" pitchFamily="34" charset="0"/>
              <a:buChar char="•"/>
              <a:defRPr/>
            </a:pPr>
            <a:r>
              <a:rPr lang="en-US" sz="1400" dirty="0" smtClean="0">
                <a:solidFill>
                  <a:srgbClr val="003896"/>
                </a:solidFill>
              </a:rPr>
              <a:t>All </a:t>
            </a:r>
            <a:r>
              <a:rPr lang="en-US" sz="1400" dirty="0">
                <a:solidFill>
                  <a:srgbClr val="003896"/>
                </a:solidFill>
              </a:rPr>
              <a:t>existing suppliers </a:t>
            </a:r>
            <a:r>
              <a:rPr lang="en-US" sz="1400" dirty="0" smtClean="0">
                <a:solidFill>
                  <a:srgbClr val="003896"/>
                </a:solidFill>
              </a:rPr>
              <a:t>were </a:t>
            </a:r>
            <a:r>
              <a:rPr lang="en-US" sz="1400" dirty="0">
                <a:solidFill>
                  <a:srgbClr val="003896"/>
                </a:solidFill>
              </a:rPr>
              <a:t>approached to mitigate the above volume risk </a:t>
            </a:r>
          </a:p>
          <a:p>
            <a:pPr marL="181409" lvl="2" indent="-181409" defTabSz="932962" fontAlgn="base">
              <a:spcBef>
                <a:spcPts val="408"/>
              </a:spcBef>
              <a:spcAft>
                <a:spcPct val="0"/>
              </a:spcAft>
              <a:buFont typeface="Arial" panose="020B0604020202020204" pitchFamily="34" charset="0"/>
              <a:buChar char="•"/>
              <a:defRPr/>
            </a:pPr>
            <a:r>
              <a:rPr lang="en-US" sz="1400" dirty="0" smtClean="0">
                <a:solidFill>
                  <a:srgbClr val="003896"/>
                </a:solidFill>
              </a:rPr>
              <a:t>Time </a:t>
            </a:r>
            <a:r>
              <a:rPr lang="en-US" sz="1400" dirty="0">
                <a:solidFill>
                  <a:srgbClr val="003896"/>
                </a:solidFill>
              </a:rPr>
              <a:t>and quality of coal were the overriding factors that would have determined the successful suppliers </a:t>
            </a:r>
          </a:p>
          <a:p>
            <a:pPr marL="181409" lvl="2" indent="-181409" defTabSz="932962" fontAlgn="base">
              <a:spcBef>
                <a:spcPts val="408"/>
              </a:spcBef>
              <a:spcAft>
                <a:spcPct val="0"/>
              </a:spcAft>
              <a:buFont typeface="Arial" panose="020B0604020202020204" pitchFamily="34" charset="0"/>
              <a:buChar char="•"/>
              <a:defRPr/>
            </a:pPr>
            <a:r>
              <a:rPr lang="en-US" sz="1400" dirty="0" smtClean="0">
                <a:solidFill>
                  <a:srgbClr val="003896"/>
                </a:solidFill>
              </a:rPr>
              <a:t>Only </a:t>
            </a:r>
            <a:r>
              <a:rPr lang="en-US" sz="1400" dirty="0">
                <a:solidFill>
                  <a:srgbClr val="003896"/>
                </a:solidFill>
              </a:rPr>
              <a:t>two suppliers namely Tegeta and Umsimbithi were able to increase volumes and meet the time and quality requirements </a:t>
            </a:r>
          </a:p>
          <a:p>
            <a:pPr marL="181409" lvl="2" indent="-181409" defTabSz="932962" fontAlgn="base">
              <a:spcBef>
                <a:spcPts val="408"/>
              </a:spcBef>
              <a:spcAft>
                <a:spcPct val="0"/>
              </a:spcAft>
              <a:buFont typeface="Arial" panose="020B0604020202020204" pitchFamily="34" charset="0"/>
              <a:buChar char="•"/>
              <a:defRPr/>
            </a:pPr>
            <a:r>
              <a:rPr lang="en-US" sz="1400" dirty="0" smtClean="0">
                <a:solidFill>
                  <a:srgbClr val="003896"/>
                </a:solidFill>
              </a:rPr>
              <a:t>The </a:t>
            </a:r>
            <a:r>
              <a:rPr lang="en-US" sz="1400" dirty="0">
                <a:solidFill>
                  <a:srgbClr val="003896"/>
                </a:solidFill>
              </a:rPr>
              <a:t>prepayment was made in terms of the Board approved 2008 mandate in respect of coal prepayments  - R659 million (incl. VAT)</a:t>
            </a:r>
          </a:p>
          <a:p>
            <a:pPr marL="181409" lvl="2" indent="-181409" defTabSz="932962" fontAlgn="base">
              <a:spcBef>
                <a:spcPts val="408"/>
              </a:spcBef>
              <a:spcAft>
                <a:spcPct val="0"/>
              </a:spcAft>
              <a:buFont typeface="Arial" panose="020B0604020202020204" pitchFamily="34" charset="0"/>
              <a:buChar char="•"/>
              <a:defRPr/>
            </a:pPr>
            <a:r>
              <a:rPr lang="en-US" sz="1400" dirty="0" smtClean="0">
                <a:solidFill>
                  <a:srgbClr val="003896"/>
                </a:solidFill>
              </a:rPr>
              <a:t>Several </a:t>
            </a:r>
            <a:r>
              <a:rPr lang="en-US" sz="1400" dirty="0">
                <a:solidFill>
                  <a:srgbClr val="003896"/>
                </a:solidFill>
              </a:rPr>
              <a:t>other prepayments to suppliers have been made since 2008  -  ranging from R100 million to R400 million </a:t>
            </a:r>
          </a:p>
          <a:p>
            <a:pPr marL="181409" lvl="2" indent="-181409" defTabSz="932962" fontAlgn="base">
              <a:spcBef>
                <a:spcPts val="408"/>
              </a:spcBef>
              <a:spcAft>
                <a:spcPct val="0"/>
              </a:spcAft>
              <a:buFont typeface="Arial" panose="020B0604020202020204" pitchFamily="34" charset="0"/>
              <a:buChar char="•"/>
              <a:defRPr/>
            </a:pPr>
            <a:r>
              <a:rPr lang="en-US" sz="1400" dirty="0" smtClean="0">
                <a:solidFill>
                  <a:srgbClr val="003896"/>
                </a:solidFill>
              </a:rPr>
              <a:t>Cost </a:t>
            </a:r>
            <a:r>
              <a:rPr lang="en-US" sz="1400" dirty="0">
                <a:solidFill>
                  <a:srgbClr val="003896"/>
                </a:solidFill>
              </a:rPr>
              <a:t>plus mines also enjoy upfront investments of capital into their mining operations  - Future investment requirement  R 38 </a:t>
            </a:r>
            <a:r>
              <a:rPr lang="en-US" sz="1400" dirty="0" smtClean="0">
                <a:solidFill>
                  <a:srgbClr val="003896"/>
                </a:solidFill>
              </a:rPr>
              <a:t>billion</a:t>
            </a:r>
            <a:endParaRPr lang="en-US" sz="1400" dirty="0">
              <a:solidFill>
                <a:srgbClr val="003896"/>
              </a:solidFill>
            </a:endParaRPr>
          </a:p>
        </p:txBody>
      </p:sp>
      <p:sp>
        <p:nvSpPr>
          <p:cNvPr id="48" name="Rectangle 47"/>
          <p:cNvSpPr/>
          <p:nvPr/>
        </p:nvSpPr>
        <p:spPr>
          <a:xfrm>
            <a:off x="144037" y="1475472"/>
            <a:ext cx="1269093" cy="4897296"/>
          </a:xfrm>
          <a:prstGeom prst="rect">
            <a:avLst/>
          </a:prstGeom>
          <a:solidFill>
            <a:schemeClr val="accent1"/>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7994" tIns="0" rIns="107994" bIns="0" numCol="1" anchor="ctr" anchorCtr="0" compatLnSpc="1">
            <a:prstTxWarp prst="textNoShape">
              <a:avLst/>
            </a:prstTxWarp>
            <a:noAutofit/>
          </a:bodyPr>
          <a:lstStyle/>
          <a:p>
            <a:pPr marL="93653" lvl="1" defTabSz="932962" fontAlgn="base">
              <a:spcBef>
                <a:spcPct val="0"/>
              </a:spcBef>
              <a:spcAft>
                <a:spcPct val="0"/>
              </a:spcAft>
              <a:defRPr/>
            </a:pPr>
            <a:r>
              <a:rPr lang="en-US" altLang="en-US" sz="1200" b="1" dirty="0">
                <a:solidFill>
                  <a:srgbClr val="003896"/>
                </a:solidFill>
              </a:rPr>
              <a:t>Advance Payment to Tegeta Exploration and Resources (Pty) Ltd</a:t>
            </a:r>
          </a:p>
        </p:txBody>
      </p:sp>
      <p:sp>
        <p:nvSpPr>
          <p:cNvPr id="23" name="TextBox 22"/>
          <p:cNvSpPr txBox="1">
            <a:spLocks/>
          </p:cNvSpPr>
          <p:nvPr>
            <p:custDataLst>
              <p:tags r:id="rId8"/>
            </p:custDataLst>
          </p:nvPr>
        </p:nvSpPr>
        <p:spPr>
          <a:xfrm>
            <a:off x="1760308" y="1176736"/>
            <a:ext cx="1038881" cy="20264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800"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defTabSz="892799">
              <a:buClr>
                <a:srgbClr val="004086"/>
              </a:buClr>
              <a:buFont typeface="Arial" pitchFamily="34" charset="0"/>
              <a:buNone/>
              <a:defRPr/>
            </a:pPr>
            <a:r>
              <a:rPr lang="en-US" sz="1200" b="1" kern="0" dirty="0">
                <a:solidFill>
                  <a:srgbClr val="003896"/>
                </a:solidFill>
              </a:rPr>
              <a:t>Findings</a:t>
            </a:r>
            <a:endParaRPr lang="en-ZA" sz="1200" b="1" kern="0" dirty="0">
              <a:solidFill>
                <a:srgbClr val="003896"/>
              </a:solidFill>
            </a:endParaRPr>
          </a:p>
        </p:txBody>
      </p:sp>
    </p:spTree>
    <p:extLst>
      <p:ext uri="{BB962C8B-B14F-4D97-AF65-F5344CB8AC3E}">
        <p14:creationId xmlns:p14="http://schemas.microsoft.com/office/powerpoint/2010/main" xmlns="" val="2076375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780" y="1120215"/>
            <a:ext cx="8856984" cy="864096"/>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33131" name="Title 2"/>
          <p:cNvSpPr>
            <a:spLocks noGrp="1"/>
          </p:cNvSpPr>
          <p:nvPr>
            <p:ph type="title"/>
          </p:nvPr>
        </p:nvSpPr>
        <p:spPr>
          <a:xfrm>
            <a:off x="436563" y="166688"/>
            <a:ext cx="6519862" cy="666750"/>
          </a:xfrm>
        </p:spPr>
        <p:txBody>
          <a:bodyPr/>
          <a:lstStyle/>
          <a:p>
            <a:r>
              <a:rPr lang="en-US" altLang="en-US" dirty="0" smtClean="0"/>
              <a:t>Contents</a:t>
            </a:r>
            <a:endParaRPr lang="en-ZA" altLang="en-US" dirty="0" smtClean="0"/>
          </a:p>
        </p:txBody>
      </p:sp>
      <p:sp>
        <p:nvSpPr>
          <p:cNvPr id="15" name="Rectangle 35874"/>
          <p:cNvSpPr txBox="1">
            <a:spLocks noChangeArrowheads="1"/>
          </p:cNvSpPr>
          <p:nvPr/>
        </p:nvSpPr>
        <p:spPr bwMode="auto">
          <a:xfrm>
            <a:off x="358072" y="1149316"/>
            <a:ext cx="8462400" cy="5042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marL="457200" indent="-457200">
              <a:lnSpc>
                <a:spcPct val="200000"/>
              </a:lnSpc>
              <a:spcBef>
                <a:spcPts val="1000"/>
              </a:spcBef>
              <a:buClrTx/>
              <a:buFont typeface="+mj-lt"/>
              <a:buAutoNum type="arabicPeriod"/>
            </a:pPr>
            <a:r>
              <a:rPr lang="en-US" altLang="en-US" sz="2000" dirty="0" smtClean="0">
                <a:latin typeface="Arial"/>
                <a:sym typeface="Arial" pitchFamily="34" charset="0"/>
              </a:rPr>
              <a:t>Context </a:t>
            </a:r>
            <a:r>
              <a:rPr lang="en-US" altLang="en-US" sz="2000" dirty="0">
                <a:latin typeface="Arial"/>
                <a:sym typeface="Arial" pitchFamily="34" charset="0"/>
              </a:rPr>
              <a:t>of Eskom’s Coal procurement </a:t>
            </a:r>
            <a:endParaRPr lang="en-US" altLang="en-US" sz="2000" dirty="0" smtClean="0">
              <a:latin typeface="Arial"/>
              <a:sym typeface="Arial" pitchFamily="34" charset="0"/>
            </a:endParaRPr>
          </a:p>
          <a:p>
            <a:pPr marL="457200" indent="-457200">
              <a:lnSpc>
                <a:spcPct val="200000"/>
              </a:lnSpc>
              <a:spcBef>
                <a:spcPts val="1000"/>
              </a:spcBef>
              <a:buClrTx/>
              <a:buFont typeface="+mj-lt"/>
              <a:buAutoNum type="arabicPeriod"/>
            </a:pPr>
            <a:r>
              <a:rPr lang="en-US" altLang="en-US" sz="2000" dirty="0">
                <a:latin typeface="Arial"/>
                <a:sym typeface="Arial" pitchFamily="34" charset="0"/>
              </a:rPr>
              <a:t>Findings from the PwC 2015 and 2016 </a:t>
            </a:r>
            <a:r>
              <a:rPr lang="en-US" altLang="en-US" sz="2000" dirty="0" smtClean="0">
                <a:latin typeface="Arial"/>
                <a:sym typeface="Arial" pitchFamily="34" charset="0"/>
              </a:rPr>
              <a:t>Report</a:t>
            </a:r>
          </a:p>
          <a:p>
            <a:pPr marL="457200" indent="-457200">
              <a:lnSpc>
                <a:spcPct val="200000"/>
              </a:lnSpc>
              <a:spcBef>
                <a:spcPts val="1000"/>
              </a:spcBef>
              <a:buClrTx/>
              <a:buFont typeface="+mj-lt"/>
              <a:buAutoNum type="arabicPeriod"/>
            </a:pPr>
            <a:r>
              <a:rPr lang="en-US" altLang="en-US" sz="2000" dirty="0">
                <a:latin typeface="Arial"/>
                <a:sym typeface="Arial" pitchFamily="34" charset="0"/>
              </a:rPr>
              <a:t>Summary of Draft 2017 National Treasury Report Conclusions and Eskom Comments</a:t>
            </a:r>
          </a:p>
          <a:p>
            <a:pPr marL="457200" indent="-457200">
              <a:lnSpc>
                <a:spcPct val="200000"/>
              </a:lnSpc>
              <a:spcBef>
                <a:spcPts val="1000"/>
              </a:spcBef>
              <a:buClrTx/>
              <a:buFont typeface="+mj-lt"/>
              <a:buAutoNum type="arabicPeriod"/>
            </a:pPr>
            <a:r>
              <a:rPr lang="en-US" altLang="en-US" sz="2000" dirty="0" smtClean="0">
                <a:latin typeface="Arial"/>
                <a:sym typeface="Arial" pitchFamily="34" charset="0"/>
              </a:rPr>
              <a:t>Advice from Counsel on </a:t>
            </a:r>
            <a:r>
              <a:rPr lang="en-US" altLang="en-US" sz="2000" dirty="0">
                <a:latin typeface="Arial"/>
                <a:sym typeface="Arial" pitchFamily="34" charset="0"/>
              </a:rPr>
              <a:t>the Draft National Treasury </a:t>
            </a:r>
            <a:r>
              <a:rPr lang="en-US" altLang="en-US" sz="2000" dirty="0" smtClean="0">
                <a:latin typeface="Arial"/>
                <a:sym typeface="Arial" pitchFamily="34" charset="0"/>
              </a:rPr>
              <a:t>Report</a:t>
            </a:r>
          </a:p>
          <a:p>
            <a:pPr marL="457200" indent="-457200">
              <a:lnSpc>
                <a:spcPct val="200000"/>
              </a:lnSpc>
              <a:spcBef>
                <a:spcPts val="1000"/>
              </a:spcBef>
              <a:buClrTx/>
              <a:buFont typeface="+mj-lt"/>
              <a:buAutoNum type="arabicPeriod"/>
            </a:pPr>
            <a:r>
              <a:rPr lang="en-US" altLang="en-US" sz="2000" dirty="0" smtClean="0">
                <a:latin typeface="Arial"/>
                <a:sym typeface="Arial" pitchFamily="34" charset="0"/>
              </a:rPr>
              <a:t>Possible implications on Eskom’s business </a:t>
            </a:r>
          </a:p>
          <a:p>
            <a:pPr marL="457200" indent="-457200">
              <a:lnSpc>
                <a:spcPct val="200000"/>
              </a:lnSpc>
              <a:spcBef>
                <a:spcPts val="1000"/>
              </a:spcBef>
              <a:buClrTx/>
              <a:buFont typeface="+mj-lt"/>
              <a:buAutoNum type="arabicPeriod"/>
            </a:pPr>
            <a:r>
              <a:rPr lang="en-US" altLang="en-US" sz="2000" dirty="0" smtClean="0">
                <a:latin typeface="Arial"/>
                <a:sym typeface="Arial" pitchFamily="34" charset="0"/>
              </a:rPr>
              <a:t>Conclusion</a:t>
            </a:r>
          </a:p>
        </p:txBody>
      </p:sp>
    </p:spTree>
    <p:extLst>
      <p:ext uri="{BB962C8B-B14F-4D97-AF65-F5344CB8AC3E}">
        <p14:creationId xmlns:p14="http://schemas.microsoft.com/office/powerpoint/2010/main" xmlns="" val="398353614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3" hidden="1"/>
          <p:cNvGraphicFramePr>
            <a:graphicFrameLocks noChangeAspect="1"/>
          </p:cNvGraphicFramePr>
          <p:nvPr>
            <p:extLst/>
          </p:nvPr>
        </p:nvGraphicFramePr>
        <p:xfrm>
          <a:off x="1859" y="1791"/>
          <a:ext cx="1587" cy="1587"/>
        </p:xfrm>
        <a:graphic>
          <a:graphicData uri="http://schemas.openxmlformats.org/presentationml/2006/ole">
            <p:oleObj spid="_x0000_s257091" name="think-cell Slide" r:id="rId11" imgW="360" imgH="360" progId="">
              <p:embed/>
            </p:oleObj>
          </a:graphicData>
        </a:graphic>
      </p:graphicFrame>
      <p:sp>
        <p:nvSpPr>
          <p:cNvPr id="8" name="Rectangle 7" hidden="1"/>
          <p:cNvSpPr/>
          <p:nvPr>
            <p:custDataLst>
              <p:tags r:id="rId2"/>
            </p:custDataLst>
          </p:nvPr>
        </p:nvSpPr>
        <p:spPr bwMode="auto">
          <a:xfrm>
            <a:off x="270" y="203"/>
            <a:ext cx="158741" cy="158741"/>
          </a:xfrm>
          <a:prstGeom prst="rect">
            <a:avLst/>
          </a:prstGeom>
          <a:solidFill>
            <a:schemeClr val="tx1"/>
          </a:solidFill>
          <a:ln w="9525">
            <a:solidFill>
              <a:schemeClr val="tx1"/>
            </a:solidFill>
          </a:ln>
          <a:effectLst/>
          <a:extLst>
            <a:ext uri="{AF507438-7753-43E0-B8FC-AC1667EBCBE1}">
              <a14:hiddenEffects xmlns:a14="http://schemas.microsoft.com/office/drawing/2010/main" xmlns="">
                <a:effectLst>
                  <a:outerShdw blurRad="50800" dist="38100" dir="2700000" algn="tl" rotWithShape="0">
                    <a:prstClr val="black">
                      <a:alpha val="40000"/>
                    </a:prst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32962" fontAlgn="base">
              <a:spcBef>
                <a:spcPct val="0"/>
              </a:spcBef>
              <a:spcAft>
                <a:spcPct val="0"/>
              </a:spcAft>
              <a:defRPr/>
            </a:pPr>
            <a:endParaRPr lang="en-ZA" sz="800" dirty="0">
              <a:solidFill>
                <a:srgbClr val="FFFFFF"/>
              </a:solidFill>
              <a:cs typeface="Arial"/>
              <a:sym typeface="+mn-lt"/>
            </a:endParaRPr>
          </a:p>
        </p:txBody>
      </p:sp>
      <p:sp>
        <p:nvSpPr>
          <p:cNvPr id="16" name="Rectangle 15"/>
          <p:cNvSpPr/>
          <p:nvPr/>
        </p:nvSpPr>
        <p:spPr>
          <a:xfrm>
            <a:off x="2128982" y="1197353"/>
            <a:ext cx="6933791" cy="133501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17" rIns="45717" anchor="ctr"/>
          <a:lstStyle/>
          <a:p>
            <a:pPr algn="ctr" defTabSz="932962" fontAlgn="base">
              <a:spcBef>
                <a:spcPts val="400"/>
              </a:spcBef>
              <a:spcAft>
                <a:spcPct val="0"/>
              </a:spcAft>
              <a:defRPr/>
            </a:pPr>
            <a:endParaRPr lang="en-ZA" sz="1200" b="1" dirty="0">
              <a:solidFill>
                <a:srgbClr val="FFFFFF"/>
              </a:solidFill>
              <a:cs typeface="Arial" pitchFamily="34" charset="0"/>
            </a:endParaRPr>
          </a:p>
        </p:txBody>
      </p:sp>
      <p:sp>
        <p:nvSpPr>
          <p:cNvPr id="104468" name="Title 1"/>
          <p:cNvSpPr txBox="1">
            <a:spLocks/>
          </p:cNvSpPr>
          <p:nvPr/>
        </p:nvSpPr>
        <p:spPr bwMode="gray">
          <a:xfrm>
            <a:off x="174885" y="182774"/>
            <a:ext cx="7024273" cy="7159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342900" indent="-22860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685800" indent="-2286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0287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13716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1828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286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2743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2004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defTabSz="932962" fontAlgn="base">
              <a:lnSpc>
                <a:spcPct val="110000"/>
              </a:lnSpc>
              <a:spcBef>
                <a:spcPct val="0"/>
              </a:spcBef>
              <a:spcAft>
                <a:spcPct val="0"/>
              </a:spcAft>
              <a:buSzTx/>
            </a:pPr>
            <a:r>
              <a:rPr lang="en-US" altLang="en-US" sz="2200" dirty="0">
                <a:solidFill>
                  <a:srgbClr val="FFFFFF"/>
                </a:solidFill>
              </a:rPr>
              <a:t>Summary of Draft 2017 National Treasury Report Conclusions and Eskom Comments…continued</a:t>
            </a:r>
            <a:endParaRPr lang="en-ZA" altLang="en-US" sz="2200" dirty="0">
              <a:solidFill>
                <a:srgbClr val="FFFFFF"/>
              </a:solidFill>
            </a:endParaRPr>
          </a:p>
        </p:txBody>
      </p:sp>
      <p:cxnSp>
        <p:nvCxnSpPr>
          <p:cNvPr id="32" name="Straight Connector 31"/>
          <p:cNvCxnSpPr/>
          <p:nvPr>
            <p:custDataLst>
              <p:tags r:id="rId3"/>
            </p:custDataLst>
          </p:nvPr>
        </p:nvCxnSpPr>
        <p:spPr>
          <a:xfrm>
            <a:off x="3264843" y="1323379"/>
            <a:ext cx="0" cy="52525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4"/>
            </p:custDataLst>
          </p:nvPr>
        </p:nvCxnSpPr>
        <p:spPr>
          <a:xfrm>
            <a:off x="158109" y="1483460"/>
            <a:ext cx="881549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2" name="TextBox 41"/>
          <p:cNvSpPr txBox="1">
            <a:spLocks/>
          </p:cNvSpPr>
          <p:nvPr>
            <p:custDataLst>
              <p:tags r:id="rId5"/>
            </p:custDataLst>
          </p:nvPr>
        </p:nvSpPr>
        <p:spPr>
          <a:xfrm>
            <a:off x="3448580" y="1244835"/>
            <a:ext cx="1595312" cy="20264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800"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defTabSz="892799">
              <a:buClr>
                <a:srgbClr val="004086"/>
              </a:buClr>
              <a:buFont typeface="Arial" pitchFamily="34" charset="0"/>
              <a:buNone/>
              <a:defRPr/>
            </a:pPr>
            <a:r>
              <a:rPr lang="en-US" sz="1200" b="1" kern="0" dirty="0">
                <a:solidFill>
                  <a:srgbClr val="003896"/>
                </a:solidFill>
              </a:rPr>
              <a:t>Eskom Comments</a:t>
            </a:r>
            <a:endParaRPr lang="en-ZA" sz="1200" b="1" kern="0" dirty="0">
              <a:solidFill>
                <a:srgbClr val="003896"/>
              </a:solidFill>
            </a:endParaRPr>
          </a:p>
        </p:txBody>
      </p:sp>
      <p:sp>
        <p:nvSpPr>
          <p:cNvPr id="43" name="Rectangle 42"/>
          <p:cNvSpPr/>
          <p:nvPr>
            <p:custDataLst>
              <p:tags r:id="rId6"/>
            </p:custDataLst>
          </p:nvPr>
        </p:nvSpPr>
        <p:spPr>
          <a:xfrm>
            <a:off x="68939" y="1139722"/>
            <a:ext cx="8993834" cy="5436222"/>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2700" tIns="46356" rIns="92700" bIns="46356" rtlCol="0" anchor="ctr"/>
          <a:lstStyle/>
          <a:p>
            <a:pPr algn="ctr" defTabSz="903226">
              <a:defRPr/>
            </a:pPr>
            <a:endParaRPr lang="en-ZA" sz="1200" dirty="0">
              <a:solidFill>
                <a:srgbClr val="003896"/>
              </a:solidFill>
            </a:endParaRPr>
          </a:p>
        </p:txBody>
      </p:sp>
      <p:grpSp>
        <p:nvGrpSpPr>
          <p:cNvPr id="34" name="Group 33"/>
          <p:cNvGrpSpPr>
            <a:grpSpLocks noChangeAspect="1"/>
          </p:cNvGrpSpPr>
          <p:nvPr>
            <p:custDataLst>
              <p:tags r:id="rId7"/>
            </p:custDataLst>
          </p:nvPr>
        </p:nvGrpSpPr>
        <p:grpSpPr bwMode="gray">
          <a:xfrm>
            <a:off x="3109814" y="989017"/>
            <a:ext cx="310058" cy="310040"/>
            <a:chOff x="6325880" y="5762791"/>
            <a:chExt cx="365760" cy="365760"/>
          </a:xfrm>
        </p:grpSpPr>
        <p:sp>
          <p:nvSpPr>
            <p:cNvPr id="35" name="Oval 34"/>
            <p:cNvSpPr/>
            <p:nvPr/>
          </p:nvSpPr>
          <p:spPr bwMode="gray">
            <a:xfrm>
              <a:off x="6325880" y="5762791"/>
              <a:ext cx="365760" cy="365760"/>
            </a:xfrm>
            <a:prstGeom prst="ellipse">
              <a:avLst/>
            </a:prstGeom>
            <a:solidFill>
              <a:schemeClr val="bg1"/>
            </a:solidFill>
            <a:ln w="19050" cap="flat" cmpd="sng" algn="ctr">
              <a:solidFill>
                <a:schemeClr val="accent3"/>
              </a:solidFill>
              <a:prstDash val="solid"/>
            </a:ln>
            <a:effectLst/>
          </p:spPr>
          <p:txBody>
            <a:bodyPr rtlCol="0" anchor="ctr"/>
            <a:lstStyle/>
            <a:p>
              <a:pPr algn="ctr" defTabSz="888543">
                <a:defRPr/>
              </a:pPr>
              <a:endParaRPr lang="en-US" sz="1200" kern="0" dirty="0">
                <a:solidFill>
                  <a:srgbClr val="003896"/>
                </a:solidFill>
              </a:endParaRPr>
            </a:p>
          </p:txBody>
        </p:sp>
        <p:grpSp>
          <p:nvGrpSpPr>
            <p:cNvPr id="36" name="Group 35"/>
            <p:cNvGrpSpPr/>
            <p:nvPr>
              <p:custDataLst>
                <p:tags r:id="rId9"/>
              </p:custDataLst>
            </p:nvPr>
          </p:nvGrpSpPr>
          <p:grpSpPr bwMode="gray">
            <a:xfrm>
              <a:off x="6366900" y="5851303"/>
              <a:ext cx="256411" cy="188721"/>
              <a:chOff x="5519452" y="3842652"/>
              <a:chExt cx="378904" cy="495782"/>
            </a:xfrm>
          </p:grpSpPr>
          <p:sp>
            <p:nvSpPr>
              <p:cNvPr id="37" name="Chevron 36"/>
              <p:cNvSpPr/>
              <p:nvPr/>
            </p:nvSpPr>
            <p:spPr bwMode="gray">
              <a:xfrm>
                <a:off x="5519452" y="3892550"/>
                <a:ext cx="192024" cy="395986"/>
              </a:xfrm>
              <a:prstGeom prst="chevron">
                <a:avLst>
                  <a:gd name="adj" fmla="val 37528"/>
                </a:avLst>
              </a:prstGeom>
              <a:solidFill>
                <a:schemeClr val="accent3"/>
              </a:solidFill>
              <a:ln w="9525" cap="flat" cmpd="sng" algn="ctr">
                <a:solidFill>
                  <a:srgbClr val="FFFFFF"/>
                </a:solidFill>
                <a:prstDash val="solid"/>
              </a:ln>
              <a:effectLst/>
            </p:spPr>
            <p:txBody>
              <a:bodyPr rtlCol="0" anchor="ctr"/>
              <a:lstStyle/>
              <a:p>
                <a:pPr algn="ctr" defTabSz="888543">
                  <a:defRPr/>
                </a:pPr>
                <a:endParaRPr lang="en-US" sz="1200" kern="0" dirty="0">
                  <a:solidFill>
                    <a:srgbClr val="003896"/>
                  </a:solidFill>
                </a:endParaRPr>
              </a:p>
            </p:txBody>
          </p:sp>
          <p:sp>
            <p:nvSpPr>
              <p:cNvPr id="38" name="Chevron 37"/>
              <p:cNvSpPr/>
              <p:nvPr/>
            </p:nvSpPr>
            <p:spPr bwMode="gray">
              <a:xfrm>
                <a:off x="5657938" y="3842652"/>
                <a:ext cx="240418" cy="495782"/>
              </a:xfrm>
              <a:prstGeom prst="chevron">
                <a:avLst>
                  <a:gd name="adj" fmla="val 37528"/>
                </a:avLst>
              </a:prstGeom>
              <a:solidFill>
                <a:schemeClr val="accent4"/>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888543">
                  <a:defRPr/>
                </a:pPr>
                <a:endParaRPr lang="en-US" sz="1200" kern="0" dirty="0">
                  <a:solidFill>
                    <a:srgbClr val="003896"/>
                  </a:solidFill>
                </a:endParaRPr>
              </a:p>
            </p:txBody>
          </p:sp>
        </p:grpSp>
      </p:grpSp>
      <p:sp>
        <p:nvSpPr>
          <p:cNvPr id="104455" name="TextBox 13"/>
          <p:cNvSpPr txBox="1">
            <a:spLocks noChangeArrowheads="1"/>
          </p:cNvSpPr>
          <p:nvPr/>
        </p:nvSpPr>
        <p:spPr bwMode="auto">
          <a:xfrm>
            <a:off x="1502850" y="1583936"/>
            <a:ext cx="1683861" cy="4431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1409" lvl="2" indent="-181409" defTabSz="932962" fontAlgn="base">
              <a:spcBef>
                <a:spcPts val="408"/>
              </a:spcBef>
              <a:spcAft>
                <a:spcPct val="0"/>
              </a:spcAft>
              <a:buFont typeface="Arial" panose="020B0604020202020204" pitchFamily="34" charset="0"/>
              <a:buChar char="•"/>
              <a:defRPr/>
            </a:pPr>
            <a:r>
              <a:rPr lang="en-US" altLang="en-US" sz="1200" dirty="0">
                <a:solidFill>
                  <a:srgbClr val="003896"/>
                </a:solidFill>
              </a:rPr>
              <a:t>Economic viability of transaction</a:t>
            </a:r>
          </a:p>
          <a:p>
            <a:pPr marL="181409" lvl="2" indent="-181409" defTabSz="932962" fontAlgn="base">
              <a:spcBef>
                <a:spcPts val="408"/>
              </a:spcBef>
              <a:spcAft>
                <a:spcPct val="0"/>
              </a:spcAft>
              <a:buFont typeface="Arial" panose="020B0604020202020204" pitchFamily="34" charset="0"/>
              <a:buChar char="•"/>
              <a:defRPr/>
            </a:pPr>
            <a:r>
              <a:rPr lang="en-US" altLang="en-US" sz="1200" dirty="0">
                <a:solidFill>
                  <a:srgbClr val="003896"/>
                </a:solidFill>
              </a:rPr>
              <a:t>No evidence of due diligence with respect to price and choice of supplier</a:t>
            </a:r>
          </a:p>
          <a:p>
            <a:pPr marL="181409" lvl="2" indent="-181409" defTabSz="932962" fontAlgn="base">
              <a:spcBef>
                <a:spcPts val="408"/>
              </a:spcBef>
              <a:spcAft>
                <a:spcPct val="0"/>
              </a:spcAft>
              <a:buFont typeface="Arial" panose="020B0604020202020204" pitchFamily="34" charset="0"/>
              <a:buChar char="•"/>
              <a:defRPr/>
            </a:pPr>
            <a:r>
              <a:rPr lang="en-US" altLang="en-US" sz="1200" dirty="0">
                <a:solidFill>
                  <a:srgbClr val="003896"/>
                </a:solidFill>
              </a:rPr>
              <a:t>The advance payment should be regarded as a loan with  interest</a:t>
            </a:r>
          </a:p>
          <a:p>
            <a:pPr marL="181409" lvl="2" indent="-181409" defTabSz="932962" fontAlgn="base">
              <a:spcBef>
                <a:spcPts val="408"/>
              </a:spcBef>
              <a:spcAft>
                <a:spcPct val="0"/>
              </a:spcAft>
              <a:buFont typeface="Arial" panose="020B0604020202020204" pitchFamily="34" charset="0"/>
              <a:buChar char="•"/>
              <a:defRPr/>
            </a:pPr>
            <a:r>
              <a:rPr lang="en-US" altLang="en-US" sz="1200" dirty="0">
                <a:solidFill>
                  <a:srgbClr val="003896"/>
                </a:solidFill>
              </a:rPr>
              <a:t>Engaging Tegeta for Optimum Mine Coal without the benefit of a competitive bid prejudiced Eskom </a:t>
            </a:r>
          </a:p>
          <a:p>
            <a:pPr marL="181409" lvl="2" indent="-181409" defTabSz="932962" fontAlgn="base">
              <a:spcBef>
                <a:spcPts val="408"/>
              </a:spcBef>
              <a:spcAft>
                <a:spcPct val="0"/>
              </a:spcAft>
              <a:buFont typeface="Arial" panose="020B0604020202020204" pitchFamily="34" charset="0"/>
              <a:buChar char="•"/>
              <a:defRPr/>
            </a:pPr>
            <a:endParaRPr lang="en-US" altLang="en-US" sz="1200" dirty="0" smtClean="0">
              <a:solidFill>
                <a:srgbClr val="003896"/>
              </a:solidFill>
            </a:endParaRPr>
          </a:p>
          <a:p>
            <a:pPr marL="181409" lvl="2" indent="-181409" defTabSz="932962" fontAlgn="base">
              <a:spcBef>
                <a:spcPts val="408"/>
              </a:spcBef>
              <a:spcAft>
                <a:spcPct val="0"/>
              </a:spcAft>
              <a:buFont typeface="Arial" panose="020B0604020202020204" pitchFamily="34" charset="0"/>
              <a:buChar char="•"/>
              <a:defRPr/>
            </a:pPr>
            <a:endParaRPr lang="en-US" altLang="en-US" sz="1200" dirty="0">
              <a:solidFill>
                <a:srgbClr val="003896"/>
              </a:solidFill>
            </a:endParaRPr>
          </a:p>
          <a:p>
            <a:pPr marL="181409" lvl="2" indent="-181409" defTabSz="932962" fontAlgn="base">
              <a:spcBef>
                <a:spcPts val="408"/>
              </a:spcBef>
              <a:spcAft>
                <a:spcPct val="0"/>
              </a:spcAft>
              <a:buFont typeface="Arial" panose="020B0604020202020204" pitchFamily="34" charset="0"/>
              <a:buChar char="•"/>
              <a:defRPr/>
            </a:pPr>
            <a:endParaRPr lang="en-US" altLang="en-US" sz="1200" dirty="0">
              <a:solidFill>
                <a:srgbClr val="003896"/>
              </a:solidFill>
            </a:endParaRPr>
          </a:p>
          <a:p>
            <a:pPr marL="181409" lvl="2" indent="-181409" defTabSz="932962" fontAlgn="base">
              <a:spcBef>
                <a:spcPts val="408"/>
              </a:spcBef>
              <a:spcAft>
                <a:spcPct val="0"/>
              </a:spcAft>
              <a:buFont typeface="Arial" panose="020B0604020202020204" pitchFamily="34" charset="0"/>
              <a:buChar char="•"/>
              <a:defRPr/>
            </a:pPr>
            <a:endParaRPr lang="en-US" altLang="en-US" sz="1200" dirty="0">
              <a:solidFill>
                <a:srgbClr val="003896"/>
              </a:solidFill>
            </a:endParaRPr>
          </a:p>
          <a:p>
            <a:pPr marL="181409" lvl="2" indent="-181409" defTabSz="932962" fontAlgn="base">
              <a:spcBef>
                <a:spcPts val="408"/>
              </a:spcBef>
              <a:spcAft>
                <a:spcPct val="0"/>
              </a:spcAft>
              <a:buFont typeface="Arial" panose="020B0604020202020204" pitchFamily="34" charset="0"/>
              <a:buChar char="•"/>
              <a:defRPr/>
            </a:pPr>
            <a:endParaRPr lang="en-US" altLang="en-US" sz="1200" dirty="0">
              <a:solidFill>
                <a:srgbClr val="003896"/>
              </a:solidFill>
            </a:endParaRPr>
          </a:p>
          <a:p>
            <a:pPr marL="181409" lvl="2" indent="-181409" defTabSz="932962" fontAlgn="base">
              <a:spcBef>
                <a:spcPts val="408"/>
              </a:spcBef>
              <a:spcAft>
                <a:spcPct val="0"/>
              </a:spcAft>
              <a:buFont typeface="Arial" panose="020B0604020202020204" pitchFamily="34" charset="0"/>
              <a:buChar char="•"/>
              <a:defRPr/>
            </a:pPr>
            <a:endParaRPr lang="en-US" altLang="en-US" sz="1200" dirty="0">
              <a:solidFill>
                <a:srgbClr val="003896"/>
              </a:solidFill>
            </a:endParaRPr>
          </a:p>
        </p:txBody>
      </p:sp>
      <p:sp>
        <p:nvSpPr>
          <p:cNvPr id="25" name="TextBox 13"/>
          <p:cNvSpPr txBox="1">
            <a:spLocks noChangeArrowheads="1"/>
          </p:cNvSpPr>
          <p:nvPr/>
        </p:nvSpPr>
        <p:spPr bwMode="auto">
          <a:xfrm>
            <a:off x="3419872" y="1519684"/>
            <a:ext cx="5553731" cy="4431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lvl="2" indent="0" algn="just" defTabSz="932962" fontAlgn="base">
              <a:spcBef>
                <a:spcPts val="408"/>
              </a:spcBef>
              <a:spcAft>
                <a:spcPct val="0"/>
              </a:spcAft>
              <a:buNone/>
              <a:defRPr/>
            </a:pPr>
            <a:r>
              <a:rPr lang="en-US" sz="1400" b="1" dirty="0" smtClean="0">
                <a:solidFill>
                  <a:srgbClr val="003896"/>
                </a:solidFill>
              </a:rPr>
              <a:t>Business needs continued …</a:t>
            </a:r>
          </a:p>
          <a:p>
            <a:pPr marL="181409" lvl="2" indent="-181409" algn="just" defTabSz="932962" fontAlgn="base">
              <a:spcBef>
                <a:spcPts val="408"/>
              </a:spcBef>
              <a:spcAft>
                <a:spcPct val="0"/>
              </a:spcAft>
              <a:buFont typeface="Arial" panose="020B0604020202020204" pitchFamily="34" charset="0"/>
              <a:buChar char="•"/>
              <a:defRPr/>
            </a:pPr>
            <a:r>
              <a:rPr lang="en-US" sz="1400" dirty="0" smtClean="0">
                <a:solidFill>
                  <a:srgbClr val="003896"/>
                </a:solidFill>
              </a:rPr>
              <a:t>The </a:t>
            </a:r>
            <a:r>
              <a:rPr lang="en-US" sz="1400" dirty="0">
                <a:solidFill>
                  <a:srgbClr val="003896"/>
                </a:solidFill>
              </a:rPr>
              <a:t>latest cost plus request for capital approval by the Board </a:t>
            </a:r>
            <a:r>
              <a:rPr lang="en-US" sz="1400" dirty="0" smtClean="0">
                <a:solidFill>
                  <a:srgbClr val="003896"/>
                </a:solidFill>
              </a:rPr>
              <a:t>on   </a:t>
            </a:r>
            <a:r>
              <a:rPr lang="en-US" sz="1400" dirty="0">
                <a:solidFill>
                  <a:srgbClr val="003896"/>
                </a:solidFill>
              </a:rPr>
              <a:t>27 September 2016 was for Exarro – Matla mine – R1.8 billion</a:t>
            </a:r>
          </a:p>
          <a:p>
            <a:pPr marL="181409" lvl="2" indent="-181409" algn="just" defTabSz="932962" fontAlgn="base">
              <a:spcBef>
                <a:spcPts val="408"/>
              </a:spcBef>
              <a:spcAft>
                <a:spcPct val="0"/>
              </a:spcAft>
              <a:buFont typeface="Arial" panose="020B0604020202020204" pitchFamily="34" charset="0"/>
              <a:buChar char="•"/>
              <a:defRPr/>
            </a:pPr>
            <a:r>
              <a:rPr lang="en-US" sz="1400" dirty="0" smtClean="0">
                <a:solidFill>
                  <a:srgbClr val="003896"/>
                </a:solidFill>
              </a:rPr>
              <a:t>Other </a:t>
            </a:r>
            <a:r>
              <a:rPr lang="en-US" sz="1400" dirty="0">
                <a:solidFill>
                  <a:srgbClr val="003896"/>
                </a:solidFill>
              </a:rPr>
              <a:t>than coal prepayments, Eskom had prepaid other suppliers an amount </a:t>
            </a:r>
            <a:r>
              <a:rPr lang="en-US" sz="1400" dirty="0"/>
              <a:t>of </a:t>
            </a:r>
            <a:r>
              <a:rPr lang="en-US" sz="1400" dirty="0" smtClean="0"/>
              <a:t>R3.9 billion </a:t>
            </a:r>
            <a:r>
              <a:rPr lang="en-US" sz="1400" dirty="0"/>
              <a:t>at 31 March 2016 </a:t>
            </a:r>
          </a:p>
          <a:p>
            <a:pPr marL="181409" lvl="2" indent="-181409" algn="just" defTabSz="932962" fontAlgn="base">
              <a:spcBef>
                <a:spcPts val="408"/>
              </a:spcBef>
              <a:spcAft>
                <a:spcPct val="0"/>
              </a:spcAft>
              <a:buFont typeface="Arial" panose="020B0604020202020204" pitchFamily="34" charset="0"/>
              <a:buChar char="•"/>
              <a:defRPr/>
            </a:pPr>
            <a:r>
              <a:rPr lang="en-US" sz="1400" dirty="0" smtClean="0">
                <a:solidFill>
                  <a:srgbClr val="003896"/>
                </a:solidFill>
              </a:rPr>
              <a:t>This enabled </a:t>
            </a:r>
            <a:r>
              <a:rPr lang="en-US" sz="1400" dirty="0">
                <a:solidFill>
                  <a:srgbClr val="003896"/>
                </a:solidFill>
              </a:rPr>
              <a:t>Eskom to overcome the winter challenge without load shedding and very expensive diesel </a:t>
            </a:r>
            <a:r>
              <a:rPr lang="en-US" sz="1400" dirty="0" smtClean="0">
                <a:solidFill>
                  <a:srgbClr val="003896"/>
                </a:solidFill>
              </a:rPr>
              <a:t>usage</a:t>
            </a:r>
          </a:p>
          <a:p>
            <a:pPr marL="0" lvl="2" indent="0" algn="just" defTabSz="932962" fontAlgn="base">
              <a:spcBef>
                <a:spcPts val="408"/>
              </a:spcBef>
              <a:spcAft>
                <a:spcPct val="0"/>
              </a:spcAft>
              <a:buNone/>
              <a:defRPr/>
            </a:pPr>
            <a:endParaRPr lang="en-US" sz="1400" dirty="0" smtClean="0">
              <a:solidFill>
                <a:srgbClr val="003896"/>
              </a:solidFill>
            </a:endParaRPr>
          </a:p>
          <a:p>
            <a:pPr marL="0" lvl="2" indent="0" algn="just" defTabSz="932962" fontAlgn="base">
              <a:spcBef>
                <a:spcPts val="408"/>
              </a:spcBef>
              <a:spcAft>
                <a:spcPct val="0"/>
              </a:spcAft>
              <a:buNone/>
              <a:defRPr/>
            </a:pPr>
            <a:r>
              <a:rPr lang="en-US" sz="1400" b="1" dirty="0" smtClean="0">
                <a:solidFill>
                  <a:srgbClr val="003896"/>
                </a:solidFill>
              </a:rPr>
              <a:t>Financial </a:t>
            </a:r>
            <a:r>
              <a:rPr lang="en-US" sz="1400" b="1" dirty="0">
                <a:solidFill>
                  <a:srgbClr val="003896"/>
                </a:solidFill>
              </a:rPr>
              <a:t>Considerations</a:t>
            </a:r>
          </a:p>
          <a:p>
            <a:pPr marL="181409" lvl="2" indent="-181409" algn="just" defTabSz="932962" fontAlgn="base">
              <a:spcBef>
                <a:spcPts val="408"/>
              </a:spcBef>
              <a:spcAft>
                <a:spcPct val="0"/>
              </a:spcAft>
              <a:buFont typeface="Arial" panose="020B0604020202020204" pitchFamily="34" charset="0"/>
              <a:buChar char="•"/>
              <a:defRPr/>
            </a:pPr>
            <a:r>
              <a:rPr lang="en-US" sz="1400" dirty="0">
                <a:solidFill>
                  <a:srgbClr val="003896"/>
                </a:solidFill>
              </a:rPr>
              <a:t>The coal purchased was budgeted for and in line with the Corporate Plan;</a:t>
            </a:r>
          </a:p>
          <a:p>
            <a:pPr marL="181409" lvl="2" indent="-181409" algn="just" defTabSz="932962" fontAlgn="base">
              <a:spcBef>
                <a:spcPts val="408"/>
              </a:spcBef>
              <a:spcAft>
                <a:spcPct val="0"/>
              </a:spcAft>
              <a:buFont typeface="Arial" panose="020B0604020202020204" pitchFamily="34" charset="0"/>
              <a:buChar char="•"/>
              <a:defRPr/>
            </a:pPr>
            <a:r>
              <a:rPr lang="en-US" sz="1400" dirty="0">
                <a:solidFill>
                  <a:srgbClr val="003896"/>
                </a:solidFill>
              </a:rPr>
              <a:t>Liquidity risk was mitigated by available cash and the future liquidity risk was assessed in terms of the available cash flow forecasts and associated funding plans. </a:t>
            </a:r>
          </a:p>
          <a:p>
            <a:pPr marL="181409" lvl="2" indent="-181409" algn="just" defTabSz="932962" fontAlgn="base">
              <a:spcBef>
                <a:spcPts val="408"/>
              </a:spcBef>
              <a:spcAft>
                <a:spcPct val="0"/>
              </a:spcAft>
              <a:buFont typeface="Arial" panose="020B0604020202020204" pitchFamily="34" charset="0"/>
              <a:buChar char="•"/>
              <a:defRPr/>
            </a:pPr>
            <a:r>
              <a:rPr lang="en-US" sz="1400" dirty="0">
                <a:solidFill>
                  <a:srgbClr val="003896"/>
                </a:solidFill>
              </a:rPr>
              <a:t>Based on information provided the price of coal was bench-marked and found to be commercially acceptable; </a:t>
            </a:r>
          </a:p>
          <a:p>
            <a:pPr marL="181409" lvl="2" indent="-181409" algn="just" defTabSz="932962" fontAlgn="base">
              <a:spcBef>
                <a:spcPts val="408"/>
              </a:spcBef>
              <a:spcAft>
                <a:spcPct val="0"/>
              </a:spcAft>
              <a:buFont typeface="Arial" panose="020B0604020202020204" pitchFamily="34" charset="0"/>
              <a:buChar char="•"/>
              <a:defRPr/>
            </a:pPr>
            <a:r>
              <a:rPr lang="en-US" sz="1400" dirty="0">
                <a:solidFill>
                  <a:srgbClr val="003896"/>
                </a:solidFill>
              </a:rPr>
              <a:t>Eskom does not agree that the prepayment should be recognised as a </a:t>
            </a:r>
            <a:r>
              <a:rPr lang="en-US" sz="1400" dirty="0" smtClean="0">
                <a:solidFill>
                  <a:srgbClr val="003896"/>
                </a:solidFill>
              </a:rPr>
              <a:t>loan</a:t>
            </a:r>
            <a:endParaRPr lang="en-US" sz="1400" dirty="0">
              <a:solidFill>
                <a:srgbClr val="003896"/>
              </a:solidFill>
            </a:endParaRPr>
          </a:p>
        </p:txBody>
      </p:sp>
      <p:sp>
        <p:nvSpPr>
          <p:cNvPr id="48" name="Rectangle 47"/>
          <p:cNvSpPr/>
          <p:nvPr/>
        </p:nvSpPr>
        <p:spPr>
          <a:xfrm>
            <a:off x="144037" y="1555769"/>
            <a:ext cx="1269093" cy="4897296"/>
          </a:xfrm>
          <a:prstGeom prst="rect">
            <a:avLst/>
          </a:prstGeom>
          <a:solidFill>
            <a:schemeClr val="accent1"/>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7994" tIns="0" rIns="107994" bIns="0" numCol="1" anchor="ctr" anchorCtr="0" compatLnSpc="1">
            <a:prstTxWarp prst="textNoShape">
              <a:avLst/>
            </a:prstTxWarp>
            <a:noAutofit/>
          </a:bodyPr>
          <a:lstStyle/>
          <a:p>
            <a:pPr marL="93653" lvl="1" defTabSz="932962" fontAlgn="base">
              <a:spcBef>
                <a:spcPct val="0"/>
              </a:spcBef>
              <a:spcAft>
                <a:spcPct val="0"/>
              </a:spcAft>
              <a:defRPr/>
            </a:pPr>
            <a:r>
              <a:rPr lang="en-US" altLang="en-US" sz="1200" b="1" dirty="0">
                <a:solidFill>
                  <a:srgbClr val="003896"/>
                </a:solidFill>
              </a:rPr>
              <a:t>Advance Payment to Tegeta Exploration and Resources (Pty) </a:t>
            </a:r>
            <a:r>
              <a:rPr lang="en-US" altLang="en-US" sz="1200" b="1" dirty="0" smtClean="0">
                <a:solidFill>
                  <a:srgbClr val="003896"/>
                </a:solidFill>
              </a:rPr>
              <a:t>Ltd</a:t>
            </a:r>
          </a:p>
          <a:p>
            <a:pPr marL="93653" lvl="1" defTabSz="932962" fontAlgn="base">
              <a:spcBef>
                <a:spcPct val="0"/>
              </a:spcBef>
              <a:spcAft>
                <a:spcPct val="0"/>
              </a:spcAft>
              <a:defRPr/>
            </a:pPr>
            <a:r>
              <a:rPr lang="en-US" altLang="en-US" sz="1200" b="1" dirty="0" smtClean="0">
                <a:solidFill>
                  <a:srgbClr val="003896"/>
                </a:solidFill>
              </a:rPr>
              <a:t>…continued</a:t>
            </a:r>
            <a:endParaRPr lang="en-US" altLang="en-US" sz="1200" b="1" dirty="0">
              <a:solidFill>
                <a:srgbClr val="003896"/>
              </a:solidFill>
            </a:endParaRPr>
          </a:p>
        </p:txBody>
      </p:sp>
      <p:sp>
        <p:nvSpPr>
          <p:cNvPr id="23" name="TextBox 22"/>
          <p:cNvSpPr txBox="1">
            <a:spLocks/>
          </p:cNvSpPr>
          <p:nvPr>
            <p:custDataLst>
              <p:tags r:id="rId8"/>
            </p:custDataLst>
          </p:nvPr>
        </p:nvSpPr>
        <p:spPr>
          <a:xfrm>
            <a:off x="1760308" y="1257033"/>
            <a:ext cx="1038881" cy="20264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800"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defTabSz="892799">
              <a:buClr>
                <a:srgbClr val="004086"/>
              </a:buClr>
              <a:buFont typeface="Arial" pitchFamily="34" charset="0"/>
              <a:buNone/>
              <a:defRPr/>
            </a:pPr>
            <a:r>
              <a:rPr lang="en-US" sz="1200" b="1" kern="0" dirty="0">
                <a:solidFill>
                  <a:srgbClr val="003896"/>
                </a:solidFill>
              </a:rPr>
              <a:t>Findings</a:t>
            </a:r>
            <a:endParaRPr lang="en-ZA" sz="1200" b="1" kern="0" dirty="0">
              <a:solidFill>
                <a:srgbClr val="003896"/>
              </a:solidFill>
            </a:endParaRPr>
          </a:p>
        </p:txBody>
      </p:sp>
    </p:spTree>
    <p:extLst>
      <p:ext uri="{BB962C8B-B14F-4D97-AF65-F5344CB8AC3E}">
        <p14:creationId xmlns:p14="http://schemas.microsoft.com/office/powerpoint/2010/main" xmlns="" val="837666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3" hidden="1"/>
          <p:cNvGraphicFramePr>
            <a:graphicFrameLocks noChangeAspect="1"/>
          </p:cNvGraphicFramePr>
          <p:nvPr>
            <p:extLst/>
          </p:nvPr>
        </p:nvGraphicFramePr>
        <p:xfrm>
          <a:off x="1859" y="1791"/>
          <a:ext cx="1587" cy="1587"/>
        </p:xfrm>
        <a:graphic>
          <a:graphicData uri="http://schemas.openxmlformats.org/presentationml/2006/ole">
            <p:oleObj spid="_x0000_s200822" name="think-cell Slide" r:id="rId11" imgW="360" imgH="360" progId="">
              <p:embed/>
            </p:oleObj>
          </a:graphicData>
        </a:graphic>
      </p:graphicFrame>
      <p:sp>
        <p:nvSpPr>
          <p:cNvPr id="8" name="Rectangle 7" hidden="1"/>
          <p:cNvSpPr/>
          <p:nvPr>
            <p:custDataLst>
              <p:tags r:id="rId2"/>
            </p:custDataLst>
          </p:nvPr>
        </p:nvSpPr>
        <p:spPr bwMode="auto">
          <a:xfrm>
            <a:off x="270" y="203"/>
            <a:ext cx="158741" cy="158741"/>
          </a:xfrm>
          <a:prstGeom prst="rect">
            <a:avLst/>
          </a:prstGeom>
          <a:solidFill>
            <a:schemeClr val="tx1"/>
          </a:solidFill>
          <a:ln w="9525">
            <a:solidFill>
              <a:schemeClr val="tx1"/>
            </a:solidFill>
          </a:ln>
          <a:effectLst/>
          <a:extLst>
            <a:ext uri="{AF507438-7753-43E0-B8FC-AC1667EBCBE1}">
              <a14:hiddenEffects xmlns:a14="http://schemas.microsoft.com/office/drawing/2010/main" xmlns="">
                <a:effectLst>
                  <a:outerShdw blurRad="50800" dist="38100" dir="2700000" algn="tl" rotWithShape="0">
                    <a:prstClr val="black">
                      <a:alpha val="40000"/>
                    </a:prst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32962" fontAlgn="base">
              <a:spcBef>
                <a:spcPct val="0"/>
              </a:spcBef>
              <a:spcAft>
                <a:spcPct val="0"/>
              </a:spcAft>
              <a:defRPr/>
            </a:pPr>
            <a:endParaRPr lang="en-ZA" sz="800" dirty="0">
              <a:solidFill>
                <a:srgbClr val="FFFFFF"/>
              </a:solidFill>
              <a:cs typeface="Arial"/>
              <a:sym typeface="+mn-lt"/>
            </a:endParaRPr>
          </a:p>
        </p:txBody>
      </p:sp>
      <p:sp>
        <p:nvSpPr>
          <p:cNvPr id="16" name="Rectangle 15"/>
          <p:cNvSpPr/>
          <p:nvPr/>
        </p:nvSpPr>
        <p:spPr>
          <a:xfrm>
            <a:off x="2128982" y="1197353"/>
            <a:ext cx="6933791" cy="133501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17" rIns="45717" anchor="ctr"/>
          <a:lstStyle/>
          <a:p>
            <a:pPr algn="ctr" defTabSz="932962" fontAlgn="base">
              <a:spcBef>
                <a:spcPts val="400"/>
              </a:spcBef>
              <a:spcAft>
                <a:spcPct val="0"/>
              </a:spcAft>
              <a:defRPr/>
            </a:pPr>
            <a:endParaRPr lang="en-ZA" sz="1200" b="1" dirty="0">
              <a:solidFill>
                <a:srgbClr val="FFFFFF"/>
              </a:solidFill>
              <a:cs typeface="Arial" pitchFamily="34" charset="0"/>
            </a:endParaRPr>
          </a:p>
        </p:txBody>
      </p:sp>
      <p:sp>
        <p:nvSpPr>
          <p:cNvPr id="104468" name="Title 1"/>
          <p:cNvSpPr txBox="1">
            <a:spLocks/>
          </p:cNvSpPr>
          <p:nvPr/>
        </p:nvSpPr>
        <p:spPr bwMode="gray">
          <a:xfrm>
            <a:off x="174885" y="182774"/>
            <a:ext cx="7024273" cy="7159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342900" indent="-22860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685800" indent="-2286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0287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13716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1828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286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2743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2004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defTabSz="932962" fontAlgn="base">
              <a:lnSpc>
                <a:spcPct val="110000"/>
              </a:lnSpc>
              <a:spcBef>
                <a:spcPct val="0"/>
              </a:spcBef>
              <a:spcAft>
                <a:spcPct val="0"/>
              </a:spcAft>
              <a:buSzTx/>
            </a:pPr>
            <a:r>
              <a:rPr lang="en-US" altLang="en-US" sz="2200" dirty="0">
                <a:solidFill>
                  <a:srgbClr val="FFFFFF"/>
                </a:solidFill>
              </a:rPr>
              <a:t>Summary of Draft 2017 National Treasury Report Conclusions and Eskom Comments…continued</a:t>
            </a:r>
            <a:endParaRPr lang="en-ZA" altLang="en-US" sz="2200" dirty="0">
              <a:solidFill>
                <a:srgbClr val="FFFFFF"/>
              </a:solidFill>
            </a:endParaRPr>
          </a:p>
        </p:txBody>
      </p:sp>
      <p:cxnSp>
        <p:nvCxnSpPr>
          <p:cNvPr id="32" name="Straight Connector 31"/>
          <p:cNvCxnSpPr/>
          <p:nvPr>
            <p:custDataLst>
              <p:tags r:id="rId3"/>
            </p:custDataLst>
          </p:nvPr>
        </p:nvCxnSpPr>
        <p:spPr>
          <a:xfrm>
            <a:off x="3264843" y="1323379"/>
            <a:ext cx="0" cy="52525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4"/>
            </p:custDataLst>
          </p:nvPr>
        </p:nvCxnSpPr>
        <p:spPr>
          <a:xfrm>
            <a:off x="158109" y="1483460"/>
            <a:ext cx="881549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2" name="TextBox 41"/>
          <p:cNvSpPr txBox="1">
            <a:spLocks/>
          </p:cNvSpPr>
          <p:nvPr>
            <p:custDataLst>
              <p:tags r:id="rId5"/>
            </p:custDataLst>
          </p:nvPr>
        </p:nvSpPr>
        <p:spPr>
          <a:xfrm>
            <a:off x="3448580" y="1244835"/>
            <a:ext cx="1595312" cy="20264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800"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defTabSz="892799">
              <a:buClr>
                <a:srgbClr val="004086"/>
              </a:buClr>
              <a:buFont typeface="Arial" pitchFamily="34" charset="0"/>
              <a:buNone/>
              <a:defRPr/>
            </a:pPr>
            <a:r>
              <a:rPr lang="en-US" sz="1200" b="1" kern="0" dirty="0">
                <a:solidFill>
                  <a:srgbClr val="003896"/>
                </a:solidFill>
              </a:rPr>
              <a:t>Eskom Comments</a:t>
            </a:r>
            <a:endParaRPr lang="en-ZA" sz="1200" b="1" kern="0" dirty="0">
              <a:solidFill>
                <a:srgbClr val="003896"/>
              </a:solidFill>
            </a:endParaRPr>
          </a:p>
        </p:txBody>
      </p:sp>
      <p:sp>
        <p:nvSpPr>
          <p:cNvPr id="43" name="Rectangle 42"/>
          <p:cNvSpPr/>
          <p:nvPr>
            <p:custDataLst>
              <p:tags r:id="rId6"/>
            </p:custDataLst>
          </p:nvPr>
        </p:nvSpPr>
        <p:spPr>
          <a:xfrm>
            <a:off x="68939" y="1139722"/>
            <a:ext cx="8993834" cy="5313343"/>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2700" tIns="46356" rIns="92700" bIns="46356" rtlCol="0" anchor="ctr"/>
          <a:lstStyle/>
          <a:p>
            <a:pPr algn="ctr" defTabSz="903226">
              <a:defRPr/>
            </a:pPr>
            <a:endParaRPr lang="en-ZA" sz="1200" dirty="0">
              <a:solidFill>
                <a:srgbClr val="003896"/>
              </a:solidFill>
            </a:endParaRPr>
          </a:p>
        </p:txBody>
      </p:sp>
      <p:grpSp>
        <p:nvGrpSpPr>
          <p:cNvPr id="34" name="Group 33"/>
          <p:cNvGrpSpPr>
            <a:grpSpLocks noChangeAspect="1"/>
          </p:cNvGrpSpPr>
          <p:nvPr>
            <p:custDataLst>
              <p:tags r:id="rId7"/>
            </p:custDataLst>
          </p:nvPr>
        </p:nvGrpSpPr>
        <p:grpSpPr bwMode="gray">
          <a:xfrm>
            <a:off x="3109814" y="989017"/>
            <a:ext cx="310058" cy="310040"/>
            <a:chOff x="6325880" y="5762791"/>
            <a:chExt cx="365760" cy="365760"/>
          </a:xfrm>
        </p:grpSpPr>
        <p:sp>
          <p:nvSpPr>
            <p:cNvPr id="35" name="Oval 34"/>
            <p:cNvSpPr/>
            <p:nvPr/>
          </p:nvSpPr>
          <p:spPr bwMode="gray">
            <a:xfrm>
              <a:off x="6325880" y="5762791"/>
              <a:ext cx="365760" cy="365760"/>
            </a:xfrm>
            <a:prstGeom prst="ellipse">
              <a:avLst/>
            </a:prstGeom>
            <a:solidFill>
              <a:schemeClr val="bg1"/>
            </a:solidFill>
            <a:ln w="19050" cap="flat" cmpd="sng" algn="ctr">
              <a:solidFill>
                <a:schemeClr val="accent3"/>
              </a:solidFill>
              <a:prstDash val="solid"/>
            </a:ln>
            <a:effectLst/>
          </p:spPr>
          <p:txBody>
            <a:bodyPr rtlCol="0" anchor="ctr"/>
            <a:lstStyle/>
            <a:p>
              <a:pPr algn="ctr" defTabSz="888543">
                <a:defRPr/>
              </a:pPr>
              <a:endParaRPr lang="en-US" sz="1200" kern="0" dirty="0">
                <a:solidFill>
                  <a:srgbClr val="003896"/>
                </a:solidFill>
              </a:endParaRPr>
            </a:p>
          </p:txBody>
        </p:sp>
        <p:grpSp>
          <p:nvGrpSpPr>
            <p:cNvPr id="36" name="Group 35"/>
            <p:cNvGrpSpPr/>
            <p:nvPr>
              <p:custDataLst>
                <p:tags r:id="rId9"/>
              </p:custDataLst>
            </p:nvPr>
          </p:nvGrpSpPr>
          <p:grpSpPr bwMode="gray">
            <a:xfrm>
              <a:off x="6366900" y="5851303"/>
              <a:ext cx="256411" cy="188721"/>
              <a:chOff x="5519452" y="3842652"/>
              <a:chExt cx="378904" cy="495782"/>
            </a:xfrm>
          </p:grpSpPr>
          <p:sp>
            <p:nvSpPr>
              <p:cNvPr id="37" name="Chevron 36"/>
              <p:cNvSpPr/>
              <p:nvPr/>
            </p:nvSpPr>
            <p:spPr bwMode="gray">
              <a:xfrm>
                <a:off x="5519452" y="3892550"/>
                <a:ext cx="192024" cy="395986"/>
              </a:xfrm>
              <a:prstGeom prst="chevron">
                <a:avLst>
                  <a:gd name="adj" fmla="val 37528"/>
                </a:avLst>
              </a:prstGeom>
              <a:solidFill>
                <a:schemeClr val="accent3"/>
              </a:solidFill>
              <a:ln w="9525" cap="flat" cmpd="sng" algn="ctr">
                <a:solidFill>
                  <a:srgbClr val="FFFFFF"/>
                </a:solidFill>
                <a:prstDash val="solid"/>
              </a:ln>
              <a:effectLst/>
            </p:spPr>
            <p:txBody>
              <a:bodyPr rtlCol="0" anchor="ctr"/>
              <a:lstStyle/>
              <a:p>
                <a:pPr algn="ctr" defTabSz="888543">
                  <a:defRPr/>
                </a:pPr>
                <a:endParaRPr lang="en-US" sz="1200" kern="0" dirty="0">
                  <a:solidFill>
                    <a:srgbClr val="003896"/>
                  </a:solidFill>
                </a:endParaRPr>
              </a:p>
            </p:txBody>
          </p:sp>
          <p:sp>
            <p:nvSpPr>
              <p:cNvPr id="38" name="Chevron 37"/>
              <p:cNvSpPr/>
              <p:nvPr/>
            </p:nvSpPr>
            <p:spPr bwMode="gray">
              <a:xfrm>
                <a:off x="5657938" y="3842652"/>
                <a:ext cx="240418" cy="495782"/>
              </a:xfrm>
              <a:prstGeom prst="chevron">
                <a:avLst>
                  <a:gd name="adj" fmla="val 37528"/>
                </a:avLst>
              </a:prstGeom>
              <a:solidFill>
                <a:schemeClr val="accent4"/>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888543">
                  <a:defRPr/>
                </a:pPr>
                <a:endParaRPr lang="en-US" sz="1200" kern="0" dirty="0">
                  <a:solidFill>
                    <a:srgbClr val="003896"/>
                  </a:solidFill>
                </a:endParaRPr>
              </a:p>
            </p:txBody>
          </p:sp>
        </p:grpSp>
      </p:grpSp>
      <p:sp>
        <p:nvSpPr>
          <p:cNvPr id="104455" name="TextBox 13"/>
          <p:cNvSpPr txBox="1">
            <a:spLocks noChangeArrowheads="1"/>
          </p:cNvSpPr>
          <p:nvPr/>
        </p:nvSpPr>
        <p:spPr bwMode="auto">
          <a:xfrm>
            <a:off x="1502850" y="1583936"/>
            <a:ext cx="1683861" cy="3724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1409" lvl="2" indent="-181409" defTabSz="932962" fontAlgn="base">
              <a:spcBef>
                <a:spcPts val="408"/>
              </a:spcBef>
              <a:spcAft>
                <a:spcPct val="0"/>
              </a:spcAft>
              <a:buFont typeface="Arial" panose="020B0604020202020204" pitchFamily="34" charset="0"/>
              <a:buChar char="•"/>
              <a:defRPr/>
            </a:pPr>
            <a:r>
              <a:rPr lang="en-US" altLang="en-US" sz="1200" dirty="0">
                <a:solidFill>
                  <a:srgbClr val="003896"/>
                </a:solidFill>
              </a:rPr>
              <a:t>Economic viability of transaction</a:t>
            </a:r>
          </a:p>
          <a:p>
            <a:pPr marL="181409" lvl="2" indent="-181409" defTabSz="932962" fontAlgn="base">
              <a:spcBef>
                <a:spcPts val="408"/>
              </a:spcBef>
              <a:spcAft>
                <a:spcPct val="0"/>
              </a:spcAft>
              <a:buFont typeface="Arial" panose="020B0604020202020204" pitchFamily="34" charset="0"/>
              <a:buChar char="•"/>
              <a:defRPr/>
            </a:pPr>
            <a:r>
              <a:rPr lang="en-US" altLang="en-US" sz="1200" dirty="0">
                <a:solidFill>
                  <a:srgbClr val="003896"/>
                </a:solidFill>
              </a:rPr>
              <a:t>No evidence of due diligence with respect to price and choice of supplier</a:t>
            </a:r>
          </a:p>
          <a:p>
            <a:pPr marL="181409" lvl="2" indent="-181409" defTabSz="932962" fontAlgn="base">
              <a:spcBef>
                <a:spcPts val="408"/>
              </a:spcBef>
              <a:spcAft>
                <a:spcPct val="0"/>
              </a:spcAft>
              <a:buFont typeface="Arial" panose="020B0604020202020204" pitchFamily="34" charset="0"/>
              <a:buChar char="•"/>
              <a:defRPr/>
            </a:pPr>
            <a:r>
              <a:rPr lang="en-US" altLang="en-US" sz="1200" dirty="0">
                <a:solidFill>
                  <a:srgbClr val="003896"/>
                </a:solidFill>
              </a:rPr>
              <a:t>The advance payment should be regarded as a loan with  interest</a:t>
            </a:r>
          </a:p>
          <a:p>
            <a:pPr marL="181409" lvl="2" indent="-181409" defTabSz="932962" fontAlgn="base">
              <a:spcBef>
                <a:spcPts val="408"/>
              </a:spcBef>
              <a:spcAft>
                <a:spcPct val="0"/>
              </a:spcAft>
              <a:buFont typeface="Arial" panose="020B0604020202020204" pitchFamily="34" charset="0"/>
              <a:buChar char="•"/>
              <a:defRPr/>
            </a:pPr>
            <a:r>
              <a:rPr lang="en-US" altLang="en-US" sz="1200" dirty="0">
                <a:solidFill>
                  <a:srgbClr val="003896"/>
                </a:solidFill>
              </a:rPr>
              <a:t>Engaging Tegeta for Optimum Mine Coal without the benefit of a competitive bid prejudiced Eskom </a:t>
            </a:r>
          </a:p>
          <a:p>
            <a:pPr marL="181409" lvl="2" indent="-181409" defTabSz="932962" fontAlgn="base">
              <a:spcBef>
                <a:spcPts val="408"/>
              </a:spcBef>
              <a:spcAft>
                <a:spcPct val="0"/>
              </a:spcAft>
              <a:buFont typeface="Arial" panose="020B0604020202020204" pitchFamily="34" charset="0"/>
              <a:buChar char="•"/>
              <a:defRPr/>
            </a:pPr>
            <a:endParaRPr lang="en-US" altLang="en-US" sz="1200" dirty="0">
              <a:solidFill>
                <a:srgbClr val="003896"/>
              </a:solidFill>
            </a:endParaRPr>
          </a:p>
          <a:p>
            <a:pPr marL="181409" lvl="2" indent="-181409" defTabSz="932962" fontAlgn="base">
              <a:spcBef>
                <a:spcPts val="408"/>
              </a:spcBef>
              <a:spcAft>
                <a:spcPct val="0"/>
              </a:spcAft>
              <a:buFont typeface="Arial" panose="020B0604020202020204" pitchFamily="34" charset="0"/>
              <a:buChar char="•"/>
              <a:defRPr/>
            </a:pPr>
            <a:endParaRPr lang="en-US" altLang="en-US" sz="1200" dirty="0">
              <a:solidFill>
                <a:srgbClr val="003896"/>
              </a:solidFill>
            </a:endParaRPr>
          </a:p>
          <a:p>
            <a:pPr marL="181409" lvl="2" indent="-181409" defTabSz="932962" fontAlgn="base">
              <a:spcBef>
                <a:spcPts val="408"/>
              </a:spcBef>
              <a:spcAft>
                <a:spcPct val="0"/>
              </a:spcAft>
              <a:buFont typeface="Arial" panose="020B0604020202020204" pitchFamily="34" charset="0"/>
              <a:buChar char="•"/>
              <a:defRPr/>
            </a:pPr>
            <a:endParaRPr lang="en-US" altLang="en-US" sz="1200" dirty="0">
              <a:solidFill>
                <a:srgbClr val="003896"/>
              </a:solidFill>
            </a:endParaRPr>
          </a:p>
        </p:txBody>
      </p:sp>
      <p:sp>
        <p:nvSpPr>
          <p:cNvPr id="25" name="TextBox 13"/>
          <p:cNvSpPr txBox="1">
            <a:spLocks noChangeArrowheads="1"/>
          </p:cNvSpPr>
          <p:nvPr/>
        </p:nvSpPr>
        <p:spPr bwMode="auto">
          <a:xfrm>
            <a:off x="3419872" y="1507248"/>
            <a:ext cx="5553731" cy="4708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1409" lvl="2" indent="-181409" algn="just" defTabSz="932962" fontAlgn="base">
              <a:spcBef>
                <a:spcPts val="408"/>
              </a:spcBef>
              <a:spcAft>
                <a:spcPct val="0"/>
              </a:spcAft>
              <a:buFont typeface="Arial" panose="020B0604020202020204" pitchFamily="34" charset="0"/>
              <a:buChar char="•"/>
              <a:defRPr/>
            </a:pPr>
            <a:r>
              <a:rPr lang="en-US" sz="1400" dirty="0">
                <a:solidFill>
                  <a:srgbClr val="003896"/>
                </a:solidFill>
              </a:rPr>
              <a:t>In addition, Eskom does not believe that interest should be calculated in terms of Section 80 of the PFMA as asserted by National Treasury CPO, as Section 80 is applicable to debts and loans payable into the National Revenue Fund;</a:t>
            </a:r>
          </a:p>
          <a:p>
            <a:pPr marL="181409" lvl="2" indent="-181409" algn="just" defTabSz="932962" fontAlgn="base">
              <a:spcBef>
                <a:spcPts val="408"/>
              </a:spcBef>
              <a:spcAft>
                <a:spcPct val="0"/>
              </a:spcAft>
              <a:buFont typeface="Arial" panose="020B0604020202020204" pitchFamily="34" charset="0"/>
              <a:buChar char="•"/>
              <a:defRPr/>
            </a:pPr>
            <a:r>
              <a:rPr lang="en-US" sz="1400" dirty="0" smtClean="0">
                <a:solidFill>
                  <a:srgbClr val="003896"/>
                </a:solidFill>
              </a:rPr>
              <a:t>A </a:t>
            </a:r>
            <a:r>
              <a:rPr lang="en-US" sz="1400" dirty="0">
                <a:solidFill>
                  <a:srgbClr val="003896"/>
                </a:solidFill>
              </a:rPr>
              <a:t>3.5% discount was negotiated with Tegeta for early payment of 6 months which translates into a 7% annual discount; </a:t>
            </a:r>
          </a:p>
          <a:p>
            <a:pPr marL="181409" lvl="2" indent="-181409" algn="just" defTabSz="932962" fontAlgn="base">
              <a:spcBef>
                <a:spcPts val="408"/>
              </a:spcBef>
              <a:spcAft>
                <a:spcPct val="0"/>
              </a:spcAft>
              <a:buFont typeface="Arial" panose="020B0604020202020204" pitchFamily="34" charset="0"/>
              <a:buChar char="•"/>
              <a:defRPr/>
            </a:pPr>
            <a:r>
              <a:rPr lang="en-US" sz="1400" dirty="0">
                <a:solidFill>
                  <a:srgbClr val="003896"/>
                </a:solidFill>
              </a:rPr>
              <a:t>A 4% negative cost of carry benefit accrued to Eskom due to the surplus cash on hand; </a:t>
            </a:r>
          </a:p>
          <a:p>
            <a:pPr marL="181409" lvl="2" indent="-181409" algn="just" defTabSz="932962" fontAlgn="base">
              <a:spcBef>
                <a:spcPts val="408"/>
              </a:spcBef>
              <a:spcAft>
                <a:spcPct val="0"/>
              </a:spcAft>
              <a:buFont typeface="Arial" panose="020B0604020202020204" pitchFamily="34" charset="0"/>
              <a:buChar char="•"/>
              <a:defRPr/>
            </a:pPr>
            <a:r>
              <a:rPr lang="en-US" sz="1400" dirty="0">
                <a:solidFill>
                  <a:srgbClr val="003896"/>
                </a:solidFill>
              </a:rPr>
              <a:t>The total time value of money (interest) impact is thus 11% compared to prime overdraft rate of 9.75% at the time;</a:t>
            </a:r>
          </a:p>
          <a:p>
            <a:pPr marL="181409" lvl="2" indent="-181409" algn="just" defTabSz="932962" fontAlgn="base">
              <a:spcBef>
                <a:spcPts val="408"/>
              </a:spcBef>
              <a:spcAft>
                <a:spcPct val="0"/>
              </a:spcAft>
              <a:buFont typeface="Arial" panose="020B0604020202020204" pitchFamily="34" charset="0"/>
              <a:buChar char="•"/>
              <a:defRPr/>
            </a:pPr>
            <a:r>
              <a:rPr lang="en-US" sz="1400" dirty="0" smtClean="0">
                <a:solidFill>
                  <a:srgbClr val="003896"/>
                </a:solidFill>
              </a:rPr>
              <a:t>The </a:t>
            </a:r>
            <a:r>
              <a:rPr lang="en-US" sz="1400" dirty="0">
                <a:solidFill>
                  <a:srgbClr val="003896"/>
                </a:solidFill>
              </a:rPr>
              <a:t>next best option to acquiring coal would be to burn diesel to ensure no load shedding in winter. This option would have been the most expensive option as the cost of production of coal is R277/MWh and the cost of diesel is R2245/MWh; </a:t>
            </a:r>
            <a:endParaRPr lang="en-US" sz="1400" dirty="0" smtClean="0">
              <a:solidFill>
                <a:srgbClr val="003896"/>
              </a:solidFill>
            </a:endParaRPr>
          </a:p>
          <a:p>
            <a:pPr marL="181409" lvl="2" indent="-181409" algn="just" defTabSz="932962" fontAlgn="base">
              <a:spcBef>
                <a:spcPts val="408"/>
              </a:spcBef>
              <a:spcAft>
                <a:spcPct val="0"/>
              </a:spcAft>
              <a:buFont typeface="Arial" panose="020B0604020202020204" pitchFamily="34" charset="0"/>
              <a:buChar char="•"/>
              <a:defRPr/>
            </a:pPr>
            <a:r>
              <a:rPr lang="en-US" sz="1400" dirty="0" smtClean="0">
                <a:solidFill>
                  <a:srgbClr val="003896"/>
                </a:solidFill>
              </a:rPr>
              <a:t>Had Eskom’s anticipated risk materialized and should Eskom not purchase the 1.26Mtons of coal the extreme worst case scenario would have been to run OCGT and burn diesel to make up the production shortfall of 2.2MW</a:t>
            </a:r>
          </a:p>
          <a:p>
            <a:pPr marL="181409" lvl="2" indent="-181409" algn="just" defTabSz="932962" fontAlgn="base">
              <a:spcBef>
                <a:spcPts val="408"/>
              </a:spcBef>
              <a:spcAft>
                <a:spcPct val="0"/>
              </a:spcAft>
              <a:buFont typeface="Arial" panose="020B0604020202020204" pitchFamily="34" charset="0"/>
              <a:buChar char="•"/>
              <a:defRPr/>
            </a:pPr>
            <a:r>
              <a:rPr lang="en-US" sz="1400" dirty="0" smtClean="0">
                <a:solidFill>
                  <a:srgbClr val="003896"/>
                </a:solidFill>
              </a:rPr>
              <a:t>This equates to a saving of R5.5 billion by avoiding the use of diesel.</a:t>
            </a:r>
            <a:endParaRPr lang="en-US" sz="1400" dirty="0">
              <a:solidFill>
                <a:srgbClr val="003896"/>
              </a:solidFill>
            </a:endParaRPr>
          </a:p>
        </p:txBody>
      </p:sp>
      <p:sp>
        <p:nvSpPr>
          <p:cNvPr id="48" name="Rectangle 47"/>
          <p:cNvSpPr/>
          <p:nvPr/>
        </p:nvSpPr>
        <p:spPr>
          <a:xfrm>
            <a:off x="144037" y="1555769"/>
            <a:ext cx="1269093" cy="4825559"/>
          </a:xfrm>
          <a:prstGeom prst="rect">
            <a:avLst/>
          </a:prstGeom>
          <a:solidFill>
            <a:schemeClr val="accent1"/>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7994" tIns="0" rIns="107994" bIns="0" numCol="1" anchor="ctr" anchorCtr="0" compatLnSpc="1">
            <a:prstTxWarp prst="textNoShape">
              <a:avLst/>
            </a:prstTxWarp>
            <a:noAutofit/>
          </a:bodyPr>
          <a:lstStyle/>
          <a:p>
            <a:pPr marL="93653" lvl="1" defTabSz="932962" fontAlgn="base">
              <a:spcBef>
                <a:spcPct val="0"/>
              </a:spcBef>
              <a:spcAft>
                <a:spcPct val="0"/>
              </a:spcAft>
              <a:defRPr/>
            </a:pPr>
            <a:r>
              <a:rPr lang="en-US" altLang="en-US" sz="1200" b="1" dirty="0">
                <a:solidFill>
                  <a:srgbClr val="003896"/>
                </a:solidFill>
              </a:rPr>
              <a:t>Advance Payment to Tegeta Exploration and Resources (Pty) </a:t>
            </a:r>
            <a:r>
              <a:rPr lang="en-US" altLang="en-US" sz="1200" b="1" dirty="0" smtClean="0">
                <a:solidFill>
                  <a:srgbClr val="003896"/>
                </a:solidFill>
              </a:rPr>
              <a:t>Ltd</a:t>
            </a:r>
          </a:p>
          <a:p>
            <a:pPr marL="93653" lvl="1" defTabSz="932962" fontAlgn="base">
              <a:spcBef>
                <a:spcPct val="0"/>
              </a:spcBef>
              <a:spcAft>
                <a:spcPct val="0"/>
              </a:spcAft>
              <a:defRPr/>
            </a:pPr>
            <a:r>
              <a:rPr lang="en-US" altLang="en-US" sz="1200" b="1" dirty="0">
                <a:solidFill>
                  <a:srgbClr val="003896"/>
                </a:solidFill>
              </a:rPr>
              <a:t>…continued</a:t>
            </a:r>
          </a:p>
          <a:p>
            <a:pPr marL="93653" lvl="1" defTabSz="932962" fontAlgn="base">
              <a:spcBef>
                <a:spcPct val="0"/>
              </a:spcBef>
              <a:spcAft>
                <a:spcPct val="0"/>
              </a:spcAft>
              <a:defRPr/>
            </a:pPr>
            <a:endParaRPr lang="en-US" altLang="en-US" sz="1200" b="1" dirty="0">
              <a:solidFill>
                <a:srgbClr val="003896"/>
              </a:solidFill>
            </a:endParaRPr>
          </a:p>
        </p:txBody>
      </p:sp>
      <p:sp>
        <p:nvSpPr>
          <p:cNvPr id="23" name="TextBox 22"/>
          <p:cNvSpPr txBox="1">
            <a:spLocks/>
          </p:cNvSpPr>
          <p:nvPr>
            <p:custDataLst>
              <p:tags r:id="rId8"/>
            </p:custDataLst>
          </p:nvPr>
        </p:nvSpPr>
        <p:spPr>
          <a:xfrm>
            <a:off x="1760308" y="1257033"/>
            <a:ext cx="1038881" cy="20264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800"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defTabSz="892799">
              <a:buClr>
                <a:srgbClr val="004086"/>
              </a:buClr>
              <a:buFont typeface="Arial" pitchFamily="34" charset="0"/>
              <a:buNone/>
              <a:defRPr/>
            </a:pPr>
            <a:r>
              <a:rPr lang="en-US" sz="1200" b="1" kern="0" dirty="0">
                <a:solidFill>
                  <a:srgbClr val="003896"/>
                </a:solidFill>
              </a:rPr>
              <a:t>Findings</a:t>
            </a:r>
            <a:endParaRPr lang="en-ZA" sz="1200" b="1" kern="0" dirty="0">
              <a:solidFill>
                <a:srgbClr val="003896"/>
              </a:solidFill>
            </a:endParaRPr>
          </a:p>
        </p:txBody>
      </p:sp>
    </p:spTree>
    <p:extLst>
      <p:ext uri="{BB962C8B-B14F-4D97-AF65-F5344CB8AC3E}">
        <p14:creationId xmlns:p14="http://schemas.microsoft.com/office/powerpoint/2010/main" xmlns="" val="30986944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3" hidden="1"/>
          <p:cNvGraphicFramePr>
            <a:graphicFrameLocks noChangeAspect="1"/>
          </p:cNvGraphicFramePr>
          <p:nvPr>
            <p:extLst/>
          </p:nvPr>
        </p:nvGraphicFramePr>
        <p:xfrm>
          <a:off x="1859" y="1791"/>
          <a:ext cx="1587" cy="1587"/>
        </p:xfrm>
        <a:graphic>
          <a:graphicData uri="http://schemas.openxmlformats.org/presentationml/2006/ole">
            <p:oleObj spid="_x0000_s258111" name="think-cell Slide" r:id="rId11" imgW="360" imgH="360" progId="">
              <p:embed/>
            </p:oleObj>
          </a:graphicData>
        </a:graphic>
      </p:graphicFrame>
      <p:sp>
        <p:nvSpPr>
          <p:cNvPr id="8" name="Rectangle 7" hidden="1"/>
          <p:cNvSpPr/>
          <p:nvPr>
            <p:custDataLst>
              <p:tags r:id="rId2"/>
            </p:custDataLst>
          </p:nvPr>
        </p:nvSpPr>
        <p:spPr bwMode="auto">
          <a:xfrm>
            <a:off x="270" y="203"/>
            <a:ext cx="158741" cy="158741"/>
          </a:xfrm>
          <a:prstGeom prst="rect">
            <a:avLst/>
          </a:prstGeom>
          <a:solidFill>
            <a:schemeClr val="tx1"/>
          </a:solidFill>
          <a:ln w="9525">
            <a:solidFill>
              <a:schemeClr val="tx1"/>
            </a:solidFill>
          </a:ln>
          <a:effectLst/>
          <a:extLst>
            <a:ext uri="{AF507438-7753-43E0-B8FC-AC1667EBCBE1}">
              <a14:hiddenEffects xmlns:a14="http://schemas.microsoft.com/office/drawing/2010/main" xmlns="">
                <a:effectLst>
                  <a:outerShdw blurRad="50800" dist="38100" dir="2700000" algn="tl" rotWithShape="0">
                    <a:prstClr val="black">
                      <a:alpha val="40000"/>
                    </a:prst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32962" fontAlgn="base">
              <a:spcBef>
                <a:spcPct val="0"/>
              </a:spcBef>
              <a:spcAft>
                <a:spcPct val="0"/>
              </a:spcAft>
              <a:defRPr/>
            </a:pPr>
            <a:endParaRPr lang="en-ZA" sz="800" dirty="0">
              <a:solidFill>
                <a:srgbClr val="FFFFFF"/>
              </a:solidFill>
              <a:cs typeface="Arial"/>
              <a:sym typeface="+mn-lt"/>
            </a:endParaRPr>
          </a:p>
        </p:txBody>
      </p:sp>
      <p:sp>
        <p:nvSpPr>
          <p:cNvPr id="16" name="Rectangle 15"/>
          <p:cNvSpPr/>
          <p:nvPr/>
        </p:nvSpPr>
        <p:spPr>
          <a:xfrm>
            <a:off x="2128982" y="1197353"/>
            <a:ext cx="6933791" cy="133501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17" rIns="45717" anchor="ctr"/>
          <a:lstStyle/>
          <a:p>
            <a:pPr algn="ctr" defTabSz="932962" fontAlgn="base">
              <a:spcBef>
                <a:spcPts val="400"/>
              </a:spcBef>
              <a:spcAft>
                <a:spcPct val="0"/>
              </a:spcAft>
              <a:defRPr/>
            </a:pPr>
            <a:endParaRPr lang="en-ZA" sz="1200" b="1" dirty="0">
              <a:solidFill>
                <a:srgbClr val="FFFFFF"/>
              </a:solidFill>
              <a:cs typeface="Arial" pitchFamily="34" charset="0"/>
            </a:endParaRPr>
          </a:p>
        </p:txBody>
      </p:sp>
      <p:sp>
        <p:nvSpPr>
          <p:cNvPr id="104468" name="Title 1"/>
          <p:cNvSpPr txBox="1">
            <a:spLocks/>
          </p:cNvSpPr>
          <p:nvPr/>
        </p:nvSpPr>
        <p:spPr bwMode="gray">
          <a:xfrm>
            <a:off x="174885" y="182774"/>
            <a:ext cx="7024273" cy="7159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342900" indent="-22860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685800" indent="-2286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0287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13716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1828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286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2743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2004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defTabSz="932962" fontAlgn="base">
              <a:lnSpc>
                <a:spcPct val="110000"/>
              </a:lnSpc>
              <a:spcBef>
                <a:spcPct val="0"/>
              </a:spcBef>
              <a:spcAft>
                <a:spcPct val="0"/>
              </a:spcAft>
              <a:buSzTx/>
            </a:pPr>
            <a:r>
              <a:rPr lang="en-US" altLang="en-US" sz="2200" dirty="0">
                <a:solidFill>
                  <a:srgbClr val="FFFFFF"/>
                </a:solidFill>
              </a:rPr>
              <a:t>Summary of Draft 2017 National Treasury Report Conclusions and Eskom Comments…continued</a:t>
            </a:r>
            <a:endParaRPr lang="en-ZA" altLang="en-US" sz="2200" dirty="0">
              <a:solidFill>
                <a:srgbClr val="FFFFFF"/>
              </a:solidFill>
            </a:endParaRPr>
          </a:p>
        </p:txBody>
      </p:sp>
      <p:cxnSp>
        <p:nvCxnSpPr>
          <p:cNvPr id="32" name="Straight Connector 31"/>
          <p:cNvCxnSpPr/>
          <p:nvPr>
            <p:custDataLst>
              <p:tags r:id="rId3"/>
            </p:custDataLst>
          </p:nvPr>
        </p:nvCxnSpPr>
        <p:spPr>
          <a:xfrm>
            <a:off x="3264843" y="1323379"/>
            <a:ext cx="0" cy="52525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4"/>
            </p:custDataLst>
          </p:nvPr>
        </p:nvCxnSpPr>
        <p:spPr>
          <a:xfrm>
            <a:off x="158109" y="1483460"/>
            <a:ext cx="881549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2" name="TextBox 41"/>
          <p:cNvSpPr txBox="1">
            <a:spLocks/>
          </p:cNvSpPr>
          <p:nvPr>
            <p:custDataLst>
              <p:tags r:id="rId5"/>
            </p:custDataLst>
          </p:nvPr>
        </p:nvSpPr>
        <p:spPr>
          <a:xfrm>
            <a:off x="3448580" y="1244835"/>
            <a:ext cx="1595312" cy="20264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800"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defTabSz="892799">
              <a:buClr>
                <a:srgbClr val="004086"/>
              </a:buClr>
              <a:buFont typeface="Arial" pitchFamily="34" charset="0"/>
              <a:buNone/>
              <a:defRPr/>
            </a:pPr>
            <a:r>
              <a:rPr lang="en-US" sz="1200" b="1" kern="0" dirty="0">
                <a:solidFill>
                  <a:srgbClr val="003896"/>
                </a:solidFill>
              </a:rPr>
              <a:t>Eskom Comments</a:t>
            </a:r>
            <a:endParaRPr lang="en-ZA" sz="1200" b="1" kern="0" dirty="0">
              <a:solidFill>
                <a:srgbClr val="003896"/>
              </a:solidFill>
            </a:endParaRPr>
          </a:p>
        </p:txBody>
      </p:sp>
      <p:sp>
        <p:nvSpPr>
          <p:cNvPr id="43" name="Rectangle 42"/>
          <p:cNvSpPr/>
          <p:nvPr>
            <p:custDataLst>
              <p:tags r:id="rId6"/>
            </p:custDataLst>
          </p:nvPr>
        </p:nvSpPr>
        <p:spPr>
          <a:xfrm>
            <a:off x="68939" y="1139722"/>
            <a:ext cx="8993834" cy="5436222"/>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2700" tIns="46356" rIns="92700" bIns="46356" rtlCol="0" anchor="ctr"/>
          <a:lstStyle/>
          <a:p>
            <a:pPr algn="ctr" defTabSz="903226">
              <a:defRPr/>
            </a:pPr>
            <a:endParaRPr lang="en-ZA" sz="1200" dirty="0">
              <a:solidFill>
                <a:srgbClr val="003896"/>
              </a:solidFill>
            </a:endParaRPr>
          </a:p>
        </p:txBody>
      </p:sp>
      <p:grpSp>
        <p:nvGrpSpPr>
          <p:cNvPr id="34" name="Group 33"/>
          <p:cNvGrpSpPr>
            <a:grpSpLocks noChangeAspect="1"/>
          </p:cNvGrpSpPr>
          <p:nvPr>
            <p:custDataLst>
              <p:tags r:id="rId7"/>
            </p:custDataLst>
          </p:nvPr>
        </p:nvGrpSpPr>
        <p:grpSpPr bwMode="gray">
          <a:xfrm>
            <a:off x="3109814" y="989017"/>
            <a:ext cx="310058" cy="310040"/>
            <a:chOff x="6325880" y="5762791"/>
            <a:chExt cx="365760" cy="365760"/>
          </a:xfrm>
        </p:grpSpPr>
        <p:sp>
          <p:nvSpPr>
            <p:cNvPr id="35" name="Oval 34"/>
            <p:cNvSpPr/>
            <p:nvPr/>
          </p:nvSpPr>
          <p:spPr bwMode="gray">
            <a:xfrm>
              <a:off x="6325880" y="5762791"/>
              <a:ext cx="365760" cy="365760"/>
            </a:xfrm>
            <a:prstGeom prst="ellipse">
              <a:avLst/>
            </a:prstGeom>
            <a:solidFill>
              <a:schemeClr val="bg1"/>
            </a:solidFill>
            <a:ln w="19050" cap="flat" cmpd="sng" algn="ctr">
              <a:solidFill>
                <a:schemeClr val="accent3"/>
              </a:solidFill>
              <a:prstDash val="solid"/>
            </a:ln>
            <a:effectLst/>
          </p:spPr>
          <p:txBody>
            <a:bodyPr rtlCol="0" anchor="ctr"/>
            <a:lstStyle/>
            <a:p>
              <a:pPr algn="ctr" defTabSz="888543">
                <a:defRPr/>
              </a:pPr>
              <a:endParaRPr lang="en-US" sz="1200" kern="0" dirty="0">
                <a:solidFill>
                  <a:srgbClr val="003896"/>
                </a:solidFill>
              </a:endParaRPr>
            </a:p>
          </p:txBody>
        </p:sp>
        <p:grpSp>
          <p:nvGrpSpPr>
            <p:cNvPr id="36" name="Group 35"/>
            <p:cNvGrpSpPr/>
            <p:nvPr>
              <p:custDataLst>
                <p:tags r:id="rId9"/>
              </p:custDataLst>
            </p:nvPr>
          </p:nvGrpSpPr>
          <p:grpSpPr bwMode="gray">
            <a:xfrm>
              <a:off x="6366900" y="5851303"/>
              <a:ext cx="256411" cy="188721"/>
              <a:chOff x="5519452" y="3842652"/>
              <a:chExt cx="378904" cy="495782"/>
            </a:xfrm>
          </p:grpSpPr>
          <p:sp>
            <p:nvSpPr>
              <p:cNvPr id="37" name="Chevron 36"/>
              <p:cNvSpPr/>
              <p:nvPr/>
            </p:nvSpPr>
            <p:spPr bwMode="gray">
              <a:xfrm>
                <a:off x="5519452" y="3892550"/>
                <a:ext cx="192024" cy="395986"/>
              </a:xfrm>
              <a:prstGeom prst="chevron">
                <a:avLst>
                  <a:gd name="adj" fmla="val 37528"/>
                </a:avLst>
              </a:prstGeom>
              <a:solidFill>
                <a:schemeClr val="accent3"/>
              </a:solidFill>
              <a:ln w="9525" cap="flat" cmpd="sng" algn="ctr">
                <a:solidFill>
                  <a:srgbClr val="FFFFFF"/>
                </a:solidFill>
                <a:prstDash val="solid"/>
              </a:ln>
              <a:effectLst/>
            </p:spPr>
            <p:txBody>
              <a:bodyPr rtlCol="0" anchor="ctr"/>
              <a:lstStyle/>
              <a:p>
                <a:pPr algn="ctr" defTabSz="888543">
                  <a:defRPr/>
                </a:pPr>
                <a:endParaRPr lang="en-US" sz="1200" kern="0" dirty="0">
                  <a:solidFill>
                    <a:srgbClr val="003896"/>
                  </a:solidFill>
                </a:endParaRPr>
              </a:p>
            </p:txBody>
          </p:sp>
          <p:sp>
            <p:nvSpPr>
              <p:cNvPr id="38" name="Chevron 37"/>
              <p:cNvSpPr/>
              <p:nvPr/>
            </p:nvSpPr>
            <p:spPr bwMode="gray">
              <a:xfrm>
                <a:off x="5657938" y="3842652"/>
                <a:ext cx="240418" cy="495782"/>
              </a:xfrm>
              <a:prstGeom prst="chevron">
                <a:avLst>
                  <a:gd name="adj" fmla="val 37528"/>
                </a:avLst>
              </a:prstGeom>
              <a:solidFill>
                <a:schemeClr val="accent4"/>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888543">
                  <a:defRPr/>
                </a:pPr>
                <a:endParaRPr lang="en-US" sz="1200" kern="0" dirty="0">
                  <a:solidFill>
                    <a:srgbClr val="003896"/>
                  </a:solidFill>
                </a:endParaRPr>
              </a:p>
            </p:txBody>
          </p:sp>
        </p:grpSp>
      </p:grpSp>
      <p:sp>
        <p:nvSpPr>
          <p:cNvPr id="104455" name="TextBox 13"/>
          <p:cNvSpPr txBox="1">
            <a:spLocks noChangeArrowheads="1"/>
          </p:cNvSpPr>
          <p:nvPr/>
        </p:nvSpPr>
        <p:spPr bwMode="auto">
          <a:xfrm>
            <a:off x="1502850" y="1583936"/>
            <a:ext cx="1683861" cy="3724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1409" lvl="2" indent="-181409" defTabSz="932962" fontAlgn="base">
              <a:spcBef>
                <a:spcPts val="408"/>
              </a:spcBef>
              <a:spcAft>
                <a:spcPct val="0"/>
              </a:spcAft>
              <a:buFont typeface="Arial" panose="020B0604020202020204" pitchFamily="34" charset="0"/>
              <a:buChar char="•"/>
              <a:defRPr/>
            </a:pPr>
            <a:r>
              <a:rPr lang="en-US" altLang="en-US" sz="1200" dirty="0">
                <a:solidFill>
                  <a:srgbClr val="003896"/>
                </a:solidFill>
              </a:rPr>
              <a:t>Economic viability of transaction</a:t>
            </a:r>
          </a:p>
          <a:p>
            <a:pPr marL="181409" lvl="2" indent="-181409" defTabSz="932962" fontAlgn="base">
              <a:spcBef>
                <a:spcPts val="408"/>
              </a:spcBef>
              <a:spcAft>
                <a:spcPct val="0"/>
              </a:spcAft>
              <a:buFont typeface="Arial" panose="020B0604020202020204" pitchFamily="34" charset="0"/>
              <a:buChar char="•"/>
              <a:defRPr/>
            </a:pPr>
            <a:r>
              <a:rPr lang="en-US" altLang="en-US" sz="1200" dirty="0">
                <a:solidFill>
                  <a:srgbClr val="003896"/>
                </a:solidFill>
              </a:rPr>
              <a:t>No evidence of due diligence with respect to price and choice of supplier</a:t>
            </a:r>
          </a:p>
          <a:p>
            <a:pPr marL="181409" lvl="2" indent="-181409" defTabSz="932962" fontAlgn="base">
              <a:spcBef>
                <a:spcPts val="408"/>
              </a:spcBef>
              <a:spcAft>
                <a:spcPct val="0"/>
              </a:spcAft>
              <a:buFont typeface="Arial" panose="020B0604020202020204" pitchFamily="34" charset="0"/>
              <a:buChar char="•"/>
              <a:defRPr/>
            </a:pPr>
            <a:r>
              <a:rPr lang="en-US" altLang="en-US" sz="1200" dirty="0">
                <a:solidFill>
                  <a:srgbClr val="003896"/>
                </a:solidFill>
              </a:rPr>
              <a:t>The advance payment should be regarded as a loan with  interest</a:t>
            </a:r>
          </a:p>
          <a:p>
            <a:pPr marL="181409" lvl="2" indent="-181409" defTabSz="932962" fontAlgn="base">
              <a:spcBef>
                <a:spcPts val="408"/>
              </a:spcBef>
              <a:spcAft>
                <a:spcPct val="0"/>
              </a:spcAft>
              <a:buFont typeface="Arial" panose="020B0604020202020204" pitchFamily="34" charset="0"/>
              <a:buChar char="•"/>
              <a:defRPr/>
            </a:pPr>
            <a:r>
              <a:rPr lang="en-US" altLang="en-US" sz="1200" dirty="0">
                <a:solidFill>
                  <a:srgbClr val="003896"/>
                </a:solidFill>
              </a:rPr>
              <a:t>Engaging Tegeta for Optimum Mine Coal without the benefit of a competitive bid prejudiced Eskom </a:t>
            </a:r>
          </a:p>
          <a:p>
            <a:pPr marL="181409" lvl="2" indent="-181409" defTabSz="932962" fontAlgn="base">
              <a:spcBef>
                <a:spcPts val="408"/>
              </a:spcBef>
              <a:spcAft>
                <a:spcPct val="0"/>
              </a:spcAft>
              <a:buFont typeface="Arial" panose="020B0604020202020204" pitchFamily="34" charset="0"/>
              <a:buChar char="•"/>
              <a:defRPr/>
            </a:pPr>
            <a:endParaRPr lang="en-US" altLang="en-US" sz="1200" dirty="0">
              <a:solidFill>
                <a:srgbClr val="003896"/>
              </a:solidFill>
            </a:endParaRPr>
          </a:p>
          <a:p>
            <a:pPr marL="181409" lvl="2" indent="-181409" defTabSz="932962" fontAlgn="base">
              <a:spcBef>
                <a:spcPts val="408"/>
              </a:spcBef>
              <a:spcAft>
                <a:spcPct val="0"/>
              </a:spcAft>
              <a:buFont typeface="Arial" panose="020B0604020202020204" pitchFamily="34" charset="0"/>
              <a:buChar char="•"/>
              <a:defRPr/>
            </a:pPr>
            <a:endParaRPr lang="en-US" altLang="en-US" sz="1200" dirty="0">
              <a:solidFill>
                <a:srgbClr val="003896"/>
              </a:solidFill>
            </a:endParaRPr>
          </a:p>
          <a:p>
            <a:pPr marL="181409" lvl="2" indent="-181409" defTabSz="932962" fontAlgn="base">
              <a:spcBef>
                <a:spcPts val="408"/>
              </a:spcBef>
              <a:spcAft>
                <a:spcPct val="0"/>
              </a:spcAft>
              <a:buFont typeface="Arial" panose="020B0604020202020204" pitchFamily="34" charset="0"/>
              <a:buChar char="•"/>
              <a:defRPr/>
            </a:pPr>
            <a:endParaRPr lang="en-US" altLang="en-US" sz="1200" dirty="0">
              <a:solidFill>
                <a:srgbClr val="003896"/>
              </a:solidFill>
            </a:endParaRPr>
          </a:p>
        </p:txBody>
      </p:sp>
      <p:sp>
        <p:nvSpPr>
          <p:cNvPr id="25" name="TextBox 13"/>
          <p:cNvSpPr txBox="1">
            <a:spLocks noChangeArrowheads="1"/>
          </p:cNvSpPr>
          <p:nvPr/>
        </p:nvSpPr>
        <p:spPr bwMode="auto">
          <a:xfrm>
            <a:off x="3419872" y="1507248"/>
            <a:ext cx="5553731" cy="4708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lvl="2" indent="0" algn="just" defTabSz="932962" fontAlgn="base">
              <a:spcBef>
                <a:spcPts val="408"/>
              </a:spcBef>
              <a:spcAft>
                <a:spcPct val="0"/>
              </a:spcAft>
              <a:buNone/>
              <a:defRPr/>
            </a:pPr>
            <a:r>
              <a:rPr lang="en-US" sz="1400" b="1" dirty="0" smtClean="0">
                <a:solidFill>
                  <a:srgbClr val="003896"/>
                </a:solidFill>
              </a:rPr>
              <a:t>Financial considerations continued …..</a:t>
            </a:r>
          </a:p>
          <a:p>
            <a:pPr marL="181409" lvl="2" indent="-181409" algn="just" defTabSz="932962" fontAlgn="base">
              <a:spcBef>
                <a:spcPts val="408"/>
              </a:spcBef>
              <a:spcAft>
                <a:spcPct val="0"/>
              </a:spcAft>
              <a:buFont typeface="Arial" panose="020B0604020202020204" pitchFamily="34" charset="0"/>
              <a:buChar char="•"/>
              <a:defRPr/>
            </a:pPr>
            <a:r>
              <a:rPr lang="en-US" sz="1400" dirty="0">
                <a:solidFill>
                  <a:srgbClr val="003896"/>
                </a:solidFill>
              </a:rPr>
              <a:t>A further consideration was the record of decision issued by NERSA on Eskom’s 2013/2014 Revenue claw back application in which the Regulator completely disallowed costs of diesel used to generate electricity as a cost recoverable from the consumer. Consequently, the use of diesel had to be the last option; </a:t>
            </a:r>
          </a:p>
          <a:p>
            <a:pPr marL="181409" lvl="2" indent="-181409" algn="just" defTabSz="932962" fontAlgn="base">
              <a:spcBef>
                <a:spcPts val="408"/>
              </a:spcBef>
              <a:spcAft>
                <a:spcPct val="0"/>
              </a:spcAft>
              <a:buFont typeface="Arial" panose="020B0604020202020204" pitchFamily="34" charset="0"/>
              <a:buChar char="•"/>
              <a:defRPr/>
            </a:pPr>
            <a:r>
              <a:rPr lang="en-US" sz="1400" dirty="0" smtClean="0">
                <a:solidFill>
                  <a:srgbClr val="003896"/>
                </a:solidFill>
              </a:rPr>
              <a:t>Adequate </a:t>
            </a:r>
            <a:r>
              <a:rPr lang="en-US" sz="1400" dirty="0">
                <a:solidFill>
                  <a:srgbClr val="003896"/>
                </a:solidFill>
              </a:rPr>
              <a:t>and appropriate security had been provided by Tegeta in the form of a limited guarantee and pledge of the issued shares of Tegeta; </a:t>
            </a:r>
          </a:p>
          <a:p>
            <a:pPr marL="181409" lvl="2" indent="-181409" algn="just" defTabSz="932962" fontAlgn="base">
              <a:spcBef>
                <a:spcPts val="408"/>
              </a:spcBef>
              <a:spcAft>
                <a:spcPct val="0"/>
              </a:spcAft>
              <a:buFont typeface="Arial" panose="020B0604020202020204" pitchFamily="34" charset="0"/>
              <a:buChar char="•"/>
              <a:defRPr/>
            </a:pPr>
            <a:r>
              <a:rPr lang="en-US" sz="1400" dirty="0" smtClean="0">
                <a:solidFill>
                  <a:srgbClr val="003896"/>
                </a:solidFill>
              </a:rPr>
              <a:t>This </a:t>
            </a:r>
            <a:r>
              <a:rPr lang="en-US" sz="1400" dirty="0">
                <a:solidFill>
                  <a:srgbClr val="003896"/>
                </a:solidFill>
              </a:rPr>
              <a:t>was accepted after careful consideration of the net asset value of Tegeta as contained in their latest approved annual financial statements and a review of their latest management accounts; </a:t>
            </a:r>
          </a:p>
          <a:p>
            <a:pPr marL="181409" lvl="2" indent="-181409" algn="just" defTabSz="932962" fontAlgn="base">
              <a:spcBef>
                <a:spcPts val="408"/>
              </a:spcBef>
              <a:spcAft>
                <a:spcPct val="0"/>
              </a:spcAft>
              <a:buFont typeface="Arial" panose="020B0604020202020204" pitchFamily="34" charset="0"/>
              <a:buChar char="•"/>
              <a:defRPr/>
            </a:pPr>
            <a:r>
              <a:rPr lang="en-US" sz="1400" dirty="0" smtClean="0">
                <a:solidFill>
                  <a:srgbClr val="003896"/>
                </a:solidFill>
              </a:rPr>
              <a:t>Additional </a:t>
            </a:r>
            <a:r>
              <a:rPr lang="en-US" sz="1400" dirty="0">
                <a:solidFill>
                  <a:srgbClr val="003896"/>
                </a:solidFill>
              </a:rPr>
              <a:t>security was derived from the underlying contracts from the coal supply of Tegeta with Eskom – e.g. Brakfontein contract over 10 years approximately R4 billion</a:t>
            </a:r>
            <a:r>
              <a:rPr lang="en-US" sz="1400" dirty="0" smtClean="0">
                <a:solidFill>
                  <a:srgbClr val="003896"/>
                </a:solidFill>
              </a:rPr>
              <a:t>.</a:t>
            </a:r>
          </a:p>
          <a:p>
            <a:pPr marL="181409" lvl="2" indent="-181409" algn="just" defTabSz="932962" fontAlgn="base">
              <a:spcBef>
                <a:spcPts val="408"/>
              </a:spcBef>
              <a:spcAft>
                <a:spcPct val="0"/>
              </a:spcAft>
              <a:buFont typeface="Arial" panose="020B0604020202020204" pitchFamily="34" charset="0"/>
              <a:buChar char="•"/>
              <a:defRPr/>
            </a:pPr>
            <a:r>
              <a:rPr lang="en-US" sz="1400" dirty="0">
                <a:solidFill>
                  <a:srgbClr val="003896"/>
                </a:solidFill>
              </a:rPr>
              <a:t>An </a:t>
            </a:r>
            <a:r>
              <a:rPr lang="en-US" sz="1400" b="1" dirty="0">
                <a:solidFill>
                  <a:srgbClr val="003896"/>
                </a:solidFill>
              </a:rPr>
              <a:t>internal audit verification </a:t>
            </a:r>
            <a:r>
              <a:rPr lang="en-US" sz="1400" dirty="0">
                <a:solidFill>
                  <a:srgbClr val="003896"/>
                </a:solidFill>
              </a:rPr>
              <a:t>conducted revealed that the quantum of the </a:t>
            </a:r>
            <a:r>
              <a:rPr lang="en-US" sz="1400" b="1" dirty="0">
                <a:solidFill>
                  <a:srgbClr val="003896"/>
                </a:solidFill>
              </a:rPr>
              <a:t>prepayment was fully recovered </a:t>
            </a:r>
            <a:r>
              <a:rPr lang="en-US" sz="1400" dirty="0">
                <a:solidFill>
                  <a:srgbClr val="003896"/>
                </a:solidFill>
              </a:rPr>
              <a:t>by coal delivered by Tegeta </a:t>
            </a:r>
            <a:r>
              <a:rPr lang="en-US" sz="1400" b="1" dirty="0">
                <a:solidFill>
                  <a:srgbClr val="003896"/>
                </a:solidFill>
              </a:rPr>
              <a:t>by 31 August </a:t>
            </a:r>
            <a:r>
              <a:rPr lang="en-US" sz="1400" b="1" dirty="0" smtClean="0">
                <a:solidFill>
                  <a:srgbClr val="003896"/>
                </a:solidFill>
              </a:rPr>
              <a:t>2016.</a:t>
            </a:r>
          </a:p>
          <a:p>
            <a:pPr marL="0" lvl="2" indent="0" algn="just" defTabSz="932962" fontAlgn="base">
              <a:spcBef>
                <a:spcPts val="408"/>
              </a:spcBef>
              <a:spcAft>
                <a:spcPct val="0"/>
              </a:spcAft>
              <a:buFont typeface="Arial" panose="020B0604020202020204" pitchFamily="34" charset="0"/>
              <a:buNone/>
              <a:defRPr/>
            </a:pPr>
            <a:endParaRPr lang="en-US" sz="1400" dirty="0">
              <a:solidFill>
                <a:srgbClr val="003896"/>
              </a:solidFill>
            </a:endParaRPr>
          </a:p>
        </p:txBody>
      </p:sp>
      <p:sp>
        <p:nvSpPr>
          <p:cNvPr id="48" name="Rectangle 47"/>
          <p:cNvSpPr/>
          <p:nvPr/>
        </p:nvSpPr>
        <p:spPr>
          <a:xfrm>
            <a:off x="144037" y="1555769"/>
            <a:ext cx="1269093" cy="4897296"/>
          </a:xfrm>
          <a:prstGeom prst="rect">
            <a:avLst/>
          </a:prstGeom>
          <a:solidFill>
            <a:schemeClr val="accent1"/>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7994" tIns="0" rIns="107994" bIns="0" numCol="1" anchor="ctr" anchorCtr="0" compatLnSpc="1">
            <a:prstTxWarp prst="textNoShape">
              <a:avLst/>
            </a:prstTxWarp>
            <a:noAutofit/>
          </a:bodyPr>
          <a:lstStyle/>
          <a:p>
            <a:pPr marL="93653" lvl="1" defTabSz="932962" fontAlgn="base">
              <a:spcBef>
                <a:spcPct val="0"/>
              </a:spcBef>
              <a:spcAft>
                <a:spcPct val="0"/>
              </a:spcAft>
              <a:defRPr/>
            </a:pPr>
            <a:r>
              <a:rPr lang="en-US" altLang="en-US" sz="1200" b="1" dirty="0">
                <a:solidFill>
                  <a:srgbClr val="003896"/>
                </a:solidFill>
              </a:rPr>
              <a:t>Advance Payment to Tegeta Exploration and Resources (Pty) </a:t>
            </a:r>
            <a:r>
              <a:rPr lang="en-US" altLang="en-US" sz="1200" b="1" dirty="0" smtClean="0">
                <a:solidFill>
                  <a:srgbClr val="003896"/>
                </a:solidFill>
              </a:rPr>
              <a:t>Ltd</a:t>
            </a:r>
          </a:p>
          <a:p>
            <a:pPr marL="93653" lvl="1" defTabSz="932962" fontAlgn="base">
              <a:spcBef>
                <a:spcPct val="0"/>
              </a:spcBef>
              <a:spcAft>
                <a:spcPct val="0"/>
              </a:spcAft>
              <a:defRPr/>
            </a:pPr>
            <a:r>
              <a:rPr lang="en-US" altLang="en-US" sz="1200" b="1" dirty="0">
                <a:solidFill>
                  <a:srgbClr val="003896"/>
                </a:solidFill>
              </a:rPr>
              <a:t>…continued</a:t>
            </a:r>
          </a:p>
          <a:p>
            <a:pPr marL="93653" lvl="1" defTabSz="932962" fontAlgn="base">
              <a:spcBef>
                <a:spcPct val="0"/>
              </a:spcBef>
              <a:spcAft>
                <a:spcPct val="0"/>
              </a:spcAft>
              <a:defRPr/>
            </a:pPr>
            <a:endParaRPr lang="en-US" altLang="en-US" sz="1200" b="1" dirty="0">
              <a:solidFill>
                <a:srgbClr val="003896"/>
              </a:solidFill>
            </a:endParaRPr>
          </a:p>
        </p:txBody>
      </p:sp>
      <p:sp>
        <p:nvSpPr>
          <p:cNvPr id="23" name="TextBox 22"/>
          <p:cNvSpPr txBox="1">
            <a:spLocks/>
          </p:cNvSpPr>
          <p:nvPr>
            <p:custDataLst>
              <p:tags r:id="rId8"/>
            </p:custDataLst>
          </p:nvPr>
        </p:nvSpPr>
        <p:spPr>
          <a:xfrm>
            <a:off x="1760308" y="1257033"/>
            <a:ext cx="1038881" cy="20264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800"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defTabSz="892799">
              <a:buClr>
                <a:srgbClr val="004086"/>
              </a:buClr>
              <a:buFont typeface="Arial" pitchFamily="34" charset="0"/>
              <a:buNone/>
              <a:defRPr/>
            </a:pPr>
            <a:r>
              <a:rPr lang="en-US" sz="1200" b="1" kern="0" dirty="0">
                <a:solidFill>
                  <a:srgbClr val="003896"/>
                </a:solidFill>
              </a:rPr>
              <a:t>Findings</a:t>
            </a:r>
            <a:endParaRPr lang="en-ZA" sz="1200" b="1" kern="0" dirty="0">
              <a:solidFill>
                <a:srgbClr val="003896"/>
              </a:solidFill>
            </a:endParaRPr>
          </a:p>
        </p:txBody>
      </p:sp>
    </p:spTree>
    <p:extLst>
      <p:ext uri="{BB962C8B-B14F-4D97-AF65-F5344CB8AC3E}">
        <p14:creationId xmlns:p14="http://schemas.microsoft.com/office/powerpoint/2010/main" xmlns="" val="3876474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3" hidden="1"/>
          <p:cNvGraphicFramePr>
            <a:graphicFrameLocks noChangeAspect="1"/>
          </p:cNvGraphicFramePr>
          <p:nvPr>
            <p:extLst>
              <p:ext uri="{D42A27DB-BD31-4B8C-83A1-F6EECF244321}">
                <p14:modId xmlns:p14="http://schemas.microsoft.com/office/powerpoint/2010/main" xmlns="" val="2548353659"/>
              </p:ext>
            </p:extLst>
          </p:nvPr>
        </p:nvGraphicFramePr>
        <p:xfrm>
          <a:off x="1859" y="1791"/>
          <a:ext cx="1587" cy="1587"/>
        </p:xfrm>
        <a:graphic>
          <a:graphicData uri="http://schemas.openxmlformats.org/presentationml/2006/ole">
            <p:oleObj spid="_x0000_s168074" name="think-cell Slide" r:id="rId12" imgW="360" imgH="360" progId="">
              <p:embed/>
            </p:oleObj>
          </a:graphicData>
        </a:graphic>
      </p:graphicFrame>
      <p:sp>
        <p:nvSpPr>
          <p:cNvPr id="8" name="Rectangle 7" hidden="1"/>
          <p:cNvSpPr/>
          <p:nvPr>
            <p:custDataLst>
              <p:tags r:id="rId2"/>
            </p:custDataLst>
          </p:nvPr>
        </p:nvSpPr>
        <p:spPr bwMode="auto">
          <a:xfrm>
            <a:off x="270" y="203"/>
            <a:ext cx="158741" cy="158741"/>
          </a:xfrm>
          <a:prstGeom prst="rect">
            <a:avLst/>
          </a:prstGeom>
          <a:solidFill>
            <a:schemeClr val="tx1"/>
          </a:solidFill>
          <a:ln w="9525">
            <a:solidFill>
              <a:schemeClr val="tx1"/>
            </a:solidFill>
          </a:ln>
          <a:effectLst/>
          <a:extLst>
            <a:ext uri="{AF507438-7753-43E0-B8FC-AC1667EBCBE1}">
              <a14:hiddenEffects xmlns:a14="http://schemas.microsoft.com/office/drawing/2010/main" xmlns="">
                <a:effectLst>
                  <a:outerShdw blurRad="50800" dist="38100" dir="2700000" algn="tl" rotWithShape="0">
                    <a:prstClr val="black">
                      <a:alpha val="40000"/>
                    </a:prst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32962" fontAlgn="base">
              <a:spcBef>
                <a:spcPct val="0"/>
              </a:spcBef>
              <a:spcAft>
                <a:spcPct val="0"/>
              </a:spcAft>
              <a:defRPr/>
            </a:pPr>
            <a:endParaRPr lang="en-ZA" sz="800" dirty="0">
              <a:solidFill>
                <a:srgbClr val="FFFFFF"/>
              </a:solidFill>
              <a:latin typeface="Arial"/>
              <a:ea typeface="ＭＳ Ｐゴシック"/>
              <a:cs typeface="Arial"/>
              <a:sym typeface="+mn-lt"/>
            </a:endParaRPr>
          </a:p>
        </p:txBody>
      </p:sp>
      <p:sp>
        <p:nvSpPr>
          <p:cNvPr id="16" name="Rectangle 15"/>
          <p:cNvSpPr/>
          <p:nvPr/>
        </p:nvSpPr>
        <p:spPr>
          <a:xfrm>
            <a:off x="2128982" y="1197353"/>
            <a:ext cx="6933791" cy="133501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17" rIns="45717" anchor="ctr"/>
          <a:lstStyle/>
          <a:p>
            <a:pPr algn="ctr" defTabSz="932962" fontAlgn="base">
              <a:spcBef>
                <a:spcPts val="400"/>
              </a:spcBef>
              <a:spcAft>
                <a:spcPct val="0"/>
              </a:spcAft>
              <a:defRPr/>
            </a:pPr>
            <a:endParaRPr lang="en-ZA" sz="1326" b="1" dirty="0">
              <a:solidFill>
                <a:srgbClr val="FFFFFF"/>
              </a:solidFill>
              <a:latin typeface="Arial"/>
              <a:ea typeface="ＭＳ Ｐゴシック"/>
              <a:cs typeface="Arial" pitchFamily="34" charset="0"/>
            </a:endParaRPr>
          </a:p>
        </p:txBody>
      </p:sp>
      <p:sp>
        <p:nvSpPr>
          <p:cNvPr id="104468" name="Title 1"/>
          <p:cNvSpPr txBox="1">
            <a:spLocks/>
          </p:cNvSpPr>
          <p:nvPr/>
        </p:nvSpPr>
        <p:spPr bwMode="gray">
          <a:xfrm>
            <a:off x="174885" y="182774"/>
            <a:ext cx="7024273" cy="7159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342900" indent="-22860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685800" indent="-2286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0287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13716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1828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286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2743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2004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defTabSz="932962" fontAlgn="base">
              <a:lnSpc>
                <a:spcPct val="110000"/>
              </a:lnSpc>
              <a:spcBef>
                <a:spcPct val="0"/>
              </a:spcBef>
              <a:spcAft>
                <a:spcPct val="0"/>
              </a:spcAft>
              <a:buSzTx/>
            </a:pPr>
            <a:r>
              <a:rPr lang="en-US" altLang="en-US" sz="2200" dirty="0">
                <a:solidFill>
                  <a:srgbClr val="FFFFFF"/>
                </a:solidFill>
              </a:rPr>
              <a:t>Summary of Draft 2017 National Treasury Report Conclusions and Eskom Comments…continued</a:t>
            </a:r>
            <a:endParaRPr lang="en-ZA" altLang="en-US" sz="2200" dirty="0">
              <a:solidFill>
                <a:srgbClr val="FFFFFF"/>
              </a:solidFill>
            </a:endParaRPr>
          </a:p>
        </p:txBody>
      </p:sp>
      <p:cxnSp>
        <p:nvCxnSpPr>
          <p:cNvPr id="32" name="Straight Connector 31"/>
          <p:cNvCxnSpPr/>
          <p:nvPr>
            <p:custDataLst>
              <p:tags r:id="rId3"/>
            </p:custDataLst>
          </p:nvPr>
        </p:nvCxnSpPr>
        <p:spPr>
          <a:xfrm flipH="1">
            <a:off x="4262855" y="1323379"/>
            <a:ext cx="21113" cy="505794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4"/>
            </p:custDataLst>
          </p:nvPr>
        </p:nvCxnSpPr>
        <p:spPr>
          <a:xfrm>
            <a:off x="158109" y="1483460"/>
            <a:ext cx="881549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Box 40"/>
          <p:cNvSpPr txBox="1">
            <a:spLocks/>
          </p:cNvSpPr>
          <p:nvPr>
            <p:custDataLst>
              <p:tags r:id="rId5"/>
            </p:custDataLst>
          </p:nvPr>
        </p:nvSpPr>
        <p:spPr>
          <a:xfrm>
            <a:off x="1760308" y="1233524"/>
            <a:ext cx="1038881" cy="22614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800"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defTabSz="892799">
              <a:buClr>
                <a:srgbClr val="004086"/>
              </a:buClr>
              <a:buNone/>
            </a:pPr>
            <a:r>
              <a:rPr lang="en-US" sz="1326" b="1" kern="0" dirty="0">
                <a:solidFill>
                  <a:srgbClr val="003896"/>
                </a:solidFill>
                <a:latin typeface="Arial"/>
              </a:rPr>
              <a:t>Findings</a:t>
            </a:r>
            <a:endParaRPr lang="en-ZA" sz="1326" b="1" kern="0" dirty="0">
              <a:solidFill>
                <a:srgbClr val="003896"/>
              </a:solidFill>
              <a:latin typeface="Arial"/>
            </a:endParaRPr>
          </a:p>
        </p:txBody>
      </p:sp>
      <p:sp>
        <p:nvSpPr>
          <p:cNvPr id="42" name="TextBox 41"/>
          <p:cNvSpPr txBox="1">
            <a:spLocks/>
          </p:cNvSpPr>
          <p:nvPr>
            <p:custDataLst>
              <p:tags r:id="rId6"/>
            </p:custDataLst>
          </p:nvPr>
        </p:nvSpPr>
        <p:spPr>
          <a:xfrm>
            <a:off x="4637624" y="1221326"/>
            <a:ext cx="1595312" cy="22614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800"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defTabSz="892799">
              <a:buClr>
                <a:srgbClr val="004086"/>
              </a:buClr>
              <a:buNone/>
            </a:pPr>
            <a:r>
              <a:rPr lang="en-US" sz="1326" b="1" kern="0" dirty="0">
                <a:solidFill>
                  <a:srgbClr val="003896"/>
                </a:solidFill>
                <a:latin typeface="Arial"/>
              </a:rPr>
              <a:t>Eskom Comments</a:t>
            </a:r>
            <a:endParaRPr lang="en-ZA" sz="1326" b="1" kern="0" dirty="0">
              <a:solidFill>
                <a:srgbClr val="003896"/>
              </a:solidFill>
              <a:latin typeface="Arial"/>
            </a:endParaRPr>
          </a:p>
        </p:txBody>
      </p:sp>
      <p:sp>
        <p:nvSpPr>
          <p:cNvPr id="43" name="Rectangle 42"/>
          <p:cNvSpPr/>
          <p:nvPr>
            <p:custDataLst>
              <p:tags r:id="rId7"/>
            </p:custDataLst>
          </p:nvPr>
        </p:nvSpPr>
        <p:spPr>
          <a:xfrm>
            <a:off x="68939" y="1139722"/>
            <a:ext cx="8993834" cy="5241606"/>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2700" tIns="46356" rIns="92700" bIns="46356" rtlCol="0" anchor="ctr"/>
          <a:lstStyle/>
          <a:p>
            <a:pPr algn="ctr" defTabSz="903226"/>
            <a:endParaRPr lang="en-ZA" sz="1326" dirty="0">
              <a:solidFill>
                <a:srgbClr val="003896"/>
              </a:solidFill>
              <a:latin typeface="Arial"/>
              <a:ea typeface="ＭＳ Ｐゴシック"/>
            </a:endParaRPr>
          </a:p>
        </p:txBody>
      </p:sp>
      <p:grpSp>
        <p:nvGrpSpPr>
          <p:cNvPr id="34" name="Group 33"/>
          <p:cNvGrpSpPr>
            <a:grpSpLocks noChangeAspect="1"/>
          </p:cNvGrpSpPr>
          <p:nvPr>
            <p:custDataLst>
              <p:tags r:id="rId8"/>
            </p:custDataLst>
          </p:nvPr>
        </p:nvGrpSpPr>
        <p:grpSpPr bwMode="gray">
          <a:xfrm>
            <a:off x="4117926" y="989017"/>
            <a:ext cx="310058" cy="310040"/>
            <a:chOff x="6325880" y="5762791"/>
            <a:chExt cx="365760" cy="365760"/>
          </a:xfrm>
        </p:grpSpPr>
        <p:sp>
          <p:nvSpPr>
            <p:cNvPr id="35" name="Oval 34"/>
            <p:cNvSpPr/>
            <p:nvPr/>
          </p:nvSpPr>
          <p:spPr bwMode="gray">
            <a:xfrm>
              <a:off x="6325880" y="5762791"/>
              <a:ext cx="365760" cy="365760"/>
            </a:xfrm>
            <a:prstGeom prst="ellipse">
              <a:avLst/>
            </a:prstGeom>
            <a:solidFill>
              <a:schemeClr val="bg1"/>
            </a:solidFill>
            <a:ln w="19050" cap="flat" cmpd="sng" algn="ctr">
              <a:solidFill>
                <a:schemeClr val="accent3"/>
              </a:solidFill>
              <a:prstDash val="solid"/>
            </a:ln>
            <a:effectLst/>
          </p:spPr>
          <p:txBody>
            <a:bodyPr rtlCol="0" anchor="ctr"/>
            <a:lstStyle/>
            <a:p>
              <a:pPr algn="ctr" defTabSz="888543">
                <a:defRPr/>
              </a:pPr>
              <a:endParaRPr lang="en-US" sz="1326" kern="0" dirty="0">
                <a:solidFill>
                  <a:srgbClr val="003896"/>
                </a:solidFill>
                <a:latin typeface="Arial"/>
                <a:ea typeface="ＭＳ Ｐゴシック"/>
              </a:endParaRPr>
            </a:p>
          </p:txBody>
        </p:sp>
        <p:grpSp>
          <p:nvGrpSpPr>
            <p:cNvPr id="36" name="Group 35"/>
            <p:cNvGrpSpPr/>
            <p:nvPr>
              <p:custDataLst>
                <p:tags r:id="rId10"/>
              </p:custDataLst>
            </p:nvPr>
          </p:nvGrpSpPr>
          <p:grpSpPr bwMode="gray">
            <a:xfrm>
              <a:off x="6366900" y="5851303"/>
              <a:ext cx="256411" cy="188721"/>
              <a:chOff x="5519452" y="3842652"/>
              <a:chExt cx="378904" cy="495782"/>
            </a:xfrm>
          </p:grpSpPr>
          <p:sp>
            <p:nvSpPr>
              <p:cNvPr id="37" name="Chevron 36"/>
              <p:cNvSpPr/>
              <p:nvPr/>
            </p:nvSpPr>
            <p:spPr bwMode="gray">
              <a:xfrm>
                <a:off x="5519452" y="3892550"/>
                <a:ext cx="192024" cy="395986"/>
              </a:xfrm>
              <a:prstGeom prst="chevron">
                <a:avLst>
                  <a:gd name="adj" fmla="val 37528"/>
                </a:avLst>
              </a:prstGeom>
              <a:solidFill>
                <a:schemeClr val="accent3"/>
              </a:solidFill>
              <a:ln w="9525" cap="flat" cmpd="sng" algn="ctr">
                <a:solidFill>
                  <a:srgbClr val="FFFFFF"/>
                </a:solidFill>
                <a:prstDash val="solid"/>
              </a:ln>
              <a:effectLst/>
            </p:spPr>
            <p:txBody>
              <a:bodyPr rtlCol="0" anchor="ctr"/>
              <a:lstStyle/>
              <a:p>
                <a:pPr algn="ctr" defTabSz="888543">
                  <a:defRPr/>
                </a:pPr>
                <a:endParaRPr lang="en-US" sz="1326" kern="0" dirty="0">
                  <a:solidFill>
                    <a:srgbClr val="003896"/>
                  </a:solidFill>
                  <a:latin typeface="Arial"/>
                  <a:ea typeface="ＭＳ Ｐゴシック"/>
                </a:endParaRPr>
              </a:p>
            </p:txBody>
          </p:sp>
          <p:sp>
            <p:nvSpPr>
              <p:cNvPr id="38" name="Chevron 37"/>
              <p:cNvSpPr/>
              <p:nvPr/>
            </p:nvSpPr>
            <p:spPr bwMode="gray">
              <a:xfrm>
                <a:off x="5657938" y="3842652"/>
                <a:ext cx="240418" cy="495782"/>
              </a:xfrm>
              <a:prstGeom prst="chevron">
                <a:avLst>
                  <a:gd name="adj" fmla="val 37528"/>
                </a:avLst>
              </a:prstGeom>
              <a:solidFill>
                <a:schemeClr val="accent4"/>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888543">
                  <a:defRPr/>
                </a:pPr>
                <a:endParaRPr lang="en-US" sz="1326" kern="0" dirty="0">
                  <a:solidFill>
                    <a:srgbClr val="003896"/>
                  </a:solidFill>
                  <a:latin typeface="Arial"/>
                  <a:ea typeface="ＭＳ Ｐゴシック"/>
                </a:endParaRPr>
              </a:p>
            </p:txBody>
          </p:sp>
        </p:grpSp>
      </p:grpSp>
      <p:grpSp>
        <p:nvGrpSpPr>
          <p:cNvPr id="11" name="Group 10"/>
          <p:cNvGrpSpPr/>
          <p:nvPr/>
        </p:nvGrpSpPr>
        <p:grpSpPr>
          <a:xfrm>
            <a:off x="161174" y="1476616"/>
            <a:ext cx="8748442" cy="4688688"/>
            <a:chOff x="224967" y="1616736"/>
            <a:chExt cx="8574283" cy="4595344"/>
          </a:xfrm>
        </p:grpSpPr>
        <p:sp>
          <p:nvSpPr>
            <p:cNvPr id="104455" name="TextBox 13"/>
            <p:cNvSpPr txBox="1">
              <a:spLocks noChangeArrowheads="1"/>
            </p:cNvSpPr>
            <p:nvPr/>
          </p:nvSpPr>
          <p:spPr bwMode="auto">
            <a:xfrm>
              <a:off x="1556730" y="1616736"/>
              <a:ext cx="2637736" cy="1389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1409" lvl="2" indent="-181409" defTabSz="932962" fontAlgn="base">
                <a:spcBef>
                  <a:spcPts val="408"/>
                </a:spcBef>
                <a:spcAft>
                  <a:spcPct val="0"/>
                </a:spcAft>
                <a:buFont typeface="Arial" panose="020B0604020202020204" pitchFamily="34" charset="0"/>
                <a:buChar char="•"/>
              </a:pPr>
              <a:r>
                <a:rPr lang="en-US" altLang="en-US" sz="1326" dirty="0">
                  <a:solidFill>
                    <a:srgbClr val="003896"/>
                  </a:solidFill>
                  <a:ea typeface="ＭＳ Ｐゴシック"/>
                </a:rPr>
                <a:t>Non-compliances  with </a:t>
              </a:r>
              <a:r>
                <a:rPr lang="en-US" sz="1326" dirty="0">
                  <a:solidFill>
                    <a:srgbClr val="003896"/>
                  </a:solidFill>
                </a:rPr>
                <a:t>Water Use License </a:t>
              </a:r>
              <a:r>
                <a:rPr lang="en-US" sz="1326" dirty="0" smtClean="0">
                  <a:solidFill>
                    <a:srgbClr val="003896"/>
                  </a:solidFill>
                </a:rPr>
                <a:t>(WUL)</a:t>
              </a:r>
              <a:r>
                <a:rPr lang="en-US" altLang="en-US" sz="1326" dirty="0" smtClean="0">
                  <a:solidFill>
                    <a:srgbClr val="003896"/>
                  </a:solidFill>
                  <a:ea typeface="ＭＳ Ｐゴシック"/>
                </a:rPr>
                <a:t> </a:t>
              </a:r>
              <a:r>
                <a:rPr lang="en-US" altLang="en-US" sz="1326" dirty="0">
                  <a:solidFill>
                    <a:srgbClr val="003896"/>
                  </a:solidFill>
                  <a:ea typeface="ＭＳ Ｐゴシック"/>
                </a:rPr>
                <a:t>conditions identified by the audit conducted by DWS on the 20th to 22nd of July 2016.</a:t>
              </a:r>
              <a:endParaRPr lang="en-ZA" altLang="en-US" sz="1326" dirty="0">
                <a:solidFill>
                  <a:srgbClr val="003896"/>
                </a:solidFill>
                <a:ea typeface="ＭＳ Ｐゴシック"/>
              </a:endParaRPr>
            </a:p>
            <a:p>
              <a:pPr marL="181409" lvl="2" indent="-181409" defTabSz="932962" fontAlgn="base">
                <a:spcBef>
                  <a:spcPts val="408"/>
                </a:spcBef>
                <a:spcAft>
                  <a:spcPct val="0"/>
                </a:spcAft>
                <a:buFont typeface="Arial" panose="020B0604020202020204" pitchFamily="34" charset="0"/>
                <a:buChar char="•"/>
              </a:pPr>
              <a:endParaRPr lang="en-US" altLang="en-US" sz="714" dirty="0">
                <a:solidFill>
                  <a:srgbClr val="003896"/>
                </a:solidFill>
                <a:ea typeface="ＭＳ Ｐゴシック"/>
              </a:endParaRPr>
            </a:p>
            <a:p>
              <a:pPr marL="181409" lvl="2" indent="-181409" defTabSz="932962" fontAlgn="base">
                <a:spcBef>
                  <a:spcPts val="408"/>
                </a:spcBef>
                <a:spcAft>
                  <a:spcPct val="0"/>
                </a:spcAft>
                <a:buFont typeface="Arial" panose="020B0604020202020204" pitchFamily="34" charset="0"/>
                <a:buChar char="•"/>
              </a:pPr>
              <a:endParaRPr lang="en-US" altLang="en-US" sz="600" dirty="0" smtClean="0">
                <a:solidFill>
                  <a:srgbClr val="003896"/>
                </a:solidFill>
                <a:ea typeface="ＭＳ Ｐゴシック"/>
              </a:endParaRPr>
            </a:p>
          </p:txBody>
        </p:sp>
        <p:sp>
          <p:nvSpPr>
            <p:cNvPr id="25" name="TextBox 13"/>
            <p:cNvSpPr txBox="1">
              <a:spLocks noChangeArrowheads="1"/>
            </p:cNvSpPr>
            <p:nvPr/>
          </p:nvSpPr>
          <p:spPr bwMode="auto">
            <a:xfrm>
              <a:off x="4336909" y="1672986"/>
              <a:ext cx="4462341" cy="3138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1409" lvl="2" indent="-181409" defTabSz="932962" fontAlgn="base">
                <a:spcBef>
                  <a:spcPts val="408"/>
                </a:spcBef>
                <a:spcAft>
                  <a:spcPct val="0"/>
                </a:spcAft>
                <a:buFont typeface="Arial" panose="020B0604020202020204" pitchFamily="34" charset="0"/>
                <a:buChar char="•"/>
              </a:pPr>
              <a:r>
                <a:rPr lang="en-US" sz="1326" dirty="0" smtClean="0">
                  <a:solidFill>
                    <a:srgbClr val="003896"/>
                  </a:solidFill>
                  <a:ea typeface="ＭＳ Ｐゴシック"/>
                </a:rPr>
                <a:t>Disagree</a:t>
              </a:r>
              <a:endParaRPr lang="en-US" sz="1326" dirty="0">
                <a:solidFill>
                  <a:srgbClr val="003896"/>
                </a:solidFill>
                <a:ea typeface="ＭＳ Ｐゴシック"/>
              </a:endParaRPr>
            </a:p>
            <a:p>
              <a:pPr marL="181409" lvl="2" indent="-181409" defTabSz="932962" fontAlgn="base">
                <a:spcBef>
                  <a:spcPts val="408"/>
                </a:spcBef>
                <a:spcAft>
                  <a:spcPct val="0"/>
                </a:spcAft>
                <a:buFont typeface="Arial" panose="020B0604020202020204" pitchFamily="34" charset="0"/>
                <a:buChar char="•"/>
              </a:pPr>
              <a:r>
                <a:rPr lang="en-US" sz="1326" dirty="0">
                  <a:solidFill>
                    <a:srgbClr val="003896"/>
                  </a:solidFill>
                </a:rPr>
                <a:t>Department of Water and Sanitation (DWS) has responsibility to enforce adherence to WUL conditions</a:t>
              </a:r>
              <a:r>
                <a:rPr lang="en-US" sz="1326" dirty="0" smtClean="0">
                  <a:solidFill>
                    <a:srgbClr val="003896"/>
                  </a:solidFill>
                </a:rPr>
                <a:t>.</a:t>
              </a:r>
              <a:endParaRPr lang="en-US" sz="1326" dirty="0" smtClean="0">
                <a:solidFill>
                  <a:srgbClr val="003896"/>
                </a:solidFill>
                <a:ea typeface="ＭＳ Ｐゴシック"/>
              </a:endParaRPr>
            </a:p>
            <a:p>
              <a:pPr marL="181409" lvl="2" indent="-181409" defTabSz="932962" fontAlgn="base">
                <a:spcBef>
                  <a:spcPts val="408"/>
                </a:spcBef>
                <a:spcAft>
                  <a:spcPct val="0"/>
                </a:spcAft>
                <a:buFont typeface="Arial" panose="020B0604020202020204" pitchFamily="34" charset="0"/>
                <a:buChar char="•"/>
              </a:pPr>
              <a:r>
                <a:rPr lang="en-US" sz="1326" dirty="0" smtClean="0">
                  <a:solidFill>
                    <a:srgbClr val="003896"/>
                  </a:solidFill>
                  <a:ea typeface="ＭＳ Ｐゴシック"/>
                </a:rPr>
                <a:t>WUL per the CSA is </a:t>
              </a:r>
              <a:r>
                <a:rPr lang="en-US" sz="1326" dirty="0">
                  <a:solidFill>
                    <a:srgbClr val="003896"/>
                  </a:solidFill>
                  <a:ea typeface="ＭＳ Ｐゴシック"/>
                </a:rPr>
                <a:t>valid and in </a:t>
              </a:r>
              <a:r>
                <a:rPr lang="en-US" sz="1326" dirty="0" smtClean="0">
                  <a:solidFill>
                    <a:srgbClr val="003896"/>
                  </a:solidFill>
                  <a:ea typeface="ＭＳ Ｐゴシック"/>
                </a:rPr>
                <a:t>place, no further obligations on Eskom</a:t>
              </a:r>
            </a:p>
            <a:p>
              <a:pPr marL="181409" lvl="2" indent="-181409" defTabSz="932962" fontAlgn="base">
                <a:spcBef>
                  <a:spcPts val="408"/>
                </a:spcBef>
                <a:spcAft>
                  <a:spcPct val="0"/>
                </a:spcAft>
                <a:buFont typeface="Arial" panose="020B0604020202020204" pitchFamily="34" charset="0"/>
                <a:buChar char="•"/>
              </a:pPr>
              <a:r>
                <a:rPr lang="en-US" sz="1326" dirty="0">
                  <a:solidFill>
                    <a:srgbClr val="003896"/>
                  </a:solidFill>
                </a:rPr>
                <a:t>At March 2015, Exxaro (Arnot) and Exxaro (NBC), Kuyasa (Delmas) were operating and supplying without a valid water-use </a:t>
              </a:r>
              <a:r>
                <a:rPr lang="en-US" sz="1326" dirty="0" smtClean="0">
                  <a:solidFill>
                    <a:srgbClr val="003896"/>
                  </a:solidFill>
                </a:rPr>
                <a:t>license </a:t>
              </a:r>
              <a:endParaRPr lang="en-US" sz="1326" dirty="0">
                <a:solidFill>
                  <a:srgbClr val="003896"/>
                </a:solidFill>
              </a:endParaRPr>
            </a:p>
            <a:p>
              <a:pPr marL="181409" lvl="2" indent="-181409" defTabSz="932962" fontAlgn="base">
                <a:spcBef>
                  <a:spcPts val="408"/>
                </a:spcBef>
                <a:spcAft>
                  <a:spcPct val="0"/>
                </a:spcAft>
                <a:buFont typeface="Arial" panose="020B0604020202020204" pitchFamily="34" charset="0"/>
                <a:buChar char="•"/>
              </a:pPr>
              <a:endParaRPr lang="en-US" sz="1326" dirty="0" smtClean="0">
                <a:solidFill>
                  <a:srgbClr val="003896"/>
                </a:solidFill>
                <a:ea typeface="ＭＳ Ｐゴシック"/>
              </a:endParaRPr>
            </a:p>
            <a:p>
              <a:pPr marL="181409" lvl="2" indent="-181409" defTabSz="932962" fontAlgn="base">
                <a:spcBef>
                  <a:spcPts val="408"/>
                </a:spcBef>
                <a:spcAft>
                  <a:spcPct val="0"/>
                </a:spcAft>
                <a:buFont typeface="Arial" panose="020B0604020202020204" pitchFamily="34" charset="0"/>
                <a:buChar char="•"/>
              </a:pPr>
              <a:endParaRPr lang="en-US" sz="306" dirty="0">
                <a:solidFill>
                  <a:srgbClr val="003896"/>
                </a:solidFill>
                <a:ea typeface="ＭＳ Ｐゴシック"/>
              </a:endParaRPr>
            </a:p>
            <a:p>
              <a:pPr marL="181409" lvl="2" indent="-181409" defTabSz="932962" fontAlgn="base">
                <a:spcBef>
                  <a:spcPts val="408"/>
                </a:spcBef>
                <a:spcAft>
                  <a:spcPct val="0"/>
                </a:spcAft>
                <a:buFont typeface="Arial" panose="020B0604020202020204" pitchFamily="34" charset="0"/>
                <a:buChar char="•"/>
              </a:pPr>
              <a:r>
                <a:rPr lang="en-US" sz="1326" dirty="0">
                  <a:solidFill>
                    <a:srgbClr val="003896"/>
                  </a:solidFill>
                  <a:ea typeface="ＭＳ Ｐゴシック"/>
                </a:rPr>
                <a:t>Agreed</a:t>
              </a:r>
            </a:p>
            <a:p>
              <a:pPr marL="181409" lvl="2" indent="-181409" defTabSz="932962" fontAlgn="base">
                <a:spcBef>
                  <a:spcPts val="408"/>
                </a:spcBef>
                <a:spcAft>
                  <a:spcPct val="0"/>
                </a:spcAft>
                <a:buFont typeface="Arial" panose="020B0604020202020204" pitchFamily="34" charset="0"/>
                <a:buChar char="•"/>
              </a:pPr>
              <a:r>
                <a:rPr lang="en-US" sz="1326" dirty="0">
                  <a:solidFill>
                    <a:srgbClr val="003896"/>
                  </a:solidFill>
                  <a:ea typeface="ＭＳ Ｐゴシック"/>
                </a:rPr>
                <a:t>Tests subsequently done and results satisfactory. However test to be redone to verify results.</a:t>
              </a:r>
            </a:p>
            <a:p>
              <a:pPr marL="181409" lvl="2" indent="-181409" defTabSz="932962" fontAlgn="base">
                <a:spcBef>
                  <a:spcPts val="408"/>
                </a:spcBef>
                <a:spcAft>
                  <a:spcPct val="0"/>
                </a:spcAft>
                <a:buFont typeface="Arial" panose="020B0604020202020204" pitchFamily="34" charset="0"/>
                <a:buChar char="•"/>
              </a:pPr>
              <a:r>
                <a:rPr lang="en-US" sz="1326" dirty="0">
                  <a:solidFill>
                    <a:srgbClr val="003896"/>
                  </a:solidFill>
                  <a:ea typeface="ＭＳ Ｐゴシック"/>
                </a:rPr>
                <a:t>Root cause: contract management</a:t>
              </a:r>
            </a:p>
          </p:txBody>
        </p:sp>
        <p:sp>
          <p:nvSpPr>
            <p:cNvPr id="48" name="Rectangle 47"/>
            <p:cNvSpPr/>
            <p:nvPr/>
          </p:nvSpPr>
          <p:spPr>
            <a:xfrm>
              <a:off x="224967" y="1694313"/>
              <a:ext cx="1243829" cy="4517767"/>
            </a:xfrm>
            <a:prstGeom prst="rect">
              <a:avLst/>
            </a:prstGeom>
            <a:solidFill>
              <a:schemeClr val="accent1"/>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7994" tIns="0" rIns="107994" bIns="0" numCol="1" anchor="ctr" anchorCtr="0" compatLnSpc="1">
              <a:prstTxWarp prst="textNoShape">
                <a:avLst/>
              </a:prstTxWarp>
              <a:noAutofit/>
            </a:bodyPr>
            <a:lstStyle/>
            <a:p>
              <a:pPr marL="93653" lvl="1" defTabSz="932962" fontAlgn="base">
                <a:spcBef>
                  <a:spcPct val="0"/>
                </a:spcBef>
                <a:spcAft>
                  <a:spcPct val="0"/>
                </a:spcAft>
              </a:pPr>
              <a:r>
                <a:rPr lang="en-US" altLang="en-US" sz="1326" b="1" dirty="0">
                  <a:solidFill>
                    <a:srgbClr val="003896"/>
                  </a:solidFill>
                  <a:latin typeface="Arial" charset="0"/>
                  <a:ea typeface="ＭＳ Ｐゴシック"/>
                </a:rPr>
                <a:t>Water Use License (WUL)</a:t>
              </a:r>
            </a:p>
          </p:txBody>
        </p:sp>
      </p:grpSp>
      <p:cxnSp>
        <p:nvCxnSpPr>
          <p:cNvPr id="21" name="Straight Connector 20"/>
          <p:cNvCxnSpPr/>
          <p:nvPr>
            <p:custDataLst>
              <p:tags r:id="rId9"/>
            </p:custDataLst>
          </p:nvPr>
        </p:nvCxnSpPr>
        <p:spPr>
          <a:xfrm>
            <a:off x="1517592" y="3501008"/>
            <a:ext cx="745361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424801" y="3705192"/>
            <a:ext cx="2714552" cy="1316514"/>
          </a:xfrm>
          <a:prstGeom prst="rect">
            <a:avLst/>
          </a:prstGeom>
        </p:spPr>
        <p:txBody>
          <a:bodyPr wrap="square">
            <a:spAutoFit/>
          </a:bodyPr>
          <a:lstStyle/>
          <a:p>
            <a:pPr marL="181409" lvl="2" indent="-181409" defTabSz="932962" fontAlgn="base">
              <a:spcBef>
                <a:spcPts val="408"/>
              </a:spcBef>
              <a:spcAft>
                <a:spcPct val="0"/>
              </a:spcAft>
              <a:buFont typeface="Arial" panose="020B0604020202020204" pitchFamily="34" charset="0"/>
              <a:buChar char="•"/>
            </a:pPr>
            <a:r>
              <a:rPr lang="en-US" altLang="en-US" sz="1326" dirty="0">
                <a:solidFill>
                  <a:srgbClr val="003896"/>
                </a:solidFill>
              </a:rPr>
              <a:t>Eskom failed to enforce clause 22.10 of the CSA which requires drainage tests to be conducted by not later than 30 days after the first delivery of contract coal.</a:t>
            </a:r>
          </a:p>
        </p:txBody>
      </p:sp>
    </p:spTree>
    <p:extLst>
      <p:ext uri="{BB962C8B-B14F-4D97-AF65-F5344CB8AC3E}">
        <p14:creationId xmlns:p14="http://schemas.microsoft.com/office/powerpoint/2010/main" xmlns="" val="2452623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3" hidden="1"/>
          <p:cNvGraphicFramePr>
            <a:graphicFrameLocks noChangeAspect="1"/>
          </p:cNvGraphicFramePr>
          <p:nvPr>
            <p:extLst/>
          </p:nvPr>
        </p:nvGraphicFramePr>
        <p:xfrm>
          <a:off x="1859" y="1791"/>
          <a:ext cx="1587" cy="1587"/>
        </p:xfrm>
        <a:graphic>
          <a:graphicData uri="http://schemas.openxmlformats.org/presentationml/2006/ole">
            <p:oleObj spid="_x0000_s259132" name="think-cell Slide" r:id="rId12" imgW="360" imgH="360" progId="">
              <p:embed/>
            </p:oleObj>
          </a:graphicData>
        </a:graphic>
      </p:graphicFrame>
      <p:sp>
        <p:nvSpPr>
          <p:cNvPr id="8" name="Rectangle 7" hidden="1"/>
          <p:cNvSpPr/>
          <p:nvPr>
            <p:custDataLst>
              <p:tags r:id="rId2"/>
            </p:custDataLst>
          </p:nvPr>
        </p:nvSpPr>
        <p:spPr bwMode="auto">
          <a:xfrm>
            <a:off x="270" y="203"/>
            <a:ext cx="158741" cy="158741"/>
          </a:xfrm>
          <a:prstGeom prst="rect">
            <a:avLst/>
          </a:prstGeom>
          <a:solidFill>
            <a:schemeClr val="tx1"/>
          </a:solidFill>
          <a:ln w="9525">
            <a:solidFill>
              <a:schemeClr val="tx1"/>
            </a:solidFill>
          </a:ln>
          <a:effectLst/>
          <a:extLst>
            <a:ext uri="{AF507438-7753-43E0-B8FC-AC1667EBCBE1}">
              <a14:hiddenEffects xmlns:a14="http://schemas.microsoft.com/office/drawing/2010/main" xmlns="">
                <a:effectLst>
                  <a:outerShdw blurRad="50800" dist="38100" dir="2700000" algn="tl" rotWithShape="0">
                    <a:prstClr val="black">
                      <a:alpha val="40000"/>
                    </a:prst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32962" fontAlgn="base">
              <a:spcBef>
                <a:spcPct val="0"/>
              </a:spcBef>
              <a:spcAft>
                <a:spcPct val="0"/>
              </a:spcAft>
              <a:defRPr/>
            </a:pPr>
            <a:endParaRPr lang="en-ZA" sz="800" dirty="0">
              <a:solidFill>
                <a:srgbClr val="FFFFFF"/>
              </a:solidFill>
              <a:latin typeface="Arial"/>
              <a:ea typeface="ＭＳ Ｐゴシック"/>
              <a:cs typeface="Arial"/>
              <a:sym typeface="+mn-lt"/>
            </a:endParaRPr>
          </a:p>
        </p:txBody>
      </p:sp>
      <p:sp>
        <p:nvSpPr>
          <p:cNvPr id="16" name="Rectangle 15"/>
          <p:cNvSpPr/>
          <p:nvPr/>
        </p:nvSpPr>
        <p:spPr>
          <a:xfrm>
            <a:off x="2128982" y="1197353"/>
            <a:ext cx="6933791" cy="133501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17" rIns="45717" anchor="ctr"/>
          <a:lstStyle/>
          <a:p>
            <a:pPr algn="ctr" defTabSz="932962" fontAlgn="base">
              <a:spcBef>
                <a:spcPts val="400"/>
              </a:spcBef>
              <a:spcAft>
                <a:spcPct val="0"/>
              </a:spcAft>
              <a:defRPr/>
            </a:pPr>
            <a:endParaRPr lang="en-ZA" sz="1326" b="1" dirty="0">
              <a:solidFill>
                <a:srgbClr val="FFFFFF"/>
              </a:solidFill>
              <a:latin typeface="Arial"/>
              <a:ea typeface="ＭＳ Ｐゴシック"/>
              <a:cs typeface="Arial" pitchFamily="34" charset="0"/>
            </a:endParaRPr>
          </a:p>
        </p:txBody>
      </p:sp>
      <p:sp>
        <p:nvSpPr>
          <p:cNvPr id="104468" name="Title 1"/>
          <p:cNvSpPr txBox="1">
            <a:spLocks/>
          </p:cNvSpPr>
          <p:nvPr/>
        </p:nvSpPr>
        <p:spPr bwMode="gray">
          <a:xfrm>
            <a:off x="174885" y="182774"/>
            <a:ext cx="7024273" cy="7159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342900" indent="-22860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685800" indent="-2286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0287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13716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1828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286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2743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2004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defTabSz="932962" fontAlgn="base">
              <a:lnSpc>
                <a:spcPct val="110000"/>
              </a:lnSpc>
              <a:spcBef>
                <a:spcPct val="0"/>
              </a:spcBef>
              <a:spcAft>
                <a:spcPct val="0"/>
              </a:spcAft>
              <a:buSzTx/>
            </a:pPr>
            <a:r>
              <a:rPr lang="en-US" altLang="en-US" sz="2200" dirty="0">
                <a:solidFill>
                  <a:srgbClr val="FFFFFF"/>
                </a:solidFill>
              </a:rPr>
              <a:t>Summary of Draft 2017 National Treasury Report Conclusions and Eskom Comments…continued</a:t>
            </a:r>
            <a:endParaRPr lang="en-ZA" altLang="en-US" sz="2200" dirty="0">
              <a:solidFill>
                <a:srgbClr val="FFFFFF"/>
              </a:solidFill>
            </a:endParaRPr>
          </a:p>
        </p:txBody>
      </p:sp>
      <p:cxnSp>
        <p:nvCxnSpPr>
          <p:cNvPr id="32" name="Straight Connector 31"/>
          <p:cNvCxnSpPr/>
          <p:nvPr>
            <p:custDataLst>
              <p:tags r:id="rId3"/>
            </p:custDataLst>
          </p:nvPr>
        </p:nvCxnSpPr>
        <p:spPr>
          <a:xfrm>
            <a:off x="4283968" y="1323379"/>
            <a:ext cx="12820" cy="505794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4"/>
            </p:custDataLst>
          </p:nvPr>
        </p:nvCxnSpPr>
        <p:spPr>
          <a:xfrm>
            <a:off x="158109" y="1483460"/>
            <a:ext cx="881549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Box 40"/>
          <p:cNvSpPr txBox="1">
            <a:spLocks/>
          </p:cNvSpPr>
          <p:nvPr>
            <p:custDataLst>
              <p:tags r:id="rId5"/>
            </p:custDataLst>
          </p:nvPr>
        </p:nvSpPr>
        <p:spPr>
          <a:xfrm>
            <a:off x="1760308" y="1233524"/>
            <a:ext cx="1038881" cy="22614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800"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defTabSz="892799">
              <a:buClr>
                <a:srgbClr val="004086"/>
              </a:buClr>
              <a:buNone/>
            </a:pPr>
            <a:r>
              <a:rPr lang="en-US" sz="1326" b="1" kern="0" dirty="0">
                <a:solidFill>
                  <a:srgbClr val="003896"/>
                </a:solidFill>
                <a:latin typeface="Arial"/>
              </a:rPr>
              <a:t>Findings</a:t>
            </a:r>
            <a:endParaRPr lang="en-ZA" sz="1326" b="1" kern="0" dirty="0">
              <a:solidFill>
                <a:srgbClr val="003896"/>
              </a:solidFill>
              <a:latin typeface="Arial"/>
            </a:endParaRPr>
          </a:p>
        </p:txBody>
      </p:sp>
      <p:sp>
        <p:nvSpPr>
          <p:cNvPr id="42" name="TextBox 41"/>
          <p:cNvSpPr txBox="1">
            <a:spLocks/>
          </p:cNvSpPr>
          <p:nvPr>
            <p:custDataLst>
              <p:tags r:id="rId6"/>
            </p:custDataLst>
          </p:nvPr>
        </p:nvSpPr>
        <p:spPr>
          <a:xfrm>
            <a:off x="4637624" y="1221326"/>
            <a:ext cx="1595312" cy="22614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800"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defTabSz="892799">
              <a:buClr>
                <a:srgbClr val="004086"/>
              </a:buClr>
              <a:buNone/>
            </a:pPr>
            <a:r>
              <a:rPr lang="en-US" sz="1326" b="1" kern="0" dirty="0">
                <a:solidFill>
                  <a:srgbClr val="003896"/>
                </a:solidFill>
                <a:latin typeface="Arial"/>
              </a:rPr>
              <a:t>Eskom Comments</a:t>
            </a:r>
            <a:endParaRPr lang="en-ZA" sz="1326" b="1" kern="0" dirty="0">
              <a:solidFill>
                <a:srgbClr val="003896"/>
              </a:solidFill>
              <a:latin typeface="Arial"/>
            </a:endParaRPr>
          </a:p>
        </p:txBody>
      </p:sp>
      <p:sp>
        <p:nvSpPr>
          <p:cNvPr id="43" name="Rectangle 42"/>
          <p:cNvSpPr/>
          <p:nvPr>
            <p:custDataLst>
              <p:tags r:id="rId7"/>
            </p:custDataLst>
          </p:nvPr>
        </p:nvSpPr>
        <p:spPr>
          <a:xfrm>
            <a:off x="68939" y="1139722"/>
            <a:ext cx="8993834" cy="5241606"/>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2700" tIns="46356" rIns="92700" bIns="46356" rtlCol="0" anchor="ctr"/>
          <a:lstStyle/>
          <a:p>
            <a:pPr algn="ctr" defTabSz="903226"/>
            <a:endParaRPr lang="en-ZA" sz="1326" dirty="0">
              <a:solidFill>
                <a:srgbClr val="003896"/>
              </a:solidFill>
              <a:latin typeface="Arial"/>
              <a:ea typeface="ＭＳ Ｐゴシック"/>
            </a:endParaRPr>
          </a:p>
        </p:txBody>
      </p:sp>
      <p:grpSp>
        <p:nvGrpSpPr>
          <p:cNvPr id="34" name="Group 33"/>
          <p:cNvGrpSpPr>
            <a:grpSpLocks noChangeAspect="1"/>
          </p:cNvGrpSpPr>
          <p:nvPr>
            <p:custDataLst>
              <p:tags r:id="rId8"/>
            </p:custDataLst>
          </p:nvPr>
        </p:nvGrpSpPr>
        <p:grpSpPr bwMode="gray">
          <a:xfrm>
            <a:off x="4117926" y="989017"/>
            <a:ext cx="310058" cy="310040"/>
            <a:chOff x="6325880" y="5762791"/>
            <a:chExt cx="365760" cy="365760"/>
          </a:xfrm>
        </p:grpSpPr>
        <p:sp>
          <p:nvSpPr>
            <p:cNvPr id="35" name="Oval 34"/>
            <p:cNvSpPr/>
            <p:nvPr/>
          </p:nvSpPr>
          <p:spPr bwMode="gray">
            <a:xfrm>
              <a:off x="6325880" y="5762791"/>
              <a:ext cx="365760" cy="365760"/>
            </a:xfrm>
            <a:prstGeom prst="ellipse">
              <a:avLst/>
            </a:prstGeom>
            <a:solidFill>
              <a:schemeClr val="bg1"/>
            </a:solidFill>
            <a:ln w="19050" cap="flat" cmpd="sng" algn="ctr">
              <a:solidFill>
                <a:schemeClr val="accent3"/>
              </a:solidFill>
              <a:prstDash val="solid"/>
            </a:ln>
            <a:effectLst/>
          </p:spPr>
          <p:txBody>
            <a:bodyPr rtlCol="0" anchor="ctr"/>
            <a:lstStyle/>
            <a:p>
              <a:pPr algn="ctr" defTabSz="888543">
                <a:defRPr/>
              </a:pPr>
              <a:endParaRPr lang="en-US" sz="1326" kern="0" dirty="0">
                <a:solidFill>
                  <a:srgbClr val="003896"/>
                </a:solidFill>
                <a:latin typeface="Arial"/>
                <a:ea typeface="ＭＳ Ｐゴシック"/>
              </a:endParaRPr>
            </a:p>
          </p:txBody>
        </p:sp>
        <p:grpSp>
          <p:nvGrpSpPr>
            <p:cNvPr id="36" name="Group 35"/>
            <p:cNvGrpSpPr/>
            <p:nvPr>
              <p:custDataLst>
                <p:tags r:id="rId10"/>
              </p:custDataLst>
            </p:nvPr>
          </p:nvGrpSpPr>
          <p:grpSpPr bwMode="gray">
            <a:xfrm>
              <a:off x="6366900" y="5851303"/>
              <a:ext cx="256411" cy="188721"/>
              <a:chOff x="5519452" y="3842652"/>
              <a:chExt cx="378904" cy="495782"/>
            </a:xfrm>
          </p:grpSpPr>
          <p:sp>
            <p:nvSpPr>
              <p:cNvPr id="37" name="Chevron 36"/>
              <p:cNvSpPr/>
              <p:nvPr/>
            </p:nvSpPr>
            <p:spPr bwMode="gray">
              <a:xfrm>
                <a:off x="5519452" y="3892550"/>
                <a:ext cx="192024" cy="395986"/>
              </a:xfrm>
              <a:prstGeom prst="chevron">
                <a:avLst>
                  <a:gd name="adj" fmla="val 37528"/>
                </a:avLst>
              </a:prstGeom>
              <a:solidFill>
                <a:schemeClr val="accent3"/>
              </a:solidFill>
              <a:ln w="9525" cap="flat" cmpd="sng" algn="ctr">
                <a:solidFill>
                  <a:srgbClr val="FFFFFF"/>
                </a:solidFill>
                <a:prstDash val="solid"/>
              </a:ln>
              <a:effectLst/>
            </p:spPr>
            <p:txBody>
              <a:bodyPr rtlCol="0" anchor="ctr"/>
              <a:lstStyle/>
              <a:p>
                <a:pPr algn="ctr" defTabSz="888543">
                  <a:defRPr/>
                </a:pPr>
                <a:endParaRPr lang="en-US" sz="1326" kern="0" dirty="0">
                  <a:solidFill>
                    <a:srgbClr val="003896"/>
                  </a:solidFill>
                  <a:latin typeface="Arial"/>
                  <a:ea typeface="ＭＳ Ｐゴシック"/>
                </a:endParaRPr>
              </a:p>
            </p:txBody>
          </p:sp>
          <p:sp>
            <p:nvSpPr>
              <p:cNvPr id="38" name="Chevron 37"/>
              <p:cNvSpPr/>
              <p:nvPr/>
            </p:nvSpPr>
            <p:spPr bwMode="gray">
              <a:xfrm>
                <a:off x="5657938" y="3842652"/>
                <a:ext cx="240418" cy="495782"/>
              </a:xfrm>
              <a:prstGeom prst="chevron">
                <a:avLst>
                  <a:gd name="adj" fmla="val 37528"/>
                </a:avLst>
              </a:prstGeom>
              <a:solidFill>
                <a:schemeClr val="accent4"/>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888543">
                  <a:defRPr/>
                </a:pPr>
                <a:endParaRPr lang="en-US" sz="1326" kern="0" dirty="0">
                  <a:solidFill>
                    <a:srgbClr val="003896"/>
                  </a:solidFill>
                  <a:latin typeface="Arial"/>
                  <a:ea typeface="ＭＳ Ｐゴシック"/>
                </a:endParaRPr>
              </a:p>
            </p:txBody>
          </p:sp>
        </p:grpSp>
      </p:grpSp>
      <p:cxnSp>
        <p:nvCxnSpPr>
          <p:cNvPr id="26" name="Straight Connector 25"/>
          <p:cNvCxnSpPr/>
          <p:nvPr>
            <p:custDataLst>
              <p:tags r:id="rId9"/>
            </p:custDataLst>
          </p:nvPr>
        </p:nvCxnSpPr>
        <p:spPr>
          <a:xfrm>
            <a:off x="1519988" y="2944252"/>
            <a:ext cx="745361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58110" y="1559138"/>
            <a:ext cx="1272158" cy="4822190"/>
          </a:xfrm>
          <a:prstGeom prst="rect">
            <a:avLst/>
          </a:prstGeom>
          <a:solidFill>
            <a:schemeClr val="accent1"/>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7994" tIns="0" rIns="107994" bIns="0" numCol="1" anchor="ctr" anchorCtr="0" compatLnSpc="1">
            <a:prstTxWarp prst="textNoShape">
              <a:avLst/>
            </a:prstTxWarp>
            <a:noAutofit/>
          </a:bodyPr>
          <a:lstStyle/>
          <a:p>
            <a:pPr marL="93653" lvl="1" defTabSz="932962" fontAlgn="base">
              <a:spcBef>
                <a:spcPct val="0"/>
              </a:spcBef>
              <a:spcAft>
                <a:spcPct val="0"/>
              </a:spcAft>
            </a:pPr>
            <a:r>
              <a:rPr lang="en-US" altLang="en-US" sz="1326" b="1" dirty="0">
                <a:solidFill>
                  <a:srgbClr val="003896"/>
                </a:solidFill>
                <a:latin typeface="Arial" charset="0"/>
                <a:ea typeface="ＭＳ Ｐゴシック"/>
              </a:rPr>
              <a:t>Coal Supply Agreement (CSA)</a:t>
            </a:r>
          </a:p>
        </p:txBody>
      </p:sp>
      <p:sp>
        <p:nvSpPr>
          <p:cNvPr id="28" name="TextBox 13"/>
          <p:cNvSpPr txBox="1">
            <a:spLocks noChangeArrowheads="1"/>
          </p:cNvSpPr>
          <p:nvPr/>
        </p:nvSpPr>
        <p:spPr bwMode="auto">
          <a:xfrm>
            <a:off x="1460137" y="1610550"/>
            <a:ext cx="2836651" cy="10225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1409" lvl="2" indent="-181409" defTabSz="932962" fontAlgn="base">
              <a:spcBef>
                <a:spcPts val="408"/>
              </a:spcBef>
              <a:spcAft>
                <a:spcPct val="0"/>
              </a:spcAft>
              <a:buFont typeface="Arial" panose="020B0604020202020204" pitchFamily="34" charset="0"/>
              <a:buChar char="•"/>
            </a:pPr>
            <a:endParaRPr lang="en-US" altLang="en-US" sz="408" dirty="0">
              <a:solidFill>
                <a:srgbClr val="003896"/>
              </a:solidFill>
              <a:ea typeface="ＭＳ Ｐゴシック"/>
            </a:endParaRPr>
          </a:p>
          <a:p>
            <a:pPr marL="181409" lvl="2" indent="-181409" defTabSz="932962" fontAlgn="base">
              <a:spcBef>
                <a:spcPts val="408"/>
              </a:spcBef>
              <a:spcAft>
                <a:spcPct val="0"/>
              </a:spcAft>
              <a:buFont typeface="Arial" panose="020B0604020202020204" pitchFamily="34" charset="0"/>
              <a:buChar char="•"/>
            </a:pPr>
            <a:r>
              <a:rPr lang="en-US" altLang="en-US" sz="1326" dirty="0">
                <a:solidFill>
                  <a:srgbClr val="003896"/>
                </a:solidFill>
                <a:ea typeface="ＭＳ Ｐゴシック"/>
              </a:rPr>
              <a:t>Eskom allowed coal supply to commence before the supplier had completed and reported a successful combustion test</a:t>
            </a:r>
            <a:r>
              <a:rPr lang="en-US" altLang="en-US" sz="1326" dirty="0" smtClean="0">
                <a:solidFill>
                  <a:srgbClr val="003896"/>
                </a:solidFill>
                <a:ea typeface="ＭＳ Ｐゴシック"/>
              </a:rPr>
              <a:t>.</a:t>
            </a:r>
            <a:endParaRPr lang="en-US" altLang="en-US" sz="1326" dirty="0">
              <a:solidFill>
                <a:srgbClr val="003896"/>
              </a:solidFill>
              <a:ea typeface="ＭＳ Ｐゴシック"/>
            </a:endParaRPr>
          </a:p>
        </p:txBody>
      </p:sp>
      <p:sp>
        <p:nvSpPr>
          <p:cNvPr id="29" name="TextBox 13"/>
          <p:cNvSpPr txBox="1">
            <a:spLocks noChangeArrowheads="1"/>
          </p:cNvSpPr>
          <p:nvPr/>
        </p:nvSpPr>
        <p:spPr bwMode="auto">
          <a:xfrm>
            <a:off x="4392121" y="1481095"/>
            <a:ext cx="4539556" cy="1856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1409" lvl="2" indent="-181409" defTabSz="932962" fontAlgn="base">
              <a:spcBef>
                <a:spcPts val="408"/>
              </a:spcBef>
              <a:spcAft>
                <a:spcPct val="0"/>
              </a:spcAft>
              <a:buFont typeface="Arial" panose="020B0604020202020204" pitchFamily="34" charset="0"/>
              <a:buChar char="•"/>
            </a:pPr>
            <a:endParaRPr lang="en-US" sz="1400" dirty="0">
              <a:solidFill>
                <a:srgbClr val="003896"/>
              </a:solidFill>
              <a:ea typeface="ＭＳ Ｐゴシック"/>
            </a:endParaRPr>
          </a:p>
          <a:p>
            <a:pPr marL="181409" lvl="2" indent="-181409" defTabSz="932962" fontAlgn="base">
              <a:spcBef>
                <a:spcPts val="408"/>
              </a:spcBef>
              <a:spcAft>
                <a:spcPct val="0"/>
              </a:spcAft>
              <a:buFont typeface="Arial" panose="020B0604020202020204" pitchFamily="34" charset="0"/>
              <a:buChar char="•"/>
            </a:pPr>
            <a:r>
              <a:rPr lang="en-US" sz="1400" dirty="0">
                <a:solidFill>
                  <a:srgbClr val="003896"/>
                </a:solidFill>
                <a:ea typeface="ＭＳ Ｐゴシック"/>
              </a:rPr>
              <a:t>Disagree</a:t>
            </a:r>
          </a:p>
          <a:p>
            <a:pPr marL="181409" lvl="2" indent="-181409" defTabSz="932962" fontAlgn="base">
              <a:spcBef>
                <a:spcPts val="408"/>
              </a:spcBef>
              <a:spcAft>
                <a:spcPct val="0"/>
              </a:spcAft>
              <a:buFont typeface="Arial" panose="020B0604020202020204" pitchFamily="34" charset="0"/>
              <a:buChar char="•"/>
            </a:pPr>
            <a:r>
              <a:rPr lang="en-US" sz="1400" dirty="0">
                <a:solidFill>
                  <a:srgbClr val="003896"/>
                </a:solidFill>
                <a:ea typeface="ＭＳ Ｐゴシック"/>
              </a:rPr>
              <a:t>Eskom conducted the combustion tests in August 2014 and March </a:t>
            </a:r>
            <a:r>
              <a:rPr lang="en-US" sz="1400" dirty="0" smtClean="0">
                <a:solidFill>
                  <a:srgbClr val="003896"/>
                </a:solidFill>
                <a:ea typeface="ＭＳ Ｐゴシック"/>
              </a:rPr>
              <a:t>2015</a:t>
            </a:r>
          </a:p>
          <a:p>
            <a:pPr marL="181409" lvl="2" indent="-181409" defTabSz="932962" fontAlgn="base">
              <a:spcBef>
                <a:spcPts val="408"/>
              </a:spcBef>
              <a:spcAft>
                <a:spcPct val="0"/>
              </a:spcAft>
              <a:buFont typeface="Arial" panose="020B0604020202020204" pitchFamily="34" charset="0"/>
              <a:buChar char="•"/>
            </a:pPr>
            <a:r>
              <a:rPr lang="en-US" sz="1400" dirty="0" smtClean="0">
                <a:solidFill>
                  <a:srgbClr val="003896"/>
                </a:solidFill>
                <a:ea typeface="ＭＳ Ｐゴシック"/>
              </a:rPr>
              <a:t>Acceptable to Eskom’s technical standards</a:t>
            </a:r>
            <a:endParaRPr lang="en-US" sz="1400" dirty="0">
              <a:solidFill>
                <a:srgbClr val="003896"/>
              </a:solidFill>
              <a:ea typeface="ＭＳ Ｐゴシック"/>
            </a:endParaRPr>
          </a:p>
          <a:p>
            <a:pPr marL="181409" lvl="2" indent="-181409" defTabSz="932962" fontAlgn="base">
              <a:spcBef>
                <a:spcPts val="408"/>
              </a:spcBef>
              <a:spcAft>
                <a:spcPct val="0"/>
              </a:spcAft>
              <a:buFont typeface="Arial" panose="020B0604020202020204" pitchFamily="34" charset="0"/>
              <a:buChar char="•"/>
            </a:pPr>
            <a:endParaRPr lang="en-US" sz="1400" dirty="0">
              <a:solidFill>
                <a:srgbClr val="003896"/>
              </a:solidFill>
              <a:ea typeface="ＭＳ Ｐゴシック"/>
            </a:endParaRPr>
          </a:p>
          <a:p>
            <a:pPr marL="181409" lvl="2" indent="-181409" defTabSz="932962" fontAlgn="base">
              <a:spcBef>
                <a:spcPts val="408"/>
              </a:spcBef>
              <a:spcAft>
                <a:spcPct val="0"/>
              </a:spcAft>
              <a:buFont typeface="Arial" panose="020B0604020202020204" pitchFamily="34" charset="0"/>
              <a:buChar char="•"/>
            </a:pPr>
            <a:endParaRPr lang="en-US" sz="1400" dirty="0">
              <a:solidFill>
                <a:srgbClr val="003896"/>
              </a:solidFill>
              <a:ea typeface="ＭＳ Ｐゴシック"/>
            </a:endParaRPr>
          </a:p>
        </p:txBody>
      </p:sp>
      <p:sp>
        <p:nvSpPr>
          <p:cNvPr id="33" name="TextBox 13"/>
          <p:cNvSpPr txBox="1">
            <a:spLocks noChangeArrowheads="1"/>
          </p:cNvSpPr>
          <p:nvPr/>
        </p:nvSpPr>
        <p:spPr bwMode="auto">
          <a:xfrm>
            <a:off x="1519988" y="3055672"/>
            <a:ext cx="2836651" cy="1255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1409" lvl="2" indent="-181409" defTabSz="932962" fontAlgn="base">
              <a:spcBef>
                <a:spcPts val="408"/>
              </a:spcBef>
              <a:spcAft>
                <a:spcPct val="0"/>
              </a:spcAft>
              <a:buFont typeface="Arial" panose="020B0604020202020204" pitchFamily="34" charset="0"/>
              <a:buChar char="•"/>
            </a:pPr>
            <a:endParaRPr lang="en-US" altLang="en-US" sz="102" dirty="0">
              <a:solidFill>
                <a:srgbClr val="003896"/>
              </a:solidFill>
              <a:ea typeface="ＭＳ Ｐゴシック"/>
            </a:endParaRPr>
          </a:p>
          <a:p>
            <a:pPr marL="181409" lvl="2" indent="-181409" defTabSz="932962" fontAlgn="base">
              <a:spcBef>
                <a:spcPts val="408"/>
              </a:spcBef>
              <a:spcAft>
                <a:spcPct val="0"/>
              </a:spcAft>
              <a:buFont typeface="Arial" panose="020B0604020202020204" pitchFamily="34" charset="0"/>
              <a:buChar char="•"/>
            </a:pPr>
            <a:r>
              <a:rPr lang="en-US" altLang="en-US" sz="1326" dirty="0">
                <a:solidFill>
                  <a:srgbClr val="003896"/>
                </a:solidFill>
                <a:ea typeface="ＭＳ Ｐゴシック"/>
              </a:rPr>
              <a:t>There is no evidence that Eskom took appropriate steps after receiving the report from </a:t>
            </a:r>
            <a:r>
              <a:rPr lang="en-US" altLang="en-US" sz="1326" dirty="0" smtClean="0">
                <a:solidFill>
                  <a:srgbClr val="003896"/>
                </a:solidFill>
                <a:ea typeface="ＭＳ Ｐゴシック"/>
              </a:rPr>
              <a:t>Dr. </a:t>
            </a:r>
            <a:r>
              <a:rPr lang="en-US" altLang="en-US" sz="1326" dirty="0">
                <a:solidFill>
                  <a:srgbClr val="003896"/>
                </a:solidFill>
                <a:ea typeface="ＭＳ Ｐゴシック"/>
              </a:rPr>
              <a:t>Alphen dated 5th October 2015.</a:t>
            </a:r>
          </a:p>
          <a:p>
            <a:pPr marL="181409" lvl="2" indent="-181409" defTabSz="932962" fontAlgn="base">
              <a:spcBef>
                <a:spcPts val="408"/>
              </a:spcBef>
              <a:spcAft>
                <a:spcPct val="0"/>
              </a:spcAft>
              <a:buFont typeface="Arial" panose="020B0604020202020204" pitchFamily="34" charset="0"/>
              <a:buChar char="•"/>
            </a:pPr>
            <a:endParaRPr lang="en-US" altLang="en-US" sz="1326" dirty="0">
              <a:solidFill>
                <a:srgbClr val="003896"/>
              </a:solidFill>
              <a:ea typeface="ＭＳ Ｐゴシック"/>
            </a:endParaRPr>
          </a:p>
        </p:txBody>
      </p:sp>
      <p:sp>
        <p:nvSpPr>
          <p:cNvPr id="40" name="TextBox 13"/>
          <p:cNvSpPr txBox="1">
            <a:spLocks noChangeArrowheads="1"/>
          </p:cNvSpPr>
          <p:nvPr/>
        </p:nvSpPr>
        <p:spPr bwMode="auto">
          <a:xfrm>
            <a:off x="4356638" y="2961719"/>
            <a:ext cx="4575040" cy="31495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1409" lvl="2" indent="-181409" defTabSz="932962" fontAlgn="base">
              <a:spcBef>
                <a:spcPts val="408"/>
              </a:spcBef>
              <a:spcAft>
                <a:spcPct val="0"/>
              </a:spcAft>
              <a:buFont typeface="Arial" panose="020B0604020202020204" pitchFamily="34" charset="0"/>
              <a:buChar char="•"/>
            </a:pPr>
            <a:r>
              <a:rPr lang="en-US" sz="1400" dirty="0" smtClean="0">
                <a:solidFill>
                  <a:srgbClr val="003896"/>
                </a:solidFill>
                <a:ea typeface="ＭＳ Ｐゴシック"/>
              </a:rPr>
              <a:t>Disagree</a:t>
            </a:r>
          </a:p>
          <a:p>
            <a:pPr marL="181409" lvl="2" indent="-181409" defTabSz="932962" fontAlgn="base">
              <a:spcBef>
                <a:spcPts val="408"/>
              </a:spcBef>
              <a:spcAft>
                <a:spcPct val="0"/>
              </a:spcAft>
              <a:buFont typeface="Arial" panose="020B0604020202020204" pitchFamily="34" charset="0"/>
              <a:buChar char="•"/>
            </a:pPr>
            <a:r>
              <a:rPr lang="en-US" sz="1400" dirty="0" smtClean="0">
                <a:solidFill>
                  <a:srgbClr val="003896"/>
                </a:solidFill>
                <a:ea typeface="ＭＳ Ｐゴシック"/>
              </a:rPr>
              <a:t>Dr. Alphen is an Eskom employee therefore his recommendations are subject to senior management review prior to implementation</a:t>
            </a:r>
            <a:endParaRPr lang="en-US" sz="1400" dirty="0">
              <a:solidFill>
                <a:srgbClr val="003896"/>
              </a:solidFill>
              <a:ea typeface="ＭＳ Ｐゴシック"/>
            </a:endParaRPr>
          </a:p>
          <a:p>
            <a:pPr marL="181409" lvl="2" indent="-181409" defTabSz="932962" fontAlgn="base">
              <a:spcBef>
                <a:spcPts val="408"/>
              </a:spcBef>
              <a:spcAft>
                <a:spcPct val="0"/>
              </a:spcAft>
              <a:buFont typeface="Arial" panose="020B0604020202020204" pitchFamily="34" charset="0"/>
              <a:buChar char="•"/>
            </a:pPr>
            <a:r>
              <a:rPr lang="en-US" sz="1400" dirty="0">
                <a:solidFill>
                  <a:srgbClr val="003896"/>
                </a:solidFill>
                <a:ea typeface="ＭＳ Ｐゴシック"/>
              </a:rPr>
              <a:t>Eskom has reviewed the report and the recommendations are being considered by management for implementation within the ambit of the existing Coal Supply Agreement</a:t>
            </a:r>
            <a:r>
              <a:rPr lang="en-US" sz="1400" dirty="0" smtClean="0">
                <a:solidFill>
                  <a:srgbClr val="003896"/>
                </a:solidFill>
                <a:ea typeface="ＭＳ Ｐゴシック"/>
              </a:rPr>
              <a:t>.</a:t>
            </a:r>
          </a:p>
          <a:p>
            <a:pPr marL="181409" lvl="2" indent="-181409" defTabSz="932962" fontAlgn="base">
              <a:spcBef>
                <a:spcPts val="408"/>
              </a:spcBef>
              <a:spcAft>
                <a:spcPct val="0"/>
              </a:spcAft>
              <a:buFont typeface="Arial" panose="020B0604020202020204" pitchFamily="34" charset="0"/>
              <a:buChar char="•"/>
            </a:pPr>
            <a:r>
              <a:rPr lang="en-US" sz="1400" dirty="0" smtClean="0">
                <a:solidFill>
                  <a:srgbClr val="003896"/>
                </a:solidFill>
                <a:ea typeface="ＭＳ Ｐゴシック"/>
              </a:rPr>
              <a:t>Some recommendations are not appropriate as they are more suited to Cost Plus mines and not medium term contracts</a:t>
            </a:r>
            <a:endParaRPr lang="en-US" sz="1400" dirty="0">
              <a:solidFill>
                <a:srgbClr val="003896"/>
              </a:solidFill>
              <a:ea typeface="ＭＳ Ｐゴシック"/>
            </a:endParaRPr>
          </a:p>
          <a:p>
            <a:pPr marL="181409" lvl="2" indent="-181409" defTabSz="932962" fontAlgn="base">
              <a:spcBef>
                <a:spcPts val="408"/>
              </a:spcBef>
              <a:spcAft>
                <a:spcPct val="0"/>
              </a:spcAft>
              <a:buFont typeface="Arial" panose="020B0604020202020204" pitchFamily="34" charset="0"/>
              <a:buChar char="•"/>
            </a:pPr>
            <a:endParaRPr lang="en-US" sz="1400" dirty="0">
              <a:solidFill>
                <a:srgbClr val="003896"/>
              </a:solidFill>
              <a:ea typeface="ＭＳ Ｐゴシック"/>
            </a:endParaRPr>
          </a:p>
          <a:p>
            <a:pPr marL="181409" lvl="2" indent="-181409" defTabSz="932962" fontAlgn="base">
              <a:spcBef>
                <a:spcPts val="408"/>
              </a:spcBef>
              <a:spcAft>
                <a:spcPct val="0"/>
              </a:spcAft>
              <a:buFont typeface="Arial" panose="020B0604020202020204" pitchFamily="34" charset="0"/>
              <a:buChar char="•"/>
            </a:pPr>
            <a:endParaRPr lang="en-US" sz="1400" dirty="0">
              <a:solidFill>
                <a:srgbClr val="003896"/>
              </a:solidFill>
              <a:ea typeface="ＭＳ Ｐゴシック"/>
            </a:endParaRPr>
          </a:p>
        </p:txBody>
      </p:sp>
    </p:spTree>
    <p:extLst>
      <p:ext uri="{BB962C8B-B14F-4D97-AF65-F5344CB8AC3E}">
        <p14:creationId xmlns:p14="http://schemas.microsoft.com/office/powerpoint/2010/main" xmlns="" val="36073070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3" hidden="1"/>
          <p:cNvGraphicFramePr>
            <a:graphicFrameLocks noChangeAspect="1"/>
          </p:cNvGraphicFramePr>
          <p:nvPr>
            <p:extLst>
              <p:ext uri="{D42A27DB-BD31-4B8C-83A1-F6EECF244321}">
                <p14:modId xmlns:p14="http://schemas.microsoft.com/office/powerpoint/2010/main" xmlns="" val="112034809"/>
              </p:ext>
            </p:extLst>
          </p:nvPr>
        </p:nvGraphicFramePr>
        <p:xfrm>
          <a:off x="1859" y="1791"/>
          <a:ext cx="1587" cy="1587"/>
        </p:xfrm>
        <a:graphic>
          <a:graphicData uri="http://schemas.openxmlformats.org/presentationml/2006/ole">
            <p:oleObj spid="_x0000_s119968" name="think-cell Slide" r:id="rId12" imgW="360" imgH="360" progId="">
              <p:embed/>
            </p:oleObj>
          </a:graphicData>
        </a:graphic>
      </p:graphicFrame>
      <p:sp>
        <p:nvSpPr>
          <p:cNvPr id="8" name="Rectangle 7" hidden="1"/>
          <p:cNvSpPr/>
          <p:nvPr>
            <p:custDataLst>
              <p:tags r:id="rId2"/>
            </p:custDataLst>
          </p:nvPr>
        </p:nvSpPr>
        <p:spPr bwMode="auto">
          <a:xfrm>
            <a:off x="270" y="203"/>
            <a:ext cx="158741" cy="158741"/>
          </a:xfrm>
          <a:prstGeom prst="rect">
            <a:avLst/>
          </a:prstGeom>
          <a:solidFill>
            <a:schemeClr val="tx1"/>
          </a:solidFill>
          <a:ln w="9525">
            <a:solidFill>
              <a:schemeClr val="tx1"/>
            </a:solidFill>
          </a:ln>
          <a:effectLst/>
          <a:extLst>
            <a:ext uri="{AF507438-7753-43E0-B8FC-AC1667EBCBE1}">
              <a14:hiddenEffects xmlns:a14="http://schemas.microsoft.com/office/drawing/2010/main" xmlns="">
                <a:effectLst>
                  <a:outerShdw blurRad="50800" dist="38100" dir="2700000" algn="tl" rotWithShape="0">
                    <a:prstClr val="black">
                      <a:alpha val="40000"/>
                    </a:prst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32962" fontAlgn="base">
              <a:spcBef>
                <a:spcPct val="0"/>
              </a:spcBef>
              <a:spcAft>
                <a:spcPct val="0"/>
              </a:spcAft>
              <a:defRPr/>
            </a:pPr>
            <a:endParaRPr lang="en-ZA" sz="800" dirty="0">
              <a:solidFill>
                <a:srgbClr val="FFFFFF"/>
              </a:solidFill>
              <a:latin typeface="Arial"/>
              <a:ea typeface="ＭＳ Ｐゴシック"/>
              <a:cs typeface="Arial"/>
              <a:sym typeface="+mn-lt"/>
            </a:endParaRPr>
          </a:p>
        </p:txBody>
      </p:sp>
      <p:sp>
        <p:nvSpPr>
          <p:cNvPr id="16" name="Rectangle 15"/>
          <p:cNvSpPr/>
          <p:nvPr/>
        </p:nvSpPr>
        <p:spPr>
          <a:xfrm>
            <a:off x="2128982" y="1197353"/>
            <a:ext cx="6933791" cy="133501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17" rIns="45717" anchor="ctr"/>
          <a:lstStyle/>
          <a:p>
            <a:pPr algn="ctr" defTabSz="932962" fontAlgn="base">
              <a:spcBef>
                <a:spcPts val="400"/>
              </a:spcBef>
              <a:spcAft>
                <a:spcPct val="0"/>
              </a:spcAft>
              <a:defRPr/>
            </a:pPr>
            <a:endParaRPr lang="en-ZA" sz="1326" b="1" dirty="0">
              <a:solidFill>
                <a:srgbClr val="FFFFFF"/>
              </a:solidFill>
              <a:latin typeface="Arial"/>
              <a:ea typeface="ＭＳ Ｐゴシック"/>
              <a:cs typeface="Arial" pitchFamily="34" charset="0"/>
            </a:endParaRPr>
          </a:p>
        </p:txBody>
      </p:sp>
      <p:sp>
        <p:nvSpPr>
          <p:cNvPr id="104468" name="Title 1"/>
          <p:cNvSpPr txBox="1">
            <a:spLocks/>
          </p:cNvSpPr>
          <p:nvPr/>
        </p:nvSpPr>
        <p:spPr bwMode="gray">
          <a:xfrm>
            <a:off x="174885" y="182774"/>
            <a:ext cx="7024273" cy="7159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342900" indent="-22860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685800" indent="-2286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0287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13716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1828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286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2743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2004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defTabSz="932962" fontAlgn="base">
              <a:lnSpc>
                <a:spcPct val="110000"/>
              </a:lnSpc>
              <a:spcBef>
                <a:spcPct val="0"/>
              </a:spcBef>
              <a:spcAft>
                <a:spcPct val="0"/>
              </a:spcAft>
              <a:buSzTx/>
            </a:pPr>
            <a:r>
              <a:rPr lang="en-US" altLang="en-US" sz="2200" dirty="0">
                <a:solidFill>
                  <a:srgbClr val="FFFFFF"/>
                </a:solidFill>
              </a:rPr>
              <a:t>Summary of Draft 2017 National Treasury Report Conclusions and Eskom Comments…continued</a:t>
            </a:r>
            <a:endParaRPr lang="en-ZA" altLang="en-US" sz="2200" dirty="0">
              <a:solidFill>
                <a:srgbClr val="FFFFFF"/>
              </a:solidFill>
            </a:endParaRPr>
          </a:p>
        </p:txBody>
      </p:sp>
      <p:cxnSp>
        <p:nvCxnSpPr>
          <p:cNvPr id="32" name="Straight Connector 31"/>
          <p:cNvCxnSpPr/>
          <p:nvPr>
            <p:custDataLst>
              <p:tags r:id="rId3"/>
            </p:custDataLst>
          </p:nvPr>
        </p:nvCxnSpPr>
        <p:spPr>
          <a:xfrm>
            <a:off x="4139952" y="1334215"/>
            <a:ext cx="0" cy="52525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4"/>
            </p:custDataLst>
          </p:nvPr>
        </p:nvCxnSpPr>
        <p:spPr>
          <a:xfrm>
            <a:off x="158109" y="1483460"/>
            <a:ext cx="881549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Box 40"/>
          <p:cNvSpPr txBox="1">
            <a:spLocks/>
          </p:cNvSpPr>
          <p:nvPr>
            <p:custDataLst>
              <p:tags r:id="rId5"/>
            </p:custDataLst>
          </p:nvPr>
        </p:nvSpPr>
        <p:spPr>
          <a:xfrm>
            <a:off x="1760308" y="1233524"/>
            <a:ext cx="1038881" cy="22614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800"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defTabSz="892799">
              <a:buClr>
                <a:srgbClr val="004086"/>
              </a:buClr>
              <a:buNone/>
            </a:pPr>
            <a:r>
              <a:rPr lang="en-US" sz="1326" b="1" kern="0" dirty="0">
                <a:solidFill>
                  <a:srgbClr val="003896"/>
                </a:solidFill>
                <a:latin typeface="Arial"/>
              </a:rPr>
              <a:t>Findings</a:t>
            </a:r>
            <a:endParaRPr lang="en-ZA" sz="1326" b="1" kern="0" dirty="0">
              <a:solidFill>
                <a:srgbClr val="003896"/>
              </a:solidFill>
              <a:latin typeface="Arial"/>
            </a:endParaRPr>
          </a:p>
        </p:txBody>
      </p:sp>
      <p:sp>
        <p:nvSpPr>
          <p:cNvPr id="42" name="TextBox 41"/>
          <p:cNvSpPr txBox="1">
            <a:spLocks/>
          </p:cNvSpPr>
          <p:nvPr>
            <p:custDataLst>
              <p:tags r:id="rId6"/>
            </p:custDataLst>
          </p:nvPr>
        </p:nvSpPr>
        <p:spPr>
          <a:xfrm>
            <a:off x="4637624" y="1221326"/>
            <a:ext cx="1595312" cy="22614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800"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defTabSz="892799">
              <a:buClr>
                <a:srgbClr val="004086"/>
              </a:buClr>
              <a:buNone/>
            </a:pPr>
            <a:r>
              <a:rPr lang="en-US" sz="1326" b="1" kern="0" dirty="0">
                <a:solidFill>
                  <a:srgbClr val="003896"/>
                </a:solidFill>
                <a:latin typeface="Arial"/>
              </a:rPr>
              <a:t>Eskom Comments</a:t>
            </a:r>
            <a:endParaRPr lang="en-ZA" sz="1326" b="1" kern="0" dirty="0">
              <a:solidFill>
                <a:srgbClr val="003896"/>
              </a:solidFill>
              <a:latin typeface="Arial"/>
            </a:endParaRPr>
          </a:p>
        </p:txBody>
      </p:sp>
      <p:sp>
        <p:nvSpPr>
          <p:cNvPr id="43" name="Rectangle 42"/>
          <p:cNvSpPr/>
          <p:nvPr>
            <p:custDataLst>
              <p:tags r:id="rId7"/>
            </p:custDataLst>
          </p:nvPr>
        </p:nvSpPr>
        <p:spPr>
          <a:xfrm>
            <a:off x="68938" y="1139722"/>
            <a:ext cx="9075061" cy="5529638"/>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2700" tIns="46356" rIns="92700" bIns="46356" rtlCol="0" anchor="ctr"/>
          <a:lstStyle/>
          <a:p>
            <a:pPr algn="ctr" defTabSz="903226"/>
            <a:endParaRPr lang="en-ZA" sz="1326" dirty="0">
              <a:solidFill>
                <a:srgbClr val="003896"/>
              </a:solidFill>
              <a:latin typeface="Arial"/>
              <a:ea typeface="ＭＳ Ｐゴシック"/>
            </a:endParaRPr>
          </a:p>
        </p:txBody>
      </p:sp>
      <p:grpSp>
        <p:nvGrpSpPr>
          <p:cNvPr id="34" name="Group 33"/>
          <p:cNvGrpSpPr>
            <a:grpSpLocks noChangeAspect="1"/>
          </p:cNvGrpSpPr>
          <p:nvPr>
            <p:custDataLst>
              <p:tags r:id="rId8"/>
            </p:custDataLst>
          </p:nvPr>
        </p:nvGrpSpPr>
        <p:grpSpPr bwMode="gray">
          <a:xfrm>
            <a:off x="4266787" y="989017"/>
            <a:ext cx="310058" cy="310040"/>
            <a:chOff x="6325880" y="5762791"/>
            <a:chExt cx="365760" cy="365760"/>
          </a:xfrm>
        </p:grpSpPr>
        <p:sp>
          <p:nvSpPr>
            <p:cNvPr id="35" name="Oval 34"/>
            <p:cNvSpPr/>
            <p:nvPr/>
          </p:nvSpPr>
          <p:spPr bwMode="gray">
            <a:xfrm>
              <a:off x="6325880" y="5762791"/>
              <a:ext cx="365760" cy="365760"/>
            </a:xfrm>
            <a:prstGeom prst="ellipse">
              <a:avLst/>
            </a:prstGeom>
            <a:solidFill>
              <a:schemeClr val="bg1"/>
            </a:solidFill>
            <a:ln w="19050" cap="flat" cmpd="sng" algn="ctr">
              <a:solidFill>
                <a:schemeClr val="accent3"/>
              </a:solidFill>
              <a:prstDash val="solid"/>
            </a:ln>
            <a:effectLst/>
          </p:spPr>
          <p:txBody>
            <a:bodyPr rtlCol="0" anchor="ctr"/>
            <a:lstStyle/>
            <a:p>
              <a:pPr algn="ctr" defTabSz="888543">
                <a:defRPr/>
              </a:pPr>
              <a:endParaRPr lang="en-US" sz="1326" kern="0" dirty="0">
                <a:solidFill>
                  <a:srgbClr val="003896"/>
                </a:solidFill>
                <a:latin typeface="Arial"/>
                <a:ea typeface="ＭＳ Ｐゴシック"/>
              </a:endParaRPr>
            </a:p>
          </p:txBody>
        </p:sp>
        <p:grpSp>
          <p:nvGrpSpPr>
            <p:cNvPr id="36" name="Group 35"/>
            <p:cNvGrpSpPr/>
            <p:nvPr>
              <p:custDataLst>
                <p:tags r:id="rId10"/>
              </p:custDataLst>
            </p:nvPr>
          </p:nvGrpSpPr>
          <p:grpSpPr bwMode="gray">
            <a:xfrm>
              <a:off x="6366900" y="5851303"/>
              <a:ext cx="256411" cy="188721"/>
              <a:chOff x="5519452" y="3842652"/>
              <a:chExt cx="378904" cy="495782"/>
            </a:xfrm>
          </p:grpSpPr>
          <p:sp>
            <p:nvSpPr>
              <p:cNvPr id="37" name="Chevron 36"/>
              <p:cNvSpPr/>
              <p:nvPr/>
            </p:nvSpPr>
            <p:spPr bwMode="gray">
              <a:xfrm>
                <a:off x="5519452" y="3892550"/>
                <a:ext cx="192024" cy="395986"/>
              </a:xfrm>
              <a:prstGeom prst="chevron">
                <a:avLst>
                  <a:gd name="adj" fmla="val 37528"/>
                </a:avLst>
              </a:prstGeom>
              <a:solidFill>
                <a:schemeClr val="accent3"/>
              </a:solidFill>
              <a:ln w="9525" cap="flat" cmpd="sng" algn="ctr">
                <a:solidFill>
                  <a:srgbClr val="FFFFFF"/>
                </a:solidFill>
                <a:prstDash val="solid"/>
              </a:ln>
              <a:effectLst/>
            </p:spPr>
            <p:txBody>
              <a:bodyPr rtlCol="0" anchor="ctr"/>
              <a:lstStyle/>
              <a:p>
                <a:pPr algn="ctr" defTabSz="888543">
                  <a:defRPr/>
                </a:pPr>
                <a:endParaRPr lang="en-US" sz="1326" kern="0" dirty="0">
                  <a:solidFill>
                    <a:srgbClr val="003896"/>
                  </a:solidFill>
                  <a:latin typeface="Arial"/>
                  <a:ea typeface="ＭＳ Ｐゴシック"/>
                </a:endParaRPr>
              </a:p>
            </p:txBody>
          </p:sp>
          <p:sp>
            <p:nvSpPr>
              <p:cNvPr id="38" name="Chevron 37"/>
              <p:cNvSpPr/>
              <p:nvPr/>
            </p:nvSpPr>
            <p:spPr bwMode="gray">
              <a:xfrm>
                <a:off x="5657938" y="3842652"/>
                <a:ext cx="240418" cy="495782"/>
              </a:xfrm>
              <a:prstGeom prst="chevron">
                <a:avLst>
                  <a:gd name="adj" fmla="val 37528"/>
                </a:avLst>
              </a:prstGeom>
              <a:solidFill>
                <a:schemeClr val="accent4"/>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888543">
                  <a:defRPr/>
                </a:pPr>
                <a:endParaRPr lang="en-US" sz="1326" kern="0" dirty="0">
                  <a:solidFill>
                    <a:srgbClr val="003896"/>
                  </a:solidFill>
                  <a:latin typeface="Arial"/>
                  <a:ea typeface="ＭＳ Ｐゴシック"/>
                </a:endParaRPr>
              </a:p>
            </p:txBody>
          </p:sp>
        </p:grpSp>
      </p:grpSp>
      <p:sp>
        <p:nvSpPr>
          <p:cNvPr id="27" name="Rectangle 26"/>
          <p:cNvSpPr/>
          <p:nvPr/>
        </p:nvSpPr>
        <p:spPr>
          <a:xfrm>
            <a:off x="158110" y="1593233"/>
            <a:ext cx="1272158" cy="4906820"/>
          </a:xfrm>
          <a:prstGeom prst="rect">
            <a:avLst/>
          </a:prstGeom>
          <a:solidFill>
            <a:schemeClr val="accent1"/>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7994" tIns="0" rIns="107994" bIns="0" numCol="1" anchor="ctr" anchorCtr="0" compatLnSpc="1">
            <a:prstTxWarp prst="textNoShape">
              <a:avLst/>
            </a:prstTxWarp>
            <a:noAutofit/>
          </a:bodyPr>
          <a:lstStyle/>
          <a:p>
            <a:pPr marL="93653" lvl="1" defTabSz="932962" fontAlgn="base">
              <a:spcBef>
                <a:spcPct val="0"/>
              </a:spcBef>
              <a:spcAft>
                <a:spcPct val="0"/>
              </a:spcAft>
            </a:pPr>
            <a:r>
              <a:rPr lang="en-US" altLang="en-US" sz="1326" b="1" dirty="0">
                <a:solidFill>
                  <a:srgbClr val="003896"/>
                </a:solidFill>
                <a:latin typeface="Arial" charset="0"/>
                <a:ea typeface="ＭＳ Ｐゴシック"/>
              </a:rPr>
              <a:t>Coal Supply Agreement (CSA)</a:t>
            </a:r>
          </a:p>
        </p:txBody>
      </p:sp>
      <p:sp>
        <p:nvSpPr>
          <p:cNvPr id="28" name="TextBox 13"/>
          <p:cNvSpPr txBox="1">
            <a:spLocks noChangeArrowheads="1"/>
          </p:cNvSpPr>
          <p:nvPr/>
        </p:nvSpPr>
        <p:spPr bwMode="auto">
          <a:xfrm>
            <a:off x="1519988" y="1626997"/>
            <a:ext cx="2309953" cy="1827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1409" lvl="2" indent="-181409" defTabSz="932962" fontAlgn="base">
              <a:spcBef>
                <a:spcPts val="408"/>
              </a:spcBef>
              <a:spcAft>
                <a:spcPct val="0"/>
              </a:spcAft>
              <a:buFont typeface="Arial" panose="020B0604020202020204" pitchFamily="34" charset="0"/>
              <a:buChar char="•"/>
            </a:pPr>
            <a:r>
              <a:rPr lang="en-US" altLang="en-US" sz="1326" dirty="0">
                <a:solidFill>
                  <a:srgbClr val="003896"/>
                </a:solidFill>
                <a:ea typeface="ＭＳ Ｐゴシック"/>
              </a:rPr>
              <a:t>Eskom failed to enforce clause 22.2 read together with clause 20.8.1.1 (auto-mechanical sampling) and  clause 21.5.3 (manual resampling of stockpiles).</a:t>
            </a:r>
          </a:p>
          <a:p>
            <a:pPr marL="181409" lvl="2" indent="-181409" defTabSz="932962" fontAlgn="base">
              <a:spcBef>
                <a:spcPts val="408"/>
              </a:spcBef>
              <a:spcAft>
                <a:spcPct val="0"/>
              </a:spcAft>
              <a:buFont typeface="Arial" panose="020B0604020202020204" pitchFamily="34" charset="0"/>
              <a:buChar char="•"/>
            </a:pPr>
            <a:endParaRPr lang="en-US" altLang="en-US" sz="1326" dirty="0">
              <a:solidFill>
                <a:srgbClr val="003896"/>
              </a:solidFill>
              <a:ea typeface="ＭＳ Ｐゴシック"/>
            </a:endParaRPr>
          </a:p>
          <a:p>
            <a:pPr marL="181409" lvl="2" indent="-181409" defTabSz="932962" fontAlgn="base">
              <a:spcBef>
                <a:spcPts val="408"/>
              </a:spcBef>
              <a:spcAft>
                <a:spcPct val="0"/>
              </a:spcAft>
              <a:buFont typeface="Arial" panose="020B0604020202020204" pitchFamily="34" charset="0"/>
              <a:buChar char="•"/>
            </a:pPr>
            <a:endParaRPr lang="en-US" altLang="en-US" sz="1326" dirty="0">
              <a:solidFill>
                <a:srgbClr val="003896"/>
              </a:solidFill>
              <a:ea typeface="ＭＳ Ｐゴシック"/>
            </a:endParaRPr>
          </a:p>
        </p:txBody>
      </p:sp>
      <p:sp>
        <p:nvSpPr>
          <p:cNvPr id="29" name="TextBox 13"/>
          <p:cNvSpPr txBox="1">
            <a:spLocks noChangeArrowheads="1"/>
          </p:cNvSpPr>
          <p:nvPr/>
        </p:nvSpPr>
        <p:spPr bwMode="auto">
          <a:xfrm>
            <a:off x="4266787" y="1550415"/>
            <a:ext cx="4877213" cy="2167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1409" lvl="2" indent="-181409" defTabSz="932962" fontAlgn="base">
              <a:spcBef>
                <a:spcPts val="408"/>
              </a:spcBef>
              <a:spcAft>
                <a:spcPct val="0"/>
              </a:spcAft>
              <a:buFont typeface="Arial" panose="020B0604020202020204" pitchFamily="34" charset="0"/>
              <a:buChar char="•"/>
            </a:pPr>
            <a:r>
              <a:rPr lang="en-US" sz="1350" dirty="0">
                <a:solidFill>
                  <a:srgbClr val="003896"/>
                </a:solidFill>
                <a:ea typeface="ＭＳ Ｐゴシック"/>
              </a:rPr>
              <a:t>A</a:t>
            </a:r>
            <a:r>
              <a:rPr lang="en-US" sz="1350" dirty="0" smtClean="0">
                <a:solidFill>
                  <a:srgbClr val="003896"/>
                </a:solidFill>
                <a:ea typeface="ＭＳ Ｐゴシック"/>
              </a:rPr>
              <a:t>gree</a:t>
            </a:r>
            <a:endParaRPr lang="en-US" sz="1350" dirty="0">
              <a:solidFill>
                <a:srgbClr val="003896"/>
              </a:solidFill>
              <a:ea typeface="ＭＳ Ｐゴシック"/>
            </a:endParaRPr>
          </a:p>
          <a:p>
            <a:pPr marL="181409" lvl="2" indent="-181409" defTabSz="932962" fontAlgn="base">
              <a:spcBef>
                <a:spcPts val="408"/>
              </a:spcBef>
              <a:spcAft>
                <a:spcPct val="0"/>
              </a:spcAft>
              <a:buFont typeface="Arial" panose="020B0604020202020204" pitchFamily="34" charset="0"/>
              <a:buChar char="•"/>
            </a:pPr>
            <a:r>
              <a:rPr lang="en-US" sz="1350" dirty="0">
                <a:solidFill>
                  <a:srgbClr val="003896"/>
                </a:solidFill>
                <a:ea typeface="ＭＳ Ｐゴシック"/>
              </a:rPr>
              <a:t>The Coal Supply Agreement does not prohibit the use of manual sampling of coal.</a:t>
            </a:r>
          </a:p>
          <a:p>
            <a:pPr marL="181409" lvl="2" indent="-181409" defTabSz="932962" fontAlgn="base">
              <a:spcBef>
                <a:spcPts val="408"/>
              </a:spcBef>
              <a:spcAft>
                <a:spcPct val="0"/>
              </a:spcAft>
              <a:buFont typeface="Arial" panose="020B0604020202020204" pitchFamily="34" charset="0"/>
              <a:buChar char="•"/>
            </a:pPr>
            <a:r>
              <a:rPr lang="en-US" sz="1350" dirty="0">
                <a:solidFill>
                  <a:srgbClr val="003896"/>
                </a:solidFill>
                <a:ea typeface="ＭＳ Ｐゴシック"/>
              </a:rPr>
              <a:t>Eskom agreed to continue with the manual sampling of coal until such time as Tegeta was able to set-up the automatic </a:t>
            </a:r>
            <a:r>
              <a:rPr lang="en-US" sz="1350" dirty="0" smtClean="0">
                <a:solidFill>
                  <a:srgbClr val="003896"/>
                </a:solidFill>
                <a:ea typeface="ＭＳ Ｐゴシック"/>
              </a:rPr>
              <a:t>sampler . </a:t>
            </a:r>
            <a:r>
              <a:rPr lang="en-US" sz="1350" dirty="0">
                <a:solidFill>
                  <a:srgbClr val="003896"/>
                </a:solidFill>
                <a:ea typeface="ＭＳ Ｐゴシック"/>
              </a:rPr>
              <a:t>This is not unique to Tegeta, as suppliers </a:t>
            </a:r>
            <a:r>
              <a:rPr lang="en-US" sz="1350" dirty="0" smtClean="0">
                <a:solidFill>
                  <a:srgbClr val="003896"/>
                </a:solidFill>
                <a:ea typeface="ＭＳ Ｐゴシック"/>
              </a:rPr>
              <a:t>are afforded a grace period in terms </a:t>
            </a:r>
            <a:r>
              <a:rPr lang="en-US" sz="1350" dirty="0">
                <a:solidFill>
                  <a:srgbClr val="003896"/>
                </a:solidFill>
                <a:ea typeface="ＭＳ Ｐゴシック"/>
              </a:rPr>
              <a:t>of the </a:t>
            </a:r>
            <a:r>
              <a:rPr lang="en-US" sz="1350" dirty="0" smtClean="0">
                <a:solidFill>
                  <a:srgbClr val="003896"/>
                </a:solidFill>
                <a:ea typeface="ＭＳ Ｐゴシック"/>
              </a:rPr>
              <a:t>CSA. </a:t>
            </a:r>
            <a:endParaRPr lang="en-US" sz="1350" dirty="0">
              <a:solidFill>
                <a:srgbClr val="003896"/>
              </a:solidFill>
              <a:ea typeface="ＭＳ Ｐゴシック"/>
            </a:endParaRPr>
          </a:p>
          <a:p>
            <a:pPr marL="181409" lvl="2" indent="-181409" defTabSz="932962" fontAlgn="base">
              <a:spcBef>
                <a:spcPts val="408"/>
              </a:spcBef>
              <a:spcAft>
                <a:spcPct val="0"/>
              </a:spcAft>
              <a:buFont typeface="Arial" panose="020B0604020202020204" pitchFamily="34" charset="0"/>
              <a:buChar char="•"/>
            </a:pPr>
            <a:r>
              <a:rPr lang="en-US" sz="1350" dirty="0">
                <a:solidFill>
                  <a:srgbClr val="003896"/>
                </a:solidFill>
                <a:ea typeface="ＭＳ Ｐゴシック"/>
              </a:rPr>
              <a:t>The auto-mechanical sampler is </a:t>
            </a:r>
            <a:r>
              <a:rPr lang="en-US" sz="1350" dirty="0" smtClean="0">
                <a:solidFill>
                  <a:srgbClr val="003896"/>
                </a:solidFill>
                <a:ea typeface="ＭＳ Ｐゴシック"/>
              </a:rPr>
              <a:t>now operational for Tegeta </a:t>
            </a:r>
          </a:p>
          <a:p>
            <a:pPr marL="181409" lvl="2" indent="-181409" defTabSz="932962" fontAlgn="base">
              <a:spcBef>
                <a:spcPts val="408"/>
              </a:spcBef>
              <a:spcAft>
                <a:spcPct val="0"/>
              </a:spcAft>
              <a:buFont typeface="Arial" panose="020B0604020202020204" pitchFamily="34" charset="0"/>
              <a:buChar char="•"/>
            </a:pPr>
            <a:r>
              <a:rPr lang="en-US" sz="1350" dirty="0" smtClean="0">
                <a:solidFill>
                  <a:srgbClr val="003896"/>
                </a:solidFill>
                <a:ea typeface="ＭＳ Ｐゴシック"/>
              </a:rPr>
              <a:t>Root cause : contract management </a:t>
            </a:r>
            <a:endParaRPr lang="en-US" sz="1350" dirty="0">
              <a:solidFill>
                <a:srgbClr val="003896"/>
              </a:solidFill>
              <a:ea typeface="ＭＳ Ｐゴシック"/>
            </a:endParaRPr>
          </a:p>
        </p:txBody>
      </p:sp>
      <p:cxnSp>
        <p:nvCxnSpPr>
          <p:cNvPr id="30" name="Straight Connector 29"/>
          <p:cNvCxnSpPr/>
          <p:nvPr>
            <p:custDataLst>
              <p:tags r:id="rId9"/>
            </p:custDataLst>
          </p:nvPr>
        </p:nvCxnSpPr>
        <p:spPr>
          <a:xfrm>
            <a:off x="1531120" y="3789040"/>
            <a:ext cx="745361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Box 13"/>
          <p:cNvSpPr txBox="1">
            <a:spLocks noChangeArrowheads="1"/>
          </p:cNvSpPr>
          <p:nvPr/>
        </p:nvSpPr>
        <p:spPr bwMode="auto">
          <a:xfrm>
            <a:off x="1519441" y="3939746"/>
            <a:ext cx="2493678" cy="1447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1409" lvl="2" indent="-181409" defTabSz="932962" fontAlgn="base">
              <a:spcBef>
                <a:spcPts val="408"/>
              </a:spcBef>
              <a:spcAft>
                <a:spcPct val="0"/>
              </a:spcAft>
              <a:buFont typeface="Arial" panose="020B0604020202020204" pitchFamily="34" charset="0"/>
              <a:buChar char="•"/>
            </a:pPr>
            <a:r>
              <a:rPr lang="en-US" altLang="en-US" sz="1326" dirty="0">
                <a:solidFill>
                  <a:srgbClr val="003896"/>
                </a:solidFill>
                <a:ea typeface="ＭＳ Ｐゴシック"/>
              </a:rPr>
              <a:t>Eskom signed a 10 year Coal Supply Agreement expiring in 2025 knowing that the Mining Right expires 2020.</a:t>
            </a:r>
          </a:p>
          <a:p>
            <a:pPr marL="181409" lvl="2" indent="-181409" defTabSz="932962" fontAlgn="base">
              <a:spcBef>
                <a:spcPts val="408"/>
              </a:spcBef>
              <a:spcAft>
                <a:spcPct val="0"/>
              </a:spcAft>
              <a:buFont typeface="Arial" panose="020B0604020202020204" pitchFamily="34" charset="0"/>
              <a:buChar char="•"/>
            </a:pPr>
            <a:endParaRPr lang="en-US" altLang="en-US" sz="1326" dirty="0">
              <a:solidFill>
                <a:srgbClr val="003896"/>
              </a:solidFill>
              <a:ea typeface="ＭＳ Ｐゴシック"/>
            </a:endParaRPr>
          </a:p>
          <a:p>
            <a:pPr marL="181409" lvl="2" indent="-181409" defTabSz="932962" fontAlgn="base">
              <a:spcBef>
                <a:spcPts val="408"/>
              </a:spcBef>
              <a:spcAft>
                <a:spcPct val="0"/>
              </a:spcAft>
              <a:buFont typeface="Arial" panose="020B0604020202020204" pitchFamily="34" charset="0"/>
              <a:buChar char="•"/>
            </a:pPr>
            <a:endParaRPr lang="en-US" altLang="en-US" sz="1326" dirty="0">
              <a:solidFill>
                <a:srgbClr val="003896"/>
              </a:solidFill>
              <a:ea typeface="ＭＳ Ｐゴシック"/>
            </a:endParaRPr>
          </a:p>
        </p:txBody>
      </p:sp>
      <p:sp>
        <p:nvSpPr>
          <p:cNvPr id="33" name="TextBox 13"/>
          <p:cNvSpPr txBox="1">
            <a:spLocks noChangeArrowheads="1"/>
          </p:cNvSpPr>
          <p:nvPr/>
        </p:nvSpPr>
        <p:spPr bwMode="auto">
          <a:xfrm>
            <a:off x="4266786" y="3861048"/>
            <a:ext cx="4795987" cy="2790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1409" lvl="2" indent="-181409" defTabSz="932962" fontAlgn="base">
              <a:spcBef>
                <a:spcPts val="408"/>
              </a:spcBef>
              <a:spcAft>
                <a:spcPct val="0"/>
              </a:spcAft>
              <a:buFont typeface="Arial" panose="020B0604020202020204" pitchFamily="34" charset="0"/>
              <a:buChar char="•"/>
            </a:pPr>
            <a:r>
              <a:rPr lang="en-US" sz="1350" dirty="0" smtClean="0">
                <a:solidFill>
                  <a:srgbClr val="003896"/>
                </a:solidFill>
                <a:ea typeface="ＭＳ Ｐゴシック"/>
              </a:rPr>
              <a:t>Disagree</a:t>
            </a:r>
            <a:endParaRPr lang="en-US" sz="1350" dirty="0">
              <a:solidFill>
                <a:srgbClr val="003896"/>
              </a:solidFill>
              <a:ea typeface="ＭＳ Ｐゴシック"/>
            </a:endParaRPr>
          </a:p>
          <a:p>
            <a:pPr marL="181409" lvl="2" indent="-181409" defTabSz="932962" fontAlgn="base">
              <a:spcBef>
                <a:spcPts val="408"/>
              </a:spcBef>
              <a:spcAft>
                <a:spcPct val="0"/>
              </a:spcAft>
              <a:buFont typeface="Arial" panose="020B0604020202020204" pitchFamily="34" charset="0"/>
              <a:buChar char="•"/>
            </a:pPr>
            <a:r>
              <a:rPr lang="en-US" sz="1350" dirty="0">
                <a:solidFill>
                  <a:srgbClr val="003896"/>
                </a:solidFill>
                <a:ea typeface="ＭＳ Ｐゴシック"/>
              </a:rPr>
              <a:t>National Treasury was provided with documents as part of the review process which clearly sets out the rationale for the 10 year contract.</a:t>
            </a:r>
          </a:p>
          <a:p>
            <a:pPr marL="181409" lvl="2" indent="-181409" defTabSz="932962" fontAlgn="base">
              <a:spcBef>
                <a:spcPts val="408"/>
              </a:spcBef>
              <a:spcAft>
                <a:spcPct val="0"/>
              </a:spcAft>
              <a:buFont typeface="Arial" panose="020B0604020202020204" pitchFamily="34" charset="0"/>
              <a:buChar char="•"/>
            </a:pPr>
            <a:r>
              <a:rPr lang="en-US" sz="1350" dirty="0">
                <a:solidFill>
                  <a:srgbClr val="003896"/>
                </a:solidFill>
                <a:ea typeface="ＭＳ Ｐゴシック"/>
              </a:rPr>
              <a:t>Eskom conducted technical due diligences on the Brakfontein resource and prefers to contract for Life of Mine where it is beneficial and cost </a:t>
            </a:r>
            <a:r>
              <a:rPr lang="en-US" sz="1350" dirty="0" smtClean="0">
                <a:solidFill>
                  <a:srgbClr val="003896"/>
                </a:solidFill>
                <a:ea typeface="ＭＳ Ｐゴシック"/>
              </a:rPr>
              <a:t>effective to do so which was the case in this instance.</a:t>
            </a:r>
            <a:endParaRPr lang="en-US" sz="1350" dirty="0">
              <a:solidFill>
                <a:srgbClr val="003896"/>
              </a:solidFill>
              <a:ea typeface="ＭＳ Ｐゴシック"/>
            </a:endParaRPr>
          </a:p>
          <a:p>
            <a:pPr marL="181409" lvl="2" indent="-181409" defTabSz="932962" fontAlgn="base">
              <a:spcBef>
                <a:spcPts val="408"/>
              </a:spcBef>
              <a:spcAft>
                <a:spcPct val="0"/>
              </a:spcAft>
              <a:buFont typeface="Arial" panose="020B0604020202020204" pitchFamily="34" charset="0"/>
              <a:buChar char="•"/>
            </a:pPr>
            <a:r>
              <a:rPr lang="en-US" sz="1350" dirty="0">
                <a:solidFill>
                  <a:srgbClr val="003896"/>
                </a:solidFill>
                <a:ea typeface="ＭＳ Ｐゴシック"/>
              </a:rPr>
              <a:t>The mining rights are granted with the option of renewal. </a:t>
            </a:r>
          </a:p>
          <a:p>
            <a:pPr marL="181409" lvl="2" indent="-181409" defTabSz="932962" fontAlgn="base">
              <a:spcBef>
                <a:spcPts val="408"/>
              </a:spcBef>
              <a:spcAft>
                <a:spcPct val="0"/>
              </a:spcAft>
              <a:buFont typeface="Arial" panose="020B0604020202020204" pitchFamily="34" charset="0"/>
              <a:buChar char="•"/>
            </a:pPr>
            <a:r>
              <a:rPr lang="en-US" sz="1350" dirty="0" smtClean="0">
                <a:solidFill>
                  <a:srgbClr val="003896"/>
                </a:solidFill>
                <a:ea typeface="ＭＳ Ｐゴシック"/>
              </a:rPr>
              <a:t>CSA also </a:t>
            </a:r>
            <a:r>
              <a:rPr lang="en-US" sz="1350" dirty="0">
                <a:solidFill>
                  <a:srgbClr val="003896"/>
                </a:solidFill>
                <a:ea typeface="ＭＳ Ｐゴシック"/>
              </a:rPr>
              <a:t>warrants the supplier to ensure they comply with the applicable </a:t>
            </a:r>
            <a:r>
              <a:rPr lang="en-US" sz="1350" dirty="0" smtClean="0">
                <a:solidFill>
                  <a:srgbClr val="003896"/>
                </a:solidFill>
                <a:ea typeface="ＭＳ Ｐゴシック"/>
              </a:rPr>
              <a:t>laws – mining rights – termination of contract will result in non-compliance</a:t>
            </a:r>
            <a:endParaRPr lang="en-US" sz="1350" dirty="0">
              <a:solidFill>
                <a:srgbClr val="003896"/>
              </a:solidFill>
              <a:ea typeface="ＭＳ Ｐゴシック"/>
            </a:endParaRPr>
          </a:p>
        </p:txBody>
      </p:sp>
    </p:spTree>
    <p:extLst>
      <p:ext uri="{BB962C8B-B14F-4D97-AF65-F5344CB8AC3E}">
        <p14:creationId xmlns:p14="http://schemas.microsoft.com/office/powerpoint/2010/main" xmlns="" val="39239766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3" hidden="1"/>
          <p:cNvGraphicFramePr>
            <a:graphicFrameLocks noChangeAspect="1"/>
          </p:cNvGraphicFramePr>
          <p:nvPr>
            <p:extLst>
              <p:ext uri="{D42A27DB-BD31-4B8C-83A1-F6EECF244321}">
                <p14:modId xmlns:p14="http://schemas.microsoft.com/office/powerpoint/2010/main" xmlns="" val="3849418357"/>
              </p:ext>
            </p:extLst>
          </p:nvPr>
        </p:nvGraphicFramePr>
        <p:xfrm>
          <a:off x="1859" y="1791"/>
          <a:ext cx="1587" cy="1587"/>
        </p:xfrm>
        <a:graphic>
          <a:graphicData uri="http://schemas.openxmlformats.org/presentationml/2006/ole">
            <p:oleObj spid="_x0000_s120991" name="think-cell Slide" r:id="rId12" imgW="360" imgH="360" progId="">
              <p:embed/>
            </p:oleObj>
          </a:graphicData>
        </a:graphic>
      </p:graphicFrame>
      <p:sp>
        <p:nvSpPr>
          <p:cNvPr id="8" name="Rectangle 7" hidden="1"/>
          <p:cNvSpPr/>
          <p:nvPr>
            <p:custDataLst>
              <p:tags r:id="rId2"/>
            </p:custDataLst>
          </p:nvPr>
        </p:nvSpPr>
        <p:spPr bwMode="auto">
          <a:xfrm>
            <a:off x="270" y="203"/>
            <a:ext cx="158741" cy="158741"/>
          </a:xfrm>
          <a:prstGeom prst="rect">
            <a:avLst/>
          </a:prstGeom>
          <a:solidFill>
            <a:schemeClr val="tx1"/>
          </a:solidFill>
          <a:ln w="9525">
            <a:solidFill>
              <a:schemeClr val="tx1"/>
            </a:solidFill>
          </a:ln>
          <a:effectLst/>
          <a:extLst>
            <a:ext uri="{AF507438-7753-43E0-B8FC-AC1667EBCBE1}">
              <a14:hiddenEffects xmlns:a14="http://schemas.microsoft.com/office/drawing/2010/main" xmlns="">
                <a:effectLst>
                  <a:outerShdw blurRad="50800" dist="38100" dir="2700000" algn="tl" rotWithShape="0">
                    <a:prstClr val="black">
                      <a:alpha val="40000"/>
                    </a:prst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32962" fontAlgn="base">
              <a:spcBef>
                <a:spcPct val="0"/>
              </a:spcBef>
              <a:spcAft>
                <a:spcPct val="0"/>
              </a:spcAft>
              <a:defRPr/>
            </a:pPr>
            <a:endParaRPr lang="en-ZA" sz="800" dirty="0">
              <a:solidFill>
                <a:srgbClr val="FFFFFF"/>
              </a:solidFill>
              <a:latin typeface="Arial"/>
              <a:ea typeface="ＭＳ Ｐゴシック"/>
              <a:cs typeface="Arial"/>
              <a:sym typeface="+mn-lt"/>
            </a:endParaRPr>
          </a:p>
        </p:txBody>
      </p:sp>
      <p:sp>
        <p:nvSpPr>
          <p:cNvPr id="16" name="Rectangle 15"/>
          <p:cNvSpPr/>
          <p:nvPr/>
        </p:nvSpPr>
        <p:spPr>
          <a:xfrm>
            <a:off x="2128982" y="1197353"/>
            <a:ext cx="6933791" cy="133501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17" rIns="45717" anchor="ctr"/>
          <a:lstStyle/>
          <a:p>
            <a:pPr algn="ctr" defTabSz="932962" fontAlgn="base">
              <a:spcBef>
                <a:spcPts val="400"/>
              </a:spcBef>
              <a:spcAft>
                <a:spcPct val="0"/>
              </a:spcAft>
              <a:defRPr/>
            </a:pPr>
            <a:endParaRPr lang="en-ZA" sz="1326" b="1" dirty="0">
              <a:solidFill>
                <a:srgbClr val="FFFFFF"/>
              </a:solidFill>
              <a:latin typeface="Arial"/>
              <a:ea typeface="ＭＳ Ｐゴシック"/>
              <a:cs typeface="Arial" pitchFamily="34" charset="0"/>
            </a:endParaRPr>
          </a:p>
        </p:txBody>
      </p:sp>
      <p:sp>
        <p:nvSpPr>
          <p:cNvPr id="104468" name="Title 1"/>
          <p:cNvSpPr txBox="1">
            <a:spLocks/>
          </p:cNvSpPr>
          <p:nvPr/>
        </p:nvSpPr>
        <p:spPr bwMode="gray">
          <a:xfrm>
            <a:off x="174885" y="182774"/>
            <a:ext cx="7024273" cy="7159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342900" indent="-22860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685800" indent="-2286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0287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13716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1828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286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2743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2004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defTabSz="932962" fontAlgn="base">
              <a:lnSpc>
                <a:spcPct val="110000"/>
              </a:lnSpc>
              <a:spcBef>
                <a:spcPct val="0"/>
              </a:spcBef>
              <a:spcAft>
                <a:spcPct val="0"/>
              </a:spcAft>
              <a:buSzTx/>
            </a:pPr>
            <a:r>
              <a:rPr lang="en-US" altLang="en-US" sz="2200" dirty="0">
                <a:solidFill>
                  <a:srgbClr val="FFFFFF"/>
                </a:solidFill>
              </a:rPr>
              <a:t>Summary of Draft 2017 National Treasury Report Conclusions and Eskom Comments…continued</a:t>
            </a:r>
            <a:endParaRPr lang="en-ZA" altLang="en-US" sz="2200" dirty="0">
              <a:solidFill>
                <a:srgbClr val="FFFFFF"/>
              </a:solidFill>
            </a:endParaRPr>
          </a:p>
        </p:txBody>
      </p:sp>
      <p:cxnSp>
        <p:nvCxnSpPr>
          <p:cNvPr id="32" name="Straight Connector 31"/>
          <p:cNvCxnSpPr/>
          <p:nvPr>
            <p:custDataLst>
              <p:tags r:id="rId3"/>
            </p:custDataLst>
          </p:nvPr>
        </p:nvCxnSpPr>
        <p:spPr>
          <a:xfrm>
            <a:off x="4421816" y="1323379"/>
            <a:ext cx="0" cy="52525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4"/>
            </p:custDataLst>
          </p:nvPr>
        </p:nvCxnSpPr>
        <p:spPr>
          <a:xfrm>
            <a:off x="158109" y="1483460"/>
            <a:ext cx="881549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2" name="TextBox 41"/>
          <p:cNvSpPr txBox="1">
            <a:spLocks/>
          </p:cNvSpPr>
          <p:nvPr>
            <p:custDataLst>
              <p:tags r:id="rId5"/>
            </p:custDataLst>
          </p:nvPr>
        </p:nvSpPr>
        <p:spPr>
          <a:xfrm>
            <a:off x="4637624" y="1221326"/>
            <a:ext cx="1595312" cy="22614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800"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defTabSz="892799">
              <a:buClr>
                <a:srgbClr val="004086"/>
              </a:buClr>
              <a:buNone/>
            </a:pPr>
            <a:r>
              <a:rPr lang="en-US" sz="1326" b="1" kern="0" dirty="0">
                <a:solidFill>
                  <a:srgbClr val="003896"/>
                </a:solidFill>
                <a:latin typeface="Arial"/>
              </a:rPr>
              <a:t>Eskom Comments</a:t>
            </a:r>
            <a:endParaRPr lang="en-ZA" sz="1326" b="1" kern="0" dirty="0">
              <a:solidFill>
                <a:srgbClr val="003896"/>
              </a:solidFill>
              <a:latin typeface="Arial"/>
            </a:endParaRPr>
          </a:p>
        </p:txBody>
      </p:sp>
      <p:sp>
        <p:nvSpPr>
          <p:cNvPr id="43" name="Rectangle 42"/>
          <p:cNvSpPr/>
          <p:nvPr>
            <p:custDataLst>
              <p:tags r:id="rId6"/>
            </p:custDataLst>
          </p:nvPr>
        </p:nvSpPr>
        <p:spPr>
          <a:xfrm>
            <a:off x="68939" y="1139722"/>
            <a:ext cx="8993834" cy="5436221"/>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2700" tIns="46356" rIns="92700" bIns="46356" rtlCol="0" anchor="ctr"/>
          <a:lstStyle/>
          <a:p>
            <a:pPr algn="ctr" defTabSz="903226"/>
            <a:endParaRPr lang="en-ZA" sz="1326" dirty="0">
              <a:solidFill>
                <a:srgbClr val="003896"/>
              </a:solidFill>
              <a:latin typeface="Arial"/>
              <a:ea typeface="ＭＳ Ｐゴシック"/>
            </a:endParaRPr>
          </a:p>
        </p:txBody>
      </p:sp>
      <p:grpSp>
        <p:nvGrpSpPr>
          <p:cNvPr id="34" name="Group 33"/>
          <p:cNvGrpSpPr>
            <a:grpSpLocks noChangeAspect="1"/>
          </p:cNvGrpSpPr>
          <p:nvPr>
            <p:custDataLst>
              <p:tags r:id="rId7"/>
            </p:custDataLst>
          </p:nvPr>
        </p:nvGrpSpPr>
        <p:grpSpPr bwMode="gray">
          <a:xfrm>
            <a:off x="4266787" y="989017"/>
            <a:ext cx="310058" cy="310040"/>
            <a:chOff x="6325880" y="5762791"/>
            <a:chExt cx="365760" cy="365760"/>
          </a:xfrm>
        </p:grpSpPr>
        <p:sp>
          <p:nvSpPr>
            <p:cNvPr id="35" name="Oval 34"/>
            <p:cNvSpPr/>
            <p:nvPr/>
          </p:nvSpPr>
          <p:spPr bwMode="gray">
            <a:xfrm>
              <a:off x="6325880" y="5762791"/>
              <a:ext cx="365760" cy="365760"/>
            </a:xfrm>
            <a:prstGeom prst="ellipse">
              <a:avLst/>
            </a:prstGeom>
            <a:solidFill>
              <a:schemeClr val="bg1"/>
            </a:solidFill>
            <a:ln w="19050" cap="flat" cmpd="sng" algn="ctr">
              <a:solidFill>
                <a:schemeClr val="accent3"/>
              </a:solidFill>
              <a:prstDash val="solid"/>
            </a:ln>
            <a:effectLst/>
          </p:spPr>
          <p:txBody>
            <a:bodyPr rtlCol="0" anchor="ctr"/>
            <a:lstStyle/>
            <a:p>
              <a:pPr algn="ctr" defTabSz="888543">
                <a:defRPr/>
              </a:pPr>
              <a:endParaRPr lang="en-US" sz="1326" kern="0" dirty="0">
                <a:solidFill>
                  <a:srgbClr val="003896"/>
                </a:solidFill>
                <a:latin typeface="Arial"/>
                <a:ea typeface="ＭＳ Ｐゴシック"/>
              </a:endParaRPr>
            </a:p>
          </p:txBody>
        </p:sp>
        <p:grpSp>
          <p:nvGrpSpPr>
            <p:cNvPr id="36" name="Group 35"/>
            <p:cNvGrpSpPr/>
            <p:nvPr>
              <p:custDataLst>
                <p:tags r:id="rId10"/>
              </p:custDataLst>
            </p:nvPr>
          </p:nvGrpSpPr>
          <p:grpSpPr bwMode="gray">
            <a:xfrm>
              <a:off x="6366900" y="5851303"/>
              <a:ext cx="256411" cy="188721"/>
              <a:chOff x="5519452" y="3842652"/>
              <a:chExt cx="378904" cy="495782"/>
            </a:xfrm>
          </p:grpSpPr>
          <p:sp>
            <p:nvSpPr>
              <p:cNvPr id="37" name="Chevron 36"/>
              <p:cNvSpPr/>
              <p:nvPr/>
            </p:nvSpPr>
            <p:spPr bwMode="gray">
              <a:xfrm>
                <a:off x="5519452" y="3892550"/>
                <a:ext cx="192024" cy="395986"/>
              </a:xfrm>
              <a:prstGeom prst="chevron">
                <a:avLst>
                  <a:gd name="adj" fmla="val 37528"/>
                </a:avLst>
              </a:prstGeom>
              <a:solidFill>
                <a:schemeClr val="accent3"/>
              </a:solidFill>
              <a:ln w="9525" cap="flat" cmpd="sng" algn="ctr">
                <a:solidFill>
                  <a:srgbClr val="FFFFFF"/>
                </a:solidFill>
                <a:prstDash val="solid"/>
              </a:ln>
              <a:effectLst/>
            </p:spPr>
            <p:txBody>
              <a:bodyPr rtlCol="0" anchor="ctr"/>
              <a:lstStyle/>
              <a:p>
                <a:pPr algn="ctr" defTabSz="888543">
                  <a:defRPr/>
                </a:pPr>
                <a:endParaRPr lang="en-US" sz="1326" kern="0" dirty="0">
                  <a:solidFill>
                    <a:srgbClr val="003896"/>
                  </a:solidFill>
                  <a:latin typeface="Arial"/>
                  <a:ea typeface="ＭＳ Ｐゴシック"/>
                </a:endParaRPr>
              </a:p>
            </p:txBody>
          </p:sp>
          <p:sp>
            <p:nvSpPr>
              <p:cNvPr id="38" name="Chevron 37"/>
              <p:cNvSpPr/>
              <p:nvPr/>
            </p:nvSpPr>
            <p:spPr bwMode="gray">
              <a:xfrm>
                <a:off x="5657938" y="3842652"/>
                <a:ext cx="240418" cy="495782"/>
              </a:xfrm>
              <a:prstGeom prst="chevron">
                <a:avLst>
                  <a:gd name="adj" fmla="val 37528"/>
                </a:avLst>
              </a:prstGeom>
              <a:solidFill>
                <a:schemeClr val="accent4"/>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888543">
                  <a:defRPr/>
                </a:pPr>
                <a:endParaRPr lang="en-US" sz="1326" kern="0" dirty="0">
                  <a:solidFill>
                    <a:srgbClr val="003896"/>
                  </a:solidFill>
                  <a:latin typeface="Arial"/>
                  <a:ea typeface="ＭＳ Ｐゴシック"/>
                </a:endParaRPr>
              </a:p>
            </p:txBody>
          </p:sp>
        </p:grpSp>
      </p:grpSp>
      <p:sp>
        <p:nvSpPr>
          <p:cNvPr id="48" name="Rectangle 47"/>
          <p:cNvSpPr/>
          <p:nvPr/>
        </p:nvSpPr>
        <p:spPr>
          <a:xfrm>
            <a:off x="161175" y="1555770"/>
            <a:ext cx="1269093" cy="4897295"/>
          </a:xfrm>
          <a:prstGeom prst="rect">
            <a:avLst/>
          </a:prstGeom>
          <a:solidFill>
            <a:schemeClr val="accent1"/>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7994" tIns="0" rIns="107994" bIns="0" numCol="1" anchor="ctr" anchorCtr="0" compatLnSpc="1">
            <a:prstTxWarp prst="textNoShape">
              <a:avLst/>
            </a:prstTxWarp>
            <a:noAutofit/>
          </a:bodyPr>
          <a:lstStyle/>
          <a:p>
            <a:pPr marL="93653" lvl="1" defTabSz="932962" fontAlgn="base">
              <a:spcBef>
                <a:spcPct val="0"/>
              </a:spcBef>
              <a:spcAft>
                <a:spcPct val="0"/>
              </a:spcAft>
            </a:pPr>
            <a:r>
              <a:rPr lang="en-US" altLang="en-US" sz="1326" b="1" dirty="0">
                <a:solidFill>
                  <a:srgbClr val="003896"/>
                </a:solidFill>
                <a:latin typeface="Arial" charset="0"/>
                <a:ea typeface="ＭＳ Ｐゴシック"/>
              </a:rPr>
              <a:t>Coal Supply Agreement (CSA)</a:t>
            </a:r>
          </a:p>
        </p:txBody>
      </p:sp>
      <p:cxnSp>
        <p:nvCxnSpPr>
          <p:cNvPr id="23" name="Straight Connector 22"/>
          <p:cNvCxnSpPr/>
          <p:nvPr>
            <p:custDataLst>
              <p:tags r:id="rId8"/>
            </p:custDataLst>
          </p:nvPr>
        </p:nvCxnSpPr>
        <p:spPr>
          <a:xfrm>
            <a:off x="1519988" y="3641604"/>
            <a:ext cx="745361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TextBox 23"/>
          <p:cNvSpPr txBox="1">
            <a:spLocks/>
          </p:cNvSpPr>
          <p:nvPr>
            <p:custDataLst>
              <p:tags r:id="rId9"/>
            </p:custDataLst>
          </p:nvPr>
        </p:nvSpPr>
        <p:spPr>
          <a:xfrm>
            <a:off x="1760308" y="1233524"/>
            <a:ext cx="1038881" cy="22614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800"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defTabSz="892799">
              <a:buClr>
                <a:srgbClr val="004086"/>
              </a:buClr>
              <a:buNone/>
            </a:pPr>
            <a:r>
              <a:rPr lang="en-US" sz="1326" b="1" kern="0" dirty="0">
                <a:solidFill>
                  <a:srgbClr val="003896"/>
                </a:solidFill>
                <a:latin typeface="Arial"/>
              </a:rPr>
              <a:t>Findings</a:t>
            </a:r>
            <a:endParaRPr lang="en-ZA" sz="1326" b="1" kern="0" dirty="0">
              <a:solidFill>
                <a:srgbClr val="003896"/>
              </a:solidFill>
              <a:latin typeface="Arial"/>
            </a:endParaRPr>
          </a:p>
        </p:txBody>
      </p:sp>
      <p:sp>
        <p:nvSpPr>
          <p:cNvPr id="27" name="TextBox 13"/>
          <p:cNvSpPr txBox="1">
            <a:spLocks noChangeArrowheads="1"/>
          </p:cNvSpPr>
          <p:nvPr/>
        </p:nvSpPr>
        <p:spPr bwMode="auto">
          <a:xfrm>
            <a:off x="4606521" y="1466710"/>
            <a:ext cx="4300701" cy="2133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1409" lvl="2" indent="-181409" defTabSz="932962" fontAlgn="base">
              <a:spcBef>
                <a:spcPts val="408"/>
              </a:spcBef>
              <a:spcAft>
                <a:spcPct val="0"/>
              </a:spcAft>
              <a:buFont typeface="Arial" panose="020B0604020202020204" pitchFamily="34" charset="0"/>
              <a:buChar char="•"/>
            </a:pPr>
            <a:r>
              <a:rPr lang="en-US" sz="1326" dirty="0" smtClean="0">
                <a:solidFill>
                  <a:srgbClr val="003896"/>
                </a:solidFill>
                <a:ea typeface="ＭＳ Ｐゴシック"/>
              </a:rPr>
              <a:t>Disagree</a:t>
            </a:r>
          </a:p>
          <a:p>
            <a:pPr marL="181409" lvl="2" indent="-181409" defTabSz="932962" fontAlgn="base">
              <a:spcBef>
                <a:spcPts val="408"/>
              </a:spcBef>
              <a:spcAft>
                <a:spcPct val="0"/>
              </a:spcAft>
              <a:buFont typeface="Arial" panose="020B0604020202020204" pitchFamily="34" charset="0"/>
              <a:buChar char="•"/>
            </a:pPr>
            <a:r>
              <a:rPr lang="en-US" sz="1326" dirty="0" smtClean="0">
                <a:solidFill>
                  <a:srgbClr val="003896"/>
                </a:solidFill>
                <a:ea typeface="ＭＳ Ｐゴシック"/>
              </a:rPr>
              <a:t>Eskom has not received sufficient evidence from NT regarding the context of their conclusion </a:t>
            </a:r>
          </a:p>
          <a:p>
            <a:pPr marL="181409" lvl="2" indent="-181409" defTabSz="932962" fontAlgn="base">
              <a:spcBef>
                <a:spcPts val="408"/>
              </a:spcBef>
              <a:spcAft>
                <a:spcPct val="0"/>
              </a:spcAft>
              <a:buFont typeface="Arial" panose="020B0604020202020204" pitchFamily="34" charset="0"/>
              <a:buChar char="•"/>
            </a:pPr>
            <a:r>
              <a:rPr lang="en-US" sz="1326" dirty="0" smtClean="0">
                <a:solidFill>
                  <a:srgbClr val="003896"/>
                </a:solidFill>
                <a:ea typeface="ＭＳ Ｐゴシック"/>
              </a:rPr>
              <a:t>The comment made by the CEO on the 31 August 2016 in Parliament related to coal qualities and as has been discussed in this presentation coal qualities for the Brakfontein mine comply with the CSA</a:t>
            </a:r>
            <a:endParaRPr lang="en-US" sz="1326" dirty="0">
              <a:solidFill>
                <a:srgbClr val="003896"/>
              </a:solidFill>
              <a:ea typeface="ＭＳ Ｐゴシック"/>
            </a:endParaRPr>
          </a:p>
          <a:p>
            <a:pPr marL="181409" lvl="2" indent="-181409" defTabSz="932962" fontAlgn="base">
              <a:spcBef>
                <a:spcPts val="408"/>
              </a:spcBef>
              <a:spcAft>
                <a:spcPct val="0"/>
              </a:spcAft>
              <a:buFont typeface="Arial" panose="020B0604020202020204" pitchFamily="34" charset="0"/>
              <a:buChar char="•"/>
            </a:pPr>
            <a:endParaRPr lang="en-US" sz="1326" dirty="0">
              <a:solidFill>
                <a:srgbClr val="003896"/>
              </a:solidFill>
              <a:ea typeface="ＭＳ Ｐゴシック"/>
            </a:endParaRPr>
          </a:p>
          <a:p>
            <a:pPr marL="181409" lvl="2" indent="-181409" defTabSz="932962" fontAlgn="base">
              <a:spcBef>
                <a:spcPts val="408"/>
              </a:spcBef>
              <a:spcAft>
                <a:spcPct val="0"/>
              </a:spcAft>
              <a:buFont typeface="Arial" panose="020B0604020202020204" pitchFamily="34" charset="0"/>
              <a:buChar char="•"/>
            </a:pPr>
            <a:endParaRPr lang="en-US" sz="1326" dirty="0">
              <a:solidFill>
                <a:srgbClr val="003896"/>
              </a:solidFill>
              <a:ea typeface="ＭＳ Ｐゴシック"/>
            </a:endParaRPr>
          </a:p>
        </p:txBody>
      </p:sp>
      <p:sp>
        <p:nvSpPr>
          <p:cNvPr id="28" name="TextBox 13"/>
          <p:cNvSpPr txBox="1">
            <a:spLocks noChangeArrowheads="1"/>
          </p:cNvSpPr>
          <p:nvPr/>
        </p:nvSpPr>
        <p:spPr bwMode="auto">
          <a:xfrm>
            <a:off x="1515197" y="3918805"/>
            <a:ext cx="2836651" cy="1880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1409" lvl="2" indent="-181409" defTabSz="932962" fontAlgn="base">
              <a:spcBef>
                <a:spcPts val="408"/>
              </a:spcBef>
              <a:spcAft>
                <a:spcPct val="0"/>
              </a:spcAft>
              <a:buFont typeface="Arial" panose="020B0604020202020204" pitchFamily="34" charset="0"/>
              <a:buChar char="•"/>
            </a:pPr>
            <a:endParaRPr lang="en-US" altLang="en-US" sz="102" dirty="0">
              <a:solidFill>
                <a:srgbClr val="003896"/>
              </a:solidFill>
              <a:ea typeface="ＭＳ Ｐゴシック"/>
            </a:endParaRPr>
          </a:p>
          <a:p>
            <a:pPr marL="181409" lvl="2" indent="-181409" defTabSz="932962" fontAlgn="base">
              <a:spcBef>
                <a:spcPts val="408"/>
              </a:spcBef>
              <a:spcAft>
                <a:spcPct val="0"/>
              </a:spcAft>
              <a:buFont typeface="Arial" panose="020B0604020202020204" pitchFamily="34" charset="0"/>
              <a:buChar char="•"/>
            </a:pPr>
            <a:r>
              <a:rPr lang="en-US" altLang="en-US" sz="1326" dirty="0">
                <a:solidFill>
                  <a:srgbClr val="003896"/>
                </a:solidFill>
                <a:ea typeface="ＭＳ Ｐゴシック"/>
              </a:rPr>
              <a:t>Eskom made payments to Tegeta before correcting the non-compliance with conditions of the CSA and payments made to Tegeta for Brakfontein coal should be regarded as irregular expenditure.</a:t>
            </a:r>
          </a:p>
          <a:p>
            <a:pPr marL="181409" lvl="2" indent="-181409" defTabSz="932962" fontAlgn="base">
              <a:spcBef>
                <a:spcPts val="408"/>
              </a:spcBef>
              <a:spcAft>
                <a:spcPct val="0"/>
              </a:spcAft>
              <a:buFont typeface="Arial" panose="020B0604020202020204" pitchFamily="34" charset="0"/>
              <a:buChar char="•"/>
            </a:pPr>
            <a:endParaRPr lang="en-US" altLang="en-US" sz="1326" dirty="0">
              <a:solidFill>
                <a:srgbClr val="003896"/>
              </a:solidFill>
              <a:ea typeface="ＭＳ Ｐゴシック"/>
            </a:endParaRPr>
          </a:p>
        </p:txBody>
      </p:sp>
      <p:sp>
        <p:nvSpPr>
          <p:cNvPr id="29" name="TextBox 13"/>
          <p:cNvSpPr txBox="1">
            <a:spLocks noChangeArrowheads="1"/>
          </p:cNvSpPr>
          <p:nvPr/>
        </p:nvSpPr>
        <p:spPr bwMode="auto">
          <a:xfrm>
            <a:off x="4449963" y="3745559"/>
            <a:ext cx="4612810" cy="3511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1409" lvl="2" indent="-181409" defTabSz="932962" fontAlgn="base">
              <a:spcBef>
                <a:spcPts val="408"/>
              </a:spcBef>
              <a:spcAft>
                <a:spcPct val="0"/>
              </a:spcAft>
              <a:buFont typeface="Arial" panose="020B0604020202020204" pitchFamily="34" charset="0"/>
              <a:buChar char="•"/>
            </a:pPr>
            <a:r>
              <a:rPr lang="en-US" sz="1326" dirty="0" smtClean="0">
                <a:solidFill>
                  <a:srgbClr val="003896"/>
                </a:solidFill>
                <a:ea typeface="ＭＳ Ｐゴシック"/>
              </a:rPr>
              <a:t>Disagree</a:t>
            </a:r>
          </a:p>
          <a:p>
            <a:pPr marL="181409" lvl="2" indent="-181409" defTabSz="932962" fontAlgn="base">
              <a:spcBef>
                <a:spcPts val="408"/>
              </a:spcBef>
              <a:spcAft>
                <a:spcPct val="0"/>
              </a:spcAft>
              <a:buFont typeface="Arial" panose="020B0604020202020204" pitchFamily="34" charset="0"/>
              <a:buChar char="•"/>
            </a:pPr>
            <a:r>
              <a:rPr lang="en-US" sz="1326" dirty="0">
                <a:solidFill>
                  <a:srgbClr val="003896"/>
                </a:solidFill>
              </a:rPr>
              <a:t>Eskom’s legal perspective has been explained </a:t>
            </a:r>
          </a:p>
          <a:p>
            <a:pPr marL="181409" lvl="2" indent="-181409" defTabSz="932962" fontAlgn="base">
              <a:spcBef>
                <a:spcPts val="408"/>
              </a:spcBef>
              <a:spcAft>
                <a:spcPct val="0"/>
              </a:spcAft>
              <a:buFont typeface="Arial" panose="020B0604020202020204" pitchFamily="34" charset="0"/>
              <a:buChar char="•"/>
            </a:pPr>
            <a:r>
              <a:rPr lang="en-US" sz="1326" dirty="0" smtClean="0">
                <a:solidFill>
                  <a:srgbClr val="003896"/>
                </a:solidFill>
                <a:ea typeface="ＭＳ Ｐゴシック"/>
              </a:rPr>
              <a:t>The </a:t>
            </a:r>
            <a:r>
              <a:rPr lang="en-US" sz="1326" dirty="0">
                <a:solidFill>
                  <a:srgbClr val="003896"/>
                </a:solidFill>
                <a:ea typeface="ＭＳ Ｐゴシック"/>
              </a:rPr>
              <a:t>payments are regulated by the clauses in the Coal Supply Agreement</a:t>
            </a:r>
            <a:r>
              <a:rPr lang="en-US" sz="1326" dirty="0" smtClean="0">
                <a:solidFill>
                  <a:srgbClr val="003896"/>
                </a:solidFill>
                <a:ea typeface="ＭＳ Ｐゴシック"/>
              </a:rPr>
              <a:t>.</a:t>
            </a:r>
          </a:p>
          <a:p>
            <a:pPr marL="181409" lvl="2" indent="-181409" defTabSz="932962" fontAlgn="base">
              <a:spcBef>
                <a:spcPts val="408"/>
              </a:spcBef>
              <a:spcAft>
                <a:spcPct val="0"/>
              </a:spcAft>
              <a:buFont typeface="Arial" panose="020B0604020202020204" pitchFamily="34" charset="0"/>
              <a:buChar char="•"/>
            </a:pPr>
            <a:r>
              <a:rPr lang="en-US" sz="1326" dirty="0">
                <a:solidFill>
                  <a:srgbClr val="003896"/>
                </a:solidFill>
                <a:ea typeface="ＭＳ Ｐゴシック"/>
              </a:rPr>
              <a:t>All the coal that is supplied to Eskom in relation to Brakfontein Colliery is pre-certified as per the provisions of the CSA. As part of the contract management process for coal, any Reject Coal was not paid for by Eskom. </a:t>
            </a:r>
          </a:p>
          <a:p>
            <a:pPr marL="181409" lvl="2" indent="-181409" defTabSz="932962" fontAlgn="base">
              <a:spcBef>
                <a:spcPts val="408"/>
              </a:spcBef>
              <a:spcAft>
                <a:spcPct val="0"/>
              </a:spcAft>
              <a:buFont typeface="Arial" panose="020B0604020202020204" pitchFamily="34" charset="0"/>
              <a:buChar char="•"/>
            </a:pPr>
            <a:r>
              <a:rPr lang="en-US" sz="1326" dirty="0">
                <a:solidFill>
                  <a:srgbClr val="003896"/>
                </a:solidFill>
                <a:ea typeface="ＭＳ Ｐゴシック"/>
              </a:rPr>
              <a:t>Eskom provided National Treasury with various documents which demonstrates that the coal consignments not classified as Contract Coal were rejected and not paid for.</a:t>
            </a:r>
          </a:p>
          <a:p>
            <a:pPr marL="181409" lvl="2" indent="-181409" defTabSz="932962" fontAlgn="base">
              <a:spcBef>
                <a:spcPts val="408"/>
              </a:spcBef>
              <a:spcAft>
                <a:spcPct val="0"/>
              </a:spcAft>
              <a:buFont typeface="Arial" panose="020B0604020202020204" pitchFamily="34" charset="0"/>
              <a:buChar char="•"/>
            </a:pPr>
            <a:endParaRPr lang="en-US" sz="1326" dirty="0">
              <a:solidFill>
                <a:srgbClr val="003896"/>
              </a:solidFill>
              <a:ea typeface="ＭＳ Ｐゴシック"/>
            </a:endParaRPr>
          </a:p>
          <a:p>
            <a:pPr marL="181409" lvl="2" indent="-181409" defTabSz="932962" fontAlgn="base">
              <a:spcBef>
                <a:spcPts val="408"/>
              </a:spcBef>
              <a:spcAft>
                <a:spcPct val="0"/>
              </a:spcAft>
              <a:buFont typeface="Arial" panose="020B0604020202020204" pitchFamily="34" charset="0"/>
              <a:buChar char="•"/>
            </a:pPr>
            <a:endParaRPr lang="en-US" sz="1326" dirty="0">
              <a:solidFill>
                <a:srgbClr val="003896"/>
              </a:solidFill>
              <a:ea typeface="ＭＳ Ｐゴシック"/>
            </a:endParaRPr>
          </a:p>
          <a:p>
            <a:pPr marL="181409" lvl="2" indent="-181409" defTabSz="932962" fontAlgn="base">
              <a:spcBef>
                <a:spcPts val="408"/>
              </a:spcBef>
              <a:spcAft>
                <a:spcPct val="0"/>
              </a:spcAft>
              <a:buFont typeface="Arial" panose="020B0604020202020204" pitchFamily="34" charset="0"/>
              <a:buChar char="•"/>
            </a:pPr>
            <a:endParaRPr lang="en-US" sz="1326" dirty="0">
              <a:solidFill>
                <a:srgbClr val="003896"/>
              </a:solidFill>
              <a:ea typeface="ＭＳ Ｐゴシック"/>
            </a:endParaRPr>
          </a:p>
        </p:txBody>
      </p:sp>
      <p:sp>
        <p:nvSpPr>
          <p:cNvPr id="30" name="TextBox 13"/>
          <p:cNvSpPr txBox="1">
            <a:spLocks noChangeArrowheads="1"/>
          </p:cNvSpPr>
          <p:nvPr/>
        </p:nvSpPr>
        <p:spPr bwMode="auto">
          <a:xfrm>
            <a:off x="1529550" y="1449961"/>
            <a:ext cx="2836651" cy="1672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1409" lvl="2" indent="-181409" defTabSz="932962" fontAlgn="base">
              <a:spcBef>
                <a:spcPts val="408"/>
              </a:spcBef>
              <a:spcAft>
                <a:spcPct val="0"/>
              </a:spcAft>
              <a:buFont typeface="Arial" panose="020B0604020202020204" pitchFamily="34" charset="0"/>
              <a:buChar char="•"/>
            </a:pPr>
            <a:endParaRPr lang="en-US" altLang="en-US" sz="102" dirty="0">
              <a:solidFill>
                <a:srgbClr val="003896"/>
              </a:solidFill>
              <a:ea typeface="ＭＳ Ｐゴシック"/>
            </a:endParaRPr>
          </a:p>
          <a:p>
            <a:pPr marL="181409" lvl="2" indent="-181409" defTabSz="932962" fontAlgn="base">
              <a:spcBef>
                <a:spcPts val="408"/>
              </a:spcBef>
              <a:spcAft>
                <a:spcPct val="0"/>
              </a:spcAft>
              <a:buFont typeface="Arial" panose="020B0604020202020204" pitchFamily="34" charset="0"/>
              <a:buChar char="•"/>
            </a:pPr>
            <a:r>
              <a:rPr lang="en-US" altLang="en-US" sz="1326" dirty="0">
                <a:solidFill>
                  <a:srgbClr val="003896"/>
                </a:solidFill>
                <a:ea typeface="ＭＳ Ｐゴシック"/>
              </a:rPr>
              <a:t>The CEO gave assurance that Brakfontein supplies and continues to supply coal that conforms to the CSA despite ample evidence available that there was non compliance.</a:t>
            </a:r>
          </a:p>
          <a:p>
            <a:pPr marL="181409" lvl="2" indent="-181409" defTabSz="932962" fontAlgn="base">
              <a:spcBef>
                <a:spcPts val="408"/>
              </a:spcBef>
              <a:spcAft>
                <a:spcPct val="0"/>
              </a:spcAft>
              <a:buFont typeface="Arial" panose="020B0604020202020204" pitchFamily="34" charset="0"/>
              <a:buChar char="•"/>
            </a:pPr>
            <a:endParaRPr lang="en-US" altLang="en-US" sz="1326" dirty="0">
              <a:solidFill>
                <a:srgbClr val="003896"/>
              </a:solidFill>
              <a:ea typeface="ＭＳ Ｐゴシック"/>
            </a:endParaRPr>
          </a:p>
        </p:txBody>
      </p:sp>
    </p:spTree>
    <p:extLst>
      <p:ext uri="{BB962C8B-B14F-4D97-AF65-F5344CB8AC3E}">
        <p14:creationId xmlns:p14="http://schemas.microsoft.com/office/powerpoint/2010/main" xmlns="" val="572904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3" hidden="1"/>
          <p:cNvGraphicFramePr>
            <a:graphicFrameLocks noChangeAspect="1"/>
          </p:cNvGraphicFramePr>
          <p:nvPr>
            <p:extLst/>
          </p:nvPr>
        </p:nvGraphicFramePr>
        <p:xfrm>
          <a:off x="1859" y="1791"/>
          <a:ext cx="1587" cy="1587"/>
        </p:xfrm>
        <a:graphic>
          <a:graphicData uri="http://schemas.openxmlformats.org/presentationml/2006/ole">
            <p:oleObj spid="_x0000_s171144" name="think-cell Slide" r:id="rId11" imgW="360" imgH="360" progId="">
              <p:embed/>
            </p:oleObj>
          </a:graphicData>
        </a:graphic>
      </p:graphicFrame>
      <p:sp>
        <p:nvSpPr>
          <p:cNvPr id="8" name="Rectangle 7" hidden="1"/>
          <p:cNvSpPr/>
          <p:nvPr>
            <p:custDataLst>
              <p:tags r:id="rId2"/>
            </p:custDataLst>
          </p:nvPr>
        </p:nvSpPr>
        <p:spPr bwMode="auto">
          <a:xfrm>
            <a:off x="270" y="203"/>
            <a:ext cx="158741" cy="158741"/>
          </a:xfrm>
          <a:prstGeom prst="rect">
            <a:avLst/>
          </a:prstGeom>
          <a:solidFill>
            <a:schemeClr val="tx1"/>
          </a:solidFill>
          <a:ln w="9525">
            <a:solidFill>
              <a:schemeClr val="tx1"/>
            </a:solidFill>
          </a:ln>
          <a:effectLst/>
          <a:extLst>
            <a:ext uri="{AF507438-7753-43E0-B8FC-AC1667EBCBE1}">
              <a14:hiddenEffects xmlns:a14="http://schemas.microsoft.com/office/drawing/2010/main" xmlns="">
                <a:effectLst>
                  <a:outerShdw blurRad="50800" dist="38100" dir="2700000" algn="tl" rotWithShape="0">
                    <a:prstClr val="black">
                      <a:alpha val="40000"/>
                    </a:prst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marL="0" marR="0" lvl="0" indent="0" algn="ctr" defTabSz="932962" rtl="0" eaLnBrk="1" fontAlgn="base" latinLnBrk="0" hangingPunct="1">
              <a:lnSpc>
                <a:spcPct val="100000"/>
              </a:lnSpc>
              <a:spcBef>
                <a:spcPct val="0"/>
              </a:spcBef>
              <a:spcAft>
                <a:spcPct val="0"/>
              </a:spcAft>
              <a:buClrTx/>
              <a:buSzTx/>
              <a:buFontTx/>
              <a:buNone/>
              <a:tabLst/>
              <a:defRPr/>
            </a:pPr>
            <a:endParaRPr kumimoji="0" lang="en-ZA" sz="800" b="0" i="0" u="none" strike="noStrike" kern="1200" cap="none" spc="0" normalizeH="0" baseline="0" noProof="0" dirty="0">
              <a:ln>
                <a:noFill/>
              </a:ln>
              <a:solidFill>
                <a:srgbClr val="FFFFFF"/>
              </a:solidFill>
              <a:effectLst/>
              <a:uLnTx/>
              <a:uFillTx/>
              <a:latin typeface="Arial"/>
              <a:ea typeface="ＭＳ Ｐゴシック"/>
              <a:cs typeface="Arial"/>
              <a:sym typeface="+mn-lt"/>
            </a:endParaRPr>
          </a:p>
        </p:txBody>
      </p:sp>
      <p:sp>
        <p:nvSpPr>
          <p:cNvPr id="16" name="Rectangle 15"/>
          <p:cNvSpPr/>
          <p:nvPr/>
        </p:nvSpPr>
        <p:spPr>
          <a:xfrm>
            <a:off x="2128982" y="1197353"/>
            <a:ext cx="6933791" cy="133501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17" rIns="45717" anchor="ctr"/>
          <a:lstStyle/>
          <a:p>
            <a:pPr marL="0" marR="0" lvl="0" indent="0" algn="ctr" defTabSz="932962" rtl="0" eaLnBrk="1" fontAlgn="base" latinLnBrk="0" hangingPunct="1">
              <a:lnSpc>
                <a:spcPct val="100000"/>
              </a:lnSpc>
              <a:spcBef>
                <a:spcPts val="400"/>
              </a:spcBef>
              <a:spcAft>
                <a:spcPct val="0"/>
              </a:spcAft>
              <a:buClrTx/>
              <a:buSzTx/>
              <a:buFontTx/>
              <a:buNone/>
              <a:tabLst/>
              <a:defRPr/>
            </a:pPr>
            <a:endParaRPr kumimoji="0" lang="en-ZA" sz="1400" b="1" i="0" u="none" strike="noStrike" kern="1200" cap="none" spc="0" normalizeH="0" baseline="0" noProof="0" dirty="0">
              <a:ln>
                <a:noFill/>
              </a:ln>
              <a:solidFill>
                <a:srgbClr val="FFFFFF"/>
              </a:solidFill>
              <a:effectLst/>
              <a:uLnTx/>
              <a:uFillTx/>
              <a:latin typeface="Arial"/>
              <a:ea typeface="ＭＳ Ｐゴシック"/>
              <a:cs typeface="Arial" pitchFamily="34" charset="0"/>
            </a:endParaRPr>
          </a:p>
        </p:txBody>
      </p:sp>
      <p:sp>
        <p:nvSpPr>
          <p:cNvPr id="104468" name="Title 1"/>
          <p:cNvSpPr txBox="1">
            <a:spLocks/>
          </p:cNvSpPr>
          <p:nvPr/>
        </p:nvSpPr>
        <p:spPr bwMode="gray">
          <a:xfrm>
            <a:off x="174885" y="182774"/>
            <a:ext cx="7024273" cy="7159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342900" indent="-22860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685800" indent="-2286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0287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13716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1828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286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2743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2004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defTabSz="932962" fontAlgn="base">
              <a:lnSpc>
                <a:spcPct val="110000"/>
              </a:lnSpc>
              <a:spcBef>
                <a:spcPct val="0"/>
              </a:spcBef>
              <a:spcAft>
                <a:spcPct val="0"/>
              </a:spcAft>
              <a:buSzTx/>
            </a:pPr>
            <a:r>
              <a:rPr lang="en-US" altLang="en-US" sz="2200" dirty="0">
                <a:solidFill>
                  <a:srgbClr val="FFFFFF"/>
                </a:solidFill>
              </a:rPr>
              <a:t>Summary of Draft 2017 National Treasury Report Conclusions and Eskom Comments…continued</a:t>
            </a:r>
            <a:endParaRPr lang="en-ZA" altLang="en-US" sz="2200" dirty="0">
              <a:solidFill>
                <a:srgbClr val="FFFFFF"/>
              </a:solidFill>
            </a:endParaRPr>
          </a:p>
        </p:txBody>
      </p:sp>
      <p:cxnSp>
        <p:nvCxnSpPr>
          <p:cNvPr id="32" name="Straight Connector 31"/>
          <p:cNvCxnSpPr/>
          <p:nvPr>
            <p:custDataLst>
              <p:tags r:id="rId3"/>
            </p:custDataLst>
          </p:nvPr>
        </p:nvCxnSpPr>
        <p:spPr>
          <a:xfrm>
            <a:off x="4421816" y="1323379"/>
            <a:ext cx="0" cy="52525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4"/>
            </p:custDataLst>
          </p:nvPr>
        </p:nvCxnSpPr>
        <p:spPr>
          <a:xfrm>
            <a:off x="158109" y="1483460"/>
            <a:ext cx="881549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2" name="TextBox 41"/>
          <p:cNvSpPr txBox="1">
            <a:spLocks/>
          </p:cNvSpPr>
          <p:nvPr>
            <p:custDataLst>
              <p:tags r:id="rId5"/>
            </p:custDataLst>
          </p:nvPr>
        </p:nvSpPr>
        <p:spPr>
          <a:xfrm>
            <a:off x="4637624" y="1214058"/>
            <a:ext cx="1595312" cy="23341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800"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marR="0" lvl="1" indent="0" algn="l" defTabSz="892799" rtl="0" eaLnBrk="1" fontAlgn="auto" latinLnBrk="0" hangingPunct="1">
              <a:lnSpc>
                <a:spcPct val="100000"/>
              </a:lnSpc>
              <a:spcBef>
                <a:spcPts val="0"/>
              </a:spcBef>
              <a:spcAft>
                <a:spcPts val="0"/>
              </a:spcAft>
              <a:buClr>
                <a:srgbClr val="004086"/>
              </a:buClr>
              <a:buSzPct val="125000"/>
              <a:buFont typeface="Arial" pitchFamily="34" charset="0"/>
              <a:buNone/>
              <a:tabLst/>
              <a:defRPr/>
            </a:pPr>
            <a:r>
              <a:rPr kumimoji="0" lang="en-US" sz="1400" b="1" i="0" u="none" strike="noStrike" kern="0" cap="none" spc="0" normalizeH="0" baseline="0" noProof="0" dirty="0" smtClean="0">
                <a:ln>
                  <a:noFill/>
                </a:ln>
                <a:solidFill>
                  <a:srgbClr val="003896"/>
                </a:solidFill>
                <a:effectLst/>
                <a:uLnTx/>
                <a:uFillTx/>
                <a:latin typeface="Arial"/>
                <a:ea typeface="Arial Unicode MS" pitchFamily="34" charset="-128"/>
                <a:cs typeface="Arial Unicode MS" pitchFamily="34" charset="-128"/>
              </a:rPr>
              <a:t>Response</a:t>
            </a:r>
            <a:endParaRPr kumimoji="0" lang="en-ZA" sz="1400" b="1" i="0" u="none" strike="noStrike" kern="0" cap="none" spc="0" normalizeH="0" baseline="0" noProof="0" dirty="0">
              <a:ln>
                <a:noFill/>
              </a:ln>
              <a:solidFill>
                <a:srgbClr val="003896"/>
              </a:solidFill>
              <a:effectLst/>
              <a:uLnTx/>
              <a:uFillTx/>
              <a:latin typeface="Arial"/>
              <a:ea typeface="Arial Unicode MS" pitchFamily="34" charset="-128"/>
              <a:cs typeface="Arial Unicode MS" pitchFamily="34" charset="-128"/>
            </a:endParaRPr>
          </a:p>
        </p:txBody>
      </p:sp>
      <p:sp>
        <p:nvSpPr>
          <p:cNvPr id="43" name="Rectangle 42"/>
          <p:cNvSpPr/>
          <p:nvPr>
            <p:custDataLst>
              <p:tags r:id="rId6"/>
            </p:custDataLst>
          </p:nvPr>
        </p:nvSpPr>
        <p:spPr>
          <a:xfrm>
            <a:off x="68939" y="1139722"/>
            <a:ext cx="8993834" cy="5436221"/>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2700" tIns="46356" rIns="92700" bIns="46356" rtlCol="0" anchor="ctr"/>
          <a:lstStyle/>
          <a:p>
            <a:pPr marL="0" marR="0" lvl="0" indent="0" algn="ctr" defTabSz="903226"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nvGrpSpPr>
          <p:cNvPr id="34" name="Group 33"/>
          <p:cNvGrpSpPr>
            <a:grpSpLocks noChangeAspect="1"/>
          </p:cNvGrpSpPr>
          <p:nvPr>
            <p:custDataLst>
              <p:tags r:id="rId7"/>
            </p:custDataLst>
          </p:nvPr>
        </p:nvGrpSpPr>
        <p:grpSpPr bwMode="gray">
          <a:xfrm>
            <a:off x="4266787" y="989017"/>
            <a:ext cx="310058" cy="310040"/>
            <a:chOff x="6325880" y="5762791"/>
            <a:chExt cx="365760" cy="365760"/>
          </a:xfrm>
        </p:grpSpPr>
        <p:sp>
          <p:nvSpPr>
            <p:cNvPr id="35" name="Oval 34"/>
            <p:cNvSpPr/>
            <p:nvPr/>
          </p:nvSpPr>
          <p:spPr bwMode="gray">
            <a:xfrm>
              <a:off x="6325880" y="5762791"/>
              <a:ext cx="365760" cy="365760"/>
            </a:xfrm>
            <a:prstGeom prst="ellipse">
              <a:avLst/>
            </a:prstGeom>
            <a:solidFill>
              <a:schemeClr val="bg1"/>
            </a:solidFill>
            <a:ln w="19050" cap="flat" cmpd="sng" algn="ctr">
              <a:solidFill>
                <a:schemeClr val="accent3"/>
              </a:solidFill>
              <a:prstDash val="solid"/>
            </a:ln>
            <a:effectLst/>
          </p:spPr>
          <p:txBody>
            <a:bodyPr rtlCol="0" anchor="ctr"/>
            <a:lstStyle/>
            <a:p>
              <a:pPr marL="0" marR="0" lvl="0" indent="0" algn="ctr" defTabSz="888543"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3896"/>
                </a:solidFill>
                <a:effectLst/>
                <a:uLnTx/>
                <a:uFillTx/>
                <a:latin typeface="Arial"/>
                <a:ea typeface="ＭＳ Ｐゴシック"/>
                <a:cs typeface="+mn-cs"/>
              </a:endParaRPr>
            </a:p>
          </p:txBody>
        </p:sp>
        <p:grpSp>
          <p:nvGrpSpPr>
            <p:cNvPr id="36" name="Group 35"/>
            <p:cNvGrpSpPr/>
            <p:nvPr>
              <p:custDataLst>
                <p:tags r:id="rId9"/>
              </p:custDataLst>
            </p:nvPr>
          </p:nvGrpSpPr>
          <p:grpSpPr bwMode="gray">
            <a:xfrm>
              <a:off x="6366900" y="5851303"/>
              <a:ext cx="256411" cy="188721"/>
              <a:chOff x="5519452" y="3842652"/>
              <a:chExt cx="378904" cy="495782"/>
            </a:xfrm>
          </p:grpSpPr>
          <p:sp>
            <p:nvSpPr>
              <p:cNvPr id="37" name="Chevron 36"/>
              <p:cNvSpPr/>
              <p:nvPr/>
            </p:nvSpPr>
            <p:spPr bwMode="gray">
              <a:xfrm>
                <a:off x="5519452" y="3892550"/>
                <a:ext cx="192024" cy="395986"/>
              </a:xfrm>
              <a:prstGeom prst="chevron">
                <a:avLst>
                  <a:gd name="adj" fmla="val 37528"/>
                </a:avLst>
              </a:prstGeom>
              <a:solidFill>
                <a:schemeClr val="accent3"/>
              </a:solidFill>
              <a:ln w="9525" cap="flat" cmpd="sng" algn="ctr">
                <a:solidFill>
                  <a:srgbClr val="FFFFFF"/>
                </a:solidFill>
                <a:prstDash val="solid"/>
              </a:ln>
              <a:effectLst/>
            </p:spPr>
            <p:txBody>
              <a:bodyPr rtlCol="0" anchor="ctr"/>
              <a:lstStyle/>
              <a:p>
                <a:pPr marL="0" marR="0" lvl="0" indent="0" algn="ctr" defTabSz="888543"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3896"/>
                  </a:solidFill>
                  <a:effectLst/>
                  <a:uLnTx/>
                  <a:uFillTx/>
                  <a:latin typeface="Arial"/>
                  <a:ea typeface="ＭＳ Ｐゴシック"/>
                  <a:cs typeface="+mn-cs"/>
                </a:endParaRPr>
              </a:p>
            </p:txBody>
          </p:sp>
          <p:sp>
            <p:nvSpPr>
              <p:cNvPr id="38" name="Chevron 37"/>
              <p:cNvSpPr/>
              <p:nvPr/>
            </p:nvSpPr>
            <p:spPr bwMode="gray">
              <a:xfrm>
                <a:off x="5657938" y="3842652"/>
                <a:ext cx="240418" cy="495782"/>
              </a:xfrm>
              <a:prstGeom prst="chevron">
                <a:avLst>
                  <a:gd name="adj" fmla="val 37528"/>
                </a:avLst>
              </a:prstGeom>
              <a:solidFill>
                <a:schemeClr val="accent4"/>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888543"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3896"/>
                  </a:solidFill>
                  <a:effectLst/>
                  <a:uLnTx/>
                  <a:uFillTx/>
                  <a:latin typeface="Arial"/>
                  <a:ea typeface="ＭＳ Ｐゴシック"/>
                  <a:cs typeface="+mn-cs"/>
                </a:endParaRPr>
              </a:p>
            </p:txBody>
          </p:sp>
        </p:grpSp>
      </p:grpSp>
      <p:sp>
        <p:nvSpPr>
          <p:cNvPr id="104455" name="TextBox 13"/>
          <p:cNvSpPr txBox="1">
            <a:spLocks noChangeArrowheads="1"/>
          </p:cNvSpPr>
          <p:nvPr/>
        </p:nvSpPr>
        <p:spPr bwMode="auto">
          <a:xfrm>
            <a:off x="1519988" y="1583936"/>
            <a:ext cx="2836652"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1409" marR="0" lvl="2" indent="-181409" algn="l" defTabSz="932962" rtl="0" eaLnBrk="1" fontAlgn="base" latinLnBrk="0" hangingPunct="1">
              <a:lnSpc>
                <a:spcPct val="100000"/>
              </a:lnSpc>
              <a:spcBef>
                <a:spcPts val="408"/>
              </a:spcBef>
              <a:spcAft>
                <a:spcPct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srgbClr val="003896"/>
              </a:solidFill>
              <a:effectLst/>
              <a:uLnTx/>
              <a:uFillTx/>
              <a:latin typeface="Arial" panose="020B0604020202020204" pitchFamily="34" charset="0"/>
              <a:ea typeface="ＭＳ Ｐゴシック"/>
              <a:cs typeface="Arial" panose="020B0604020202020204" pitchFamily="34" charset="0"/>
            </a:endParaRPr>
          </a:p>
          <a:p>
            <a:pPr marL="181409" marR="0" lvl="2" indent="-181409" algn="l" defTabSz="932962" rtl="0" eaLnBrk="1" fontAlgn="base" latinLnBrk="0" hangingPunct="1">
              <a:lnSpc>
                <a:spcPct val="100000"/>
              </a:lnSpc>
              <a:spcBef>
                <a:spcPts val="408"/>
              </a:spcBef>
              <a:spcAft>
                <a:spcPct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srgbClr val="003896"/>
              </a:solidFill>
              <a:effectLst/>
              <a:uLnTx/>
              <a:uFillTx/>
              <a:latin typeface="Arial" panose="020B0604020202020204" pitchFamily="34" charset="0"/>
              <a:ea typeface="ＭＳ Ｐゴシック"/>
              <a:cs typeface="Arial" panose="020B0604020202020204" pitchFamily="34" charset="0"/>
            </a:endParaRPr>
          </a:p>
          <a:p>
            <a:pPr marL="181409" marR="0" lvl="2" indent="-181409" algn="l" defTabSz="932962" rtl="0" eaLnBrk="1" fontAlgn="base" latinLnBrk="0" hangingPunct="1">
              <a:lnSpc>
                <a:spcPct val="100000"/>
              </a:lnSpc>
              <a:spcBef>
                <a:spcPts val="408"/>
              </a:spcBef>
              <a:spcAft>
                <a:spcPct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srgbClr val="003896"/>
              </a:solidFill>
              <a:effectLst/>
              <a:uLnTx/>
              <a:uFillTx/>
              <a:latin typeface="Arial" panose="020B0604020202020204" pitchFamily="34" charset="0"/>
              <a:ea typeface="ＭＳ Ｐゴシック"/>
              <a:cs typeface="Arial" panose="020B0604020202020204" pitchFamily="34" charset="0"/>
            </a:endParaRPr>
          </a:p>
          <a:p>
            <a:pPr marL="181409" marR="0" lvl="2" indent="-181409" algn="l" defTabSz="932962" rtl="0" eaLnBrk="1" fontAlgn="base" latinLnBrk="0" hangingPunct="1">
              <a:lnSpc>
                <a:spcPct val="100000"/>
              </a:lnSpc>
              <a:spcBef>
                <a:spcPts val="408"/>
              </a:spcBef>
              <a:spcAft>
                <a:spcPct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srgbClr val="003896"/>
              </a:solidFill>
              <a:effectLst/>
              <a:uLnTx/>
              <a:uFillTx/>
              <a:latin typeface="Arial" panose="020B0604020202020204" pitchFamily="34" charset="0"/>
              <a:ea typeface="ＭＳ Ｐゴシック"/>
              <a:cs typeface="Arial" panose="020B0604020202020204" pitchFamily="34" charset="0"/>
            </a:endParaRPr>
          </a:p>
        </p:txBody>
      </p:sp>
      <p:sp>
        <p:nvSpPr>
          <p:cNvPr id="23" name="TextBox 22"/>
          <p:cNvSpPr txBox="1">
            <a:spLocks/>
          </p:cNvSpPr>
          <p:nvPr>
            <p:custDataLst>
              <p:tags r:id="rId8"/>
            </p:custDataLst>
          </p:nvPr>
        </p:nvSpPr>
        <p:spPr>
          <a:xfrm>
            <a:off x="301717" y="1226256"/>
            <a:ext cx="1443540" cy="23341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800"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marR="0" lvl="1" indent="0" algn="l" defTabSz="892799" rtl="0" eaLnBrk="1" fontAlgn="auto" latinLnBrk="0" hangingPunct="1">
              <a:lnSpc>
                <a:spcPct val="100000"/>
              </a:lnSpc>
              <a:spcBef>
                <a:spcPts val="0"/>
              </a:spcBef>
              <a:spcAft>
                <a:spcPts val="0"/>
              </a:spcAft>
              <a:buClr>
                <a:srgbClr val="004086"/>
              </a:buClr>
              <a:buSzPct val="125000"/>
              <a:buFont typeface="Arial" pitchFamily="34" charset="0"/>
              <a:buNone/>
              <a:tabLst/>
              <a:defRPr/>
            </a:pPr>
            <a:r>
              <a:rPr kumimoji="0" lang="en-US" sz="1400" b="1" i="0" u="none" strike="noStrike" kern="0" cap="none" spc="0" normalizeH="0" baseline="0" noProof="0" dirty="0" smtClean="0">
                <a:ln>
                  <a:noFill/>
                </a:ln>
                <a:solidFill>
                  <a:srgbClr val="003896"/>
                </a:solidFill>
                <a:effectLst/>
                <a:uLnTx/>
                <a:uFillTx/>
                <a:latin typeface="Arial"/>
                <a:ea typeface="Arial Unicode MS" pitchFamily="34" charset="-128"/>
                <a:cs typeface="Arial Unicode MS" pitchFamily="34" charset="-128"/>
              </a:rPr>
              <a:t>Findings</a:t>
            </a:r>
            <a:endParaRPr kumimoji="0" lang="en-ZA" sz="1400" b="1" i="0" u="none" strike="noStrike" kern="0" cap="none" spc="0" normalizeH="0" baseline="0" noProof="0" dirty="0">
              <a:ln>
                <a:noFill/>
              </a:ln>
              <a:solidFill>
                <a:srgbClr val="003896"/>
              </a:solidFill>
              <a:effectLst/>
              <a:uLnTx/>
              <a:uFillTx/>
              <a:latin typeface="Arial"/>
              <a:ea typeface="Arial Unicode MS" pitchFamily="34" charset="-128"/>
              <a:cs typeface="Arial Unicode MS" pitchFamily="34" charset="-128"/>
            </a:endParaRPr>
          </a:p>
        </p:txBody>
      </p:sp>
      <p:sp>
        <p:nvSpPr>
          <p:cNvPr id="24" name="TextBox 23"/>
          <p:cNvSpPr txBox="1">
            <a:spLocks/>
          </p:cNvSpPr>
          <p:nvPr/>
        </p:nvSpPr>
        <p:spPr>
          <a:xfrm>
            <a:off x="522414" y="4223990"/>
            <a:ext cx="3528392" cy="86177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marR="0" lvl="1" indent="0" algn="l" defTabSz="875036" rtl="0" eaLnBrk="1" fontAlgn="auto" latinLnBrk="0" hangingPunct="1">
              <a:lnSpc>
                <a:spcPct val="100000"/>
              </a:lnSpc>
              <a:spcBef>
                <a:spcPts val="0"/>
              </a:spcBef>
              <a:spcAft>
                <a:spcPts val="0"/>
              </a:spcAft>
              <a:buClr>
                <a:srgbClr val="897966"/>
              </a:buClr>
              <a:buSzPct val="125000"/>
              <a:buFont typeface="Arial" pitchFamily="34" charset="0"/>
              <a:buNone/>
              <a:tabLst/>
              <a:defRPr/>
            </a:pPr>
            <a:r>
              <a:rPr kumimoji="0" lang="en-US" sz="1400" i="0" u="none" strike="noStrike" kern="1200" cap="none" spc="0" normalizeH="0" baseline="0" noProof="0" dirty="0">
                <a:ln>
                  <a:noFill/>
                </a:ln>
                <a:solidFill>
                  <a:srgbClr val="003896"/>
                </a:solidFill>
                <a:effectLst/>
                <a:uLnTx/>
                <a:uFillTx/>
                <a:latin typeface="Arial"/>
                <a:ea typeface="Arial Unicode MS" pitchFamily="34" charset="-128"/>
                <a:cs typeface="Arial Unicode MS" pitchFamily="34" charset="-128"/>
              </a:rPr>
              <a:t>What are the specific policies, regulations and laws (including the SCM legal framework) that Eskom did not follow in terms of the issues raised in the report?</a:t>
            </a:r>
          </a:p>
        </p:txBody>
      </p:sp>
      <p:cxnSp>
        <p:nvCxnSpPr>
          <p:cNvPr id="33" name="Straight Connector 32"/>
          <p:cNvCxnSpPr/>
          <p:nvPr/>
        </p:nvCxnSpPr>
        <p:spPr>
          <a:xfrm>
            <a:off x="487323" y="3933056"/>
            <a:ext cx="8352928" cy="0"/>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a:spLocks/>
          </p:cNvSpPr>
          <p:nvPr/>
        </p:nvSpPr>
        <p:spPr>
          <a:xfrm>
            <a:off x="522414" y="1742233"/>
            <a:ext cx="3767172" cy="129266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marR="0" lvl="1" indent="0" algn="l" defTabSz="875036" rtl="0" eaLnBrk="1" fontAlgn="auto" latinLnBrk="0" hangingPunct="1">
              <a:lnSpc>
                <a:spcPct val="100000"/>
              </a:lnSpc>
              <a:spcBef>
                <a:spcPts val="0"/>
              </a:spcBef>
              <a:spcAft>
                <a:spcPts val="0"/>
              </a:spcAft>
              <a:buClr>
                <a:srgbClr val="897966"/>
              </a:buClr>
              <a:buSzPct val="125000"/>
              <a:buFont typeface="Arial" pitchFamily="34" charset="0"/>
              <a:buNone/>
              <a:tabLst/>
              <a:defRPr/>
            </a:pPr>
            <a:r>
              <a:rPr kumimoji="0" lang="en-US" sz="1400" i="0" u="none" strike="noStrike" kern="1200" cap="none" spc="0" normalizeH="0" baseline="0" noProof="0" dirty="0" smtClean="0">
                <a:ln>
                  <a:noFill/>
                </a:ln>
                <a:solidFill>
                  <a:srgbClr val="003896"/>
                </a:solidFill>
                <a:effectLst/>
                <a:uLnTx/>
                <a:uFillTx/>
                <a:latin typeface="Arial"/>
                <a:ea typeface="Arial Unicode MS" pitchFamily="34" charset="-128"/>
                <a:cs typeface="Arial Unicode MS" pitchFamily="34" charset="-128"/>
              </a:rPr>
              <a:t>Reference </a:t>
            </a:r>
            <a:r>
              <a:rPr kumimoji="0" lang="en-US" sz="1400" i="0" u="none" strike="noStrike" kern="1200" cap="none" spc="0" normalizeH="0" baseline="0" noProof="0" dirty="0">
                <a:ln>
                  <a:noFill/>
                </a:ln>
                <a:solidFill>
                  <a:srgbClr val="003896"/>
                </a:solidFill>
                <a:effectLst/>
                <a:uLnTx/>
                <a:uFillTx/>
                <a:latin typeface="Arial"/>
                <a:ea typeface="Arial Unicode MS" pitchFamily="34" charset="-128"/>
                <a:cs typeface="Arial Unicode MS" pitchFamily="34" charset="-128"/>
              </a:rPr>
              <a:t>was made to the coal possibly having to be washed in order for it to be suitable for Eskom’s power station. Will this not have a significant impact on the country’s environmental constraints in terms of water shortages? Did Eskom take this into account?</a:t>
            </a:r>
          </a:p>
        </p:txBody>
      </p:sp>
      <p:sp>
        <p:nvSpPr>
          <p:cNvPr id="26" name="TextBox 13"/>
          <p:cNvSpPr txBox="1">
            <a:spLocks noChangeArrowheads="1"/>
          </p:cNvSpPr>
          <p:nvPr/>
        </p:nvSpPr>
        <p:spPr bwMode="auto">
          <a:xfrm>
            <a:off x="4644008" y="1484784"/>
            <a:ext cx="4300701"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9280" marR="0" lvl="1" indent="-187728" algn="l" defTabSz="875036" rtl="0" eaLnBrk="1" fontAlgn="auto" latinLnBrk="0" hangingPunct="1">
              <a:lnSpc>
                <a:spcPct val="100000"/>
              </a:lnSpc>
              <a:spcBef>
                <a:spcPts val="0"/>
              </a:spcBef>
              <a:spcAft>
                <a:spcPts val="0"/>
              </a:spcAft>
              <a:buClr>
                <a:srgbClr val="897966"/>
              </a:buClr>
              <a:buSzPct val="125000"/>
              <a:buFont typeface="Arial" panose="020B0604020202020204" pitchFamily="34" charset="0"/>
              <a:buChar char="•"/>
              <a:tabLst/>
              <a:defRPr/>
            </a:pPr>
            <a:r>
              <a:rPr kumimoji="0" lang="en-US" sz="1400" b="0" u="none" strike="noStrike" kern="1200" cap="none" spc="0" normalizeH="0" baseline="0" noProof="0" dirty="0" smtClean="0">
                <a:ln>
                  <a:noFill/>
                </a:ln>
                <a:solidFill>
                  <a:srgbClr val="003896"/>
                </a:solidFill>
                <a:effectLst/>
                <a:uLnTx/>
                <a:uFillTx/>
                <a:latin typeface="Arial"/>
                <a:ea typeface="Arial Unicode MS" pitchFamily="34" charset="-128"/>
                <a:cs typeface="Arial" panose="020B0604020202020204" pitchFamily="34" charset="0"/>
              </a:rPr>
              <a:t>Disagree</a:t>
            </a:r>
          </a:p>
          <a:p>
            <a:pPr marL="189280" marR="0" lvl="1" indent="-187728" algn="l" defTabSz="875036" rtl="0" eaLnBrk="1" fontAlgn="auto" latinLnBrk="0" hangingPunct="1">
              <a:lnSpc>
                <a:spcPct val="100000"/>
              </a:lnSpc>
              <a:spcBef>
                <a:spcPts val="0"/>
              </a:spcBef>
              <a:spcAft>
                <a:spcPts val="0"/>
              </a:spcAft>
              <a:buClr>
                <a:srgbClr val="897966"/>
              </a:buClr>
              <a:buSzPct val="125000"/>
              <a:buFont typeface="Arial" panose="020B0604020202020204" pitchFamily="34" charset="0"/>
              <a:buChar char="•"/>
              <a:tabLst/>
              <a:defRPr/>
            </a:pPr>
            <a:r>
              <a:rPr kumimoji="0" lang="en-US" sz="1400" b="0" u="none" strike="noStrike" kern="1200" cap="none" spc="0" normalizeH="0" baseline="0" noProof="0" dirty="0" smtClean="0">
                <a:ln>
                  <a:noFill/>
                </a:ln>
                <a:solidFill>
                  <a:srgbClr val="003896"/>
                </a:solidFill>
                <a:effectLst/>
                <a:uLnTx/>
                <a:uFillTx/>
                <a:latin typeface="Arial"/>
                <a:ea typeface="Arial Unicode MS" pitchFamily="34" charset="-128"/>
                <a:cs typeface="Arial" panose="020B0604020202020204" pitchFamily="34" charset="0"/>
              </a:rPr>
              <a:t>One </a:t>
            </a:r>
            <a:r>
              <a:rPr kumimoji="0" lang="en-US" sz="1400" b="0" u="none" strike="noStrike" kern="1200" cap="none" spc="0" normalizeH="0" baseline="0" noProof="0" dirty="0">
                <a:ln>
                  <a:noFill/>
                </a:ln>
                <a:solidFill>
                  <a:srgbClr val="003896"/>
                </a:solidFill>
                <a:effectLst/>
                <a:uLnTx/>
                <a:uFillTx/>
                <a:latin typeface="Arial"/>
                <a:ea typeface="Arial Unicode MS" pitchFamily="34" charset="-128"/>
                <a:cs typeface="Arial" panose="020B0604020202020204" pitchFamily="34" charset="0"/>
              </a:rPr>
              <a:t>of the requirements for entering into a Coal Supply Agreement with Eskom is the submission of a valid Water Use License. </a:t>
            </a:r>
          </a:p>
          <a:p>
            <a:pPr marL="189280" marR="0" lvl="1" indent="-187728" algn="l" defTabSz="875036" rtl="0" eaLnBrk="1" fontAlgn="auto" latinLnBrk="0" hangingPunct="1">
              <a:lnSpc>
                <a:spcPct val="100000"/>
              </a:lnSpc>
              <a:spcBef>
                <a:spcPts val="0"/>
              </a:spcBef>
              <a:spcAft>
                <a:spcPts val="0"/>
              </a:spcAft>
              <a:buClr>
                <a:srgbClr val="897966"/>
              </a:buClr>
              <a:buSzPct val="125000"/>
              <a:buFont typeface="Arial" panose="020B0604020202020204" pitchFamily="34" charset="0"/>
              <a:buChar char="•"/>
              <a:tabLst/>
              <a:defRPr/>
            </a:pPr>
            <a:r>
              <a:rPr kumimoji="0" lang="en-US" sz="1400" b="0" u="none" strike="noStrike" kern="1200" cap="none" spc="0" normalizeH="0" baseline="0" noProof="0" dirty="0">
                <a:ln>
                  <a:noFill/>
                </a:ln>
                <a:solidFill>
                  <a:srgbClr val="003896"/>
                </a:solidFill>
                <a:effectLst/>
                <a:uLnTx/>
                <a:uFillTx/>
                <a:latin typeface="Arial"/>
                <a:ea typeface="Arial Unicode MS" pitchFamily="34" charset="-128"/>
                <a:cs typeface="Arial" panose="020B0604020202020204" pitchFamily="34" charset="0"/>
              </a:rPr>
              <a:t>Water Use License’s are granted by the Department of Water and Sanitation (“DWS”) and the granting of the license considers the impact of water usage in line with the department’s requirements</a:t>
            </a:r>
            <a:r>
              <a:rPr kumimoji="0" lang="en-US" sz="1400" b="0" u="none" strike="noStrike" kern="1200" cap="none" spc="0" normalizeH="0" baseline="0" noProof="0" dirty="0" smtClean="0">
                <a:ln>
                  <a:noFill/>
                </a:ln>
                <a:solidFill>
                  <a:srgbClr val="003896"/>
                </a:solidFill>
                <a:effectLst/>
                <a:uLnTx/>
                <a:uFillTx/>
                <a:latin typeface="Arial"/>
                <a:ea typeface="Arial Unicode MS" pitchFamily="34" charset="-128"/>
                <a:cs typeface="Arial" panose="020B0604020202020204" pitchFamily="34" charset="0"/>
              </a:rPr>
              <a:t>.</a:t>
            </a:r>
          </a:p>
        </p:txBody>
      </p:sp>
      <p:sp>
        <p:nvSpPr>
          <p:cNvPr id="28" name="TextBox 13"/>
          <p:cNvSpPr txBox="1">
            <a:spLocks noChangeArrowheads="1"/>
          </p:cNvSpPr>
          <p:nvPr/>
        </p:nvSpPr>
        <p:spPr bwMode="auto">
          <a:xfrm>
            <a:off x="4663787" y="4216804"/>
            <a:ext cx="430070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9280" marR="0" lvl="1" indent="-187728" algn="l" defTabSz="875036" rtl="0" eaLnBrk="1" fontAlgn="auto" latinLnBrk="0" hangingPunct="1">
              <a:lnSpc>
                <a:spcPct val="100000"/>
              </a:lnSpc>
              <a:spcBef>
                <a:spcPts val="0"/>
              </a:spcBef>
              <a:spcAft>
                <a:spcPts val="0"/>
              </a:spcAft>
              <a:buClr>
                <a:srgbClr val="897966"/>
              </a:buClr>
              <a:buSzPct val="125000"/>
              <a:buFont typeface="Arial" panose="020B0604020202020204" pitchFamily="34" charset="0"/>
              <a:buChar char="•"/>
              <a:tabLst/>
              <a:defRPr/>
            </a:pPr>
            <a:r>
              <a:rPr kumimoji="0" lang="en-US" sz="1400" b="0" u="none" strike="noStrike" kern="1200" cap="none" spc="0" normalizeH="0" baseline="0" noProof="0" dirty="0" smtClean="0">
                <a:ln>
                  <a:noFill/>
                </a:ln>
                <a:solidFill>
                  <a:srgbClr val="003896"/>
                </a:solidFill>
                <a:effectLst/>
                <a:uLnTx/>
                <a:uFillTx/>
                <a:latin typeface="Arial"/>
                <a:ea typeface="Arial Unicode MS" pitchFamily="34" charset="-128"/>
                <a:cs typeface="Arial" panose="020B0604020202020204" pitchFamily="34" charset="0"/>
              </a:rPr>
              <a:t>Disagree</a:t>
            </a:r>
          </a:p>
          <a:p>
            <a:pPr marL="189280" lvl="1" indent="-187728" defTabSz="875036">
              <a:spcBef>
                <a:spcPts val="0"/>
              </a:spcBef>
              <a:buClr>
                <a:srgbClr val="897966"/>
              </a:buClr>
              <a:buSzPct val="125000"/>
              <a:defRPr/>
            </a:pPr>
            <a:r>
              <a:rPr lang="en-US" sz="1400" dirty="0">
                <a:solidFill>
                  <a:srgbClr val="003896"/>
                </a:solidFill>
                <a:latin typeface="Arial"/>
                <a:ea typeface="Arial Unicode MS" pitchFamily="34" charset="-128"/>
              </a:rPr>
              <a:t>Eskom’s legal perspective has been explained </a:t>
            </a:r>
          </a:p>
        </p:txBody>
      </p:sp>
    </p:spTree>
    <p:extLst>
      <p:ext uri="{BB962C8B-B14F-4D97-AF65-F5344CB8AC3E}">
        <p14:creationId xmlns:p14="http://schemas.microsoft.com/office/powerpoint/2010/main" xmlns="" val="4697147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3" hidden="1"/>
          <p:cNvGraphicFramePr>
            <a:graphicFrameLocks noChangeAspect="1"/>
          </p:cNvGraphicFramePr>
          <p:nvPr>
            <p:extLst/>
          </p:nvPr>
        </p:nvGraphicFramePr>
        <p:xfrm>
          <a:off x="1859" y="1791"/>
          <a:ext cx="1587" cy="1587"/>
        </p:xfrm>
        <a:graphic>
          <a:graphicData uri="http://schemas.openxmlformats.org/presentationml/2006/ole">
            <p:oleObj spid="_x0000_s175239" name="think-cell Slide" r:id="rId11" imgW="360" imgH="360" progId="">
              <p:embed/>
            </p:oleObj>
          </a:graphicData>
        </a:graphic>
      </p:graphicFrame>
      <p:sp>
        <p:nvSpPr>
          <p:cNvPr id="8" name="Rectangle 7" hidden="1"/>
          <p:cNvSpPr/>
          <p:nvPr>
            <p:custDataLst>
              <p:tags r:id="rId2"/>
            </p:custDataLst>
          </p:nvPr>
        </p:nvSpPr>
        <p:spPr bwMode="auto">
          <a:xfrm>
            <a:off x="270" y="203"/>
            <a:ext cx="158741" cy="158741"/>
          </a:xfrm>
          <a:prstGeom prst="rect">
            <a:avLst/>
          </a:prstGeom>
          <a:solidFill>
            <a:schemeClr val="tx1"/>
          </a:solidFill>
          <a:ln w="9525">
            <a:solidFill>
              <a:schemeClr val="tx1"/>
            </a:solidFill>
          </a:ln>
          <a:effectLst/>
          <a:extLst>
            <a:ext uri="{AF507438-7753-43E0-B8FC-AC1667EBCBE1}">
              <a14:hiddenEffects xmlns:a14="http://schemas.microsoft.com/office/drawing/2010/main" xmlns="">
                <a:effectLst>
                  <a:outerShdw blurRad="50800" dist="38100" dir="2700000" algn="tl" rotWithShape="0">
                    <a:prstClr val="black">
                      <a:alpha val="40000"/>
                    </a:prst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marL="0" marR="0" lvl="0" indent="0" algn="ctr" defTabSz="932962" rtl="0" eaLnBrk="1" fontAlgn="base" latinLnBrk="0" hangingPunct="1">
              <a:lnSpc>
                <a:spcPct val="100000"/>
              </a:lnSpc>
              <a:spcBef>
                <a:spcPct val="0"/>
              </a:spcBef>
              <a:spcAft>
                <a:spcPct val="0"/>
              </a:spcAft>
              <a:buClrTx/>
              <a:buSzTx/>
              <a:buFontTx/>
              <a:buNone/>
              <a:tabLst/>
              <a:defRPr/>
            </a:pPr>
            <a:endParaRPr kumimoji="0" lang="en-ZA" sz="800" b="0" i="0" u="none" strike="noStrike" kern="1200" cap="none" spc="0" normalizeH="0" baseline="0" noProof="0" dirty="0">
              <a:ln>
                <a:noFill/>
              </a:ln>
              <a:solidFill>
                <a:srgbClr val="FFFFFF"/>
              </a:solidFill>
              <a:effectLst/>
              <a:uLnTx/>
              <a:uFillTx/>
              <a:latin typeface="Arial"/>
              <a:ea typeface="ＭＳ Ｐゴシック"/>
              <a:cs typeface="Arial"/>
              <a:sym typeface="+mn-lt"/>
            </a:endParaRPr>
          </a:p>
        </p:txBody>
      </p:sp>
      <p:sp>
        <p:nvSpPr>
          <p:cNvPr id="16" name="Rectangle 15"/>
          <p:cNvSpPr/>
          <p:nvPr/>
        </p:nvSpPr>
        <p:spPr>
          <a:xfrm>
            <a:off x="2128982" y="1197353"/>
            <a:ext cx="6933791" cy="133501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17" rIns="45717" anchor="ctr"/>
          <a:lstStyle/>
          <a:p>
            <a:pPr marL="0" marR="0" lvl="0" indent="0" algn="ctr" defTabSz="932962" rtl="0" eaLnBrk="1" fontAlgn="base" latinLnBrk="0" hangingPunct="1">
              <a:lnSpc>
                <a:spcPct val="100000"/>
              </a:lnSpc>
              <a:spcBef>
                <a:spcPts val="400"/>
              </a:spcBef>
              <a:spcAft>
                <a:spcPct val="0"/>
              </a:spcAft>
              <a:buClrTx/>
              <a:buSzTx/>
              <a:buFontTx/>
              <a:buNone/>
              <a:tabLst/>
              <a:defRPr/>
            </a:pPr>
            <a:endParaRPr kumimoji="0" lang="en-ZA" sz="1300" b="1" i="0" u="none" strike="noStrike" kern="1200" cap="none" spc="0" normalizeH="0" baseline="0" noProof="0" dirty="0">
              <a:ln>
                <a:noFill/>
              </a:ln>
              <a:solidFill>
                <a:srgbClr val="FFFFFF"/>
              </a:solidFill>
              <a:effectLst/>
              <a:uLnTx/>
              <a:uFillTx/>
              <a:latin typeface="Arial"/>
              <a:ea typeface="ＭＳ Ｐゴシック"/>
              <a:cs typeface="Arial" pitchFamily="34" charset="0"/>
            </a:endParaRPr>
          </a:p>
        </p:txBody>
      </p:sp>
      <p:sp>
        <p:nvSpPr>
          <p:cNvPr id="104468" name="Title 1"/>
          <p:cNvSpPr txBox="1">
            <a:spLocks/>
          </p:cNvSpPr>
          <p:nvPr/>
        </p:nvSpPr>
        <p:spPr bwMode="gray">
          <a:xfrm>
            <a:off x="174885" y="182774"/>
            <a:ext cx="7024273" cy="7159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342900" indent="-22860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685800" indent="-2286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0287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13716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1828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286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2743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2004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defTabSz="932962" fontAlgn="base">
              <a:lnSpc>
                <a:spcPct val="110000"/>
              </a:lnSpc>
              <a:spcBef>
                <a:spcPct val="0"/>
              </a:spcBef>
              <a:spcAft>
                <a:spcPct val="0"/>
              </a:spcAft>
              <a:buSzTx/>
            </a:pPr>
            <a:r>
              <a:rPr lang="en-US" altLang="en-US" sz="2200" dirty="0">
                <a:solidFill>
                  <a:srgbClr val="FFFFFF"/>
                </a:solidFill>
              </a:rPr>
              <a:t>Summary of Draft 2017 National Treasury Report Conclusions and Eskom Comments…continued</a:t>
            </a:r>
            <a:endParaRPr lang="en-ZA" altLang="en-US" sz="2200" dirty="0">
              <a:solidFill>
                <a:srgbClr val="FFFFFF"/>
              </a:solidFill>
            </a:endParaRPr>
          </a:p>
        </p:txBody>
      </p:sp>
      <p:cxnSp>
        <p:nvCxnSpPr>
          <p:cNvPr id="32" name="Straight Connector 31"/>
          <p:cNvCxnSpPr/>
          <p:nvPr>
            <p:custDataLst>
              <p:tags r:id="rId3"/>
            </p:custDataLst>
          </p:nvPr>
        </p:nvCxnSpPr>
        <p:spPr>
          <a:xfrm>
            <a:off x="4421816" y="1323379"/>
            <a:ext cx="0" cy="52525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4"/>
            </p:custDataLst>
          </p:nvPr>
        </p:nvCxnSpPr>
        <p:spPr>
          <a:xfrm>
            <a:off x="158109" y="1483460"/>
            <a:ext cx="881549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2" name="TextBox 41"/>
          <p:cNvSpPr txBox="1">
            <a:spLocks/>
          </p:cNvSpPr>
          <p:nvPr>
            <p:custDataLst>
              <p:tags r:id="rId5"/>
            </p:custDataLst>
          </p:nvPr>
        </p:nvSpPr>
        <p:spPr>
          <a:xfrm>
            <a:off x="4637624" y="1221752"/>
            <a:ext cx="1595312" cy="22572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800"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marR="0" lvl="1" indent="0" algn="l" defTabSz="892799" rtl="0" eaLnBrk="1" fontAlgn="auto" latinLnBrk="0" hangingPunct="1">
              <a:lnSpc>
                <a:spcPct val="100000"/>
              </a:lnSpc>
              <a:spcBef>
                <a:spcPts val="0"/>
              </a:spcBef>
              <a:spcAft>
                <a:spcPts val="0"/>
              </a:spcAft>
              <a:buClr>
                <a:srgbClr val="004086"/>
              </a:buClr>
              <a:buSzPct val="125000"/>
              <a:buFont typeface="Arial" pitchFamily="34" charset="0"/>
              <a:buNone/>
              <a:tabLst/>
              <a:defRPr/>
            </a:pPr>
            <a:r>
              <a:rPr kumimoji="0" lang="en-US" sz="1300" b="1" i="0" u="none" strike="noStrike" kern="0" cap="none" spc="0" normalizeH="0" baseline="0" noProof="0" dirty="0" smtClean="0">
                <a:ln>
                  <a:noFill/>
                </a:ln>
                <a:solidFill>
                  <a:srgbClr val="003896"/>
                </a:solidFill>
                <a:effectLst/>
                <a:uLnTx/>
                <a:uFillTx/>
                <a:latin typeface="Arial"/>
                <a:ea typeface="Arial Unicode MS" pitchFamily="34" charset="-128"/>
                <a:cs typeface="Arial Unicode MS" pitchFamily="34" charset="-128"/>
              </a:rPr>
              <a:t>Response</a:t>
            </a:r>
            <a:endParaRPr kumimoji="0" lang="en-ZA" sz="1300" b="1" i="0" u="none" strike="noStrike" kern="0" cap="none" spc="0" normalizeH="0" baseline="0" noProof="0" dirty="0">
              <a:ln>
                <a:noFill/>
              </a:ln>
              <a:solidFill>
                <a:srgbClr val="003896"/>
              </a:solidFill>
              <a:effectLst/>
              <a:uLnTx/>
              <a:uFillTx/>
              <a:latin typeface="Arial"/>
              <a:ea typeface="Arial Unicode MS" pitchFamily="34" charset="-128"/>
              <a:cs typeface="Arial Unicode MS" pitchFamily="34" charset="-128"/>
            </a:endParaRPr>
          </a:p>
        </p:txBody>
      </p:sp>
      <p:sp>
        <p:nvSpPr>
          <p:cNvPr id="43" name="Rectangle 42"/>
          <p:cNvSpPr/>
          <p:nvPr>
            <p:custDataLst>
              <p:tags r:id="rId6"/>
            </p:custDataLst>
          </p:nvPr>
        </p:nvSpPr>
        <p:spPr>
          <a:xfrm>
            <a:off x="68939" y="1139722"/>
            <a:ext cx="8993834" cy="5436221"/>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2700" tIns="46356" rIns="92700" bIns="46356" rtlCol="0" anchor="ctr"/>
          <a:lstStyle/>
          <a:p>
            <a:pPr marL="0" marR="0" lvl="0" indent="0" algn="ctr" defTabSz="903226" rtl="0" eaLnBrk="1" fontAlgn="auto" latinLnBrk="0" hangingPunct="1">
              <a:lnSpc>
                <a:spcPct val="100000"/>
              </a:lnSpc>
              <a:spcBef>
                <a:spcPts val="0"/>
              </a:spcBef>
              <a:spcAft>
                <a:spcPts val="0"/>
              </a:spcAft>
              <a:buClrTx/>
              <a:buSzTx/>
              <a:buFontTx/>
              <a:buNone/>
              <a:tabLst/>
              <a:defRPr/>
            </a:pPr>
            <a:endParaRPr kumimoji="0" lang="en-ZA" sz="13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nvGrpSpPr>
          <p:cNvPr id="34" name="Group 33"/>
          <p:cNvGrpSpPr>
            <a:grpSpLocks noChangeAspect="1"/>
          </p:cNvGrpSpPr>
          <p:nvPr>
            <p:custDataLst>
              <p:tags r:id="rId7"/>
            </p:custDataLst>
          </p:nvPr>
        </p:nvGrpSpPr>
        <p:grpSpPr bwMode="gray">
          <a:xfrm>
            <a:off x="4266787" y="989017"/>
            <a:ext cx="310058" cy="310040"/>
            <a:chOff x="6325880" y="5762791"/>
            <a:chExt cx="365760" cy="365760"/>
          </a:xfrm>
        </p:grpSpPr>
        <p:sp>
          <p:nvSpPr>
            <p:cNvPr id="35" name="Oval 34"/>
            <p:cNvSpPr/>
            <p:nvPr/>
          </p:nvSpPr>
          <p:spPr bwMode="gray">
            <a:xfrm>
              <a:off x="6325880" y="5762791"/>
              <a:ext cx="365760" cy="365760"/>
            </a:xfrm>
            <a:prstGeom prst="ellipse">
              <a:avLst/>
            </a:prstGeom>
            <a:solidFill>
              <a:schemeClr val="bg1"/>
            </a:solidFill>
            <a:ln w="19050" cap="flat" cmpd="sng" algn="ctr">
              <a:solidFill>
                <a:schemeClr val="accent3"/>
              </a:solidFill>
              <a:prstDash val="solid"/>
            </a:ln>
            <a:effectLst/>
          </p:spPr>
          <p:txBody>
            <a:bodyPr rtlCol="0" anchor="ctr"/>
            <a:lstStyle/>
            <a:p>
              <a:pPr marL="0" marR="0" lvl="0" indent="0" algn="ctr" defTabSz="888543" rtl="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003896"/>
                </a:solidFill>
                <a:effectLst/>
                <a:uLnTx/>
                <a:uFillTx/>
                <a:latin typeface="Arial"/>
                <a:ea typeface="ＭＳ Ｐゴシック"/>
                <a:cs typeface="+mn-cs"/>
              </a:endParaRPr>
            </a:p>
          </p:txBody>
        </p:sp>
        <p:grpSp>
          <p:nvGrpSpPr>
            <p:cNvPr id="36" name="Group 35"/>
            <p:cNvGrpSpPr/>
            <p:nvPr>
              <p:custDataLst>
                <p:tags r:id="rId9"/>
              </p:custDataLst>
            </p:nvPr>
          </p:nvGrpSpPr>
          <p:grpSpPr bwMode="gray">
            <a:xfrm>
              <a:off x="6366900" y="5851303"/>
              <a:ext cx="256411" cy="188721"/>
              <a:chOff x="5519452" y="3842652"/>
              <a:chExt cx="378904" cy="495782"/>
            </a:xfrm>
          </p:grpSpPr>
          <p:sp>
            <p:nvSpPr>
              <p:cNvPr id="37" name="Chevron 36"/>
              <p:cNvSpPr/>
              <p:nvPr/>
            </p:nvSpPr>
            <p:spPr bwMode="gray">
              <a:xfrm>
                <a:off x="5519452" y="3892550"/>
                <a:ext cx="192024" cy="395986"/>
              </a:xfrm>
              <a:prstGeom prst="chevron">
                <a:avLst>
                  <a:gd name="adj" fmla="val 37528"/>
                </a:avLst>
              </a:prstGeom>
              <a:solidFill>
                <a:schemeClr val="accent3"/>
              </a:solidFill>
              <a:ln w="9525" cap="flat" cmpd="sng" algn="ctr">
                <a:solidFill>
                  <a:srgbClr val="FFFFFF"/>
                </a:solidFill>
                <a:prstDash val="solid"/>
              </a:ln>
              <a:effectLst/>
            </p:spPr>
            <p:txBody>
              <a:bodyPr rtlCol="0" anchor="ctr"/>
              <a:lstStyle/>
              <a:p>
                <a:pPr marL="0" marR="0" lvl="0" indent="0" algn="ctr" defTabSz="888543" rtl="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003896"/>
                  </a:solidFill>
                  <a:effectLst/>
                  <a:uLnTx/>
                  <a:uFillTx/>
                  <a:latin typeface="Arial"/>
                  <a:ea typeface="ＭＳ Ｐゴシック"/>
                  <a:cs typeface="+mn-cs"/>
                </a:endParaRPr>
              </a:p>
            </p:txBody>
          </p:sp>
          <p:sp>
            <p:nvSpPr>
              <p:cNvPr id="38" name="Chevron 37"/>
              <p:cNvSpPr/>
              <p:nvPr/>
            </p:nvSpPr>
            <p:spPr bwMode="gray">
              <a:xfrm>
                <a:off x="5657938" y="3842652"/>
                <a:ext cx="240418" cy="495782"/>
              </a:xfrm>
              <a:prstGeom prst="chevron">
                <a:avLst>
                  <a:gd name="adj" fmla="val 37528"/>
                </a:avLst>
              </a:prstGeom>
              <a:solidFill>
                <a:schemeClr val="accent4"/>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888543" rtl="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003896"/>
                  </a:solidFill>
                  <a:effectLst/>
                  <a:uLnTx/>
                  <a:uFillTx/>
                  <a:latin typeface="Arial"/>
                  <a:ea typeface="ＭＳ Ｐゴシック"/>
                  <a:cs typeface="+mn-cs"/>
                </a:endParaRPr>
              </a:p>
            </p:txBody>
          </p:sp>
        </p:grpSp>
      </p:grpSp>
      <p:sp>
        <p:nvSpPr>
          <p:cNvPr id="104455" name="TextBox 13"/>
          <p:cNvSpPr txBox="1">
            <a:spLocks noChangeArrowheads="1"/>
          </p:cNvSpPr>
          <p:nvPr/>
        </p:nvSpPr>
        <p:spPr bwMode="auto">
          <a:xfrm>
            <a:off x="1519988" y="1583936"/>
            <a:ext cx="2836652"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1409" marR="0" lvl="2" indent="-181409" algn="l" defTabSz="932962" rtl="0" eaLnBrk="1" fontAlgn="base" latinLnBrk="0" hangingPunct="1">
              <a:lnSpc>
                <a:spcPct val="100000"/>
              </a:lnSpc>
              <a:spcBef>
                <a:spcPts val="408"/>
              </a:spcBef>
              <a:spcAft>
                <a:spcPct val="0"/>
              </a:spcAft>
              <a:buClrTx/>
              <a:buSzTx/>
              <a:buFont typeface="Arial" panose="020B0604020202020204" pitchFamily="34" charset="0"/>
              <a:buChar char="•"/>
              <a:tabLst/>
              <a:defRPr/>
            </a:pPr>
            <a:endParaRPr kumimoji="0" lang="en-US" altLang="en-US" sz="1300" i="0" u="none" strike="noStrike" kern="1200" cap="none" spc="0" normalizeH="0" baseline="0" noProof="0" dirty="0">
              <a:ln>
                <a:noFill/>
              </a:ln>
              <a:solidFill>
                <a:srgbClr val="003896"/>
              </a:solidFill>
              <a:effectLst/>
              <a:uLnTx/>
              <a:uFillTx/>
              <a:latin typeface="Arial" panose="020B0604020202020204" pitchFamily="34" charset="0"/>
              <a:ea typeface="ＭＳ Ｐゴシック"/>
              <a:cs typeface="Arial" panose="020B0604020202020204" pitchFamily="34" charset="0"/>
            </a:endParaRPr>
          </a:p>
          <a:p>
            <a:pPr marL="181409" marR="0" lvl="2" indent="-181409" algn="l" defTabSz="932962" rtl="0" eaLnBrk="1" fontAlgn="base" latinLnBrk="0" hangingPunct="1">
              <a:lnSpc>
                <a:spcPct val="100000"/>
              </a:lnSpc>
              <a:spcBef>
                <a:spcPts val="408"/>
              </a:spcBef>
              <a:spcAft>
                <a:spcPct val="0"/>
              </a:spcAft>
              <a:buClrTx/>
              <a:buSzTx/>
              <a:buFont typeface="Arial" panose="020B0604020202020204" pitchFamily="34" charset="0"/>
              <a:buChar char="•"/>
              <a:tabLst/>
              <a:defRPr/>
            </a:pPr>
            <a:endParaRPr kumimoji="0" lang="en-US" altLang="en-US" sz="1300" i="0" u="none" strike="noStrike" kern="1200" cap="none" spc="0" normalizeH="0" baseline="0" noProof="0" dirty="0">
              <a:ln>
                <a:noFill/>
              </a:ln>
              <a:solidFill>
                <a:srgbClr val="003896"/>
              </a:solidFill>
              <a:effectLst/>
              <a:uLnTx/>
              <a:uFillTx/>
              <a:latin typeface="Arial" panose="020B0604020202020204" pitchFamily="34" charset="0"/>
              <a:ea typeface="ＭＳ Ｐゴシック"/>
              <a:cs typeface="Arial" panose="020B0604020202020204" pitchFamily="34" charset="0"/>
            </a:endParaRPr>
          </a:p>
          <a:p>
            <a:pPr marL="181409" marR="0" lvl="2" indent="-181409" algn="l" defTabSz="932962" rtl="0" eaLnBrk="1" fontAlgn="base" latinLnBrk="0" hangingPunct="1">
              <a:lnSpc>
                <a:spcPct val="100000"/>
              </a:lnSpc>
              <a:spcBef>
                <a:spcPts val="408"/>
              </a:spcBef>
              <a:spcAft>
                <a:spcPct val="0"/>
              </a:spcAft>
              <a:buClrTx/>
              <a:buSzTx/>
              <a:buFont typeface="Arial" panose="020B0604020202020204" pitchFamily="34" charset="0"/>
              <a:buChar char="•"/>
              <a:tabLst/>
              <a:defRPr/>
            </a:pPr>
            <a:endParaRPr kumimoji="0" lang="en-US" altLang="en-US" sz="1300" i="0" u="none" strike="noStrike" kern="1200" cap="none" spc="0" normalizeH="0" baseline="0" noProof="0" dirty="0">
              <a:ln>
                <a:noFill/>
              </a:ln>
              <a:solidFill>
                <a:srgbClr val="003896"/>
              </a:solidFill>
              <a:effectLst/>
              <a:uLnTx/>
              <a:uFillTx/>
              <a:latin typeface="Arial" panose="020B0604020202020204" pitchFamily="34" charset="0"/>
              <a:ea typeface="ＭＳ Ｐゴシック"/>
              <a:cs typeface="Arial" panose="020B0604020202020204" pitchFamily="34" charset="0"/>
            </a:endParaRPr>
          </a:p>
          <a:p>
            <a:pPr marL="181409" marR="0" lvl="2" indent="-181409" algn="l" defTabSz="932962" rtl="0" eaLnBrk="1" fontAlgn="base" latinLnBrk="0" hangingPunct="1">
              <a:lnSpc>
                <a:spcPct val="100000"/>
              </a:lnSpc>
              <a:spcBef>
                <a:spcPts val="408"/>
              </a:spcBef>
              <a:spcAft>
                <a:spcPct val="0"/>
              </a:spcAft>
              <a:buClrTx/>
              <a:buSzTx/>
              <a:buFont typeface="Arial" panose="020B0604020202020204" pitchFamily="34" charset="0"/>
              <a:buChar char="•"/>
              <a:tabLst/>
              <a:defRPr/>
            </a:pPr>
            <a:endParaRPr kumimoji="0" lang="en-US" altLang="en-US" sz="1300" i="0" u="none" strike="noStrike" kern="1200" cap="none" spc="0" normalizeH="0" baseline="0" noProof="0" dirty="0">
              <a:ln>
                <a:noFill/>
              </a:ln>
              <a:solidFill>
                <a:srgbClr val="003896"/>
              </a:solidFill>
              <a:effectLst/>
              <a:uLnTx/>
              <a:uFillTx/>
              <a:latin typeface="Arial" panose="020B0604020202020204" pitchFamily="34" charset="0"/>
              <a:ea typeface="ＭＳ Ｐゴシック"/>
              <a:cs typeface="Arial" panose="020B0604020202020204" pitchFamily="34" charset="0"/>
            </a:endParaRPr>
          </a:p>
        </p:txBody>
      </p:sp>
      <p:sp>
        <p:nvSpPr>
          <p:cNvPr id="23" name="TextBox 22"/>
          <p:cNvSpPr txBox="1">
            <a:spLocks/>
          </p:cNvSpPr>
          <p:nvPr>
            <p:custDataLst>
              <p:tags r:id="rId8"/>
            </p:custDataLst>
          </p:nvPr>
        </p:nvSpPr>
        <p:spPr>
          <a:xfrm>
            <a:off x="301717" y="1233950"/>
            <a:ext cx="1443540" cy="22572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800"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marR="0" lvl="1" indent="0" algn="l" defTabSz="892799" rtl="0" eaLnBrk="1" fontAlgn="auto" latinLnBrk="0" hangingPunct="1">
              <a:lnSpc>
                <a:spcPct val="100000"/>
              </a:lnSpc>
              <a:spcBef>
                <a:spcPts val="0"/>
              </a:spcBef>
              <a:spcAft>
                <a:spcPts val="0"/>
              </a:spcAft>
              <a:buClr>
                <a:srgbClr val="004086"/>
              </a:buClr>
              <a:buSzPct val="125000"/>
              <a:buFont typeface="Arial" pitchFamily="34" charset="0"/>
              <a:buNone/>
              <a:tabLst/>
              <a:defRPr/>
            </a:pPr>
            <a:r>
              <a:rPr kumimoji="0" lang="en-US" sz="1300" b="1" i="0" u="none" strike="noStrike" kern="0" cap="none" spc="0" normalizeH="0" baseline="0" noProof="0" dirty="0" smtClean="0">
                <a:ln>
                  <a:noFill/>
                </a:ln>
                <a:solidFill>
                  <a:srgbClr val="003896"/>
                </a:solidFill>
                <a:effectLst/>
                <a:uLnTx/>
                <a:uFillTx/>
                <a:latin typeface="Arial"/>
                <a:ea typeface="Arial Unicode MS" pitchFamily="34" charset="-128"/>
                <a:cs typeface="Arial Unicode MS" pitchFamily="34" charset="-128"/>
              </a:rPr>
              <a:t>Findings</a:t>
            </a:r>
            <a:endParaRPr kumimoji="0" lang="en-ZA" sz="1300" b="1" i="0" u="none" strike="noStrike" kern="0" cap="none" spc="0" normalizeH="0" baseline="0" noProof="0" dirty="0">
              <a:ln>
                <a:noFill/>
              </a:ln>
              <a:solidFill>
                <a:srgbClr val="003896"/>
              </a:solidFill>
              <a:effectLst/>
              <a:uLnTx/>
              <a:uFillTx/>
              <a:latin typeface="Arial"/>
              <a:ea typeface="Arial Unicode MS" pitchFamily="34" charset="-128"/>
              <a:cs typeface="Arial Unicode MS" pitchFamily="34" charset="-128"/>
            </a:endParaRPr>
          </a:p>
        </p:txBody>
      </p:sp>
      <p:sp>
        <p:nvSpPr>
          <p:cNvPr id="20" name="TextBox 19"/>
          <p:cNvSpPr txBox="1">
            <a:spLocks/>
          </p:cNvSpPr>
          <p:nvPr/>
        </p:nvSpPr>
        <p:spPr>
          <a:xfrm>
            <a:off x="467544" y="1584523"/>
            <a:ext cx="3767172" cy="40011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marR="0" lvl="1" indent="0" algn="l" defTabSz="875036" rtl="0" eaLnBrk="1" fontAlgn="auto" latinLnBrk="0" hangingPunct="1">
              <a:lnSpc>
                <a:spcPct val="100000"/>
              </a:lnSpc>
              <a:spcBef>
                <a:spcPts val="0"/>
              </a:spcBef>
              <a:spcAft>
                <a:spcPts val="0"/>
              </a:spcAft>
              <a:buClr>
                <a:srgbClr val="897966"/>
              </a:buClr>
              <a:buSzPct val="125000"/>
              <a:buFont typeface="Arial" pitchFamily="34" charset="0"/>
              <a:buNone/>
              <a:tabLst/>
              <a:defRPr/>
            </a:pPr>
            <a:r>
              <a:rPr kumimoji="0" lang="en-US" sz="1300" i="0" u="none" strike="noStrike" kern="1200" cap="none" spc="0" normalizeH="0" baseline="0" noProof="0" dirty="0">
                <a:ln>
                  <a:noFill/>
                </a:ln>
                <a:solidFill>
                  <a:srgbClr val="003896"/>
                </a:solidFill>
                <a:effectLst/>
                <a:uLnTx/>
                <a:uFillTx/>
                <a:latin typeface="Arial"/>
                <a:ea typeface="Arial Unicode MS" pitchFamily="34" charset="-128"/>
                <a:cs typeface="Arial Unicode MS" pitchFamily="34" charset="-128"/>
              </a:rPr>
              <a:t>Do Eskom’s actions constitute a transgression of the provisions of the PFMA?</a:t>
            </a:r>
          </a:p>
        </p:txBody>
      </p:sp>
      <p:sp>
        <p:nvSpPr>
          <p:cNvPr id="21" name="TextBox 13"/>
          <p:cNvSpPr txBox="1">
            <a:spLocks noChangeArrowheads="1"/>
          </p:cNvSpPr>
          <p:nvPr/>
        </p:nvSpPr>
        <p:spPr bwMode="auto">
          <a:xfrm>
            <a:off x="4608917" y="1556792"/>
            <a:ext cx="4300701"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9280" marR="0" lvl="1" indent="-187728" algn="l" defTabSz="875036" rtl="0" eaLnBrk="1" fontAlgn="auto" latinLnBrk="0" hangingPunct="1">
              <a:lnSpc>
                <a:spcPct val="100000"/>
              </a:lnSpc>
              <a:spcBef>
                <a:spcPts val="0"/>
              </a:spcBef>
              <a:spcAft>
                <a:spcPts val="0"/>
              </a:spcAft>
              <a:buClr>
                <a:srgbClr val="897966"/>
              </a:buClr>
              <a:buSzPct val="125000"/>
              <a:buFont typeface="Arial" panose="020B0604020202020204" pitchFamily="34" charset="0"/>
              <a:buChar char="•"/>
              <a:tabLst/>
              <a:defRPr/>
            </a:pPr>
            <a:r>
              <a:rPr kumimoji="0" lang="en-US" sz="1300" b="0" u="none" strike="noStrike" kern="1200" cap="none" spc="0" normalizeH="0" baseline="0" noProof="0" dirty="0" smtClean="0">
                <a:ln>
                  <a:noFill/>
                </a:ln>
                <a:solidFill>
                  <a:srgbClr val="003896"/>
                </a:solidFill>
                <a:effectLst/>
                <a:uLnTx/>
                <a:uFillTx/>
                <a:latin typeface="Arial"/>
                <a:ea typeface="Arial Unicode MS" pitchFamily="34" charset="-128"/>
              </a:rPr>
              <a:t>No</a:t>
            </a:r>
          </a:p>
          <a:p>
            <a:pPr marL="189280" lvl="1" indent="-187728" defTabSz="875036">
              <a:spcBef>
                <a:spcPts val="0"/>
              </a:spcBef>
              <a:buClr>
                <a:srgbClr val="897966"/>
              </a:buClr>
              <a:buSzPct val="125000"/>
              <a:defRPr/>
            </a:pPr>
            <a:r>
              <a:rPr lang="en-US" sz="1300" dirty="0">
                <a:solidFill>
                  <a:srgbClr val="003896"/>
                </a:solidFill>
                <a:latin typeface="Arial"/>
                <a:ea typeface="Arial Unicode MS" pitchFamily="34" charset="-128"/>
              </a:rPr>
              <a:t>Eskom’s legal perspective has been explained </a:t>
            </a:r>
          </a:p>
          <a:p>
            <a:pPr marL="189280" marR="0" lvl="1" indent="-187728" algn="l" defTabSz="875036" rtl="0" eaLnBrk="1" fontAlgn="auto" latinLnBrk="0" hangingPunct="1">
              <a:lnSpc>
                <a:spcPct val="100000"/>
              </a:lnSpc>
              <a:spcBef>
                <a:spcPts val="0"/>
              </a:spcBef>
              <a:spcAft>
                <a:spcPts val="0"/>
              </a:spcAft>
              <a:buClr>
                <a:srgbClr val="897966"/>
              </a:buClr>
              <a:buSzPct val="125000"/>
              <a:buFont typeface="Arial" panose="020B0604020202020204" pitchFamily="34" charset="0"/>
              <a:buChar char="•"/>
              <a:tabLst/>
              <a:defRPr/>
            </a:pPr>
            <a:r>
              <a:rPr kumimoji="0" lang="en-US" sz="1300" b="0" u="none" strike="noStrike" kern="1200" cap="none" spc="0" normalizeH="0" baseline="0" noProof="0" dirty="0" smtClean="0">
                <a:ln>
                  <a:noFill/>
                </a:ln>
                <a:solidFill>
                  <a:srgbClr val="003896"/>
                </a:solidFill>
                <a:effectLst/>
                <a:uLnTx/>
                <a:uFillTx/>
                <a:latin typeface="Arial"/>
                <a:ea typeface="Arial Unicode MS" pitchFamily="34" charset="-128"/>
              </a:rPr>
              <a:t>The </a:t>
            </a:r>
            <a:r>
              <a:rPr kumimoji="0" lang="en-US" sz="1300" b="0" u="none" strike="noStrike" kern="1200" cap="none" spc="0" normalizeH="0" baseline="0" noProof="0" dirty="0">
                <a:ln>
                  <a:noFill/>
                </a:ln>
                <a:solidFill>
                  <a:srgbClr val="003896"/>
                </a:solidFill>
                <a:effectLst/>
                <a:uLnTx/>
                <a:uFillTx/>
                <a:latin typeface="Arial"/>
                <a:ea typeface="Arial Unicode MS" pitchFamily="34" charset="-128"/>
              </a:rPr>
              <a:t>transaction is within line with PFMA as per the Board approved 2008 Mandate for the supply of coal </a:t>
            </a:r>
          </a:p>
        </p:txBody>
      </p:sp>
      <p:cxnSp>
        <p:nvCxnSpPr>
          <p:cNvPr id="28" name="Straight Connector 27"/>
          <p:cNvCxnSpPr/>
          <p:nvPr/>
        </p:nvCxnSpPr>
        <p:spPr>
          <a:xfrm>
            <a:off x="467544" y="2492896"/>
            <a:ext cx="8352928" cy="0"/>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a:spLocks/>
          </p:cNvSpPr>
          <p:nvPr/>
        </p:nvSpPr>
        <p:spPr>
          <a:xfrm>
            <a:off x="467544" y="2664643"/>
            <a:ext cx="3767172" cy="40011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marR="0" lvl="1" indent="0" algn="l" defTabSz="875036" rtl="0" eaLnBrk="1" fontAlgn="auto" latinLnBrk="0" hangingPunct="1">
              <a:lnSpc>
                <a:spcPct val="100000"/>
              </a:lnSpc>
              <a:spcBef>
                <a:spcPts val="0"/>
              </a:spcBef>
              <a:spcAft>
                <a:spcPts val="0"/>
              </a:spcAft>
              <a:buClr>
                <a:srgbClr val="897966"/>
              </a:buClr>
              <a:buSzPct val="125000"/>
              <a:buFont typeface="Arial" pitchFamily="34" charset="0"/>
              <a:buNone/>
              <a:tabLst/>
              <a:defRPr/>
            </a:pPr>
            <a:r>
              <a:rPr kumimoji="0" lang="en-US" sz="1300" i="0" u="none" strike="noStrike" kern="1200" cap="none" spc="0" normalizeH="0" baseline="0" noProof="0" dirty="0">
                <a:ln>
                  <a:noFill/>
                </a:ln>
                <a:solidFill>
                  <a:srgbClr val="003896"/>
                </a:solidFill>
                <a:effectLst/>
                <a:uLnTx/>
                <a:uFillTx/>
                <a:latin typeface="Arial"/>
                <a:ea typeface="Arial Unicode MS" pitchFamily="34" charset="-128"/>
                <a:cs typeface="Arial Unicode MS" pitchFamily="34" charset="-128"/>
              </a:rPr>
              <a:t>Was the 2015 PWC report considered by Eskom Senior Management.</a:t>
            </a:r>
          </a:p>
        </p:txBody>
      </p:sp>
      <p:sp>
        <p:nvSpPr>
          <p:cNvPr id="30" name="TextBox 13"/>
          <p:cNvSpPr txBox="1">
            <a:spLocks noChangeArrowheads="1"/>
          </p:cNvSpPr>
          <p:nvPr/>
        </p:nvSpPr>
        <p:spPr bwMode="auto">
          <a:xfrm>
            <a:off x="4608917" y="2636912"/>
            <a:ext cx="4300701"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9280" marR="0" lvl="1" indent="-187728" algn="l" defTabSz="875036" rtl="0" eaLnBrk="1" fontAlgn="auto" latinLnBrk="0" hangingPunct="1">
              <a:lnSpc>
                <a:spcPct val="100000"/>
              </a:lnSpc>
              <a:spcBef>
                <a:spcPts val="0"/>
              </a:spcBef>
              <a:spcAft>
                <a:spcPts val="0"/>
              </a:spcAft>
              <a:buClr>
                <a:srgbClr val="897966"/>
              </a:buClr>
              <a:buSzPct val="125000"/>
              <a:buFont typeface="Arial" panose="020B0604020202020204" pitchFamily="34" charset="0"/>
              <a:buChar char="•"/>
              <a:tabLst/>
              <a:defRPr/>
            </a:pPr>
            <a:r>
              <a:rPr kumimoji="0" lang="en-US" sz="1300" b="0" u="none" strike="noStrike" kern="1200" cap="none" spc="0" normalizeH="0" baseline="0" noProof="0" dirty="0">
                <a:ln>
                  <a:noFill/>
                </a:ln>
                <a:solidFill>
                  <a:srgbClr val="003896"/>
                </a:solidFill>
                <a:effectLst/>
                <a:uLnTx/>
                <a:uFillTx/>
                <a:latin typeface="Arial"/>
                <a:ea typeface="Arial Unicode MS" pitchFamily="34" charset="-128"/>
                <a:cs typeface="Arial" panose="020B0604020202020204" pitchFamily="34" charset="0"/>
              </a:rPr>
              <a:t>Yes </a:t>
            </a:r>
            <a:endParaRPr kumimoji="0" lang="en-US" sz="1300" b="0" u="none" strike="noStrike" kern="1200" cap="none" spc="0" normalizeH="0" baseline="0" noProof="0" dirty="0" smtClean="0">
              <a:ln>
                <a:noFill/>
              </a:ln>
              <a:solidFill>
                <a:srgbClr val="003896"/>
              </a:solidFill>
              <a:effectLst/>
              <a:uLnTx/>
              <a:uFillTx/>
              <a:latin typeface="Arial"/>
              <a:ea typeface="Arial Unicode MS" pitchFamily="34" charset="-128"/>
              <a:cs typeface="Arial" panose="020B0604020202020204" pitchFamily="34" charset="0"/>
            </a:endParaRPr>
          </a:p>
          <a:p>
            <a:pPr marL="189280" marR="0" lvl="1" indent="-187728" algn="l" defTabSz="875036" rtl="0" eaLnBrk="1" fontAlgn="auto" latinLnBrk="0" hangingPunct="1">
              <a:lnSpc>
                <a:spcPct val="100000"/>
              </a:lnSpc>
              <a:spcBef>
                <a:spcPts val="0"/>
              </a:spcBef>
              <a:spcAft>
                <a:spcPts val="0"/>
              </a:spcAft>
              <a:buClr>
                <a:srgbClr val="897966"/>
              </a:buClr>
              <a:buSzPct val="125000"/>
              <a:buFont typeface="Arial" panose="020B0604020202020204" pitchFamily="34" charset="0"/>
              <a:buChar char="•"/>
              <a:tabLst/>
              <a:defRPr/>
            </a:pPr>
            <a:r>
              <a:rPr kumimoji="0" lang="en-US" sz="1300" b="0" u="none" strike="noStrike" kern="1200" cap="none" spc="0" normalizeH="0" baseline="0" noProof="0" dirty="0" smtClean="0">
                <a:ln>
                  <a:noFill/>
                </a:ln>
                <a:solidFill>
                  <a:srgbClr val="003896"/>
                </a:solidFill>
                <a:effectLst/>
                <a:uLnTx/>
                <a:uFillTx/>
                <a:latin typeface="Arial"/>
                <a:ea typeface="Arial Unicode MS" pitchFamily="34" charset="-128"/>
                <a:cs typeface="Arial" panose="020B0604020202020204" pitchFamily="34" charset="0"/>
              </a:rPr>
              <a:t>The </a:t>
            </a:r>
            <a:r>
              <a:rPr kumimoji="0" lang="en-US" sz="1300" b="0" u="none" strike="noStrike" kern="1200" cap="none" spc="0" normalizeH="0" baseline="0" noProof="0" dirty="0">
                <a:ln>
                  <a:noFill/>
                </a:ln>
                <a:solidFill>
                  <a:srgbClr val="003896"/>
                </a:solidFill>
                <a:effectLst/>
                <a:uLnTx/>
                <a:uFillTx/>
                <a:latin typeface="Arial"/>
                <a:ea typeface="Arial Unicode MS" pitchFamily="34" charset="-128"/>
                <a:cs typeface="Arial" panose="020B0604020202020204" pitchFamily="34" charset="0"/>
              </a:rPr>
              <a:t>report was taken into consideration by Eskom Senior Management</a:t>
            </a:r>
          </a:p>
        </p:txBody>
      </p:sp>
      <p:cxnSp>
        <p:nvCxnSpPr>
          <p:cNvPr id="31" name="Straight Connector 30"/>
          <p:cNvCxnSpPr/>
          <p:nvPr/>
        </p:nvCxnSpPr>
        <p:spPr>
          <a:xfrm>
            <a:off x="467544" y="3371145"/>
            <a:ext cx="8352928" cy="0"/>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p:cNvSpPr txBox="1">
            <a:spLocks/>
          </p:cNvSpPr>
          <p:nvPr/>
        </p:nvSpPr>
        <p:spPr>
          <a:xfrm>
            <a:off x="467544" y="3499936"/>
            <a:ext cx="3767172" cy="40011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marR="0" lvl="1" indent="0" algn="l" defTabSz="875036" rtl="0" eaLnBrk="1" fontAlgn="auto" latinLnBrk="0" hangingPunct="1">
              <a:lnSpc>
                <a:spcPct val="100000"/>
              </a:lnSpc>
              <a:spcBef>
                <a:spcPts val="0"/>
              </a:spcBef>
              <a:spcAft>
                <a:spcPts val="0"/>
              </a:spcAft>
              <a:buClr>
                <a:srgbClr val="897966"/>
              </a:buClr>
              <a:buSzPct val="125000"/>
              <a:buFont typeface="Arial" pitchFamily="34" charset="0"/>
              <a:buNone/>
              <a:tabLst/>
              <a:defRPr/>
            </a:pPr>
            <a:r>
              <a:rPr kumimoji="0" lang="en-US" sz="1300" i="0" u="none" strike="noStrike" kern="1200" cap="none" spc="0" normalizeH="0" baseline="0" noProof="0" dirty="0">
                <a:ln>
                  <a:noFill/>
                </a:ln>
                <a:solidFill>
                  <a:srgbClr val="003896"/>
                </a:solidFill>
                <a:effectLst/>
                <a:uLnTx/>
                <a:uFillTx/>
                <a:latin typeface="Arial"/>
                <a:ea typeface="Arial Unicode MS" pitchFamily="34" charset="-128"/>
                <a:cs typeface="Arial Unicode MS" pitchFamily="34" charset="-128"/>
              </a:rPr>
              <a:t>Which effective and appropriate steps were implemented by Eskom Senior Management.</a:t>
            </a:r>
          </a:p>
        </p:txBody>
      </p:sp>
      <p:sp>
        <p:nvSpPr>
          <p:cNvPr id="40" name="TextBox 13"/>
          <p:cNvSpPr txBox="1">
            <a:spLocks noChangeArrowheads="1"/>
          </p:cNvSpPr>
          <p:nvPr/>
        </p:nvSpPr>
        <p:spPr bwMode="auto">
          <a:xfrm>
            <a:off x="4608917" y="3472205"/>
            <a:ext cx="4300701"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9280" marR="0" lvl="1" indent="-187728" algn="l" defTabSz="875036" rtl="0" eaLnBrk="1" fontAlgn="auto" latinLnBrk="0" hangingPunct="1">
              <a:lnSpc>
                <a:spcPct val="100000"/>
              </a:lnSpc>
              <a:spcBef>
                <a:spcPts val="0"/>
              </a:spcBef>
              <a:spcAft>
                <a:spcPts val="0"/>
              </a:spcAft>
              <a:buClr>
                <a:srgbClr val="897966"/>
              </a:buClr>
              <a:buSzPct val="125000"/>
              <a:buFont typeface="Arial" panose="020B0604020202020204" pitchFamily="34" charset="0"/>
              <a:buChar char="•"/>
              <a:tabLst/>
              <a:defRPr/>
            </a:pPr>
            <a:r>
              <a:rPr kumimoji="0" lang="en-US" sz="1300" b="0" u="none" strike="noStrike" kern="1200" cap="none" spc="0" normalizeH="0" baseline="0" noProof="0" dirty="0">
                <a:ln>
                  <a:noFill/>
                </a:ln>
                <a:solidFill>
                  <a:srgbClr val="003896"/>
                </a:solidFill>
                <a:effectLst/>
                <a:uLnTx/>
                <a:uFillTx/>
                <a:latin typeface="Arial"/>
                <a:ea typeface="Arial Unicode MS" pitchFamily="34" charset="-128"/>
                <a:cs typeface="Arial" panose="020B0604020202020204" pitchFamily="34" charset="0"/>
              </a:rPr>
              <a:t>The 2016 follow up PWC report was initiated after the 2015 report was reviewed and </a:t>
            </a:r>
            <a:r>
              <a:rPr kumimoji="0" lang="en-US" sz="1300" b="0" u="none" strike="noStrike" kern="1200" cap="none" spc="0" normalizeH="0" baseline="0" noProof="0" dirty="0" smtClean="0">
                <a:ln>
                  <a:noFill/>
                </a:ln>
                <a:solidFill>
                  <a:srgbClr val="003896"/>
                </a:solidFill>
                <a:effectLst/>
                <a:uLnTx/>
                <a:uFillTx/>
                <a:latin typeface="Arial"/>
                <a:ea typeface="Arial Unicode MS" pitchFamily="34" charset="-128"/>
                <a:cs typeface="Arial" panose="020B0604020202020204" pitchFamily="34" charset="0"/>
              </a:rPr>
              <a:t>implemented by management</a:t>
            </a:r>
            <a:r>
              <a:rPr kumimoji="0" lang="en-US" sz="1300" b="0" u="none" strike="noStrike" kern="1200" cap="none" spc="0" normalizeH="0" baseline="0" noProof="0" dirty="0">
                <a:ln>
                  <a:noFill/>
                </a:ln>
                <a:solidFill>
                  <a:srgbClr val="003896"/>
                </a:solidFill>
                <a:effectLst/>
                <a:uLnTx/>
                <a:uFillTx/>
                <a:latin typeface="Arial"/>
                <a:ea typeface="Arial Unicode MS" pitchFamily="34" charset="-128"/>
                <a:cs typeface="Arial" panose="020B0604020202020204" pitchFamily="34" charset="0"/>
              </a:rPr>
              <a:t>.</a:t>
            </a:r>
          </a:p>
        </p:txBody>
      </p:sp>
      <p:cxnSp>
        <p:nvCxnSpPr>
          <p:cNvPr id="41" name="Straight Connector 40"/>
          <p:cNvCxnSpPr/>
          <p:nvPr/>
        </p:nvCxnSpPr>
        <p:spPr>
          <a:xfrm>
            <a:off x="467544" y="4212213"/>
            <a:ext cx="8352928" cy="0"/>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a:spLocks/>
          </p:cNvSpPr>
          <p:nvPr/>
        </p:nvSpPr>
        <p:spPr>
          <a:xfrm>
            <a:off x="467544" y="4341004"/>
            <a:ext cx="3767172" cy="60016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marR="0" lvl="1" indent="0" algn="l" defTabSz="875036" rtl="0" eaLnBrk="1" fontAlgn="auto" latinLnBrk="0" hangingPunct="1">
              <a:lnSpc>
                <a:spcPct val="100000"/>
              </a:lnSpc>
              <a:spcBef>
                <a:spcPts val="0"/>
              </a:spcBef>
              <a:spcAft>
                <a:spcPts val="0"/>
              </a:spcAft>
              <a:buClr>
                <a:srgbClr val="897966"/>
              </a:buClr>
              <a:buSzPct val="125000"/>
              <a:buFont typeface="Arial" pitchFamily="34" charset="0"/>
              <a:buNone/>
              <a:tabLst/>
              <a:defRPr/>
            </a:pPr>
            <a:r>
              <a:rPr kumimoji="0" lang="en-US" sz="1300" i="0" u="none" strike="noStrike" kern="1200" cap="none" spc="0" normalizeH="0" baseline="0" noProof="0" dirty="0">
                <a:ln>
                  <a:noFill/>
                </a:ln>
                <a:solidFill>
                  <a:srgbClr val="003896"/>
                </a:solidFill>
                <a:effectLst/>
                <a:uLnTx/>
                <a:uFillTx/>
                <a:latin typeface="Arial"/>
                <a:ea typeface="Arial Unicode MS" pitchFamily="34" charset="-128"/>
                <a:cs typeface="Arial Unicode MS" pitchFamily="34" charset="-128"/>
              </a:rPr>
              <a:t>Was the 2015 PWC report considered by Eskom Audit Committee.</a:t>
            </a:r>
          </a:p>
          <a:p>
            <a:pPr marL="1552" marR="0" lvl="1" indent="0" algn="l" defTabSz="875036" rtl="0" eaLnBrk="1" fontAlgn="auto" latinLnBrk="0" hangingPunct="1">
              <a:lnSpc>
                <a:spcPct val="100000"/>
              </a:lnSpc>
              <a:spcBef>
                <a:spcPts val="0"/>
              </a:spcBef>
              <a:spcAft>
                <a:spcPts val="0"/>
              </a:spcAft>
              <a:buClr>
                <a:srgbClr val="897966"/>
              </a:buClr>
              <a:buSzPct val="125000"/>
              <a:buFont typeface="Arial" pitchFamily="34" charset="0"/>
              <a:buNone/>
              <a:tabLst/>
              <a:defRPr/>
            </a:pPr>
            <a:endParaRPr kumimoji="0" lang="en-US" sz="1300" i="0" u="none" strike="noStrike" kern="1200" cap="none" spc="0" normalizeH="0" baseline="0" noProof="0" dirty="0">
              <a:ln>
                <a:noFill/>
              </a:ln>
              <a:solidFill>
                <a:srgbClr val="003896"/>
              </a:solidFill>
              <a:effectLst/>
              <a:uLnTx/>
              <a:uFillTx/>
              <a:latin typeface="Arial"/>
              <a:ea typeface="Arial Unicode MS" pitchFamily="34" charset="-128"/>
              <a:cs typeface="Arial Unicode MS" pitchFamily="34" charset="-128"/>
            </a:endParaRPr>
          </a:p>
        </p:txBody>
      </p:sp>
      <p:sp>
        <p:nvSpPr>
          <p:cNvPr id="45" name="TextBox 13"/>
          <p:cNvSpPr txBox="1">
            <a:spLocks noChangeArrowheads="1"/>
          </p:cNvSpPr>
          <p:nvPr/>
        </p:nvSpPr>
        <p:spPr bwMode="auto">
          <a:xfrm>
            <a:off x="4608917" y="4313273"/>
            <a:ext cx="4300701"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9280" marR="0" lvl="1" indent="-187728" algn="l" defTabSz="875036" rtl="0" eaLnBrk="1" fontAlgn="auto" latinLnBrk="0" hangingPunct="1">
              <a:lnSpc>
                <a:spcPct val="100000"/>
              </a:lnSpc>
              <a:spcBef>
                <a:spcPts val="0"/>
              </a:spcBef>
              <a:spcAft>
                <a:spcPts val="0"/>
              </a:spcAft>
              <a:buClr>
                <a:srgbClr val="897966"/>
              </a:buClr>
              <a:buSzPct val="125000"/>
              <a:buFont typeface="Arial" panose="020B0604020202020204" pitchFamily="34" charset="0"/>
              <a:buChar char="•"/>
              <a:tabLst/>
              <a:defRPr/>
            </a:pPr>
            <a:r>
              <a:rPr kumimoji="0" lang="en-US" sz="1300" b="0" u="none" strike="noStrike" kern="1200" cap="none" spc="0" normalizeH="0" baseline="0" noProof="0" dirty="0" smtClean="0">
                <a:ln>
                  <a:noFill/>
                </a:ln>
                <a:solidFill>
                  <a:srgbClr val="003896"/>
                </a:solidFill>
                <a:effectLst/>
                <a:uLnTx/>
                <a:uFillTx/>
                <a:latin typeface="Arial"/>
                <a:ea typeface="Arial Unicode MS" pitchFamily="34" charset="-128"/>
                <a:cs typeface="Arial" panose="020B0604020202020204" pitchFamily="34" charset="0"/>
              </a:rPr>
              <a:t>A summarised version of the report </a:t>
            </a:r>
            <a:r>
              <a:rPr kumimoji="0" lang="en-US" sz="1300" b="0" u="none" strike="noStrike" kern="1200" cap="none" spc="0" normalizeH="0" baseline="0" noProof="0" dirty="0">
                <a:ln>
                  <a:noFill/>
                </a:ln>
                <a:solidFill>
                  <a:srgbClr val="003896"/>
                </a:solidFill>
                <a:effectLst/>
                <a:uLnTx/>
                <a:uFillTx/>
                <a:latin typeface="Arial"/>
                <a:ea typeface="Arial Unicode MS" pitchFamily="34" charset="-128"/>
                <a:cs typeface="Arial" panose="020B0604020202020204" pitchFamily="34" charset="0"/>
              </a:rPr>
              <a:t>was </a:t>
            </a:r>
            <a:r>
              <a:rPr kumimoji="0" lang="en-US" sz="1300" b="0" u="none" strike="noStrike" kern="1200" cap="none" spc="0" normalizeH="0" baseline="0" noProof="0" dirty="0" smtClean="0">
                <a:ln>
                  <a:noFill/>
                </a:ln>
                <a:solidFill>
                  <a:srgbClr val="003896"/>
                </a:solidFill>
                <a:effectLst/>
                <a:uLnTx/>
                <a:uFillTx/>
                <a:latin typeface="Arial"/>
                <a:ea typeface="Arial Unicode MS" pitchFamily="34" charset="-128"/>
                <a:cs typeface="Arial" panose="020B0604020202020204" pitchFamily="34" charset="0"/>
              </a:rPr>
              <a:t>tabled at the December 2015</a:t>
            </a:r>
            <a:r>
              <a:rPr kumimoji="0" lang="en-US" sz="1300" b="0" u="none" strike="noStrike" kern="1200" cap="none" spc="0" normalizeH="0" noProof="0" dirty="0" smtClean="0">
                <a:ln>
                  <a:noFill/>
                </a:ln>
                <a:solidFill>
                  <a:srgbClr val="003896"/>
                </a:solidFill>
                <a:effectLst/>
                <a:uLnTx/>
                <a:uFillTx/>
                <a:latin typeface="Arial"/>
                <a:ea typeface="Arial Unicode MS" pitchFamily="34" charset="-128"/>
                <a:cs typeface="Arial" panose="020B0604020202020204" pitchFamily="34" charset="0"/>
              </a:rPr>
              <a:t> </a:t>
            </a:r>
            <a:r>
              <a:rPr kumimoji="0" lang="en-US" sz="1300" b="0" u="none" strike="noStrike" kern="1200" cap="none" spc="0" normalizeH="0" baseline="0" noProof="0" dirty="0" smtClean="0">
                <a:ln>
                  <a:noFill/>
                </a:ln>
                <a:solidFill>
                  <a:srgbClr val="003896"/>
                </a:solidFill>
                <a:effectLst/>
                <a:uLnTx/>
                <a:uFillTx/>
                <a:latin typeface="Arial"/>
                <a:ea typeface="Arial Unicode MS" pitchFamily="34" charset="-128"/>
                <a:cs typeface="Arial" panose="020B0604020202020204" pitchFamily="34" charset="0"/>
              </a:rPr>
              <a:t>Audit </a:t>
            </a:r>
            <a:r>
              <a:rPr kumimoji="0" lang="en-US" sz="1300" b="0" u="none" strike="noStrike" kern="1200" cap="none" spc="0" normalizeH="0" baseline="0" noProof="0" dirty="0">
                <a:ln>
                  <a:noFill/>
                </a:ln>
                <a:solidFill>
                  <a:srgbClr val="003896"/>
                </a:solidFill>
                <a:effectLst/>
                <a:uLnTx/>
                <a:uFillTx/>
                <a:latin typeface="Arial"/>
                <a:ea typeface="Arial Unicode MS" pitchFamily="34" charset="-128"/>
                <a:cs typeface="Arial" panose="020B0604020202020204" pitchFamily="34" charset="0"/>
              </a:rPr>
              <a:t>and Risk Committee</a:t>
            </a:r>
          </a:p>
        </p:txBody>
      </p:sp>
    </p:spTree>
    <p:extLst>
      <p:ext uri="{BB962C8B-B14F-4D97-AF65-F5344CB8AC3E}">
        <p14:creationId xmlns:p14="http://schemas.microsoft.com/office/powerpoint/2010/main" xmlns="" val="23471804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3" hidden="1"/>
          <p:cNvGraphicFramePr>
            <a:graphicFrameLocks noChangeAspect="1"/>
          </p:cNvGraphicFramePr>
          <p:nvPr>
            <p:extLst/>
          </p:nvPr>
        </p:nvGraphicFramePr>
        <p:xfrm>
          <a:off x="1859" y="1791"/>
          <a:ext cx="1587" cy="1587"/>
        </p:xfrm>
        <a:graphic>
          <a:graphicData uri="http://schemas.openxmlformats.org/presentationml/2006/ole">
            <p:oleObj spid="_x0000_s176263" name="think-cell Slide" r:id="rId11" imgW="360" imgH="360" progId="">
              <p:embed/>
            </p:oleObj>
          </a:graphicData>
        </a:graphic>
      </p:graphicFrame>
      <p:sp>
        <p:nvSpPr>
          <p:cNvPr id="8" name="Rectangle 7" hidden="1"/>
          <p:cNvSpPr/>
          <p:nvPr>
            <p:custDataLst>
              <p:tags r:id="rId2"/>
            </p:custDataLst>
          </p:nvPr>
        </p:nvSpPr>
        <p:spPr bwMode="auto">
          <a:xfrm>
            <a:off x="270" y="203"/>
            <a:ext cx="158741" cy="158741"/>
          </a:xfrm>
          <a:prstGeom prst="rect">
            <a:avLst/>
          </a:prstGeom>
          <a:solidFill>
            <a:schemeClr val="tx1"/>
          </a:solidFill>
          <a:ln w="9525">
            <a:solidFill>
              <a:schemeClr val="tx1"/>
            </a:solidFill>
          </a:ln>
          <a:effectLst/>
          <a:extLst>
            <a:ext uri="{AF507438-7753-43E0-B8FC-AC1667EBCBE1}">
              <a14:hiddenEffects xmlns:a14="http://schemas.microsoft.com/office/drawing/2010/main" xmlns="">
                <a:effectLst>
                  <a:outerShdw blurRad="50800" dist="38100" dir="2700000" algn="tl" rotWithShape="0">
                    <a:prstClr val="black">
                      <a:alpha val="40000"/>
                    </a:prst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marL="0" marR="0" lvl="0" indent="0" algn="ctr" defTabSz="932962" rtl="0" eaLnBrk="1" fontAlgn="base" latinLnBrk="0" hangingPunct="1">
              <a:lnSpc>
                <a:spcPct val="100000"/>
              </a:lnSpc>
              <a:spcBef>
                <a:spcPct val="0"/>
              </a:spcBef>
              <a:spcAft>
                <a:spcPct val="0"/>
              </a:spcAft>
              <a:buClrTx/>
              <a:buSzTx/>
              <a:buFontTx/>
              <a:buNone/>
              <a:tabLst/>
              <a:defRPr/>
            </a:pPr>
            <a:endParaRPr kumimoji="0" lang="en-ZA" sz="800" b="0" i="0" u="none" strike="noStrike" kern="1200" cap="none" spc="0" normalizeH="0" baseline="0" noProof="0" dirty="0">
              <a:ln>
                <a:noFill/>
              </a:ln>
              <a:solidFill>
                <a:srgbClr val="FFFFFF"/>
              </a:solidFill>
              <a:effectLst/>
              <a:uLnTx/>
              <a:uFillTx/>
              <a:latin typeface="Arial"/>
              <a:ea typeface="ＭＳ Ｐゴシック"/>
              <a:cs typeface="Arial"/>
              <a:sym typeface="+mn-lt"/>
            </a:endParaRPr>
          </a:p>
        </p:txBody>
      </p:sp>
      <p:sp>
        <p:nvSpPr>
          <p:cNvPr id="16" name="Rectangle 15"/>
          <p:cNvSpPr/>
          <p:nvPr/>
        </p:nvSpPr>
        <p:spPr>
          <a:xfrm>
            <a:off x="2128982" y="1197353"/>
            <a:ext cx="6933791" cy="133501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17" rIns="45717" anchor="ctr"/>
          <a:lstStyle/>
          <a:p>
            <a:pPr marL="0" marR="0" lvl="0" indent="0" algn="ctr" defTabSz="932962" rtl="0" eaLnBrk="1" fontAlgn="base" latinLnBrk="0" hangingPunct="1">
              <a:lnSpc>
                <a:spcPct val="100000"/>
              </a:lnSpc>
              <a:spcBef>
                <a:spcPts val="400"/>
              </a:spcBef>
              <a:spcAft>
                <a:spcPct val="0"/>
              </a:spcAft>
              <a:buClrTx/>
              <a:buSzTx/>
              <a:buFontTx/>
              <a:buNone/>
              <a:tabLst/>
              <a:defRPr/>
            </a:pPr>
            <a:endParaRPr kumimoji="0" lang="en-ZA" sz="1300" b="1" i="0" u="none" strike="noStrike" kern="1200" cap="none" spc="0" normalizeH="0" baseline="0" noProof="0" dirty="0">
              <a:ln>
                <a:noFill/>
              </a:ln>
              <a:solidFill>
                <a:srgbClr val="FFFFFF"/>
              </a:solidFill>
              <a:effectLst/>
              <a:uLnTx/>
              <a:uFillTx/>
              <a:latin typeface="Arial"/>
              <a:ea typeface="ＭＳ Ｐゴシック"/>
              <a:cs typeface="Arial" pitchFamily="34" charset="0"/>
            </a:endParaRPr>
          </a:p>
        </p:txBody>
      </p:sp>
      <p:sp>
        <p:nvSpPr>
          <p:cNvPr id="104468" name="Title 1"/>
          <p:cNvSpPr txBox="1">
            <a:spLocks/>
          </p:cNvSpPr>
          <p:nvPr/>
        </p:nvSpPr>
        <p:spPr bwMode="gray">
          <a:xfrm>
            <a:off x="174885" y="182774"/>
            <a:ext cx="7024273" cy="7159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342900" indent="-22860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685800" indent="-2286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0287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13716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1828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286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2743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2004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defTabSz="932962" fontAlgn="base">
              <a:lnSpc>
                <a:spcPct val="110000"/>
              </a:lnSpc>
              <a:spcBef>
                <a:spcPct val="0"/>
              </a:spcBef>
              <a:spcAft>
                <a:spcPct val="0"/>
              </a:spcAft>
              <a:buSzTx/>
            </a:pPr>
            <a:r>
              <a:rPr lang="en-US" altLang="en-US" sz="2200" dirty="0">
                <a:solidFill>
                  <a:srgbClr val="FFFFFF"/>
                </a:solidFill>
              </a:rPr>
              <a:t>Summary of Draft 2017 National Treasury Report Conclusions and Eskom Comments…continued</a:t>
            </a:r>
            <a:endParaRPr lang="en-ZA" altLang="en-US" sz="2200" dirty="0">
              <a:solidFill>
                <a:srgbClr val="FFFFFF"/>
              </a:solidFill>
            </a:endParaRPr>
          </a:p>
        </p:txBody>
      </p:sp>
      <p:cxnSp>
        <p:nvCxnSpPr>
          <p:cNvPr id="32" name="Straight Connector 31"/>
          <p:cNvCxnSpPr/>
          <p:nvPr>
            <p:custDataLst>
              <p:tags r:id="rId3"/>
            </p:custDataLst>
          </p:nvPr>
        </p:nvCxnSpPr>
        <p:spPr>
          <a:xfrm flipH="1">
            <a:off x="4411716" y="1323379"/>
            <a:ext cx="10100" cy="383381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4"/>
            </p:custDataLst>
          </p:nvPr>
        </p:nvCxnSpPr>
        <p:spPr>
          <a:xfrm>
            <a:off x="158109" y="1483460"/>
            <a:ext cx="881549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2" name="TextBox 41"/>
          <p:cNvSpPr txBox="1">
            <a:spLocks/>
          </p:cNvSpPr>
          <p:nvPr>
            <p:custDataLst>
              <p:tags r:id="rId5"/>
            </p:custDataLst>
          </p:nvPr>
        </p:nvSpPr>
        <p:spPr>
          <a:xfrm>
            <a:off x="4637624" y="1221752"/>
            <a:ext cx="1595312" cy="22572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800"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marR="0" lvl="1" indent="0" algn="l" defTabSz="892799" rtl="0" eaLnBrk="1" fontAlgn="auto" latinLnBrk="0" hangingPunct="1">
              <a:lnSpc>
                <a:spcPct val="100000"/>
              </a:lnSpc>
              <a:spcBef>
                <a:spcPts val="0"/>
              </a:spcBef>
              <a:spcAft>
                <a:spcPts val="0"/>
              </a:spcAft>
              <a:buClr>
                <a:srgbClr val="004086"/>
              </a:buClr>
              <a:buSzPct val="125000"/>
              <a:buFont typeface="Arial" pitchFamily="34" charset="0"/>
              <a:buNone/>
              <a:tabLst/>
              <a:defRPr/>
            </a:pPr>
            <a:r>
              <a:rPr kumimoji="0" lang="en-US" sz="1300" b="1" i="0" u="none" strike="noStrike" kern="0" cap="none" spc="0" normalizeH="0" baseline="0" noProof="0" dirty="0" smtClean="0">
                <a:ln>
                  <a:noFill/>
                </a:ln>
                <a:solidFill>
                  <a:srgbClr val="003896"/>
                </a:solidFill>
                <a:effectLst/>
                <a:uLnTx/>
                <a:uFillTx/>
                <a:latin typeface="Arial"/>
                <a:ea typeface="Arial Unicode MS" pitchFamily="34" charset="-128"/>
                <a:cs typeface="Arial Unicode MS" pitchFamily="34" charset="-128"/>
              </a:rPr>
              <a:t>Response</a:t>
            </a:r>
            <a:endParaRPr kumimoji="0" lang="en-ZA" sz="1300" b="1" i="0" u="none" strike="noStrike" kern="0" cap="none" spc="0" normalizeH="0" baseline="0" noProof="0" dirty="0">
              <a:ln>
                <a:noFill/>
              </a:ln>
              <a:solidFill>
                <a:srgbClr val="003896"/>
              </a:solidFill>
              <a:effectLst/>
              <a:uLnTx/>
              <a:uFillTx/>
              <a:latin typeface="Arial"/>
              <a:ea typeface="Arial Unicode MS" pitchFamily="34" charset="-128"/>
              <a:cs typeface="Arial Unicode MS" pitchFamily="34" charset="-128"/>
            </a:endParaRPr>
          </a:p>
        </p:txBody>
      </p:sp>
      <p:sp>
        <p:nvSpPr>
          <p:cNvPr id="43" name="Rectangle 42"/>
          <p:cNvSpPr/>
          <p:nvPr>
            <p:custDataLst>
              <p:tags r:id="rId6"/>
            </p:custDataLst>
          </p:nvPr>
        </p:nvSpPr>
        <p:spPr>
          <a:xfrm>
            <a:off x="68939" y="1139722"/>
            <a:ext cx="8993834" cy="4377509"/>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2700" tIns="46356" rIns="92700" bIns="46356" rtlCol="0" anchor="ctr"/>
          <a:lstStyle/>
          <a:p>
            <a:pPr marL="0" marR="0" lvl="0" indent="0" algn="ctr" defTabSz="903226" rtl="0" eaLnBrk="1" fontAlgn="auto" latinLnBrk="0" hangingPunct="1">
              <a:lnSpc>
                <a:spcPct val="100000"/>
              </a:lnSpc>
              <a:spcBef>
                <a:spcPts val="0"/>
              </a:spcBef>
              <a:spcAft>
                <a:spcPts val="0"/>
              </a:spcAft>
              <a:buClrTx/>
              <a:buSzTx/>
              <a:buFontTx/>
              <a:buNone/>
              <a:tabLst/>
              <a:defRPr/>
            </a:pPr>
            <a:endParaRPr kumimoji="0" lang="en-ZA" sz="1300" b="0" i="0" u="none" strike="noStrike" kern="1200" cap="none" spc="0" normalizeH="0" baseline="0" noProof="0" dirty="0">
              <a:ln>
                <a:noFill/>
              </a:ln>
              <a:solidFill>
                <a:srgbClr val="003896"/>
              </a:solidFill>
              <a:effectLst/>
              <a:uLnTx/>
              <a:uFillTx/>
              <a:latin typeface="Arial"/>
              <a:ea typeface="ＭＳ Ｐゴシック"/>
              <a:cs typeface="+mn-cs"/>
            </a:endParaRPr>
          </a:p>
        </p:txBody>
      </p:sp>
      <p:grpSp>
        <p:nvGrpSpPr>
          <p:cNvPr id="34" name="Group 33"/>
          <p:cNvGrpSpPr>
            <a:grpSpLocks noChangeAspect="1"/>
          </p:cNvGrpSpPr>
          <p:nvPr>
            <p:custDataLst>
              <p:tags r:id="rId7"/>
            </p:custDataLst>
          </p:nvPr>
        </p:nvGrpSpPr>
        <p:grpSpPr bwMode="gray">
          <a:xfrm>
            <a:off x="4266787" y="989017"/>
            <a:ext cx="310058" cy="310040"/>
            <a:chOff x="6325880" y="5762791"/>
            <a:chExt cx="365760" cy="365760"/>
          </a:xfrm>
        </p:grpSpPr>
        <p:sp>
          <p:nvSpPr>
            <p:cNvPr id="35" name="Oval 34"/>
            <p:cNvSpPr/>
            <p:nvPr/>
          </p:nvSpPr>
          <p:spPr bwMode="gray">
            <a:xfrm>
              <a:off x="6325880" y="5762791"/>
              <a:ext cx="365760" cy="365760"/>
            </a:xfrm>
            <a:prstGeom prst="ellipse">
              <a:avLst/>
            </a:prstGeom>
            <a:solidFill>
              <a:schemeClr val="bg1"/>
            </a:solidFill>
            <a:ln w="19050" cap="flat" cmpd="sng" algn="ctr">
              <a:solidFill>
                <a:schemeClr val="accent3"/>
              </a:solidFill>
              <a:prstDash val="solid"/>
            </a:ln>
            <a:effectLst/>
          </p:spPr>
          <p:txBody>
            <a:bodyPr rtlCol="0" anchor="ctr"/>
            <a:lstStyle/>
            <a:p>
              <a:pPr marL="0" marR="0" lvl="0" indent="0" algn="ctr" defTabSz="888543" rtl="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003896"/>
                </a:solidFill>
                <a:effectLst/>
                <a:uLnTx/>
                <a:uFillTx/>
                <a:latin typeface="Arial"/>
                <a:ea typeface="ＭＳ Ｐゴシック"/>
                <a:cs typeface="+mn-cs"/>
              </a:endParaRPr>
            </a:p>
          </p:txBody>
        </p:sp>
        <p:grpSp>
          <p:nvGrpSpPr>
            <p:cNvPr id="36" name="Group 35"/>
            <p:cNvGrpSpPr/>
            <p:nvPr>
              <p:custDataLst>
                <p:tags r:id="rId9"/>
              </p:custDataLst>
            </p:nvPr>
          </p:nvGrpSpPr>
          <p:grpSpPr bwMode="gray">
            <a:xfrm>
              <a:off x="6366900" y="5851303"/>
              <a:ext cx="256411" cy="188721"/>
              <a:chOff x="5519452" y="3842652"/>
              <a:chExt cx="378904" cy="495782"/>
            </a:xfrm>
          </p:grpSpPr>
          <p:sp>
            <p:nvSpPr>
              <p:cNvPr id="37" name="Chevron 36"/>
              <p:cNvSpPr/>
              <p:nvPr/>
            </p:nvSpPr>
            <p:spPr bwMode="gray">
              <a:xfrm>
                <a:off x="5519452" y="3892550"/>
                <a:ext cx="192024" cy="395986"/>
              </a:xfrm>
              <a:prstGeom prst="chevron">
                <a:avLst>
                  <a:gd name="adj" fmla="val 37528"/>
                </a:avLst>
              </a:prstGeom>
              <a:solidFill>
                <a:schemeClr val="accent3"/>
              </a:solidFill>
              <a:ln w="9525" cap="flat" cmpd="sng" algn="ctr">
                <a:solidFill>
                  <a:srgbClr val="FFFFFF"/>
                </a:solidFill>
                <a:prstDash val="solid"/>
              </a:ln>
              <a:effectLst/>
            </p:spPr>
            <p:txBody>
              <a:bodyPr rtlCol="0" anchor="ctr"/>
              <a:lstStyle/>
              <a:p>
                <a:pPr marL="0" marR="0" lvl="0" indent="0" algn="ctr" defTabSz="888543" rtl="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003896"/>
                  </a:solidFill>
                  <a:effectLst/>
                  <a:uLnTx/>
                  <a:uFillTx/>
                  <a:latin typeface="Arial"/>
                  <a:ea typeface="ＭＳ Ｐゴシック"/>
                  <a:cs typeface="+mn-cs"/>
                </a:endParaRPr>
              </a:p>
            </p:txBody>
          </p:sp>
          <p:sp>
            <p:nvSpPr>
              <p:cNvPr id="38" name="Chevron 37"/>
              <p:cNvSpPr/>
              <p:nvPr/>
            </p:nvSpPr>
            <p:spPr bwMode="gray">
              <a:xfrm>
                <a:off x="5657938" y="3842652"/>
                <a:ext cx="240418" cy="495782"/>
              </a:xfrm>
              <a:prstGeom prst="chevron">
                <a:avLst>
                  <a:gd name="adj" fmla="val 37528"/>
                </a:avLst>
              </a:prstGeom>
              <a:solidFill>
                <a:schemeClr val="accent4"/>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888543" rtl="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003896"/>
                  </a:solidFill>
                  <a:effectLst/>
                  <a:uLnTx/>
                  <a:uFillTx/>
                  <a:latin typeface="Arial"/>
                  <a:ea typeface="ＭＳ Ｐゴシック"/>
                  <a:cs typeface="+mn-cs"/>
                </a:endParaRPr>
              </a:p>
            </p:txBody>
          </p:sp>
        </p:grpSp>
      </p:grpSp>
      <p:sp>
        <p:nvSpPr>
          <p:cNvPr id="104455" name="TextBox 13"/>
          <p:cNvSpPr txBox="1">
            <a:spLocks noChangeArrowheads="1"/>
          </p:cNvSpPr>
          <p:nvPr/>
        </p:nvSpPr>
        <p:spPr bwMode="auto">
          <a:xfrm>
            <a:off x="1519988" y="1583936"/>
            <a:ext cx="2836652"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1409" marR="0" lvl="2" indent="-181409" algn="l" defTabSz="932962" rtl="0" eaLnBrk="1" fontAlgn="base" latinLnBrk="0" hangingPunct="1">
              <a:lnSpc>
                <a:spcPct val="100000"/>
              </a:lnSpc>
              <a:spcBef>
                <a:spcPts val="408"/>
              </a:spcBef>
              <a:spcAft>
                <a:spcPct val="0"/>
              </a:spcAft>
              <a:buClrTx/>
              <a:buSzTx/>
              <a:buFont typeface="Arial" panose="020B0604020202020204" pitchFamily="34" charset="0"/>
              <a:buChar char="•"/>
              <a:tabLst/>
              <a:defRPr/>
            </a:pPr>
            <a:endParaRPr kumimoji="0" lang="en-US" altLang="en-US" sz="1300" b="0" i="0" u="none" strike="noStrike" kern="1200" cap="none" spc="0" normalizeH="0" baseline="0" noProof="0" dirty="0">
              <a:ln>
                <a:noFill/>
              </a:ln>
              <a:solidFill>
                <a:srgbClr val="003896"/>
              </a:solidFill>
              <a:effectLst/>
              <a:uLnTx/>
              <a:uFillTx/>
              <a:latin typeface="Arial" panose="020B0604020202020204" pitchFamily="34" charset="0"/>
              <a:ea typeface="ＭＳ Ｐゴシック"/>
              <a:cs typeface="Arial" panose="020B0604020202020204" pitchFamily="34" charset="0"/>
            </a:endParaRPr>
          </a:p>
          <a:p>
            <a:pPr marL="181409" marR="0" lvl="2" indent="-181409" algn="l" defTabSz="932962" rtl="0" eaLnBrk="1" fontAlgn="base" latinLnBrk="0" hangingPunct="1">
              <a:lnSpc>
                <a:spcPct val="100000"/>
              </a:lnSpc>
              <a:spcBef>
                <a:spcPts val="408"/>
              </a:spcBef>
              <a:spcAft>
                <a:spcPct val="0"/>
              </a:spcAft>
              <a:buClrTx/>
              <a:buSzTx/>
              <a:buFont typeface="Arial" panose="020B0604020202020204" pitchFamily="34" charset="0"/>
              <a:buChar char="•"/>
              <a:tabLst/>
              <a:defRPr/>
            </a:pPr>
            <a:endParaRPr kumimoji="0" lang="en-US" altLang="en-US" sz="1300" b="0" i="0" u="none" strike="noStrike" kern="1200" cap="none" spc="0" normalizeH="0" baseline="0" noProof="0" dirty="0">
              <a:ln>
                <a:noFill/>
              </a:ln>
              <a:solidFill>
                <a:srgbClr val="003896"/>
              </a:solidFill>
              <a:effectLst/>
              <a:uLnTx/>
              <a:uFillTx/>
              <a:latin typeface="Arial" panose="020B0604020202020204" pitchFamily="34" charset="0"/>
              <a:ea typeface="ＭＳ Ｐゴシック"/>
              <a:cs typeface="Arial" panose="020B0604020202020204" pitchFamily="34" charset="0"/>
            </a:endParaRPr>
          </a:p>
          <a:p>
            <a:pPr marL="181409" marR="0" lvl="2" indent="-181409" algn="l" defTabSz="932962" rtl="0" eaLnBrk="1" fontAlgn="base" latinLnBrk="0" hangingPunct="1">
              <a:lnSpc>
                <a:spcPct val="100000"/>
              </a:lnSpc>
              <a:spcBef>
                <a:spcPts val="408"/>
              </a:spcBef>
              <a:spcAft>
                <a:spcPct val="0"/>
              </a:spcAft>
              <a:buClrTx/>
              <a:buSzTx/>
              <a:buFont typeface="Arial" panose="020B0604020202020204" pitchFamily="34" charset="0"/>
              <a:buChar char="•"/>
              <a:tabLst/>
              <a:defRPr/>
            </a:pPr>
            <a:endParaRPr kumimoji="0" lang="en-US" altLang="en-US" sz="1300" b="0" i="0" u="none" strike="noStrike" kern="1200" cap="none" spc="0" normalizeH="0" baseline="0" noProof="0" dirty="0">
              <a:ln>
                <a:noFill/>
              </a:ln>
              <a:solidFill>
                <a:srgbClr val="003896"/>
              </a:solidFill>
              <a:effectLst/>
              <a:uLnTx/>
              <a:uFillTx/>
              <a:latin typeface="Arial" panose="020B0604020202020204" pitchFamily="34" charset="0"/>
              <a:ea typeface="ＭＳ Ｐゴシック"/>
              <a:cs typeface="Arial" panose="020B0604020202020204" pitchFamily="34" charset="0"/>
            </a:endParaRPr>
          </a:p>
          <a:p>
            <a:pPr marL="181409" marR="0" lvl="2" indent="-181409" algn="l" defTabSz="932962" rtl="0" eaLnBrk="1" fontAlgn="base" latinLnBrk="0" hangingPunct="1">
              <a:lnSpc>
                <a:spcPct val="100000"/>
              </a:lnSpc>
              <a:spcBef>
                <a:spcPts val="408"/>
              </a:spcBef>
              <a:spcAft>
                <a:spcPct val="0"/>
              </a:spcAft>
              <a:buClrTx/>
              <a:buSzTx/>
              <a:buFont typeface="Arial" panose="020B0604020202020204" pitchFamily="34" charset="0"/>
              <a:buChar char="•"/>
              <a:tabLst/>
              <a:defRPr/>
            </a:pPr>
            <a:endParaRPr kumimoji="0" lang="en-US" altLang="en-US" sz="1300" b="0" i="0" u="none" strike="noStrike" kern="1200" cap="none" spc="0" normalizeH="0" baseline="0" noProof="0" dirty="0">
              <a:ln>
                <a:noFill/>
              </a:ln>
              <a:solidFill>
                <a:srgbClr val="003896"/>
              </a:solidFill>
              <a:effectLst/>
              <a:uLnTx/>
              <a:uFillTx/>
              <a:latin typeface="Arial" panose="020B0604020202020204" pitchFamily="34" charset="0"/>
              <a:ea typeface="ＭＳ Ｐゴシック"/>
              <a:cs typeface="Arial" panose="020B0604020202020204" pitchFamily="34" charset="0"/>
            </a:endParaRPr>
          </a:p>
        </p:txBody>
      </p:sp>
      <p:sp>
        <p:nvSpPr>
          <p:cNvPr id="25" name="TextBox 13"/>
          <p:cNvSpPr txBox="1">
            <a:spLocks noChangeArrowheads="1"/>
          </p:cNvSpPr>
          <p:nvPr/>
        </p:nvSpPr>
        <p:spPr bwMode="auto">
          <a:xfrm>
            <a:off x="4608917" y="1412776"/>
            <a:ext cx="4300701"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9280" marR="0" lvl="1" indent="-187728" algn="l" defTabSz="875036" rtl="0" eaLnBrk="1" fontAlgn="auto" latinLnBrk="0" hangingPunct="1">
              <a:lnSpc>
                <a:spcPct val="100000"/>
              </a:lnSpc>
              <a:spcBef>
                <a:spcPts val="0"/>
              </a:spcBef>
              <a:spcAft>
                <a:spcPts val="0"/>
              </a:spcAft>
              <a:buClr>
                <a:srgbClr val="897966"/>
              </a:buClr>
              <a:buSzPct val="125000"/>
              <a:buFont typeface="Arial" panose="020B0604020202020204" pitchFamily="34" charset="0"/>
              <a:buChar char="•"/>
              <a:tabLst/>
              <a:defRPr/>
            </a:pPr>
            <a:r>
              <a:rPr kumimoji="0" lang="en-US" sz="1300" b="0" u="none" strike="noStrike" kern="1200" cap="none" spc="0" normalizeH="0" baseline="0" noProof="0" dirty="0" smtClean="0">
                <a:ln>
                  <a:noFill/>
                </a:ln>
                <a:solidFill>
                  <a:srgbClr val="003896"/>
                </a:solidFill>
                <a:effectLst/>
                <a:uLnTx/>
                <a:uFillTx/>
                <a:latin typeface="Arial"/>
                <a:ea typeface="Arial Unicode MS" pitchFamily="34" charset="-128"/>
                <a:cs typeface="Arial" panose="020B0604020202020204" pitchFamily="34" charset="0"/>
              </a:rPr>
              <a:t>Yes</a:t>
            </a:r>
          </a:p>
          <a:p>
            <a:pPr marL="189280" marR="0" lvl="1" indent="-187728" algn="l" defTabSz="875036" rtl="0" eaLnBrk="1" fontAlgn="auto" latinLnBrk="0" hangingPunct="1">
              <a:lnSpc>
                <a:spcPct val="100000"/>
              </a:lnSpc>
              <a:spcBef>
                <a:spcPts val="0"/>
              </a:spcBef>
              <a:spcAft>
                <a:spcPts val="0"/>
              </a:spcAft>
              <a:buClr>
                <a:srgbClr val="897966"/>
              </a:buClr>
              <a:buSzPct val="125000"/>
              <a:buFont typeface="Arial" panose="020B0604020202020204" pitchFamily="34" charset="0"/>
              <a:buChar char="•"/>
              <a:tabLst/>
              <a:defRPr/>
            </a:pPr>
            <a:r>
              <a:rPr kumimoji="0" lang="en-US" sz="1300" b="0" u="none" strike="noStrike" kern="1200" cap="none" spc="0" normalizeH="0" baseline="0" noProof="0" dirty="0" smtClean="0">
                <a:ln>
                  <a:noFill/>
                </a:ln>
                <a:solidFill>
                  <a:srgbClr val="003896"/>
                </a:solidFill>
                <a:effectLst/>
                <a:uLnTx/>
                <a:uFillTx/>
                <a:latin typeface="Arial"/>
                <a:ea typeface="Arial Unicode MS" pitchFamily="34" charset="-128"/>
                <a:cs typeface="Arial" panose="020B0604020202020204" pitchFamily="34" charset="0"/>
              </a:rPr>
              <a:t>The </a:t>
            </a:r>
            <a:r>
              <a:rPr kumimoji="0" lang="en-US" sz="1300" b="0" u="none" strike="noStrike" kern="1200" cap="none" spc="0" normalizeH="0" baseline="0" noProof="0" dirty="0">
                <a:ln>
                  <a:noFill/>
                </a:ln>
                <a:solidFill>
                  <a:srgbClr val="003896"/>
                </a:solidFill>
                <a:effectLst/>
                <a:uLnTx/>
                <a:uFillTx/>
                <a:latin typeface="Arial"/>
                <a:ea typeface="Arial Unicode MS" pitchFamily="34" charset="-128"/>
                <a:cs typeface="Arial" panose="020B0604020202020204" pitchFamily="34" charset="0"/>
              </a:rPr>
              <a:t>Primary Energy team considered and implemented the </a:t>
            </a:r>
            <a:r>
              <a:rPr kumimoji="0" lang="en-US" sz="1300" b="0" u="none" strike="noStrike" kern="1200" cap="none" spc="0" normalizeH="0" baseline="0" noProof="0" dirty="0" smtClean="0">
                <a:ln>
                  <a:noFill/>
                </a:ln>
                <a:solidFill>
                  <a:srgbClr val="003896"/>
                </a:solidFill>
                <a:effectLst/>
                <a:uLnTx/>
                <a:uFillTx/>
                <a:latin typeface="Arial"/>
                <a:ea typeface="Arial Unicode MS" pitchFamily="34" charset="-128"/>
                <a:cs typeface="Arial" panose="020B0604020202020204" pitchFamily="34" charset="0"/>
              </a:rPr>
              <a:t>findings of the 2015</a:t>
            </a:r>
            <a:r>
              <a:rPr kumimoji="0" lang="en-US" sz="1300" b="0" u="none" strike="noStrike" kern="1200" cap="none" spc="0" normalizeH="0" noProof="0" dirty="0" smtClean="0">
                <a:ln>
                  <a:noFill/>
                </a:ln>
                <a:solidFill>
                  <a:srgbClr val="003896"/>
                </a:solidFill>
                <a:effectLst/>
                <a:uLnTx/>
                <a:uFillTx/>
                <a:latin typeface="Arial"/>
                <a:ea typeface="Arial Unicode MS" pitchFamily="34" charset="-128"/>
                <a:cs typeface="Arial" panose="020B0604020202020204" pitchFamily="34" charset="0"/>
              </a:rPr>
              <a:t> PWC report </a:t>
            </a:r>
            <a:r>
              <a:rPr lang="en-US" sz="1300" dirty="0" smtClean="0">
                <a:solidFill>
                  <a:srgbClr val="003896"/>
                </a:solidFill>
                <a:latin typeface="Arial"/>
                <a:ea typeface="Arial Unicode MS" pitchFamily="34" charset="-128"/>
              </a:rPr>
              <a:t>with supervision from the Audit Committee</a:t>
            </a:r>
            <a:endParaRPr kumimoji="0" lang="en-US" sz="1300" b="0" u="none" strike="noStrike" kern="1200" cap="none" spc="0" normalizeH="0" baseline="0" noProof="0" dirty="0">
              <a:ln>
                <a:noFill/>
              </a:ln>
              <a:solidFill>
                <a:srgbClr val="003896"/>
              </a:solidFill>
              <a:effectLst/>
              <a:uLnTx/>
              <a:uFillTx/>
              <a:latin typeface="Arial"/>
              <a:ea typeface="Arial Unicode MS" pitchFamily="34" charset="-128"/>
              <a:cs typeface="Arial" panose="020B0604020202020204" pitchFamily="34" charset="0"/>
            </a:endParaRPr>
          </a:p>
        </p:txBody>
      </p:sp>
      <p:sp>
        <p:nvSpPr>
          <p:cNvPr id="23" name="TextBox 22"/>
          <p:cNvSpPr txBox="1">
            <a:spLocks/>
          </p:cNvSpPr>
          <p:nvPr>
            <p:custDataLst>
              <p:tags r:id="rId8"/>
            </p:custDataLst>
          </p:nvPr>
        </p:nvSpPr>
        <p:spPr>
          <a:xfrm>
            <a:off x="301717" y="1233950"/>
            <a:ext cx="1443540" cy="22572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800"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marR="0" lvl="1" indent="0" algn="l" defTabSz="892799" rtl="0" eaLnBrk="1" fontAlgn="auto" latinLnBrk="0" hangingPunct="1">
              <a:lnSpc>
                <a:spcPct val="100000"/>
              </a:lnSpc>
              <a:spcBef>
                <a:spcPts val="0"/>
              </a:spcBef>
              <a:spcAft>
                <a:spcPts val="0"/>
              </a:spcAft>
              <a:buClr>
                <a:srgbClr val="004086"/>
              </a:buClr>
              <a:buSzPct val="125000"/>
              <a:buFont typeface="Arial" pitchFamily="34" charset="0"/>
              <a:buNone/>
              <a:tabLst/>
              <a:defRPr/>
            </a:pPr>
            <a:r>
              <a:rPr kumimoji="0" lang="en-US" sz="1300" b="1" i="0" u="none" strike="noStrike" kern="0" cap="none" spc="0" normalizeH="0" baseline="0" noProof="0" dirty="0" smtClean="0">
                <a:ln>
                  <a:noFill/>
                </a:ln>
                <a:solidFill>
                  <a:srgbClr val="003896"/>
                </a:solidFill>
                <a:effectLst/>
                <a:uLnTx/>
                <a:uFillTx/>
                <a:latin typeface="Arial"/>
                <a:ea typeface="Arial Unicode MS" pitchFamily="34" charset="-128"/>
                <a:cs typeface="Arial Unicode MS" pitchFamily="34" charset="-128"/>
              </a:rPr>
              <a:t>Findings</a:t>
            </a:r>
            <a:endParaRPr kumimoji="0" lang="en-ZA" sz="1300" b="1" i="0" u="none" strike="noStrike" kern="0" cap="none" spc="0" normalizeH="0" baseline="0" noProof="0" dirty="0">
              <a:ln>
                <a:noFill/>
              </a:ln>
              <a:solidFill>
                <a:srgbClr val="003896"/>
              </a:solidFill>
              <a:effectLst/>
              <a:uLnTx/>
              <a:uFillTx/>
              <a:latin typeface="Arial"/>
              <a:ea typeface="Arial Unicode MS" pitchFamily="34" charset="-128"/>
              <a:cs typeface="Arial Unicode MS" pitchFamily="34" charset="-128"/>
            </a:endParaRPr>
          </a:p>
        </p:txBody>
      </p:sp>
      <p:sp>
        <p:nvSpPr>
          <p:cNvPr id="22" name="TextBox 21"/>
          <p:cNvSpPr txBox="1">
            <a:spLocks/>
          </p:cNvSpPr>
          <p:nvPr/>
        </p:nvSpPr>
        <p:spPr>
          <a:xfrm>
            <a:off x="467544" y="1613937"/>
            <a:ext cx="3767172" cy="40011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marR="0" lvl="1" indent="0" algn="l" defTabSz="875036" rtl="0" eaLnBrk="1" fontAlgn="auto" latinLnBrk="0" hangingPunct="1">
              <a:lnSpc>
                <a:spcPct val="100000"/>
              </a:lnSpc>
              <a:spcBef>
                <a:spcPts val="0"/>
              </a:spcBef>
              <a:spcAft>
                <a:spcPts val="0"/>
              </a:spcAft>
              <a:buClr>
                <a:srgbClr val="897966"/>
              </a:buClr>
              <a:buSzPct val="125000"/>
              <a:buFont typeface="Arial" pitchFamily="34" charset="0"/>
              <a:buNone/>
              <a:tabLst/>
              <a:defRPr/>
            </a:pPr>
            <a:r>
              <a:rPr kumimoji="0" lang="en-US" sz="1300" i="0" u="none" strike="noStrike" kern="1200" cap="none" spc="0" normalizeH="0" baseline="0" noProof="0" dirty="0">
                <a:ln>
                  <a:noFill/>
                </a:ln>
                <a:solidFill>
                  <a:srgbClr val="003896"/>
                </a:solidFill>
                <a:effectLst/>
                <a:uLnTx/>
                <a:uFillTx/>
                <a:latin typeface="Arial"/>
                <a:ea typeface="Arial Unicode MS" pitchFamily="34" charset="-128"/>
                <a:cs typeface="Arial Unicode MS" pitchFamily="34" charset="-128"/>
              </a:rPr>
              <a:t>Which effective and appropriate steps were recommended by the Audit Committee.</a:t>
            </a:r>
          </a:p>
        </p:txBody>
      </p:sp>
      <p:cxnSp>
        <p:nvCxnSpPr>
          <p:cNvPr id="19" name="Straight Connector 18"/>
          <p:cNvCxnSpPr/>
          <p:nvPr/>
        </p:nvCxnSpPr>
        <p:spPr>
          <a:xfrm>
            <a:off x="467544" y="2319605"/>
            <a:ext cx="8352928" cy="0"/>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a:spLocks/>
          </p:cNvSpPr>
          <p:nvPr/>
        </p:nvSpPr>
        <p:spPr>
          <a:xfrm>
            <a:off x="467544" y="2478242"/>
            <a:ext cx="3767172" cy="40011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marR="0" lvl="1" indent="0" algn="l" defTabSz="875036" rtl="0" eaLnBrk="1" fontAlgn="auto" latinLnBrk="0" hangingPunct="1">
              <a:lnSpc>
                <a:spcPct val="100000"/>
              </a:lnSpc>
              <a:spcBef>
                <a:spcPts val="0"/>
              </a:spcBef>
              <a:spcAft>
                <a:spcPts val="0"/>
              </a:spcAft>
              <a:buClr>
                <a:srgbClr val="897966"/>
              </a:buClr>
              <a:buSzPct val="125000"/>
              <a:buFont typeface="Arial" pitchFamily="34" charset="0"/>
              <a:buNone/>
              <a:tabLst/>
              <a:defRPr/>
            </a:pPr>
            <a:r>
              <a:rPr kumimoji="0" lang="en-US" sz="1300" i="0" u="none" strike="noStrike" kern="1200" cap="none" spc="0" normalizeH="0" baseline="0" noProof="0" dirty="0">
                <a:ln>
                  <a:noFill/>
                </a:ln>
                <a:solidFill>
                  <a:srgbClr val="003896"/>
                </a:solidFill>
                <a:effectLst/>
                <a:uLnTx/>
                <a:uFillTx/>
                <a:latin typeface="Arial"/>
                <a:ea typeface="Arial Unicode MS" pitchFamily="34" charset="-128"/>
                <a:cs typeface="Arial Unicode MS" pitchFamily="34" charset="-128"/>
              </a:rPr>
              <a:t>Was the 2015 PWC report considered by Eskom Board.</a:t>
            </a:r>
          </a:p>
        </p:txBody>
      </p:sp>
      <p:sp>
        <p:nvSpPr>
          <p:cNvPr id="21" name="TextBox 13"/>
          <p:cNvSpPr txBox="1">
            <a:spLocks noChangeArrowheads="1"/>
          </p:cNvSpPr>
          <p:nvPr/>
        </p:nvSpPr>
        <p:spPr bwMode="auto">
          <a:xfrm>
            <a:off x="4608917" y="2348880"/>
            <a:ext cx="4859627"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9280" marR="0" lvl="1" indent="-187728" algn="l" defTabSz="875036" rtl="0" eaLnBrk="1" fontAlgn="auto" latinLnBrk="0" hangingPunct="1">
              <a:lnSpc>
                <a:spcPct val="100000"/>
              </a:lnSpc>
              <a:spcBef>
                <a:spcPts val="0"/>
              </a:spcBef>
              <a:spcAft>
                <a:spcPts val="0"/>
              </a:spcAft>
              <a:buClr>
                <a:srgbClr val="897966"/>
              </a:buClr>
              <a:buSzPct val="125000"/>
              <a:buFont typeface="Arial" panose="020B0604020202020204" pitchFamily="34" charset="0"/>
              <a:buChar char="•"/>
              <a:tabLst/>
              <a:defRPr/>
            </a:pPr>
            <a:r>
              <a:rPr kumimoji="0" lang="en-US" sz="1300" b="0" u="none" strike="noStrike" kern="1200" cap="none" spc="0" normalizeH="0" baseline="0" noProof="0" dirty="0" smtClean="0">
                <a:ln>
                  <a:noFill/>
                </a:ln>
                <a:solidFill>
                  <a:srgbClr val="003896"/>
                </a:solidFill>
                <a:effectLst/>
                <a:uLnTx/>
                <a:uFillTx/>
                <a:latin typeface="Arial"/>
                <a:ea typeface="Arial Unicode MS" pitchFamily="34" charset="-128"/>
                <a:cs typeface="Arial" panose="020B0604020202020204" pitchFamily="34" charset="0"/>
              </a:rPr>
              <a:t>No</a:t>
            </a:r>
          </a:p>
          <a:p>
            <a:pPr marL="189280" marR="0" lvl="1" indent="-187728" algn="l" defTabSz="875036" rtl="0" eaLnBrk="1" fontAlgn="auto" latinLnBrk="0" hangingPunct="1">
              <a:lnSpc>
                <a:spcPct val="100000"/>
              </a:lnSpc>
              <a:spcBef>
                <a:spcPts val="0"/>
              </a:spcBef>
              <a:spcAft>
                <a:spcPts val="0"/>
              </a:spcAft>
              <a:buClr>
                <a:srgbClr val="897966"/>
              </a:buClr>
              <a:buSzPct val="125000"/>
              <a:buFont typeface="Arial" panose="020B0604020202020204" pitchFamily="34" charset="0"/>
              <a:buChar char="•"/>
              <a:tabLst/>
              <a:defRPr/>
            </a:pPr>
            <a:r>
              <a:rPr lang="en-US" sz="1300" dirty="0" smtClean="0">
                <a:solidFill>
                  <a:srgbClr val="003896"/>
                </a:solidFill>
                <a:latin typeface="Arial"/>
                <a:ea typeface="Arial Unicode MS" pitchFamily="34" charset="-128"/>
              </a:rPr>
              <a:t>However the </a:t>
            </a:r>
            <a:r>
              <a:rPr kumimoji="0" lang="en-US" sz="1300" b="0" u="none" strike="noStrike" kern="1200" cap="none" spc="0" normalizeH="0" baseline="0" noProof="0" dirty="0" smtClean="0">
                <a:ln>
                  <a:noFill/>
                </a:ln>
                <a:solidFill>
                  <a:srgbClr val="003896"/>
                </a:solidFill>
                <a:effectLst/>
                <a:uLnTx/>
                <a:uFillTx/>
                <a:latin typeface="Arial"/>
                <a:ea typeface="Arial Unicode MS" pitchFamily="34" charset="-128"/>
                <a:cs typeface="Arial" panose="020B0604020202020204" pitchFamily="34" charset="0"/>
              </a:rPr>
              <a:t>Audit </a:t>
            </a:r>
            <a:r>
              <a:rPr kumimoji="0" lang="en-US" sz="1300" b="0" u="none" strike="noStrike" kern="1200" cap="none" spc="0" normalizeH="0" baseline="0" noProof="0" dirty="0">
                <a:ln>
                  <a:noFill/>
                </a:ln>
                <a:solidFill>
                  <a:srgbClr val="003896"/>
                </a:solidFill>
                <a:effectLst/>
                <a:uLnTx/>
                <a:uFillTx/>
                <a:latin typeface="Arial"/>
                <a:ea typeface="Arial Unicode MS" pitchFamily="34" charset="-128"/>
                <a:cs typeface="Arial" panose="020B0604020202020204" pitchFamily="34" charset="0"/>
              </a:rPr>
              <a:t>and Risk Committee is a sub </a:t>
            </a:r>
            <a:endParaRPr kumimoji="0" lang="en-US" sz="1300" b="0" u="none" strike="noStrike" kern="1200" cap="none" spc="0" normalizeH="0" baseline="0" noProof="0" dirty="0" smtClean="0">
              <a:ln>
                <a:noFill/>
              </a:ln>
              <a:solidFill>
                <a:srgbClr val="003896"/>
              </a:solidFill>
              <a:effectLst/>
              <a:uLnTx/>
              <a:uFillTx/>
              <a:latin typeface="Arial"/>
              <a:ea typeface="Arial Unicode MS" pitchFamily="34" charset="-128"/>
              <a:cs typeface="Arial" panose="020B0604020202020204" pitchFamily="34" charset="0"/>
            </a:endParaRPr>
          </a:p>
          <a:p>
            <a:pPr marL="1552" marR="0" lvl="1" indent="0" algn="l" defTabSz="875036" rtl="0" eaLnBrk="1" fontAlgn="auto" latinLnBrk="0" hangingPunct="1">
              <a:lnSpc>
                <a:spcPct val="100000"/>
              </a:lnSpc>
              <a:spcBef>
                <a:spcPts val="0"/>
              </a:spcBef>
              <a:spcAft>
                <a:spcPts val="0"/>
              </a:spcAft>
              <a:buClr>
                <a:srgbClr val="897966"/>
              </a:buClr>
              <a:buSzPct val="125000"/>
              <a:buNone/>
              <a:tabLst/>
              <a:defRPr/>
            </a:pPr>
            <a:r>
              <a:rPr lang="en-US" sz="1300" dirty="0">
                <a:solidFill>
                  <a:srgbClr val="003896"/>
                </a:solidFill>
                <a:latin typeface="Arial"/>
                <a:ea typeface="Arial Unicode MS" pitchFamily="34" charset="-128"/>
              </a:rPr>
              <a:t> </a:t>
            </a:r>
            <a:r>
              <a:rPr lang="en-US" sz="1300" dirty="0" smtClean="0">
                <a:solidFill>
                  <a:srgbClr val="003896"/>
                </a:solidFill>
                <a:latin typeface="Arial"/>
                <a:ea typeface="Arial Unicode MS" pitchFamily="34" charset="-128"/>
              </a:rPr>
              <a:t>   </a:t>
            </a:r>
            <a:r>
              <a:rPr kumimoji="0" lang="en-US" sz="1300" b="0" u="none" strike="noStrike" kern="1200" cap="none" spc="0" normalizeH="0" baseline="0" noProof="0" dirty="0" smtClean="0">
                <a:ln>
                  <a:noFill/>
                </a:ln>
                <a:solidFill>
                  <a:srgbClr val="003896"/>
                </a:solidFill>
                <a:effectLst/>
                <a:uLnTx/>
                <a:uFillTx/>
                <a:latin typeface="Arial"/>
                <a:ea typeface="Arial Unicode MS" pitchFamily="34" charset="-128"/>
                <a:cs typeface="Arial" panose="020B0604020202020204" pitchFamily="34" charset="0"/>
              </a:rPr>
              <a:t>committee </a:t>
            </a:r>
            <a:r>
              <a:rPr kumimoji="0" lang="en-US" sz="1300" b="0" u="none" strike="noStrike" kern="1200" cap="none" spc="0" normalizeH="0" baseline="0" noProof="0" dirty="0">
                <a:ln>
                  <a:noFill/>
                </a:ln>
                <a:solidFill>
                  <a:srgbClr val="003896"/>
                </a:solidFill>
                <a:effectLst/>
                <a:uLnTx/>
                <a:uFillTx/>
                <a:latin typeface="Arial"/>
                <a:ea typeface="Arial Unicode MS" pitchFamily="34" charset="-128"/>
                <a:cs typeface="Arial" panose="020B0604020202020204" pitchFamily="34" charset="0"/>
              </a:rPr>
              <a:t>of Board</a:t>
            </a:r>
          </a:p>
        </p:txBody>
      </p:sp>
      <p:cxnSp>
        <p:nvCxnSpPr>
          <p:cNvPr id="24" name="Straight Connector 23"/>
          <p:cNvCxnSpPr/>
          <p:nvPr/>
        </p:nvCxnSpPr>
        <p:spPr>
          <a:xfrm>
            <a:off x="467544" y="3016695"/>
            <a:ext cx="8352928" cy="0"/>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a:spLocks/>
          </p:cNvSpPr>
          <p:nvPr/>
        </p:nvSpPr>
        <p:spPr>
          <a:xfrm>
            <a:off x="467544" y="3145486"/>
            <a:ext cx="3767172" cy="40011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marR="0" lvl="1" indent="0" algn="l" defTabSz="875036" rtl="0" eaLnBrk="1" fontAlgn="auto" latinLnBrk="0" hangingPunct="1">
              <a:lnSpc>
                <a:spcPct val="100000"/>
              </a:lnSpc>
              <a:spcBef>
                <a:spcPts val="0"/>
              </a:spcBef>
              <a:spcAft>
                <a:spcPts val="0"/>
              </a:spcAft>
              <a:buClr>
                <a:srgbClr val="897966"/>
              </a:buClr>
              <a:buSzPct val="125000"/>
              <a:buFont typeface="Arial" pitchFamily="34" charset="0"/>
              <a:buNone/>
              <a:tabLst/>
              <a:defRPr/>
            </a:pPr>
            <a:r>
              <a:rPr kumimoji="0" lang="en-US" sz="1300" i="0" u="none" strike="noStrike" kern="1200" cap="none" spc="0" normalizeH="0" baseline="0" noProof="0" dirty="0">
                <a:ln>
                  <a:noFill/>
                </a:ln>
                <a:solidFill>
                  <a:srgbClr val="003896"/>
                </a:solidFill>
                <a:effectLst/>
                <a:uLnTx/>
                <a:uFillTx/>
                <a:latin typeface="Arial"/>
                <a:ea typeface="Arial Unicode MS" pitchFamily="34" charset="-128"/>
                <a:cs typeface="Arial Unicode MS" pitchFamily="34" charset="-128"/>
              </a:rPr>
              <a:t>Was the 2015 PWC report considered by external auditors of Eskom.</a:t>
            </a:r>
          </a:p>
        </p:txBody>
      </p:sp>
      <p:sp>
        <p:nvSpPr>
          <p:cNvPr id="27" name="TextBox 13"/>
          <p:cNvSpPr txBox="1">
            <a:spLocks noChangeArrowheads="1"/>
          </p:cNvSpPr>
          <p:nvPr/>
        </p:nvSpPr>
        <p:spPr bwMode="auto">
          <a:xfrm>
            <a:off x="4608917" y="3117755"/>
            <a:ext cx="4300701"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9280" lvl="1" indent="-187728" defTabSz="875036">
              <a:spcBef>
                <a:spcPts val="0"/>
              </a:spcBef>
              <a:buClr>
                <a:srgbClr val="897966"/>
              </a:buClr>
              <a:buSzPct val="125000"/>
              <a:defRPr/>
            </a:pPr>
            <a:r>
              <a:rPr lang="en-US" sz="1400" dirty="0"/>
              <a:t>No, However the report was provided to the external auditors on 04 April 2017 and the external auditors are considering during the current external audit</a:t>
            </a:r>
            <a:endParaRPr kumimoji="0" lang="en-US" sz="1300" u="none" strike="noStrike" kern="1200" cap="none" spc="0" normalizeH="0" baseline="0" noProof="0" dirty="0">
              <a:ln>
                <a:noFill/>
              </a:ln>
              <a:effectLst/>
              <a:uLnTx/>
              <a:uFillTx/>
              <a:latin typeface="Arial"/>
              <a:ea typeface="Arial Unicode MS" pitchFamily="34" charset="-128"/>
            </a:endParaRPr>
          </a:p>
        </p:txBody>
      </p:sp>
      <p:cxnSp>
        <p:nvCxnSpPr>
          <p:cNvPr id="46" name="Straight Connector 45"/>
          <p:cNvCxnSpPr/>
          <p:nvPr/>
        </p:nvCxnSpPr>
        <p:spPr>
          <a:xfrm>
            <a:off x="467544" y="4077072"/>
            <a:ext cx="8352928" cy="0"/>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a:spLocks/>
          </p:cNvSpPr>
          <p:nvPr/>
        </p:nvSpPr>
        <p:spPr>
          <a:xfrm>
            <a:off x="467544" y="4205863"/>
            <a:ext cx="3767172" cy="40011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marR="0" lvl="1" indent="0" algn="l" defTabSz="875036" rtl="0" eaLnBrk="1" fontAlgn="auto" latinLnBrk="0" hangingPunct="1">
              <a:lnSpc>
                <a:spcPct val="100000"/>
              </a:lnSpc>
              <a:spcBef>
                <a:spcPts val="0"/>
              </a:spcBef>
              <a:spcAft>
                <a:spcPts val="0"/>
              </a:spcAft>
              <a:buClr>
                <a:srgbClr val="897966"/>
              </a:buClr>
              <a:buSzPct val="125000"/>
              <a:buFont typeface="Arial" pitchFamily="34" charset="0"/>
              <a:buNone/>
              <a:tabLst/>
              <a:defRPr/>
            </a:pPr>
            <a:r>
              <a:rPr kumimoji="0" lang="en-US" sz="1300" i="0" u="none" strike="noStrike" kern="1200" cap="none" spc="0" normalizeH="0" baseline="0" noProof="0" dirty="0">
                <a:ln>
                  <a:noFill/>
                </a:ln>
                <a:solidFill>
                  <a:srgbClr val="003896"/>
                </a:solidFill>
                <a:effectLst/>
                <a:uLnTx/>
                <a:uFillTx/>
                <a:latin typeface="Arial"/>
                <a:ea typeface="Arial Unicode MS" pitchFamily="34" charset="-128"/>
                <a:cs typeface="Arial Unicode MS" pitchFamily="34" charset="-128"/>
              </a:rPr>
              <a:t>Was the Coal Supply Agreement red flagged in the 2015/2016 audited annual financial statements.</a:t>
            </a:r>
          </a:p>
        </p:txBody>
      </p:sp>
      <p:sp>
        <p:nvSpPr>
          <p:cNvPr id="48" name="TextBox 13"/>
          <p:cNvSpPr txBox="1">
            <a:spLocks noChangeArrowheads="1"/>
          </p:cNvSpPr>
          <p:nvPr/>
        </p:nvSpPr>
        <p:spPr bwMode="auto">
          <a:xfrm>
            <a:off x="4608917" y="4178132"/>
            <a:ext cx="4300701"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7" rIns="45717">
            <a:spAutoFit/>
          </a:bodyPr>
          <a:lstStyle>
            <a:lvl1pPr marL="342900" indent="-342900">
              <a:spcBef>
                <a:spcPts val="400"/>
              </a:spcBef>
              <a:buSzPct val="250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ts val="400"/>
              </a:spcBef>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77800" indent="-177800">
              <a:spcBef>
                <a:spcPts val="4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ts val="400"/>
              </a:spcBef>
              <a:buSzPct val="55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ts val="4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4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189280" marR="0" lvl="1" indent="-187728" algn="l" defTabSz="875036" rtl="0" eaLnBrk="1" fontAlgn="auto" latinLnBrk="0" hangingPunct="1">
              <a:lnSpc>
                <a:spcPct val="100000"/>
              </a:lnSpc>
              <a:spcBef>
                <a:spcPts val="0"/>
              </a:spcBef>
              <a:spcAft>
                <a:spcPts val="0"/>
              </a:spcAft>
              <a:buClr>
                <a:srgbClr val="897966"/>
              </a:buClr>
              <a:buSzPct val="125000"/>
              <a:buFont typeface="Arial" panose="020B0604020202020204" pitchFamily="34" charset="0"/>
              <a:buChar char="•"/>
              <a:tabLst/>
              <a:defRPr/>
            </a:pPr>
            <a:r>
              <a:rPr kumimoji="0" lang="en-US" sz="1300" b="0" u="none" strike="noStrike" kern="1200" cap="none" spc="0" normalizeH="0" baseline="0" noProof="0" dirty="0" smtClean="0">
                <a:ln>
                  <a:noFill/>
                </a:ln>
                <a:solidFill>
                  <a:srgbClr val="003896"/>
                </a:solidFill>
                <a:effectLst/>
                <a:uLnTx/>
                <a:uFillTx/>
                <a:latin typeface="Arial"/>
                <a:ea typeface="Arial Unicode MS" pitchFamily="34" charset="-128"/>
                <a:cs typeface="Arial" panose="020B0604020202020204" pitchFamily="34" charset="0"/>
              </a:rPr>
              <a:t>No – there was no reason for the CSA</a:t>
            </a:r>
            <a:r>
              <a:rPr kumimoji="0" lang="en-US" sz="1300" b="0" u="none" strike="noStrike" kern="1200" cap="none" spc="0" normalizeH="0" noProof="0" dirty="0" smtClean="0">
                <a:ln>
                  <a:noFill/>
                </a:ln>
                <a:solidFill>
                  <a:srgbClr val="003896"/>
                </a:solidFill>
                <a:effectLst/>
                <a:uLnTx/>
                <a:uFillTx/>
                <a:latin typeface="Arial"/>
                <a:ea typeface="Arial Unicode MS" pitchFamily="34" charset="-128"/>
                <a:cs typeface="Arial" panose="020B0604020202020204" pitchFamily="34" charset="0"/>
              </a:rPr>
              <a:t> to be red flagged in the annual financial statements as the National Treasury report issued in April 2016 was a draft report consequently </a:t>
            </a:r>
            <a:endParaRPr kumimoji="0" lang="en-US" sz="1300" b="0" u="none" strike="noStrike" kern="1200" cap="none" spc="0" normalizeH="0" baseline="0" noProof="0" dirty="0">
              <a:ln>
                <a:noFill/>
              </a:ln>
              <a:solidFill>
                <a:srgbClr val="003896"/>
              </a:solidFill>
              <a:effectLst/>
              <a:uLnTx/>
              <a:uFillTx/>
              <a:latin typeface="Arial"/>
              <a:ea typeface="Arial Unicode MS" pitchFamily="34" charset="-128"/>
              <a:cs typeface="Arial" panose="020B0604020202020204" pitchFamily="34" charset="0"/>
            </a:endParaRPr>
          </a:p>
        </p:txBody>
      </p:sp>
    </p:spTree>
    <p:extLst>
      <p:ext uri="{BB962C8B-B14F-4D97-AF65-F5344CB8AC3E}">
        <p14:creationId xmlns:p14="http://schemas.microsoft.com/office/powerpoint/2010/main" xmlns="" val="1042444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a:blip r:embed="rId12" cstate="print"/>
          <a:stretch>
            <a:fillRect/>
          </a:stretch>
        </p:blipFill>
        <p:spPr>
          <a:xfrm>
            <a:off x="4932040" y="1622435"/>
            <a:ext cx="4207290" cy="2670661"/>
          </a:xfrm>
          <a:prstGeom prst="rect">
            <a:avLst/>
          </a:prstGeom>
        </p:spPr>
      </p:pic>
      <p:graphicFrame>
        <p:nvGraphicFramePr>
          <p:cNvPr id="55" name="Object 54" hidden="1"/>
          <p:cNvGraphicFramePr>
            <a:graphicFrameLocks noChangeAspect="1"/>
          </p:cNvGraphicFramePr>
          <p:nvPr>
            <p:extLst>
              <p:ext uri="{D42A27DB-BD31-4B8C-83A1-F6EECF244321}">
                <p14:modId xmlns:p14="http://schemas.microsoft.com/office/powerpoint/2010/main" xmlns="" val="2091584192"/>
              </p:ext>
            </p:extLst>
          </p:nvPr>
        </p:nvGraphicFramePr>
        <p:xfrm>
          <a:off x="1859" y="1791"/>
          <a:ext cx="1587" cy="1587"/>
        </p:xfrm>
        <a:graphic>
          <a:graphicData uri="http://schemas.openxmlformats.org/presentationml/2006/ole">
            <p:oleObj spid="_x0000_s164256" name="think-cell Slide" r:id="rId13" imgW="360" imgH="360" progId="">
              <p:embed/>
            </p:oleObj>
          </a:graphicData>
        </a:graphic>
      </p:graphicFrame>
      <p:sp>
        <p:nvSpPr>
          <p:cNvPr id="46" name="Rectangle 45" hidden="1"/>
          <p:cNvSpPr/>
          <p:nvPr>
            <p:custDataLst>
              <p:tags r:id="rId2"/>
            </p:custDataLst>
          </p:nvPr>
        </p:nvSpPr>
        <p:spPr bwMode="auto">
          <a:xfrm>
            <a:off x="270" y="203"/>
            <a:ext cx="158741" cy="158741"/>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a:lnSpc>
                <a:spcPct val="90000"/>
              </a:lnSpc>
              <a:spcBef>
                <a:spcPct val="0"/>
              </a:spcBef>
              <a:spcAft>
                <a:spcPct val="0"/>
              </a:spcAft>
              <a:defRPr/>
            </a:pPr>
            <a:endParaRPr lang="en-ZA" sz="1200" b="1" dirty="0">
              <a:solidFill>
                <a:srgbClr val="003896"/>
              </a:solidFill>
              <a:cs typeface="Arial Unicode MS"/>
              <a:sym typeface="Arial"/>
            </a:endParaRPr>
          </a:p>
        </p:txBody>
      </p:sp>
      <p:grpSp>
        <p:nvGrpSpPr>
          <p:cNvPr id="6" name="Group 5"/>
          <p:cNvGrpSpPr/>
          <p:nvPr/>
        </p:nvGrpSpPr>
        <p:grpSpPr>
          <a:xfrm>
            <a:off x="0" y="1365474"/>
            <a:ext cx="9144000" cy="5405804"/>
            <a:chOff x="0" y="1474788"/>
            <a:chExt cx="9144000" cy="4681811"/>
          </a:xfrm>
        </p:grpSpPr>
        <p:sp>
          <p:nvSpPr>
            <p:cNvPr id="37" name="Rectangle 36"/>
            <p:cNvSpPr>
              <a:spLocks/>
            </p:cNvSpPr>
            <p:nvPr/>
          </p:nvSpPr>
          <p:spPr>
            <a:xfrm>
              <a:off x="0" y="1474788"/>
              <a:ext cx="4878392" cy="613883"/>
            </a:xfrm>
            <a:prstGeom prst="rect">
              <a:avLst/>
            </a:prstGeom>
            <a:gradFill>
              <a:gsLst>
                <a:gs pos="0">
                  <a:schemeClr val="accent6">
                    <a:lumMod val="20000"/>
                    <a:lumOff val="80000"/>
                  </a:schemeClr>
                </a:gs>
                <a:gs pos="100000">
                  <a:schemeClr val="bg1">
                    <a:alpha val="0"/>
                  </a:schemeClr>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endParaRPr lang="en-US" sz="1600" dirty="0">
                <a:solidFill>
                  <a:srgbClr val="003896"/>
                </a:solidFill>
              </a:endParaRPr>
            </a:p>
          </p:txBody>
        </p:sp>
        <p:sp>
          <p:nvSpPr>
            <p:cNvPr id="38" name="Line 6"/>
            <p:cNvSpPr>
              <a:spLocks noChangeShapeType="1"/>
            </p:cNvSpPr>
            <p:nvPr/>
          </p:nvSpPr>
          <p:spPr bwMode="gray">
            <a:xfrm>
              <a:off x="0" y="1474788"/>
              <a:ext cx="4878392" cy="0"/>
            </a:xfrm>
            <a:prstGeom prst="line">
              <a:avLst/>
            </a:prstGeom>
            <a:noFill/>
            <a:ln w="9525">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cxnSp>
          <p:nvCxnSpPr>
            <p:cNvPr id="75" name="Straight Connector 74"/>
            <p:cNvCxnSpPr/>
            <p:nvPr/>
          </p:nvCxnSpPr>
          <p:spPr>
            <a:xfrm>
              <a:off x="4878392" y="1474788"/>
              <a:ext cx="0" cy="46818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Line 6"/>
            <p:cNvSpPr>
              <a:spLocks noChangeShapeType="1"/>
            </p:cNvSpPr>
            <p:nvPr/>
          </p:nvSpPr>
          <p:spPr bwMode="gray">
            <a:xfrm>
              <a:off x="4878392" y="6156599"/>
              <a:ext cx="4265608" cy="0"/>
            </a:xfrm>
            <a:prstGeom prst="line">
              <a:avLst/>
            </a:prstGeom>
            <a:noFill/>
            <a:ln w="9525">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grpSp>
          <p:nvGrpSpPr>
            <p:cNvPr id="67" name="Group 66"/>
            <p:cNvGrpSpPr/>
            <p:nvPr/>
          </p:nvGrpSpPr>
          <p:grpSpPr>
            <a:xfrm>
              <a:off x="4716016" y="3699978"/>
              <a:ext cx="324753" cy="336850"/>
              <a:chOff x="4996306" y="1493796"/>
              <a:chExt cx="324753" cy="336850"/>
            </a:xfrm>
          </p:grpSpPr>
          <p:sp>
            <p:nvSpPr>
              <p:cNvPr id="71" name="Chevron 70"/>
              <p:cNvSpPr/>
              <p:nvPr/>
            </p:nvSpPr>
            <p:spPr>
              <a:xfrm>
                <a:off x="4996306" y="1549098"/>
                <a:ext cx="153983" cy="22624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b="1" dirty="0">
                  <a:solidFill>
                    <a:srgbClr val="000000"/>
                  </a:solidFill>
                </a:endParaRPr>
              </a:p>
            </p:txBody>
          </p:sp>
          <p:sp>
            <p:nvSpPr>
              <p:cNvPr id="72" name="Chevron 71"/>
              <p:cNvSpPr/>
              <p:nvPr/>
            </p:nvSpPr>
            <p:spPr>
              <a:xfrm>
                <a:off x="5091794" y="1493796"/>
                <a:ext cx="229265" cy="336850"/>
              </a:xfrm>
              <a:prstGeom prst="chevron">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b="1" dirty="0">
                  <a:solidFill>
                    <a:srgbClr val="000000"/>
                  </a:solidFill>
                </a:endParaRPr>
              </a:p>
            </p:txBody>
          </p:sp>
        </p:grpSp>
      </p:grpSp>
      <p:sp>
        <p:nvSpPr>
          <p:cNvPr id="2" name="Title 1"/>
          <p:cNvSpPr>
            <a:spLocks noGrp="1"/>
          </p:cNvSpPr>
          <p:nvPr>
            <p:ph type="title"/>
          </p:nvPr>
        </p:nvSpPr>
        <p:spPr>
          <a:xfrm>
            <a:off x="182893" y="196664"/>
            <a:ext cx="7025615" cy="627864"/>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895350">
              <a:lnSpc>
                <a:spcPct val="85000"/>
              </a:lnSpc>
              <a:tabLst>
                <a:tab pos="269875" algn="l"/>
              </a:tabLst>
            </a:pPr>
            <a:r>
              <a:rPr lang="en-US" dirty="0"/>
              <a:t>Eskom purchases ~115 mt p.a. of coal which drives ~30% of the operating cost base  </a:t>
            </a:r>
          </a:p>
        </p:txBody>
      </p:sp>
      <p:sp>
        <p:nvSpPr>
          <p:cNvPr id="10" name="TextBox 9"/>
          <p:cNvSpPr txBox="1">
            <a:spLocks/>
          </p:cNvSpPr>
          <p:nvPr/>
        </p:nvSpPr>
        <p:spPr>
          <a:xfrm>
            <a:off x="251520" y="1052736"/>
            <a:ext cx="4486362" cy="264688"/>
          </a:xfrm>
          <a:prstGeom prst="rect">
            <a:avLst/>
          </a:prstGeom>
          <a:noFill/>
          <a:ln w="9525">
            <a:noFill/>
            <a:miter lim="800000"/>
            <a:headEnd/>
            <a:tailEnd/>
          </a:ln>
          <a:effectLst/>
        </p:spPr>
        <p:txBody>
          <a:bodyPr vert="horz" wrap="square" lIns="0" tIns="0" rIns="0" bIns="18288" numCol="1" anchor="b" anchorCtr="0" compatLnSpc="1">
            <a:prstTxWarp prst="textNoShape">
              <a:avLst/>
            </a:prstTxWarp>
            <a:spAutoFit/>
          </a:bodyPr>
          <a:lstStyle>
            <a:lvl1pPr marL="180975" lvl="0" indent="-180975" fontAlgn="base">
              <a:spcBef>
                <a:spcPct val="0"/>
              </a:spcBef>
              <a:spcAft>
                <a:spcPct val="0"/>
              </a:spcAft>
              <a:buClr>
                <a:schemeClr val="tx2"/>
              </a:buClr>
              <a:buFont typeface="Arial" charset="0"/>
              <a:buChar char="●"/>
              <a:defRPr sz="1400">
                <a:solidFill>
                  <a:schemeClr val="tx2"/>
                </a:solidFill>
              </a:defRPr>
            </a:lvl1pPr>
            <a:lvl2pPr marL="542925" lvl="1" indent="-190500" fontAlgn="base">
              <a:spcBef>
                <a:spcPct val="0"/>
              </a:spcBef>
              <a:spcAft>
                <a:spcPct val="0"/>
              </a:spcAft>
              <a:buClr>
                <a:schemeClr val="tx2"/>
              </a:buClr>
              <a:buFont typeface="Arial" charset="0"/>
              <a:buChar char="●"/>
              <a:defRPr sz="1200">
                <a:solidFill>
                  <a:schemeClr val="tx2"/>
                </a:solidFill>
              </a:defRPr>
            </a:lvl2pPr>
            <a:lvl3pPr marL="904875" lvl="2" indent="-182563" fontAlgn="base">
              <a:spcBef>
                <a:spcPct val="0"/>
              </a:spcBef>
              <a:spcAft>
                <a:spcPct val="0"/>
              </a:spcAft>
              <a:buClr>
                <a:schemeClr val="tx2"/>
              </a:buClr>
              <a:buFont typeface="Arial" charset="0"/>
              <a:buChar char="●"/>
              <a:defRPr sz="1200">
                <a:solidFill>
                  <a:schemeClr val="tx2"/>
                </a:solidFill>
              </a:defRPr>
            </a:lvl3pPr>
            <a:lvl4pPr marL="1257300" lvl="3" indent="-190500" fontAlgn="base">
              <a:spcBef>
                <a:spcPct val="0"/>
              </a:spcBef>
              <a:spcAft>
                <a:spcPct val="0"/>
              </a:spcAft>
              <a:buClr>
                <a:schemeClr val="tx2"/>
              </a:buClr>
              <a:buFont typeface="Arial" charset="0"/>
              <a:buChar char="●"/>
              <a:defRPr sz="1200">
                <a:solidFill>
                  <a:schemeClr val="tx2"/>
                </a:solidFill>
              </a:defRPr>
            </a:lvl4pPr>
            <a:lvl5pPr marL="1812925" indent="-269875" fontAlgn="base">
              <a:lnSpc>
                <a:spcPct val="102000"/>
              </a:lnSpc>
              <a:spcBef>
                <a:spcPct val="0"/>
              </a:spcBef>
              <a:spcAft>
                <a:spcPct val="0"/>
              </a:spcAft>
              <a:buFont typeface="Arial" charset="0"/>
              <a:buChar char="−"/>
            </a:lvl5pPr>
            <a:lvl6pPr marL="2270125" indent="-269875" fontAlgn="base">
              <a:lnSpc>
                <a:spcPct val="102000"/>
              </a:lnSpc>
              <a:spcBef>
                <a:spcPct val="0"/>
              </a:spcBef>
              <a:spcAft>
                <a:spcPct val="0"/>
              </a:spcAft>
              <a:buFont typeface="Arial" charset="0"/>
              <a:buChar char="−"/>
            </a:lvl6pPr>
            <a:lvl7pPr marL="2727325" indent="-269875" fontAlgn="base">
              <a:lnSpc>
                <a:spcPct val="102000"/>
              </a:lnSpc>
              <a:spcBef>
                <a:spcPct val="0"/>
              </a:spcBef>
              <a:spcAft>
                <a:spcPct val="0"/>
              </a:spcAft>
              <a:buFont typeface="Arial" charset="0"/>
              <a:buChar char="−"/>
            </a:lvl7pPr>
            <a:lvl8pPr marL="3184525" indent="-269875" fontAlgn="base">
              <a:lnSpc>
                <a:spcPct val="102000"/>
              </a:lnSpc>
              <a:spcBef>
                <a:spcPct val="0"/>
              </a:spcBef>
              <a:spcAft>
                <a:spcPct val="0"/>
              </a:spcAft>
              <a:buFont typeface="Arial" charset="0"/>
              <a:buChar char="−"/>
            </a:lvl8pPr>
            <a:lvl9pPr marL="3641725" indent="-269875" fontAlgn="base">
              <a:lnSpc>
                <a:spcPct val="102000"/>
              </a:lnSpc>
              <a:spcBef>
                <a:spcPct val="0"/>
              </a:spcBef>
              <a:spcAft>
                <a:spcPct val="0"/>
              </a:spcAft>
              <a:buFont typeface="Arial" charset="0"/>
              <a:buChar char="−"/>
            </a:lvl9pPr>
          </a:lstStyle>
          <a:p>
            <a:pPr marL="0" indent="0">
              <a:buClr>
                <a:srgbClr val="FFFFFF"/>
              </a:buClr>
              <a:buFont typeface="Arial" charset="0"/>
              <a:buNone/>
              <a:defRPr/>
            </a:pPr>
            <a:r>
              <a:rPr lang="en-US" sz="1600" b="1" dirty="0" smtClean="0">
                <a:solidFill>
                  <a:srgbClr val="003896"/>
                </a:solidFill>
              </a:rPr>
              <a:t>Overview of Eskom coal </a:t>
            </a:r>
            <a:endParaRPr lang="en-US" sz="1600" b="1" dirty="0">
              <a:solidFill>
                <a:srgbClr val="003896"/>
              </a:solidFill>
            </a:endParaRPr>
          </a:p>
        </p:txBody>
      </p:sp>
      <p:sp>
        <p:nvSpPr>
          <p:cNvPr id="28" name="TextBox 27"/>
          <p:cNvSpPr txBox="1"/>
          <p:nvPr/>
        </p:nvSpPr>
        <p:spPr>
          <a:xfrm>
            <a:off x="251520" y="1830611"/>
            <a:ext cx="2485465" cy="7386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180975" lvl="0" indent="-180975" fontAlgn="base">
              <a:spcBef>
                <a:spcPct val="0"/>
              </a:spcBef>
              <a:spcAft>
                <a:spcPct val="0"/>
              </a:spcAft>
              <a:buClr>
                <a:schemeClr val="tx2"/>
              </a:buClr>
              <a:buFont typeface="Arial" charset="0"/>
              <a:buChar char="●"/>
              <a:defRPr sz="1400">
                <a:solidFill>
                  <a:schemeClr val="tx2"/>
                </a:solidFill>
              </a:defRPr>
            </a:lvl1pPr>
            <a:lvl2pPr marL="542925" lvl="1" indent="-190500" fontAlgn="base">
              <a:spcBef>
                <a:spcPct val="0"/>
              </a:spcBef>
              <a:spcAft>
                <a:spcPct val="0"/>
              </a:spcAft>
              <a:buClr>
                <a:schemeClr val="tx2"/>
              </a:buClr>
              <a:buFont typeface="Arial" charset="0"/>
              <a:buChar char="●"/>
              <a:defRPr sz="1200">
                <a:solidFill>
                  <a:schemeClr val="tx2"/>
                </a:solidFill>
              </a:defRPr>
            </a:lvl2pPr>
            <a:lvl3pPr marL="904875" lvl="2" indent="-182563" fontAlgn="base">
              <a:spcBef>
                <a:spcPct val="0"/>
              </a:spcBef>
              <a:spcAft>
                <a:spcPct val="0"/>
              </a:spcAft>
              <a:buClr>
                <a:schemeClr val="tx2"/>
              </a:buClr>
              <a:buFont typeface="Arial" charset="0"/>
              <a:buChar char="●"/>
              <a:defRPr sz="1200">
                <a:solidFill>
                  <a:schemeClr val="tx2"/>
                </a:solidFill>
              </a:defRPr>
            </a:lvl3pPr>
            <a:lvl4pPr marL="1257300" lvl="3" indent="-190500" fontAlgn="base">
              <a:spcBef>
                <a:spcPct val="0"/>
              </a:spcBef>
              <a:spcAft>
                <a:spcPct val="0"/>
              </a:spcAft>
              <a:buClr>
                <a:schemeClr val="tx2"/>
              </a:buClr>
              <a:buFont typeface="Arial" charset="0"/>
              <a:buChar char="●"/>
              <a:defRPr sz="1200">
                <a:solidFill>
                  <a:schemeClr val="tx2"/>
                </a:solidFill>
              </a:defRPr>
            </a:lvl4pPr>
            <a:lvl5pPr marL="1812925" indent="-269875" fontAlgn="base">
              <a:lnSpc>
                <a:spcPct val="102000"/>
              </a:lnSpc>
              <a:spcBef>
                <a:spcPct val="0"/>
              </a:spcBef>
              <a:spcAft>
                <a:spcPct val="0"/>
              </a:spcAft>
              <a:buFont typeface="Arial" charset="0"/>
              <a:buChar char="−"/>
            </a:lvl5pPr>
            <a:lvl6pPr marL="2270125" indent="-269875" fontAlgn="base">
              <a:lnSpc>
                <a:spcPct val="102000"/>
              </a:lnSpc>
              <a:spcBef>
                <a:spcPct val="0"/>
              </a:spcBef>
              <a:spcAft>
                <a:spcPct val="0"/>
              </a:spcAft>
              <a:buFont typeface="Arial" charset="0"/>
              <a:buChar char="−"/>
            </a:lvl6pPr>
            <a:lvl7pPr marL="2727325" indent="-269875" fontAlgn="base">
              <a:lnSpc>
                <a:spcPct val="102000"/>
              </a:lnSpc>
              <a:spcBef>
                <a:spcPct val="0"/>
              </a:spcBef>
              <a:spcAft>
                <a:spcPct val="0"/>
              </a:spcAft>
              <a:buFont typeface="Arial" charset="0"/>
              <a:buChar char="−"/>
            </a:lvl7pPr>
            <a:lvl8pPr marL="3184525" indent="-269875" fontAlgn="base">
              <a:lnSpc>
                <a:spcPct val="102000"/>
              </a:lnSpc>
              <a:spcBef>
                <a:spcPct val="0"/>
              </a:spcBef>
              <a:spcAft>
                <a:spcPct val="0"/>
              </a:spcAft>
              <a:buFont typeface="Arial" charset="0"/>
              <a:buChar char="−"/>
            </a:lvl8pPr>
            <a:lvl9pPr marL="3641725" indent="-269875" fontAlgn="base">
              <a:lnSpc>
                <a:spcPct val="102000"/>
              </a:lnSpc>
              <a:spcBef>
                <a:spcPct val="0"/>
              </a:spcBef>
              <a:spcAft>
                <a:spcPct val="0"/>
              </a:spcAft>
              <a:buFont typeface="Arial" charset="0"/>
              <a:buChar char="−"/>
            </a:lvl9pPr>
          </a:lstStyle>
          <a:p>
            <a:pPr marL="0" indent="0">
              <a:buClr>
                <a:srgbClr val="897966"/>
              </a:buClr>
              <a:buFont typeface="Arial" charset="0"/>
              <a:buNone/>
              <a:defRPr/>
            </a:pPr>
            <a:r>
              <a:rPr lang="en-US" sz="1600" dirty="0">
                <a:solidFill>
                  <a:srgbClr val="003896"/>
                </a:solidFill>
              </a:rPr>
              <a:t>Eskom is </a:t>
            </a:r>
            <a:r>
              <a:rPr lang="en-US" sz="1600" dirty="0" smtClean="0">
                <a:solidFill>
                  <a:srgbClr val="003896"/>
                </a:solidFill>
              </a:rPr>
              <a:t>the </a:t>
            </a:r>
            <a:r>
              <a:rPr lang="en-US" sz="1600" b="1" dirty="0" smtClean="0">
                <a:solidFill>
                  <a:srgbClr val="003896"/>
                </a:solidFill>
              </a:rPr>
              <a:t>largest buyer </a:t>
            </a:r>
            <a:r>
              <a:rPr lang="en-US" sz="1600" b="1" dirty="0">
                <a:solidFill>
                  <a:srgbClr val="003896"/>
                </a:solidFill>
              </a:rPr>
              <a:t>of coal </a:t>
            </a:r>
            <a:r>
              <a:rPr lang="en-US" sz="1600" dirty="0">
                <a:solidFill>
                  <a:srgbClr val="003896"/>
                </a:solidFill>
              </a:rPr>
              <a:t>in </a:t>
            </a:r>
            <a:r>
              <a:rPr lang="en-US" sz="1600" dirty="0" smtClean="0">
                <a:solidFill>
                  <a:srgbClr val="003896"/>
                </a:solidFill>
              </a:rPr>
              <a:t>the continent</a:t>
            </a:r>
            <a:endParaRPr lang="en-US" sz="1600" dirty="0">
              <a:solidFill>
                <a:srgbClr val="003896"/>
              </a:solidFill>
            </a:endParaRPr>
          </a:p>
        </p:txBody>
      </p:sp>
      <p:grpSp>
        <p:nvGrpSpPr>
          <p:cNvPr id="5" name="Group 4"/>
          <p:cNvGrpSpPr/>
          <p:nvPr/>
        </p:nvGrpSpPr>
        <p:grpSpPr>
          <a:xfrm>
            <a:off x="3125788" y="1490886"/>
            <a:ext cx="1026098" cy="1170912"/>
            <a:chOff x="3138488" y="1693863"/>
            <a:chExt cx="1026098" cy="1170912"/>
          </a:xfrm>
        </p:grpSpPr>
        <p:grpSp>
          <p:nvGrpSpPr>
            <p:cNvPr id="41" name="Group 40"/>
            <p:cNvGrpSpPr/>
            <p:nvPr/>
          </p:nvGrpSpPr>
          <p:grpSpPr>
            <a:xfrm>
              <a:off x="3138488" y="1693863"/>
              <a:ext cx="1026098" cy="1170912"/>
              <a:chOff x="-6151563" y="3816358"/>
              <a:chExt cx="4465638" cy="5095875"/>
            </a:xfrm>
            <a:solidFill>
              <a:schemeClr val="accent3"/>
            </a:solidFill>
          </p:grpSpPr>
          <p:sp>
            <p:nvSpPr>
              <p:cNvPr id="39" name="Freeform 77"/>
              <p:cNvSpPr>
                <a:spLocks noEditPoints="1"/>
              </p:cNvSpPr>
              <p:nvPr/>
            </p:nvSpPr>
            <p:spPr bwMode="auto">
              <a:xfrm>
                <a:off x="-6151563" y="5172083"/>
                <a:ext cx="4465638" cy="3740150"/>
              </a:xfrm>
              <a:custGeom>
                <a:avLst/>
                <a:gdLst>
                  <a:gd name="T0" fmla="*/ 1160 w 1188"/>
                  <a:gd name="T1" fmla="*/ 0 h 995"/>
                  <a:gd name="T2" fmla="*/ 28 w 1188"/>
                  <a:gd name="T3" fmla="*/ 0 h 995"/>
                  <a:gd name="T4" fmla="*/ 0 w 1188"/>
                  <a:gd name="T5" fmla="*/ 28 h 995"/>
                  <a:gd name="T6" fmla="*/ 0 w 1188"/>
                  <a:gd name="T7" fmla="*/ 164 h 995"/>
                  <a:gd name="T8" fmla="*/ 28 w 1188"/>
                  <a:gd name="T9" fmla="*/ 193 h 995"/>
                  <a:gd name="T10" fmla="*/ 58 w 1188"/>
                  <a:gd name="T11" fmla="*/ 193 h 995"/>
                  <a:gd name="T12" fmla="*/ 145 w 1188"/>
                  <a:gd name="T13" fmla="*/ 659 h 995"/>
                  <a:gd name="T14" fmla="*/ 57 w 1188"/>
                  <a:gd name="T15" fmla="*/ 814 h 995"/>
                  <a:gd name="T16" fmla="*/ 238 w 1188"/>
                  <a:gd name="T17" fmla="*/ 995 h 995"/>
                  <a:gd name="T18" fmla="*/ 419 w 1188"/>
                  <a:gd name="T19" fmla="*/ 814 h 995"/>
                  <a:gd name="T20" fmla="*/ 419 w 1188"/>
                  <a:gd name="T21" fmla="*/ 799 h 995"/>
                  <a:gd name="T22" fmla="*/ 770 w 1188"/>
                  <a:gd name="T23" fmla="*/ 799 h 995"/>
                  <a:gd name="T24" fmla="*/ 769 w 1188"/>
                  <a:gd name="T25" fmla="*/ 814 h 995"/>
                  <a:gd name="T26" fmla="*/ 950 w 1188"/>
                  <a:gd name="T27" fmla="*/ 995 h 995"/>
                  <a:gd name="T28" fmla="*/ 1131 w 1188"/>
                  <a:gd name="T29" fmla="*/ 814 h 995"/>
                  <a:gd name="T30" fmla="*/ 1043 w 1188"/>
                  <a:gd name="T31" fmla="*/ 659 h 995"/>
                  <a:gd name="T32" fmla="*/ 1131 w 1188"/>
                  <a:gd name="T33" fmla="*/ 193 h 995"/>
                  <a:gd name="T34" fmla="*/ 1160 w 1188"/>
                  <a:gd name="T35" fmla="*/ 193 h 995"/>
                  <a:gd name="T36" fmla="*/ 1188 w 1188"/>
                  <a:gd name="T37" fmla="*/ 164 h 995"/>
                  <a:gd name="T38" fmla="*/ 1188 w 1188"/>
                  <a:gd name="T39" fmla="*/ 28 h 995"/>
                  <a:gd name="T40" fmla="*/ 1160 w 1188"/>
                  <a:gd name="T41" fmla="*/ 0 h 995"/>
                  <a:gd name="T42" fmla="*/ 238 w 1188"/>
                  <a:gd name="T43" fmla="*/ 882 h 995"/>
                  <a:gd name="T44" fmla="*/ 170 w 1188"/>
                  <a:gd name="T45" fmla="*/ 814 h 995"/>
                  <a:gd name="T46" fmla="*/ 238 w 1188"/>
                  <a:gd name="T47" fmla="*/ 747 h 995"/>
                  <a:gd name="T48" fmla="*/ 306 w 1188"/>
                  <a:gd name="T49" fmla="*/ 814 h 995"/>
                  <a:gd name="T50" fmla="*/ 238 w 1188"/>
                  <a:gd name="T51" fmla="*/ 882 h 995"/>
                  <a:gd name="T52" fmla="*/ 950 w 1188"/>
                  <a:gd name="T53" fmla="*/ 882 h 995"/>
                  <a:gd name="T54" fmla="*/ 882 w 1188"/>
                  <a:gd name="T55" fmla="*/ 814 h 995"/>
                  <a:gd name="T56" fmla="*/ 950 w 1188"/>
                  <a:gd name="T57" fmla="*/ 747 h 995"/>
                  <a:gd name="T58" fmla="*/ 1018 w 1188"/>
                  <a:gd name="T59" fmla="*/ 814 h 995"/>
                  <a:gd name="T60" fmla="*/ 950 w 1188"/>
                  <a:gd name="T61" fmla="*/ 882 h 995"/>
                  <a:gd name="T62" fmla="*/ 950 w 1188"/>
                  <a:gd name="T63" fmla="*/ 882 h 995"/>
                  <a:gd name="T64" fmla="*/ 950 w 1188"/>
                  <a:gd name="T65" fmla="*/ 882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8" h="995">
                    <a:moveTo>
                      <a:pt x="1160" y="0"/>
                    </a:moveTo>
                    <a:cubicBezTo>
                      <a:pt x="28" y="0"/>
                      <a:pt x="28" y="0"/>
                      <a:pt x="28" y="0"/>
                    </a:cubicBezTo>
                    <a:cubicBezTo>
                      <a:pt x="13" y="0"/>
                      <a:pt x="0" y="12"/>
                      <a:pt x="0" y="28"/>
                    </a:cubicBezTo>
                    <a:cubicBezTo>
                      <a:pt x="0" y="164"/>
                      <a:pt x="0" y="164"/>
                      <a:pt x="0" y="164"/>
                    </a:cubicBezTo>
                    <a:cubicBezTo>
                      <a:pt x="0" y="180"/>
                      <a:pt x="13" y="193"/>
                      <a:pt x="28" y="193"/>
                    </a:cubicBezTo>
                    <a:cubicBezTo>
                      <a:pt x="58" y="193"/>
                      <a:pt x="58" y="193"/>
                      <a:pt x="58" y="193"/>
                    </a:cubicBezTo>
                    <a:cubicBezTo>
                      <a:pt x="145" y="659"/>
                      <a:pt x="145" y="659"/>
                      <a:pt x="145" y="659"/>
                    </a:cubicBezTo>
                    <a:cubicBezTo>
                      <a:pt x="92" y="691"/>
                      <a:pt x="57" y="749"/>
                      <a:pt x="57" y="814"/>
                    </a:cubicBezTo>
                    <a:cubicBezTo>
                      <a:pt x="57" y="914"/>
                      <a:pt x="138" y="995"/>
                      <a:pt x="238" y="995"/>
                    </a:cubicBezTo>
                    <a:cubicBezTo>
                      <a:pt x="338" y="995"/>
                      <a:pt x="419" y="914"/>
                      <a:pt x="419" y="814"/>
                    </a:cubicBezTo>
                    <a:cubicBezTo>
                      <a:pt x="419" y="809"/>
                      <a:pt x="419" y="804"/>
                      <a:pt x="419" y="799"/>
                    </a:cubicBezTo>
                    <a:cubicBezTo>
                      <a:pt x="770" y="799"/>
                      <a:pt x="770" y="799"/>
                      <a:pt x="770" y="799"/>
                    </a:cubicBezTo>
                    <a:cubicBezTo>
                      <a:pt x="769" y="804"/>
                      <a:pt x="769" y="809"/>
                      <a:pt x="769" y="814"/>
                    </a:cubicBezTo>
                    <a:cubicBezTo>
                      <a:pt x="769" y="914"/>
                      <a:pt x="850" y="995"/>
                      <a:pt x="950" y="995"/>
                    </a:cubicBezTo>
                    <a:cubicBezTo>
                      <a:pt x="1050" y="995"/>
                      <a:pt x="1131" y="914"/>
                      <a:pt x="1131" y="814"/>
                    </a:cubicBezTo>
                    <a:cubicBezTo>
                      <a:pt x="1131" y="749"/>
                      <a:pt x="1096" y="691"/>
                      <a:pt x="1043" y="659"/>
                    </a:cubicBezTo>
                    <a:cubicBezTo>
                      <a:pt x="1131" y="193"/>
                      <a:pt x="1131" y="193"/>
                      <a:pt x="1131" y="193"/>
                    </a:cubicBezTo>
                    <a:cubicBezTo>
                      <a:pt x="1160" y="193"/>
                      <a:pt x="1160" y="193"/>
                      <a:pt x="1160" y="193"/>
                    </a:cubicBezTo>
                    <a:cubicBezTo>
                      <a:pt x="1175" y="193"/>
                      <a:pt x="1188" y="180"/>
                      <a:pt x="1188" y="164"/>
                    </a:cubicBezTo>
                    <a:cubicBezTo>
                      <a:pt x="1188" y="28"/>
                      <a:pt x="1188" y="28"/>
                      <a:pt x="1188" y="28"/>
                    </a:cubicBezTo>
                    <a:cubicBezTo>
                      <a:pt x="1188" y="12"/>
                      <a:pt x="1175" y="0"/>
                      <a:pt x="1160" y="0"/>
                    </a:cubicBezTo>
                    <a:close/>
                    <a:moveTo>
                      <a:pt x="238" y="882"/>
                    </a:moveTo>
                    <a:cubicBezTo>
                      <a:pt x="201" y="882"/>
                      <a:pt x="170" y="852"/>
                      <a:pt x="170" y="814"/>
                    </a:cubicBezTo>
                    <a:cubicBezTo>
                      <a:pt x="170" y="777"/>
                      <a:pt x="201" y="747"/>
                      <a:pt x="238" y="747"/>
                    </a:cubicBezTo>
                    <a:cubicBezTo>
                      <a:pt x="276" y="747"/>
                      <a:pt x="306" y="777"/>
                      <a:pt x="306" y="814"/>
                    </a:cubicBezTo>
                    <a:cubicBezTo>
                      <a:pt x="306" y="852"/>
                      <a:pt x="276" y="882"/>
                      <a:pt x="238" y="882"/>
                    </a:cubicBezTo>
                    <a:close/>
                    <a:moveTo>
                      <a:pt x="950" y="882"/>
                    </a:moveTo>
                    <a:cubicBezTo>
                      <a:pt x="912" y="882"/>
                      <a:pt x="882" y="852"/>
                      <a:pt x="882" y="814"/>
                    </a:cubicBezTo>
                    <a:cubicBezTo>
                      <a:pt x="882" y="777"/>
                      <a:pt x="912" y="747"/>
                      <a:pt x="950" y="747"/>
                    </a:cubicBezTo>
                    <a:cubicBezTo>
                      <a:pt x="987" y="747"/>
                      <a:pt x="1018" y="777"/>
                      <a:pt x="1018" y="814"/>
                    </a:cubicBezTo>
                    <a:cubicBezTo>
                      <a:pt x="1018" y="852"/>
                      <a:pt x="987" y="882"/>
                      <a:pt x="950" y="882"/>
                    </a:cubicBezTo>
                    <a:close/>
                    <a:moveTo>
                      <a:pt x="950" y="882"/>
                    </a:moveTo>
                    <a:cubicBezTo>
                      <a:pt x="950" y="882"/>
                      <a:pt x="950" y="882"/>
                      <a:pt x="950" y="882"/>
                    </a:cubicBezTo>
                  </a:path>
                </a:pathLst>
              </a:custGeom>
              <a:grpFill/>
              <a:ln>
                <a:noFill/>
              </a:ln>
            </p:spPr>
            <p:txBody>
              <a:bodyPr vert="horz" wrap="square" lIns="93297" tIns="46649" rIns="93297" bIns="46649" numCol="1" anchor="t" anchorCtr="0" compatLnSpc="1">
                <a:prstTxWarp prst="textNoShape">
                  <a:avLst/>
                </a:prstTxWarp>
              </a:bodyPr>
              <a:lstStyle/>
              <a:p>
                <a:pPr>
                  <a:defRPr/>
                </a:pPr>
                <a:endParaRPr lang="en-US" sz="1600" dirty="0">
                  <a:solidFill>
                    <a:srgbClr val="003896"/>
                  </a:solidFill>
                </a:endParaRPr>
              </a:p>
            </p:txBody>
          </p:sp>
          <p:sp>
            <p:nvSpPr>
              <p:cNvPr id="40" name="Freeform 78"/>
              <p:cNvSpPr>
                <a:spLocks noEditPoints="1"/>
              </p:cNvSpPr>
              <p:nvPr/>
            </p:nvSpPr>
            <p:spPr bwMode="auto">
              <a:xfrm>
                <a:off x="-5729288" y="3816358"/>
                <a:ext cx="3625850" cy="1058863"/>
              </a:xfrm>
              <a:custGeom>
                <a:avLst/>
                <a:gdLst>
                  <a:gd name="T0" fmla="*/ 900 w 965"/>
                  <a:gd name="T1" fmla="*/ 159 h 282"/>
                  <a:gd name="T2" fmla="*/ 897 w 965"/>
                  <a:gd name="T3" fmla="*/ 156 h 282"/>
                  <a:gd name="T4" fmla="*/ 829 w 965"/>
                  <a:gd name="T5" fmla="*/ 114 h 282"/>
                  <a:gd name="T6" fmla="*/ 820 w 965"/>
                  <a:gd name="T7" fmla="*/ 115 h 282"/>
                  <a:gd name="T8" fmla="*/ 805 w 965"/>
                  <a:gd name="T9" fmla="*/ 132 h 282"/>
                  <a:gd name="T10" fmla="*/ 789 w 965"/>
                  <a:gd name="T11" fmla="*/ 81 h 282"/>
                  <a:gd name="T12" fmla="*/ 787 w 965"/>
                  <a:gd name="T13" fmla="*/ 77 h 282"/>
                  <a:gd name="T14" fmla="*/ 701 w 965"/>
                  <a:gd name="T15" fmla="*/ 12 h 282"/>
                  <a:gd name="T16" fmla="*/ 693 w 965"/>
                  <a:gd name="T17" fmla="*/ 11 h 282"/>
                  <a:gd name="T18" fmla="*/ 614 w 965"/>
                  <a:gd name="T19" fmla="*/ 45 h 282"/>
                  <a:gd name="T20" fmla="*/ 525 w 965"/>
                  <a:gd name="T21" fmla="*/ 59 h 282"/>
                  <a:gd name="T22" fmla="*/ 447 w 965"/>
                  <a:gd name="T23" fmla="*/ 22 h 282"/>
                  <a:gd name="T24" fmla="*/ 446 w 965"/>
                  <a:gd name="T25" fmla="*/ 21 h 282"/>
                  <a:gd name="T26" fmla="*/ 382 w 965"/>
                  <a:gd name="T27" fmla="*/ 0 h 282"/>
                  <a:gd name="T28" fmla="*/ 375 w 965"/>
                  <a:gd name="T29" fmla="*/ 1 h 282"/>
                  <a:gd name="T30" fmla="*/ 319 w 965"/>
                  <a:gd name="T31" fmla="*/ 43 h 282"/>
                  <a:gd name="T32" fmla="*/ 246 w 965"/>
                  <a:gd name="T33" fmla="*/ 41 h 282"/>
                  <a:gd name="T34" fmla="*/ 241 w 965"/>
                  <a:gd name="T35" fmla="*/ 42 h 282"/>
                  <a:gd name="T36" fmla="*/ 162 w 965"/>
                  <a:gd name="T37" fmla="*/ 98 h 282"/>
                  <a:gd name="T38" fmla="*/ 159 w 965"/>
                  <a:gd name="T39" fmla="*/ 104 h 282"/>
                  <a:gd name="T40" fmla="*/ 159 w 965"/>
                  <a:gd name="T41" fmla="*/ 128 h 282"/>
                  <a:gd name="T42" fmla="*/ 107 w 965"/>
                  <a:gd name="T43" fmla="*/ 171 h 282"/>
                  <a:gd name="T44" fmla="*/ 106 w 965"/>
                  <a:gd name="T45" fmla="*/ 172 h 282"/>
                  <a:gd name="T46" fmla="*/ 0 w 965"/>
                  <a:gd name="T47" fmla="*/ 282 h 282"/>
                  <a:gd name="T48" fmla="*/ 965 w 965"/>
                  <a:gd name="T49" fmla="*/ 282 h 282"/>
                  <a:gd name="T50" fmla="*/ 900 w 965"/>
                  <a:gd name="T51" fmla="*/ 159 h 282"/>
                  <a:gd name="T52" fmla="*/ 900 w 965"/>
                  <a:gd name="T53" fmla="*/ 159 h 282"/>
                  <a:gd name="T54" fmla="*/ 900 w 965"/>
                  <a:gd name="T55" fmla="*/ 1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5" h="282">
                    <a:moveTo>
                      <a:pt x="900" y="159"/>
                    </a:moveTo>
                    <a:cubicBezTo>
                      <a:pt x="899" y="158"/>
                      <a:pt x="898" y="157"/>
                      <a:pt x="897" y="156"/>
                    </a:cubicBezTo>
                    <a:cubicBezTo>
                      <a:pt x="829" y="114"/>
                      <a:pt x="829" y="114"/>
                      <a:pt x="829" y="114"/>
                    </a:cubicBezTo>
                    <a:cubicBezTo>
                      <a:pt x="826" y="112"/>
                      <a:pt x="822" y="112"/>
                      <a:pt x="820" y="115"/>
                    </a:cubicBezTo>
                    <a:cubicBezTo>
                      <a:pt x="805" y="132"/>
                      <a:pt x="805" y="132"/>
                      <a:pt x="805" y="132"/>
                    </a:cubicBezTo>
                    <a:cubicBezTo>
                      <a:pt x="789" y="81"/>
                      <a:pt x="789" y="81"/>
                      <a:pt x="789" y="81"/>
                    </a:cubicBezTo>
                    <a:cubicBezTo>
                      <a:pt x="789" y="79"/>
                      <a:pt x="788" y="78"/>
                      <a:pt x="787" y="77"/>
                    </a:cubicBezTo>
                    <a:cubicBezTo>
                      <a:pt x="701" y="12"/>
                      <a:pt x="701" y="12"/>
                      <a:pt x="701" y="12"/>
                    </a:cubicBezTo>
                    <a:cubicBezTo>
                      <a:pt x="699" y="10"/>
                      <a:pt x="696" y="10"/>
                      <a:pt x="693" y="11"/>
                    </a:cubicBezTo>
                    <a:cubicBezTo>
                      <a:pt x="614" y="45"/>
                      <a:pt x="614" y="45"/>
                      <a:pt x="614" y="45"/>
                    </a:cubicBezTo>
                    <a:cubicBezTo>
                      <a:pt x="525" y="59"/>
                      <a:pt x="525" y="59"/>
                      <a:pt x="525" y="59"/>
                    </a:cubicBezTo>
                    <a:cubicBezTo>
                      <a:pt x="447" y="22"/>
                      <a:pt x="447" y="22"/>
                      <a:pt x="447" y="22"/>
                    </a:cubicBezTo>
                    <a:cubicBezTo>
                      <a:pt x="447" y="21"/>
                      <a:pt x="446" y="21"/>
                      <a:pt x="446" y="21"/>
                    </a:cubicBezTo>
                    <a:cubicBezTo>
                      <a:pt x="382" y="0"/>
                      <a:pt x="382" y="0"/>
                      <a:pt x="382" y="0"/>
                    </a:cubicBezTo>
                    <a:cubicBezTo>
                      <a:pt x="380" y="0"/>
                      <a:pt x="377" y="0"/>
                      <a:pt x="375" y="1"/>
                    </a:cubicBezTo>
                    <a:cubicBezTo>
                      <a:pt x="319" y="43"/>
                      <a:pt x="319" y="43"/>
                      <a:pt x="319" y="43"/>
                    </a:cubicBezTo>
                    <a:cubicBezTo>
                      <a:pt x="246" y="41"/>
                      <a:pt x="246" y="41"/>
                      <a:pt x="246" y="41"/>
                    </a:cubicBezTo>
                    <a:cubicBezTo>
                      <a:pt x="244" y="41"/>
                      <a:pt x="243" y="41"/>
                      <a:pt x="241" y="42"/>
                    </a:cubicBezTo>
                    <a:cubicBezTo>
                      <a:pt x="162" y="98"/>
                      <a:pt x="162" y="98"/>
                      <a:pt x="162" y="98"/>
                    </a:cubicBezTo>
                    <a:cubicBezTo>
                      <a:pt x="160" y="99"/>
                      <a:pt x="159" y="101"/>
                      <a:pt x="159" y="104"/>
                    </a:cubicBezTo>
                    <a:cubicBezTo>
                      <a:pt x="159" y="128"/>
                      <a:pt x="159" y="128"/>
                      <a:pt x="159" y="128"/>
                    </a:cubicBezTo>
                    <a:cubicBezTo>
                      <a:pt x="107" y="171"/>
                      <a:pt x="107" y="171"/>
                      <a:pt x="107" y="171"/>
                    </a:cubicBezTo>
                    <a:cubicBezTo>
                      <a:pt x="107" y="172"/>
                      <a:pt x="107" y="172"/>
                      <a:pt x="106" y="172"/>
                    </a:cubicBezTo>
                    <a:cubicBezTo>
                      <a:pt x="0" y="282"/>
                      <a:pt x="0" y="282"/>
                      <a:pt x="0" y="282"/>
                    </a:cubicBezTo>
                    <a:cubicBezTo>
                      <a:pt x="965" y="282"/>
                      <a:pt x="965" y="282"/>
                      <a:pt x="965" y="282"/>
                    </a:cubicBezTo>
                    <a:lnTo>
                      <a:pt x="900" y="159"/>
                    </a:lnTo>
                    <a:close/>
                    <a:moveTo>
                      <a:pt x="900" y="159"/>
                    </a:moveTo>
                    <a:cubicBezTo>
                      <a:pt x="900" y="159"/>
                      <a:pt x="900" y="159"/>
                      <a:pt x="900" y="159"/>
                    </a:cubicBezTo>
                  </a:path>
                </a:pathLst>
              </a:custGeom>
              <a:grpFill/>
              <a:ln>
                <a:noFill/>
              </a:ln>
            </p:spPr>
            <p:txBody>
              <a:bodyPr vert="horz" wrap="square" lIns="93297" tIns="46649" rIns="93297" bIns="46649" numCol="1" anchor="t" anchorCtr="0" compatLnSpc="1">
                <a:prstTxWarp prst="textNoShape">
                  <a:avLst/>
                </a:prstTxWarp>
              </a:bodyPr>
              <a:lstStyle/>
              <a:p>
                <a:pPr>
                  <a:defRPr/>
                </a:pPr>
                <a:endParaRPr lang="en-US" sz="1600" dirty="0">
                  <a:solidFill>
                    <a:srgbClr val="003896"/>
                  </a:solidFill>
                </a:endParaRPr>
              </a:p>
            </p:txBody>
          </p:sp>
        </p:grpSp>
        <p:sp>
          <p:nvSpPr>
            <p:cNvPr id="137" name="TextBox 136"/>
            <p:cNvSpPr txBox="1"/>
            <p:nvPr/>
          </p:nvSpPr>
          <p:spPr>
            <a:xfrm>
              <a:off x="3286125" y="2060848"/>
              <a:ext cx="731568" cy="49244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180975" lvl="0" indent="-180975" fontAlgn="base">
                <a:spcBef>
                  <a:spcPct val="0"/>
                </a:spcBef>
                <a:spcAft>
                  <a:spcPct val="0"/>
                </a:spcAft>
                <a:buClr>
                  <a:schemeClr val="tx2"/>
                </a:buClr>
                <a:buFont typeface="Arial" charset="0"/>
                <a:buChar char="●"/>
                <a:defRPr sz="1400">
                  <a:solidFill>
                    <a:schemeClr val="tx2"/>
                  </a:solidFill>
                </a:defRPr>
              </a:lvl1pPr>
              <a:lvl2pPr marL="542925" lvl="1" indent="-190500" fontAlgn="base">
                <a:spcBef>
                  <a:spcPct val="0"/>
                </a:spcBef>
                <a:spcAft>
                  <a:spcPct val="0"/>
                </a:spcAft>
                <a:buClr>
                  <a:schemeClr val="tx2"/>
                </a:buClr>
                <a:buFont typeface="Arial" charset="0"/>
                <a:buChar char="●"/>
                <a:defRPr sz="1200">
                  <a:solidFill>
                    <a:schemeClr val="tx2"/>
                  </a:solidFill>
                </a:defRPr>
              </a:lvl2pPr>
              <a:lvl3pPr marL="904875" lvl="2" indent="-182563" fontAlgn="base">
                <a:spcBef>
                  <a:spcPct val="0"/>
                </a:spcBef>
                <a:spcAft>
                  <a:spcPct val="0"/>
                </a:spcAft>
                <a:buClr>
                  <a:schemeClr val="tx2"/>
                </a:buClr>
                <a:buFont typeface="Arial" charset="0"/>
                <a:buChar char="●"/>
                <a:defRPr sz="1200">
                  <a:solidFill>
                    <a:schemeClr val="tx2"/>
                  </a:solidFill>
                </a:defRPr>
              </a:lvl3pPr>
              <a:lvl4pPr marL="1257300" lvl="3" indent="-190500" fontAlgn="base">
                <a:spcBef>
                  <a:spcPct val="0"/>
                </a:spcBef>
                <a:spcAft>
                  <a:spcPct val="0"/>
                </a:spcAft>
                <a:buClr>
                  <a:schemeClr val="tx2"/>
                </a:buClr>
                <a:buFont typeface="Arial" charset="0"/>
                <a:buChar char="●"/>
                <a:defRPr sz="1200">
                  <a:solidFill>
                    <a:schemeClr val="tx2"/>
                  </a:solidFill>
                </a:defRPr>
              </a:lvl4pPr>
              <a:lvl5pPr marL="1812925" indent="-269875" fontAlgn="base">
                <a:lnSpc>
                  <a:spcPct val="102000"/>
                </a:lnSpc>
                <a:spcBef>
                  <a:spcPct val="0"/>
                </a:spcBef>
                <a:spcAft>
                  <a:spcPct val="0"/>
                </a:spcAft>
                <a:buFont typeface="Arial" charset="0"/>
                <a:buChar char="−"/>
              </a:lvl5pPr>
              <a:lvl6pPr marL="2270125" indent="-269875" fontAlgn="base">
                <a:lnSpc>
                  <a:spcPct val="102000"/>
                </a:lnSpc>
                <a:spcBef>
                  <a:spcPct val="0"/>
                </a:spcBef>
                <a:spcAft>
                  <a:spcPct val="0"/>
                </a:spcAft>
                <a:buFont typeface="Arial" charset="0"/>
                <a:buChar char="−"/>
              </a:lvl6pPr>
              <a:lvl7pPr marL="2727325" indent="-269875" fontAlgn="base">
                <a:lnSpc>
                  <a:spcPct val="102000"/>
                </a:lnSpc>
                <a:spcBef>
                  <a:spcPct val="0"/>
                </a:spcBef>
                <a:spcAft>
                  <a:spcPct val="0"/>
                </a:spcAft>
                <a:buFont typeface="Arial" charset="0"/>
                <a:buChar char="−"/>
              </a:lvl7pPr>
              <a:lvl8pPr marL="3184525" indent="-269875" fontAlgn="base">
                <a:lnSpc>
                  <a:spcPct val="102000"/>
                </a:lnSpc>
                <a:spcBef>
                  <a:spcPct val="0"/>
                </a:spcBef>
                <a:spcAft>
                  <a:spcPct val="0"/>
                </a:spcAft>
                <a:buFont typeface="Arial" charset="0"/>
                <a:buChar char="−"/>
              </a:lvl8pPr>
              <a:lvl9pPr marL="3641725" indent="-269875" fontAlgn="base">
                <a:lnSpc>
                  <a:spcPct val="102000"/>
                </a:lnSpc>
                <a:spcBef>
                  <a:spcPct val="0"/>
                </a:spcBef>
                <a:spcAft>
                  <a:spcPct val="0"/>
                </a:spcAft>
                <a:buFont typeface="Arial" charset="0"/>
                <a:buChar char="−"/>
              </a:lvl9pPr>
            </a:lstStyle>
            <a:p>
              <a:pPr marL="0" indent="0" algn="ctr">
                <a:buClr>
                  <a:srgbClr val="897966"/>
                </a:buClr>
                <a:buFont typeface="Arial" charset="0"/>
                <a:buNone/>
                <a:defRPr/>
              </a:pPr>
              <a:r>
                <a:rPr lang="en-US" sz="1600" dirty="0">
                  <a:solidFill>
                    <a:srgbClr val="FFFFFF"/>
                  </a:solidFill>
                </a:rPr>
                <a:t>~</a:t>
              </a:r>
              <a:r>
                <a:rPr lang="en-US" sz="1600" dirty="0" smtClean="0">
                  <a:solidFill>
                    <a:srgbClr val="FFFFFF"/>
                  </a:solidFill>
                </a:rPr>
                <a:t>115m tonnes</a:t>
              </a:r>
              <a:endParaRPr lang="en-US" sz="1600" dirty="0">
                <a:solidFill>
                  <a:srgbClr val="FFFFFF"/>
                </a:solidFill>
              </a:endParaRPr>
            </a:p>
          </p:txBody>
        </p:sp>
      </p:grpSp>
      <p:sp>
        <p:nvSpPr>
          <p:cNvPr id="15" name="TextBox 14"/>
          <p:cNvSpPr txBox="1">
            <a:spLocks/>
          </p:cNvSpPr>
          <p:nvPr/>
        </p:nvSpPr>
        <p:spPr>
          <a:xfrm>
            <a:off x="5064420" y="1087968"/>
            <a:ext cx="3303149" cy="264688"/>
          </a:xfrm>
          <a:prstGeom prst="rect">
            <a:avLst/>
          </a:prstGeom>
          <a:noFill/>
          <a:ln w="9525">
            <a:noFill/>
            <a:miter lim="800000"/>
            <a:headEnd/>
            <a:tailEnd/>
          </a:ln>
          <a:effectLst/>
        </p:spPr>
        <p:txBody>
          <a:bodyPr vert="horz" wrap="square" lIns="0" tIns="0" rIns="0" bIns="18288" numCol="1" anchor="b" anchorCtr="0" compatLnSpc="1">
            <a:prstTxWarp prst="textNoShape">
              <a:avLst/>
            </a:prstTxWarp>
            <a:spAutoFit/>
          </a:bodyPr>
          <a:lstStyle>
            <a:defPPr>
              <a:defRPr lang="en-US"/>
            </a:defPPr>
            <a:lvl1pPr lvl="0" indent="0" fontAlgn="base">
              <a:spcBef>
                <a:spcPct val="0"/>
              </a:spcBef>
              <a:spcAft>
                <a:spcPct val="0"/>
              </a:spcAft>
              <a:buClr>
                <a:schemeClr val="lt1"/>
              </a:buClr>
              <a:buFont typeface="Arial" charset="0"/>
              <a:buNone/>
              <a:defRPr sz="2000">
                <a:solidFill>
                  <a:schemeClr val="accent3"/>
                </a:solidFill>
              </a:defRPr>
            </a:lvl1pPr>
            <a:lvl2pPr marL="542925" lvl="1" indent="-190500" fontAlgn="base">
              <a:spcBef>
                <a:spcPct val="0"/>
              </a:spcBef>
              <a:spcAft>
                <a:spcPct val="0"/>
              </a:spcAft>
              <a:buClr>
                <a:schemeClr val="tx2"/>
              </a:buClr>
              <a:buFont typeface="Arial" charset="0"/>
              <a:buChar char="●"/>
              <a:defRPr sz="1200">
                <a:solidFill>
                  <a:schemeClr val="tx2"/>
                </a:solidFill>
              </a:defRPr>
            </a:lvl2pPr>
            <a:lvl3pPr marL="904875" lvl="2" indent="-182563" fontAlgn="base">
              <a:spcBef>
                <a:spcPct val="0"/>
              </a:spcBef>
              <a:spcAft>
                <a:spcPct val="0"/>
              </a:spcAft>
              <a:buClr>
                <a:schemeClr val="tx2"/>
              </a:buClr>
              <a:buFont typeface="Arial" charset="0"/>
              <a:buChar char="●"/>
              <a:defRPr sz="1200">
                <a:solidFill>
                  <a:schemeClr val="tx2"/>
                </a:solidFill>
              </a:defRPr>
            </a:lvl3pPr>
            <a:lvl4pPr marL="1257300" lvl="3" indent="-190500" fontAlgn="base">
              <a:spcBef>
                <a:spcPct val="0"/>
              </a:spcBef>
              <a:spcAft>
                <a:spcPct val="0"/>
              </a:spcAft>
              <a:buClr>
                <a:schemeClr val="tx2"/>
              </a:buClr>
              <a:buFont typeface="Arial" charset="0"/>
              <a:buChar char="●"/>
              <a:defRPr sz="1200">
                <a:solidFill>
                  <a:schemeClr val="tx2"/>
                </a:solidFill>
              </a:defRPr>
            </a:lvl4pPr>
            <a:lvl5pPr marL="1812925" indent="-269875" fontAlgn="base">
              <a:lnSpc>
                <a:spcPct val="102000"/>
              </a:lnSpc>
              <a:spcBef>
                <a:spcPct val="0"/>
              </a:spcBef>
              <a:spcAft>
                <a:spcPct val="0"/>
              </a:spcAft>
              <a:buFont typeface="Arial" charset="0"/>
              <a:buChar char="−"/>
            </a:lvl5pPr>
            <a:lvl6pPr marL="2270125" indent="-269875" fontAlgn="base">
              <a:lnSpc>
                <a:spcPct val="102000"/>
              </a:lnSpc>
              <a:spcBef>
                <a:spcPct val="0"/>
              </a:spcBef>
              <a:spcAft>
                <a:spcPct val="0"/>
              </a:spcAft>
              <a:buFont typeface="Arial" charset="0"/>
              <a:buChar char="−"/>
            </a:lvl6pPr>
            <a:lvl7pPr marL="2727325" indent="-269875" fontAlgn="base">
              <a:lnSpc>
                <a:spcPct val="102000"/>
              </a:lnSpc>
              <a:spcBef>
                <a:spcPct val="0"/>
              </a:spcBef>
              <a:spcAft>
                <a:spcPct val="0"/>
              </a:spcAft>
              <a:buFont typeface="Arial" charset="0"/>
              <a:buChar char="−"/>
            </a:lvl7pPr>
            <a:lvl8pPr marL="3184525" indent="-269875" fontAlgn="base">
              <a:lnSpc>
                <a:spcPct val="102000"/>
              </a:lnSpc>
              <a:spcBef>
                <a:spcPct val="0"/>
              </a:spcBef>
              <a:spcAft>
                <a:spcPct val="0"/>
              </a:spcAft>
              <a:buFont typeface="Arial" charset="0"/>
              <a:buChar char="−"/>
            </a:lvl8pPr>
            <a:lvl9pPr marL="3641725" indent="-269875" fontAlgn="base">
              <a:lnSpc>
                <a:spcPct val="102000"/>
              </a:lnSpc>
              <a:spcBef>
                <a:spcPct val="0"/>
              </a:spcBef>
              <a:spcAft>
                <a:spcPct val="0"/>
              </a:spcAft>
              <a:buFont typeface="Arial" charset="0"/>
              <a:buChar char="−"/>
            </a:lvl9pPr>
          </a:lstStyle>
          <a:p>
            <a:pPr>
              <a:buClr>
                <a:srgbClr val="FFFFFF"/>
              </a:buClr>
              <a:defRPr/>
            </a:pPr>
            <a:r>
              <a:rPr lang="en-US" sz="1600" b="1" dirty="0" smtClean="0">
                <a:solidFill>
                  <a:srgbClr val="003896"/>
                </a:solidFill>
              </a:rPr>
              <a:t>FY2017 Coal Spend Breakdown</a:t>
            </a:r>
            <a:r>
              <a:rPr lang="en-US" sz="1600" b="1" baseline="30000" dirty="0" smtClean="0">
                <a:solidFill>
                  <a:srgbClr val="003896"/>
                </a:solidFill>
              </a:rPr>
              <a:t>2</a:t>
            </a:r>
            <a:endParaRPr lang="en-US" sz="1600" b="1" baseline="30000" dirty="0">
              <a:solidFill>
                <a:srgbClr val="003896"/>
              </a:solidFill>
            </a:endParaRPr>
          </a:p>
        </p:txBody>
      </p:sp>
      <p:cxnSp>
        <p:nvCxnSpPr>
          <p:cNvPr id="42" name="Straight Connector 41"/>
          <p:cNvCxnSpPr/>
          <p:nvPr/>
        </p:nvCxnSpPr>
        <p:spPr>
          <a:xfrm>
            <a:off x="251520" y="2770918"/>
            <a:ext cx="4616953" cy="0"/>
          </a:xfrm>
          <a:prstGeom prst="line">
            <a:avLst/>
          </a:prstGeom>
          <a:ln>
            <a:solidFill>
              <a:schemeClr val="accent6">
                <a:lumMod val="20000"/>
                <a:lumOff val="80000"/>
              </a:schemeClr>
            </a:solidFill>
            <a:prstDash val="dash"/>
          </a:ln>
        </p:spPr>
        <p:style>
          <a:lnRef idx="1">
            <a:schemeClr val="accent3"/>
          </a:lnRef>
          <a:fillRef idx="0">
            <a:schemeClr val="accent3"/>
          </a:fillRef>
          <a:effectRef idx="0">
            <a:schemeClr val="accent3"/>
          </a:effectRef>
          <a:fontRef idx="minor">
            <a:schemeClr val="tx1"/>
          </a:fontRef>
        </p:style>
      </p:cxnSp>
      <p:sp>
        <p:nvSpPr>
          <p:cNvPr id="49" name="TextBox 48"/>
          <p:cNvSpPr txBox="1"/>
          <p:nvPr/>
        </p:nvSpPr>
        <p:spPr>
          <a:xfrm>
            <a:off x="195771" y="4116553"/>
            <a:ext cx="2485465" cy="123110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180975" lvl="0" indent="-180975" fontAlgn="base">
              <a:spcBef>
                <a:spcPct val="0"/>
              </a:spcBef>
              <a:spcAft>
                <a:spcPct val="0"/>
              </a:spcAft>
              <a:buClr>
                <a:schemeClr val="tx2"/>
              </a:buClr>
              <a:buFont typeface="Arial" charset="0"/>
              <a:buChar char="●"/>
              <a:defRPr sz="1400">
                <a:solidFill>
                  <a:schemeClr val="tx2"/>
                </a:solidFill>
              </a:defRPr>
            </a:lvl1pPr>
            <a:lvl2pPr marL="542925" lvl="1" indent="-190500" fontAlgn="base">
              <a:spcBef>
                <a:spcPct val="0"/>
              </a:spcBef>
              <a:spcAft>
                <a:spcPct val="0"/>
              </a:spcAft>
              <a:buClr>
                <a:schemeClr val="tx2"/>
              </a:buClr>
              <a:buFont typeface="Arial" charset="0"/>
              <a:buChar char="●"/>
              <a:defRPr sz="1200">
                <a:solidFill>
                  <a:schemeClr val="tx2"/>
                </a:solidFill>
              </a:defRPr>
            </a:lvl2pPr>
            <a:lvl3pPr marL="904875" lvl="2" indent="-182563" fontAlgn="base">
              <a:spcBef>
                <a:spcPct val="0"/>
              </a:spcBef>
              <a:spcAft>
                <a:spcPct val="0"/>
              </a:spcAft>
              <a:buClr>
                <a:schemeClr val="tx2"/>
              </a:buClr>
              <a:buFont typeface="Arial" charset="0"/>
              <a:buChar char="●"/>
              <a:defRPr sz="1200">
                <a:solidFill>
                  <a:schemeClr val="tx2"/>
                </a:solidFill>
              </a:defRPr>
            </a:lvl3pPr>
            <a:lvl4pPr marL="1257300" lvl="3" indent="-190500" fontAlgn="base">
              <a:spcBef>
                <a:spcPct val="0"/>
              </a:spcBef>
              <a:spcAft>
                <a:spcPct val="0"/>
              </a:spcAft>
              <a:buClr>
                <a:schemeClr val="tx2"/>
              </a:buClr>
              <a:buFont typeface="Arial" charset="0"/>
              <a:buChar char="●"/>
              <a:defRPr sz="1200">
                <a:solidFill>
                  <a:schemeClr val="tx2"/>
                </a:solidFill>
              </a:defRPr>
            </a:lvl4pPr>
            <a:lvl5pPr marL="1812925" indent="-269875" fontAlgn="base">
              <a:lnSpc>
                <a:spcPct val="102000"/>
              </a:lnSpc>
              <a:spcBef>
                <a:spcPct val="0"/>
              </a:spcBef>
              <a:spcAft>
                <a:spcPct val="0"/>
              </a:spcAft>
              <a:buFont typeface="Arial" charset="0"/>
              <a:buChar char="−"/>
            </a:lvl5pPr>
            <a:lvl6pPr marL="2270125" indent="-269875" fontAlgn="base">
              <a:lnSpc>
                <a:spcPct val="102000"/>
              </a:lnSpc>
              <a:spcBef>
                <a:spcPct val="0"/>
              </a:spcBef>
              <a:spcAft>
                <a:spcPct val="0"/>
              </a:spcAft>
              <a:buFont typeface="Arial" charset="0"/>
              <a:buChar char="−"/>
            </a:lvl6pPr>
            <a:lvl7pPr marL="2727325" indent="-269875" fontAlgn="base">
              <a:lnSpc>
                <a:spcPct val="102000"/>
              </a:lnSpc>
              <a:spcBef>
                <a:spcPct val="0"/>
              </a:spcBef>
              <a:spcAft>
                <a:spcPct val="0"/>
              </a:spcAft>
              <a:buFont typeface="Arial" charset="0"/>
              <a:buChar char="−"/>
            </a:lvl7pPr>
            <a:lvl8pPr marL="3184525" indent="-269875" fontAlgn="base">
              <a:lnSpc>
                <a:spcPct val="102000"/>
              </a:lnSpc>
              <a:spcBef>
                <a:spcPct val="0"/>
              </a:spcBef>
              <a:spcAft>
                <a:spcPct val="0"/>
              </a:spcAft>
              <a:buFont typeface="Arial" charset="0"/>
              <a:buChar char="−"/>
            </a:lvl8pPr>
            <a:lvl9pPr marL="3641725" indent="-269875" fontAlgn="base">
              <a:lnSpc>
                <a:spcPct val="102000"/>
              </a:lnSpc>
              <a:spcBef>
                <a:spcPct val="0"/>
              </a:spcBef>
              <a:spcAft>
                <a:spcPct val="0"/>
              </a:spcAft>
              <a:buFont typeface="Arial" charset="0"/>
              <a:buChar char="−"/>
            </a:lvl9pPr>
          </a:lstStyle>
          <a:p>
            <a:pPr marL="0" indent="0">
              <a:buClr>
                <a:srgbClr val="897966"/>
              </a:buClr>
              <a:buFont typeface="Arial" charset="0"/>
              <a:buNone/>
              <a:defRPr/>
            </a:pPr>
            <a:r>
              <a:rPr lang="en-US" sz="1600" dirty="0" smtClean="0">
                <a:solidFill>
                  <a:srgbClr val="003896"/>
                </a:solidFill>
              </a:rPr>
              <a:t>Coal cost </a:t>
            </a:r>
            <a:r>
              <a:rPr lang="en-US" sz="1600" dirty="0">
                <a:solidFill>
                  <a:srgbClr val="003896"/>
                </a:solidFill>
              </a:rPr>
              <a:t>is </a:t>
            </a:r>
            <a:r>
              <a:rPr lang="en-US" sz="1600" dirty="0" smtClean="0">
                <a:solidFill>
                  <a:srgbClr val="003896"/>
                </a:solidFill>
              </a:rPr>
              <a:t>~30</a:t>
            </a:r>
            <a:r>
              <a:rPr lang="en-US" sz="1600" dirty="0">
                <a:solidFill>
                  <a:srgbClr val="003896"/>
                </a:solidFill>
              </a:rPr>
              <a:t>% </a:t>
            </a:r>
            <a:r>
              <a:rPr lang="en-US" sz="1600" dirty="0" smtClean="0">
                <a:solidFill>
                  <a:srgbClr val="003896"/>
                </a:solidFill>
              </a:rPr>
              <a:t>of Eskom’s total cost and a large portion of the tariff that Eskom charges customers</a:t>
            </a:r>
            <a:endParaRPr lang="en-US" sz="1600" b="1" dirty="0">
              <a:solidFill>
                <a:srgbClr val="003896"/>
              </a:solidFill>
            </a:endParaRPr>
          </a:p>
        </p:txBody>
      </p:sp>
      <p:graphicFrame>
        <p:nvGraphicFramePr>
          <p:cNvPr id="50" name="Object 49"/>
          <p:cNvGraphicFramePr>
            <a:graphicFrameLocks/>
          </p:cNvGraphicFramePr>
          <p:nvPr>
            <p:extLst>
              <p:ext uri="{D42A27DB-BD31-4B8C-83A1-F6EECF244321}">
                <p14:modId xmlns:p14="http://schemas.microsoft.com/office/powerpoint/2010/main" xmlns="" val="2148371104"/>
              </p:ext>
            </p:extLst>
          </p:nvPr>
        </p:nvGraphicFramePr>
        <p:xfrm>
          <a:off x="3048000" y="4157886"/>
          <a:ext cx="1381017" cy="1162064"/>
        </p:xfrm>
        <a:graphic>
          <a:graphicData uri="http://schemas.openxmlformats.org/presentationml/2006/ole">
            <p:oleObj spid="_x0000_s164257" name="Chart" r:id="rId14" imgW="1524101" imgH="1152616" progId="MSGraph.Chart.8">
              <p:embed followColorScheme="full"/>
            </p:oleObj>
          </a:graphicData>
        </a:graphic>
      </p:graphicFrame>
      <p:sp>
        <p:nvSpPr>
          <p:cNvPr id="53" name="Rectangle 52"/>
          <p:cNvSpPr>
            <a:spLocks noGrp="1" noChangeArrowheads="1"/>
          </p:cNvSpPr>
          <p:nvPr>
            <p:custDataLst>
              <p:tags r:id="rId3"/>
            </p:custDataLst>
          </p:nvPr>
        </p:nvSpPr>
        <p:spPr bwMode="gray">
          <a:xfrm>
            <a:off x="2885624" y="4293135"/>
            <a:ext cx="400845" cy="212725"/>
          </a:xfrm>
          <a:prstGeom prst="rect">
            <a:avLst/>
          </a:prstGeom>
          <a:solidFill>
            <a:schemeClr val="tx1"/>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0" indent="0" algn="l" defTabSz="892042"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959" indent="-191376" algn="l" defTabSz="892042"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511" indent="-260976" algn="l" defTabSz="89204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098" indent="-155006" algn="l" defTabSz="892042"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buClr>
                <a:srgbClr val="897966"/>
              </a:buClr>
              <a:defRPr/>
            </a:pPr>
            <a:r>
              <a:rPr lang="en-ZA" altLang="en-US" sz="1100" dirty="0" smtClean="0">
                <a:solidFill>
                  <a:srgbClr val="FFFFFF"/>
                </a:solidFill>
              </a:rPr>
              <a:t>~30%</a:t>
            </a:r>
            <a:endParaRPr lang="en-ZA" sz="1100" dirty="0" smtClean="0">
              <a:solidFill>
                <a:srgbClr val="FFFFFF"/>
              </a:solidFill>
              <a:sym typeface="+mn-lt"/>
            </a:endParaRPr>
          </a:p>
        </p:txBody>
      </p:sp>
      <p:sp>
        <p:nvSpPr>
          <p:cNvPr id="56" name="TextBox 55"/>
          <p:cNvSpPr txBox="1">
            <a:spLocks/>
          </p:cNvSpPr>
          <p:nvPr/>
        </p:nvSpPr>
        <p:spPr>
          <a:xfrm>
            <a:off x="251520" y="5469161"/>
            <a:ext cx="4110931" cy="48731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613" lvl="1" indent="0">
              <a:lnSpc>
                <a:spcPts val="1939"/>
              </a:lnSpc>
              <a:spcAft>
                <a:spcPts val="408"/>
              </a:spcAft>
              <a:buClr>
                <a:srgbClr val="897966"/>
              </a:buClr>
              <a:buFont typeface="Arial" pitchFamily="34" charset="0"/>
              <a:buNone/>
              <a:defRPr/>
            </a:pPr>
            <a:r>
              <a:rPr lang="en-US" sz="1600" dirty="0" smtClean="0">
                <a:solidFill>
                  <a:srgbClr val="003896"/>
                </a:solidFill>
              </a:rPr>
              <a:t>A majority of coal supply contracts were concluded without open tender process</a:t>
            </a:r>
            <a:endParaRPr lang="pl-PL" sz="1600" dirty="0">
              <a:solidFill>
                <a:srgbClr val="003896"/>
              </a:solidFill>
            </a:endParaRPr>
          </a:p>
        </p:txBody>
      </p:sp>
      <p:cxnSp>
        <p:nvCxnSpPr>
          <p:cNvPr id="57" name="Straight Connector 56"/>
          <p:cNvCxnSpPr/>
          <p:nvPr/>
        </p:nvCxnSpPr>
        <p:spPr>
          <a:xfrm>
            <a:off x="197329" y="4062283"/>
            <a:ext cx="4616953" cy="0"/>
          </a:xfrm>
          <a:prstGeom prst="line">
            <a:avLst/>
          </a:prstGeom>
          <a:ln>
            <a:solidFill>
              <a:schemeClr val="accent6">
                <a:lumMod val="20000"/>
                <a:lumOff val="80000"/>
              </a:schemeClr>
            </a:solidFill>
            <a:prstDash val="dash"/>
          </a:ln>
        </p:spPr>
        <p:style>
          <a:lnRef idx="1">
            <a:schemeClr val="accent3"/>
          </a:lnRef>
          <a:fillRef idx="0">
            <a:schemeClr val="accent3"/>
          </a:fillRef>
          <a:effectRef idx="0">
            <a:schemeClr val="accent3"/>
          </a:effectRef>
          <a:fontRef idx="minor">
            <a:schemeClr val="tx1"/>
          </a:fontRef>
        </p:style>
      </p:cxnSp>
      <p:sp>
        <p:nvSpPr>
          <p:cNvPr id="58" name="TextBox 57"/>
          <p:cNvSpPr txBox="1"/>
          <p:nvPr/>
        </p:nvSpPr>
        <p:spPr>
          <a:xfrm>
            <a:off x="250825" y="2938686"/>
            <a:ext cx="2296417" cy="7381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180975" lvl="0" indent="-180975" fontAlgn="base">
              <a:spcBef>
                <a:spcPct val="0"/>
              </a:spcBef>
              <a:spcAft>
                <a:spcPct val="0"/>
              </a:spcAft>
              <a:buClr>
                <a:schemeClr val="tx2"/>
              </a:buClr>
              <a:buFont typeface="Arial" charset="0"/>
              <a:buChar char="●"/>
              <a:defRPr sz="1400">
                <a:solidFill>
                  <a:schemeClr val="tx2"/>
                </a:solidFill>
              </a:defRPr>
            </a:lvl1pPr>
            <a:lvl2pPr marL="542925" lvl="1" indent="-190500" fontAlgn="base">
              <a:spcBef>
                <a:spcPct val="0"/>
              </a:spcBef>
              <a:spcAft>
                <a:spcPct val="0"/>
              </a:spcAft>
              <a:buClr>
                <a:schemeClr val="tx2"/>
              </a:buClr>
              <a:buFont typeface="Arial" charset="0"/>
              <a:buChar char="●"/>
              <a:defRPr sz="1200">
                <a:solidFill>
                  <a:schemeClr val="tx2"/>
                </a:solidFill>
              </a:defRPr>
            </a:lvl2pPr>
            <a:lvl3pPr marL="904875" lvl="2" indent="-182563" fontAlgn="base">
              <a:spcBef>
                <a:spcPct val="0"/>
              </a:spcBef>
              <a:spcAft>
                <a:spcPct val="0"/>
              </a:spcAft>
              <a:buClr>
                <a:schemeClr val="tx2"/>
              </a:buClr>
              <a:buFont typeface="Arial" charset="0"/>
              <a:buChar char="●"/>
              <a:defRPr sz="1200">
                <a:solidFill>
                  <a:schemeClr val="tx2"/>
                </a:solidFill>
              </a:defRPr>
            </a:lvl3pPr>
            <a:lvl4pPr marL="1257300" lvl="3" indent="-190500" fontAlgn="base">
              <a:spcBef>
                <a:spcPct val="0"/>
              </a:spcBef>
              <a:spcAft>
                <a:spcPct val="0"/>
              </a:spcAft>
              <a:buClr>
                <a:schemeClr val="tx2"/>
              </a:buClr>
              <a:buFont typeface="Arial" charset="0"/>
              <a:buChar char="●"/>
              <a:defRPr sz="1200">
                <a:solidFill>
                  <a:schemeClr val="tx2"/>
                </a:solidFill>
              </a:defRPr>
            </a:lvl4pPr>
            <a:lvl5pPr marL="1812925" indent="-269875" fontAlgn="base">
              <a:lnSpc>
                <a:spcPct val="102000"/>
              </a:lnSpc>
              <a:spcBef>
                <a:spcPct val="0"/>
              </a:spcBef>
              <a:spcAft>
                <a:spcPct val="0"/>
              </a:spcAft>
              <a:buFont typeface="Arial" charset="0"/>
              <a:buChar char="−"/>
            </a:lvl5pPr>
            <a:lvl6pPr marL="2270125" indent="-269875" fontAlgn="base">
              <a:lnSpc>
                <a:spcPct val="102000"/>
              </a:lnSpc>
              <a:spcBef>
                <a:spcPct val="0"/>
              </a:spcBef>
              <a:spcAft>
                <a:spcPct val="0"/>
              </a:spcAft>
              <a:buFont typeface="Arial" charset="0"/>
              <a:buChar char="−"/>
            </a:lvl6pPr>
            <a:lvl7pPr marL="2727325" indent="-269875" fontAlgn="base">
              <a:lnSpc>
                <a:spcPct val="102000"/>
              </a:lnSpc>
              <a:spcBef>
                <a:spcPct val="0"/>
              </a:spcBef>
              <a:spcAft>
                <a:spcPct val="0"/>
              </a:spcAft>
              <a:buFont typeface="Arial" charset="0"/>
              <a:buChar char="−"/>
            </a:lvl7pPr>
            <a:lvl8pPr marL="3184525" indent="-269875" fontAlgn="base">
              <a:lnSpc>
                <a:spcPct val="102000"/>
              </a:lnSpc>
              <a:spcBef>
                <a:spcPct val="0"/>
              </a:spcBef>
              <a:spcAft>
                <a:spcPct val="0"/>
              </a:spcAft>
              <a:buFont typeface="Arial" charset="0"/>
              <a:buChar char="−"/>
            </a:lvl8pPr>
            <a:lvl9pPr marL="3641725" indent="-269875" fontAlgn="base">
              <a:lnSpc>
                <a:spcPct val="102000"/>
              </a:lnSpc>
              <a:spcBef>
                <a:spcPct val="0"/>
              </a:spcBef>
              <a:spcAft>
                <a:spcPct val="0"/>
              </a:spcAft>
              <a:buFont typeface="Arial" charset="0"/>
              <a:buChar char="−"/>
            </a:lvl9pPr>
          </a:lstStyle>
          <a:p>
            <a:pPr marL="0" indent="0">
              <a:buClr>
                <a:srgbClr val="897966"/>
              </a:buClr>
              <a:buFont typeface="Arial" charset="0"/>
              <a:buNone/>
              <a:defRPr/>
            </a:pPr>
            <a:r>
              <a:rPr lang="en-US" sz="1600" dirty="0" smtClean="0">
                <a:solidFill>
                  <a:srgbClr val="003896"/>
                </a:solidFill>
              </a:rPr>
              <a:t>Eskom </a:t>
            </a:r>
            <a:r>
              <a:rPr lang="en-US" sz="1600" dirty="0">
                <a:solidFill>
                  <a:srgbClr val="003896"/>
                </a:solidFill>
              </a:rPr>
              <a:t>spends </a:t>
            </a:r>
            <a:r>
              <a:rPr lang="en-US" sz="1600" dirty="0" smtClean="0">
                <a:solidFill>
                  <a:srgbClr val="003896"/>
                </a:solidFill>
              </a:rPr>
              <a:t>~</a:t>
            </a:r>
            <a:r>
              <a:rPr lang="en-US" sz="1600" b="1" dirty="0" smtClean="0">
                <a:solidFill>
                  <a:srgbClr val="003896"/>
                </a:solidFill>
              </a:rPr>
              <a:t>R50 billion </a:t>
            </a:r>
            <a:r>
              <a:rPr lang="en-US" sz="1600" b="1" dirty="0">
                <a:solidFill>
                  <a:srgbClr val="003896"/>
                </a:solidFill>
              </a:rPr>
              <a:t>on coal </a:t>
            </a:r>
            <a:r>
              <a:rPr lang="en-US" sz="1600" dirty="0">
                <a:solidFill>
                  <a:srgbClr val="003896"/>
                </a:solidFill>
              </a:rPr>
              <a:t>supply per annum</a:t>
            </a:r>
          </a:p>
        </p:txBody>
      </p:sp>
      <p:cxnSp>
        <p:nvCxnSpPr>
          <p:cNvPr id="74" name="Straight Connector 73"/>
          <p:cNvCxnSpPr/>
          <p:nvPr/>
        </p:nvCxnSpPr>
        <p:spPr>
          <a:xfrm>
            <a:off x="251520" y="5407918"/>
            <a:ext cx="4616953" cy="0"/>
          </a:xfrm>
          <a:prstGeom prst="line">
            <a:avLst/>
          </a:prstGeom>
          <a:ln>
            <a:solidFill>
              <a:schemeClr val="accent6">
                <a:lumMod val="20000"/>
                <a:lumOff val="80000"/>
              </a:schemeClr>
            </a:solidFill>
            <a:prstDash val="dash"/>
          </a:ln>
        </p:spPr>
        <p:style>
          <a:lnRef idx="1">
            <a:schemeClr val="accent3"/>
          </a:lnRef>
          <a:fillRef idx="0">
            <a:schemeClr val="accent3"/>
          </a:fillRef>
          <a:effectRef idx="0">
            <a:schemeClr val="accent3"/>
          </a:effectRef>
          <a:fontRef idx="minor">
            <a:schemeClr val="tx1"/>
          </a:fontRef>
        </p:style>
      </p:cxnSp>
      <p:graphicFrame>
        <p:nvGraphicFramePr>
          <p:cNvPr id="43" name="Object 42"/>
          <p:cNvGraphicFramePr>
            <a:graphicFrameLocks/>
          </p:cNvGraphicFramePr>
          <p:nvPr>
            <p:extLst>
              <p:ext uri="{D42A27DB-BD31-4B8C-83A1-F6EECF244321}">
                <p14:modId xmlns:p14="http://schemas.microsoft.com/office/powerpoint/2010/main" xmlns="" val="657555623"/>
              </p:ext>
            </p:extLst>
          </p:nvPr>
        </p:nvGraphicFramePr>
        <p:xfrm>
          <a:off x="2628900" y="2708920"/>
          <a:ext cx="1895525" cy="1285964"/>
        </p:xfrm>
        <a:graphic>
          <a:graphicData uri="http://schemas.openxmlformats.org/presentationml/2006/ole">
            <p:oleObj spid="_x0000_s164258" name="Chart" r:id="rId15" imgW="1895603" imgH="1285964" progId="MSGraph.Chart.8">
              <p:embed followColorScheme="full"/>
            </p:oleObj>
          </a:graphicData>
        </a:graphic>
      </p:graphicFrame>
      <p:cxnSp>
        <p:nvCxnSpPr>
          <p:cNvPr id="45" name="Straight Connector 44"/>
          <p:cNvCxnSpPr/>
          <p:nvPr>
            <p:custDataLst>
              <p:tags r:id="rId4"/>
            </p:custDataLst>
          </p:nvPr>
        </p:nvCxnSpPr>
        <p:spPr bwMode="auto">
          <a:xfrm flipH="1">
            <a:off x="3538538" y="2938686"/>
            <a:ext cx="166688" cy="0"/>
          </a:xfrm>
          <a:prstGeom prst="line">
            <a:avLst/>
          </a:prstGeom>
          <a:solidFill>
            <a:schemeClr val="tx2"/>
          </a:solidFill>
          <a:ln w="3175" cap="flat" cmpd="sng" algn="ctr">
            <a:solidFill>
              <a:schemeClr val="tx1"/>
            </a:solidFill>
            <a:prstDash val="lgDash"/>
            <a:round/>
            <a:headEnd type="none" w="med" len="med"/>
            <a:tailEnd type="none" w="med" len="med"/>
          </a:ln>
          <a:effectLst/>
        </p:spPr>
      </p:cxnSp>
      <p:cxnSp>
        <p:nvCxnSpPr>
          <p:cNvPr id="44" name="Straight Connector 43"/>
          <p:cNvCxnSpPr/>
          <p:nvPr>
            <p:custDataLst>
              <p:tags r:id="rId5"/>
            </p:custDataLst>
          </p:nvPr>
        </p:nvCxnSpPr>
        <p:spPr bwMode="gray">
          <a:xfrm flipV="1">
            <a:off x="3595688" y="2935511"/>
            <a:ext cx="0" cy="158750"/>
          </a:xfrm>
          <a:prstGeom prst="line">
            <a:avLst/>
          </a:prstGeom>
          <a:solidFill>
            <a:schemeClr val="tx2"/>
          </a:solidFill>
          <a:ln w="38100" cap="flat" cmpd="sng" algn="ctr">
            <a:solidFill>
              <a:schemeClr val="accent2"/>
            </a:solidFill>
            <a:prstDash val="solid"/>
            <a:round/>
            <a:headEnd type="none" w="med" len="med"/>
            <a:tailEnd type="triangle" w="med" len="med"/>
          </a:ln>
          <a:effectLst/>
        </p:spPr>
      </p:cxnSp>
      <p:cxnSp>
        <p:nvCxnSpPr>
          <p:cNvPr id="3" name="Straight Connector 2"/>
          <p:cNvCxnSpPr/>
          <p:nvPr>
            <p:custDataLst>
              <p:tags r:id="rId6"/>
            </p:custDataLst>
          </p:nvPr>
        </p:nvCxnSpPr>
        <p:spPr bwMode="gray">
          <a:xfrm>
            <a:off x="3487738" y="3152914"/>
            <a:ext cx="165100" cy="0"/>
          </a:xfrm>
          <a:prstGeom prst="line">
            <a:avLst/>
          </a:prstGeom>
          <a:ln w="3175">
            <a:solidFill>
              <a:schemeClr val="accent6"/>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47" name="Text Placeholder 6"/>
          <p:cNvSpPr>
            <a:spLocks noGrp="1"/>
          </p:cNvSpPr>
          <p:nvPr>
            <p:custDataLst>
              <p:tags r:id="rId7"/>
            </p:custDataLst>
          </p:nvPr>
        </p:nvSpPr>
        <p:spPr bwMode="auto">
          <a:xfrm>
            <a:off x="3773488" y="3830777"/>
            <a:ext cx="407988" cy="198438"/>
          </a:xfrm>
          <a:prstGeom prst="rect">
            <a:avLst/>
          </a:prstGeom>
          <a:noFill/>
          <a:ln w="9525">
            <a:noFill/>
            <a:miter lim="800000"/>
            <a:headEnd/>
            <a:tailEnd/>
          </a:ln>
          <a:effectLst/>
          <a:extLst>
            <a:ext uri="{909E8E84-426E-40DD-AFC4-6F175D3DCCD1}">
              <a14:hiddenFill xmlns:a14="http://schemas.microsoft.com/office/drawing/2010/main" xmlns="">
                <a:solidFill>
                  <a:scrgbClr r="0" g="0" b="0"/>
                </a:solidFill>
              </a14:hiddenFill>
            </a:ext>
          </a:extLst>
        </p:spPr>
        <p:txBody>
          <a:bodyPr vert="horz" wrap="square" lIns="0" tIns="0" rIns="0" bIns="0" numCol="1" spcCol="0" anchor="t" anchorCtr="0" compatLnSpc="1">
            <a:prstTxWarp prst="textNoShape">
              <a:avLst/>
            </a:prstTxWarp>
            <a:noAutofit/>
          </a:bodyPr>
          <a:lstStyle>
            <a:lvl1pPr marL="180975" indent="-180975" algn="l" rtl="0" eaLnBrk="1" fontAlgn="base" hangingPunct="1">
              <a:spcBef>
                <a:spcPct val="0"/>
              </a:spcBef>
              <a:spcAft>
                <a:spcPct val="0"/>
              </a:spcAft>
              <a:buClr>
                <a:schemeClr val="tx2"/>
              </a:buClr>
              <a:buFont typeface="Arial" charset="0"/>
              <a:buChar char="●"/>
              <a:defRPr sz="1400">
                <a:solidFill>
                  <a:schemeClr val="tx2"/>
                </a:solidFill>
                <a:latin typeface="+mn-lt"/>
                <a:ea typeface="+mn-ea"/>
                <a:cs typeface="+mn-cs"/>
              </a:defRPr>
            </a:lvl1pPr>
            <a:lvl2pPr marL="542925" indent="-190500" algn="l" rtl="0" eaLnBrk="1" fontAlgn="base" hangingPunct="1">
              <a:spcBef>
                <a:spcPct val="0"/>
              </a:spcBef>
              <a:spcAft>
                <a:spcPct val="0"/>
              </a:spcAft>
              <a:buClr>
                <a:schemeClr val="tx2"/>
              </a:buClr>
              <a:buFont typeface="Arial" charset="0"/>
              <a:buChar char="●"/>
              <a:defRPr sz="1200">
                <a:solidFill>
                  <a:schemeClr val="tx2"/>
                </a:solidFill>
                <a:latin typeface="+mn-lt"/>
                <a:cs typeface="+mn-cs"/>
              </a:defRPr>
            </a:lvl2pPr>
            <a:lvl3pPr marL="904875" indent="-182563" algn="l" rtl="0" eaLnBrk="1" fontAlgn="base" hangingPunct="1">
              <a:spcBef>
                <a:spcPct val="0"/>
              </a:spcBef>
              <a:spcAft>
                <a:spcPct val="0"/>
              </a:spcAft>
              <a:buClr>
                <a:schemeClr val="tx2"/>
              </a:buClr>
              <a:buFont typeface="Arial" charset="0"/>
              <a:buChar char="●"/>
              <a:defRPr sz="1200">
                <a:solidFill>
                  <a:schemeClr val="tx2"/>
                </a:solidFill>
                <a:latin typeface="+mn-lt"/>
                <a:cs typeface="+mn-cs"/>
              </a:defRPr>
            </a:lvl3pPr>
            <a:lvl4pPr marL="1257300" indent="-190500" algn="l" rtl="0" eaLnBrk="1" fontAlgn="base" hangingPunct="1">
              <a:spcBef>
                <a:spcPct val="0"/>
              </a:spcBef>
              <a:spcAft>
                <a:spcPct val="0"/>
              </a:spcAft>
              <a:buClr>
                <a:schemeClr val="tx2"/>
              </a:buClr>
              <a:buFont typeface="Arial" charset="0"/>
              <a:buChar char="●"/>
              <a:defRPr sz="1200">
                <a:solidFill>
                  <a:schemeClr val="tx2"/>
                </a:solidFill>
                <a:latin typeface="+mn-lt"/>
                <a:cs typeface="+mn-cs"/>
              </a:defRPr>
            </a:lvl4pPr>
            <a:lvl5pPr marL="1812925" indent="-269875" algn="l" rtl="0" eaLnBrk="1" fontAlgn="base" hangingPunct="1">
              <a:lnSpc>
                <a:spcPct val="102000"/>
              </a:lnSpc>
              <a:spcBef>
                <a:spcPct val="0"/>
              </a:spcBef>
              <a:spcAft>
                <a:spcPct val="0"/>
              </a:spcAft>
              <a:buFont typeface="Arial" charset="0"/>
              <a:buChar char="−"/>
              <a:defRPr>
                <a:solidFill>
                  <a:schemeClr val="tx1"/>
                </a:solidFill>
                <a:latin typeface="+mn-lt"/>
                <a:cs typeface="+mn-cs"/>
              </a:defRPr>
            </a:lvl5pPr>
            <a:lvl6pPr marL="2270125" indent="-269875" algn="l" rtl="0" eaLnBrk="1" fontAlgn="base" hangingPunct="1">
              <a:lnSpc>
                <a:spcPct val="102000"/>
              </a:lnSpc>
              <a:spcBef>
                <a:spcPct val="0"/>
              </a:spcBef>
              <a:spcAft>
                <a:spcPct val="0"/>
              </a:spcAft>
              <a:buFont typeface="Arial" charset="0"/>
              <a:buChar char="−"/>
              <a:defRPr>
                <a:solidFill>
                  <a:schemeClr val="tx1"/>
                </a:solidFill>
                <a:latin typeface="+mn-lt"/>
                <a:cs typeface="+mn-cs"/>
              </a:defRPr>
            </a:lvl6pPr>
            <a:lvl7pPr marL="2727325" indent="-269875" algn="l" rtl="0" eaLnBrk="1" fontAlgn="base" hangingPunct="1">
              <a:lnSpc>
                <a:spcPct val="102000"/>
              </a:lnSpc>
              <a:spcBef>
                <a:spcPct val="0"/>
              </a:spcBef>
              <a:spcAft>
                <a:spcPct val="0"/>
              </a:spcAft>
              <a:buFont typeface="Arial" charset="0"/>
              <a:buChar char="−"/>
              <a:defRPr>
                <a:solidFill>
                  <a:schemeClr val="tx1"/>
                </a:solidFill>
                <a:latin typeface="+mn-lt"/>
                <a:cs typeface="+mn-cs"/>
              </a:defRPr>
            </a:lvl7pPr>
            <a:lvl8pPr marL="3184525" indent="-269875" algn="l" rtl="0" eaLnBrk="1" fontAlgn="base" hangingPunct="1">
              <a:lnSpc>
                <a:spcPct val="102000"/>
              </a:lnSpc>
              <a:spcBef>
                <a:spcPct val="0"/>
              </a:spcBef>
              <a:spcAft>
                <a:spcPct val="0"/>
              </a:spcAft>
              <a:buFont typeface="Arial" charset="0"/>
              <a:buChar char="−"/>
              <a:defRPr>
                <a:solidFill>
                  <a:schemeClr val="tx1"/>
                </a:solidFill>
                <a:latin typeface="+mn-lt"/>
                <a:cs typeface="+mn-cs"/>
              </a:defRPr>
            </a:lvl8pPr>
            <a:lvl9pPr marL="3641725" indent="-269875" algn="l" rtl="0" eaLnBrk="1" fontAlgn="base" hangingPunct="1">
              <a:lnSpc>
                <a:spcPct val="102000"/>
              </a:lnSpc>
              <a:spcBef>
                <a:spcPct val="0"/>
              </a:spcBef>
              <a:spcAft>
                <a:spcPct val="0"/>
              </a:spcAft>
              <a:buFont typeface="Arial" charset="0"/>
              <a:buChar char="−"/>
              <a:defRPr>
                <a:solidFill>
                  <a:schemeClr val="tx1"/>
                </a:solidFill>
                <a:latin typeface="+mn-lt"/>
                <a:cs typeface="+mn-cs"/>
              </a:defRPr>
            </a:lvl9pPr>
          </a:lstStyle>
          <a:p>
            <a:pPr marL="0" indent="0" algn="ctr">
              <a:buClr>
                <a:srgbClr val="897966"/>
              </a:buClr>
              <a:buFont typeface="Arial" charset="0"/>
              <a:buNone/>
              <a:defRPr/>
            </a:pPr>
            <a:r>
              <a:rPr lang="en-US" sz="1300" dirty="0" smtClean="0">
                <a:solidFill>
                  <a:srgbClr val="003896"/>
                </a:solidFill>
              </a:rPr>
              <a:t>FY17</a:t>
            </a:r>
            <a:endParaRPr lang="en-US" sz="1300" dirty="0">
              <a:solidFill>
                <a:srgbClr val="003896"/>
              </a:solidFill>
              <a:sym typeface="+mn-lt"/>
            </a:endParaRPr>
          </a:p>
        </p:txBody>
      </p:sp>
      <p:sp>
        <p:nvSpPr>
          <p:cNvPr id="51" name="Oval 50"/>
          <p:cNvSpPr>
            <a:spLocks noGrp="1" noChangeArrowheads="1"/>
          </p:cNvSpPr>
          <p:nvPr>
            <p:custDataLst>
              <p:tags r:id="rId8"/>
            </p:custDataLst>
          </p:nvPr>
        </p:nvSpPr>
        <p:spPr bwMode="auto">
          <a:xfrm>
            <a:off x="3282773" y="2732997"/>
            <a:ext cx="555625" cy="234950"/>
          </a:xfrm>
          <a:prstGeom prst="ellipse">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889586"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429" indent="-190850" algn="l" defTabSz="88958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4254" indent="-260258" algn="l" defTabSz="88958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0413" indent="-154576" algn="l" defTabSz="88958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4982" indent="-129339" algn="l" defTabSz="88958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4982" indent="-129339" algn="l" defTabSz="88958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4982" indent="-129339" algn="l" defTabSz="88958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4982" indent="-129339" algn="l" defTabSz="88958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4982" indent="-129339" algn="l" defTabSz="88958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buClr>
                <a:srgbClr val="897966"/>
              </a:buClr>
              <a:defRPr/>
            </a:pPr>
            <a:fld id="{BE1A5690-FD10-4FD2-9BA4-13305A8035F9}" type="datetime'''+''26''''''''''''%'''''''''''''''''''''''''''''''''''''''''">
              <a:rPr lang="en-ZA" altLang="en-US" sz="1200" b="1">
                <a:solidFill>
                  <a:srgbClr val="003896"/>
                </a:solidFill>
                <a:ea typeface="ＭＳ Ｐゴシック"/>
              </a:rPr>
              <a:pPr algn="ctr">
                <a:lnSpc>
                  <a:spcPct val="90000"/>
                </a:lnSpc>
                <a:buClr>
                  <a:srgbClr val="897966"/>
                </a:buClr>
                <a:defRPr/>
              </a:pPr>
              <a:t>+26%</a:t>
            </a:fld>
            <a:endParaRPr lang="en-ZA" sz="1200" b="1" dirty="0" smtClean="0">
              <a:solidFill>
                <a:srgbClr val="003896"/>
              </a:solidFill>
              <a:ea typeface="ＭＳ Ｐゴシック"/>
              <a:sym typeface="+mn-lt"/>
            </a:endParaRPr>
          </a:p>
        </p:txBody>
      </p:sp>
      <p:sp>
        <p:nvSpPr>
          <p:cNvPr id="52" name="Text Placeholder 5"/>
          <p:cNvSpPr>
            <a:spLocks noGrp="1"/>
          </p:cNvSpPr>
          <p:nvPr>
            <p:custDataLst>
              <p:tags r:id="rId9"/>
            </p:custDataLst>
          </p:nvPr>
        </p:nvSpPr>
        <p:spPr bwMode="auto">
          <a:xfrm>
            <a:off x="3011488" y="3830777"/>
            <a:ext cx="407988" cy="198438"/>
          </a:xfrm>
          <a:prstGeom prst="rect">
            <a:avLst/>
          </a:prstGeom>
          <a:noFill/>
          <a:ln w="9525">
            <a:noFill/>
            <a:miter lim="800000"/>
            <a:headEnd/>
            <a:tailEnd/>
          </a:ln>
          <a:effectLst/>
          <a:extLst>
            <a:ext uri="{909E8E84-426E-40DD-AFC4-6F175D3DCCD1}">
              <a14:hiddenFill xmlns:a14="http://schemas.microsoft.com/office/drawing/2010/main" xmlns="">
                <a:solidFill>
                  <a:scrgbClr r="0" g="0" b="0"/>
                </a:solidFill>
              </a14:hiddenFill>
            </a:ext>
          </a:extLst>
        </p:spPr>
        <p:txBody>
          <a:bodyPr vert="horz" wrap="square" lIns="0" tIns="0" rIns="0" bIns="0" numCol="1" spcCol="0" anchor="t" anchorCtr="0" compatLnSpc="1">
            <a:prstTxWarp prst="textNoShape">
              <a:avLst/>
            </a:prstTxWarp>
            <a:noAutofit/>
          </a:bodyPr>
          <a:lstStyle>
            <a:lvl1pPr marL="180975" indent="-180975" algn="l" rtl="0" eaLnBrk="1" fontAlgn="base" hangingPunct="1">
              <a:spcBef>
                <a:spcPct val="0"/>
              </a:spcBef>
              <a:spcAft>
                <a:spcPct val="0"/>
              </a:spcAft>
              <a:buClr>
                <a:schemeClr val="tx2"/>
              </a:buClr>
              <a:buFont typeface="Arial" charset="0"/>
              <a:buChar char="●"/>
              <a:defRPr sz="1400">
                <a:solidFill>
                  <a:schemeClr val="tx2"/>
                </a:solidFill>
                <a:latin typeface="+mn-lt"/>
                <a:ea typeface="+mn-ea"/>
                <a:cs typeface="+mn-cs"/>
              </a:defRPr>
            </a:lvl1pPr>
            <a:lvl2pPr marL="542925" indent="-190500" algn="l" rtl="0" eaLnBrk="1" fontAlgn="base" hangingPunct="1">
              <a:spcBef>
                <a:spcPct val="0"/>
              </a:spcBef>
              <a:spcAft>
                <a:spcPct val="0"/>
              </a:spcAft>
              <a:buClr>
                <a:schemeClr val="tx2"/>
              </a:buClr>
              <a:buFont typeface="Arial" charset="0"/>
              <a:buChar char="●"/>
              <a:defRPr sz="1200">
                <a:solidFill>
                  <a:schemeClr val="tx2"/>
                </a:solidFill>
                <a:latin typeface="+mn-lt"/>
                <a:cs typeface="+mn-cs"/>
              </a:defRPr>
            </a:lvl2pPr>
            <a:lvl3pPr marL="904875" indent="-182563" algn="l" rtl="0" eaLnBrk="1" fontAlgn="base" hangingPunct="1">
              <a:spcBef>
                <a:spcPct val="0"/>
              </a:spcBef>
              <a:spcAft>
                <a:spcPct val="0"/>
              </a:spcAft>
              <a:buClr>
                <a:schemeClr val="tx2"/>
              </a:buClr>
              <a:buFont typeface="Arial" charset="0"/>
              <a:buChar char="●"/>
              <a:defRPr sz="1200">
                <a:solidFill>
                  <a:schemeClr val="tx2"/>
                </a:solidFill>
                <a:latin typeface="+mn-lt"/>
                <a:cs typeface="+mn-cs"/>
              </a:defRPr>
            </a:lvl3pPr>
            <a:lvl4pPr marL="1257300" indent="-190500" algn="l" rtl="0" eaLnBrk="1" fontAlgn="base" hangingPunct="1">
              <a:spcBef>
                <a:spcPct val="0"/>
              </a:spcBef>
              <a:spcAft>
                <a:spcPct val="0"/>
              </a:spcAft>
              <a:buClr>
                <a:schemeClr val="tx2"/>
              </a:buClr>
              <a:buFont typeface="Arial" charset="0"/>
              <a:buChar char="●"/>
              <a:defRPr sz="1200">
                <a:solidFill>
                  <a:schemeClr val="tx2"/>
                </a:solidFill>
                <a:latin typeface="+mn-lt"/>
                <a:cs typeface="+mn-cs"/>
              </a:defRPr>
            </a:lvl4pPr>
            <a:lvl5pPr marL="1812925" indent="-269875" algn="l" rtl="0" eaLnBrk="1" fontAlgn="base" hangingPunct="1">
              <a:lnSpc>
                <a:spcPct val="102000"/>
              </a:lnSpc>
              <a:spcBef>
                <a:spcPct val="0"/>
              </a:spcBef>
              <a:spcAft>
                <a:spcPct val="0"/>
              </a:spcAft>
              <a:buFont typeface="Arial" charset="0"/>
              <a:buChar char="−"/>
              <a:defRPr>
                <a:solidFill>
                  <a:schemeClr val="tx1"/>
                </a:solidFill>
                <a:latin typeface="+mn-lt"/>
                <a:cs typeface="+mn-cs"/>
              </a:defRPr>
            </a:lvl5pPr>
            <a:lvl6pPr marL="2270125" indent="-269875" algn="l" rtl="0" eaLnBrk="1" fontAlgn="base" hangingPunct="1">
              <a:lnSpc>
                <a:spcPct val="102000"/>
              </a:lnSpc>
              <a:spcBef>
                <a:spcPct val="0"/>
              </a:spcBef>
              <a:spcAft>
                <a:spcPct val="0"/>
              </a:spcAft>
              <a:buFont typeface="Arial" charset="0"/>
              <a:buChar char="−"/>
              <a:defRPr>
                <a:solidFill>
                  <a:schemeClr val="tx1"/>
                </a:solidFill>
                <a:latin typeface="+mn-lt"/>
                <a:cs typeface="+mn-cs"/>
              </a:defRPr>
            </a:lvl6pPr>
            <a:lvl7pPr marL="2727325" indent="-269875" algn="l" rtl="0" eaLnBrk="1" fontAlgn="base" hangingPunct="1">
              <a:lnSpc>
                <a:spcPct val="102000"/>
              </a:lnSpc>
              <a:spcBef>
                <a:spcPct val="0"/>
              </a:spcBef>
              <a:spcAft>
                <a:spcPct val="0"/>
              </a:spcAft>
              <a:buFont typeface="Arial" charset="0"/>
              <a:buChar char="−"/>
              <a:defRPr>
                <a:solidFill>
                  <a:schemeClr val="tx1"/>
                </a:solidFill>
                <a:latin typeface="+mn-lt"/>
                <a:cs typeface="+mn-cs"/>
              </a:defRPr>
            </a:lvl7pPr>
            <a:lvl8pPr marL="3184525" indent="-269875" algn="l" rtl="0" eaLnBrk="1" fontAlgn="base" hangingPunct="1">
              <a:lnSpc>
                <a:spcPct val="102000"/>
              </a:lnSpc>
              <a:spcBef>
                <a:spcPct val="0"/>
              </a:spcBef>
              <a:spcAft>
                <a:spcPct val="0"/>
              </a:spcAft>
              <a:buFont typeface="Arial" charset="0"/>
              <a:buChar char="−"/>
              <a:defRPr>
                <a:solidFill>
                  <a:schemeClr val="tx1"/>
                </a:solidFill>
                <a:latin typeface="+mn-lt"/>
                <a:cs typeface="+mn-cs"/>
              </a:defRPr>
            </a:lvl8pPr>
            <a:lvl9pPr marL="3641725" indent="-269875" algn="l" rtl="0" eaLnBrk="1" fontAlgn="base" hangingPunct="1">
              <a:lnSpc>
                <a:spcPct val="102000"/>
              </a:lnSpc>
              <a:spcBef>
                <a:spcPct val="0"/>
              </a:spcBef>
              <a:spcAft>
                <a:spcPct val="0"/>
              </a:spcAft>
              <a:buFont typeface="Arial" charset="0"/>
              <a:buChar char="−"/>
              <a:defRPr>
                <a:solidFill>
                  <a:schemeClr val="tx1"/>
                </a:solidFill>
                <a:latin typeface="+mn-lt"/>
                <a:cs typeface="+mn-cs"/>
              </a:defRPr>
            </a:lvl9pPr>
          </a:lstStyle>
          <a:p>
            <a:pPr marL="0" indent="0" algn="ctr">
              <a:buClr>
                <a:srgbClr val="897966"/>
              </a:buClr>
              <a:buFont typeface="Arial" charset="0"/>
              <a:buNone/>
              <a:defRPr/>
            </a:pPr>
            <a:r>
              <a:rPr lang="en-US" sz="1300" dirty="0" smtClean="0">
                <a:solidFill>
                  <a:srgbClr val="003896"/>
                </a:solidFill>
                <a:sym typeface="+mn-lt"/>
              </a:rPr>
              <a:t>FY13</a:t>
            </a:r>
            <a:endParaRPr lang="en-US" sz="1300" dirty="0">
              <a:solidFill>
                <a:srgbClr val="003896"/>
              </a:solidFill>
              <a:sym typeface="+mn-lt"/>
            </a:endParaRPr>
          </a:p>
        </p:txBody>
      </p:sp>
      <p:sp>
        <p:nvSpPr>
          <p:cNvPr id="4" name="TextBox 3"/>
          <p:cNvSpPr txBox="1"/>
          <p:nvPr/>
        </p:nvSpPr>
        <p:spPr>
          <a:xfrm>
            <a:off x="5814860" y="2984682"/>
            <a:ext cx="1021271" cy="261610"/>
          </a:xfrm>
          <a:prstGeom prst="rect">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1100">
                <a:solidFill>
                  <a:schemeClr val="tx1"/>
                </a:solidFill>
              </a:defRPr>
            </a:lvl1pPr>
          </a:lstStyle>
          <a:p>
            <a:r>
              <a:rPr lang="en-US" dirty="0"/>
              <a:t>27.2%</a:t>
            </a:r>
          </a:p>
        </p:txBody>
      </p:sp>
      <p:sp>
        <p:nvSpPr>
          <p:cNvPr id="59" name="TextBox 58"/>
          <p:cNvSpPr txBox="1"/>
          <p:nvPr/>
        </p:nvSpPr>
        <p:spPr>
          <a:xfrm>
            <a:off x="7164286" y="1464752"/>
            <a:ext cx="1008112" cy="261610"/>
          </a:xfrm>
          <a:prstGeom prst="rect">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defRPr sz="1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sz="1100" dirty="0">
                <a:solidFill>
                  <a:schemeClr val="tx1"/>
                </a:solidFill>
              </a:rPr>
              <a:t>72.8%</a:t>
            </a:r>
          </a:p>
        </p:txBody>
      </p:sp>
      <p:cxnSp>
        <p:nvCxnSpPr>
          <p:cNvPr id="8" name="Straight Connector 7"/>
          <p:cNvCxnSpPr/>
          <p:nvPr/>
        </p:nvCxnSpPr>
        <p:spPr>
          <a:xfrm>
            <a:off x="5796136" y="2204864"/>
            <a:ext cx="0" cy="738562"/>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836131" y="2276796"/>
            <a:ext cx="0" cy="759075"/>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164288" y="1556792"/>
            <a:ext cx="0" cy="759075"/>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172399" y="1484784"/>
            <a:ext cx="1" cy="1489929"/>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5047562" y="4509120"/>
            <a:ext cx="3964510" cy="226215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180975" lvl="0" indent="-180975" fontAlgn="base">
              <a:spcBef>
                <a:spcPct val="0"/>
              </a:spcBef>
              <a:spcAft>
                <a:spcPct val="0"/>
              </a:spcAft>
              <a:buClr>
                <a:schemeClr val="tx2"/>
              </a:buClr>
              <a:buFont typeface="Arial" charset="0"/>
              <a:buChar char="●"/>
              <a:defRPr sz="1400">
                <a:solidFill>
                  <a:schemeClr val="tx2"/>
                </a:solidFill>
              </a:defRPr>
            </a:lvl1pPr>
            <a:lvl2pPr marL="542925" lvl="1" indent="-190500" fontAlgn="base">
              <a:spcBef>
                <a:spcPct val="0"/>
              </a:spcBef>
              <a:spcAft>
                <a:spcPct val="0"/>
              </a:spcAft>
              <a:buClr>
                <a:schemeClr val="tx2"/>
              </a:buClr>
              <a:buFont typeface="Arial" charset="0"/>
              <a:buChar char="●"/>
              <a:defRPr sz="1200">
                <a:solidFill>
                  <a:schemeClr val="tx2"/>
                </a:solidFill>
              </a:defRPr>
            </a:lvl2pPr>
            <a:lvl3pPr marL="904875" lvl="2" indent="-182563" fontAlgn="base">
              <a:spcBef>
                <a:spcPct val="0"/>
              </a:spcBef>
              <a:spcAft>
                <a:spcPct val="0"/>
              </a:spcAft>
              <a:buClr>
                <a:schemeClr val="tx2"/>
              </a:buClr>
              <a:buFont typeface="Arial" charset="0"/>
              <a:buChar char="●"/>
              <a:defRPr sz="1200">
                <a:solidFill>
                  <a:schemeClr val="tx2"/>
                </a:solidFill>
              </a:defRPr>
            </a:lvl3pPr>
            <a:lvl4pPr marL="1257300" lvl="3" indent="-190500" fontAlgn="base">
              <a:spcBef>
                <a:spcPct val="0"/>
              </a:spcBef>
              <a:spcAft>
                <a:spcPct val="0"/>
              </a:spcAft>
              <a:buClr>
                <a:schemeClr val="tx2"/>
              </a:buClr>
              <a:buFont typeface="Arial" charset="0"/>
              <a:buChar char="●"/>
              <a:defRPr sz="1200">
                <a:solidFill>
                  <a:schemeClr val="tx2"/>
                </a:solidFill>
              </a:defRPr>
            </a:lvl4pPr>
            <a:lvl5pPr marL="1812925" indent="-269875" fontAlgn="base">
              <a:lnSpc>
                <a:spcPct val="102000"/>
              </a:lnSpc>
              <a:spcBef>
                <a:spcPct val="0"/>
              </a:spcBef>
              <a:spcAft>
                <a:spcPct val="0"/>
              </a:spcAft>
              <a:buFont typeface="Arial" charset="0"/>
              <a:buChar char="−"/>
            </a:lvl5pPr>
            <a:lvl6pPr marL="2270125" indent="-269875" fontAlgn="base">
              <a:lnSpc>
                <a:spcPct val="102000"/>
              </a:lnSpc>
              <a:spcBef>
                <a:spcPct val="0"/>
              </a:spcBef>
              <a:spcAft>
                <a:spcPct val="0"/>
              </a:spcAft>
              <a:buFont typeface="Arial" charset="0"/>
              <a:buChar char="−"/>
            </a:lvl6pPr>
            <a:lvl7pPr marL="2727325" indent="-269875" fontAlgn="base">
              <a:lnSpc>
                <a:spcPct val="102000"/>
              </a:lnSpc>
              <a:spcBef>
                <a:spcPct val="0"/>
              </a:spcBef>
              <a:spcAft>
                <a:spcPct val="0"/>
              </a:spcAft>
              <a:buFont typeface="Arial" charset="0"/>
              <a:buChar char="−"/>
            </a:lvl7pPr>
            <a:lvl8pPr marL="3184525" indent="-269875" fontAlgn="base">
              <a:lnSpc>
                <a:spcPct val="102000"/>
              </a:lnSpc>
              <a:spcBef>
                <a:spcPct val="0"/>
              </a:spcBef>
              <a:spcAft>
                <a:spcPct val="0"/>
              </a:spcAft>
              <a:buFont typeface="Arial" charset="0"/>
              <a:buChar char="−"/>
            </a:lvl8pPr>
            <a:lvl9pPr marL="3641725" indent="-269875" fontAlgn="base">
              <a:lnSpc>
                <a:spcPct val="102000"/>
              </a:lnSpc>
              <a:spcBef>
                <a:spcPct val="0"/>
              </a:spcBef>
              <a:spcAft>
                <a:spcPct val="0"/>
              </a:spcAft>
              <a:buFont typeface="Arial" charset="0"/>
              <a:buChar char="−"/>
            </a:lvl9pPr>
          </a:lstStyle>
          <a:p>
            <a:pPr marL="341313" indent="-341313">
              <a:lnSpc>
                <a:spcPct val="150000"/>
              </a:lnSpc>
              <a:buClr>
                <a:srgbClr val="897966"/>
              </a:buClr>
              <a:defRPr/>
            </a:pPr>
            <a:r>
              <a:rPr lang="en-US" dirty="0" smtClean="0">
                <a:solidFill>
                  <a:srgbClr val="003896"/>
                </a:solidFill>
              </a:rPr>
              <a:t>73%  - from major coal suppliers that are non-black owned </a:t>
            </a:r>
          </a:p>
          <a:p>
            <a:pPr marL="341313" indent="-341313">
              <a:lnSpc>
                <a:spcPct val="150000"/>
              </a:lnSpc>
              <a:buClr>
                <a:srgbClr val="897966"/>
              </a:buClr>
              <a:defRPr/>
            </a:pPr>
            <a:r>
              <a:rPr lang="en-US" dirty="0" smtClean="0">
                <a:solidFill>
                  <a:srgbClr val="003896"/>
                </a:solidFill>
              </a:rPr>
              <a:t>27% -  from black-owned suppliers</a:t>
            </a:r>
          </a:p>
          <a:p>
            <a:pPr marL="341313" indent="-341313">
              <a:lnSpc>
                <a:spcPct val="150000"/>
              </a:lnSpc>
              <a:buClr>
                <a:srgbClr val="897966"/>
              </a:buClr>
              <a:defRPr/>
            </a:pPr>
            <a:r>
              <a:rPr lang="en-US" dirty="0">
                <a:solidFill>
                  <a:srgbClr val="003896"/>
                </a:solidFill>
              </a:rPr>
              <a:t>6</a:t>
            </a:r>
            <a:r>
              <a:rPr lang="en-US" dirty="0" smtClean="0">
                <a:solidFill>
                  <a:srgbClr val="003896"/>
                </a:solidFill>
              </a:rPr>
              <a:t>.7% - from Tegeta and only Brakfontein contract was concluded for new supply of coal other 2 contracts were inherited via purchase of mines </a:t>
            </a:r>
            <a:endParaRPr lang="en-US" dirty="0">
              <a:solidFill>
                <a:srgbClr val="003896"/>
              </a:solidFill>
            </a:endParaRPr>
          </a:p>
        </p:txBody>
      </p:sp>
      <p:sp>
        <p:nvSpPr>
          <p:cNvPr id="65" name="TextBox 64"/>
          <p:cNvSpPr txBox="1">
            <a:spLocks/>
          </p:cNvSpPr>
          <p:nvPr/>
        </p:nvSpPr>
        <p:spPr>
          <a:xfrm>
            <a:off x="251520" y="6092276"/>
            <a:ext cx="4110931" cy="48731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613" lvl="1" indent="0">
              <a:lnSpc>
                <a:spcPts val="1939"/>
              </a:lnSpc>
              <a:spcAft>
                <a:spcPts val="408"/>
              </a:spcAft>
              <a:buClr>
                <a:srgbClr val="897966"/>
              </a:buClr>
              <a:buFont typeface="Arial" pitchFamily="34" charset="0"/>
              <a:buNone/>
              <a:defRPr/>
            </a:pPr>
            <a:r>
              <a:rPr lang="en-US" sz="1600" dirty="0" smtClean="0">
                <a:solidFill>
                  <a:srgbClr val="003896"/>
                </a:solidFill>
              </a:rPr>
              <a:t>Eskom’s coal and logistics spend contributes 0.66% </a:t>
            </a:r>
            <a:r>
              <a:rPr lang="en-US" sz="1600" dirty="0">
                <a:solidFill>
                  <a:srgbClr val="003896"/>
                </a:solidFill>
              </a:rPr>
              <a:t>to SA’s GDP</a:t>
            </a:r>
            <a:endParaRPr lang="pl-PL" sz="1600" dirty="0">
              <a:solidFill>
                <a:srgbClr val="003896"/>
              </a:solidFill>
            </a:endParaRPr>
          </a:p>
        </p:txBody>
      </p:sp>
      <p:cxnSp>
        <p:nvCxnSpPr>
          <p:cNvPr id="66" name="Straight Connector 65"/>
          <p:cNvCxnSpPr/>
          <p:nvPr/>
        </p:nvCxnSpPr>
        <p:spPr>
          <a:xfrm>
            <a:off x="107504" y="6021288"/>
            <a:ext cx="4616953" cy="0"/>
          </a:xfrm>
          <a:prstGeom prst="line">
            <a:avLst/>
          </a:prstGeom>
          <a:ln>
            <a:solidFill>
              <a:schemeClr val="accent6">
                <a:lumMod val="20000"/>
                <a:lumOff val="80000"/>
              </a:schemeClr>
            </a:solidFill>
            <a:prstDash val="dash"/>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xmlns="" val="356956152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780" y="3861048"/>
            <a:ext cx="8856984" cy="864096"/>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33131" name="Title 2"/>
          <p:cNvSpPr>
            <a:spLocks noGrp="1"/>
          </p:cNvSpPr>
          <p:nvPr>
            <p:ph type="title"/>
          </p:nvPr>
        </p:nvSpPr>
        <p:spPr>
          <a:xfrm>
            <a:off x="436563" y="166688"/>
            <a:ext cx="6519862" cy="666750"/>
          </a:xfrm>
        </p:spPr>
        <p:txBody>
          <a:bodyPr/>
          <a:lstStyle/>
          <a:p>
            <a:r>
              <a:rPr lang="en-US" altLang="en-US" dirty="0" smtClean="0"/>
              <a:t>Contents</a:t>
            </a:r>
            <a:endParaRPr lang="en-ZA" altLang="en-US" dirty="0" smtClean="0"/>
          </a:p>
        </p:txBody>
      </p:sp>
      <p:sp>
        <p:nvSpPr>
          <p:cNvPr id="15" name="Rectangle 35874"/>
          <p:cNvSpPr txBox="1">
            <a:spLocks noChangeArrowheads="1"/>
          </p:cNvSpPr>
          <p:nvPr/>
        </p:nvSpPr>
        <p:spPr bwMode="auto">
          <a:xfrm>
            <a:off x="358072" y="1149316"/>
            <a:ext cx="8462400" cy="5042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marL="457200" indent="-457200">
              <a:lnSpc>
                <a:spcPct val="200000"/>
              </a:lnSpc>
              <a:spcBef>
                <a:spcPts val="1000"/>
              </a:spcBef>
              <a:buClrTx/>
              <a:buFont typeface="+mj-lt"/>
              <a:buAutoNum type="arabicPeriod"/>
            </a:pPr>
            <a:r>
              <a:rPr lang="en-US" altLang="en-US" sz="2000" dirty="0" smtClean="0">
                <a:latin typeface="Arial"/>
                <a:sym typeface="Arial" pitchFamily="34" charset="0"/>
              </a:rPr>
              <a:t>Context </a:t>
            </a:r>
            <a:r>
              <a:rPr lang="en-US" altLang="en-US" sz="2000" dirty="0">
                <a:latin typeface="Arial"/>
                <a:sym typeface="Arial" pitchFamily="34" charset="0"/>
              </a:rPr>
              <a:t>of Eskom’s Coal procurement </a:t>
            </a:r>
            <a:endParaRPr lang="en-US" altLang="en-US" sz="2000" dirty="0" smtClean="0">
              <a:latin typeface="Arial"/>
              <a:sym typeface="Arial" pitchFamily="34" charset="0"/>
            </a:endParaRPr>
          </a:p>
          <a:p>
            <a:pPr marL="457200" indent="-457200">
              <a:lnSpc>
                <a:spcPct val="200000"/>
              </a:lnSpc>
              <a:spcBef>
                <a:spcPts val="1000"/>
              </a:spcBef>
              <a:buClrTx/>
              <a:buFont typeface="+mj-lt"/>
              <a:buAutoNum type="arabicPeriod"/>
            </a:pPr>
            <a:r>
              <a:rPr lang="en-US" altLang="en-US" sz="2000" dirty="0">
                <a:latin typeface="Arial"/>
                <a:sym typeface="Arial" pitchFamily="34" charset="0"/>
              </a:rPr>
              <a:t>Findings from the PwC 2015 and 2016 </a:t>
            </a:r>
            <a:r>
              <a:rPr lang="en-US" altLang="en-US" sz="2000" dirty="0" smtClean="0">
                <a:latin typeface="Arial"/>
                <a:sym typeface="Arial" pitchFamily="34" charset="0"/>
              </a:rPr>
              <a:t>Report</a:t>
            </a:r>
          </a:p>
          <a:p>
            <a:pPr marL="457200" indent="-457200">
              <a:lnSpc>
                <a:spcPct val="200000"/>
              </a:lnSpc>
              <a:spcBef>
                <a:spcPts val="1000"/>
              </a:spcBef>
              <a:buClrTx/>
              <a:buFont typeface="+mj-lt"/>
              <a:buAutoNum type="arabicPeriod"/>
            </a:pPr>
            <a:r>
              <a:rPr lang="en-US" altLang="en-US" sz="2000" dirty="0">
                <a:latin typeface="Arial"/>
                <a:sym typeface="Arial" pitchFamily="34" charset="0"/>
              </a:rPr>
              <a:t>Summary of Draft 2017 National Treasury Report Conclusions and Eskom Comments</a:t>
            </a:r>
          </a:p>
          <a:p>
            <a:pPr marL="457200" indent="-457200">
              <a:lnSpc>
                <a:spcPct val="200000"/>
              </a:lnSpc>
              <a:spcBef>
                <a:spcPts val="1000"/>
              </a:spcBef>
              <a:buClrTx/>
              <a:buFont typeface="+mj-lt"/>
              <a:buAutoNum type="arabicPeriod"/>
            </a:pPr>
            <a:r>
              <a:rPr lang="en-US" altLang="en-US" sz="2000" dirty="0" smtClean="0">
                <a:latin typeface="Arial"/>
                <a:sym typeface="Arial" pitchFamily="34" charset="0"/>
              </a:rPr>
              <a:t>Advice </a:t>
            </a:r>
            <a:r>
              <a:rPr lang="en-US" altLang="en-US" sz="2000" dirty="0">
                <a:latin typeface="Arial"/>
                <a:sym typeface="Arial" pitchFamily="34" charset="0"/>
              </a:rPr>
              <a:t>from Counsel on the Draft National Treasury Report</a:t>
            </a:r>
          </a:p>
          <a:p>
            <a:pPr marL="457200" indent="-457200">
              <a:lnSpc>
                <a:spcPct val="200000"/>
              </a:lnSpc>
              <a:spcBef>
                <a:spcPts val="1000"/>
              </a:spcBef>
              <a:buClrTx/>
              <a:buFont typeface="+mj-lt"/>
              <a:buAutoNum type="arabicPeriod"/>
            </a:pPr>
            <a:r>
              <a:rPr lang="en-US" altLang="en-US" sz="2000" dirty="0" smtClean="0">
                <a:latin typeface="Arial"/>
                <a:sym typeface="Arial" pitchFamily="34" charset="0"/>
              </a:rPr>
              <a:t>Possible implications on Eskom’s business </a:t>
            </a:r>
          </a:p>
          <a:p>
            <a:pPr marL="457200" indent="-457200">
              <a:lnSpc>
                <a:spcPct val="200000"/>
              </a:lnSpc>
              <a:spcBef>
                <a:spcPts val="1000"/>
              </a:spcBef>
              <a:buClrTx/>
              <a:buFont typeface="+mj-lt"/>
              <a:buAutoNum type="arabicPeriod"/>
            </a:pPr>
            <a:r>
              <a:rPr lang="en-US" altLang="en-US" sz="2000" dirty="0" smtClean="0">
                <a:latin typeface="Arial"/>
                <a:sym typeface="Arial" pitchFamily="34" charset="0"/>
              </a:rPr>
              <a:t>Conclusion</a:t>
            </a:r>
          </a:p>
        </p:txBody>
      </p:sp>
    </p:spTree>
    <p:extLst>
      <p:ext uri="{BB962C8B-B14F-4D97-AF65-F5344CB8AC3E}">
        <p14:creationId xmlns:p14="http://schemas.microsoft.com/office/powerpoint/2010/main" xmlns="" val="1010503260"/>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4" y="105341"/>
            <a:ext cx="7281407" cy="738664"/>
          </a:xfrm>
        </p:spPr>
        <p:txBody>
          <a:bodyPr/>
          <a:lstStyle/>
          <a:p>
            <a:r>
              <a:rPr lang="en-US" dirty="0" smtClean="0"/>
              <a:t>Legal perspective regarding National </a:t>
            </a:r>
            <a:r>
              <a:rPr lang="en-US" dirty="0"/>
              <a:t>Treasury conclusions</a:t>
            </a:r>
            <a:endParaRPr lang="en-US" sz="2800" dirty="0"/>
          </a:p>
        </p:txBody>
      </p:sp>
      <p:grpSp>
        <p:nvGrpSpPr>
          <p:cNvPr id="4" name="ACET"/>
          <p:cNvGrpSpPr>
            <a:grpSpLocks/>
          </p:cNvGrpSpPr>
          <p:nvPr/>
        </p:nvGrpSpPr>
        <p:grpSpPr bwMode="auto">
          <a:xfrm>
            <a:off x="322995" y="980728"/>
            <a:ext cx="3240894" cy="218312"/>
            <a:chOff x="915" y="950"/>
            <a:chExt cx="2686" cy="80"/>
          </a:xfrm>
        </p:grpSpPr>
        <p:cxnSp>
          <p:nvCxnSpPr>
            <p:cNvPr id="5" name="AutoShape 249"/>
            <p:cNvCxnSpPr>
              <a:cxnSpLocks noChangeShapeType="1"/>
              <a:stCxn id="6" idx="4"/>
              <a:endCxn id="6"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 name="AutoShape 250"/>
            <p:cNvSpPr>
              <a:spLocks noChangeArrowheads="1"/>
            </p:cNvSpPr>
            <p:nvPr/>
          </p:nvSpPr>
          <p:spPr bwMode="auto">
            <a:xfrm>
              <a:off x="915" y="950"/>
              <a:ext cx="2686" cy="8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659" anchor="b">
              <a:spAutoFit/>
            </a:bodyPr>
            <a:lstStyle/>
            <a:p>
              <a:pPr defTabSz="912270">
                <a:defRPr/>
              </a:pPr>
              <a:r>
                <a:rPr lang="en-US" sz="1300" b="1" dirty="0" smtClean="0">
                  <a:solidFill>
                    <a:srgbClr val="003896"/>
                  </a:solidFill>
                </a:rPr>
                <a:t>Draft NT Report conclusions</a:t>
              </a:r>
              <a:endParaRPr lang="en-US" sz="1300" dirty="0">
                <a:solidFill>
                  <a:srgbClr val="808080"/>
                </a:solidFill>
              </a:endParaRPr>
            </a:p>
          </p:txBody>
        </p:sp>
      </p:grpSp>
      <p:cxnSp>
        <p:nvCxnSpPr>
          <p:cNvPr id="8" name="AutoShape 249"/>
          <p:cNvCxnSpPr>
            <a:cxnSpLocks noChangeShapeType="1"/>
            <a:stCxn id="12" idx="6"/>
            <a:endCxn id="9" idx="6"/>
          </p:cNvCxnSpPr>
          <p:nvPr/>
        </p:nvCxnSpPr>
        <p:spPr bwMode="auto">
          <a:xfrm flipV="1">
            <a:off x="3873947" y="1229179"/>
            <a:ext cx="4284333" cy="12319"/>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 name="AutoShape 250"/>
          <p:cNvSpPr>
            <a:spLocks noChangeArrowheads="1"/>
          </p:cNvSpPr>
          <p:nvPr/>
        </p:nvSpPr>
        <p:spPr bwMode="auto">
          <a:xfrm>
            <a:off x="3918790" y="1010923"/>
            <a:ext cx="4239490" cy="21825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659" anchor="b">
            <a:spAutoFit/>
          </a:bodyPr>
          <a:lstStyle/>
          <a:p>
            <a:pPr algn="just" defTabSz="912270">
              <a:defRPr/>
            </a:pPr>
            <a:r>
              <a:rPr lang="en-US" sz="1300" b="1" dirty="0" smtClean="0">
                <a:solidFill>
                  <a:srgbClr val="003896"/>
                </a:solidFill>
              </a:rPr>
              <a:t>The legal perspective</a:t>
            </a:r>
            <a:endParaRPr lang="en-US" sz="1300" dirty="0">
              <a:solidFill>
                <a:srgbClr val="808080"/>
              </a:solidFill>
            </a:endParaRPr>
          </a:p>
        </p:txBody>
      </p:sp>
      <p:sp>
        <p:nvSpPr>
          <p:cNvPr id="13" name="TextBox 12"/>
          <p:cNvSpPr txBox="1">
            <a:spLocks/>
          </p:cNvSpPr>
          <p:nvPr/>
        </p:nvSpPr>
        <p:spPr>
          <a:xfrm>
            <a:off x="179512" y="1363990"/>
            <a:ext cx="3339533" cy="460126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lgn="just">
              <a:buClr>
                <a:srgbClr val="897966"/>
              </a:buClr>
              <a:defRPr/>
            </a:pPr>
            <a:r>
              <a:rPr lang="en-US" sz="1300" dirty="0">
                <a:solidFill>
                  <a:srgbClr val="003896"/>
                </a:solidFill>
              </a:rPr>
              <a:t>Supplier appointed in a biased way that was not conducted in a fair, equitable, transparent, competitive and cost-effective manner</a:t>
            </a:r>
            <a:r>
              <a:rPr lang="en-US" sz="1300" dirty="0" smtClean="0">
                <a:solidFill>
                  <a:srgbClr val="003896"/>
                </a:solidFill>
              </a:rPr>
              <a:t>;</a:t>
            </a:r>
          </a:p>
          <a:p>
            <a:pPr lvl="1" algn="just">
              <a:buClr>
                <a:srgbClr val="897966"/>
              </a:buClr>
              <a:defRPr/>
            </a:pPr>
            <a:r>
              <a:rPr lang="en-US" sz="1300" dirty="0">
                <a:solidFill>
                  <a:srgbClr val="003896"/>
                </a:solidFill>
              </a:rPr>
              <a:t>Tegeta provided poor coal and was paid above agreed rates and definitely above prevailing market rates. Eskom must assess the implicated transactions and treat the variance in accordance with guidelines on fruitless and wasteful expenditure</a:t>
            </a:r>
            <a:r>
              <a:rPr lang="en-US" sz="1300" dirty="0" smtClean="0">
                <a:solidFill>
                  <a:srgbClr val="003896"/>
                </a:solidFill>
              </a:rPr>
              <a:t>;</a:t>
            </a:r>
          </a:p>
          <a:p>
            <a:pPr lvl="1" algn="just">
              <a:buClr>
                <a:srgbClr val="897966"/>
              </a:buClr>
              <a:defRPr/>
            </a:pPr>
            <a:r>
              <a:rPr lang="en-US" sz="1300" dirty="0">
                <a:solidFill>
                  <a:srgbClr val="003896"/>
                </a:solidFill>
              </a:rPr>
              <a:t>Eskom did not enforce the conditions of the coal supply agreement and must take action against responsible staff members and institute remedial action to prevent reoccurrence of such instances</a:t>
            </a:r>
            <a:r>
              <a:rPr lang="en-US" sz="1300" dirty="0" smtClean="0">
                <a:solidFill>
                  <a:srgbClr val="003896"/>
                </a:solidFill>
              </a:rPr>
              <a:t>;</a:t>
            </a:r>
            <a:r>
              <a:rPr lang="en-US" sz="1300" dirty="0">
                <a:solidFill>
                  <a:srgbClr val="003896"/>
                </a:solidFill>
              </a:rPr>
              <a:t> </a:t>
            </a:r>
            <a:endParaRPr lang="en-US" sz="1300" dirty="0" smtClean="0">
              <a:solidFill>
                <a:srgbClr val="003896"/>
              </a:solidFill>
            </a:endParaRPr>
          </a:p>
          <a:p>
            <a:pPr lvl="1" algn="just">
              <a:buClr>
                <a:srgbClr val="897966"/>
              </a:buClr>
              <a:defRPr/>
            </a:pPr>
            <a:r>
              <a:rPr lang="en-US" sz="1300" dirty="0" smtClean="0">
                <a:solidFill>
                  <a:srgbClr val="003896"/>
                </a:solidFill>
              </a:rPr>
              <a:t>Gross </a:t>
            </a:r>
            <a:r>
              <a:rPr lang="en-US" sz="1300" dirty="0">
                <a:solidFill>
                  <a:srgbClr val="003896"/>
                </a:solidFill>
              </a:rPr>
              <a:t>violation of environmental laws, compliance to water licensing agreements and general disregard for considerations pertaining to the environment.</a:t>
            </a:r>
            <a:endParaRPr lang="en-ZA" sz="1300" dirty="0">
              <a:solidFill>
                <a:srgbClr val="003896"/>
              </a:solidFill>
            </a:endParaRPr>
          </a:p>
          <a:p>
            <a:pPr lvl="1" algn="just">
              <a:buClr>
                <a:srgbClr val="897966"/>
              </a:buClr>
              <a:defRPr/>
            </a:pPr>
            <a:endParaRPr lang="en-ZA" sz="1300" b="1" dirty="0">
              <a:solidFill>
                <a:srgbClr val="003896"/>
              </a:solidFill>
            </a:endParaRPr>
          </a:p>
          <a:p>
            <a:pPr lvl="1" algn="just">
              <a:buClr>
                <a:srgbClr val="897966"/>
              </a:buClr>
              <a:defRPr/>
            </a:pPr>
            <a:endParaRPr lang="en-ZA" sz="1300" dirty="0">
              <a:solidFill>
                <a:srgbClr val="003896"/>
              </a:solidFill>
            </a:endParaRPr>
          </a:p>
          <a:p>
            <a:pPr lvl="1" algn="just">
              <a:buClr>
                <a:srgbClr val="897966"/>
              </a:buClr>
              <a:defRPr/>
            </a:pPr>
            <a:endParaRPr lang="en-ZA" sz="1300" dirty="0">
              <a:solidFill>
                <a:srgbClr val="003896"/>
              </a:solidFill>
            </a:endParaRPr>
          </a:p>
        </p:txBody>
      </p:sp>
      <p:sp>
        <p:nvSpPr>
          <p:cNvPr id="32" name="TextBox 31"/>
          <p:cNvSpPr txBox="1">
            <a:spLocks/>
          </p:cNvSpPr>
          <p:nvPr/>
        </p:nvSpPr>
        <p:spPr>
          <a:xfrm>
            <a:off x="3873947" y="1371880"/>
            <a:ext cx="5041454" cy="4139595"/>
          </a:xfrm>
          <a:prstGeom prst="rect">
            <a:avLst/>
          </a:prstGeom>
          <a:noFill/>
          <a:ln w="9525">
            <a:noFill/>
            <a:miter lim="800000"/>
            <a:headEnd/>
            <a:tailEnd/>
          </a:ln>
          <a:effectLs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lgn="just">
              <a:buClr>
                <a:srgbClr val="897966"/>
              </a:buClr>
              <a:defRPr/>
            </a:pPr>
            <a:r>
              <a:rPr lang="en-US" sz="1300" dirty="0">
                <a:solidFill>
                  <a:srgbClr val="003896"/>
                </a:solidFill>
              </a:rPr>
              <a:t>The power of investigation and oversight is aimed at enabling Treasury to </a:t>
            </a:r>
            <a:r>
              <a:rPr lang="en-US" sz="1400" b="1" dirty="0">
                <a:solidFill>
                  <a:srgbClr val="003896"/>
                </a:solidFill>
              </a:rPr>
              <a:t>investigate and intervene at a general and system-wide level</a:t>
            </a:r>
            <a:r>
              <a:rPr lang="en-US" sz="1300" dirty="0">
                <a:solidFill>
                  <a:srgbClr val="003896"/>
                </a:solidFill>
              </a:rPr>
              <a:t> – </a:t>
            </a:r>
            <a:r>
              <a:rPr lang="en-US" sz="1400" b="1" dirty="0">
                <a:solidFill>
                  <a:srgbClr val="003896"/>
                </a:solidFill>
              </a:rPr>
              <a:t>not</a:t>
            </a:r>
            <a:r>
              <a:rPr lang="en-US" sz="1300" dirty="0">
                <a:solidFill>
                  <a:srgbClr val="003896"/>
                </a:solidFill>
              </a:rPr>
              <a:t> that Treasury must </a:t>
            </a:r>
            <a:r>
              <a:rPr lang="en-US" sz="1400" b="1" dirty="0">
                <a:solidFill>
                  <a:srgbClr val="003896"/>
                </a:solidFill>
              </a:rPr>
              <a:t>micromanage</a:t>
            </a:r>
            <a:r>
              <a:rPr lang="en-US" sz="1300" dirty="0">
                <a:solidFill>
                  <a:srgbClr val="003896"/>
                </a:solidFill>
              </a:rPr>
              <a:t> the details of </a:t>
            </a:r>
            <a:r>
              <a:rPr lang="en-US" sz="1400" b="1" dirty="0">
                <a:solidFill>
                  <a:srgbClr val="003896"/>
                </a:solidFill>
              </a:rPr>
              <a:t>an entity’s procurement </a:t>
            </a:r>
            <a:r>
              <a:rPr lang="en-US" sz="1300" dirty="0">
                <a:solidFill>
                  <a:srgbClr val="003896"/>
                </a:solidFill>
              </a:rPr>
              <a:t>or contract management activities on a case-by-case level. </a:t>
            </a:r>
            <a:endParaRPr lang="en-ZA" sz="1300" dirty="0">
              <a:solidFill>
                <a:srgbClr val="003896"/>
              </a:solidFill>
            </a:endParaRPr>
          </a:p>
          <a:p>
            <a:pPr lvl="1" algn="just">
              <a:buClr>
                <a:srgbClr val="897966"/>
              </a:buClr>
              <a:defRPr/>
            </a:pPr>
            <a:r>
              <a:rPr lang="en-US" sz="1300" dirty="0" smtClean="0">
                <a:solidFill>
                  <a:srgbClr val="003896"/>
                </a:solidFill>
              </a:rPr>
              <a:t>The </a:t>
            </a:r>
            <a:r>
              <a:rPr lang="en-US" sz="1400" b="1" dirty="0">
                <a:solidFill>
                  <a:srgbClr val="003896"/>
                </a:solidFill>
              </a:rPr>
              <a:t>conclusions </a:t>
            </a:r>
            <a:r>
              <a:rPr lang="en-US" sz="1200" dirty="0">
                <a:solidFill>
                  <a:srgbClr val="003896"/>
                </a:solidFill>
              </a:rPr>
              <a:t>regarding the </a:t>
            </a:r>
            <a:r>
              <a:rPr lang="en-US" sz="1400" b="1" dirty="0">
                <a:solidFill>
                  <a:srgbClr val="003896"/>
                </a:solidFill>
              </a:rPr>
              <a:t>standard of coal, the price paid </a:t>
            </a:r>
            <a:r>
              <a:rPr lang="en-US" sz="1200" dirty="0">
                <a:solidFill>
                  <a:srgbClr val="003896"/>
                </a:solidFill>
              </a:rPr>
              <a:t>for it and </a:t>
            </a:r>
            <a:r>
              <a:rPr lang="en-US" sz="1400" b="1" dirty="0">
                <a:solidFill>
                  <a:srgbClr val="003896"/>
                </a:solidFill>
              </a:rPr>
              <a:t>enforcement of </a:t>
            </a:r>
            <a:r>
              <a:rPr lang="en-US" sz="1200" dirty="0">
                <a:solidFill>
                  <a:srgbClr val="003896"/>
                </a:solidFill>
              </a:rPr>
              <a:t>the provision of the </a:t>
            </a:r>
            <a:r>
              <a:rPr lang="en-US" sz="1400" b="1" dirty="0">
                <a:solidFill>
                  <a:srgbClr val="003896"/>
                </a:solidFill>
              </a:rPr>
              <a:t>coal contract do not relate </a:t>
            </a:r>
            <a:r>
              <a:rPr lang="en-US" sz="1200" dirty="0">
                <a:solidFill>
                  <a:srgbClr val="003896"/>
                </a:solidFill>
              </a:rPr>
              <a:t>to any particular provision of the </a:t>
            </a:r>
            <a:r>
              <a:rPr lang="en-US" sz="1400" b="1" dirty="0">
                <a:solidFill>
                  <a:srgbClr val="003896"/>
                </a:solidFill>
              </a:rPr>
              <a:t>SCM framework</a:t>
            </a:r>
            <a:r>
              <a:rPr lang="en-US" sz="1300" dirty="0" smtClean="0">
                <a:solidFill>
                  <a:srgbClr val="003896"/>
                </a:solidFill>
              </a:rPr>
              <a:t>.</a:t>
            </a:r>
          </a:p>
          <a:p>
            <a:pPr lvl="1" algn="just">
              <a:buClr>
                <a:srgbClr val="897966"/>
              </a:buClr>
              <a:defRPr/>
            </a:pPr>
            <a:r>
              <a:rPr lang="en-US" sz="1300" dirty="0">
                <a:solidFill>
                  <a:srgbClr val="003896"/>
                </a:solidFill>
              </a:rPr>
              <a:t>Though Treasury is correct that the concept of Supply Chain Management is not restricted to what it calls the pre-tender and tender phases, the subsequent (“post-tender”) phase is not currently the subject of detailed regulation by the SCM framework.</a:t>
            </a:r>
          </a:p>
          <a:p>
            <a:pPr lvl="1" algn="just">
              <a:buClr>
                <a:srgbClr val="897966"/>
              </a:buClr>
              <a:defRPr/>
            </a:pPr>
            <a:r>
              <a:rPr lang="en-US" sz="1300" dirty="0" smtClean="0">
                <a:solidFill>
                  <a:srgbClr val="003896"/>
                </a:solidFill>
              </a:rPr>
              <a:t>As </a:t>
            </a:r>
            <a:r>
              <a:rPr lang="en-US" sz="1300" dirty="0">
                <a:solidFill>
                  <a:srgbClr val="003896"/>
                </a:solidFill>
              </a:rPr>
              <a:t>regards the post-tender phase the framework is confined to matters such </a:t>
            </a:r>
            <a:r>
              <a:rPr lang="en-US" sz="1300" dirty="0" smtClean="0">
                <a:solidFill>
                  <a:srgbClr val="003896"/>
                </a:solidFill>
              </a:rPr>
              <a:t>as the </a:t>
            </a:r>
            <a:r>
              <a:rPr lang="en-US" sz="1300" dirty="0">
                <a:solidFill>
                  <a:srgbClr val="003896"/>
                </a:solidFill>
              </a:rPr>
              <a:t>prescription of standard contracts. </a:t>
            </a:r>
            <a:r>
              <a:rPr lang="en-US" sz="1400" b="1" dirty="0">
                <a:solidFill>
                  <a:srgbClr val="003896"/>
                </a:solidFill>
              </a:rPr>
              <a:t>Treasury is unable to point to any provision of the framework that has been </a:t>
            </a:r>
            <a:r>
              <a:rPr lang="en-US" sz="1400" b="1" dirty="0" smtClean="0">
                <a:solidFill>
                  <a:srgbClr val="003896"/>
                </a:solidFill>
              </a:rPr>
              <a:t>breached.</a:t>
            </a:r>
          </a:p>
          <a:p>
            <a:pPr lvl="1" algn="just">
              <a:buClr>
                <a:srgbClr val="897966"/>
              </a:buClr>
              <a:defRPr/>
            </a:pPr>
            <a:r>
              <a:rPr lang="en-US" sz="1300" dirty="0">
                <a:solidFill>
                  <a:srgbClr val="003896"/>
                </a:solidFill>
              </a:rPr>
              <a:t>The same goes to the allegations concerning an alleged breach of environmental laws. As far as is relevant to the SCM framework, this amounts to an allegation that Eskom failed to enforce certain provisions of its contract with Tegeta that required drainage tests</a:t>
            </a:r>
            <a:r>
              <a:rPr lang="en-US" sz="1300" dirty="0" smtClean="0">
                <a:solidFill>
                  <a:srgbClr val="003896"/>
                </a:solidFill>
              </a:rPr>
              <a:t>. </a:t>
            </a:r>
            <a:endParaRPr lang="en-US" sz="1300" dirty="0">
              <a:solidFill>
                <a:srgbClr val="003896"/>
              </a:solidFill>
            </a:endParaRPr>
          </a:p>
        </p:txBody>
      </p:sp>
      <p:grpSp>
        <p:nvGrpSpPr>
          <p:cNvPr id="11" name="Group 10"/>
          <p:cNvGrpSpPr>
            <a:grpSpLocks noChangeAspect="1"/>
          </p:cNvGrpSpPr>
          <p:nvPr>
            <p:custDataLst>
              <p:tags r:id="rId1"/>
            </p:custDataLst>
          </p:nvPr>
        </p:nvGrpSpPr>
        <p:grpSpPr bwMode="gray">
          <a:xfrm>
            <a:off x="3563889" y="1086478"/>
            <a:ext cx="310058" cy="310040"/>
            <a:chOff x="6325880" y="5762791"/>
            <a:chExt cx="365760" cy="365760"/>
          </a:xfrm>
        </p:grpSpPr>
        <p:sp>
          <p:nvSpPr>
            <p:cNvPr id="12" name="Oval 11"/>
            <p:cNvSpPr/>
            <p:nvPr/>
          </p:nvSpPr>
          <p:spPr bwMode="gray">
            <a:xfrm>
              <a:off x="6325880" y="5762791"/>
              <a:ext cx="365760" cy="365760"/>
            </a:xfrm>
            <a:prstGeom prst="ellipse">
              <a:avLst/>
            </a:prstGeom>
            <a:solidFill>
              <a:schemeClr val="bg1"/>
            </a:solidFill>
            <a:ln w="19050" cap="flat" cmpd="sng" algn="ctr">
              <a:solidFill>
                <a:schemeClr val="accent3"/>
              </a:solidFill>
              <a:prstDash val="solid"/>
            </a:ln>
            <a:effectLst/>
          </p:spPr>
          <p:txBody>
            <a:bodyPr rtlCol="0" anchor="ctr"/>
            <a:lstStyle/>
            <a:p>
              <a:pPr algn="ctr" defTabSz="888543">
                <a:defRPr/>
              </a:pPr>
              <a:endParaRPr lang="en-US" sz="1326" kern="0" dirty="0">
                <a:solidFill>
                  <a:srgbClr val="003896"/>
                </a:solidFill>
              </a:endParaRPr>
            </a:p>
          </p:txBody>
        </p:sp>
        <p:grpSp>
          <p:nvGrpSpPr>
            <p:cNvPr id="14" name="Group 13"/>
            <p:cNvGrpSpPr/>
            <p:nvPr>
              <p:custDataLst>
                <p:tags r:id="rId2"/>
              </p:custDataLst>
            </p:nvPr>
          </p:nvGrpSpPr>
          <p:grpSpPr bwMode="gray">
            <a:xfrm>
              <a:off x="6366900" y="5851303"/>
              <a:ext cx="256411" cy="188721"/>
              <a:chOff x="5519452" y="3842652"/>
              <a:chExt cx="378904" cy="495782"/>
            </a:xfrm>
          </p:grpSpPr>
          <p:sp>
            <p:nvSpPr>
              <p:cNvPr id="15" name="Chevron 14"/>
              <p:cNvSpPr/>
              <p:nvPr/>
            </p:nvSpPr>
            <p:spPr bwMode="gray">
              <a:xfrm>
                <a:off x="5519452" y="3892550"/>
                <a:ext cx="192024" cy="395986"/>
              </a:xfrm>
              <a:prstGeom prst="chevron">
                <a:avLst>
                  <a:gd name="adj" fmla="val 37528"/>
                </a:avLst>
              </a:prstGeom>
              <a:solidFill>
                <a:schemeClr val="accent3"/>
              </a:solidFill>
              <a:ln w="9525" cap="flat" cmpd="sng" algn="ctr">
                <a:solidFill>
                  <a:srgbClr val="FFFFFF"/>
                </a:solidFill>
                <a:prstDash val="solid"/>
              </a:ln>
              <a:effectLst/>
            </p:spPr>
            <p:txBody>
              <a:bodyPr rtlCol="0" anchor="ctr"/>
              <a:lstStyle/>
              <a:p>
                <a:pPr algn="ctr" defTabSz="888543">
                  <a:defRPr/>
                </a:pPr>
                <a:endParaRPr lang="en-US" sz="1326" kern="0" dirty="0">
                  <a:solidFill>
                    <a:srgbClr val="003896"/>
                  </a:solidFill>
                </a:endParaRPr>
              </a:p>
            </p:txBody>
          </p:sp>
          <p:sp>
            <p:nvSpPr>
              <p:cNvPr id="16" name="Chevron 15"/>
              <p:cNvSpPr/>
              <p:nvPr/>
            </p:nvSpPr>
            <p:spPr bwMode="gray">
              <a:xfrm>
                <a:off x="5657938" y="3842652"/>
                <a:ext cx="240418" cy="495782"/>
              </a:xfrm>
              <a:prstGeom prst="chevron">
                <a:avLst>
                  <a:gd name="adj" fmla="val 37528"/>
                </a:avLst>
              </a:prstGeom>
              <a:solidFill>
                <a:schemeClr val="accent4"/>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888543">
                  <a:defRPr/>
                </a:pPr>
                <a:endParaRPr lang="en-US" sz="1326" kern="0" dirty="0">
                  <a:solidFill>
                    <a:srgbClr val="003896"/>
                  </a:solidFill>
                </a:endParaRPr>
              </a:p>
            </p:txBody>
          </p:sp>
        </p:grpSp>
      </p:grpSp>
    </p:spTree>
    <p:extLst>
      <p:ext uri="{BB962C8B-B14F-4D97-AF65-F5344CB8AC3E}">
        <p14:creationId xmlns:p14="http://schemas.microsoft.com/office/powerpoint/2010/main" xmlns="" val="34369131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22" y="-234209"/>
            <a:ext cx="7025201" cy="1046440"/>
          </a:xfrm>
        </p:spPr>
        <p:txBody>
          <a:bodyPr/>
          <a:lstStyle/>
          <a:p>
            <a:r>
              <a:rPr lang="en-US" sz="2000" dirty="0"/>
              <a:t/>
            </a:r>
            <a:br>
              <a:rPr lang="en-US" sz="2000" dirty="0"/>
            </a:br>
            <a:r>
              <a:rPr lang="en-US" dirty="0" smtClean="0"/>
              <a:t>Legal perspective regarding </a:t>
            </a:r>
            <a:r>
              <a:rPr lang="en-US" dirty="0"/>
              <a:t>National Treasury </a:t>
            </a:r>
            <a:r>
              <a:rPr lang="en-US" dirty="0" smtClean="0"/>
              <a:t>conclusions…continued</a:t>
            </a:r>
            <a:endParaRPr lang="en-US" dirty="0"/>
          </a:p>
        </p:txBody>
      </p:sp>
      <p:sp>
        <p:nvSpPr>
          <p:cNvPr id="15" name="TextBox 14"/>
          <p:cNvSpPr txBox="1">
            <a:spLocks/>
          </p:cNvSpPr>
          <p:nvPr/>
        </p:nvSpPr>
        <p:spPr>
          <a:xfrm>
            <a:off x="249254" y="1407544"/>
            <a:ext cx="3491467" cy="360098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lgn="just">
              <a:buClr>
                <a:srgbClr val="897966"/>
              </a:buClr>
              <a:defRPr/>
            </a:pPr>
            <a:r>
              <a:rPr lang="en-US" sz="1300" dirty="0" smtClean="0">
                <a:solidFill>
                  <a:srgbClr val="003896"/>
                </a:solidFill>
              </a:rPr>
              <a:t>Eskom processed an advance payment to Tegeta that is highly inconsistent with provisions of Treasury Regulations and prevailing contract management practices of the State. Eskom needs to assess the transaction in terms of guidelines for irregular expenditure;</a:t>
            </a:r>
          </a:p>
          <a:p>
            <a:pPr lvl="1" algn="just">
              <a:buClr>
                <a:srgbClr val="897966"/>
              </a:buClr>
              <a:defRPr/>
            </a:pPr>
            <a:r>
              <a:rPr lang="en-US" sz="1300" dirty="0" smtClean="0">
                <a:solidFill>
                  <a:srgbClr val="003896"/>
                </a:solidFill>
              </a:rPr>
              <a:t>Contract management in general is poor - this finding has been highlighted by Eskom's external auditors for consecutive years already and is a prominent finding in the draft report;</a:t>
            </a:r>
          </a:p>
          <a:p>
            <a:pPr lvl="1" algn="just">
              <a:buClr>
                <a:srgbClr val="897966"/>
              </a:buClr>
              <a:defRPr/>
            </a:pPr>
            <a:r>
              <a:rPr lang="en-US" sz="1300" dirty="0" smtClean="0">
                <a:solidFill>
                  <a:srgbClr val="003896"/>
                </a:solidFill>
              </a:rPr>
              <a:t>Gross violation of environmental laws, compliance to water licensing agreements and general disregard for considerations pertaining to the environment.</a:t>
            </a:r>
            <a:endParaRPr lang="en-ZA" sz="1300" dirty="0" smtClean="0">
              <a:solidFill>
                <a:srgbClr val="003896"/>
              </a:solidFill>
            </a:endParaRPr>
          </a:p>
          <a:p>
            <a:pPr lvl="1" algn="just">
              <a:buClr>
                <a:srgbClr val="897966"/>
              </a:buClr>
              <a:defRPr/>
            </a:pPr>
            <a:endParaRPr lang="en-ZA" sz="1300" dirty="0" smtClean="0">
              <a:solidFill>
                <a:srgbClr val="003896"/>
              </a:solidFill>
            </a:endParaRPr>
          </a:p>
          <a:p>
            <a:pPr lvl="1" algn="just">
              <a:buClr>
                <a:srgbClr val="897966"/>
              </a:buClr>
              <a:defRPr/>
            </a:pPr>
            <a:endParaRPr lang="en-ZA" sz="1300" dirty="0">
              <a:solidFill>
                <a:srgbClr val="003896"/>
              </a:solidFill>
            </a:endParaRPr>
          </a:p>
        </p:txBody>
      </p:sp>
      <p:sp>
        <p:nvSpPr>
          <p:cNvPr id="17" name="TextBox 16"/>
          <p:cNvSpPr txBox="1">
            <a:spLocks/>
          </p:cNvSpPr>
          <p:nvPr/>
        </p:nvSpPr>
        <p:spPr>
          <a:xfrm>
            <a:off x="3962401" y="1437040"/>
            <a:ext cx="4946292" cy="4555093"/>
          </a:xfrm>
          <a:prstGeom prst="rect">
            <a:avLst/>
          </a:prstGeom>
          <a:noFill/>
          <a:ln w="9525">
            <a:noFill/>
            <a:miter lim="800000"/>
            <a:headEnd/>
            <a:tailEnd/>
          </a:ln>
          <a:effectLs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lgn="just">
              <a:buClr>
                <a:srgbClr val="897966"/>
              </a:buClr>
              <a:defRPr/>
            </a:pPr>
            <a:r>
              <a:rPr lang="en-US" sz="1300" dirty="0">
                <a:solidFill>
                  <a:srgbClr val="003896"/>
                </a:solidFill>
              </a:rPr>
              <a:t>While the other conclusions outlined in the letter, fall more plausibly within the scope of the SCM Framework they are at odds with the requirement that </a:t>
            </a:r>
            <a:r>
              <a:rPr lang="en-US" sz="1400" b="1" dirty="0">
                <a:solidFill>
                  <a:srgbClr val="003896"/>
                </a:solidFill>
              </a:rPr>
              <a:t>Treasury should confine itself to issues of general and system-wide compliance with the Framework rather than to individual cases</a:t>
            </a:r>
            <a:r>
              <a:rPr lang="en-US" sz="1300" dirty="0">
                <a:solidFill>
                  <a:srgbClr val="003896"/>
                </a:solidFill>
              </a:rPr>
              <a:t>. It is only the conclusions as to “Eskom’s contract management in general” that could comfortably be accommodated within the scope of Treasury’s mandate under the PFMA.</a:t>
            </a:r>
          </a:p>
          <a:p>
            <a:pPr lvl="1" algn="just">
              <a:buClr>
                <a:srgbClr val="897966"/>
              </a:buClr>
              <a:defRPr/>
            </a:pPr>
            <a:r>
              <a:rPr lang="en-US" sz="1300" dirty="0" smtClean="0">
                <a:solidFill>
                  <a:srgbClr val="003896"/>
                </a:solidFill>
              </a:rPr>
              <a:t>In </a:t>
            </a:r>
            <a:r>
              <a:rPr lang="en-US" sz="1300" dirty="0">
                <a:solidFill>
                  <a:srgbClr val="003896"/>
                </a:solidFill>
              </a:rPr>
              <a:t>light of the limits to the powers of Treasury, </a:t>
            </a:r>
            <a:r>
              <a:rPr lang="en-US" sz="1400" b="1" dirty="0">
                <a:solidFill>
                  <a:srgbClr val="003896"/>
                </a:solidFill>
              </a:rPr>
              <a:t>the findings </a:t>
            </a:r>
            <a:r>
              <a:rPr lang="en-US" sz="1300" dirty="0">
                <a:solidFill>
                  <a:srgbClr val="003896"/>
                </a:solidFill>
              </a:rPr>
              <a:t>of Treasury </a:t>
            </a:r>
            <a:r>
              <a:rPr lang="en-US" sz="1400" b="1" dirty="0">
                <a:solidFill>
                  <a:srgbClr val="003896"/>
                </a:solidFill>
              </a:rPr>
              <a:t>that certain payments </a:t>
            </a:r>
            <a:r>
              <a:rPr lang="en-US" sz="1300" dirty="0">
                <a:solidFill>
                  <a:srgbClr val="003896"/>
                </a:solidFill>
              </a:rPr>
              <a:t>to Tegeta </a:t>
            </a:r>
            <a:r>
              <a:rPr lang="en-US" sz="1400" b="1" dirty="0">
                <a:solidFill>
                  <a:srgbClr val="003896"/>
                </a:solidFill>
              </a:rPr>
              <a:t>constitutes fruitless and wasteful expenditure or irregular expenditure cannot be regarded as authoritative or definitive </a:t>
            </a:r>
            <a:r>
              <a:rPr lang="en-US" sz="1300" dirty="0">
                <a:solidFill>
                  <a:srgbClr val="003896"/>
                </a:solidFill>
              </a:rPr>
              <a:t>and Eskom could not be compelled to take the steps that are contemplated in the PFMA for dealing with such expenditure</a:t>
            </a:r>
            <a:r>
              <a:rPr lang="en-US" sz="1300" dirty="0" smtClean="0">
                <a:solidFill>
                  <a:srgbClr val="003896"/>
                </a:solidFill>
              </a:rPr>
              <a:t>.</a:t>
            </a:r>
          </a:p>
          <a:p>
            <a:pPr lvl="1" algn="just">
              <a:buClr>
                <a:srgbClr val="897966"/>
              </a:buClr>
              <a:defRPr/>
            </a:pPr>
            <a:r>
              <a:rPr lang="en-US" sz="1300" dirty="0" smtClean="0">
                <a:solidFill>
                  <a:srgbClr val="003896"/>
                </a:solidFill>
              </a:rPr>
              <a:t>The </a:t>
            </a:r>
            <a:r>
              <a:rPr lang="en-US" sz="1400" b="1" dirty="0">
                <a:solidFill>
                  <a:srgbClr val="003896"/>
                </a:solidFill>
              </a:rPr>
              <a:t>responsibility for the classification of expenditure as fruitless and wasteful or irregular is that of the accounting authority </a:t>
            </a:r>
            <a:r>
              <a:rPr lang="en-US" sz="1300" dirty="0">
                <a:solidFill>
                  <a:srgbClr val="003896"/>
                </a:solidFill>
              </a:rPr>
              <a:t>in consultation with the Auditor-General. </a:t>
            </a:r>
            <a:endParaRPr lang="en-US" sz="1300" dirty="0" smtClean="0">
              <a:solidFill>
                <a:srgbClr val="003896"/>
              </a:solidFill>
            </a:endParaRPr>
          </a:p>
          <a:p>
            <a:pPr lvl="1" algn="just">
              <a:buClr>
                <a:srgbClr val="897966"/>
              </a:buClr>
              <a:defRPr/>
            </a:pPr>
            <a:r>
              <a:rPr lang="en-US" sz="1300" dirty="0">
                <a:solidFill>
                  <a:srgbClr val="003896"/>
                </a:solidFill>
              </a:rPr>
              <a:t>Eskom must give due regard to that opinion but cannot, in the event of an intractable dispute as to its correctness, be compelled to give effect to it.</a:t>
            </a:r>
            <a:endParaRPr lang="en-ZA" sz="1300" dirty="0" smtClean="0">
              <a:solidFill>
                <a:srgbClr val="003896"/>
              </a:solidFill>
            </a:endParaRPr>
          </a:p>
          <a:p>
            <a:pPr lvl="1" algn="just">
              <a:buClr>
                <a:srgbClr val="897966"/>
              </a:buClr>
              <a:defRPr/>
            </a:pPr>
            <a:endParaRPr lang="en-ZA" sz="1300" dirty="0">
              <a:solidFill>
                <a:srgbClr val="003896"/>
              </a:solidFill>
            </a:endParaRPr>
          </a:p>
        </p:txBody>
      </p:sp>
      <p:grpSp>
        <p:nvGrpSpPr>
          <p:cNvPr id="11" name="ACET"/>
          <p:cNvGrpSpPr>
            <a:grpSpLocks/>
          </p:cNvGrpSpPr>
          <p:nvPr/>
        </p:nvGrpSpPr>
        <p:grpSpPr bwMode="auto">
          <a:xfrm>
            <a:off x="352490" y="1094187"/>
            <a:ext cx="3355415" cy="218312"/>
            <a:chOff x="915" y="950"/>
            <a:chExt cx="2686" cy="80"/>
          </a:xfrm>
        </p:grpSpPr>
        <p:cxnSp>
          <p:nvCxnSpPr>
            <p:cNvPr id="12" name="AutoShape 249"/>
            <p:cNvCxnSpPr>
              <a:cxnSpLocks noChangeShapeType="1"/>
              <a:stCxn id="13" idx="4"/>
              <a:endCxn id="13"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 name="AutoShape 250"/>
            <p:cNvSpPr>
              <a:spLocks noChangeArrowheads="1"/>
            </p:cNvSpPr>
            <p:nvPr/>
          </p:nvSpPr>
          <p:spPr bwMode="auto">
            <a:xfrm>
              <a:off x="915" y="950"/>
              <a:ext cx="2686" cy="8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659" anchor="b">
              <a:spAutoFit/>
            </a:bodyPr>
            <a:lstStyle/>
            <a:p>
              <a:pPr defTabSz="912270">
                <a:defRPr/>
              </a:pPr>
              <a:r>
                <a:rPr lang="en-US" sz="1300" b="1" dirty="0">
                  <a:solidFill>
                    <a:srgbClr val="003896"/>
                  </a:solidFill>
                </a:rPr>
                <a:t>Draft NT Report conclusions</a:t>
              </a:r>
              <a:endParaRPr lang="en-US" sz="1300" dirty="0">
                <a:solidFill>
                  <a:srgbClr val="808080"/>
                </a:solidFill>
              </a:endParaRPr>
            </a:p>
          </p:txBody>
        </p:sp>
      </p:grpSp>
      <p:cxnSp>
        <p:nvCxnSpPr>
          <p:cNvPr id="14" name="AutoShape 249"/>
          <p:cNvCxnSpPr>
            <a:cxnSpLocks noChangeShapeType="1"/>
          </p:cNvCxnSpPr>
          <p:nvPr/>
        </p:nvCxnSpPr>
        <p:spPr bwMode="auto">
          <a:xfrm>
            <a:off x="4050780" y="1268760"/>
            <a:ext cx="4934222"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AutoShape 250"/>
          <p:cNvSpPr>
            <a:spLocks noChangeArrowheads="1"/>
          </p:cNvSpPr>
          <p:nvPr/>
        </p:nvSpPr>
        <p:spPr bwMode="auto">
          <a:xfrm>
            <a:off x="4139952" y="1023235"/>
            <a:ext cx="4239490" cy="21825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659" anchor="b">
            <a:spAutoFit/>
          </a:bodyPr>
          <a:lstStyle/>
          <a:p>
            <a:pPr algn="just" defTabSz="912270">
              <a:defRPr/>
            </a:pPr>
            <a:r>
              <a:rPr lang="en-US" sz="1300" b="1" dirty="0" smtClean="0">
                <a:solidFill>
                  <a:srgbClr val="003896"/>
                </a:solidFill>
              </a:rPr>
              <a:t>The legal perspective</a:t>
            </a:r>
            <a:endParaRPr lang="en-US" sz="1300" dirty="0">
              <a:solidFill>
                <a:srgbClr val="808080"/>
              </a:solidFill>
            </a:endParaRPr>
          </a:p>
        </p:txBody>
      </p:sp>
      <p:grpSp>
        <p:nvGrpSpPr>
          <p:cNvPr id="18" name="Group 17"/>
          <p:cNvGrpSpPr>
            <a:grpSpLocks noChangeAspect="1"/>
          </p:cNvGrpSpPr>
          <p:nvPr>
            <p:custDataLst>
              <p:tags r:id="rId1"/>
            </p:custDataLst>
          </p:nvPr>
        </p:nvGrpSpPr>
        <p:grpSpPr bwMode="gray">
          <a:xfrm>
            <a:off x="3740722" y="1086478"/>
            <a:ext cx="310058" cy="310040"/>
            <a:chOff x="6325880" y="5762791"/>
            <a:chExt cx="365760" cy="365760"/>
          </a:xfrm>
        </p:grpSpPr>
        <p:sp>
          <p:nvSpPr>
            <p:cNvPr id="25" name="Oval 24"/>
            <p:cNvSpPr/>
            <p:nvPr/>
          </p:nvSpPr>
          <p:spPr bwMode="gray">
            <a:xfrm>
              <a:off x="6325880" y="5762791"/>
              <a:ext cx="365760" cy="365760"/>
            </a:xfrm>
            <a:prstGeom prst="ellipse">
              <a:avLst/>
            </a:prstGeom>
            <a:solidFill>
              <a:schemeClr val="bg1"/>
            </a:solidFill>
            <a:ln w="19050" cap="flat" cmpd="sng" algn="ctr">
              <a:solidFill>
                <a:schemeClr val="accent3"/>
              </a:solidFill>
              <a:prstDash val="solid"/>
            </a:ln>
            <a:effectLst/>
          </p:spPr>
          <p:txBody>
            <a:bodyPr rtlCol="0" anchor="ctr"/>
            <a:lstStyle/>
            <a:p>
              <a:pPr algn="ctr" defTabSz="888543">
                <a:defRPr/>
              </a:pPr>
              <a:endParaRPr lang="en-US" sz="1326" kern="0" dirty="0">
                <a:solidFill>
                  <a:srgbClr val="003896"/>
                </a:solidFill>
              </a:endParaRPr>
            </a:p>
          </p:txBody>
        </p:sp>
        <p:grpSp>
          <p:nvGrpSpPr>
            <p:cNvPr id="26" name="Group 25"/>
            <p:cNvGrpSpPr/>
            <p:nvPr>
              <p:custDataLst>
                <p:tags r:id="rId2"/>
              </p:custDataLst>
            </p:nvPr>
          </p:nvGrpSpPr>
          <p:grpSpPr bwMode="gray">
            <a:xfrm>
              <a:off x="6366900" y="5851303"/>
              <a:ext cx="256411" cy="188721"/>
              <a:chOff x="5519452" y="3842652"/>
              <a:chExt cx="378904" cy="495782"/>
            </a:xfrm>
          </p:grpSpPr>
          <p:sp>
            <p:nvSpPr>
              <p:cNvPr id="27" name="Chevron 26"/>
              <p:cNvSpPr/>
              <p:nvPr/>
            </p:nvSpPr>
            <p:spPr bwMode="gray">
              <a:xfrm>
                <a:off x="5519452" y="3892550"/>
                <a:ext cx="192024" cy="395986"/>
              </a:xfrm>
              <a:prstGeom prst="chevron">
                <a:avLst>
                  <a:gd name="adj" fmla="val 37528"/>
                </a:avLst>
              </a:prstGeom>
              <a:solidFill>
                <a:schemeClr val="accent3"/>
              </a:solidFill>
              <a:ln w="9525" cap="flat" cmpd="sng" algn="ctr">
                <a:solidFill>
                  <a:srgbClr val="FFFFFF"/>
                </a:solidFill>
                <a:prstDash val="solid"/>
              </a:ln>
              <a:effectLst/>
            </p:spPr>
            <p:txBody>
              <a:bodyPr rtlCol="0" anchor="ctr"/>
              <a:lstStyle/>
              <a:p>
                <a:pPr algn="ctr" defTabSz="888543">
                  <a:defRPr/>
                </a:pPr>
                <a:endParaRPr lang="en-US" sz="1326" kern="0" dirty="0">
                  <a:solidFill>
                    <a:srgbClr val="003896"/>
                  </a:solidFill>
                </a:endParaRPr>
              </a:p>
            </p:txBody>
          </p:sp>
          <p:sp>
            <p:nvSpPr>
              <p:cNvPr id="28" name="Chevron 27"/>
              <p:cNvSpPr/>
              <p:nvPr/>
            </p:nvSpPr>
            <p:spPr bwMode="gray">
              <a:xfrm>
                <a:off x="5657938" y="3842652"/>
                <a:ext cx="240418" cy="495782"/>
              </a:xfrm>
              <a:prstGeom prst="chevron">
                <a:avLst>
                  <a:gd name="adj" fmla="val 37528"/>
                </a:avLst>
              </a:prstGeom>
              <a:solidFill>
                <a:schemeClr val="accent4"/>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888543">
                  <a:defRPr/>
                </a:pPr>
                <a:endParaRPr lang="en-US" sz="1326" kern="0" dirty="0">
                  <a:solidFill>
                    <a:srgbClr val="003896"/>
                  </a:solidFill>
                </a:endParaRPr>
              </a:p>
            </p:txBody>
          </p:sp>
        </p:grpSp>
      </p:grpSp>
    </p:spTree>
    <p:extLst>
      <p:ext uri="{BB962C8B-B14F-4D97-AF65-F5344CB8AC3E}">
        <p14:creationId xmlns:p14="http://schemas.microsoft.com/office/powerpoint/2010/main" xmlns="" val="19334534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75" y="98048"/>
            <a:ext cx="7025615" cy="738664"/>
          </a:xfrm>
        </p:spPr>
        <p:txBody>
          <a:bodyPr/>
          <a:lstStyle/>
          <a:p>
            <a:r>
              <a:rPr lang="en-US" dirty="0" smtClean="0"/>
              <a:t>Legal perspective regarding </a:t>
            </a:r>
            <a:r>
              <a:rPr lang="en-US" dirty="0"/>
              <a:t>National Treasury </a:t>
            </a:r>
            <a:r>
              <a:rPr lang="en-US" dirty="0" smtClean="0"/>
              <a:t>conclusions…continued </a:t>
            </a:r>
            <a:endParaRPr lang="en-US" dirty="0"/>
          </a:p>
        </p:txBody>
      </p:sp>
      <p:sp>
        <p:nvSpPr>
          <p:cNvPr id="3" name="TextBox 2"/>
          <p:cNvSpPr txBox="1">
            <a:spLocks/>
          </p:cNvSpPr>
          <p:nvPr/>
        </p:nvSpPr>
        <p:spPr>
          <a:xfrm>
            <a:off x="446809" y="1496392"/>
            <a:ext cx="8343899" cy="4585871"/>
          </a:xfrm>
          <a:prstGeom prst="rect">
            <a:avLst/>
          </a:prstGeom>
          <a:noFill/>
          <a:ln w="9525">
            <a:noFill/>
            <a:miter lim="800000"/>
            <a:headEnd/>
            <a:tailEnd/>
          </a:ln>
          <a:effectLs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lgn="just">
              <a:buClr>
                <a:srgbClr val="897966"/>
              </a:buClr>
              <a:defRPr/>
            </a:pPr>
            <a:r>
              <a:rPr lang="en-US" sz="1400" dirty="0">
                <a:solidFill>
                  <a:srgbClr val="003896"/>
                </a:solidFill>
              </a:rPr>
              <a:t>In conclusion, for the reasons set out above, </a:t>
            </a:r>
            <a:r>
              <a:rPr lang="en-US" sz="1600" b="1" dirty="0" smtClean="0">
                <a:solidFill>
                  <a:srgbClr val="003896"/>
                </a:solidFill>
              </a:rPr>
              <a:t>Treasury </a:t>
            </a:r>
            <a:r>
              <a:rPr lang="en-US" sz="1600" b="1" dirty="0">
                <a:solidFill>
                  <a:srgbClr val="003896"/>
                </a:solidFill>
              </a:rPr>
              <a:t>lacks specific statutory powers of investigation and power to </a:t>
            </a:r>
            <a:r>
              <a:rPr lang="en-US" sz="1600" b="1" dirty="0" smtClean="0">
                <a:solidFill>
                  <a:srgbClr val="003896"/>
                </a:solidFill>
              </a:rPr>
              <a:t>order remediation </a:t>
            </a:r>
            <a:r>
              <a:rPr lang="en-US" sz="1600" b="1" dirty="0">
                <a:solidFill>
                  <a:srgbClr val="003896"/>
                </a:solidFill>
              </a:rPr>
              <a:t>of the specificities of the conclusion and subsequent management of the Tegeta contracts</a:t>
            </a:r>
            <a:r>
              <a:rPr lang="en-US" sz="1400" dirty="0">
                <a:solidFill>
                  <a:srgbClr val="003896"/>
                </a:solidFill>
              </a:rPr>
              <a:t>. In the event of an intractable difference of opinion between Treasury and Eskom, Treasury would thus be unable to enforce Eskom’s co-operation with that investigation and compliance with its recommendations</a:t>
            </a:r>
            <a:r>
              <a:rPr lang="en-US" sz="1400" dirty="0" smtClean="0">
                <a:solidFill>
                  <a:srgbClr val="003896"/>
                </a:solidFill>
              </a:rPr>
              <a:t>.</a:t>
            </a:r>
          </a:p>
          <a:p>
            <a:pPr marL="1552" lvl="1" indent="0" algn="just">
              <a:buClr>
                <a:srgbClr val="897966"/>
              </a:buClr>
              <a:buFont typeface="Arial" pitchFamily="34" charset="0"/>
              <a:buNone/>
              <a:defRPr/>
            </a:pPr>
            <a:endParaRPr lang="en-US" sz="1400" dirty="0">
              <a:solidFill>
                <a:srgbClr val="003896"/>
              </a:solidFill>
            </a:endParaRPr>
          </a:p>
          <a:p>
            <a:pPr lvl="1" algn="just">
              <a:buClr>
                <a:srgbClr val="897966"/>
              </a:buClr>
              <a:defRPr/>
            </a:pPr>
            <a:r>
              <a:rPr lang="en-US" sz="1400" dirty="0" smtClean="0">
                <a:solidFill>
                  <a:srgbClr val="003896"/>
                </a:solidFill>
              </a:rPr>
              <a:t>That </a:t>
            </a:r>
            <a:r>
              <a:rPr lang="en-US" sz="1400" dirty="0">
                <a:solidFill>
                  <a:srgbClr val="003896"/>
                </a:solidFill>
              </a:rPr>
              <a:t>said,</a:t>
            </a:r>
            <a:r>
              <a:rPr lang="en-US" sz="1600" dirty="0">
                <a:solidFill>
                  <a:srgbClr val="003896"/>
                </a:solidFill>
              </a:rPr>
              <a:t> </a:t>
            </a:r>
            <a:r>
              <a:rPr lang="en-US" sz="1400" dirty="0">
                <a:solidFill>
                  <a:srgbClr val="003896"/>
                </a:solidFill>
              </a:rPr>
              <a:t>Eskom</a:t>
            </a:r>
            <a:r>
              <a:rPr lang="en-US" sz="1600" b="1" dirty="0">
                <a:solidFill>
                  <a:srgbClr val="003896"/>
                </a:solidFill>
              </a:rPr>
              <a:t> </a:t>
            </a:r>
            <a:r>
              <a:rPr lang="en-US" sz="1400" dirty="0">
                <a:solidFill>
                  <a:srgbClr val="003896"/>
                </a:solidFill>
              </a:rPr>
              <a:t>as an organ of state owes a duty of comity to its fellow organs of state. As a recipient of public funds Eskom has a duty to comply with the PFMA and to co-operate in good faith with the efforts of Treasury to monitor such compliance. This is indeed the theme of Treasury’s letter which does not rely on an assertion that Treasury has any powers of compulsion but rather appeals to Eskom’s duty as a good constitutional citizen to co-operate with it in the interests of the sound financial management of public funds. </a:t>
            </a:r>
            <a:r>
              <a:rPr lang="en-US" sz="1600" b="1" dirty="0" smtClean="0">
                <a:solidFill>
                  <a:srgbClr val="003896"/>
                </a:solidFill>
              </a:rPr>
              <a:t>Eskom is not </a:t>
            </a:r>
            <a:r>
              <a:rPr lang="en-US" sz="1400" dirty="0" smtClean="0">
                <a:solidFill>
                  <a:srgbClr val="003896"/>
                </a:solidFill>
              </a:rPr>
              <a:t>to </a:t>
            </a:r>
            <a:r>
              <a:rPr lang="en-US" sz="1600" b="1" dirty="0" smtClean="0">
                <a:solidFill>
                  <a:srgbClr val="003896"/>
                </a:solidFill>
              </a:rPr>
              <a:t>disputing </a:t>
            </a:r>
            <a:r>
              <a:rPr lang="en-US" sz="1600" b="1" dirty="0">
                <a:solidFill>
                  <a:srgbClr val="003896"/>
                </a:solidFill>
              </a:rPr>
              <a:t>this duty </a:t>
            </a:r>
            <a:r>
              <a:rPr lang="en-US" sz="1400" dirty="0">
                <a:solidFill>
                  <a:srgbClr val="003896"/>
                </a:solidFill>
              </a:rPr>
              <a:t>and indeed it </a:t>
            </a:r>
            <a:r>
              <a:rPr lang="en-US" sz="1600" b="1" dirty="0">
                <a:solidFill>
                  <a:srgbClr val="003896"/>
                </a:solidFill>
              </a:rPr>
              <a:t>has co-operated fully with Treasury’s investigation despite its misgivings about aspects of it and its apparent direction</a:t>
            </a:r>
            <a:r>
              <a:rPr lang="en-US" sz="1400" dirty="0" smtClean="0">
                <a:solidFill>
                  <a:srgbClr val="003896"/>
                </a:solidFill>
              </a:rPr>
              <a:t>.</a:t>
            </a:r>
          </a:p>
          <a:p>
            <a:pPr marL="1552" lvl="1" indent="0" algn="just">
              <a:buClr>
                <a:srgbClr val="897966"/>
              </a:buClr>
              <a:buFont typeface="Arial" pitchFamily="34" charset="0"/>
              <a:buNone/>
              <a:defRPr/>
            </a:pPr>
            <a:endParaRPr lang="en-US" sz="1400" dirty="0">
              <a:solidFill>
                <a:srgbClr val="003896"/>
              </a:solidFill>
            </a:endParaRPr>
          </a:p>
          <a:p>
            <a:pPr lvl="1" algn="just">
              <a:buClr>
                <a:srgbClr val="897966"/>
              </a:buClr>
              <a:defRPr/>
            </a:pPr>
            <a:r>
              <a:rPr lang="en-US" sz="1400" dirty="0" smtClean="0">
                <a:solidFill>
                  <a:srgbClr val="003896"/>
                </a:solidFill>
              </a:rPr>
              <a:t>Stemming </a:t>
            </a:r>
            <a:r>
              <a:rPr lang="en-US" sz="1400" dirty="0">
                <a:solidFill>
                  <a:srgbClr val="003896"/>
                </a:solidFill>
              </a:rPr>
              <a:t>from the principle of comity, organs of state should attempt to avoid litigation and should attempt to resolve disputes by alternative means such as by mediation or reference to an independent investigation. </a:t>
            </a:r>
            <a:r>
              <a:rPr lang="en-US" sz="1400" dirty="0" smtClean="0">
                <a:solidFill>
                  <a:srgbClr val="003896"/>
                </a:solidFill>
              </a:rPr>
              <a:t>This is highlighted because </a:t>
            </a:r>
            <a:r>
              <a:rPr lang="en-US" sz="1400" dirty="0">
                <a:solidFill>
                  <a:srgbClr val="003896"/>
                </a:solidFill>
              </a:rPr>
              <a:t>a litigious </a:t>
            </a:r>
            <a:r>
              <a:rPr lang="en-US" sz="1600" b="1" dirty="0">
                <a:solidFill>
                  <a:srgbClr val="003896"/>
                </a:solidFill>
              </a:rPr>
              <a:t>dispute between Eskom and Treasury </a:t>
            </a:r>
            <a:r>
              <a:rPr lang="en-US" sz="1400" dirty="0">
                <a:solidFill>
                  <a:srgbClr val="003896"/>
                </a:solidFill>
              </a:rPr>
              <a:t>on this matter, which would undoubtedly be conducted under a glare of </a:t>
            </a:r>
            <a:r>
              <a:rPr lang="en-US" sz="1600" b="1" dirty="0">
                <a:solidFill>
                  <a:srgbClr val="003896"/>
                </a:solidFill>
              </a:rPr>
              <a:t>adverse publicity</a:t>
            </a:r>
            <a:r>
              <a:rPr lang="en-US" sz="1400" dirty="0">
                <a:solidFill>
                  <a:srgbClr val="003896"/>
                </a:solidFill>
              </a:rPr>
              <a:t>, is </a:t>
            </a:r>
            <a:r>
              <a:rPr lang="en-US" sz="1600" b="1" dirty="0">
                <a:solidFill>
                  <a:srgbClr val="003896"/>
                </a:solidFill>
              </a:rPr>
              <a:t>unlikely</a:t>
            </a:r>
            <a:r>
              <a:rPr lang="en-US" sz="1400" b="1" dirty="0">
                <a:solidFill>
                  <a:srgbClr val="003896"/>
                </a:solidFill>
              </a:rPr>
              <a:t> </a:t>
            </a:r>
            <a:r>
              <a:rPr lang="en-US" sz="1400" dirty="0">
                <a:solidFill>
                  <a:srgbClr val="003896"/>
                </a:solidFill>
              </a:rPr>
              <a:t>to be to the</a:t>
            </a:r>
            <a:r>
              <a:rPr lang="en-US" sz="1600" dirty="0">
                <a:solidFill>
                  <a:srgbClr val="003896"/>
                </a:solidFill>
              </a:rPr>
              <a:t> </a:t>
            </a:r>
            <a:r>
              <a:rPr lang="en-US" sz="1600" b="1" dirty="0">
                <a:solidFill>
                  <a:srgbClr val="003896"/>
                </a:solidFill>
              </a:rPr>
              <a:t>benefit </a:t>
            </a:r>
            <a:r>
              <a:rPr lang="en-US" sz="1400" dirty="0">
                <a:solidFill>
                  <a:srgbClr val="003896"/>
                </a:solidFill>
              </a:rPr>
              <a:t>of</a:t>
            </a:r>
            <a:r>
              <a:rPr lang="en-US" sz="1400" b="1" dirty="0">
                <a:solidFill>
                  <a:srgbClr val="003896"/>
                </a:solidFill>
              </a:rPr>
              <a:t> </a:t>
            </a:r>
            <a:r>
              <a:rPr lang="en-US" sz="1600" b="1" dirty="0">
                <a:solidFill>
                  <a:srgbClr val="003896"/>
                </a:solidFill>
              </a:rPr>
              <a:t>either entity</a:t>
            </a:r>
            <a:r>
              <a:rPr lang="en-US" sz="1400" dirty="0">
                <a:solidFill>
                  <a:srgbClr val="003896"/>
                </a:solidFill>
              </a:rPr>
              <a:t>.</a:t>
            </a:r>
            <a:endParaRPr lang="en-ZA" sz="1400" dirty="0">
              <a:solidFill>
                <a:srgbClr val="003896"/>
              </a:solidFill>
            </a:endParaRPr>
          </a:p>
        </p:txBody>
      </p:sp>
      <p:grpSp>
        <p:nvGrpSpPr>
          <p:cNvPr id="4" name="ACET"/>
          <p:cNvGrpSpPr>
            <a:grpSpLocks/>
          </p:cNvGrpSpPr>
          <p:nvPr/>
        </p:nvGrpSpPr>
        <p:grpSpPr bwMode="auto">
          <a:xfrm>
            <a:off x="446809" y="1051418"/>
            <a:ext cx="8343899" cy="242964"/>
            <a:chOff x="915" y="912"/>
            <a:chExt cx="2686" cy="118"/>
          </a:xfrm>
        </p:grpSpPr>
        <p:cxnSp>
          <p:nvCxnSpPr>
            <p:cNvPr id="5" name="AutoShape 249"/>
            <p:cNvCxnSpPr>
              <a:cxnSpLocks noChangeShapeType="1"/>
              <a:stCxn id="6" idx="4"/>
              <a:endCxn id="6"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 name="AutoShape 250"/>
            <p:cNvSpPr>
              <a:spLocks noChangeArrowheads="1"/>
            </p:cNvSpPr>
            <p:nvPr/>
          </p:nvSpPr>
          <p:spPr bwMode="auto">
            <a:xfrm>
              <a:off x="915" y="912"/>
              <a:ext cx="2686" cy="118"/>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659" anchor="b">
              <a:spAutoFit/>
            </a:bodyPr>
            <a:lstStyle/>
            <a:p>
              <a:pPr defTabSz="912270">
                <a:defRPr/>
              </a:pPr>
              <a:r>
                <a:rPr lang="en-US" sz="1400" b="1" dirty="0" smtClean="0">
                  <a:solidFill>
                    <a:srgbClr val="003896"/>
                  </a:solidFill>
                </a:rPr>
                <a:t>In conclusion …</a:t>
              </a:r>
              <a:endParaRPr lang="en-US" sz="1400" dirty="0">
                <a:solidFill>
                  <a:srgbClr val="808080"/>
                </a:solidFill>
              </a:endParaRPr>
            </a:p>
          </p:txBody>
        </p:sp>
      </p:grpSp>
    </p:spTree>
    <p:extLst>
      <p:ext uri="{BB962C8B-B14F-4D97-AF65-F5344CB8AC3E}">
        <p14:creationId xmlns:p14="http://schemas.microsoft.com/office/powerpoint/2010/main" xmlns="" val="39116300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653136"/>
            <a:ext cx="8856984" cy="864096"/>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33131" name="Title 2"/>
          <p:cNvSpPr>
            <a:spLocks noGrp="1"/>
          </p:cNvSpPr>
          <p:nvPr>
            <p:ph type="title"/>
          </p:nvPr>
        </p:nvSpPr>
        <p:spPr>
          <a:xfrm>
            <a:off x="436563" y="166688"/>
            <a:ext cx="6519862" cy="666750"/>
          </a:xfrm>
        </p:spPr>
        <p:txBody>
          <a:bodyPr/>
          <a:lstStyle/>
          <a:p>
            <a:r>
              <a:rPr lang="en-US" altLang="en-US" dirty="0" smtClean="0"/>
              <a:t>Contents</a:t>
            </a:r>
            <a:endParaRPr lang="en-ZA" altLang="en-US" dirty="0" smtClean="0"/>
          </a:p>
        </p:txBody>
      </p:sp>
      <p:sp>
        <p:nvSpPr>
          <p:cNvPr id="15" name="Rectangle 35874"/>
          <p:cNvSpPr txBox="1">
            <a:spLocks noChangeArrowheads="1"/>
          </p:cNvSpPr>
          <p:nvPr/>
        </p:nvSpPr>
        <p:spPr bwMode="auto">
          <a:xfrm>
            <a:off x="358072" y="1149316"/>
            <a:ext cx="8462400" cy="5042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marL="457200" indent="-457200">
              <a:lnSpc>
                <a:spcPct val="200000"/>
              </a:lnSpc>
              <a:spcBef>
                <a:spcPts val="1000"/>
              </a:spcBef>
              <a:buClrTx/>
              <a:buFont typeface="+mj-lt"/>
              <a:buAutoNum type="arabicPeriod"/>
            </a:pPr>
            <a:r>
              <a:rPr lang="en-US" altLang="en-US" sz="2000" dirty="0" smtClean="0">
                <a:latin typeface="Arial"/>
                <a:sym typeface="Arial" pitchFamily="34" charset="0"/>
              </a:rPr>
              <a:t>Context </a:t>
            </a:r>
            <a:r>
              <a:rPr lang="en-US" altLang="en-US" sz="2000" dirty="0">
                <a:latin typeface="Arial"/>
                <a:sym typeface="Arial" pitchFamily="34" charset="0"/>
              </a:rPr>
              <a:t>of Eskom’s Coal procurement </a:t>
            </a:r>
            <a:endParaRPr lang="en-US" altLang="en-US" sz="2000" dirty="0" smtClean="0">
              <a:latin typeface="Arial"/>
              <a:sym typeface="Arial" pitchFamily="34" charset="0"/>
            </a:endParaRPr>
          </a:p>
          <a:p>
            <a:pPr marL="457200" indent="-457200">
              <a:lnSpc>
                <a:spcPct val="200000"/>
              </a:lnSpc>
              <a:spcBef>
                <a:spcPts val="1000"/>
              </a:spcBef>
              <a:buClrTx/>
              <a:buFont typeface="+mj-lt"/>
              <a:buAutoNum type="arabicPeriod"/>
            </a:pPr>
            <a:r>
              <a:rPr lang="en-US" altLang="en-US" sz="2000" dirty="0">
                <a:latin typeface="Arial"/>
                <a:sym typeface="Arial" pitchFamily="34" charset="0"/>
              </a:rPr>
              <a:t>Findings from the PwC 2015 and 2016 </a:t>
            </a:r>
            <a:r>
              <a:rPr lang="en-US" altLang="en-US" sz="2000" dirty="0" smtClean="0">
                <a:latin typeface="Arial"/>
                <a:sym typeface="Arial" pitchFamily="34" charset="0"/>
              </a:rPr>
              <a:t>Report</a:t>
            </a:r>
          </a:p>
          <a:p>
            <a:pPr marL="457200" indent="-457200">
              <a:lnSpc>
                <a:spcPct val="200000"/>
              </a:lnSpc>
              <a:spcBef>
                <a:spcPts val="1000"/>
              </a:spcBef>
              <a:buClrTx/>
              <a:buFont typeface="+mj-lt"/>
              <a:buAutoNum type="arabicPeriod"/>
            </a:pPr>
            <a:r>
              <a:rPr lang="en-US" altLang="en-US" sz="2000" dirty="0">
                <a:latin typeface="Arial"/>
                <a:sym typeface="Arial" pitchFamily="34" charset="0"/>
              </a:rPr>
              <a:t>Summary of Draft 2017 National Treasury Report Conclusions and Eskom Comments</a:t>
            </a:r>
          </a:p>
          <a:p>
            <a:pPr marL="457200" indent="-457200">
              <a:lnSpc>
                <a:spcPct val="200000"/>
              </a:lnSpc>
              <a:spcBef>
                <a:spcPts val="1000"/>
              </a:spcBef>
              <a:buClrTx/>
              <a:buFont typeface="+mj-lt"/>
              <a:buAutoNum type="arabicPeriod"/>
            </a:pPr>
            <a:r>
              <a:rPr lang="en-US" altLang="en-US" sz="2000" dirty="0" smtClean="0">
                <a:latin typeface="Arial"/>
                <a:sym typeface="Arial" pitchFamily="34" charset="0"/>
              </a:rPr>
              <a:t>Advise </a:t>
            </a:r>
            <a:r>
              <a:rPr lang="en-US" altLang="en-US" sz="2000" dirty="0">
                <a:latin typeface="Arial"/>
                <a:sym typeface="Arial" pitchFamily="34" charset="0"/>
              </a:rPr>
              <a:t>from Counsel on the Draft National Treasury Report</a:t>
            </a:r>
          </a:p>
          <a:p>
            <a:pPr marL="457200" indent="-457200">
              <a:lnSpc>
                <a:spcPct val="200000"/>
              </a:lnSpc>
              <a:spcBef>
                <a:spcPts val="1000"/>
              </a:spcBef>
              <a:buClrTx/>
              <a:buFont typeface="+mj-lt"/>
              <a:buAutoNum type="arabicPeriod"/>
            </a:pPr>
            <a:r>
              <a:rPr lang="en-US" altLang="en-US" sz="2000" dirty="0" smtClean="0">
                <a:latin typeface="Arial"/>
                <a:sym typeface="Arial" pitchFamily="34" charset="0"/>
              </a:rPr>
              <a:t>Possible implications on Eskom’s business </a:t>
            </a:r>
          </a:p>
          <a:p>
            <a:pPr marL="457200" indent="-457200">
              <a:lnSpc>
                <a:spcPct val="200000"/>
              </a:lnSpc>
              <a:spcBef>
                <a:spcPts val="1000"/>
              </a:spcBef>
              <a:buClrTx/>
              <a:buFont typeface="+mj-lt"/>
              <a:buAutoNum type="arabicPeriod"/>
            </a:pPr>
            <a:r>
              <a:rPr lang="en-US" altLang="en-US" sz="2000" dirty="0" smtClean="0">
                <a:latin typeface="Arial"/>
                <a:sym typeface="Arial" pitchFamily="34" charset="0"/>
              </a:rPr>
              <a:t>Conclusion</a:t>
            </a:r>
          </a:p>
        </p:txBody>
      </p:sp>
    </p:spTree>
    <p:extLst>
      <p:ext uri="{BB962C8B-B14F-4D97-AF65-F5344CB8AC3E}">
        <p14:creationId xmlns:p14="http://schemas.microsoft.com/office/powerpoint/2010/main" xmlns="" val="1191134117"/>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p:extLst/>
          </p:nvPr>
        </p:nvGraphicFramePr>
        <p:xfrm>
          <a:off x="8" y="0"/>
          <a:ext cx="158750" cy="158750"/>
        </p:xfrm>
        <a:graphic>
          <a:graphicData uri="http://schemas.openxmlformats.org/presentationml/2006/ole">
            <p:oleObj spid="_x0000_s148629" name="think-cell Slide" r:id="rId22" imgW="360" imgH="360" progId="">
              <p:embed/>
            </p:oleObj>
          </a:graphicData>
        </a:graphic>
      </p:graphicFrame>
      <p:cxnSp>
        <p:nvCxnSpPr>
          <p:cNvPr id="50" name="Straight Connector 49"/>
          <p:cNvCxnSpPr/>
          <p:nvPr>
            <p:custDataLst>
              <p:tags r:id="rId2"/>
            </p:custDataLst>
          </p:nvPr>
        </p:nvCxnSpPr>
        <p:spPr>
          <a:xfrm>
            <a:off x="-36512" y="1464040"/>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custDataLst>
              <p:tags r:id="rId3"/>
            </p:custDataLst>
          </p:nvPr>
        </p:nvSpPr>
        <p:spPr>
          <a:xfrm>
            <a:off x="172634" y="155759"/>
            <a:ext cx="7062619" cy="615553"/>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en-US" sz="2000" dirty="0"/>
              <a:t>Business implications of implementing the National Treasury directives</a:t>
            </a:r>
          </a:p>
        </p:txBody>
      </p:sp>
      <p:sp>
        <p:nvSpPr>
          <p:cNvPr id="56" name="TextBox 55"/>
          <p:cNvSpPr txBox="1">
            <a:spLocks/>
          </p:cNvSpPr>
          <p:nvPr>
            <p:custDataLst>
              <p:tags r:id="rId4"/>
            </p:custDataLst>
          </p:nvPr>
        </p:nvSpPr>
        <p:spPr>
          <a:xfrm>
            <a:off x="142728" y="1185266"/>
            <a:ext cx="747484" cy="2027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909"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a:buClr>
                <a:srgbClr val="004086"/>
              </a:buClr>
              <a:buFont typeface="Arial" pitchFamily="34" charset="0"/>
              <a:buNone/>
              <a:defRPr/>
            </a:pPr>
            <a:r>
              <a:rPr lang="en-US" sz="1200" b="1" kern="0" dirty="0">
                <a:solidFill>
                  <a:srgbClr val="003896"/>
                </a:solidFill>
              </a:rPr>
              <a:t>Station </a:t>
            </a:r>
            <a:endParaRPr lang="en-ZA" sz="1200" b="1" kern="0" dirty="0">
              <a:solidFill>
                <a:srgbClr val="003896"/>
              </a:solidFill>
            </a:endParaRPr>
          </a:p>
        </p:txBody>
      </p:sp>
      <p:sp>
        <p:nvSpPr>
          <p:cNvPr id="110" name="TextBox 109"/>
          <p:cNvSpPr txBox="1">
            <a:spLocks/>
          </p:cNvSpPr>
          <p:nvPr>
            <p:custDataLst>
              <p:tags r:id="rId5"/>
            </p:custDataLst>
          </p:nvPr>
        </p:nvSpPr>
        <p:spPr>
          <a:xfrm>
            <a:off x="6084168" y="980728"/>
            <a:ext cx="2232248" cy="2027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909"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a:buClr>
                <a:srgbClr val="004086"/>
              </a:buClr>
              <a:buFont typeface="Arial" pitchFamily="34" charset="0"/>
              <a:buNone/>
              <a:defRPr/>
            </a:pPr>
            <a:r>
              <a:rPr lang="en-US" sz="1200" b="1" kern="0" dirty="0" smtClean="0">
                <a:solidFill>
                  <a:srgbClr val="003896"/>
                </a:solidFill>
              </a:rPr>
              <a:t>Price </a:t>
            </a:r>
            <a:r>
              <a:rPr lang="en-ZA" sz="1200" b="1" kern="0" dirty="0" smtClean="0">
                <a:solidFill>
                  <a:srgbClr val="003896"/>
                </a:solidFill>
              </a:rPr>
              <a:t>variation</a:t>
            </a:r>
            <a:endParaRPr lang="en-US" sz="1200" b="1" kern="0" dirty="0" smtClean="0">
              <a:solidFill>
                <a:srgbClr val="003896"/>
              </a:solidFill>
            </a:endParaRPr>
          </a:p>
        </p:txBody>
      </p:sp>
      <p:sp>
        <p:nvSpPr>
          <p:cNvPr id="156" name="Rectangle 155"/>
          <p:cNvSpPr/>
          <p:nvPr>
            <p:custDataLst>
              <p:tags r:id="rId6"/>
            </p:custDataLst>
          </p:nvPr>
        </p:nvSpPr>
        <p:spPr>
          <a:xfrm>
            <a:off x="142723" y="1521088"/>
            <a:ext cx="756000" cy="2736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284" tIns="45644" rIns="91284" bIns="45644" rtlCol="0" anchor="ctr"/>
          <a:lstStyle/>
          <a:p>
            <a:pPr defTabSz="909084">
              <a:defRPr/>
            </a:pPr>
            <a:r>
              <a:rPr lang="en-US" sz="1200" b="1" dirty="0" smtClean="0">
                <a:solidFill>
                  <a:srgbClr val="FFFFFF"/>
                </a:solidFill>
              </a:rPr>
              <a:t>Arnot</a:t>
            </a:r>
            <a:endParaRPr lang="en-US" sz="1200" b="1" dirty="0">
              <a:solidFill>
                <a:srgbClr val="FFFFFF"/>
              </a:solidFill>
            </a:endParaRPr>
          </a:p>
        </p:txBody>
      </p:sp>
      <p:sp>
        <p:nvSpPr>
          <p:cNvPr id="45" name="TextBox 44"/>
          <p:cNvSpPr txBox="1">
            <a:spLocks/>
          </p:cNvSpPr>
          <p:nvPr>
            <p:custDataLst>
              <p:tags r:id="rId7"/>
            </p:custDataLst>
          </p:nvPr>
        </p:nvSpPr>
        <p:spPr>
          <a:xfrm>
            <a:off x="5112060" y="1000599"/>
            <a:ext cx="684076" cy="38741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909"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a:buClr>
                <a:srgbClr val="004086"/>
              </a:buClr>
              <a:buFont typeface="Arial" pitchFamily="34" charset="0"/>
              <a:buNone/>
              <a:defRPr/>
            </a:pPr>
            <a:r>
              <a:rPr lang="en-US" sz="1200" b="1" kern="0" dirty="0" smtClean="0">
                <a:solidFill>
                  <a:srgbClr val="003896"/>
                </a:solidFill>
              </a:rPr>
              <a:t>Tonnage required</a:t>
            </a:r>
            <a:endParaRPr lang="en-ZA" sz="1200" b="1" kern="0" dirty="0">
              <a:solidFill>
                <a:srgbClr val="003896"/>
              </a:solidFill>
            </a:endParaRPr>
          </a:p>
        </p:txBody>
      </p:sp>
      <p:sp>
        <p:nvSpPr>
          <p:cNvPr id="90" name="AutoShape 250"/>
          <p:cNvSpPr>
            <a:spLocks noChangeArrowheads="1"/>
          </p:cNvSpPr>
          <p:nvPr/>
        </p:nvSpPr>
        <p:spPr bwMode="auto">
          <a:xfrm>
            <a:off x="968619" y="1052736"/>
            <a:ext cx="2041798" cy="388173"/>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659" anchor="b">
            <a:spAutoFit/>
          </a:bodyPr>
          <a:lstStyle/>
          <a:p>
            <a:pPr>
              <a:defRPr/>
            </a:pPr>
            <a:r>
              <a:rPr lang="en-US" sz="1200" b="1" dirty="0" smtClean="0">
                <a:solidFill>
                  <a:srgbClr val="003896"/>
                </a:solidFill>
              </a:rPr>
              <a:t>National Treasury </a:t>
            </a:r>
          </a:p>
          <a:p>
            <a:pPr>
              <a:defRPr/>
            </a:pPr>
            <a:r>
              <a:rPr lang="en-US" sz="1200" b="1" dirty="0" smtClean="0">
                <a:solidFill>
                  <a:srgbClr val="003896"/>
                </a:solidFill>
              </a:rPr>
              <a:t>recommendation</a:t>
            </a:r>
            <a:endParaRPr lang="en-US" sz="1200" dirty="0">
              <a:solidFill>
                <a:srgbClr val="003896"/>
              </a:solidFill>
            </a:endParaRPr>
          </a:p>
        </p:txBody>
      </p:sp>
      <p:sp>
        <p:nvSpPr>
          <p:cNvPr id="93" name="AutoShape 250"/>
          <p:cNvSpPr>
            <a:spLocks noChangeArrowheads="1"/>
          </p:cNvSpPr>
          <p:nvPr/>
        </p:nvSpPr>
        <p:spPr bwMode="auto">
          <a:xfrm>
            <a:off x="2829199" y="1237402"/>
            <a:ext cx="2314601" cy="203507"/>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18659" anchor="b">
            <a:spAutoFit/>
          </a:bodyPr>
          <a:lstStyle/>
          <a:p>
            <a:pPr>
              <a:defRPr/>
            </a:pPr>
            <a:r>
              <a:rPr lang="en-US" sz="1200" b="1" dirty="0" smtClean="0">
                <a:solidFill>
                  <a:srgbClr val="003896"/>
                </a:solidFill>
              </a:rPr>
              <a:t>Eskom Action </a:t>
            </a:r>
            <a:r>
              <a:rPr lang="en-US" sz="1200" b="1" dirty="0">
                <a:solidFill>
                  <a:srgbClr val="003896"/>
                </a:solidFill>
              </a:rPr>
              <a:t>taken</a:t>
            </a:r>
            <a:endParaRPr lang="en-US" sz="1200" dirty="0">
              <a:solidFill>
                <a:srgbClr val="003896"/>
              </a:solidFill>
            </a:endParaRPr>
          </a:p>
        </p:txBody>
      </p:sp>
      <p:sp>
        <p:nvSpPr>
          <p:cNvPr id="94" name="TextBox 93"/>
          <p:cNvSpPr txBox="1">
            <a:spLocks/>
          </p:cNvSpPr>
          <p:nvPr/>
        </p:nvSpPr>
        <p:spPr>
          <a:xfrm>
            <a:off x="2896944" y="1523907"/>
            <a:ext cx="1948479" cy="100027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buClr>
                <a:srgbClr val="897966"/>
              </a:buClr>
              <a:defRPr/>
            </a:pPr>
            <a:r>
              <a:rPr lang="en-GB" sz="1300" dirty="0" smtClean="0">
                <a:solidFill>
                  <a:srgbClr val="003896"/>
                </a:solidFill>
              </a:rPr>
              <a:t>Issued closed RFP</a:t>
            </a:r>
          </a:p>
          <a:p>
            <a:pPr lvl="1">
              <a:buClr>
                <a:srgbClr val="897966"/>
              </a:buClr>
              <a:defRPr/>
            </a:pPr>
            <a:r>
              <a:rPr lang="en-GB" sz="1300" dirty="0" smtClean="0">
                <a:solidFill>
                  <a:srgbClr val="003896"/>
                </a:solidFill>
              </a:rPr>
              <a:t>3 responses received and 2 shortlisted</a:t>
            </a:r>
          </a:p>
          <a:p>
            <a:pPr lvl="1">
              <a:buClr>
                <a:srgbClr val="897966"/>
              </a:buClr>
              <a:defRPr/>
            </a:pPr>
            <a:r>
              <a:rPr lang="en-GB" sz="1300" dirty="0" smtClean="0">
                <a:solidFill>
                  <a:srgbClr val="003896"/>
                </a:solidFill>
              </a:rPr>
              <a:t>NT outcomes of verification outstanding</a:t>
            </a:r>
            <a:endParaRPr lang="en-ZA" sz="1300" dirty="0">
              <a:solidFill>
                <a:srgbClr val="003896"/>
              </a:solidFill>
            </a:endParaRPr>
          </a:p>
        </p:txBody>
      </p:sp>
      <p:sp>
        <p:nvSpPr>
          <p:cNvPr id="95" name="TextBox 94"/>
          <p:cNvSpPr txBox="1">
            <a:spLocks/>
          </p:cNvSpPr>
          <p:nvPr/>
        </p:nvSpPr>
        <p:spPr>
          <a:xfrm>
            <a:off x="2896944" y="2732727"/>
            <a:ext cx="2084987" cy="40011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buClr>
                <a:srgbClr val="897966"/>
              </a:buClr>
              <a:defRPr/>
            </a:pPr>
            <a:r>
              <a:rPr lang="en-GB" sz="1300" dirty="0" smtClean="0">
                <a:solidFill>
                  <a:srgbClr val="003896"/>
                </a:solidFill>
              </a:rPr>
              <a:t>Meeting scheduled for 30/31 May 2017</a:t>
            </a:r>
            <a:endParaRPr lang="en-ZA" sz="1300" dirty="0">
              <a:solidFill>
                <a:srgbClr val="003896"/>
              </a:solidFill>
            </a:endParaRPr>
          </a:p>
        </p:txBody>
      </p:sp>
      <p:sp>
        <p:nvSpPr>
          <p:cNvPr id="96" name="TextBox 95"/>
          <p:cNvSpPr txBox="1">
            <a:spLocks/>
          </p:cNvSpPr>
          <p:nvPr/>
        </p:nvSpPr>
        <p:spPr>
          <a:xfrm>
            <a:off x="2896944" y="3724870"/>
            <a:ext cx="2084987" cy="800219"/>
          </a:xfrm>
          <a:prstGeom prst="rect">
            <a:avLst/>
          </a:prstGeom>
          <a:noFill/>
          <a:ln w="9525">
            <a:noFill/>
            <a:miter lim="800000"/>
            <a:headEnd/>
            <a:tailEnd/>
          </a:ln>
          <a:effectLs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buClr>
                <a:srgbClr val="897966"/>
              </a:buClr>
              <a:defRPr/>
            </a:pPr>
            <a:r>
              <a:rPr lang="en-US" sz="1300" dirty="0" smtClean="0">
                <a:solidFill>
                  <a:srgbClr val="003896"/>
                </a:solidFill>
              </a:rPr>
              <a:t>Modification of Exxaro NBC contract underway for Arnot and Tutuka supply</a:t>
            </a:r>
            <a:endParaRPr lang="en-ZA" sz="1300" dirty="0">
              <a:solidFill>
                <a:srgbClr val="003896"/>
              </a:solidFill>
            </a:endParaRPr>
          </a:p>
        </p:txBody>
      </p:sp>
      <p:sp>
        <p:nvSpPr>
          <p:cNvPr id="97" name="TextBox 96"/>
          <p:cNvSpPr txBox="1">
            <a:spLocks/>
          </p:cNvSpPr>
          <p:nvPr/>
        </p:nvSpPr>
        <p:spPr>
          <a:xfrm>
            <a:off x="2896944" y="4943442"/>
            <a:ext cx="2084987" cy="140038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buClr>
                <a:srgbClr val="897966"/>
              </a:buClr>
              <a:defRPr/>
            </a:pPr>
            <a:r>
              <a:rPr lang="en-US" sz="1300" dirty="0">
                <a:solidFill>
                  <a:srgbClr val="003896"/>
                </a:solidFill>
              </a:rPr>
              <a:t>6 potential suppliers responded and are currently undergoing technical </a:t>
            </a:r>
            <a:r>
              <a:rPr lang="en-US" sz="1300" dirty="0" smtClean="0">
                <a:solidFill>
                  <a:srgbClr val="003896"/>
                </a:solidFill>
              </a:rPr>
              <a:t>evaluation</a:t>
            </a:r>
          </a:p>
          <a:p>
            <a:pPr lvl="1">
              <a:buClr>
                <a:srgbClr val="897966"/>
              </a:buClr>
              <a:defRPr/>
            </a:pPr>
            <a:r>
              <a:rPr lang="en-US" sz="1300" dirty="0" smtClean="0">
                <a:solidFill>
                  <a:srgbClr val="003896"/>
                </a:solidFill>
              </a:rPr>
              <a:t>Eskom awaiting National Treasury response on Brakfontein extension</a:t>
            </a:r>
            <a:endParaRPr lang="en-ZA" sz="1428" dirty="0">
              <a:solidFill>
                <a:srgbClr val="003896"/>
              </a:solidFill>
            </a:endParaRPr>
          </a:p>
        </p:txBody>
      </p:sp>
      <p:sp>
        <p:nvSpPr>
          <p:cNvPr id="98" name="TextBox 97"/>
          <p:cNvSpPr txBox="1">
            <a:spLocks/>
          </p:cNvSpPr>
          <p:nvPr/>
        </p:nvSpPr>
        <p:spPr>
          <a:xfrm>
            <a:off x="956991" y="1523907"/>
            <a:ext cx="1708864" cy="60016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buClr>
                <a:srgbClr val="897966"/>
              </a:buClr>
              <a:defRPr/>
            </a:pPr>
            <a:r>
              <a:rPr lang="en-GB" sz="1300" dirty="0" smtClean="0">
                <a:solidFill>
                  <a:srgbClr val="003896"/>
                </a:solidFill>
              </a:rPr>
              <a:t>Declined request</a:t>
            </a:r>
          </a:p>
          <a:p>
            <a:pPr lvl="1">
              <a:buClr>
                <a:srgbClr val="897966"/>
              </a:buClr>
              <a:defRPr/>
            </a:pPr>
            <a:r>
              <a:rPr lang="en-GB" sz="1300" dirty="0">
                <a:solidFill>
                  <a:srgbClr val="003896"/>
                </a:solidFill>
              </a:rPr>
              <a:t>Issue a closed RFP to 4 </a:t>
            </a:r>
            <a:r>
              <a:rPr lang="en-GB" sz="1300" dirty="0" smtClean="0">
                <a:solidFill>
                  <a:srgbClr val="003896"/>
                </a:solidFill>
              </a:rPr>
              <a:t>suppliers</a:t>
            </a:r>
            <a:endParaRPr lang="en-ZA" sz="1300" dirty="0">
              <a:solidFill>
                <a:srgbClr val="003896"/>
              </a:solidFill>
            </a:endParaRPr>
          </a:p>
        </p:txBody>
      </p:sp>
      <p:sp>
        <p:nvSpPr>
          <p:cNvPr id="99" name="TextBox 98"/>
          <p:cNvSpPr txBox="1">
            <a:spLocks/>
          </p:cNvSpPr>
          <p:nvPr/>
        </p:nvSpPr>
        <p:spPr>
          <a:xfrm>
            <a:off x="956991" y="2628781"/>
            <a:ext cx="1708864" cy="100027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buClr>
                <a:srgbClr val="897966"/>
              </a:buClr>
              <a:defRPr/>
            </a:pPr>
            <a:r>
              <a:rPr lang="en-GB" sz="1300" b="1" dirty="0" smtClean="0">
                <a:solidFill>
                  <a:srgbClr val="003896"/>
                </a:solidFill>
              </a:rPr>
              <a:t>Exxaro Coal Negotiation Team invited to a meeting by National Treasury </a:t>
            </a:r>
            <a:endParaRPr lang="en-ZA" sz="1300" b="1" dirty="0">
              <a:solidFill>
                <a:srgbClr val="003896"/>
              </a:solidFill>
            </a:endParaRPr>
          </a:p>
        </p:txBody>
      </p:sp>
      <p:sp>
        <p:nvSpPr>
          <p:cNvPr id="100" name="TextBox 99"/>
          <p:cNvSpPr txBox="1">
            <a:spLocks/>
          </p:cNvSpPr>
          <p:nvPr/>
        </p:nvSpPr>
        <p:spPr>
          <a:xfrm>
            <a:off x="956991" y="3724870"/>
            <a:ext cx="1708864" cy="100027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buClr>
                <a:srgbClr val="897966"/>
              </a:buClr>
              <a:defRPr/>
            </a:pPr>
            <a:r>
              <a:rPr lang="en-GB" sz="1300" dirty="0" smtClean="0">
                <a:solidFill>
                  <a:srgbClr val="003896"/>
                </a:solidFill>
              </a:rPr>
              <a:t>Request supply from Exxaro and other suppliers at stipulated price for 6 months</a:t>
            </a:r>
            <a:endParaRPr lang="en-ZA" sz="1300" dirty="0">
              <a:solidFill>
                <a:srgbClr val="003896"/>
              </a:solidFill>
            </a:endParaRPr>
          </a:p>
        </p:txBody>
      </p:sp>
      <p:sp>
        <p:nvSpPr>
          <p:cNvPr id="101" name="TextBox 100"/>
          <p:cNvSpPr txBox="1">
            <a:spLocks/>
          </p:cNvSpPr>
          <p:nvPr/>
        </p:nvSpPr>
        <p:spPr>
          <a:xfrm>
            <a:off x="956991" y="4943442"/>
            <a:ext cx="1708864" cy="80021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buClr>
                <a:srgbClr val="897966"/>
              </a:buClr>
              <a:defRPr/>
            </a:pPr>
            <a:r>
              <a:rPr lang="en-GB" sz="1300" dirty="0" smtClean="0">
                <a:solidFill>
                  <a:srgbClr val="003896"/>
                </a:solidFill>
              </a:rPr>
              <a:t>Approval granted</a:t>
            </a:r>
          </a:p>
          <a:p>
            <a:pPr lvl="1">
              <a:buClr>
                <a:srgbClr val="897966"/>
              </a:buClr>
              <a:defRPr/>
            </a:pPr>
            <a:r>
              <a:rPr lang="en-US" sz="1300" dirty="0" smtClean="0">
                <a:solidFill>
                  <a:srgbClr val="003896"/>
                </a:solidFill>
              </a:rPr>
              <a:t>Suppliers </a:t>
            </a:r>
            <a:r>
              <a:rPr lang="en-US" sz="1300" dirty="0">
                <a:solidFill>
                  <a:srgbClr val="003896"/>
                </a:solidFill>
              </a:rPr>
              <a:t>should be contracted at the same rates</a:t>
            </a:r>
            <a:endParaRPr lang="en-ZA" sz="1300" dirty="0">
              <a:solidFill>
                <a:srgbClr val="003896"/>
              </a:solidFill>
            </a:endParaRPr>
          </a:p>
        </p:txBody>
      </p:sp>
      <p:sp>
        <p:nvSpPr>
          <p:cNvPr id="102" name="Rectangle 101"/>
          <p:cNvSpPr/>
          <p:nvPr>
            <p:custDataLst>
              <p:tags r:id="rId8"/>
            </p:custDataLst>
          </p:nvPr>
        </p:nvSpPr>
        <p:spPr>
          <a:xfrm>
            <a:off x="142723" y="4945359"/>
            <a:ext cx="756000" cy="1435969"/>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284" tIns="45644" rIns="91284" bIns="45644" rtlCol="0" anchor="ctr"/>
          <a:lstStyle/>
          <a:p>
            <a:pPr defTabSz="909084">
              <a:defRPr/>
            </a:pPr>
            <a:r>
              <a:rPr lang="en-US" sz="1200" b="1" dirty="0" smtClean="0">
                <a:solidFill>
                  <a:srgbClr val="FFFFFF"/>
                </a:solidFill>
              </a:rPr>
              <a:t>Majuba</a:t>
            </a:r>
            <a:endParaRPr lang="en-US" sz="1200" b="1" dirty="0">
              <a:solidFill>
                <a:srgbClr val="FFFFFF"/>
              </a:solidFill>
            </a:endParaRPr>
          </a:p>
        </p:txBody>
      </p:sp>
      <p:sp>
        <p:nvSpPr>
          <p:cNvPr id="106" name="TextBox 105"/>
          <p:cNvSpPr txBox="1">
            <a:spLocks/>
          </p:cNvSpPr>
          <p:nvPr>
            <p:custDataLst>
              <p:tags r:id="rId9"/>
            </p:custDataLst>
          </p:nvPr>
        </p:nvSpPr>
        <p:spPr>
          <a:xfrm>
            <a:off x="6084168" y="1194307"/>
            <a:ext cx="2232248" cy="2027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909"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a:buClr>
                <a:srgbClr val="004086"/>
              </a:buClr>
              <a:buFont typeface="Arial" pitchFamily="34" charset="0"/>
              <a:buNone/>
              <a:defRPr/>
            </a:pPr>
            <a:r>
              <a:rPr lang="en-US" sz="1200" b="1" kern="0" dirty="0" smtClean="0">
                <a:solidFill>
                  <a:srgbClr val="003896"/>
                </a:solidFill>
              </a:rPr>
              <a:t>Pre NT	Post NT</a:t>
            </a:r>
          </a:p>
        </p:txBody>
      </p:sp>
      <p:sp>
        <p:nvSpPr>
          <p:cNvPr id="107" name="TextBox 106"/>
          <p:cNvSpPr txBox="1">
            <a:spLocks/>
          </p:cNvSpPr>
          <p:nvPr>
            <p:custDataLst>
              <p:tags r:id="rId10"/>
            </p:custDataLst>
          </p:nvPr>
        </p:nvSpPr>
        <p:spPr>
          <a:xfrm>
            <a:off x="7884368" y="1185265"/>
            <a:ext cx="684076" cy="2027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909"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a:buClr>
                <a:srgbClr val="004086"/>
              </a:buClr>
              <a:buFont typeface="Arial" pitchFamily="34" charset="0"/>
              <a:buNone/>
              <a:defRPr/>
            </a:pPr>
            <a:r>
              <a:rPr lang="en-US" sz="1200" b="1" kern="0" dirty="0" smtClean="0">
                <a:solidFill>
                  <a:srgbClr val="003896"/>
                </a:solidFill>
              </a:rPr>
              <a:t>Concern</a:t>
            </a:r>
            <a:endParaRPr lang="en-ZA" sz="1200" b="1" kern="0" dirty="0">
              <a:solidFill>
                <a:srgbClr val="003896"/>
              </a:solidFill>
            </a:endParaRPr>
          </a:p>
        </p:txBody>
      </p:sp>
      <p:sp>
        <p:nvSpPr>
          <p:cNvPr id="108" name="TextBox 107"/>
          <p:cNvSpPr txBox="1">
            <a:spLocks/>
          </p:cNvSpPr>
          <p:nvPr/>
        </p:nvSpPr>
        <p:spPr>
          <a:xfrm>
            <a:off x="7839183" y="1523907"/>
            <a:ext cx="1269321" cy="73866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buClr>
                <a:srgbClr val="897966"/>
              </a:buClr>
              <a:defRPr/>
            </a:pPr>
            <a:r>
              <a:rPr lang="en-ZA" sz="1200" dirty="0">
                <a:solidFill>
                  <a:srgbClr val="003896"/>
                </a:solidFill>
              </a:rPr>
              <a:t>Security of supply due to time delay </a:t>
            </a:r>
          </a:p>
          <a:p>
            <a:pPr marL="1552" lvl="1" indent="0">
              <a:buClr>
                <a:srgbClr val="897966"/>
              </a:buClr>
              <a:buFont typeface="Arial" pitchFamily="34" charset="0"/>
              <a:buNone/>
              <a:defRPr/>
            </a:pPr>
            <a:endParaRPr lang="en-ZA" sz="1200" dirty="0">
              <a:solidFill>
                <a:srgbClr val="003896"/>
              </a:solidFill>
            </a:endParaRPr>
          </a:p>
        </p:txBody>
      </p:sp>
      <p:sp>
        <p:nvSpPr>
          <p:cNvPr id="109" name="TextBox 108"/>
          <p:cNvSpPr txBox="1">
            <a:spLocks/>
          </p:cNvSpPr>
          <p:nvPr/>
        </p:nvSpPr>
        <p:spPr>
          <a:xfrm>
            <a:off x="7839183" y="2628781"/>
            <a:ext cx="1269321" cy="55399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buClr>
                <a:srgbClr val="897966"/>
              </a:buClr>
              <a:defRPr/>
            </a:pPr>
            <a:r>
              <a:rPr lang="en-ZA" sz="1200" dirty="0">
                <a:solidFill>
                  <a:srgbClr val="003896"/>
                </a:solidFill>
              </a:rPr>
              <a:t>Security of </a:t>
            </a:r>
            <a:r>
              <a:rPr lang="en-ZA" sz="1200" dirty="0" smtClean="0">
                <a:solidFill>
                  <a:srgbClr val="003896"/>
                </a:solidFill>
              </a:rPr>
              <a:t>supply risk due to time delay </a:t>
            </a:r>
            <a:endParaRPr lang="en-ZA" sz="1200" dirty="0">
              <a:solidFill>
                <a:srgbClr val="003896"/>
              </a:solidFill>
            </a:endParaRPr>
          </a:p>
        </p:txBody>
      </p:sp>
      <p:sp>
        <p:nvSpPr>
          <p:cNvPr id="111" name="TextBox 110"/>
          <p:cNvSpPr txBox="1">
            <a:spLocks/>
          </p:cNvSpPr>
          <p:nvPr/>
        </p:nvSpPr>
        <p:spPr>
          <a:xfrm>
            <a:off x="7839183" y="3724870"/>
            <a:ext cx="1269321" cy="55399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buClr>
                <a:srgbClr val="897966"/>
              </a:buClr>
              <a:defRPr/>
            </a:pPr>
            <a:r>
              <a:rPr lang="en-US" sz="1200" dirty="0">
                <a:solidFill>
                  <a:srgbClr val="003896"/>
                </a:solidFill>
              </a:rPr>
              <a:t>Security of </a:t>
            </a:r>
            <a:r>
              <a:rPr lang="en-US" sz="1200" dirty="0" smtClean="0">
                <a:solidFill>
                  <a:srgbClr val="003896"/>
                </a:solidFill>
              </a:rPr>
              <a:t>supply</a:t>
            </a:r>
            <a:r>
              <a:rPr lang="en-ZA" sz="1200" dirty="0">
                <a:solidFill>
                  <a:srgbClr val="003896"/>
                </a:solidFill>
              </a:rPr>
              <a:t> due to time delay </a:t>
            </a:r>
          </a:p>
        </p:txBody>
      </p:sp>
      <p:sp>
        <p:nvSpPr>
          <p:cNvPr id="113" name="TextBox 112"/>
          <p:cNvSpPr txBox="1">
            <a:spLocks/>
          </p:cNvSpPr>
          <p:nvPr/>
        </p:nvSpPr>
        <p:spPr>
          <a:xfrm>
            <a:off x="7839183" y="4966717"/>
            <a:ext cx="1269321" cy="184665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buClr>
                <a:srgbClr val="897966"/>
              </a:buClr>
              <a:defRPr/>
            </a:pPr>
            <a:r>
              <a:rPr lang="en-US" sz="1200" dirty="0" smtClean="0">
                <a:solidFill>
                  <a:srgbClr val="003896"/>
                </a:solidFill>
              </a:rPr>
              <a:t>Security </a:t>
            </a:r>
            <a:r>
              <a:rPr lang="en-US" sz="1200" dirty="0">
                <a:solidFill>
                  <a:srgbClr val="003896"/>
                </a:solidFill>
              </a:rPr>
              <a:t>of </a:t>
            </a:r>
            <a:r>
              <a:rPr lang="en-US" sz="1200" dirty="0" smtClean="0">
                <a:solidFill>
                  <a:srgbClr val="003896"/>
                </a:solidFill>
              </a:rPr>
              <a:t>supply </a:t>
            </a:r>
            <a:r>
              <a:rPr lang="en-ZA" sz="1200" dirty="0">
                <a:solidFill>
                  <a:srgbClr val="003896"/>
                </a:solidFill>
              </a:rPr>
              <a:t>due to time delay </a:t>
            </a:r>
            <a:endParaRPr lang="en-US" sz="1200" dirty="0" smtClean="0">
              <a:solidFill>
                <a:srgbClr val="003896"/>
              </a:solidFill>
            </a:endParaRPr>
          </a:p>
          <a:p>
            <a:pPr lvl="1">
              <a:buClr>
                <a:srgbClr val="897966"/>
              </a:buClr>
              <a:defRPr/>
            </a:pPr>
            <a:r>
              <a:rPr lang="en-US" sz="1200" dirty="0" smtClean="0">
                <a:solidFill>
                  <a:srgbClr val="003896"/>
                </a:solidFill>
              </a:rPr>
              <a:t>R266.48m additional cost due to delay in Brakfontein extension approval</a:t>
            </a:r>
          </a:p>
          <a:p>
            <a:pPr lvl="1">
              <a:buClr>
                <a:srgbClr val="897966"/>
              </a:buClr>
              <a:defRPr/>
            </a:pPr>
            <a:endParaRPr lang="en-ZA" sz="1200" dirty="0">
              <a:solidFill>
                <a:srgbClr val="003896"/>
              </a:solidFill>
            </a:endParaRPr>
          </a:p>
        </p:txBody>
      </p:sp>
      <p:sp>
        <p:nvSpPr>
          <p:cNvPr id="115" name="TextBox 114"/>
          <p:cNvSpPr txBox="1">
            <a:spLocks/>
          </p:cNvSpPr>
          <p:nvPr>
            <p:custDataLst>
              <p:tags r:id="rId11"/>
            </p:custDataLst>
          </p:nvPr>
        </p:nvSpPr>
        <p:spPr>
          <a:xfrm>
            <a:off x="5107796" y="1523907"/>
            <a:ext cx="684076" cy="2027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909"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a:buClr>
                <a:srgbClr val="004086"/>
              </a:buClr>
              <a:buFont typeface="Arial" pitchFamily="34" charset="0"/>
              <a:buNone/>
              <a:defRPr/>
            </a:pPr>
            <a:r>
              <a:rPr lang="en-US" sz="1200" kern="0" dirty="0" smtClean="0">
                <a:solidFill>
                  <a:srgbClr val="003896"/>
                </a:solidFill>
              </a:rPr>
              <a:t>1.5Mt</a:t>
            </a:r>
            <a:endParaRPr lang="en-ZA" sz="1200" kern="0" dirty="0">
              <a:solidFill>
                <a:srgbClr val="003896"/>
              </a:solidFill>
            </a:endParaRPr>
          </a:p>
        </p:txBody>
      </p:sp>
      <p:sp>
        <p:nvSpPr>
          <p:cNvPr id="117" name="TextBox 116"/>
          <p:cNvSpPr txBox="1">
            <a:spLocks/>
          </p:cNvSpPr>
          <p:nvPr>
            <p:custDataLst>
              <p:tags r:id="rId12"/>
            </p:custDataLst>
          </p:nvPr>
        </p:nvSpPr>
        <p:spPr>
          <a:xfrm>
            <a:off x="6035169" y="1523907"/>
            <a:ext cx="684076" cy="2027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909"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a:buClr>
                <a:srgbClr val="004086"/>
              </a:buClr>
              <a:buFont typeface="Arial" pitchFamily="34" charset="0"/>
              <a:buNone/>
              <a:defRPr/>
            </a:pPr>
            <a:r>
              <a:rPr lang="en-US" sz="1200" kern="0" dirty="0" smtClean="0">
                <a:solidFill>
                  <a:srgbClr val="003896"/>
                </a:solidFill>
              </a:rPr>
              <a:t>R852m</a:t>
            </a:r>
            <a:endParaRPr lang="en-ZA" sz="1200" kern="0" dirty="0">
              <a:solidFill>
                <a:srgbClr val="003896"/>
              </a:solidFill>
            </a:endParaRPr>
          </a:p>
        </p:txBody>
      </p:sp>
      <p:sp>
        <p:nvSpPr>
          <p:cNvPr id="120" name="TextBox 119"/>
          <p:cNvSpPr txBox="1">
            <a:spLocks/>
          </p:cNvSpPr>
          <p:nvPr>
            <p:custDataLst>
              <p:tags r:id="rId13"/>
            </p:custDataLst>
          </p:nvPr>
        </p:nvSpPr>
        <p:spPr>
          <a:xfrm>
            <a:off x="6912260" y="1523907"/>
            <a:ext cx="684076" cy="38741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909"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a:buClr>
                <a:srgbClr val="004086"/>
              </a:buClr>
              <a:buFont typeface="Arial" pitchFamily="34" charset="0"/>
              <a:buNone/>
              <a:defRPr/>
            </a:pPr>
            <a:r>
              <a:rPr lang="en-US" sz="1200" kern="0" dirty="0" smtClean="0">
                <a:solidFill>
                  <a:srgbClr val="003896"/>
                </a:solidFill>
              </a:rPr>
              <a:t>R3.9bn</a:t>
            </a:r>
          </a:p>
          <a:p>
            <a:pPr marL="1552" lvl="1" indent="0">
              <a:buClr>
                <a:srgbClr val="004086"/>
              </a:buClr>
              <a:buFont typeface="Arial" pitchFamily="34" charset="0"/>
              <a:buNone/>
              <a:defRPr/>
            </a:pPr>
            <a:r>
              <a:rPr lang="en-US" sz="1200" kern="0" dirty="0" smtClean="0">
                <a:solidFill>
                  <a:srgbClr val="003896"/>
                </a:solidFill>
              </a:rPr>
              <a:t>(8.8Mt)</a:t>
            </a:r>
            <a:endParaRPr lang="en-ZA" sz="1200" kern="0" dirty="0">
              <a:solidFill>
                <a:srgbClr val="003896"/>
              </a:solidFill>
            </a:endParaRPr>
          </a:p>
        </p:txBody>
      </p:sp>
      <p:sp>
        <p:nvSpPr>
          <p:cNvPr id="121" name="TextBox 120"/>
          <p:cNvSpPr txBox="1">
            <a:spLocks/>
          </p:cNvSpPr>
          <p:nvPr>
            <p:custDataLst>
              <p:tags r:id="rId14"/>
            </p:custDataLst>
          </p:nvPr>
        </p:nvSpPr>
        <p:spPr>
          <a:xfrm>
            <a:off x="5107796" y="4943442"/>
            <a:ext cx="684076" cy="2027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909"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a:buClr>
                <a:srgbClr val="004086"/>
              </a:buClr>
              <a:buFont typeface="Arial" pitchFamily="34" charset="0"/>
              <a:buNone/>
              <a:defRPr/>
            </a:pPr>
            <a:r>
              <a:rPr lang="en-US" sz="1200" kern="0" dirty="0" smtClean="0">
                <a:solidFill>
                  <a:srgbClr val="003896"/>
                </a:solidFill>
              </a:rPr>
              <a:t>1.2Mt</a:t>
            </a:r>
            <a:endParaRPr lang="en-ZA" sz="1200" kern="0" dirty="0">
              <a:solidFill>
                <a:srgbClr val="003896"/>
              </a:solidFill>
            </a:endParaRPr>
          </a:p>
        </p:txBody>
      </p:sp>
      <p:sp>
        <p:nvSpPr>
          <p:cNvPr id="122" name="TextBox 121"/>
          <p:cNvSpPr txBox="1">
            <a:spLocks/>
          </p:cNvSpPr>
          <p:nvPr>
            <p:custDataLst>
              <p:tags r:id="rId15"/>
            </p:custDataLst>
          </p:nvPr>
        </p:nvSpPr>
        <p:spPr>
          <a:xfrm>
            <a:off x="6035169" y="4943442"/>
            <a:ext cx="684076" cy="2027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909"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a:buClr>
                <a:srgbClr val="004086"/>
              </a:buClr>
              <a:buFont typeface="Arial" pitchFamily="34" charset="0"/>
              <a:buNone/>
              <a:defRPr/>
            </a:pPr>
            <a:r>
              <a:rPr lang="en-US" sz="1200" kern="0" dirty="0" smtClean="0">
                <a:solidFill>
                  <a:srgbClr val="003896"/>
                </a:solidFill>
              </a:rPr>
              <a:t>R655m</a:t>
            </a:r>
            <a:endParaRPr lang="en-ZA" sz="1200" kern="0" dirty="0">
              <a:solidFill>
                <a:srgbClr val="003896"/>
              </a:solidFill>
            </a:endParaRPr>
          </a:p>
        </p:txBody>
      </p:sp>
      <p:sp>
        <p:nvSpPr>
          <p:cNvPr id="123" name="TextBox 122"/>
          <p:cNvSpPr txBox="1">
            <a:spLocks/>
          </p:cNvSpPr>
          <p:nvPr>
            <p:custDataLst>
              <p:tags r:id="rId16"/>
            </p:custDataLst>
          </p:nvPr>
        </p:nvSpPr>
        <p:spPr>
          <a:xfrm>
            <a:off x="6912260" y="4943442"/>
            <a:ext cx="684076" cy="2027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909"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a:buClr>
                <a:srgbClr val="004086"/>
              </a:buClr>
              <a:buFont typeface="Arial" pitchFamily="34" charset="0"/>
              <a:buNone/>
              <a:defRPr/>
            </a:pPr>
            <a:r>
              <a:rPr lang="en-US" sz="1200" kern="0" dirty="0" smtClean="0">
                <a:solidFill>
                  <a:srgbClr val="003896"/>
                </a:solidFill>
              </a:rPr>
              <a:t>R742m</a:t>
            </a:r>
            <a:endParaRPr lang="en-ZA" sz="1200" kern="0" dirty="0">
              <a:solidFill>
                <a:srgbClr val="003896"/>
              </a:solidFill>
            </a:endParaRPr>
          </a:p>
        </p:txBody>
      </p:sp>
      <p:sp>
        <p:nvSpPr>
          <p:cNvPr id="131" name="TextBox 130"/>
          <p:cNvSpPr txBox="1">
            <a:spLocks/>
          </p:cNvSpPr>
          <p:nvPr>
            <p:custDataLst>
              <p:tags r:id="rId17"/>
            </p:custDataLst>
          </p:nvPr>
        </p:nvSpPr>
        <p:spPr>
          <a:xfrm>
            <a:off x="5107796" y="3724870"/>
            <a:ext cx="684076" cy="2027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909"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a:buClr>
                <a:srgbClr val="004086"/>
              </a:buClr>
              <a:buFont typeface="Arial" pitchFamily="34" charset="0"/>
              <a:buNone/>
              <a:defRPr/>
            </a:pPr>
            <a:r>
              <a:rPr lang="en-US" sz="1200" kern="0" dirty="0" smtClean="0">
                <a:solidFill>
                  <a:srgbClr val="003896"/>
                </a:solidFill>
              </a:rPr>
              <a:t>2.9Mt</a:t>
            </a:r>
            <a:endParaRPr lang="en-ZA" sz="1200" kern="0" dirty="0">
              <a:solidFill>
                <a:srgbClr val="003896"/>
              </a:solidFill>
            </a:endParaRPr>
          </a:p>
        </p:txBody>
      </p:sp>
      <p:sp>
        <p:nvSpPr>
          <p:cNvPr id="132" name="TextBox 131"/>
          <p:cNvSpPr txBox="1">
            <a:spLocks/>
          </p:cNvSpPr>
          <p:nvPr>
            <p:custDataLst>
              <p:tags r:id="rId18"/>
            </p:custDataLst>
          </p:nvPr>
        </p:nvSpPr>
        <p:spPr>
          <a:xfrm>
            <a:off x="6035169" y="3724870"/>
            <a:ext cx="684076" cy="2027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909"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a:buClr>
                <a:srgbClr val="004086"/>
              </a:buClr>
              <a:buFont typeface="Arial" pitchFamily="34" charset="0"/>
              <a:buNone/>
              <a:defRPr/>
            </a:pPr>
            <a:r>
              <a:rPr lang="en-US" sz="1200" kern="0" dirty="0" smtClean="0">
                <a:solidFill>
                  <a:srgbClr val="003896"/>
                </a:solidFill>
              </a:rPr>
              <a:t>R1.3bn</a:t>
            </a:r>
            <a:endParaRPr lang="en-ZA" sz="1200" kern="0" dirty="0">
              <a:solidFill>
                <a:srgbClr val="003896"/>
              </a:solidFill>
            </a:endParaRPr>
          </a:p>
        </p:txBody>
      </p:sp>
      <p:sp>
        <p:nvSpPr>
          <p:cNvPr id="133" name="TextBox 132"/>
          <p:cNvSpPr txBox="1">
            <a:spLocks/>
          </p:cNvSpPr>
          <p:nvPr>
            <p:custDataLst>
              <p:tags r:id="rId19"/>
            </p:custDataLst>
          </p:nvPr>
        </p:nvSpPr>
        <p:spPr>
          <a:xfrm>
            <a:off x="6912260" y="3724870"/>
            <a:ext cx="684076" cy="38741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909"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a:buClr>
                <a:srgbClr val="004086"/>
              </a:buClr>
              <a:buFont typeface="Arial" pitchFamily="34" charset="0"/>
              <a:buNone/>
              <a:defRPr/>
            </a:pPr>
            <a:r>
              <a:rPr lang="en-US" sz="1200" kern="0" dirty="0" smtClean="0">
                <a:solidFill>
                  <a:srgbClr val="003896"/>
                </a:solidFill>
              </a:rPr>
              <a:t>R396m</a:t>
            </a:r>
          </a:p>
          <a:p>
            <a:pPr marL="1552" lvl="1" indent="0">
              <a:buClr>
                <a:srgbClr val="004086"/>
              </a:buClr>
              <a:buFont typeface="Arial" pitchFamily="34" charset="0"/>
              <a:buNone/>
              <a:defRPr/>
            </a:pPr>
            <a:r>
              <a:rPr lang="en-US" sz="1200" kern="0" dirty="0" smtClean="0">
                <a:solidFill>
                  <a:srgbClr val="003896"/>
                </a:solidFill>
              </a:rPr>
              <a:t>(1Mt)</a:t>
            </a:r>
            <a:endParaRPr lang="en-ZA" sz="1200" kern="0" dirty="0">
              <a:solidFill>
                <a:srgbClr val="003896"/>
              </a:solidFill>
            </a:endParaRPr>
          </a:p>
        </p:txBody>
      </p:sp>
      <p:cxnSp>
        <p:nvCxnSpPr>
          <p:cNvPr id="41" name="Straight Connector 40"/>
          <p:cNvCxnSpPr/>
          <p:nvPr>
            <p:custDataLst>
              <p:tags r:id="rId20"/>
            </p:custDataLst>
          </p:nvPr>
        </p:nvCxnSpPr>
        <p:spPr>
          <a:xfrm>
            <a:off x="162244" y="4871434"/>
            <a:ext cx="8851060" cy="0"/>
          </a:xfrm>
          <a:prstGeom prst="line">
            <a:avLst/>
          </a:prstGeom>
          <a:ln>
            <a:solidFill>
              <a:schemeClr val="tx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045961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p:extLst/>
          </p:nvPr>
        </p:nvGraphicFramePr>
        <p:xfrm>
          <a:off x="8" y="0"/>
          <a:ext cx="158750" cy="158750"/>
        </p:xfrm>
        <a:graphic>
          <a:graphicData uri="http://schemas.openxmlformats.org/presentationml/2006/ole">
            <p:oleObj spid="_x0000_s149652" name="think-cell Slide" r:id="rId25" imgW="360" imgH="360" progId="">
              <p:embed/>
            </p:oleObj>
          </a:graphicData>
        </a:graphic>
      </p:graphicFrame>
      <p:cxnSp>
        <p:nvCxnSpPr>
          <p:cNvPr id="50" name="Straight Connector 49"/>
          <p:cNvCxnSpPr/>
          <p:nvPr>
            <p:custDataLst>
              <p:tags r:id="rId2"/>
            </p:custDataLst>
          </p:nvPr>
        </p:nvCxnSpPr>
        <p:spPr>
          <a:xfrm>
            <a:off x="-36512" y="1464040"/>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custDataLst>
              <p:tags r:id="rId3"/>
            </p:custDataLst>
          </p:nvPr>
        </p:nvSpPr>
        <p:spPr>
          <a:xfrm>
            <a:off x="173677" y="142177"/>
            <a:ext cx="7372751" cy="615553"/>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en-US" sz="2000" dirty="0" smtClean="0"/>
              <a:t>Business implications of implementing </a:t>
            </a:r>
            <a:r>
              <a:rPr lang="en-US" sz="2000" dirty="0"/>
              <a:t>the National Treasury </a:t>
            </a:r>
            <a:r>
              <a:rPr lang="en-US" sz="2000" dirty="0" smtClean="0"/>
              <a:t>directives</a:t>
            </a:r>
            <a:endParaRPr lang="en-US" sz="2000" dirty="0"/>
          </a:p>
        </p:txBody>
      </p:sp>
      <p:sp>
        <p:nvSpPr>
          <p:cNvPr id="56" name="TextBox 55"/>
          <p:cNvSpPr txBox="1">
            <a:spLocks/>
          </p:cNvSpPr>
          <p:nvPr>
            <p:custDataLst>
              <p:tags r:id="rId4"/>
            </p:custDataLst>
          </p:nvPr>
        </p:nvSpPr>
        <p:spPr>
          <a:xfrm>
            <a:off x="142728" y="1185266"/>
            <a:ext cx="747484" cy="2027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909"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a:buClr>
                <a:srgbClr val="004086"/>
              </a:buClr>
              <a:buFont typeface="Arial" pitchFamily="34" charset="0"/>
              <a:buNone/>
              <a:defRPr/>
            </a:pPr>
            <a:r>
              <a:rPr lang="en-US" sz="1200" b="1" kern="0" dirty="0">
                <a:solidFill>
                  <a:srgbClr val="003896"/>
                </a:solidFill>
              </a:rPr>
              <a:t>Station </a:t>
            </a:r>
            <a:endParaRPr lang="en-ZA" sz="1200" b="1" kern="0" dirty="0">
              <a:solidFill>
                <a:srgbClr val="003896"/>
              </a:solidFill>
            </a:endParaRPr>
          </a:p>
        </p:txBody>
      </p:sp>
      <p:sp>
        <p:nvSpPr>
          <p:cNvPr id="110" name="TextBox 109"/>
          <p:cNvSpPr txBox="1">
            <a:spLocks/>
          </p:cNvSpPr>
          <p:nvPr>
            <p:custDataLst>
              <p:tags r:id="rId5"/>
            </p:custDataLst>
          </p:nvPr>
        </p:nvSpPr>
        <p:spPr>
          <a:xfrm>
            <a:off x="6156176" y="980728"/>
            <a:ext cx="2232248" cy="2027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909"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a:buClr>
                <a:srgbClr val="004086"/>
              </a:buClr>
              <a:buFont typeface="Arial" pitchFamily="34" charset="0"/>
              <a:buNone/>
              <a:defRPr/>
            </a:pPr>
            <a:r>
              <a:rPr lang="en-US" sz="1200" b="1" kern="0" dirty="0" smtClean="0">
                <a:solidFill>
                  <a:srgbClr val="003896"/>
                </a:solidFill>
              </a:rPr>
              <a:t>Price </a:t>
            </a:r>
            <a:r>
              <a:rPr lang="en-ZA" sz="1200" b="1" kern="0" dirty="0" smtClean="0">
                <a:solidFill>
                  <a:srgbClr val="003896"/>
                </a:solidFill>
              </a:rPr>
              <a:t>variation</a:t>
            </a:r>
            <a:endParaRPr lang="en-US" sz="1200" b="1" kern="0" dirty="0" smtClean="0">
              <a:solidFill>
                <a:srgbClr val="003896"/>
              </a:solidFill>
            </a:endParaRPr>
          </a:p>
        </p:txBody>
      </p:sp>
      <p:sp>
        <p:nvSpPr>
          <p:cNvPr id="156" name="Rectangle 155"/>
          <p:cNvSpPr/>
          <p:nvPr>
            <p:custDataLst>
              <p:tags r:id="rId6"/>
            </p:custDataLst>
          </p:nvPr>
        </p:nvSpPr>
        <p:spPr>
          <a:xfrm>
            <a:off x="142723" y="1607210"/>
            <a:ext cx="792000" cy="949041"/>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284" tIns="45644" rIns="91284" bIns="45644" rtlCol="0" anchor="ctr"/>
          <a:lstStyle/>
          <a:p>
            <a:pPr defTabSz="909084">
              <a:defRPr/>
            </a:pPr>
            <a:r>
              <a:rPr lang="en-US" sz="1200" b="1" dirty="0" smtClean="0">
                <a:solidFill>
                  <a:srgbClr val="FFFFFF"/>
                </a:solidFill>
              </a:rPr>
              <a:t>Camden</a:t>
            </a:r>
            <a:endParaRPr lang="en-US" sz="1200" b="1" dirty="0">
              <a:solidFill>
                <a:srgbClr val="FFFFFF"/>
              </a:solidFill>
            </a:endParaRPr>
          </a:p>
        </p:txBody>
      </p:sp>
      <p:sp>
        <p:nvSpPr>
          <p:cNvPr id="45" name="TextBox 44"/>
          <p:cNvSpPr txBox="1">
            <a:spLocks/>
          </p:cNvSpPr>
          <p:nvPr>
            <p:custDataLst>
              <p:tags r:id="rId7"/>
            </p:custDataLst>
          </p:nvPr>
        </p:nvSpPr>
        <p:spPr>
          <a:xfrm>
            <a:off x="5184068" y="1000599"/>
            <a:ext cx="684076" cy="38741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909"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a:buClr>
                <a:srgbClr val="004086"/>
              </a:buClr>
              <a:buFont typeface="Arial" pitchFamily="34" charset="0"/>
              <a:buNone/>
              <a:defRPr/>
            </a:pPr>
            <a:r>
              <a:rPr lang="en-US" sz="1200" b="1" kern="0" dirty="0" smtClean="0">
                <a:solidFill>
                  <a:srgbClr val="003896"/>
                </a:solidFill>
              </a:rPr>
              <a:t>Tonnage required</a:t>
            </a:r>
            <a:endParaRPr lang="en-ZA" sz="1200" b="1" kern="0" dirty="0">
              <a:solidFill>
                <a:srgbClr val="003896"/>
              </a:solidFill>
            </a:endParaRPr>
          </a:p>
        </p:txBody>
      </p:sp>
      <p:sp>
        <p:nvSpPr>
          <p:cNvPr id="90" name="AutoShape 250"/>
          <p:cNvSpPr>
            <a:spLocks noChangeArrowheads="1"/>
          </p:cNvSpPr>
          <p:nvPr/>
        </p:nvSpPr>
        <p:spPr bwMode="auto">
          <a:xfrm>
            <a:off x="1040627" y="1052736"/>
            <a:ext cx="2041798" cy="388173"/>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659" anchor="b">
            <a:spAutoFit/>
          </a:bodyPr>
          <a:lstStyle/>
          <a:p>
            <a:pPr marL="1552" lvl="1" defTabSz="875036">
              <a:buClr>
                <a:srgbClr val="004086"/>
              </a:buClr>
              <a:buSzPct val="125000"/>
              <a:defRPr/>
            </a:pPr>
            <a:r>
              <a:rPr lang="en-US" sz="1200" b="1" kern="0" dirty="0">
                <a:solidFill>
                  <a:srgbClr val="003896"/>
                </a:solidFill>
                <a:ea typeface="Arial Unicode MS" pitchFamily="34" charset="-128"/>
                <a:cs typeface="Arial Unicode MS" pitchFamily="34" charset="-128"/>
              </a:rPr>
              <a:t>National Treasury </a:t>
            </a:r>
          </a:p>
          <a:p>
            <a:pPr marL="1552" lvl="1" defTabSz="875036">
              <a:buClr>
                <a:srgbClr val="004086"/>
              </a:buClr>
              <a:buSzPct val="125000"/>
              <a:defRPr/>
            </a:pPr>
            <a:r>
              <a:rPr lang="en-US" sz="1200" b="1" kern="0" dirty="0">
                <a:solidFill>
                  <a:srgbClr val="003896"/>
                </a:solidFill>
                <a:ea typeface="Arial Unicode MS" pitchFamily="34" charset="-128"/>
                <a:cs typeface="Arial Unicode MS" pitchFamily="34" charset="-128"/>
              </a:rPr>
              <a:t>recommendation</a:t>
            </a:r>
          </a:p>
        </p:txBody>
      </p:sp>
      <p:sp>
        <p:nvSpPr>
          <p:cNvPr id="93" name="AutoShape 250"/>
          <p:cNvSpPr>
            <a:spLocks noChangeArrowheads="1"/>
          </p:cNvSpPr>
          <p:nvPr/>
        </p:nvSpPr>
        <p:spPr bwMode="auto">
          <a:xfrm>
            <a:off x="2901207" y="1237402"/>
            <a:ext cx="2314601" cy="203507"/>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18659" anchor="b">
            <a:spAutoFit/>
          </a:bodyPr>
          <a:lstStyle/>
          <a:p>
            <a:pPr>
              <a:defRPr/>
            </a:pPr>
            <a:r>
              <a:rPr lang="en-US" sz="1200" b="1" dirty="0">
                <a:solidFill>
                  <a:srgbClr val="003896"/>
                </a:solidFill>
              </a:rPr>
              <a:t>Eskom Action taken</a:t>
            </a:r>
            <a:endParaRPr lang="en-US" sz="1200" dirty="0">
              <a:solidFill>
                <a:srgbClr val="003896"/>
              </a:solidFill>
            </a:endParaRPr>
          </a:p>
        </p:txBody>
      </p:sp>
      <p:sp>
        <p:nvSpPr>
          <p:cNvPr id="102" name="Rectangle 101"/>
          <p:cNvSpPr/>
          <p:nvPr>
            <p:custDataLst>
              <p:tags r:id="rId8"/>
            </p:custDataLst>
          </p:nvPr>
        </p:nvSpPr>
        <p:spPr>
          <a:xfrm>
            <a:off x="142723" y="2789581"/>
            <a:ext cx="792000" cy="165334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284" tIns="45644" rIns="91284" bIns="45644" rtlCol="0" anchor="ctr"/>
          <a:lstStyle/>
          <a:p>
            <a:pPr defTabSz="909084">
              <a:defRPr/>
            </a:pPr>
            <a:r>
              <a:rPr lang="en-US" sz="1200" b="1" dirty="0" smtClean="0">
                <a:solidFill>
                  <a:srgbClr val="FFFFFF"/>
                </a:solidFill>
              </a:rPr>
              <a:t>Kusile</a:t>
            </a:r>
            <a:endParaRPr lang="en-US" sz="1200" b="1" dirty="0">
              <a:solidFill>
                <a:srgbClr val="FFFFFF"/>
              </a:solidFill>
            </a:endParaRPr>
          </a:p>
        </p:txBody>
      </p:sp>
      <p:sp>
        <p:nvSpPr>
          <p:cNvPr id="106" name="TextBox 105"/>
          <p:cNvSpPr txBox="1">
            <a:spLocks/>
          </p:cNvSpPr>
          <p:nvPr>
            <p:custDataLst>
              <p:tags r:id="rId9"/>
            </p:custDataLst>
          </p:nvPr>
        </p:nvSpPr>
        <p:spPr>
          <a:xfrm>
            <a:off x="6156176" y="1194307"/>
            <a:ext cx="2232248" cy="2027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909"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a:buClr>
                <a:srgbClr val="004086"/>
              </a:buClr>
              <a:buFont typeface="Arial" pitchFamily="34" charset="0"/>
              <a:buNone/>
              <a:defRPr/>
            </a:pPr>
            <a:r>
              <a:rPr lang="en-US" sz="1200" b="1" kern="0" dirty="0" smtClean="0">
                <a:solidFill>
                  <a:srgbClr val="003896"/>
                </a:solidFill>
              </a:rPr>
              <a:t>Pre NT	Post NT</a:t>
            </a:r>
          </a:p>
        </p:txBody>
      </p:sp>
      <p:sp>
        <p:nvSpPr>
          <p:cNvPr id="107" name="TextBox 106"/>
          <p:cNvSpPr txBox="1">
            <a:spLocks/>
          </p:cNvSpPr>
          <p:nvPr>
            <p:custDataLst>
              <p:tags r:id="rId10"/>
            </p:custDataLst>
          </p:nvPr>
        </p:nvSpPr>
        <p:spPr>
          <a:xfrm>
            <a:off x="7956376" y="1185265"/>
            <a:ext cx="684076" cy="2027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909"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a:buClr>
                <a:srgbClr val="004086"/>
              </a:buClr>
              <a:buFont typeface="Arial" pitchFamily="34" charset="0"/>
              <a:buNone/>
              <a:defRPr/>
            </a:pPr>
            <a:r>
              <a:rPr lang="en-US" sz="1200" b="1" kern="0" dirty="0" smtClean="0">
                <a:solidFill>
                  <a:srgbClr val="003896"/>
                </a:solidFill>
              </a:rPr>
              <a:t>Concern</a:t>
            </a:r>
            <a:endParaRPr lang="en-ZA" sz="1200" b="1" kern="0" dirty="0">
              <a:solidFill>
                <a:srgbClr val="003896"/>
              </a:solidFill>
            </a:endParaRPr>
          </a:p>
        </p:txBody>
      </p:sp>
      <p:sp>
        <p:nvSpPr>
          <p:cNvPr id="30" name="TextBox 29"/>
          <p:cNvSpPr txBox="1">
            <a:spLocks/>
          </p:cNvSpPr>
          <p:nvPr/>
        </p:nvSpPr>
        <p:spPr>
          <a:xfrm>
            <a:off x="2915816" y="2708920"/>
            <a:ext cx="2084987" cy="129266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buClr>
                <a:srgbClr val="897966"/>
              </a:buClr>
              <a:defRPr/>
            </a:pPr>
            <a:r>
              <a:rPr lang="en-GB" sz="1200" dirty="0" smtClean="0">
                <a:solidFill>
                  <a:srgbClr val="003896"/>
                </a:solidFill>
              </a:rPr>
              <a:t>10% discount was subject to the supply of additional volumes</a:t>
            </a:r>
          </a:p>
          <a:p>
            <a:pPr lvl="1">
              <a:buClr>
                <a:srgbClr val="897966"/>
              </a:buClr>
              <a:defRPr/>
            </a:pPr>
            <a:r>
              <a:rPr lang="en-GB" sz="1200" dirty="0" smtClean="0">
                <a:solidFill>
                  <a:srgbClr val="003896"/>
                </a:solidFill>
              </a:rPr>
              <a:t>Modification of CSA underway to beneficiate existing volumes and re-process Eskom owned coal</a:t>
            </a:r>
            <a:endParaRPr lang="en-ZA" sz="1200" dirty="0">
              <a:solidFill>
                <a:srgbClr val="003896"/>
              </a:solidFill>
            </a:endParaRPr>
          </a:p>
        </p:txBody>
      </p:sp>
      <p:sp>
        <p:nvSpPr>
          <p:cNvPr id="31" name="TextBox 30"/>
          <p:cNvSpPr txBox="1">
            <a:spLocks/>
          </p:cNvSpPr>
          <p:nvPr/>
        </p:nvSpPr>
        <p:spPr>
          <a:xfrm>
            <a:off x="1043608" y="2708920"/>
            <a:ext cx="1708864" cy="166199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buClr>
                <a:srgbClr val="897966"/>
              </a:buClr>
              <a:defRPr/>
            </a:pPr>
            <a:r>
              <a:rPr lang="en-GB" sz="1200" dirty="0" smtClean="0">
                <a:solidFill>
                  <a:srgbClr val="003896"/>
                </a:solidFill>
              </a:rPr>
              <a:t>Approval to improve coal specification of existing volumes</a:t>
            </a:r>
          </a:p>
          <a:p>
            <a:pPr lvl="1">
              <a:buClr>
                <a:srgbClr val="897966"/>
              </a:buClr>
              <a:defRPr/>
            </a:pPr>
            <a:r>
              <a:rPr lang="en-US" sz="1200" dirty="0">
                <a:solidFill>
                  <a:srgbClr val="003896"/>
                </a:solidFill>
              </a:rPr>
              <a:t>Reprocessing of Eskom owned coal at Kangala </a:t>
            </a:r>
            <a:r>
              <a:rPr lang="en-US" sz="1200" dirty="0" smtClean="0">
                <a:solidFill>
                  <a:srgbClr val="003896"/>
                </a:solidFill>
              </a:rPr>
              <a:t>mine.</a:t>
            </a:r>
          </a:p>
          <a:p>
            <a:pPr lvl="1">
              <a:buClr>
                <a:srgbClr val="897966"/>
              </a:buClr>
              <a:defRPr/>
            </a:pPr>
            <a:r>
              <a:rPr lang="en-US" sz="1200" dirty="0">
                <a:solidFill>
                  <a:srgbClr val="003896"/>
                </a:solidFill>
              </a:rPr>
              <a:t>10% discount negotiated on the base price of the CSA</a:t>
            </a:r>
            <a:endParaRPr lang="en-ZA" sz="1200" dirty="0">
              <a:solidFill>
                <a:srgbClr val="003896"/>
              </a:solidFill>
            </a:endParaRPr>
          </a:p>
        </p:txBody>
      </p:sp>
      <p:sp>
        <p:nvSpPr>
          <p:cNvPr id="32" name="TextBox 31"/>
          <p:cNvSpPr txBox="1">
            <a:spLocks/>
          </p:cNvSpPr>
          <p:nvPr/>
        </p:nvSpPr>
        <p:spPr>
          <a:xfrm>
            <a:off x="2915816" y="1556792"/>
            <a:ext cx="2084987" cy="738664"/>
          </a:xfrm>
          <a:prstGeom prst="rect">
            <a:avLst/>
          </a:prstGeom>
          <a:noFill/>
          <a:ln w="9525">
            <a:noFill/>
            <a:miter lim="800000"/>
            <a:headEnd/>
            <a:tailEnd/>
          </a:ln>
          <a:effectLs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buClr>
                <a:srgbClr val="897966"/>
              </a:buClr>
              <a:defRPr/>
            </a:pPr>
            <a:r>
              <a:rPr lang="en-GB" sz="1200" dirty="0" smtClean="0">
                <a:solidFill>
                  <a:srgbClr val="003896"/>
                </a:solidFill>
              </a:rPr>
              <a:t>Only one offer received for suppliers within 50Km</a:t>
            </a:r>
          </a:p>
          <a:p>
            <a:pPr lvl="1">
              <a:buClr>
                <a:srgbClr val="897966"/>
              </a:buClr>
              <a:defRPr/>
            </a:pPr>
            <a:r>
              <a:rPr lang="en-GB" sz="1200" dirty="0" smtClean="0">
                <a:solidFill>
                  <a:srgbClr val="003896"/>
                </a:solidFill>
              </a:rPr>
              <a:t>Requesting suppliers within 100km radius</a:t>
            </a:r>
            <a:endParaRPr lang="en-ZA" sz="1200" dirty="0">
              <a:solidFill>
                <a:srgbClr val="003896"/>
              </a:solidFill>
            </a:endParaRPr>
          </a:p>
        </p:txBody>
      </p:sp>
      <p:sp>
        <p:nvSpPr>
          <p:cNvPr id="33" name="TextBox 32"/>
          <p:cNvSpPr txBox="1">
            <a:spLocks/>
          </p:cNvSpPr>
          <p:nvPr/>
        </p:nvSpPr>
        <p:spPr>
          <a:xfrm>
            <a:off x="1056308" y="1556792"/>
            <a:ext cx="1708864" cy="73866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buClr>
                <a:srgbClr val="897966"/>
              </a:buClr>
              <a:defRPr/>
            </a:pPr>
            <a:r>
              <a:rPr lang="en-GB" sz="1200" dirty="0">
                <a:solidFill>
                  <a:srgbClr val="003896"/>
                </a:solidFill>
              </a:rPr>
              <a:t>Approval </a:t>
            </a:r>
            <a:r>
              <a:rPr lang="en-GB" sz="1200" dirty="0" smtClean="0">
                <a:solidFill>
                  <a:srgbClr val="003896"/>
                </a:solidFill>
              </a:rPr>
              <a:t>granted</a:t>
            </a:r>
          </a:p>
          <a:p>
            <a:pPr lvl="1">
              <a:buClr>
                <a:srgbClr val="897966"/>
              </a:buClr>
              <a:defRPr/>
            </a:pPr>
            <a:r>
              <a:rPr lang="en-GB" sz="1200" dirty="0" smtClean="0">
                <a:solidFill>
                  <a:srgbClr val="003896"/>
                </a:solidFill>
              </a:rPr>
              <a:t>Suppliers to be within the proximity of Camden</a:t>
            </a:r>
            <a:endParaRPr lang="en-GB" sz="1200" dirty="0">
              <a:solidFill>
                <a:srgbClr val="003896"/>
              </a:solidFill>
            </a:endParaRPr>
          </a:p>
        </p:txBody>
      </p:sp>
      <p:sp>
        <p:nvSpPr>
          <p:cNvPr id="34" name="TextBox 33"/>
          <p:cNvSpPr txBox="1">
            <a:spLocks/>
          </p:cNvSpPr>
          <p:nvPr/>
        </p:nvSpPr>
        <p:spPr>
          <a:xfrm>
            <a:off x="7970500" y="2708920"/>
            <a:ext cx="1269321" cy="55399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buClr>
                <a:srgbClr val="897966"/>
              </a:buClr>
              <a:defRPr/>
            </a:pPr>
            <a:r>
              <a:rPr lang="en-ZA" sz="1200" dirty="0" smtClean="0">
                <a:solidFill>
                  <a:srgbClr val="003896"/>
                </a:solidFill>
              </a:rPr>
              <a:t>R513.25M negotiated savings loss</a:t>
            </a:r>
            <a:endParaRPr lang="en-ZA" sz="1200" dirty="0">
              <a:solidFill>
                <a:srgbClr val="003896"/>
              </a:solidFill>
            </a:endParaRPr>
          </a:p>
        </p:txBody>
      </p:sp>
      <p:sp>
        <p:nvSpPr>
          <p:cNvPr id="35" name="TextBox 34"/>
          <p:cNvSpPr txBox="1">
            <a:spLocks/>
          </p:cNvSpPr>
          <p:nvPr/>
        </p:nvSpPr>
        <p:spPr>
          <a:xfrm>
            <a:off x="7983199" y="1556792"/>
            <a:ext cx="1269321" cy="55399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buClr>
                <a:srgbClr val="897966"/>
              </a:buClr>
              <a:defRPr/>
            </a:pPr>
            <a:r>
              <a:rPr lang="en-ZA" sz="1200" dirty="0">
                <a:solidFill>
                  <a:srgbClr val="003896"/>
                </a:solidFill>
              </a:rPr>
              <a:t>Security of supply due to time delay </a:t>
            </a:r>
          </a:p>
        </p:txBody>
      </p:sp>
      <p:sp>
        <p:nvSpPr>
          <p:cNvPr id="42" name="TextBox 41"/>
          <p:cNvSpPr txBox="1">
            <a:spLocks/>
          </p:cNvSpPr>
          <p:nvPr>
            <p:custDataLst>
              <p:tags r:id="rId11"/>
            </p:custDataLst>
          </p:nvPr>
        </p:nvSpPr>
        <p:spPr>
          <a:xfrm>
            <a:off x="5215808" y="1556792"/>
            <a:ext cx="684076" cy="2027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909"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a:buClr>
                <a:srgbClr val="004086"/>
              </a:buClr>
              <a:buFont typeface="Arial" pitchFamily="34" charset="0"/>
              <a:buNone/>
              <a:defRPr/>
            </a:pPr>
            <a:r>
              <a:rPr lang="en-US" sz="1200" kern="0" dirty="0" smtClean="0">
                <a:solidFill>
                  <a:srgbClr val="003896"/>
                </a:solidFill>
              </a:rPr>
              <a:t>2.0Mt</a:t>
            </a:r>
            <a:endParaRPr lang="en-ZA" sz="1200" kern="0" dirty="0">
              <a:solidFill>
                <a:srgbClr val="003896"/>
              </a:solidFill>
            </a:endParaRPr>
          </a:p>
        </p:txBody>
      </p:sp>
      <p:sp>
        <p:nvSpPr>
          <p:cNvPr id="43" name="TextBox 42"/>
          <p:cNvSpPr txBox="1">
            <a:spLocks/>
          </p:cNvSpPr>
          <p:nvPr>
            <p:custDataLst>
              <p:tags r:id="rId12"/>
            </p:custDataLst>
          </p:nvPr>
        </p:nvSpPr>
        <p:spPr>
          <a:xfrm>
            <a:off x="5215808" y="2708920"/>
            <a:ext cx="684076" cy="2027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909"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a:buClr>
                <a:srgbClr val="004086"/>
              </a:buClr>
              <a:buFont typeface="Arial" pitchFamily="34" charset="0"/>
              <a:buNone/>
              <a:defRPr/>
            </a:pPr>
            <a:r>
              <a:rPr lang="en-US" sz="1200" kern="0" dirty="0" smtClean="0">
                <a:solidFill>
                  <a:srgbClr val="003896"/>
                </a:solidFill>
              </a:rPr>
              <a:t>12Mt</a:t>
            </a:r>
            <a:endParaRPr lang="en-ZA" sz="1200" kern="0" dirty="0">
              <a:solidFill>
                <a:srgbClr val="003896"/>
              </a:solidFill>
            </a:endParaRPr>
          </a:p>
        </p:txBody>
      </p:sp>
      <p:sp>
        <p:nvSpPr>
          <p:cNvPr id="44" name="TextBox 43"/>
          <p:cNvSpPr txBox="1">
            <a:spLocks/>
          </p:cNvSpPr>
          <p:nvPr>
            <p:custDataLst>
              <p:tags r:id="rId13"/>
            </p:custDataLst>
          </p:nvPr>
        </p:nvSpPr>
        <p:spPr>
          <a:xfrm>
            <a:off x="6143181" y="1556792"/>
            <a:ext cx="684076" cy="2027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909"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a:buClr>
                <a:srgbClr val="004086"/>
              </a:buClr>
              <a:buFont typeface="Arial" pitchFamily="34" charset="0"/>
              <a:buNone/>
              <a:defRPr/>
            </a:pPr>
            <a:r>
              <a:rPr lang="en-US" sz="1200" kern="0" dirty="0" smtClean="0">
                <a:solidFill>
                  <a:srgbClr val="003896"/>
                </a:solidFill>
              </a:rPr>
              <a:t>R1bn</a:t>
            </a:r>
            <a:endParaRPr lang="en-ZA" sz="1200" kern="0" dirty="0">
              <a:solidFill>
                <a:srgbClr val="003896"/>
              </a:solidFill>
            </a:endParaRPr>
          </a:p>
        </p:txBody>
      </p:sp>
      <p:sp>
        <p:nvSpPr>
          <p:cNvPr id="46" name="TextBox 45"/>
          <p:cNvSpPr txBox="1">
            <a:spLocks/>
          </p:cNvSpPr>
          <p:nvPr>
            <p:custDataLst>
              <p:tags r:id="rId14"/>
            </p:custDataLst>
          </p:nvPr>
        </p:nvSpPr>
        <p:spPr>
          <a:xfrm>
            <a:off x="6143181" y="2708920"/>
            <a:ext cx="684076" cy="2027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909"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a:buClr>
                <a:srgbClr val="004086"/>
              </a:buClr>
              <a:buFont typeface="Arial" pitchFamily="34" charset="0"/>
              <a:buNone/>
              <a:defRPr/>
            </a:pPr>
            <a:r>
              <a:rPr lang="en-US" sz="1200" kern="0" dirty="0" smtClean="0">
                <a:solidFill>
                  <a:srgbClr val="003896"/>
                </a:solidFill>
              </a:rPr>
              <a:t>N/A</a:t>
            </a:r>
            <a:endParaRPr lang="en-ZA" sz="1200" kern="0" dirty="0">
              <a:solidFill>
                <a:srgbClr val="003896"/>
              </a:solidFill>
            </a:endParaRPr>
          </a:p>
        </p:txBody>
      </p:sp>
      <p:sp>
        <p:nvSpPr>
          <p:cNvPr id="48" name="TextBox 47"/>
          <p:cNvSpPr txBox="1">
            <a:spLocks/>
          </p:cNvSpPr>
          <p:nvPr>
            <p:custDataLst>
              <p:tags r:id="rId15"/>
            </p:custDataLst>
          </p:nvPr>
        </p:nvSpPr>
        <p:spPr>
          <a:xfrm>
            <a:off x="7020272" y="2708920"/>
            <a:ext cx="684076" cy="2027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909"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a:buClr>
                <a:srgbClr val="004086"/>
              </a:buClr>
              <a:buFont typeface="Arial" pitchFamily="34" charset="0"/>
              <a:buNone/>
              <a:defRPr/>
            </a:pPr>
            <a:r>
              <a:rPr lang="en-US" sz="1200" kern="0" dirty="0" smtClean="0">
                <a:solidFill>
                  <a:srgbClr val="003896"/>
                </a:solidFill>
              </a:rPr>
              <a:t>N/A</a:t>
            </a:r>
            <a:endParaRPr lang="en-ZA" sz="1200" kern="0" dirty="0">
              <a:solidFill>
                <a:srgbClr val="003896"/>
              </a:solidFill>
            </a:endParaRPr>
          </a:p>
        </p:txBody>
      </p:sp>
      <p:cxnSp>
        <p:nvCxnSpPr>
          <p:cNvPr id="25" name="Straight Connector 24"/>
          <p:cNvCxnSpPr/>
          <p:nvPr>
            <p:custDataLst>
              <p:tags r:id="rId16"/>
            </p:custDataLst>
          </p:nvPr>
        </p:nvCxnSpPr>
        <p:spPr>
          <a:xfrm>
            <a:off x="142728" y="2636912"/>
            <a:ext cx="8851060" cy="0"/>
          </a:xfrm>
          <a:prstGeom prst="line">
            <a:avLst/>
          </a:prstGeom>
          <a:ln>
            <a:solidFill>
              <a:schemeClr val="tx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p:cNvSpPr/>
          <p:nvPr>
            <p:custDataLst>
              <p:tags r:id="rId17"/>
            </p:custDataLst>
          </p:nvPr>
        </p:nvSpPr>
        <p:spPr>
          <a:xfrm>
            <a:off x="152508" y="4725144"/>
            <a:ext cx="756000" cy="756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284" tIns="45644" rIns="91284" bIns="45644" rtlCol="0" anchor="ctr"/>
          <a:lstStyle/>
          <a:p>
            <a:pPr defTabSz="909084">
              <a:defRPr/>
            </a:pPr>
            <a:r>
              <a:rPr lang="en-US" sz="1200" b="1" dirty="0" smtClean="0">
                <a:solidFill>
                  <a:srgbClr val="FFFFFF"/>
                </a:solidFill>
              </a:rPr>
              <a:t>Tutuka</a:t>
            </a:r>
            <a:endParaRPr lang="en-US" sz="1200" b="1" dirty="0">
              <a:solidFill>
                <a:srgbClr val="FFFFFF"/>
              </a:solidFill>
            </a:endParaRPr>
          </a:p>
        </p:txBody>
      </p:sp>
      <p:sp>
        <p:nvSpPr>
          <p:cNvPr id="27" name="TextBox 26"/>
          <p:cNvSpPr txBox="1">
            <a:spLocks/>
          </p:cNvSpPr>
          <p:nvPr/>
        </p:nvSpPr>
        <p:spPr>
          <a:xfrm>
            <a:off x="2910992" y="4706560"/>
            <a:ext cx="2246857" cy="55399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buClr>
                <a:srgbClr val="897966"/>
              </a:buClr>
              <a:defRPr/>
            </a:pPr>
            <a:r>
              <a:rPr lang="en-GB" sz="1200" dirty="0" smtClean="0">
                <a:solidFill>
                  <a:srgbClr val="003896"/>
                </a:solidFill>
              </a:rPr>
              <a:t>List of suppliers submitted</a:t>
            </a:r>
          </a:p>
          <a:p>
            <a:pPr lvl="1">
              <a:buClr>
                <a:srgbClr val="897966"/>
              </a:buClr>
              <a:defRPr/>
            </a:pPr>
            <a:r>
              <a:rPr lang="en-GB" sz="1200" dirty="0" smtClean="0">
                <a:solidFill>
                  <a:srgbClr val="003896"/>
                </a:solidFill>
              </a:rPr>
              <a:t>Letters sent out to 32 suppliers requesting coal.</a:t>
            </a:r>
            <a:endParaRPr lang="en-ZA" sz="1200" dirty="0">
              <a:solidFill>
                <a:srgbClr val="003896"/>
              </a:solidFill>
            </a:endParaRPr>
          </a:p>
        </p:txBody>
      </p:sp>
      <p:sp>
        <p:nvSpPr>
          <p:cNvPr id="29" name="TextBox 28"/>
          <p:cNvSpPr txBox="1">
            <a:spLocks/>
          </p:cNvSpPr>
          <p:nvPr/>
        </p:nvSpPr>
        <p:spPr>
          <a:xfrm>
            <a:off x="946532" y="4706560"/>
            <a:ext cx="1708864" cy="55399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buClr>
                <a:srgbClr val="897966"/>
              </a:buClr>
              <a:defRPr/>
            </a:pPr>
            <a:r>
              <a:rPr lang="en-GB" sz="1200" dirty="0">
                <a:solidFill>
                  <a:srgbClr val="003896"/>
                </a:solidFill>
              </a:rPr>
              <a:t>Approval granted</a:t>
            </a:r>
          </a:p>
          <a:p>
            <a:pPr lvl="1">
              <a:buClr>
                <a:srgbClr val="897966"/>
              </a:buClr>
              <a:defRPr/>
            </a:pPr>
            <a:r>
              <a:rPr lang="en-GB" sz="1200" dirty="0" smtClean="0">
                <a:solidFill>
                  <a:srgbClr val="003896"/>
                </a:solidFill>
              </a:rPr>
              <a:t>Submit list of suppliers</a:t>
            </a:r>
            <a:endParaRPr lang="en-ZA" sz="1200" dirty="0">
              <a:solidFill>
                <a:srgbClr val="003896"/>
              </a:solidFill>
            </a:endParaRPr>
          </a:p>
        </p:txBody>
      </p:sp>
      <p:sp>
        <p:nvSpPr>
          <p:cNvPr id="36" name="TextBox 35"/>
          <p:cNvSpPr txBox="1">
            <a:spLocks/>
          </p:cNvSpPr>
          <p:nvPr/>
        </p:nvSpPr>
        <p:spPr>
          <a:xfrm>
            <a:off x="7894153" y="4706560"/>
            <a:ext cx="1269321" cy="73866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buClr>
                <a:srgbClr val="897966"/>
              </a:buClr>
              <a:defRPr/>
            </a:pPr>
            <a:r>
              <a:rPr lang="en-ZA" sz="1200" dirty="0">
                <a:solidFill>
                  <a:srgbClr val="003896"/>
                </a:solidFill>
              </a:rPr>
              <a:t>Security of supply due to time delay </a:t>
            </a:r>
          </a:p>
          <a:p>
            <a:pPr marL="1552" lvl="1" indent="0">
              <a:buClr>
                <a:srgbClr val="897966"/>
              </a:buClr>
              <a:buFont typeface="Arial" pitchFamily="34" charset="0"/>
              <a:buNone/>
              <a:defRPr/>
            </a:pPr>
            <a:endParaRPr lang="en-ZA" sz="1200" dirty="0">
              <a:solidFill>
                <a:srgbClr val="003896"/>
              </a:solidFill>
            </a:endParaRPr>
          </a:p>
        </p:txBody>
      </p:sp>
      <p:sp>
        <p:nvSpPr>
          <p:cNvPr id="37" name="TextBox 36"/>
          <p:cNvSpPr txBox="1">
            <a:spLocks/>
          </p:cNvSpPr>
          <p:nvPr>
            <p:custDataLst>
              <p:tags r:id="rId18"/>
            </p:custDataLst>
          </p:nvPr>
        </p:nvSpPr>
        <p:spPr>
          <a:xfrm>
            <a:off x="5117581" y="4706560"/>
            <a:ext cx="684076" cy="2027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909"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a:buClr>
                <a:srgbClr val="004086"/>
              </a:buClr>
              <a:buFont typeface="Arial" pitchFamily="34" charset="0"/>
              <a:buNone/>
              <a:defRPr/>
            </a:pPr>
            <a:r>
              <a:rPr lang="en-US" sz="1200" kern="0" dirty="0" smtClean="0">
                <a:solidFill>
                  <a:srgbClr val="003896"/>
                </a:solidFill>
              </a:rPr>
              <a:t>1.6Mt</a:t>
            </a:r>
            <a:endParaRPr lang="en-ZA" sz="1200" kern="0" dirty="0">
              <a:solidFill>
                <a:srgbClr val="003896"/>
              </a:solidFill>
            </a:endParaRPr>
          </a:p>
        </p:txBody>
      </p:sp>
      <p:sp>
        <p:nvSpPr>
          <p:cNvPr id="38" name="TextBox 37"/>
          <p:cNvSpPr txBox="1">
            <a:spLocks/>
          </p:cNvSpPr>
          <p:nvPr>
            <p:custDataLst>
              <p:tags r:id="rId19"/>
            </p:custDataLst>
          </p:nvPr>
        </p:nvSpPr>
        <p:spPr>
          <a:xfrm>
            <a:off x="6044954" y="4706560"/>
            <a:ext cx="684076" cy="2027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909"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a:buClr>
                <a:srgbClr val="004086"/>
              </a:buClr>
              <a:buFont typeface="Arial" pitchFamily="34" charset="0"/>
              <a:buNone/>
              <a:defRPr/>
            </a:pPr>
            <a:r>
              <a:rPr lang="en-US" sz="1200" kern="0" dirty="0" smtClean="0">
                <a:solidFill>
                  <a:srgbClr val="003896"/>
                </a:solidFill>
              </a:rPr>
              <a:t>R745m</a:t>
            </a:r>
            <a:endParaRPr lang="en-ZA" sz="1200" kern="0" dirty="0">
              <a:solidFill>
                <a:srgbClr val="003896"/>
              </a:solidFill>
            </a:endParaRPr>
          </a:p>
        </p:txBody>
      </p:sp>
      <p:cxnSp>
        <p:nvCxnSpPr>
          <p:cNvPr id="39" name="Straight Connector 38"/>
          <p:cNvCxnSpPr/>
          <p:nvPr>
            <p:custDataLst>
              <p:tags r:id="rId20"/>
            </p:custDataLst>
          </p:nvPr>
        </p:nvCxnSpPr>
        <p:spPr>
          <a:xfrm>
            <a:off x="119743" y="4542212"/>
            <a:ext cx="8851060" cy="0"/>
          </a:xfrm>
          <a:prstGeom prst="line">
            <a:avLst/>
          </a:prstGeom>
          <a:ln>
            <a:solidFill>
              <a:schemeClr val="tx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0" name="TextBox 39"/>
          <p:cNvSpPr txBox="1">
            <a:spLocks/>
          </p:cNvSpPr>
          <p:nvPr>
            <p:custDataLst>
              <p:tags r:id="rId21"/>
            </p:custDataLst>
          </p:nvPr>
        </p:nvSpPr>
        <p:spPr>
          <a:xfrm>
            <a:off x="7094939" y="1595946"/>
            <a:ext cx="684076" cy="2027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909"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a:buClr>
                <a:srgbClr val="004086"/>
              </a:buClr>
              <a:buFont typeface="Arial" pitchFamily="34" charset="0"/>
              <a:buNone/>
              <a:defRPr/>
            </a:pPr>
            <a:r>
              <a:rPr lang="en-US" sz="1200" kern="0" dirty="0" smtClean="0">
                <a:solidFill>
                  <a:srgbClr val="003896"/>
                </a:solidFill>
              </a:rPr>
              <a:t>TBA</a:t>
            </a:r>
            <a:endParaRPr lang="en-ZA" sz="1200" kern="0" dirty="0">
              <a:solidFill>
                <a:srgbClr val="003896"/>
              </a:solidFill>
            </a:endParaRPr>
          </a:p>
        </p:txBody>
      </p:sp>
      <p:sp>
        <p:nvSpPr>
          <p:cNvPr id="41" name="TextBox 40"/>
          <p:cNvSpPr txBox="1">
            <a:spLocks/>
          </p:cNvSpPr>
          <p:nvPr>
            <p:custDataLst>
              <p:tags r:id="rId22"/>
            </p:custDataLst>
          </p:nvPr>
        </p:nvSpPr>
        <p:spPr>
          <a:xfrm>
            <a:off x="7020272" y="4754150"/>
            <a:ext cx="684076" cy="2027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909"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a:buClr>
                <a:srgbClr val="004086"/>
              </a:buClr>
              <a:buFont typeface="Arial" pitchFamily="34" charset="0"/>
              <a:buNone/>
              <a:defRPr/>
            </a:pPr>
            <a:r>
              <a:rPr lang="en-US" sz="1200" kern="0" dirty="0" smtClean="0">
                <a:solidFill>
                  <a:srgbClr val="003896"/>
                </a:solidFill>
              </a:rPr>
              <a:t>TBA</a:t>
            </a:r>
            <a:endParaRPr lang="en-ZA" sz="1200" kern="0" dirty="0">
              <a:solidFill>
                <a:srgbClr val="003896"/>
              </a:solidFill>
            </a:endParaRPr>
          </a:p>
        </p:txBody>
      </p:sp>
      <p:sp>
        <p:nvSpPr>
          <p:cNvPr id="47" name="TextBox 46"/>
          <p:cNvSpPr txBox="1">
            <a:spLocks/>
          </p:cNvSpPr>
          <p:nvPr>
            <p:custDataLst>
              <p:tags r:id="rId23"/>
            </p:custDataLst>
          </p:nvPr>
        </p:nvSpPr>
        <p:spPr>
          <a:xfrm>
            <a:off x="173677" y="6528174"/>
            <a:ext cx="4018693" cy="2027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7909"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552" lvl="1" indent="0">
              <a:buClr>
                <a:srgbClr val="004086"/>
              </a:buClr>
              <a:buFont typeface="Arial" pitchFamily="34" charset="0"/>
              <a:buNone/>
              <a:defRPr/>
            </a:pPr>
            <a:r>
              <a:rPr lang="en-US" sz="1200" kern="0" dirty="0" smtClean="0">
                <a:solidFill>
                  <a:srgbClr val="003896"/>
                </a:solidFill>
              </a:rPr>
              <a:t>TBA -  to be assessed </a:t>
            </a:r>
            <a:endParaRPr lang="en-ZA" sz="1200" kern="0" dirty="0">
              <a:solidFill>
                <a:srgbClr val="003896"/>
              </a:solidFill>
            </a:endParaRPr>
          </a:p>
        </p:txBody>
      </p:sp>
    </p:spTree>
    <p:extLst>
      <p:ext uri="{BB962C8B-B14F-4D97-AF65-F5344CB8AC3E}">
        <p14:creationId xmlns:p14="http://schemas.microsoft.com/office/powerpoint/2010/main" xmlns="" val="26046444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t>Business implications of implementing the National Treasury directives</a:t>
            </a:r>
          </a:p>
        </p:txBody>
      </p:sp>
      <p:sp>
        <p:nvSpPr>
          <p:cNvPr id="5" name="Content Placeholder 4"/>
          <p:cNvSpPr>
            <a:spLocks noGrp="1"/>
          </p:cNvSpPr>
          <p:nvPr>
            <p:ph idx="1"/>
          </p:nvPr>
        </p:nvSpPr>
        <p:spPr>
          <a:xfrm>
            <a:off x="251520" y="1124744"/>
            <a:ext cx="8378825" cy="5189091"/>
          </a:xfrm>
        </p:spPr>
        <p:txBody>
          <a:bodyPr/>
          <a:lstStyle/>
          <a:p>
            <a:pPr>
              <a:lnSpc>
                <a:spcPct val="100000"/>
              </a:lnSpc>
            </a:pPr>
            <a:r>
              <a:rPr lang="en-US" sz="1700" dirty="0" smtClean="0"/>
              <a:t>R513.25 million </a:t>
            </a:r>
            <a:r>
              <a:rPr lang="en-US" sz="1700" dirty="0"/>
              <a:t>negotiated saving was lost </a:t>
            </a:r>
            <a:r>
              <a:rPr lang="en-US" sz="1700" dirty="0" smtClean="0"/>
              <a:t>for Kusile Power Station supply.</a:t>
            </a:r>
          </a:p>
          <a:p>
            <a:pPr>
              <a:lnSpc>
                <a:spcPct val="100000"/>
              </a:lnSpc>
            </a:pPr>
            <a:r>
              <a:rPr lang="en-US" sz="1700" dirty="0" smtClean="0"/>
              <a:t>Majuba </a:t>
            </a:r>
            <a:r>
              <a:rPr lang="en-US" sz="1700" dirty="0"/>
              <a:t>coal cost escalated by 12% </a:t>
            </a:r>
            <a:r>
              <a:rPr lang="en-US" sz="1700" dirty="0" smtClean="0"/>
              <a:t>- based on the price difference between the Tegeta Brakfontein supply and current offers for similar supply to Majuba Power Station.</a:t>
            </a:r>
          </a:p>
          <a:p>
            <a:pPr>
              <a:lnSpc>
                <a:spcPct val="100000"/>
              </a:lnSpc>
            </a:pPr>
            <a:r>
              <a:rPr lang="en-US" sz="1700" dirty="0"/>
              <a:t>Four power stations are below Eskom’s minimum coal stock days -  Arnot, Camden, Kriel and Duvha.</a:t>
            </a:r>
          </a:p>
          <a:p>
            <a:pPr>
              <a:lnSpc>
                <a:spcPct val="100000"/>
              </a:lnSpc>
            </a:pPr>
            <a:r>
              <a:rPr lang="en-US" sz="1700" dirty="0" smtClean="0"/>
              <a:t>Two power stations currently below Nersa Grid Code requirements – Majuba and Tutuka as it relates to minimum coal stock days. </a:t>
            </a:r>
          </a:p>
          <a:p>
            <a:pPr>
              <a:lnSpc>
                <a:spcPct val="100000"/>
              </a:lnSpc>
            </a:pPr>
            <a:r>
              <a:rPr lang="en-US" sz="1700" dirty="0" smtClean="0"/>
              <a:t>The water shortage at Koeberg Power Station and anticipated labour disruption in the mining sector has led Eskom to declare an emergency by the Eskom Emergency Response Command Centre.</a:t>
            </a:r>
          </a:p>
          <a:p>
            <a:pPr>
              <a:lnSpc>
                <a:spcPct val="100000"/>
              </a:lnSpc>
            </a:pPr>
            <a:r>
              <a:rPr lang="en-US" sz="1700" dirty="0"/>
              <a:t>Declared an </a:t>
            </a:r>
            <a:r>
              <a:rPr lang="en-US" sz="1700" dirty="0" smtClean="0"/>
              <a:t>emergency  </a:t>
            </a:r>
            <a:r>
              <a:rPr lang="en-US" sz="1700" dirty="0"/>
              <a:t>for the Tutuka coal </a:t>
            </a:r>
            <a:r>
              <a:rPr lang="en-US" sz="1700" dirty="0" smtClean="0"/>
              <a:t>supply by the Primary Energy Tactical Command Centre as well as the </a:t>
            </a:r>
            <a:r>
              <a:rPr lang="en-US" sz="1700" dirty="0"/>
              <a:t>Eskom Emergency Response Command Centre</a:t>
            </a:r>
            <a:r>
              <a:rPr lang="en-US" sz="1700" dirty="0" smtClean="0"/>
              <a:t> . </a:t>
            </a:r>
            <a:endParaRPr lang="en-US" sz="1700" dirty="0"/>
          </a:p>
          <a:p>
            <a:pPr>
              <a:lnSpc>
                <a:spcPct val="100000"/>
              </a:lnSpc>
            </a:pPr>
            <a:r>
              <a:rPr lang="en-US" sz="1700" dirty="0" smtClean="0"/>
              <a:t>This has triggered a security </a:t>
            </a:r>
            <a:r>
              <a:rPr lang="en-US" sz="1700" dirty="0"/>
              <a:t>of supply </a:t>
            </a:r>
            <a:r>
              <a:rPr lang="en-US" sz="1700" dirty="0" smtClean="0"/>
              <a:t>risk – Potential of load shedding, however, mitigations plans have been developed and are being implemented </a:t>
            </a:r>
          </a:p>
        </p:txBody>
      </p:sp>
    </p:spTree>
    <p:extLst>
      <p:ext uri="{BB962C8B-B14F-4D97-AF65-F5344CB8AC3E}">
        <p14:creationId xmlns:p14="http://schemas.microsoft.com/office/powerpoint/2010/main" xmlns="" val="1060269148"/>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96" y="5445224"/>
            <a:ext cx="8856984" cy="864096"/>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33131" name="Title 2"/>
          <p:cNvSpPr>
            <a:spLocks noGrp="1"/>
          </p:cNvSpPr>
          <p:nvPr>
            <p:ph type="title"/>
          </p:nvPr>
        </p:nvSpPr>
        <p:spPr>
          <a:xfrm>
            <a:off x="436563" y="166688"/>
            <a:ext cx="6519862" cy="666750"/>
          </a:xfrm>
        </p:spPr>
        <p:txBody>
          <a:bodyPr/>
          <a:lstStyle/>
          <a:p>
            <a:r>
              <a:rPr lang="en-US" altLang="en-US" dirty="0" smtClean="0"/>
              <a:t>Contents</a:t>
            </a:r>
            <a:endParaRPr lang="en-ZA" altLang="en-US" dirty="0" smtClean="0"/>
          </a:p>
        </p:txBody>
      </p:sp>
      <p:sp>
        <p:nvSpPr>
          <p:cNvPr id="15" name="Rectangle 35874"/>
          <p:cNvSpPr txBox="1">
            <a:spLocks noChangeArrowheads="1"/>
          </p:cNvSpPr>
          <p:nvPr/>
        </p:nvSpPr>
        <p:spPr bwMode="auto">
          <a:xfrm>
            <a:off x="358072" y="1149316"/>
            <a:ext cx="8462400" cy="5042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marL="457200" indent="-457200">
              <a:lnSpc>
                <a:spcPct val="200000"/>
              </a:lnSpc>
              <a:spcBef>
                <a:spcPts val="1000"/>
              </a:spcBef>
              <a:buClrTx/>
              <a:buFont typeface="+mj-lt"/>
              <a:buAutoNum type="arabicPeriod"/>
            </a:pPr>
            <a:r>
              <a:rPr lang="en-US" altLang="en-US" sz="2000" dirty="0" smtClean="0">
                <a:latin typeface="Arial"/>
                <a:sym typeface="Arial" pitchFamily="34" charset="0"/>
              </a:rPr>
              <a:t>Context </a:t>
            </a:r>
            <a:r>
              <a:rPr lang="en-US" altLang="en-US" sz="2000" dirty="0">
                <a:latin typeface="Arial"/>
                <a:sym typeface="Arial" pitchFamily="34" charset="0"/>
              </a:rPr>
              <a:t>of Eskom’s Coal procurement </a:t>
            </a:r>
            <a:endParaRPr lang="en-US" altLang="en-US" sz="2000" dirty="0" smtClean="0">
              <a:latin typeface="Arial"/>
              <a:sym typeface="Arial" pitchFamily="34" charset="0"/>
            </a:endParaRPr>
          </a:p>
          <a:p>
            <a:pPr marL="457200" indent="-457200">
              <a:lnSpc>
                <a:spcPct val="200000"/>
              </a:lnSpc>
              <a:spcBef>
                <a:spcPts val="1000"/>
              </a:spcBef>
              <a:buClrTx/>
              <a:buFont typeface="+mj-lt"/>
              <a:buAutoNum type="arabicPeriod"/>
            </a:pPr>
            <a:r>
              <a:rPr lang="en-US" altLang="en-US" sz="2000" dirty="0">
                <a:latin typeface="Arial"/>
                <a:sym typeface="Arial" pitchFamily="34" charset="0"/>
              </a:rPr>
              <a:t>Findings from the PwC 2015 and 2016 </a:t>
            </a:r>
            <a:r>
              <a:rPr lang="en-US" altLang="en-US" sz="2000" dirty="0" smtClean="0">
                <a:latin typeface="Arial"/>
                <a:sym typeface="Arial" pitchFamily="34" charset="0"/>
              </a:rPr>
              <a:t>Report</a:t>
            </a:r>
          </a:p>
          <a:p>
            <a:pPr marL="457200" indent="-457200">
              <a:lnSpc>
                <a:spcPct val="200000"/>
              </a:lnSpc>
              <a:spcBef>
                <a:spcPts val="1000"/>
              </a:spcBef>
              <a:buClrTx/>
              <a:buFont typeface="+mj-lt"/>
              <a:buAutoNum type="arabicPeriod"/>
            </a:pPr>
            <a:r>
              <a:rPr lang="en-US" altLang="en-US" sz="2000" dirty="0">
                <a:latin typeface="Arial"/>
                <a:sym typeface="Arial" pitchFamily="34" charset="0"/>
              </a:rPr>
              <a:t>Summary of Draft 2017 National Treasury Report Conclusions and Eskom Comments</a:t>
            </a:r>
          </a:p>
          <a:p>
            <a:pPr marL="457200" indent="-457200">
              <a:lnSpc>
                <a:spcPct val="200000"/>
              </a:lnSpc>
              <a:spcBef>
                <a:spcPts val="1000"/>
              </a:spcBef>
              <a:buClrTx/>
              <a:buFont typeface="+mj-lt"/>
              <a:buAutoNum type="arabicPeriod"/>
            </a:pPr>
            <a:r>
              <a:rPr lang="en-US" altLang="en-US" sz="2000" dirty="0" smtClean="0">
                <a:latin typeface="Arial"/>
                <a:sym typeface="Arial" pitchFamily="34" charset="0"/>
              </a:rPr>
              <a:t>Advice </a:t>
            </a:r>
            <a:r>
              <a:rPr lang="en-US" altLang="en-US" sz="2000" dirty="0">
                <a:latin typeface="Arial"/>
                <a:sym typeface="Arial" pitchFamily="34" charset="0"/>
              </a:rPr>
              <a:t>from Counsel on the Draft National Treasury Report</a:t>
            </a:r>
          </a:p>
          <a:p>
            <a:pPr marL="457200" indent="-457200">
              <a:lnSpc>
                <a:spcPct val="200000"/>
              </a:lnSpc>
              <a:spcBef>
                <a:spcPts val="1000"/>
              </a:spcBef>
              <a:buClrTx/>
              <a:buFont typeface="+mj-lt"/>
              <a:buAutoNum type="arabicPeriod"/>
            </a:pPr>
            <a:r>
              <a:rPr lang="en-US" altLang="en-US" sz="2000" dirty="0" smtClean="0">
                <a:latin typeface="Arial"/>
                <a:sym typeface="Arial" pitchFamily="34" charset="0"/>
              </a:rPr>
              <a:t>Possible implications on Eskom’s business </a:t>
            </a:r>
          </a:p>
          <a:p>
            <a:pPr marL="457200" indent="-457200">
              <a:lnSpc>
                <a:spcPct val="200000"/>
              </a:lnSpc>
              <a:spcBef>
                <a:spcPts val="1000"/>
              </a:spcBef>
              <a:buClrTx/>
              <a:buFont typeface="+mj-lt"/>
              <a:buAutoNum type="arabicPeriod"/>
            </a:pPr>
            <a:r>
              <a:rPr lang="en-US" altLang="en-US" sz="2000" dirty="0" smtClean="0">
                <a:latin typeface="Arial"/>
                <a:sym typeface="Arial" pitchFamily="34" charset="0"/>
              </a:rPr>
              <a:t>Conclusion</a:t>
            </a:r>
          </a:p>
        </p:txBody>
      </p:sp>
    </p:spTree>
    <p:extLst>
      <p:ext uri="{BB962C8B-B14F-4D97-AF65-F5344CB8AC3E}">
        <p14:creationId xmlns:p14="http://schemas.microsoft.com/office/powerpoint/2010/main" xmlns="" val="1191134117"/>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 …..</a:t>
            </a:r>
            <a:endParaRPr lang="en-US" dirty="0"/>
          </a:p>
        </p:txBody>
      </p:sp>
      <p:sp>
        <p:nvSpPr>
          <p:cNvPr id="3" name="Content Placeholder 2"/>
          <p:cNvSpPr>
            <a:spLocks noGrp="1"/>
          </p:cNvSpPr>
          <p:nvPr>
            <p:ph idx="1"/>
          </p:nvPr>
        </p:nvSpPr>
        <p:spPr>
          <a:xfrm>
            <a:off x="323528" y="1124744"/>
            <a:ext cx="8424936" cy="5616624"/>
          </a:xfrm>
        </p:spPr>
        <p:txBody>
          <a:bodyPr/>
          <a:lstStyle/>
          <a:p>
            <a:pPr algn="just"/>
            <a:r>
              <a:rPr lang="en-US" sz="1800" dirty="0" smtClean="0"/>
              <a:t>Eskom has complied to the SCM </a:t>
            </a:r>
            <a:r>
              <a:rPr lang="en-US" sz="1800" dirty="0"/>
              <a:t>Framework </a:t>
            </a:r>
            <a:r>
              <a:rPr lang="en-US" sz="1800" dirty="0" smtClean="0"/>
              <a:t>as confirmed by legal opinion</a:t>
            </a:r>
          </a:p>
          <a:p>
            <a:pPr algn="just"/>
            <a:r>
              <a:rPr lang="en-US" sz="1800" dirty="0"/>
              <a:t>No preferential treatment was granted to Tegeta  </a:t>
            </a:r>
          </a:p>
          <a:p>
            <a:pPr lvl="1" algn="just"/>
            <a:r>
              <a:rPr lang="en-US" sz="1600" dirty="0"/>
              <a:t>Brakfontein contract took two years to conclude</a:t>
            </a:r>
          </a:p>
          <a:p>
            <a:pPr lvl="1" algn="just"/>
            <a:r>
              <a:rPr lang="en-US" sz="1600" dirty="0"/>
              <a:t>33 other suppliers have concluded contracts under the Eskom 2008 Medium-Term Mandate</a:t>
            </a:r>
          </a:p>
          <a:p>
            <a:pPr lvl="1" algn="just"/>
            <a:r>
              <a:rPr lang="en-US" sz="1600" dirty="0"/>
              <a:t>The price of coal was bench-marked and found to be commercially acceptable. </a:t>
            </a:r>
          </a:p>
          <a:p>
            <a:pPr lvl="1" algn="just"/>
            <a:r>
              <a:rPr lang="en-US" sz="1600" dirty="0" smtClean="0"/>
              <a:t>Coal </a:t>
            </a:r>
            <a:r>
              <a:rPr lang="en-US" sz="1600" dirty="0"/>
              <a:t>quality issues appear to be unjustified </a:t>
            </a:r>
          </a:p>
          <a:p>
            <a:pPr algn="just"/>
            <a:r>
              <a:rPr lang="en-US" sz="1800" dirty="0" smtClean="0"/>
              <a:t>The advance </a:t>
            </a:r>
            <a:r>
              <a:rPr lang="en-US" sz="1800" dirty="0"/>
              <a:t>payment</a:t>
            </a:r>
            <a:r>
              <a:rPr lang="en-US" sz="1800" dirty="0" smtClean="0"/>
              <a:t> </a:t>
            </a:r>
            <a:r>
              <a:rPr lang="en-US" sz="1800" dirty="0"/>
              <a:t>does not constitute a </a:t>
            </a:r>
            <a:r>
              <a:rPr lang="en-US" sz="1800" dirty="0" smtClean="0"/>
              <a:t>loan based on other similar types of transactions, therefore </a:t>
            </a:r>
            <a:r>
              <a:rPr lang="en-US" sz="1800" dirty="0"/>
              <a:t>interest is not applicable</a:t>
            </a:r>
          </a:p>
          <a:p>
            <a:pPr algn="just"/>
            <a:r>
              <a:rPr lang="en-US" sz="1800" dirty="0" smtClean="0"/>
              <a:t>The advance payment has been fully recovered as verified by both internal and external audit</a:t>
            </a:r>
          </a:p>
        </p:txBody>
      </p:sp>
      <p:sp>
        <p:nvSpPr>
          <p:cNvPr id="5" name="Slide Number Placeholder 4"/>
          <p:cNvSpPr>
            <a:spLocks noGrp="1"/>
          </p:cNvSpPr>
          <p:nvPr>
            <p:ph type="sldNum" sz="quarter" idx="12"/>
          </p:nvPr>
        </p:nvSpPr>
        <p:spPr>
          <a:xfrm>
            <a:off x="8028384" y="6473081"/>
            <a:ext cx="935038" cy="268287"/>
          </a:xfrm>
        </p:spPr>
        <p:txBody>
          <a:bodyPr/>
          <a:lstStyle/>
          <a:p>
            <a:pPr>
              <a:defRPr/>
            </a:pPr>
            <a:fld id="{AAA294FF-9BB9-4EE7-BBDD-374D2EE6265C}" type="slidenum">
              <a:rPr lang="en-ZA" smtClean="0"/>
              <a:pPr>
                <a:defRPr/>
              </a:pPr>
              <a:t>39</a:t>
            </a:fld>
            <a:endParaRPr lang="en-ZA" dirty="0"/>
          </a:p>
        </p:txBody>
      </p:sp>
    </p:spTree>
    <p:extLst>
      <p:ext uri="{BB962C8B-B14F-4D97-AF65-F5344CB8AC3E}">
        <p14:creationId xmlns:p14="http://schemas.microsoft.com/office/powerpoint/2010/main" xmlns="" val="262718718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54"/>
          <p:cNvGraphicFramePr>
            <a:graphicFrameLocks/>
          </p:cNvGraphicFramePr>
          <p:nvPr>
            <p:custDataLst>
              <p:tags r:id="rId2"/>
            </p:custDataLst>
            <p:extLst>
              <p:ext uri="{D42A27DB-BD31-4B8C-83A1-F6EECF244321}">
                <p14:modId xmlns:p14="http://schemas.microsoft.com/office/powerpoint/2010/main" xmlns="" val="3717933636"/>
              </p:ext>
            </p:extLst>
          </p:nvPr>
        </p:nvGraphicFramePr>
        <p:xfrm>
          <a:off x="341661" y="1307949"/>
          <a:ext cx="8478810" cy="3138816"/>
        </p:xfrm>
        <a:graphic>
          <a:graphicData uri="http://schemas.openxmlformats.org/drawingml/2006/chart">
            <c:chart xmlns:c="http://schemas.openxmlformats.org/drawingml/2006/chart" xmlns:r="http://schemas.openxmlformats.org/officeDocument/2006/relationships" r:id="rId19"/>
          </a:graphicData>
        </a:graphic>
      </p:graphicFrame>
      <p:cxnSp>
        <p:nvCxnSpPr>
          <p:cNvPr id="76" name="Straight Connector 75"/>
          <p:cNvCxnSpPr/>
          <p:nvPr/>
        </p:nvCxnSpPr>
        <p:spPr>
          <a:xfrm>
            <a:off x="6012159" y="1232855"/>
            <a:ext cx="213994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8" name="Object 17" hidden="1"/>
          <p:cNvGraphicFramePr>
            <a:graphicFrameLocks noChangeAspect="1"/>
          </p:cNvGraphicFramePr>
          <p:nvPr>
            <p:extLst/>
          </p:nvPr>
        </p:nvGraphicFramePr>
        <p:xfrm>
          <a:off x="1891" y="1621"/>
          <a:ext cx="1619" cy="1619"/>
        </p:xfrm>
        <a:graphic>
          <a:graphicData uri="http://schemas.openxmlformats.org/presentationml/2006/ole">
            <p:oleObj spid="_x0000_s255074" name="think-cell Slide" r:id="rId20" imgW="360" imgH="360" progId="">
              <p:embed/>
            </p:oleObj>
          </a:graphicData>
        </a:graphic>
      </p:graphicFrame>
      <p:sp>
        <p:nvSpPr>
          <p:cNvPr id="9" name="Rectangle 8" hidden="1"/>
          <p:cNvSpPr/>
          <p:nvPr>
            <p:custDataLst>
              <p:tags r:id="rId3"/>
            </p:custDataLst>
          </p:nvPr>
        </p:nvSpPr>
        <p:spPr bwMode="auto">
          <a:xfrm>
            <a:off x="270" y="1"/>
            <a:ext cx="161974"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ZA" sz="1200" b="1" dirty="0">
              <a:solidFill>
                <a:schemeClr val="tx1"/>
              </a:solidFill>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le 1"/>
          <p:cNvSpPr>
            <a:spLocks noGrp="1"/>
          </p:cNvSpPr>
          <p:nvPr>
            <p:ph type="title"/>
          </p:nvPr>
        </p:nvSpPr>
        <p:spPr>
          <a:xfrm>
            <a:off x="128832" y="106986"/>
            <a:ext cx="7025615" cy="738664"/>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en-US" dirty="0" smtClean="0"/>
              <a:t>Coal costs have increased by approximately 15% over the past 5 years   </a:t>
            </a:r>
          </a:p>
        </p:txBody>
      </p:sp>
      <p:sp>
        <p:nvSpPr>
          <p:cNvPr id="21" name="AutoShape 250"/>
          <p:cNvSpPr>
            <a:spLocks noChangeArrowheads="1"/>
          </p:cNvSpPr>
          <p:nvPr/>
        </p:nvSpPr>
        <p:spPr bwMode="auto">
          <a:xfrm>
            <a:off x="323528" y="1113863"/>
            <a:ext cx="3942820" cy="388173"/>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18659" anchor="b">
            <a:spAutoFit/>
          </a:bodyPr>
          <a:lstStyle/>
          <a:p>
            <a:r>
              <a:rPr lang="en-US" sz="1200" b="1" dirty="0">
                <a:solidFill>
                  <a:srgbClr val="003896"/>
                </a:solidFill>
              </a:rPr>
              <a:t>Average blended coal purchase price</a:t>
            </a:r>
          </a:p>
          <a:p>
            <a:r>
              <a:rPr lang="en-US" sz="1200" dirty="0">
                <a:solidFill>
                  <a:srgbClr val="808080"/>
                </a:solidFill>
              </a:rPr>
              <a:t>Rand/t</a:t>
            </a:r>
          </a:p>
        </p:txBody>
      </p:sp>
      <p:sp>
        <p:nvSpPr>
          <p:cNvPr id="36" name="Rectangle 6"/>
          <p:cNvSpPr txBox="1"/>
          <p:nvPr>
            <p:custDataLst>
              <p:tags r:id="rId4"/>
            </p:custDataLst>
          </p:nvPr>
        </p:nvSpPr>
        <p:spPr>
          <a:xfrm>
            <a:off x="100237" y="4911186"/>
            <a:ext cx="8864252" cy="1758174"/>
          </a:xfrm>
          <a:prstGeom prst="rect">
            <a:avLst/>
          </a:prstGeom>
          <a:noFill/>
          <a:ln w="9525">
            <a:noFill/>
            <a:miter lim="800000"/>
            <a:headEnd/>
            <a:tailEnd/>
          </a:ln>
          <a:effectLst/>
        </p:spPr>
        <p:txBody>
          <a:bodyPr vert="horz" wrap="square" lIns="76200" tIns="76200" rIns="76200" bIns="76200" numCol="1" anchor="t" anchorCtr="0" compatLnSpc="1">
            <a:prstTxWarp prst="textNoShape">
              <a:avLst/>
            </a:prstTxWarp>
            <a:spAutoFit/>
          </a:bodyPr>
          <a:lstStyle>
            <a:lvl1pPr lvl="0" indent="0" defTabSz="892042" fontAlgn="base">
              <a:spcBef>
                <a:spcPct val="0"/>
              </a:spcBef>
              <a:spcAft>
                <a:spcPct val="0"/>
              </a:spcAft>
              <a:buClr>
                <a:schemeClr val="tx2"/>
              </a:buClr>
              <a:defRPr sz="1600" baseline="0">
                <a:ea typeface="Arial Unicode MS" pitchFamily="34" charset="-128"/>
                <a:cs typeface="Arial Unicode MS" pitchFamily="34" charset="-128"/>
              </a:defRPr>
            </a:lvl1pPr>
            <a:lvl2pPr marL="192959" lvl="1" indent="-191376" defTabSz="892042" fontAlgn="base">
              <a:spcBef>
                <a:spcPct val="0"/>
              </a:spcBef>
              <a:spcAft>
                <a:spcPct val="0"/>
              </a:spcAft>
              <a:buClr>
                <a:schemeClr val="tx2"/>
              </a:buClr>
              <a:buSzPct val="125000"/>
              <a:buFont typeface="Arial" pitchFamily="34" charset="0"/>
              <a:buChar char="•"/>
              <a:defRPr sz="1600" baseline="0">
                <a:ea typeface="Arial Unicode MS" pitchFamily="34" charset="-128"/>
                <a:cs typeface="Arial Unicode MS" pitchFamily="34" charset="-128"/>
              </a:defRPr>
            </a:lvl2pPr>
            <a:lvl3pPr marL="455511" lvl="2" indent="-260976" defTabSz="892042" fontAlgn="base">
              <a:spcBef>
                <a:spcPct val="0"/>
              </a:spcBef>
              <a:spcAft>
                <a:spcPct val="0"/>
              </a:spcAft>
              <a:buClr>
                <a:schemeClr val="tx2"/>
              </a:buClr>
              <a:buSzPct val="120000"/>
              <a:buFont typeface="Arial" charset="0"/>
              <a:buChar char="–"/>
              <a:defRPr sz="1600" baseline="0">
                <a:ea typeface="Arial Unicode MS" pitchFamily="34" charset="-128"/>
                <a:cs typeface="Arial Unicode MS" pitchFamily="34" charset="-128"/>
              </a:defRPr>
            </a:lvl3pPr>
            <a:lvl4pPr marL="612098" lvl="3" indent="-155006" defTabSz="892042" fontAlgn="base">
              <a:spcBef>
                <a:spcPct val="0"/>
              </a:spcBef>
              <a:spcAft>
                <a:spcPct val="0"/>
              </a:spcAft>
              <a:buClr>
                <a:schemeClr val="tx2"/>
              </a:buClr>
              <a:buSzPct val="100000"/>
              <a:buFont typeface="Arial" pitchFamily="34" charset="0"/>
              <a:buChar char="•"/>
              <a:defRPr sz="1600" baseline="0">
                <a:ea typeface="Arial Unicode MS" pitchFamily="34" charset="-128"/>
                <a:cs typeface="Arial Unicode MS" pitchFamily="34" charset="-128"/>
              </a:defRPr>
            </a:lvl4pPr>
            <a:lvl5pPr marL="747038" lvl="4" indent="-129695" defTabSz="892042" fontAlgn="base">
              <a:spcBef>
                <a:spcPct val="0"/>
              </a:spcBef>
              <a:spcAft>
                <a:spcPct val="0"/>
              </a:spcAft>
              <a:buClr>
                <a:schemeClr val="tx2"/>
              </a:buClr>
              <a:buSzPct val="89000"/>
              <a:buFont typeface="Arial" charset="0"/>
              <a:buChar char="-"/>
              <a:defRPr sz="1600" baseline="0">
                <a:ea typeface="Arial Unicode MS" pitchFamily="34" charset="-128"/>
                <a:cs typeface="Arial Unicode MS" pitchFamily="34" charset="-128"/>
              </a:defRPr>
            </a:lvl5pPr>
            <a:lvl6pPr marL="747038" indent="-129695" defTabSz="892042" fontAlgn="base">
              <a:spcBef>
                <a:spcPct val="0"/>
              </a:spcBef>
              <a:spcAft>
                <a:spcPct val="0"/>
              </a:spcAft>
              <a:buClr>
                <a:schemeClr val="tx2"/>
              </a:buClr>
              <a:buSzPct val="89000"/>
              <a:buFont typeface="Arial" charset="0"/>
              <a:buChar char="-"/>
              <a:defRPr sz="1600" baseline="0"/>
            </a:lvl6pPr>
            <a:lvl7pPr marL="747038" indent="-129695" defTabSz="892042" fontAlgn="base">
              <a:spcBef>
                <a:spcPct val="0"/>
              </a:spcBef>
              <a:spcAft>
                <a:spcPct val="0"/>
              </a:spcAft>
              <a:buClr>
                <a:schemeClr val="tx2"/>
              </a:buClr>
              <a:buSzPct val="89000"/>
              <a:buFont typeface="Arial" charset="0"/>
              <a:buChar char="-"/>
              <a:defRPr sz="1600" baseline="0"/>
            </a:lvl7pPr>
            <a:lvl8pPr marL="747038" indent="-129695" defTabSz="892042" fontAlgn="base">
              <a:spcBef>
                <a:spcPct val="0"/>
              </a:spcBef>
              <a:spcAft>
                <a:spcPct val="0"/>
              </a:spcAft>
              <a:buClr>
                <a:schemeClr val="tx2"/>
              </a:buClr>
              <a:buSzPct val="89000"/>
              <a:buFont typeface="Arial" charset="0"/>
              <a:buChar char="-"/>
              <a:defRPr sz="1600" baseline="0"/>
            </a:lvl8pPr>
            <a:lvl9pPr marL="747038" indent="-129695" defTabSz="892042" fontAlgn="base">
              <a:spcBef>
                <a:spcPct val="0"/>
              </a:spcBef>
              <a:spcAft>
                <a:spcPct val="0"/>
              </a:spcAft>
              <a:buClr>
                <a:schemeClr val="tx2"/>
              </a:buClr>
              <a:buSzPct val="89000"/>
              <a:buFont typeface="Arial" charset="0"/>
              <a:buChar char="-"/>
              <a:defRPr sz="1600" baseline="0"/>
            </a:lvl9pPr>
          </a:lstStyle>
          <a:p>
            <a:pPr marL="285750" indent="-285750">
              <a:lnSpc>
                <a:spcPct val="150000"/>
              </a:lnSpc>
              <a:buFont typeface="Arial" panose="020B0604020202020204" pitchFamily="34" charset="0"/>
              <a:buChar char="•"/>
            </a:pPr>
            <a:r>
              <a:rPr lang="en-ZA" sz="1100" dirty="0" smtClean="0">
                <a:solidFill>
                  <a:schemeClr val="accent3"/>
                </a:solidFill>
              </a:rPr>
              <a:t>Significant increase is attributable to poor performance of cost plus mines and medium term contracts being concluded at higher prices due to export parity pricing that the major coal suppliers have the advantage of due to access to export allocation</a:t>
            </a:r>
          </a:p>
          <a:p>
            <a:pPr marL="285750" indent="-285750">
              <a:lnSpc>
                <a:spcPct val="150000"/>
              </a:lnSpc>
              <a:buFont typeface="Arial" panose="020B0604020202020204" pitchFamily="34" charset="0"/>
              <a:buChar char="•"/>
            </a:pPr>
            <a:r>
              <a:rPr lang="en-ZA" sz="1100" dirty="0" smtClean="0">
                <a:solidFill>
                  <a:schemeClr val="accent3"/>
                </a:solidFill>
              </a:rPr>
              <a:t>This increase in the cost of coal has had a direct impact on the tariff that Eskom charges its customers in the recent past.</a:t>
            </a:r>
          </a:p>
          <a:p>
            <a:pPr marL="285750" indent="-285750">
              <a:lnSpc>
                <a:spcPct val="150000"/>
              </a:lnSpc>
              <a:buFont typeface="Arial" panose="020B0604020202020204" pitchFamily="34" charset="0"/>
              <a:buChar char="•"/>
            </a:pPr>
            <a:endParaRPr lang="en-ZA" sz="400" dirty="0" smtClean="0">
              <a:solidFill>
                <a:schemeClr val="accent3"/>
              </a:solidFill>
            </a:endParaRPr>
          </a:p>
          <a:p>
            <a:pPr marL="285750" indent="-285750">
              <a:lnSpc>
                <a:spcPct val="150000"/>
              </a:lnSpc>
              <a:buFont typeface="Arial" panose="020B0604020202020204" pitchFamily="34" charset="0"/>
              <a:buChar char="•"/>
            </a:pPr>
            <a:r>
              <a:rPr lang="en-ZA" sz="1100" dirty="0" smtClean="0">
                <a:solidFill>
                  <a:schemeClr val="accent3"/>
                </a:solidFill>
              </a:rPr>
              <a:t>An example of  this will have been Glencore’s supply to Hendrina contractual base price of R150/ton but was requesting R442/ton at business rescue stage exposing Eskom to a potential </a:t>
            </a:r>
            <a:r>
              <a:rPr lang="en-ZA" sz="1100" dirty="0" smtClean="0"/>
              <a:t>of R3.4bn</a:t>
            </a:r>
            <a:endParaRPr lang="en-ZA" sz="200" dirty="0" smtClean="0">
              <a:solidFill>
                <a:schemeClr val="accent3"/>
              </a:solidFill>
            </a:endParaRPr>
          </a:p>
          <a:p>
            <a:pPr marL="285750" indent="-285750">
              <a:lnSpc>
                <a:spcPct val="150000"/>
              </a:lnSpc>
              <a:buFont typeface="Arial" panose="020B0604020202020204" pitchFamily="34" charset="0"/>
              <a:buChar char="•"/>
            </a:pPr>
            <a:r>
              <a:rPr lang="en-ZA" sz="1100" dirty="0" smtClean="0">
                <a:solidFill>
                  <a:schemeClr val="accent3"/>
                </a:solidFill>
              </a:rPr>
              <a:t>Current supply to Hendrina via Tegeta after the  base purchase from Glencore is still at R150/ton</a:t>
            </a:r>
          </a:p>
        </p:txBody>
      </p:sp>
      <p:cxnSp>
        <p:nvCxnSpPr>
          <p:cNvPr id="58" name="Straight Connector 57"/>
          <p:cNvCxnSpPr/>
          <p:nvPr>
            <p:custDataLst>
              <p:tags r:id="rId5"/>
            </p:custDataLst>
          </p:nvPr>
        </p:nvCxnSpPr>
        <p:spPr bwMode="gray">
          <a:xfrm flipV="1">
            <a:off x="803500" y="1113863"/>
            <a:ext cx="5383213" cy="1430485"/>
          </a:xfrm>
          <a:prstGeom prst="line">
            <a:avLst/>
          </a:prstGeom>
          <a:ln w="38100">
            <a:solidFill>
              <a:srgbClr val="FF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59" name="Oval 58"/>
          <p:cNvSpPr>
            <a:spLocks noGrp="1" noChangeArrowheads="1"/>
          </p:cNvSpPr>
          <p:nvPr>
            <p:custDataLst>
              <p:tags r:id="rId6"/>
            </p:custDataLst>
          </p:nvPr>
        </p:nvSpPr>
        <p:spPr bwMode="auto">
          <a:xfrm>
            <a:off x="7164288" y="1124744"/>
            <a:ext cx="436563" cy="234950"/>
          </a:xfrm>
          <a:prstGeom prst="ellipse">
            <a:avLst/>
          </a:prstGeom>
          <a:solidFill>
            <a:srgbClr val="00B050"/>
          </a:solidFill>
          <a:ln>
            <a:solidFill>
              <a:srgbClr val="FF0000"/>
            </a:solidFill>
            <a:headEnd/>
            <a:tailEnd/>
          </a:ln>
          <a:extLst/>
        </p:spPr>
        <p:style>
          <a:lnRef idx="0">
            <a:schemeClr val="accent4"/>
          </a:lnRef>
          <a:fillRef idx="3">
            <a:schemeClr val="accent4"/>
          </a:fillRef>
          <a:effectRef idx="3">
            <a:schemeClr val="accent4"/>
          </a:effectRef>
          <a:fontRef idx="minor">
            <a:schemeClr val="lt1"/>
          </a:fontRef>
        </p:style>
        <p:txBody>
          <a:bodyPr vert="horz" wrap="none" lIns="0" tIns="0" rIns="0" bIns="0" numCol="1" spcCol="0" anchor="ctr" anchorCtr="0" compatLnSpc="1">
            <a:prstTxWarp prst="textNoShape">
              <a:avLst/>
            </a:prstTxWarp>
            <a:noAutofit/>
          </a:bodyPr>
          <a:lstStyle>
            <a:lvl1pPr marL="0" indent="0" algn="l" defTabSz="892042"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959" indent="-191376" algn="l" defTabSz="892042"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511" indent="-260976" algn="l" defTabSz="89204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098" indent="-155006" algn="l" defTabSz="892042"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pPr>
            <a:fld id="{FBC2C636-0968-4BCE-934C-DB5C18EFDE10}" type="datetime'+''''''''2''''%'''''''''''''''">
              <a:rPr lang="en-US" altLang="en-US" sz="1200" b="1">
                <a:solidFill>
                  <a:schemeClr val="bg1"/>
                </a:solidFill>
                <a:ea typeface="+mn-ea"/>
              </a:rPr>
              <a:pPr algn="ctr">
                <a:lnSpc>
                  <a:spcPct val="90000"/>
                </a:lnSpc>
              </a:pPr>
              <a:t>+2%</a:t>
            </a:fld>
            <a:endParaRPr lang="en-US" sz="1200" b="1" noProof="0" dirty="0" smtClean="0">
              <a:solidFill>
                <a:schemeClr val="bg1"/>
              </a:solidFill>
              <a:ea typeface="+mn-ea"/>
              <a:cs typeface="+mn-cs"/>
              <a:sym typeface="+mn-lt"/>
            </a:endParaRPr>
          </a:p>
        </p:txBody>
      </p:sp>
      <p:sp>
        <p:nvSpPr>
          <p:cNvPr id="60" name="Rectangle 59"/>
          <p:cNvSpPr>
            <a:spLocks noGrp="1" noChangeArrowheads="1"/>
          </p:cNvSpPr>
          <p:nvPr>
            <p:custDataLst>
              <p:tags r:id="rId7"/>
            </p:custDataLst>
          </p:nvPr>
        </p:nvSpPr>
        <p:spPr bwMode="auto">
          <a:xfrm>
            <a:off x="620937" y="4382673"/>
            <a:ext cx="365125" cy="18256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895160" rtl="0" eaLnBrk="1" fontAlgn="base" hangingPunct="1">
              <a:spcBef>
                <a:spcPct val="0"/>
              </a:spcBef>
              <a:spcAft>
                <a:spcPct val="0"/>
              </a:spcAft>
              <a:buClr>
                <a:schemeClr val="tx2"/>
              </a:buClr>
              <a:defRPr sz="1568" baseline="0">
                <a:solidFill>
                  <a:schemeClr val="tx1"/>
                </a:solidFill>
                <a:latin typeface="+mn-lt"/>
                <a:ea typeface="+mn-ea"/>
                <a:cs typeface="+mn-cs"/>
              </a:defRPr>
            </a:lvl1pPr>
            <a:lvl2pPr marL="193634" indent="-192047" algn="l" defTabSz="895160" rtl="0" eaLnBrk="1" fontAlgn="base" hangingPunct="1">
              <a:spcBef>
                <a:spcPct val="0"/>
              </a:spcBef>
              <a:spcAft>
                <a:spcPct val="0"/>
              </a:spcAft>
              <a:buClr>
                <a:srgbClr val="83725B"/>
              </a:buClr>
              <a:buSzPct val="125000"/>
              <a:buFont typeface="Arial" charset="0"/>
              <a:buChar char="▪"/>
              <a:defRPr sz="1568" baseline="0">
                <a:solidFill>
                  <a:schemeClr val="tx1"/>
                </a:solidFill>
                <a:latin typeface="+mn-lt"/>
              </a:defRPr>
            </a:lvl2pPr>
            <a:lvl3pPr marL="457102" indent="-261882" algn="l" defTabSz="895160" rtl="0" eaLnBrk="1" fontAlgn="base" hangingPunct="1">
              <a:spcBef>
                <a:spcPct val="0"/>
              </a:spcBef>
              <a:spcAft>
                <a:spcPct val="0"/>
              </a:spcAft>
              <a:buClr>
                <a:srgbClr val="83725B"/>
              </a:buClr>
              <a:buSzPct val="120000"/>
              <a:buFont typeface="Arial" charset="0"/>
              <a:buChar char="–"/>
              <a:defRPr sz="1568" baseline="0">
                <a:solidFill>
                  <a:schemeClr val="tx1"/>
                </a:solidFill>
                <a:latin typeface="+mn-lt"/>
              </a:defRPr>
            </a:lvl3pPr>
            <a:lvl4pPr marL="614233" indent="-155542" algn="l" defTabSz="895160" rtl="0" eaLnBrk="1" fontAlgn="base" hangingPunct="1">
              <a:spcBef>
                <a:spcPct val="0"/>
              </a:spcBef>
              <a:spcAft>
                <a:spcPct val="0"/>
              </a:spcAft>
              <a:buClr>
                <a:srgbClr val="83725B"/>
              </a:buClr>
              <a:buSzPct val="120000"/>
              <a:buFont typeface="Arial" charset="0"/>
              <a:buChar char="▫"/>
              <a:defRPr sz="1568" baseline="0">
                <a:solidFill>
                  <a:schemeClr val="tx1"/>
                </a:solidFill>
                <a:latin typeface="+mn-lt"/>
              </a:defRPr>
            </a:lvl4pPr>
            <a:lvl5pPr marL="749648" indent="-130148" algn="l" defTabSz="895160" rtl="0" eaLnBrk="1" fontAlgn="base" hangingPunct="1">
              <a:spcBef>
                <a:spcPct val="0"/>
              </a:spcBef>
              <a:spcAft>
                <a:spcPct val="0"/>
              </a:spcAft>
              <a:buClr>
                <a:srgbClr val="83725B"/>
              </a:buClr>
              <a:buSzPct val="89000"/>
              <a:buFont typeface="Arial" charset="0"/>
              <a:buChar char="-"/>
              <a:defRPr sz="1568" baseline="0">
                <a:solidFill>
                  <a:schemeClr val="tx1"/>
                </a:solidFill>
                <a:latin typeface="+mn-lt"/>
              </a:defRPr>
            </a:lvl5pPr>
            <a:lvl6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6pPr>
            <a:lvl7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7pPr>
            <a:lvl8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8pPr>
            <a:lvl9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9pPr>
          </a:lstStyle>
          <a:p>
            <a:pPr algn="ctr"/>
            <a:fld id="{31B89B47-F51D-40F3-8F04-8F7AF14883EC}" type="datetime'''''''''''F''Y''''''''1''''''''''''1'''''''''''">
              <a:rPr lang="en-US" altLang="en-US" sz="1200">
                <a:sym typeface="+mn-lt"/>
              </a:rPr>
              <a:pPr algn="ctr"/>
              <a:t>FY11</a:t>
            </a:fld>
            <a:endParaRPr lang="en-US" sz="1200" dirty="0">
              <a:sym typeface="+mn-lt"/>
            </a:endParaRPr>
          </a:p>
        </p:txBody>
      </p:sp>
      <p:sp>
        <p:nvSpPr>
          <p:cNvPr id="61" name="Rectangle 60"/>
          <p:cNvSpPr>
            <a:spLocks noGrp="1" noChangeArrowheads="1"/>
          </p:cNvSpPr>
          <p:nvPr>
            <p:custDataLst>
              <p:tags r:id="rId8"/>
            </p:custDataLst>
          </p:nvPr>
        </p:nvSpPr>
        <p:spPr bwMode="auto">
          <a:xfrm>
            <a:off x="1657575" y="4382673"/>
            <a:ext cx="376238" cy="18256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895160" rtl="0" eaLnBrk="1" fontAlgn="base" hangingPunct="1">
              <a:spcBef>
                <a:spcPct val="0"/>
              </a:spcBef>
              <a:spcAft>
                <a:spcPct val="0"/>
              </a:spcAft>
              <a:buClr>
                <a:schemeClr val="tx2"/>
              </a:buClr>
              <a:defRPr sz="1568" baseline="0">
                <a:solidFill>
                  <a:schemeClr val="tx1"/>
                </a:solidFill>
                <a:latin typeface="+mn-lt"/>
                <a:ea typeface="+mn-ea"/>
                <a:cs typeface="+mn-cs"/>
              </a:defRPr>
            </a:lvl1pPr>
            <a:lvl2pPr marL="193634" indent="-192047" algn="l" defTabSz="895160" rtl="0" eaLnBrk="1" fontAlgn="base" hangingPunct="1">
              <a:spcBef>
                <a:spcPct val="0"/>
              </a:spcBef>
              <a:spcAft>
                <a:spcPct val="0"/>
              </a:spcAft>
              <a:buClr>
                <a:srgbClr val="83725B"/>
              </a:buClr>
              <a:buSzPct val="125000"/>
              <a:buFont typeface="Arial" charset="0"/>
              <a:buChar char="▪"/>
              <a:defRPr sz="1568" baseline="0">
                <a:solidFill>
                  <a:schemeClr val="tx1"/>
                </a:solidFill>
                <a:latin typeface="+mn-lt"/>
              </a:defRPr>
            </a:lvl2pPr>
            <a:lvl3pPr marL="457102" indent="-261882" algn="l" defTabSz="895160" rtl="0" eaLnBrk="1" fontAlgn="base" hangingPunct="1">
              <a:spcBef>
                <a:spcPct val="0"/>
              </a:spcBef>
              <a:spcAft>
                <a:spcPct val="0"/>
              </a:spcAft>
              <a:buClr>
                <a:srgbClr val="83725B"/>
              </a:buClr>
              <a:buSzPct val="120000"/>
              <a:buFont typeface="Arial" charset="0"/>
              <a:buChar char="–"/>
              <a:defRPr sz="1568" baseline="0">
                <a:solidFill>
                  <a:schemeClr val="tx1"/>
                </a:solidFill>
                <a:latin typeface="+mn-lt"/>
              </a:defRPr>
            </a:lvl3pPr>
            <a:lvl4pPr marL="614233" indent="-155542" algn="l" defTabSz="895160" rtl="0" eaLnBrk="1" fontAlgn="base" hangingPunct="1">
              <a:spcBef>
                <a:spcPct val="0"/>
              </a:spcBef>
              <a:spcAft>
                <a:spcPct val="0"/>
              </a:spcAft>
              <a:buClr>
                <a:srgbClr val="83725B"/>
              </a:buClr>
              <a:buSzPct val="120000"/>
              <a:buFont typeface="Arial" charset="0"/>
              <a:buChar char="▫"/>
              <a:defRPr sz="1568" baseline="0">
                <a:solidFill>
                  <a:schemeClr val="tx1"/>
                </a:solidFill>
                <a:latin typeface="+mn-lt"/>
              </a:defRPr>
            </a:lvl4pPr>
            <a:lvl5pPr marL="749648" indent="-130148" algn="l" defTabSz="895160" rtl="0" eaLnBrk="1" fontAlgn="base" hangingPunct="1">
              <a:spcBef>
                <a:spcPct val="0"/>
              </a:spcBef>
              <a:spcAft>
                <a:spcPct val="0"/>
              </a:spcAft>
              <a:buClr>
                <a:srgbClr val="83725B"/>
              </a:buClr>
              <a:buSzPct val="89000"/>
              <a:buFont typeface="Arial" charset="0"/>
              <a:buChar char="-"/>
              <a:defRPr sz="1568" baseline="0">
                <a:solidFill>
                  <a:schemeClr val="tx1"/>
                </a:solidFill>
                <a:latin typeface="+mn-lt"/>
              </a:defRPr>
            </a:lvl5pPr>
            <a:lvl6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6pPr>
            <a:lvl7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7pPr>
            <a:lvl8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8pPr>
            <a:lvl9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9pPr>
          </a:lstStyle>
          <a:p>
            <a:pPr algn="ctr"/>
            <a:fld id="{9CF2AC00-02AF-4961-962B-C1E500BD59DE}" type="datetime'F''''''''Y''''''''''''''''''''''''''''''1''''''''''''2'''''">
              <a:rPr lang="en-US" altLang="en-US" sz="1200">
                <a:sym typeface="+mn-lt"/>
              </a:rPr>
              <a:pPr algn="ctr"/>
              <a:t>FY12</a:t>
            </a:fld>
            <a:endParaRPr lang="en-US" sz="1200" dirty="0">
              <a:sym typeface="+mn-lt"/>
            </a:endParaRPr>
          </a:p>
        </p:txBody>
      </p:sp>
      <p:sp>
        <p:nvSpPr>
          <p:cNvPr id="62" name="Rectangle 61"/>
          <p:cNvSpPr>
            <a:spLocks noGrp="1" noChangeArrowheads="1"/>
          </p:cNvSpPr>
          <p:nvPr>
            <p:custDataLst>
              <p:tags r:id="rId9"/>
            </p:custDataLst>
          </p:nvPr>
        </p:nvSpPr>
        <p:spPr bwMode="auto">
          <a:xfrm>
            <a:off x="2697387" y="4382673"/>
            <a:ext cx="376238" cy="18256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895160" rtl="0" eaLnBrk="1" fontAlgn="base" hangingPunct="1">
              <a:spcBef>
                <a:spcPct val="0"/>
              </a:spcBef>
              <a:spcAft>
                <a:spcPct val="0"/>
              </a:spcAft>
              <a:buClr>
                <a:schemeClr val="tx2"/>
              </a:buClr>
              <a:defRPr sz="1568" baseline="0">
                <a:solidFill>
                  <a:schemeClr val="tx1"/>
                </a:solidFill>
                <a:latin typeface="+mn-lt"/>
                <a:ea typeface="+mn-ea"/>
                <a:cs typeface="+mn-cs"/>
              </a:defRPr>
            </a:lvl1pPr>
            <a:lvl2pPr marL="193634" indent="-192047" algn="l" defTabSz="895160" rtl="0" eaLnBrk="1" fontAlgn="base" hangingPunct="1">
              <a:spcBef>
                <a:spcPct val="0"/>
              </a:spcBef>
              <a:spcAft>
                <a:spcPct val="0"/>
              </a:spcAft>
              <a:buClr>
                <a:srgbClr val="83725B"/>
              </a:buClr>
              <a:buSzPct val="125000"/>
              <a:buFont typeface="Arial" charset="0"/>
              <a:buChar char="▪"/>
              <a:defRPr sz="1568" baseline="0">
                <a:solidFill>
                  <a:schemeClr val="tx1"/>
                </a:solidFill>
                <a:latin typeface="+mn-lt"/>
              </a:defRPr>
            </a:lvl2pPr>
            <a:lvl3pPr marL="457102" indent="-261882" algn="l" defTabSz="895160" rtl="0" eaLnBrk="1" fontAlgn="base" hangingPunct="1">
              <a:spcBef>
                <a:spcPct val="0"/>
              </a:spcBef>
              <a:spcAft>
                <a:spcPct val="0"/>
              </a:spcAft>
              <a:buClr>
                <a:srgbClr val="83725B"/>
              </a:buClr>
              <a:buSzPct val="120000"/>
              <a:buFont typeface="Arial" charset="0"/>
              <a:buChar char="–"/>
              <a:defRPr sz="1568" baseline="0">
                <a:solidFill>
                  <a:schemeClr val="tx1"/>
                </a:solidFill>
                <a:latin typeface="+mn-lt"/>
              </a:defRPr>
            </a:lvl3pPr>
            <a:lvl4pPr marL="614233" indent="-155542" algn="l" defTabSz="895160" rtl="0" eaLnBrk="1" fontAlgn="base" hangingPunct="1">
              <a:spcBef>
                <a:spcPct val="0"/>
              </a:spcBef>
              <a:spcAft>
                <a:spcPct val="0"/>
              </a:spcAft>
              <a:buClr>
                <a:srgbClr val="83725B"/>
              </a:buClr>
              <a:buSzPct val="120000"/>
              <a:buFont typeface="Arial" charset="0"/>
              <a:buChar char="▫"/>
              <a:defRPr sz="1568" baseline="0">
                <a:solidFill>
                  <a:schemeClr val="tx1"/>
                </a:solidFill>
                <a:latin typeface="+mn-lt"/>
              </a:defRPr>
            </a:lvl4pPr>
            <a:lvl5pPr marL="749648" indent="-130148" algn="l" defTabSz="895160" rtl="0" eaLnBrk="1" fontAlgn="base" hangingPunct="1">
              <a:spcBef>
                <a:spcPct val="0"/>
              </a:spcBef>
              <a:spcAft>
                <a:spcPct val="0"/>
              </a:spcAft>
              <a:buClr>
                <a:srgbClr val="83725B"/>
              </a:buClr>
              <a:buSzPct val="89000"/>
              <a:buFont typeface="Arial" charset="0"/>
              <a:buChar char="-"/>
              <a:defRPr sz="1568" baseline="0">
                <a:solidFill>
                  <a:schemeClr val="tx1"/>
                </a:solidFill>
                <a:latin typeface="+mn-lt"/>
              </a:defRPr>
            </a:lvl5pPr>
            <a:lvl6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6pPr>
            <a:lvl7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7pPr>
            <a:lvl8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8pPr>
            <a:lvl9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9pPr>
          </a:lstStyle>
          <a:p>
            <a:pPr algn="ctr"/>
            <a:fld id="{A4906EB9-8D7B-4A47-B22A-DE07B4B9EA34}" type="datetime'''''''''''''F''''''Y''1''''''''''''''''''3'''">
              <a:rPr lang="en-US" altLang="en-US" sz="1200">
                <a:sym typeface="+mn-lt"/>
              </a:rPr>
              <a:pPr algn="ctr"/>
              <a:t>FY13</a:t>
            </a:fld>
            <a:endParaRPr lang="en-US" sz="1200" dirty="0">
              <a:sym typeface="+mn-lt"/>
            </a:endParaRPr>
          </a:p>
        </p:txBody>
      </p:sp>
      <p:sp>
        <p:nvSpPr>
          <p:cNvPr id="63" name="Rectangle 62"/>
          <p:cNvSpPr>
            <a:spLocks noGrp="1" noChangeArrowheads="1"/>
          </p:cNvSpPr>
          <p:nvPr>
            <p:custDataLst>
              <p:tags r:id="rId10"/>
            </p:custDataLst>
          </p:nvPr>
        </p:nvSpPr>
        <p:spPr bwMode="auto">
          <a:xfrm>
            <a:off x="3734025" y="4382673"/>
            <a:ext cx="376238" cy="18256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895160" rtl="0" eaLnBrk="1" fontAlgn="base" hangingPunct="1">
              <a:spcBef>
                <a:spcPct val="0"/>
              </a:spcBef>
              <a:spcAft>
                <a:spcPct val="0"/>
              </a:spcAft>
              <a:buClr>
                <a:schemeClr val="tx2"/>
              </a:buClr>
              <a:defRPr sz="1568" baseline="0">
                <a:solidFill>
                  <a:schemeClr val="tx1"/>
                </a:solidFill>
                <a:latin typeface="+mn-lt"/>
                <a:ea typeface="+mn-ea"/>
                <a:cs typeface="+mn-cs"/>
              </a:defRPr>
            </a:lvl1pPr>
            <a:lvl2pPr marL="193634" indent="-192047" algn="l" defTabSz="895160" rtl="0" eaLnBrk="1" fontAlgn="base" hangingPunct="1">
              <a:spcBef>
                <a:spcPct val="0"/>
              </a:spcBef>
              <a:spcAft>
                <a:spcPct val="0"/>
              </a:spcAft>
              <a:buClr>
                <a:srgbClr val="83725B"/>
              </a:buClr>
              <a:buSzPct val="125000"/>
              <a:buFont typeface="Arial" charset="0"/>
              <a:buChar char="▪"/>
              <a:defRPr sz="1568" baseline="0">
                <a:solidFill>
                  <a:schemeClr val="tx1"/>
                </a:solidFill>
                <a:latin typeface="+mn-lt"/>
              </a:defRPr>
            </a:lvl2pPr>
            <a:lvl3pPr marL="457102" indent="-261882" algn="l" defTabSz="895160" rtl="0" eaLnBrk="1" fontAlgn="base" hangingPunct="1">
              <a:spcBef>
                <a:spcPct val="0"/>
              </a:spcBef>
              <a:spcAft>
                <a:spcPct val="0"/>
              </a:spcAft>
              <a:buClr>
                <a:srgbClr val="83725B"/>
              </a:buClr>
              <a:buSzPct val="120000"/>
              <a:buFont typeface="Arial" charset="0"/>
              <a:buChar char="–"/>
              <a:defRPr sz="1568" baseline="0">
                <a:solidFill>
                  <a:schemeClr val="tx1"/>
                </a:solidFill>
                <a:latin typeface="+mn-lt"/>
              </a:defRPr>
            </a:lvl3pPr>
            <a:lvl4pPr marL="614233" indent="-155542" algn="l" defTabSz="895160" rtl="0" eaLnBrk="1" fontAlgn="base" hangingPunct="1">
              <a:spcBef>
                <a:spcPct val="0"/>
              </a:spcBef>
              <a:spcAft>
                <a:spcPct val="0"/>
              </a:spcAft>
              <a:buClr>
                <a:srgbClr val="83725B"/>
              </a:buClr>
              <a:buSzPct val="120000"/>
              <a:buFont typeface="Arial" charset="0"/>
              <a:buChar char="▫"/>
              <a:defRPr sz="1568" baseline="0">
                <a:solidFill>
                  <a:schemeClr val="tx1"/>
                </a:solidFill>
                <a:latin typeface="+mn-lt"/>
              </a:defRPr>
            </a:lvl4pPr>
            <a:lvl5pPr marL="749648" indent="-130148" algn="l" defTabSz="895160" rtl="0" eaLnBrk="1" fontAlgn="base" hangingPunct="1">
              <a:spcBef>
                <a:spcPct val="0"/>
              </a:spcBef>
              <a:spcAft>
                <a:spcPct val="0"/>
              </a:spcAft>
              <a:buClr>
                <a:srgbClr val="83725B"/>
              </a:buClr>
              <a:buSzPct val="89000"/>
              <a:buFont typeface="Arial" charset="0"/>
              <a:buChar char="-"/>
              <a:defRPr sz="1568" baseline="0">
                <a:solidFill>
                  <a:schemeClr val="tx1"/>
                </a:solidFill>
                <a:latin typeface="+mn-lt"/>
              </a:defRPr>
            </a:lvl5pPr>
            <a:lvl6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6pPr>
            <a:lvl7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7pPr>
            <a:lvl8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8pPr>
            <a:lvl9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9pPr>
          </a:lstStyle>
          <a:p>
            <a:pPr algn="ctr"/>
            <a:fld id="{0FCA82DE-E422-4455-8EA4-743286C050E2}" type="datetime'''''''''''''''''''''''''''F''''Y''''''''1''''4'''''">
              <a:rPr lang="en-US" altLang="en-US" sz="1200">
                <a:sym typeface="+mn-lt"/>
              </a:rPr>
              <a:pPr algn="ctr"/>
              <a:t>FY14</a:t>
            </a:fld>
            <a:endParaRPr lang="en-US" sz="1200" dirty="0">
              <a:sym typeface="+mn-lt"/>
            </a:endParaRPr>
          </a:p>
        </p:txBody>
      </p:sp>
      <p:sp>
        <p:nvSpPr>
          <p:cNvPr id="64" name="Rectangle 63"/>
          <p:cNvSpPr>
            <a:spLocks noGrp="1" noChangeArrowheads="1"/>
          </p:cNvSpPr>
          <p:nvPr>
            <p:custDataLst>
              <p:tags r:id="rId11"/>
            </p:custDataLst>
          </p:nvPr>
        </p:nvSpPr>
        <p:spPr bwMode="auto">
          <a:xfrm>
            <a:off x="4769075" y="4382673"/>
            <a:ext cx="376238" cy="18256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895160" rtl="0" eaLnBrk="1" fontAlgn="base" hangingPunct="1">
              <a:spcBef>
                <a:spcPct val="0"/>
              </a:spcBef>
              <a:spcAft>
                <a:spcPct val="0"/>
              </a:spcAft>
              <a:buClr>
                <a:schemeClr val="tx2"/>
              </a:buClr>
              <a:defRPr sz="1568" baseline="0">
                <a:solidFill>
                  <a:schemeClr val="tx1"/>
                </a:solidFill>
                <a:latin typeface="+mn-lt"/>
                <a:ea typeface="+mn-ea"/>
                <a:cs typeface="+mn-cs"/>
              </a:defRPr>
            </a:lvl1pPr>
            <a:lvl2pPr marL="193634" indent="-192047" algn="l" defTabSz="895160" rtl="0" eaLnBrk="1" fontAlgn="base" hangingPunct="1">
              <a:spcBef>
                <a:spcPct val="0"/>
              </a:spcBef>
              <a:spcAft>
                <a:spcPct val="0"/>
              </a:spcAft>
              <a:buClr>
                <a:srgbClr val="83725B"/>
              </a:buClr>
              <a:buSzPct val="125000"/>
              <a:buFont typeface="Arial" charset="0"/>
              <a:buChar char="▪"/>
              <a:defRPr sz="1568" baseline="0">
                <a:solidFill>
                  <a:schemeClr val="tx1"/>
                </a:solidFill>
                <a:latin typeface="+mn-lt"/>
              </a:defRPr>
            </a:lvl2pPr>
            <a:lvl3pPr marL="457102" indent="-261882" algn="l" defTabSz="895160" rtl="0" eaLnBrk="1" fontAlgn="base" hangingPunct="1">
              <a:spcBef>
                <a:spcPct val="0"/>
              </a:spcBef>
              <a:spcAft>
                <a:spcPct val="0"/>
              </a:spcAft>
              <a:buClr>
                <a:srgbClr val="83725B"/>
              </a:buClr>
              <a:buSzPct val="120000"/>
              <a:buFont typeface="Arial" charset="0"/>
              <a:buChar char="–"/>
              <a:defRPr sz="1568" baseline="0">
                <a:solidFill>
                  <a:schemeClr val="tx1"/>
                </a:solidFill>
                <a:latin typeface="+mn-lt"/>
              </a:defRPr>
            </a:lvl3pPr>
            <a:lvl4pPr marL="614233" indent="-155542" algn="l" defTabSz="895160" rtl="0" eaLnBrk="1" fontAlgn="base" hangingPunct="1">
              <a:spcBef>
                <a:spcPct val="0"/>
              </a:spcBef>
              <a:spcAft>
                <a:spcPct val="0"/>
              </a:spcAft>
              <a:buClr>
                <a:srgbClr val="83725B"/>
              </a:buClr>
              <a:buSzPct val="120000"/>
              <a:buFont typeface="Arial" charset="0"/>
              <a:buChar char="▫"/>
              <a:defRPr sz="1568" baseline="0">
                <a:solidFill>
                  <a:schemeClr val="tx1"/>
                </a:solidFill>
                <a:latin typeface="+mn-lt"/>
              </a:defRPr>
            </a:lvl4pPr>
            <a:lvl5pPr marL="749648" indent="-130148" algn="l" defTabSz="895160" rtl="0" eaLnBrk="1" fontAlgn="base" hangingPunct="1">
              <a:spcBef>
                <a:spcPct val="0"/>
              </a:spcBef>
              <a:spcAft>
                <a:spcPct val="0"/>
              </a:spcAft>
              <a:buClr>
                <a:srgbClr val="83725B"/>
              </a:buClr>
              <a:buSzPct val="89000"/>
              <a:buFont typeface="Arial" charset="0"/>
              <a:buChar char="-"/>
              <a:defRPr sz="1568" baseline="0">
                <a:solidFill>
                  <a:schemeClr val="tx1"/>
                </a:solidFill>
                <a:latin typeface="+mn-lt"/>
              </a:defRPr>
            </a:lvl5pPr>
            <a:lvl6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6pPr>
            <a:lvl7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7pPr>
            <a:lvl8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8pPr>
            <a:lvl9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9pPr>
          </a:lstStyle>
          <a:p>
            <a:pPr algn="ctr"/>
            <a:fld id="{CF956F16-5F1F-4D65-9DC0-B712CFE0DDB2}" type="datetime'''''''''''''''''''''''''''''''''''FY''''''1''''''''''5'''''''">
              <a:rPr lang="en-US" altLang="en-US" sz="1200">
                <a:sym typeface="+mn-lt"/>
              </a:rPr>
              <a:pPr algn="ctr"/>
              <a:t>FY15</a:t>
            </a:fld>
            <a:endParaRPr lang="en-US" sz="1200" dirty="0">
              <a:sym typeface="+mn-lt"/>
            </a:endParaRPr>
          </a:p>
        </p:txBody>
      </p:sp>
      <p:sp>
        <p:nvSpPr>
          <p:cNvPr id="65" name="Rectangle 64"/>
          <p:cNvSpPr>
            <a:spLocks noGrp="1" noChangeArrowheads="1"/>
          </p:cNvSpPr>
          <p:nvPr>
            <p:custDataLst>
              <p:tags r:id="rId12"/>
            </p:custDataLst>
          </p:nvPr>
        </p:nvSpPr>
        <p:spPr bwMode="auto">
          <a:xfrm>
            <a:off x="7380312" y="4382672"/>
            <a:ext cx="1440159" cy="52851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895160" rtl="0" eaLnBrk="1" fontAlgn="base" hangingPunct="1">
              <a:spcBef>
                <a:spcPct val="0"/>
              </a:spcBef>
              <a:spcAft>
                <a:spcPct val="0"/>
              </a:spcAft>
              <a:buClr>
                <a:schemeClr val="tx2"/>
              </a:buClr>
              <a:defRPr sz="1568" baseline="0">
                <a:solidFill>
                  <a:schemeClr val="tx1"/>
                </a:solidFill>
                <a:latin typeface="+mn-lt"/>
                <a:ea typeface="+mn-ea"/>
                <a:cs typeface="+mn-cs"/>
              </a:defRPr>
            </a:lvl1pPr>
            <a:lvl2pPr marL="193634" indent="-192047" algn="l" defTabSz="895160" rtl="0" eaLnBrk="1" fontAlgn="base" hangingPunct="1">
              <a:spcBef>
                <a:spcPct val="0"/>
              </a:spcBef>
              <a:spcAft>
                <a:spcPct val="0"/>
              </a:spcAft>
              <a:buClr>
                <a:srgbClr val="83725B"/>
              </a:buClr>
              <a:buSzPct val="125000"/>
              <a:buFont typeface="Arial" charset="0"/>
              <a:buChar char="▪"/>
              <a:defRPr sz="1568" baseline="0">
                <a:solidFill>
                  <a:schemeClr val="tx1"/>
                </a:solidFill>
                <a:latin typeface="+mn-lt"/>
              </a:defRPr>
            </a:lvl2pPr>
            <a:lvl3pPr marL="457102" indent="-261882" algn="l" defTabSz="895160" rtl="0" eaLnBrk="1" fontAlgn="base" hangingPunct="1">
              <a:spcBef>
                <a:spcPct val="0"/>
              </a:spcBef>
              <a:spcAft>
                <a:spcPct val="0"/>
              </a:spcAft>
              <a:buClr>
                <a:srgbClr val="83725B"/>
              </a:buClr>
              <a:buSzPct val="120000"/>
              <a:buFont typeface="Arial" charset="0"/>
              <a:buChar char="–"/>
              <a:defRPr sz="1568" baseline="0">
                <a:solidFill>
                  <a:schemeClr val="tx1"/>
                </a:solidFill>
                <a:latin typeface="+mn-lt"/>
              </a:defRPr>
            </a:lvl3pPr>
            <a:lvl4pPr marL="614233" indent="-155542" algn="l" defTabSz="895160" rtl="0" eaLnBrk="1" fontAlgn="base" hangingPunct="1">
              <a:spcBef>
                <a:spcPct val="0"/>
              </a:spcBef>
              <a:spcAft>
                <a:spcPct val="0"/>
              </a:spcAft>
              <a:buClr>
                <a:srgbClr val="83725B"/>
              </a:buClr>
              <a:buSzPct val="120000"/>
              <a:buFont typeface="Arial" charset="0"/>
              <a:buChar char="▫"/>
              <a:defRPr sz="1568" baseline="0">
                <a:solidFill>
                  <a:schemeClr val="tx1"/>
                </a:solidFill>
                <a:latin typeface="+mn-lt"/>
              </a:defRPr>
            </a:lvl4pPr>
            <a:lvl5pPr marL="749648" indent="-130148" algn="l" defTabSz="895160" rtl="0" eaLnBrk="1" fontAlgn="base" hangingPunct="1">
              <a:spcBef>
                <a:spcPct val="0"/>
              </a:spcBef>
              <a:spcAft>
                <a:spcPct val="0"/>
              </a:spcAft>
              <a:buClr>
                <a:srgbClr val="83725B"/>
              </a:buClr>
              <a:buSzPct val="89000"/>
              <a:buFont typeface="Arial" charset="0"/>
              <a:buChar char="-"/>
              <a:defRPr sz="1568" baseline="0">
                <a:solidFill>
                  <a:schemeClr val="tx1"/>
                </a:solidFill>
                <a:latin typeface="+mn-lt"/>
              </a:defRPr>
            </a:lvl5pPr>
            <a:lvl6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6pPr>
            <a:lvl7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7pPr>
            <a:lvl8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8pPr>
            <a:lvl9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9pPr>
          </a:lstStyle>
          <a:p>
            <a:pPr algn="ctr"/>
            <a:fld id="{3EB07249-E648-4768-B5FB-C197029521B8}" type="datetime'''''''''FY1''8''&#10;''Forecas''''''''''''''''''''''''''''t'''''''">
              <a:rPr lang="en-US" altLang="en-US" sz="1200" smtClean="0"/>
              <a:pPr algn="ctr"/>
              <a:t>FY18
Forecast</a:t>
            </a:fld>
            <a:r>
              <a:rPr lang="en-US" altLang="en-US" sz="1200" dirty="0" smtClean="0"/>
              <a:t> @April 17</a:t>
            </a:r>
            <a:endParaRPr lang="en-US" sz="1200" dirty="0">
              <a:sym typeface="+mn-lt"/>
            </a:endParaRPr>
          </a:p>
        </p:txBody>
      </p:sp>
      <p:sp>
        <p:nvSpPr>
          <p:cNvPr id="66" name="Rectangle 65"/>
          <p:cNvSpPr>
            <a:spLocks noGrp="1" noChangeArrowheads="1"/>
          </p:cNvSpPr>
          <p:nvPr>
            <p:custDataLst>
              <p:tags r:id="rId13"/>
            </p:custDataLst>
          </p:nvPr>
        </p:nvSpPr>
        <p:spPr bwMode="auto">
          <a:xfrm>
            <a:off x="6850287" y="4382673"/>
            <a:ext cx="376238" cy="18256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895160" rtl="0" eaLnBrk="1" fontAlgn="base" hangingPunct="1">
              <a:spcBef>
                <a:spcPct val="0"/>
              </a:spcBef>
              <a:spcAft>
                <a:spcPct val="0"/>
              </a:spcAft>
              <a:buClr>
                <a:schemeClr val="tx2"/>
              </a:buClr>
              <a:defRPr sz="1568" baseline="0">
                <a:solidFill>
                  <a:schemeClr val="tx1"/>
                </a:solidFill>
                <a:latin typeface="+mn-lt"/>
                <a:ea typeface="+mn-ea"/>
                <a:cs typeface="+mn-cs"/>
              </a:defRPr>
            </a:lvl1pPr>
            <a:lvl2pPr marL="193634" indent="-192047" algn="l" defTabSz="895160" rtl="0" eaLnBrk="1" fontAlgn="base" hangingPunct="1">
              <a:spcBef>
                <a:spcPct val="0"/>
              </a:spcBef>
              <a:spcAft>
                <a:spcPct val="0"/>
              </a:spcAft>
              <a:buClr>
                <a:srgbClr val="83725B"/>
              </a:buClr>
              <a:buSzPct val="125000"/>
              <a:buFont typeface="Arial" charset="0"/>
              <a:buChar char="▪"/>
              <a:defRPr sz="1568" baseline="0">
                <a:solidFill>
                  <a:schemeClr val="tx1"/>
                </a:solidFill>
                <a:latin typeface="+mn-lt"/>
              </a:defRPr>
            </a:lvl2pPr>
            <a:lvl3pPr marL="457102" indent="-261882" algn="l" defTabSz="895160" rtl="0" eaLnBrk="1" fontAlgn="base" hangingPunct="1">
              <a:spcBef>
                <a:spcPct val="0"/>
              </a:spcBef>
              <a:spcAft>
                <a:spcPct val="0"/>
              </a:spcAft>
              <a:buClr>
                <a:srgbClr val="83725B"/>
              </a:buClr>
              <a:buSzPct val="120000"/>
              <a:buFont typeface="Arial" charset="0"/>
              <a:buChar char="–"/>
              <a:defRPr sz="1568" baseline="0">
                <a:solidFill>
                  <a:schemeClr val="tx1"/>
                </a:solidFill>
                <a:latin typeface="+mn-lt"/>
              </a:defRPr>
            </a:lvl3pPr>
            <a:lvl4pPr marL="614233" indent="-155542" algn="l" defTabSz="895160" rtl="0" eaLnBrk="1" fontAlgn="base" hangingPunct="1">
              <a:spcBef>
                <a:spcPct val="0"/>
              </a:spcBef>
              <a:spcAft>
                <a:spcPct val="0"/>
              </a:spcAft>
              <a:buClr>
                <a:srgbClr val="83725B"/>
              </a:buClr>
              <a:buSzPct val="120000"/>
              <a:buFont typeface="Arial" charset="0"/>
              <a:buChar char="▫"/>
              <a:defRPr sz="1568" baseline="0">
                <a:solidFill>
                  <a:schemeClr val="tx1"/>
                </a:solidFill>
                <a:latin typeface="+mn-lt"/>
              </a:defRPr>
            </a:lvl4pPr>
            <a:lvl5pPr marL="749648" indent="-130148" algn="l" defTabSz="895160" rtl="0" eaLnBrk="1" fontAlgn="base" hangingPunct="1">
              <a:spcBef>
                <a:spcPct val="0"/>
              </a:spcBef>
              <a:spcAft>
                <a:spcPct val="0"/>
              </a:spcAft>
              <a:buClr>
                <a:srgbClr val="83725B"/>
              </a:buClr>
              <a:buSzPct val="89000"/>
              <a:buFont typeface="Arial" charset="0"/>
              <a:buChar char="-"/>
              <a:defRPr sz="1568" baseline="0">
                <a:solidFill>
                  <a:schemeClr val="tx1"/>
                </a:solidFill>
                <a:latin typeface="+mn-lt"/>
              </a:defRPr>
            </a:lvl5pPr>
            <a:lvl6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6pPr>
            <a:lvl7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7pPr>
            <a:lvl8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8pPr>
            <a:lvl9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9pPr>
          </a:lstStyle>
          <a:p>
            <a:pPr algn="ctr"/>
            <a:fld id="{3F530231-EA93-49EE-A4E7-E58EF630ABBC}" type="datetime'''''''''''''''''''FY''''''1''''7'''''''''''">
              <a:rPr lang="en-US" altLang="en-US" sz="1200"/>
              <a:pPr algn="ctr"/>
              <a:t>FY17</a:t>
            </a:fld>
            <a:endParaRPr lang="en-US" sz="1200" dirty="0">
              <a:sym typeface="+mn-lt"/>
            </a:endParaRPr>
          </a:p>
        </p:txBody>
      </p:sp>
      <p:sp>
        <p:nvSpPr>
          <p:cNvPr id="68" name="Oval 67"/>
          <p:cNvSpPr>
            <a:spLocks noGrp="1" noChangeArrowheads="1"/>
          </p:cNvSpPr>
          <p:nvPr>
            <p:custDataLst>
              <p:tags r:id="rId14"/>
            </p:custDataLst>
          </p:nvPr>
        </p:nvSpPr>
        <p:spPr bwMode="gray">
          <a:xfrm>
            <a:off x="2699792" y="1628800"/>
            <a:ext cx="989013" cy="494788"/>
          </a:xfrm>
          <a:prstGeom prst="ellipse">
            <a:avLst/>
          </a:prstGeom>
          <a:solidFill>
            <a:srgbClr val="FF0000"/>
          </a:solidFill>
          <a:ln>
            <a:headEnd/>
            <a:tailEnd/>
          </a:ln>
          <a:extLst/>
        </p:spPr>
        <p:style>
          <a:lnRef idx="0">
            <a:schemeClr val="accent4"/>
          </a:lnRef>
          <a:fillRef idx="3">
            <a:schemeClr val="accent4"/>
          </a:fillRef>
          <a:effectRef idx="3">
            <a:schemeClr val="accent4"/>
          </a:effectRef>
          <a:fontRef idx="minor">
            <a:schemeClr val="lt1"/>
          </a:fontRef>
        </p:style>
        <p:txBody>
          <a:bodyPr vert="horz" wrap="none" lIns="0" tIns="0" rIns="0" bIns="0" numCol="1" spcCol="0" anchor="ctr" anchorCtr="0" compatLnSpc="1">
            <a:prstTxWarp prst="textNoShape">
              <a:avLst/>
            </a:prstTxWarp>
            <a:noAutofit/>
          </a:bodyPr>
          <a:lstStyle>
            <a:lvl1pPr marL="0" indent="0" algn="l" defTabSz="895160" rtl="0" eaLnBrk="1" fontAlgn="base" hangingPunct="1">
              <a:spcBef>
                <a:spcPct val="0"/>
              </a:spcBef>
              <a:spcAft>
                <a:spcPct val="0"/>
              </a:spcAft>
              <a:buClr>
                <a:schemeClr val="tx2"/>
              </a:buClr>
              <a:defRPr sz="1568" baseline="0">
                <a:solidFill>
                  <a:schemeClr val="tx1"/>
                </a:solidFill>
                <a:latin typeface="+mn-lt"/>
                <a:ea typeface="+mn-ea"/>
                <a:cs typeface="+mn-cs"/>
              </a:defRPr>
            </a:lvl1pPr>
            <a:lvl2pPr marL="193634" indent="-192047" algn="l" defTabSz="895160" rtl="0" eaLnBrk="1" fontAlgn="base" hangingPunct="1">
              <a:spcBef>
                <a:spcPct val="0"/>
              </a:spcBef>
              <a:spcAft>
                <a:spcPct val="0"/>
              </a:spcAft>
              <a:buClr>
                <a:srgbClr val="83725B"/>
              </a:buClr>
              <a:buSzPct val="125000"/>
              <a:buFont typeface="Arial" charset="0"/>
              <a:buChar char="▪"/>
              <a:defRPr sz="1568" baseline="0">
                <a:solidFill>
                  <a:schemeClr val="tx1"/>
                </a:solidFill>
                <a:latin typeface="+mn-lt"/>
              </a:defRPr>
            </a:lvl2pPr>
            <a:lvl3pPr marL="457102" indent="-261882" algn="l" defTabSz="895160" rtl="0" eaLnBrk="1" fontAlgn="base" hangingPunct="1">
              <a:spcBef>
                <a:spcPct val="0"/>
              </a:spcBef>
              <a:spcAft>
                <a:spcPct val="0"/>
              </a:spcAft>
              <a:buClr>
                <a:srgbClr val="83725B"/>
              </a:buClr>
              <a:buSzPct val="120000"/>
              <a:buFont typeface="Arial" charset="0"/>
              <a:buChar char="–"/>
              <a:defRPr sz="1568" baseline="0">
                <a:solidFill>
                  <a:schemeClr val="tx1"/>
                </a:solidFill>
                <a:latin typeface="+mn-lt"/>
              </a:defRPr>
            </a:lvl3pPr>
            <a:lvl4pPr marL="614233" indent="-155542" algn="l" defTabSz="895160" rtl="0" eaLnBrk="1" fontAlgn="base" hangingPunct="1">
              <a:spcBef>
                <a:spcPct val="0"/>
              </a:spcBef>
              <a:spcAft>
                <a:spcPct val="0"/>
              </a:spcAft>
              <a:buClr>
                <a:srgbClr val="83725B"/>
              </a:buClr>
              <a:buSzPct val="120000"/>
              <a:buFont typeface="Arial" charset="0"/>
              <a:buChar char="▫"/>
              <a:defRPr sz="1568" baseline="0">
                <a:solidFill>
                  <a:schemeClr val="tx1"/>
                </a:solidFill>
                <a:latin typeface="+mn-lt"/>
              </a:defRPr>
            </a:lvl4pPr>
            <a:lvl5pPr marL="749648" indent="-130148" algn="l" defTabSz="895160" rtl="0" eaLnBrk="1" fontAlgn="base" hangingPunct="1">
              <a:spcBef>
                <a:spcPct val="0"/>
              </a:spcBef>
              <a:spcAft>
                <a:spcPct val="0"/>
              </a:spcAft>
              <a:buClr>
                <a:srgbClr val="83725B"/>
              </a:buClr>
              <a:buSzPct val="89000"/>
              <a:buFont typeface="Arial" charset="0"/>
              <a:buChar char="-"/>
              <a:defRPr sz="1568" baseline="0">
                <a:solidFill>
                  <a:schemeClr val="tx1"/>
                </a:solidFill>
                <a:latin typeface="+mn-lt"/>
              </a:defRPr>
            </a:lvl5pPr>
            <a:lvl6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6pPr>
            <a:lvl7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7pPr>
            <a:lvl8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8pPr>
            <a:lvl9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9pPr>
          </a:lstStyle>
          <a:p>
            <a:pPr algn="ctr">
              <a:lnSpc>
                <a:spcPct val="90000"/>
              </a:lnSpc>
            </a:pPr>
            <a:fld id="{DBCEB484-C7F0-4656-8673-0A4133142109}" type="datetime'''''''+''''1''''''''''''''''''5''''''''''''%'''''">
              <a:rPr lang="en-US" altLang="en-US" sz="1200" b="1">
                <a:solidFill>
                  <a:schemeClr val="bg1"/>
                </a:solidFill>
                <a:sym typeface="+mn-lt"/>
              </a:rPr>
              <a:pPr algn="ctr">
                <a:lnSpc>
                  <a:spcPct val="90000"/>
                </a:lnSpc>
              </a:pPr>
              <a:t>+15%</a:t>
            </a:fld>
            <a:r>
              <a:rPr lang="en-US" sz="1200" b="1" dirty="0">
                <a:solidFill>
                  <a:schemeClr val="bg1"/>
                </a:solidFill>
                <a:sym typeface="+mn-lt"/>
              </a:rPr>
              <a:t> p.a.</a:t>
            </a:r>
          </a:p>
        </p:txBody>
      </p:sp>
      <p:sp>
        <p:nvSpPr>
          <p:cNvPr id="72" name="Rectangle 71"/>
          <p:cNvSpPr>
            <a:spLocks noGrp="1" noChangeArrowheads="1"/>
          </p:cNvSpPr>
          <p:nvPr>
            <p:custDataLst>
              <p:tags r:id="rId15"/>
            </p:custDataLst>
          </p:nvPr>
        </p:nvSpPr>
        <p:spPr bwMode="auto">
          <a:xfrm>
            <a:off x="5810475" y="4382673"/>
            <a:ext cx="376238" cy="18256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895160" rtl="0" eaLnBrk="1" fontAlgn="base" hangingPunct="1">
              <a:spcBef>
                <a:spcPct val="0"/>
              </a:spcBef>
              <a:spcAft>
                <a:spcPct val="0"/>
              </a:spcAft>
              <a:buClr>
                <a:schemeClr val="tx2"/>
              </a:buClr>
              <a:defRPr sz="1568" baseline="0">
                <a:solidFill>
                  <a:schemeClr val="tx1"/>
                </a:solidFill>
                <a:latin typeface="+mn-lt"/>
                <a:ea typeface="+mn-ea"/>
                <a:cs typeface="+mn-cs"/>
              </a:defRPr>
            </a:lvl1pPr>
            <a:lvl2pPr marL="193634" indent="-192047" algn="l" defTabSz="895160" rtl="0" eaLnBrk="1" fontAlgn="base" hangingPunct="1">
              <a:spcBef>
                <a:spcPct val="0"/>
              </a:spcBef>
              <a:spcAft>
                <a:spcPct val="0"/>
              </a:spcAft>
              <a:buClr>
                <a:srgbClr val="83725B"/>
              </a:buClr>
              <a:buSzPct val="125000"/>
              <a:buFont typeface="Arial" charset="0"/>
              <a:buChar char="▪"/>
              <a:defRPr sz="1568" baseline="0">
                <a:solidFill>
                  <a:schemeClr val="tx1"/>
                </a:solidFill>
                <a:latin typeface="+mn-lt"/>
              </a:defRPr>
            </a:lvl2pPr>
            <a:lvl3pPr marL="457102" indent="-261882" algn="l" defTabSz="895160" rtl="0" eaLnBrk="1" fontAlgn="base" hangingPunct="1">
              <a:spcBef>
                <a:spcPct val="0"/>
              </a:spcBef>
              <a:spcAft>
                <a:spcPct val="0"/>
              </a:spcAft>
              <a:buClr>
                <a:srgbClr val="83725B"/>
              </a:buClr>
              <a:buSzPct val="120000"/>
              <a:buFont typeface="Arial" charset="0"/>
              <a:buChar char="–"/>
              <a:defRPr sz="1568" baseline="0">
                <a:solidFill>
                  <a:schemeClr val="tx1"/>
                </a:solidFill>
                <a:latin typeface="+mn-lt"/>
              </a:defRPr>
            </a:lvl3pPr>
            <a:lvl4pPr marL="614233" indent="-155542" algn="l" defTabSz="895160" rtl="0" eaLnBrk="1" fontAlgn="base" hangingPunct="1">
              <a:spcBef>
                <a:spcPct val="0"/>
              </a:spcBef>
              <a:spcAft>
                <a:spcPct val="0"/>
              </a:spcAft>
              <a:buClr>
                <a:srgbClr val="83725B"/>
              </a:buClr>
              <a:buSzPct val="120000"/>
              <a:buFont typeface="Arial" charset="0"/>
              <a:buChar char="▫"/>
              <a:defRPr sz="1568" baseline="0">
                <a:solidFill>
                  <a:schemeClr val="tx1"/>
                </a:solidFill>
                <a:latin typeface="+mn-lt"/>
              </a:defRPr>
            </a:lvl4pPr>
            <a:lvl5pPr marL="749648" indent="-130148" algn="l" defTabSz="895160" rtl="0" eaLnBrk="1" fontAlgn="base" hangingPunct="1">
              <a:spcBef>
                <a:spcPct val="0"/>
              </a:spcBef>
              <a:spcAft>
                <a:spcPct val="0"/>
              </a:spcAft>
              <a:buClr>
                <a:srgbClr val="83725B"/>
              </a:buClr>
              <a:buSzPct val="89000"/>
              <a:buFont typeface="Arial" charset="0"/>
              <a:buChar char="-"/>
              <a:defRPr sz="1568" baseline="0">
                <a:solidFill>
                  <a:schemeClr val="tx1"/>
                </a:solidFill>
                <a:latin typeface="+mn-lt"/>
              </a:defRPr>
            </a:lvl5pPr>
            <a:lvl6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6pPr>
            <a:lvl7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7pPr>
            <a:lvl8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8pPr>
            <a:lvl9pPr marL="749648" indent="-130148" algn="l" defTabSz="895160"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9pPr>
          </a:lstStyle>
          <a:p>
            <a:pPr algn="ctr"/>
            <a:fld id="{98D1DFC6-A7DB-47D1-BCFC-EFD91DE6415F}" type="datetime'''F''''''''''''''''''''''''''''''Y''''1''6'''''''''''''">
              <a:rPr lang="en-US" altLang="en-US" sz="1200">
                <a:sym typeface="+mn-lt"/>
              </a:rPr>
              <a:pPr algn="ctr"/>
              <a:t>FY16</a:t>
            </a:fld>
            <a:endParaRPr lang="en-US" sz="1200" dirty="0">
              <a:sym typeface="+mn-lt"/>
            </a:endParaRPr>
          </a:p>
        </p:txBody>
      </p:sp>
      <p:cxnSp>
        <p:nvCxnSpPr>
          <p:cNvPr id="79" name="Straight Connector 78"/>
          <p:cNvCxnSpPr/>
          <p:nvPr/>
        </p:nvCxnSpPr>
        <p:spPr>
          <a:xfrm flipH="1">
            <a:off x="8172399" y="1197358"/>
            <a:ext cx="1" cy="17323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6012158" y="1239541"/>
            <a:ext cx="1" cy="17323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9" name="Oval 88"/>
          <p:cNvSpPr>
            <a:spLocks noGrp="1" noChangeArrowheads="1"/>
          </p:cNvSpPr>
          <p:nvPr>
            <p:custDataLst>
              <p:tags r:id="rId16"/>
            </p:custDataLst>
          </p:nvPr>
        </p:nvSpPr>
        <p:spPr bwMode="auto">
          <a:xfrm>
            <a:off x="366936" y="1583391"/>
            <a:ext cx="436563" cy="234950"/>
          </a:xfrm>
          <a:prstGeom prst="ellipse">
            <a:avLst/>
          </a:prstGeom>
          <a:noFill/>
          <a:ln>
            <a:solidFill>
              <a:srgbClr val="FF0000"/>
            </a:solidFill>
            <a:headEnd/>
            <a:tailEnd/>
          </a:ln>
          <a:extLst/>
        </p:spPr>
        <p:style>
          <a:lnRef idx="0">
            <a:schemeClr val="accent4"/>
          </a:lnRef>
          <a:fillRef idx="3">
            <a:schemeClr val="accent4"/>
          </a:fillRef>
          <a:effectRef idx="3">
            <a:schemeClr val="accent4"/>
          </a:effectRef>
          <a:fontRef idx="minor">
            <a:schemeClr val="lt1"/>
          </a:fontRef>
        </p:style>
        <p:txBody>
          <a:bodyPr vert="horz" wrap="none" lIns="0" tIns="0" rIns="0" bIns="0" numCol="1" spcCol="0" anchor="ctr" anchorCtr="0" compatLnSpc="1">
            <a:prstTxWarp prst="textNoShape">
              <a:avLst/>
            </a:prstTxWarp>
            <a:noAutofit/>
          </a:bodyPr>
          <a:lstStyle>
            <a:lvl1pPr marL="0" indent="0" algn="l" defTabSz="892042"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959" indent="-191376" algn="l" defTabSz="892042"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511" indent="-260976" algn="l" defTabSz="89204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098" indent="-155006" algn="l" defTabSz="892042"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038" indent="-129695" algn="l" defTabSz="89204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pPr>
            <a:endParaRPr lang="en-US" sz="1200" b="1" noProof="0" dirty="0" smtClean="0">
              <a:solidFill>
                <a:schemeClr val="bg1"/>
              </a:solidFill>
              <a:ea typeface="+mn-ea"/>
              <a:cs typeface="+mn-cs"/>
              <a:sym typeface="+mn-lt"/>
            </a:endParaRPr>
          </a:p>
        </p:txBody>
      </p:sp>
      <p:sp>
        <p:nvSpPr>
          <p:cNvPr id="81" name="Rectangle 80"/>
          <p:cNvSpPr/>
          <p:nvPr/>
        </p:nvSpPr>
        <p:spPr>
          <a:xfrm>
            <a:off x="867626" y="1520974"/>
            <a:ext cx="1176672" cy="397032"/>
          </a:xfrm>
          <a:prstGeom prst="rect">
            <a:avLst/>
          </a:prstGeom>
        </p:spPr>
        <p:txBody>
          <a:bodyPr wrap="square">
            <a:spAutoFit/>
          </a:bodyPr>
          <a:lstStyle/>
          <a:p>
            <a:pPr algn="ctr">
              <a:lnSpc>
                <a:spcPct val="90000"/>
              </a:lnSpc>
            </a:pPr>
            <a:r>
              <a:rPr lang="en-US" altLang="en-US" sz="1100" dirty="0">
                <a:solidFill>
                  <a:schemeClr val="tx2">
                    <a:lumMod val="75000"/>
                  </a:schemeClr>
                </a:solidFill>
              </a:rPr>
              <a:t>CAGR increase over the </a:t>
            </a:r>
            <a:r>
              <a:rPr lang="en-US" altLang="en-US" sz="1100" dirty="0" smtClean="0">
                <a:solidFill>
                  <a:schemeClr val="tx2">
                    <a:lumMod val="75000"/>
                  </a:schemeClr>
                </a:solidFill>
              </a:rPr>
              <a:t>period</a:t>
            </a:r>
            <a:endParaRPr lang="en-US" sz="1100" dirty="0">
              <a:solidFill>
                <a:schemeClr val="tx2">
                  <a:lumMod val="75000"/>
                </a:schemeClr>
              </a:solidFill>
              <a:sym typeface="+mn-lt"/>
            </a:endParaRPr>
          </a:p>
        </p:txBody>
      </p:sp>
    </p:spTree>
    <p:extLst>
      <p:ext uri="{BB962C8B-B14F-4D97-AF65-F5344CB8AC3E}">
        <p14:creationId xmlns:p14="http://schemas.microsoft.com/office/powerpoint/2010/main" xmlns="" val="36646744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 forward …..</a:t>
            </a:r>
            <a:endParaRPr lang="en-US" dirty="0"/>
          </a:p>
        </p:txBody>
      </p:sp>
      <p:sp>
        <p:nvSpPr>
          <p:cNvPr id="3" name="Content Placeholder 2"/>
          <p:cNvSpPr>
            <a:spLocks noGrp="1"/>
          </p:cNvSpPr>
          <p:nvPr>
            <p:ph idx="1"/>
          </p:nvPr>
        </p:nvSpPr>
        <p:spPr>
          <a:xfrm>
            <a:off x="251520" y="1052736"/>
            <a:ext cx="8378825" cy="5112568"/>
          </a:xfrm>
        </p:spPr>
        <p:txBody>
          <a:bodyPr/>
          <a:lstStyle/>
          <a:p>
            <a:pPr algn="just">
              <a:lnSpc>
                <a:spcPct val="100000"/>
              </a:lnSpc>
            </a:pPr>
            <a:r>
              <a:rPr lang="en-US" sz="1600" dirty="0"/>
              <a:t>The current Board has </a:t>
            </a:r>
            <a:r>
              <a:rPr lang="en-US" sz="1600" dirty="0" smtClean="0"/>
              <a:t>resolved to: </a:t>
            </a:r>
          </a:p>
          <a:p>
            <a:pPr lvl="1" algn="just">
              <a:lnSpc>
                <a:spcPct val="100000"/>
              </a:lnSpc>
            </a:pPr>
            <a:r>
              <a:rPr lang="en-US" sz="1600" dirty="0" smtClean="0"/>
              <a:t>Close the 2008 Medium-Term Mandate upon reaching the allocated volumes in terms of the mandate as the security of supply risk has now been mitigated and load shedding has stopped</a:t>
            </a:r>
          </a:p>
          <a:p>
            <a:pPr lvl="1" algn="just">
              <a:lnSpc>
                <a:spcPct val="100000"/>
              </a:lnSpc>
            </a:pPr>
            <a:r>
              <a:rPr lang="en-US" sz="1600" dirty="0" smtClean="0"/>
              <a:t>Issue </a:t>
            </a:r>
            <a:r>
              <a:rPr lang="en-US" sz="1600" dirty="0"/>
              <a:t>open </a:t>
            </a:r>
            <a:r>
              <a:rPr lang="en-US" sz="1600" dirty="0" smtClean="0"/>
              <a:t>RFP’s </a:t>
            </a:r>
            <a:r>
              <a:rPr lang="en-US" sz="1600" dirty="0"/>
              <a:t>for coal purchases </a:t>
            </a:r>
            <a:r>
              <a:rPr lang="en-US" sz="1600" dirty="0" smtClean="0"/>
              <a:t>– 6 issued – Kusile; Arnot; various power stations 100 MTons and various power stations 2 MTons and 2 issued for beneficiation of coal</a:t>
            </a:r>
            <a:endParaRPr lang="en-US" sz="1600" dirty="0"/>
          </a:p>
          <a:p>
            <a:pPr algn="just">
              <a:lnSpc>
                <a:spcPct val="100000"/>
              </a:lnSpc>
            </a:pPr>
            <a:r>
              <a:rPr lang="en-US" sz="1600" dirty="0"/>
              <a:t>PFMA issues are </a:t>
            </a:r>
            <a:r>
              <a:rPr lang="en-US" sz="1600" dirty="0" smtClean="0"/>
              <a:t>work-in </a:t>
            </a:r>
            <a:r>
              <a:rPr lang="en-US" sz="1600" dirty="0"/>
              <a:t>progress with external auditors, guided by advice from Counsel appointed by Eskom legal team </a:t>
            </a:r>
            <a:endParaRPr lang="en-US" sz="1600" dirty="0" smtClean="0"/>
          </a:p>
          <a:p>
            <a:pPr algn="just">
              <a:lnSpc>
                <a:spcPct val="100000"/>
              </a:lnSpc>
            </a:pPr>
            <a:r>
              <a:rPr lang="en-US" sz="1600" dirty="0"/>
              <a:t>Contract management issues identified by National Treasury and Eskom internal audits have been resolved or where outstanding are in the process of being resolved.</a:t>
            </a:r>
          </a:p>
          <a:p>
            <a:pPr algn="just">
              <a:lnSpc>
                <a:spcPct val="100000"/>
              </a:lnSpc>
            </a:pPr>
            <a:r>
              <a:rPr lang="en-US" sz="1600" dirty="0" smtClean="0"/>
              <a:t>Security </a:t>
            </a:r>
            <a:r>
              <a:rPr lang="en-US" sz="1600" dirty="0"/>
              <a:t>of </a:t>
            </a:r>
            <a:r>
              <a:rPr lang="en-US" sz="1600" dirty="0" smtClean="0"/>
              <a:t>supply </a:t>
            </a:r>
            <a:r>
              <a:rPr lang="en-US" sz="1600" dirty="0"/>
              <a:t>risk and </a:t>
            </a:r>
            <a:r>
              <a:rPr lang="en-US" sz="1600" dirty="0" smtClean="0"/>
              <a:t>delays affecting cost needs </a:t>
            </a:r>
            <a:r>
              <a:rPr lang="en-US" sz="1600" dirty="0"/>
              <a:t>to be mitigated </a:t>
            </a:r>
            <a:endParaRPr lang="en-US" sz="1600" dirty="0" smtClean="0"/>
          </a:p>
          <a:p>
            <a:pPr algn="just">
              <a:lnSpc>
                <a:spcPct val="100000"/>
              </a:lnSpc>
            </a:pPr>
            <a:r>
              <a:rPr lang="en-US" sz="1600" dirty="0" smtClean="0"/>
              <a:t>Eskom will continue </a:t>
            </a:r>
            <a:r>
              <a:rPr lang="en-US" sz="1600" dirty="0"/>
              <a:t>to </a:t>
            </a:r>
            <a:r>
              <a:rPr lang="en-US" sz="1600" dirty="0" smtClean="0"/>
              <a:t>actively </a:t>
            </a:r>
            <a:r>
              <a:rPr lang="en-US" sz="1600" dirty="0"/>
              <a:t>engage </a:t>
            </a:r>
            <a:r>
              <a:rPr lang="en-US" sz="1600" dirty="0" smtClean="0"/>
              <a:t>National Treasury to conclude on the Tegeta </a:t>
            </a:r>
            <a:r>
              <a:rPr lang="en-US" sz="1600" dirty="0"/>
              <a:t>and the </a:t>
            </a:r>
            <a:r>
              <a:rPr lang="en-US" sz="1600" dirty="0" smtClean="0"/>
              <a:t>four other investigations</a:t>
            </a:r>
          </a:p>
          <a:p>
            <a:pPr algn="just">
              <a:lnSpc>
                <a:spcPct val="100000"/>
              </a:lnSpc>
            </a:pPr>
            <a:r>
              <a:rPr lang="en-US" sz="1600" dirty="0" smtClean="0"/>
              <a:t>Eskom will further engage </a:t>
            </a:r>
            <a:r>
              <a:rPr lang="en-US" sz="1600" dirty="0"/>
              <a:t>with </a:t>
            </a:r>
            <a:r>
              <a:rPr lang="en-US" sz="1600" dirty="0" smtClean="0"/>
              <a:t>National Treasury to mitigate leakages of information at National Treasury</a:t>
            </a:r>
            <a:endParaRPr lang="en-US" sz="1600" dirty="0"/>
          </a:p>
        </p:txBody>
      </p:sp>
      <p:sp>
        <p:nvSpPr>
          <p:cNvPr id="5" name="Slide Number Placeholder 4"/>
          <p:cNvSpPr>
            <a:spLocks noGrp="1"/>
          </p:cNvSpPr>
          <p:nvPr>
            <p:ph type="sldNum" sz="quarter" idx="12"/>
          </p:nvPr>
        </p:nvSpPr>
        <p:spPr>
          <a:xfrm>
            <a:off x="8028384" y="6420367"/>
            <a:ext cx="935038" cy="268287"/>
          </a:xfrm>
        </p:spPr>
        <p:txBody>
          <a:bodyPr/>
          <a:lstStyle/>
          <a:p>
            <a:pPr>
              <a:defRPr/>
            </a:pPr>
            <a:fld id="{AAA294FF-9BB9-4EE7-BBDD-374D2EE6265C}" type="slidenum">
              <a:rPr lang="en-ZA" smtClean="0"/>
              <a:pPr>
                <a:defRPr/>
              </a:pPr>
              <a:t>40</a:t>
            </a:fld>
            <a:endParaRPr lang="en-ZA" dirty="0"/>
          </a:p>
        </p:txBody>
      </p:sp>
    </p:spTree>
    <p:extLst>
      <p:ext uri="{BB962C8B-B14F-4D97-AF65-F5344CB8AC3E}">
        <p14:creationId xmlns:p14="http://schemas.microsoft.com/office/powerpoint/2010/main" xmlns="" val="26142667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Object 54" hidden="1"/>
          <p:cNvGraphicFramePr>
            <a:graphicFrameLocks noChangeAspect="1"/>
          </p:cNvGraphicFramePr>
          <p:nvPr>
            <p:extLst/>
          </p:nvPr>
        </p:nvGraphicFramePr>
        <p:xfrm>
          <a:off x="1859" y="1791"/>
          <a:ext cx="1587" cy="1587"/>
        </p:xfrm>
        <a:graphic>
          <a:graphicData uri="http://schemas.openxmlformats.org/presentationml/2006/ole">
            <p:oleObj spid="_x0000_s254037" name="think-cell Slide" r:id="rId5" imgW="360" imgH="360" progId="">
              <p:embed/>
            </p:oleObj>
          </a:graphicData>
        </a:graphic>
      </p:graphicFrame>
      <p:sp>
        <p:nvSpPr>
          <p:cNvPr id="46" name="Rectangle 45" hidden="1"/>
          <p:cNvSpPr/>
          <p:nvPr>
            <p:custDataLst>
              <p:tags r:id="rId2"/>
            </p:custDataLst>
          </p:nvPr>
        </p:nvSpPr>
        <p:spPr bwMode="auto">
          <a:xfrm>
            <a:off x="270" y="203"/>
            <a:ext cx="158741" cy="158741"/>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a:lnSpc>
                <a:spcPct val="90000"/>
              </a:lnSpc>
              <a:spcBef>
                <a:spcPct val="0"/>
              </a:spcBef>
              <a:spcAft>
                <a:spcPct val="0"/>
              </a:spcAft>
              <a:defRPr/>
            </a:pPr>
            <a:endParaRPr lang="en-ZA" sz="1200" b="1" dirty="0">
              <a:solidFill>
                <a:srgbClr val="003896"/>
              </a:solidFill>
              <a:cs typeface="Arial Unicode MS"/>
              <a:sym typeface="Arial"/>
            </a:endParaRPr>
          </a:p>
        </p:txBody>
      </p:sp>
      <p:grpSp>
        <p:nvGrpSpPr>
          <p:cNvPr id="6" name="Group 5"/>
          <p:cNvGrpSpPr/>
          <p:nvPr/>
        </p:nvGrpSpPr>
        <p:grpSpPr>
          <a:xfrm>
            <a:off x="-177834" y="1029464"/>
            <a:ext cx="8676456" cy="5551592"/>
            <a:chOff x="0" y="1474788"/>
            <a:chExt cx="9144000" cy="4681811"/>
          </a:xfrm>
        </p:grpSpPr>
        <p:sp>
          <p:nvSpPr>
            <p:cNvPr id="37" name="Rectangle 36"/>
            <p:cNvSpPr>
              <a:spLocks/>
            </p:cNvSpPr>
            <p:nvPr/>
          </p:nvSpPr>
          <p:spPr>
            <a:xfrm>
              <a:off x="191864" y="1474788"/>
              <a:ext cx="4738033" cy="613883"/>
            </a:xfrm>
            <a:prstGeom prst="rect">
              <a:avLst/>
            </a:prstGeom>
            <a:gradFill>
              <a:gsLst>
                <a:gs pos="0">
                  <a:schemeClr val="accent6">
                    <a:lumMod val="20000"/>
                    <a:lumOff val="80000"/>
                  </a:schemeClr>
                </a:gs>
                <a:gs pos="100000">
                  <a:schemeClr val="bg1">
                    <a:alpha val="0"/>
                  </a:schemeClr>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endParaRPr lang="en-US" sz="1600" dirty="0">
                <a:solidFill>
                  <a:srgbClr val="003896"/>
                </a:solidFill>
              </a:endParaRPr>
            </a:p>
          </p:txBody>
        </p:sp>
        <p:sp>
          <p:nvSpPr>
            <p:cNvPr id="38" name="Line 6"/>
            <p:cNvSpPr>
              <a:spLocks noChangeShapeType="1"/>
            </p:cNvSpPr>
            <p:nvPr/>
          </p:nvSpPr>
          <p:spPr bwMode="gray">
            <a:xfrm>
              <a:off x="0" y="1474788"/>
              <a:ext cx="4878392" cy="0"/>
            </a:xfrm>
            <a:prstGeom prst="line">
              <a:avLst/>
            </a:prstGeom>
            <a:noFill/>
            <a:ln w="9525">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cxnSp>
          <p:nvCxnSpPr>
            <p:cNvPr id="75" name="Straight Connector 74"/>
            <p:cNvCxnSpPr/>
            <p:nvPr/>
          </p:nvCxnSpPr>
          <p:spPr>
            <a:xfrm>
              <a:off x="4878392" y="1474788"/>
              <a:ext cx="0" cy="46818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Line 6"/>
            <p:cNvSpPr>
              <a:spLocks noChangeShapeType="1"/>
            </p:cNvSpPr>
            <p:nvPr/>
          </p:nvSpPr>
          <p:spPr bwMode="gray">
            <a:xfrm>
              <a:off x="4878392" y="6156599"/>
              <a:ext cx="4265608" cy="0"/>
            </a:xfrm>
            <a:prstGeom prst="line">
              <a:avLst/>
            </a:prstGeom>
            <a:noFill/>
            <a:ln w="9525">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endParaRPr>
            </a:p>
          </p:txBody>
        </p:sp>
        <p:grpSp>
          <p:nvGrpSpPr>
            <p:cNvPr id="67" name="Group 66"/>
            <p:cNvGrpSpPr/>
            <p:nvPr/>
          </p:nvGrpSpPr>
          <p:grpSpPr>
            <a:xfrm>
              <a:off x="4716016" y="3699978"/>
              <a:ext cx="324753" cy="336850"/>
              <a:chOff x="4996306" y="1493796"/>
              <a:chExt cx="324753" cy="336850"/>
            </a:xfrm>
          </p:grpSpPr>
          <p:sp>
            <p:nvSpPr>
              <p:cNvPr id="71" name="Chevron 70"/>
              <p:cNvSpPr/>
              <p:nvPr/>
            </p:nvSpPr>
            <p:spPr>
              <a:xfrm>
                <a:off x="4996306" y="1549098"/>
                <a:ext cx="153983" cy="22624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b="1" dirty="0">
                  <a:solidFill>
                    <a:srgbClr val="000000"/>
                  </a:solidFill>
                </a:endParaRPr>
              </a:p>
            </p:txBody>
          </p:sp>
          <p:sp>
            <p:nvSpPr>
              <p:cNvPr id="72" name="Chevron 71"/>
              <p:cNvSpPr/>
              <p:nvPr/>
            </p:nvSpPr>
            <p:spPr>
              <a:xfrm>
                <a:off x="5091794" y="1493796"/>
                <a:ext cx="229265" cy="336850"/>
              </a:xfrm>
              <a:prstGeom prst="chevron">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b="1" dirty="0">
                  <a:solidFill>
                    <a:srgbClr val="000000"/>
                  </a:solidFill>
                </a:endParaRPr>
              </a:p>
            </p:txBody>
          </p:sp>
        </p:grpSp>
      </p:grpSp>
      <p:sp>
        <p:nvSpPr>
          <p:cNvPr id="2" name="Title 1"/>
          <p:cNvSpPr>
            <a:spLocks noGrp="1"/>
          </p:cNvSpPr>
          <p:nvPr>
            <p:ph type="title"/>
          </p:nvPr>
        </p:nvSpPr>
        <p:spPr>
          <a:xfrm>
            <a:off x="182893" y="196664"/>
            <a:ext cx="7025615" cy="627864"/>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895350">
              <a:lnSpc>
                <a:spcPct val="85000"/>
              </a:lnSpc>
              <a:tabLst>
                <a:tab pos="269875" algn="l"/>
              </a:tabLst>
            </a:pPr>
            <a:r>
              <a:rPr lang="en-US" dirty="0" smtClean="0"/>
              <a:t>Cost plus mines performance contributed to increase in Eskom’s cost of coal </a:t>
            </a:r>
            <a:endParaRPr lang="en-US" dirty="0"/>
          </a:p>
        </p:txBody>
      </p:sp>
      <p:cxnSp>
        <p:nvCxnSpPr>
          <p:cNvPr id="42" name="Straight Connector 41"/>
          <p:cNvCxnSpPr/>
          <p:nvPr/>
        </p:nvCxnSpPr>
        <p:spPr>
          <a:xfrm>
            <a:off x="251520" y="2693333"/>
            <a:ext cx="4616953" cy="0"/>
          </a:xfrm>
          <a:prstGeom prst="line">
            <a:avLst/>
          </a:prstGeom>
          <a:ln>
            <a:solidFill>
              <a:schemeClr val="accent6">
                <a:lumMod val="20000"/>
                <a:lumOff val="80000"/>
              </a:schemeClr>
            </a:solidFill>
            <a:prstDash val="dash"/>
          </a:ln>
        </p:spPr>
        <p:style>
          <a:lnRef idx="1">
            <a:schemeClr val="accent3"/>
          </a:lnRef>
          <a:fillRef idx="0">
            <a:schemeClr val="accent3"/>
          </a:fillRef>
          <a:effectRef idx="0">
            <a:schemeClr val="accent3"/>
          </a:effectRef>
          <a:fontRef idx="minor">
            <a:schemeClr val="tx1"/>
          </a:fontRef>
        </p:style>
      </p:cxnSp>
      <p:cxnSp>
        <p:nvCxnSpPr>
          <p:cNvPr id="57" name="Straight Connector 56"/>
          <p:cNvCxnSpPr/>
          <p:nvPr/>
        </p:nvCxnSpPr>
        <p:spPr>
          <a:xfrm>
            <a:off x="251520" y="3947109"/>
            <a:ext cx="4616953" cy="0"/>
          </a:xfrm>
          <a:prstGeom prst="line">
            <a:avLst/>
          </a:prstGeom>
          <a:ln>
            <a:solidFill>
              <a:schemeClr val="accent6">
                <a:lumMod val="20000"/>
                <a:lumOff val="80000"/>
              </a:schemeClr>
            </a:solidFill>
            <a:prstDash val="dash"/>
          </a:ln>
        </p:spPr>
        <p:style>
          <a:lnRef idx="1">
            <a:schemeClr val="accent3"/>
          </a:lnRef>
          <a:fillRef idx="0">
            <a:schemeClr val="accent3"/>
          </a:fillRef>
          <a:effectRef idx="0">
            <a:schemeClr val="accent3"/>
          </a:effectRef>
          <a:fontRef idx="minor">
            <a:schemeClr val="tx1"/>
          </a:fontRef>
        </p:style>
      </p:cxnSp>
      <p:sp>
        <p:nvSpPr>
          <p:cNvPr id="4" name="Rectangle 3"/>
          <p:cNvSpPr/>
          <p:nvPr/>
        </p:nvSpPr>
        <p:spPr>
          <a:xfrm>
            <a:off x="4476980" y="1006192"/>
            <a:ext cx="4628199" cy="5598136"/>
          </a:xfrm>
          <a:prstGeom prst="rect">
            <a:avLst/>
          </a:prstGeom>
        </p:spPr>
        <p:txBody>
          <a:bodyPr wrap="square">
            <a:spAutoFit/>
          </a:bodyPr>
          <a:lstStyle/>
          <a:p>
            <a:pPr marL="285750" indent="-285750">
              <a:lnSpc>
                <a:spcPct val="150000"/>
              </a:lnSpc>
              <a:buFont typeface="Arial" panose="020B0604020202020204" pitchFamily="34" charset="0"/>
              <a:buChar char="•"/>
            </a:pPr>
            <a:r>
              <a:rPr lang="en-US" sz="1200" dirty="0" smtClean="0"/>
              <a:t>Cost Plus Contracts - Anglo (61%), Exxaro (17%), BHP (22%) – Not black owned</a:t>
            </a:r>
          </a:p>
          <a:p>
            <a:pPr marL="285750" indent="-285750">
              <a:lnSpc>
                <a:spcPct val="150000"/>
              </a:lnSpc>
              <a:buFont typeface="Arial" panose="020B0604020202020204" pitchFamily="34" charset="0"/>
              <a:buChar char="•"/>
            </a:pPr>
            <a:r>
              <a:rPr lang="en-GB" altLang="en-US" sz="1200" dirty="0" smtClean="0"/>
              <a:t>R74.5bn spent on  cost plus mines in the last 5 years</a:t>
            </a:r>
          </a:p>
          <a:p>
            <a:pPr marL="285750" indent="-285750">
              <a:lnSpc>
                <a:spcPct val="150000"/>
              </a:lnSpc>
              <a:buFont typeface="Arial" panose="020B0604020202020204" pitchFamily="34" charset="0"/>
              <a:buChar char="•"/>
            </a:pPr>
            <a:r>
              <a:rPr lang="en-GB" altLang="en-US" sz="1200" dirty="0" smtClean="0"/>
              <a:t>Significant </a:t>
            </a:r>
            <a:r>
              <a:rPr lang="en-GB" altLang="en-US" sz="1200" dirty="0"/>
              <a:t>increase in R/Ton due to poor volume </a:t>
            </a:r>
            <a:r>
              <a:rPr lang="en-GB" altLang="en-US" sz="1200" dirty="0" smtClean="0"/>
              <a:t>performance</a:t>
            </a:r>
          </a:p>
          <a:p>
            <a:pPr marL="285750" indent="-285750">
              <a:lnSpc>
                <a:spcPct val="150000"/>
              </a:lnSpc>
              <a:buFont typeface="Arial" panose="020B0604020202020204" pitchFamily="34" charset="0"/>
              <a:buChar char="•"/>
            </a:pPr>
            <a:r>
              <a:rPr lang="en-GB" sz="1200" dirty="0" smtClean="0"/>
              <a:t>15% increase in R/Ton over the last 5 years</a:t>
            </a:r>
          </a:p>
          <a:p>
            <a:pPr marL="285750" indent="-285750">
              <a:lnSpc>
                <a:spcPct val="150000"/>
              </a:lnSpc>
              <a:buFont typeface="Arial" panose="020B0604020202020204" pitchFamily="34" charset="0"/>
              <a:buChar char="•"/>
            </a:pPr>
            <a:r>
              <a:rPr lang="en-GB" sz="1200" dirty="0" smtClean="0"/>
              <a:t>Major contributors: Exxaro (Arnot)  R1132/Ton and Anglo (New Denmark) R642/Ton</a:t>
            </a:r>
          </a:p>
          <a:p>
            <a:pPr marL="285750" indent="-285750">
              <a:lnSpc>
                <a:spcPct val="150000"/>
              </a:lnSpc>
              <a:buFont typeface="Arial" panose="020B0604020202020204" pitchFamily="34" charset="0"/>
              <a:buChar char="•"/>
            </a:pPr>
            <a:r>
              <a:rPr lang="en-GB" sz="1200" dirty="0" smtClean="0"/>
              <a:t>Arnot supply was  between R453 – R470/Ton from Tegeta realising a saving of approximately R1.2bn</a:t>
            </a:r>
            <a:endParaRPr lang="en-GB" sz="1200" dirty="0"/>
          </a:p>
          <a:p>
            <a:pPr marL="285750" indent="-285750">
              <a:lnSpc>
                <a:spcPct val="150000"/>
              </a:lnSpc>
              <a:buFont typeface="Arial" panose="020B0604020202020204" pitchFamily="34" charset="0"/>
              <a:buChar char="•"/>
            </a:pPr>
            <a:r>
              <a:rPr lang="en-US" sz="1200" dirty="0" smtClean="0"/>
              <a:t>Tegeta supply to Arnot has been </a:t>
            </a:r>
            <a:r>
              <a:rPr lang="en-US" sz="1200" b="1" dirty="0" smtClean="0"/>
              <a:t>suspended</a:t>
            </a:r>
            <a:r>
              <a:rPr lang="en-US" sz="1200" dirty="0" smtClean="0"/>
              <a:t> awaiting National Treasury tender evaluation – see section 5</a:t>
            </a:r>
          </a:p>
          <a:p>
            <a:pPr marL="285750" indent="-285750">
              <a:lnSpc>
                <a:spcPct val="150000"/>
              </a:lnSpc>
              <a:buFont typeface="Arial" panose="020B0604020202020204" pitchFamily="34" charset="0"/>
              <a:buChar char="•"/>
            </a:pPr>
            <a:r>
              <a:rPr lang="en-US" sz="1200" dirty="0" smtClean="0"/>
              <a:t>Eskom </a:t>
            </a:r>
            <a:r>
              <a:rPr lang="en-US" sz="1200" dirty="0"/>
              <a:t>has spent a total of ~R12bn on </a:t>
            </a:r>
            <a:r>
              <a:rPr lang="en-US" sz="1200" dirty="0" smtClean="0"/>
              <a:t>capital  </a:t>
            </a:r>
            <a:r>
              <a:rPr lang="en-US" sz="1200" dirty="0"/>
              <a:t>projects at cost plus mines – effectively is prepayments for coal </a:t>
            </a:r>
            <a:r>
              <a:rPr lang="en-US" sz="1200" dirty="0" smtClean="0"/>
              <a:t>purchases – no interest charged </a:t>
            </a:r>
          </a:p>
          <a:p>
            <a:pPr marL="285750" indent="-285750" defTabSz="913626">
              <a:lnSpc>
                <a:spcPct val="150000"/>
              </a:lnSpc>
              <a:buFont typeface="Arial" panose="020B0604020202020204" pitchFamily="34" charset="0"/>
              <a:buChar char="•"/>
            </a:pPr>
            <a:r>
              <a:rPr lang="en-US" sz="1200" dirty="0">
                <a:solidFill>
                  <a:srgbClr val="003896"/>
                </a:solidFill>
              </a:rPr>
              <a:t>However, contractual structure and length of contracts negatively impacts on:</a:t>
            </a:r>
            <a:endParaRPr lang="en-ZA" sz="1200" dirty="0">
              <a:solidFill>
                <a:srgbClr val="003896"/>
              </a:solidFill>
            </a:endParaRPr>
          </a:p>
          <a:p>
            <a:pPr marL="741885" lvl="1" indent="-285750" defTabSz="913626">
              <a:lnSpc>
                <a:spcPct val="150000"/>
              </a:lnSpc>
              <a:buFontTx/>
              <a:buChar char="-"/>
            </a:pPr>
            <a:r>
              <a:rPr lang="en-US" sz="1200" dirty="0">
                <a:solidFill>
                  <a:srgbClr val="003896"/>
                </a:solidFill>
              </a:rPr>
              <a:t>production and operational efficiencies</a:t>
            </a:r>
          </a:p>
          <a:p>
            <a:pPr marL="741885" lvl="1" indent="-285750" defTabSz="913626">
              <a:lnSpc>
                <a:spcPct val="150000"/>
              </a:lnSpc>
              <a:buFontTx/>
              <a:buChar char="-"/>
            </a:pPr>
            <a:r>
              <a:rPr lang="en-US" sz="1200" dirty="0">
                <a:solidFill>
                  <a:srgbClr val="003896"/>
                </a:solidFill>
              </a:rPr>
              <a:t>transformational objectives</a:t>
            </a:r>
          </a:p>
          <a:p>
            <a:pPr marL="741885" lvl="1" indent="-285750" defTabSz="913626">
              <a:lnSpc>
                <a:spcPct val="150000"/>
              </a:lnSpc>
              <a:buFontTx/>
              <a:buChar char="-"/>
            </a:pPr>
            <a:r>
              <a:rPr lang="en-US" sz="1200" dirty="0">
                <a:solidFill>
                  <a:srgbClr val="003896"/>
                </a:solidFill>
              </a:rPr>
              <a:t>socio-economic objectives</a:t>
            </a:r>
          </a:p>
          <a:p>
            <a:pPr marL="741885" lvl="1" indent="-285750" defTabSz="913626">
              <a:lnSpc>
                <a:spcPct val="150000"/>
              </a:lnSpc>
              <a:buFontTx/>
              <a:buChar char="-"/>
            </a:pPr>
            <a:r>
              <a:rPr lang="en-US" sz="1200" dirty="0">
                <a:solidFill>
                  <a:srgbClr val="003896"/>
                </a:solidFill>
              </a:rPr>
              <a:t>coal quality </a:t>
            </a:r>
          </a:p>
        </p:txBody>
      </p:sp>
      <p:pic>
        <p:nvPicPr>
          <p:cNvPr id="59"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220" y="1280945"/>
            <a:ext cx="3922680" cy="3108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0357574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780" y="1772816"/>
            <a:ext cx="8856984" cy="864096"/>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33131" name="Title 2"/>
          <p:cNvSpPr>
            <a:spLocks noGrp="1"/>
          </p:cNvSpPr>
          <p:nvPr>
            <p:ph type="title"/>
          </p:nvPr>
        </p:nvSpPr>
        <p:spPr>
          <a:xfrm>
            <a:off x="436563" y="166688"/>
            <a:ext cx="6519862" cy="666750"/>
          </a:xfrm>
        </p:spPr>
        <p:txBody>
          <a:bodyPr/>
          <a:lstStyle/>
          <a:p>
            <a:r>
              <a:rPr lang="en-US" altLang="en-US" dirty="0" smtClean="0"/>
              <a:t>Contents</a:t>
            </a:r>
            <a:endParaRPr lang="en-ZA" altLang="en-US" dirty="0" smtClean="0"/>
          </a:p>
        </p:txBody>
      </p:sp>
      <p:sp>
        <p:nvSpPr>
          <p:cNvPr id="15" name="Rectangle 35874"/>
          <p:cNvSpPr txBox="1">
            <a:spLocks noChangeArrowheads="1"/>
          </p:cNvSpPr>
          <p:nvPr/>
        </p:nvSpPr>
        <p:spPr bwMode="auto">
          <a:xfrm>
            <a:off x="358072" y="1149316"/>
            <a:ext cx="8462400" cy="5042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marL="457200" indent="-457200">
              <a:lnSpc>
                <a:spcPct val="200000"/>
              </a:lnSpc>
              <a:spcBef>
                <a:spcPts val="1000"/>
              </a:spcBef>
              <a:buClrTx/>
              <a:buFont typeface="+mj-lt"/>
              <a:buAutoNum type="arabicPeriod"/>
            </a:pPr>
            <a:r>
              <a:rPr lang="en-US" altLang="en-US" sz="2000" dirty="0" smtClean="0">
                <a:latin typeface="Arial"/>
                <a:sym typeface="Arial" pitchFamily="34" charset="0"/>
              </a:rPr>
              <a:t>Context </a:t>
            </a:r>
            <a:r>
              <a:rPr lang="en-US" altLang="en-US" sz="2000" dirty="0">
                <a:latin typeface="Arial"/>
                <a:sym typeface="Arial" pitchFamily="34" charset="0"/>
              </a:rPr>
              <a:t>of Eskom’s Coal procurement </a:t>
            </a:r>
            <a:endParaRPr lang="en-US" altLang="en-US" sz="2000" dirty="0" smtClean="0">
              <a:latin typeface="Arial"/>
              <a:sym typeface="Arial" pitchFamily="34" charset="0"/>
            </a:endParaRPr>
          </a:p>
          <a:p>
            <a:pPr marL="457200" indent="-457200">
              <a:lnSpc>
                <a:spcPct val="200000"/>
              </a:lnSpc>
              <a:spcBef>
                <a:spcPts val="1000"/>
              </a:spcBef>
              <a:buClrTx/>
              <a:buFont typeface="+mj-lt"/>
              <a:buAutoNum type="arabicPeriod"/>
            </a:pPr>
            <a:r>
              <a:rPr lang="en-US" altLang="en-US" sz="2000" dirty="0">
                <a:latin typeface="Arial"/>
                <a:sym typeface="Arial" pitchFamily="34" charset="0"/>
              </a:rPr>
              <a:t>Findings from the PwC 2015 and 2016 </a:t>
            </a:r>
            <a:r>
              <a:rPr lang="en-US" altLang="en-US" sz="2000" dirty="0" smtClean="0">
                <a:latin typeface="Arial"/>
                <a:sym typeface="Arial" pitchFamily="34" charset="0"/>
              </a:rPr>
              <a:t>Report</a:t>
            </a:r>
          </a:p>
          <a:p>
            <a:pPr marL="457200" indent="-457200">
              <a:lnSpc>
                <a:spcPct val="200000"/>
              </a:lnSpc>
              <a:spcBef>
                <a:spcPts val="1000"/>
              </a:spcBef>
              <a:buClrTx/>
              <a:buFont typeface="+mj-lt"/>
              <a:buAutoNum type="arabicPeriod"/>
            </a:pPr>
            <a:r>
              <a:rPr lang="en-US" altLang="en-US" sz="2000" dirty="0">
                <a:latin typeface="Arial"/>
                <a:sym typeface="Arial" pitchFamily="34" charset="0"/>
              </a:rPr>
              <a:t>Summary of Draft 2017 National Treasury Report Conclusions and Eskom Comments</a:t>
            </a:r>
          </a:p>
          <a:p>
            <a:pPr marL="457200" indent="-457200">
              <a:lnSpc>
                <a:spcPct val="200000"/>
              </a:lnSpc>
              <a:spcBef>
                <a:spcPts val="1000"/>
              </a:spcBef>
              <a:buClrTx/>
              <a:buFont typeface="+mj-lt"/>
              <a:buAutoNum type="arabicPeriod"/>
            </a:pPr>
            <a:r>
              <a:rPr lang="en-US" altLang="en-US" sz="2000" dirty="0" smtClean="0">
                <a:latin typeface="Arial"/>
                <a:sym typeface="Arial" pitchFamily="34" charset="0"/>
              </a:rPr>
              <a:t>Advice </a:t>
            </a:r>
            <a:r>
              <a:rPr lang="en-US" altLang="en-US" sz="2000" dirty="0">
                <a:latin typeface="Arial"/>
                <a:sym typeface="Arial" pitchFamily="34" charset="0"/>
              </a:rPr>
              <a:t>from Counsel on the Draft National Treasury Report</a:t>
            </a:r>
          </a:p>
          <a:p>
            <a:pPr marL="457200" indent="-457200">
              <a:lnSpc>
                <a:spcPct val="200000"/>
              </a:lnSpc>
              <a:spcBef>
                <a:spcPts val="1000"/>
              </a:spcBef>
              <a:buClrTx/>
              <a:buFont typeface="+mj-lt"/>
              <a:buAutoNum type="arabicPeriod"/>
            </a:pPr>
            <a:r>
              <a:rPr lang="en-US" altLang="en-US" sz="2000" dirty="0" smtClean="0">
                <a:latin typeface="Arial"/>
                <a:sym typeface="Arial" pitchFamily="34" charset="0"/>
              </a:rPr>
              <a:t>Possible implications on Eskom’s business </a:t>
            </a:r>
          </a:p>
          <a:p>
            <a:pPr marL="457200" indent="-457200">
              <a:lnSpc>
                <a:spcPct val="200000"/>
              </a:lnSpc>
              <a:spcBef>
                <a:spcPts val="1000"/>
              </a:spcBef>
              <a:buClrTx/>
              <a:buFont typeface="+mj-lt"/>
              <a:buAutoNum type="arabicPeriod"/>
            </a:pPr>
            <a:r>
              <a:rPr lang="en-US" altLang="en-US" sz="2000" dirty="0" smtClean="0">
                <a:latin typeface="Arial"/>
                <a:sym typeface="Arial" pitchFamily="34" charset="0"/>
              </a:rPr>
              <a:t>Conclusion</a:t>
            </a:r>
          </a:p>
        </p:txBody>
      </p:sp>
    </p:spTree>
    <p:extLst>
      <p:ext uri="{BB962C8B-B14F-4D97-AF65-F5344CB8AC3E}">
        <p14:creationId xmlns:p14="http://schemas.microsoft.com/office/powerpoint/2010/main" xmlns="" val="119113411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flipH="1">
            <a:off x="8827939" y="3622011"/>
            <a:ext cx="6862" cy="2449926"/>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5652120" y="3799403"/>
            <a:ext cx="7467" cy="2272534"/>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1" name="Object 10" hidden="1"/>
          <p:cNvGraphicFramePr>
            <a:graphicFrameLocks noChangeAspect="1"/>
          </p:cNvGraphicFramePr>
          <p:nvPr>
            <p:extLst/>
          </p:nvPr>
        </p:nvGraphicFramePr>
        <p:xfrm>
          <a:off x="1588" y="1588"/>
          <a:ext cx="1587" cy="1587"/>
        </p:xfrm>
        <a:graphic>
          <a:graphicData uri="http://schemas.openxmlformats.org/presentationml/2006/ole">
            <p:oleObj spid="_x0000_s187514" name="think-cell Slide" r:id="rId3" imgW="360" imgH="360" progId="">
              <p:embed/>
            </p:oleObj>
          </a:graphicData>
        </a:graphic>
      </p:graphicFrame>
      <p:cxnSp>
        <p:nvCxnSpPr>
          <p:cNvPr id="32" name="Straight Connector 31"/>
          <p:cNvCxnSpPr/>
          <p:nvPr/>
        </p:nvCxnSpPr>
        <p:spPr>
          <a:xfrm>
            <a:off x="7487764" y="1639767"/>
            <a:ext cx="40474" cy="205685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326266" y="1639767"/>
            <a:ext cx="0" cy="198224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411760" y="4077072"/>
            <a:ext cx="1675323" cy="738664"/>
          </a:xfrm>
          <a:prstGeom prst="rect">
            <a:avLst/>
          </a:prstGeom>
          <a:noFill/>
        </p:spPr>
        <p:txBody>
          <a:bodyPr wrap="square" rtlCol="0">
            <a:spAutoFit/>
          </a:bodyPr>
          <a:lstStyle/>
          <a:p>
            <a:pPr marL="61912" lvl="1" defTabSz="913626">
              <a:spcBef>
                <a:spcPct val="50000"/>
              </a:spcBef>
              <a:defRPr/>
            </a:pPr>
            <a:r>
              <a:rPr lang="en-US" sz="1200" b="1" dirty="0" smtClean="0">
                <a:solidFill>
                  <a:srgbClr val="C97A00"/>
                </a:solidFill>
              </a:rPr>
              <a:t>August 2015</a:t>
            </a:r>
            <a:endParaRPr lang="en-US" sz="1200" dirty="0" smtClean="0">
              <a:solidFill>
                <a:srgbClr val="C97A00"/>
              </a:solidFill>
            </a:endParaRPr>
          </a:p>
          <a:p>
            <a:pPr marL="61912" lvl="1" defTabSz="913626">
              <a:spcBef>
                <a:spcPct val="50000"/>
              </a:spcBef>
              <a:defRPr/>
            </a:pPr>
            <a:r>
              <a:rPr lang="en-US" sz="1200" dirty="0" smtClean="0">
                <a:solidFill>
                  <a:srgbClr val="003896"/>
                </a:solidFill>
              </a:rPr>
              <a:t>PwC review was commissioned</a:t>
            </a:r>
            <a:endParaRPr lang="en-US" sz="1200" dirty="0">
              <a:solidFill>
                <a:srgbClr val="003896"/>
              </a:solidFill>
            </a:endParaRPr>
          </a:p>
        </p:txBody>
      </p:sp>
      <p:sp>
        <p:nvSpPr>
          <p:cNvPr id="41" name="TextBox 40"/>
          <p:cNvSpPr txBox="1"/>
          <p:nvPr/>
        </p:nvSpPr>
        <p:spPr>
          <a:xfrm>
            <a:off x="1432339" y="2514880"/>
            <a:ext cx="1666899" cy="738664"/>
          </a:xfrm>
          <a:prstGeom prst="rect">
            <a:avLst/>
          </a:prstGeom>
          <a:noFill/>
        </p:spPr>
        <p:txBody>
          <a:bodyPr wrap="square" rtlCol="0">
            <a:spAutoFit/>
          </a:bodyPr>
          <a:lstStyle/>
          <a:p>
            <a:pPr marL="61912" lvl="1" defTabSz="913626">
              <a:spcBef>
                <a:spcPct val="50000"/>
              </a:spcBef>
              <a:defRPr/>
            </a:pPr>
            <a:r>
              <a:rPr lang="en-US" sz="1200" b="1" dirty="0" smtClean="0">
                <a:solidFill>
                  <a:srgbClr val="897966"/>
                </a:solidFill>
              </a:rPr>
              <a:t>July 2015</a:t>
            </a:r>
            <a:endParaRPr lang="en-US" sz="1200" dirty="0" smtClean="0">
              <a:solidFill>
                <a:srgbClr val="897966"/>
              </a:solidFill>
            </a:endParaRPr>
          </a:p>
          <a:p>
            <a:pPr marL="61912" lvl="1" defTabSz="913626">
              <a:spcBef>
                <a:spcPct val="50000"/>
              </a:spcBef>
              <a:defRPr/>
            </a:pPr>
            <a:r>
              <a:rPr lang="en-US" sz="1200" dirty="0" smtClean="0">
                <a:solidFill>
                  <a:srgbClr val="003896"/>
                </a:solidFill>
              </a:rPr>
              <a:t>National Treasury review started</a:t>
            </a:r>
          </a:p>
        </p:txBody>
      </p:sp>
      <p:sp>
        <p:nvSpPr>
          <p:cNvPr id="2" name="Title 1"/>
          <p:cNvSpPr>
            <a:spLocks noGrp="1"/>
          </p:cNvSpPr>
          <p:nvPr>
            <p:ph type="title"/>
          </p:nvPr>
        </p:nvSpPr>
        <p:spPr>
          <a:xfrm>
            <a:off x="174261" y="46369"/>
            <a:ext cx="7025615" cy="738664"/>
          </a:xfrm>
        </p:spPr>
        <p:txBody>
          <a:bodyPr/>
          <a:lstStyle/>
          <a:p>
            <a:r>
              <a:rPr lang="en-US" dirty="0" smtClean="0"/>
              <a:t>An overview of coal contracts review by Eskom and National Treasury</a:t>
            </a:r>
            <a:endParaRPr lang="en-US" dirty="0"/>
          </a:p>
        </p:txBody>
      </p:sp>
      <p:cxnSp>
        <p:nvCxnSpPr>
          <p:cNvPr id="5" name="Straight Connector 4"/>
          <p:cNvCxnSpPr/>
          <p:nvPr/>
        </p:nvCxnSpPr>
        <p:spPr>
          <a:xfrm>
            <a:off x="152999" y="3696624"/>
            <a:ext cx="8811489" cy="0"/>
          </a:xfrm>
          <a:prstGeom prst="line">
            <a:avLst/>
          </a:prstGeom>
          <a:ln/>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3738174" y="4058488"/>
            <a:ext cx="1795356" cy="1754326"/>
          </a:xfrm>
          <a:prstGeom prst="rect">
            <a:avLst/>
          </a:prstGeom>
          <a:noFill/>
        </p:spPr>
        <p:txBody>
          <a:bodyPr wrap="square" rtlCol="0">
            <a:spAutoFit/>
          </a:bodyPr>
          <a:lstStyle/>
          <a:p>
            <a:pPr marL="61912" lvl="1" defTabSz="913626">
              <a:spcBef>
                <a:spcPct val="50000"/>
              </a:spcBef>
              <a:defRPr/>
            </a:pPr>
            <a:r>
              <a:rPr lang="en-US" sz="1200" b="1" dirty="0" smtClean="0">
                <a:solidFill>
                  <a:srgbClr val="C97A00"/>
                </a:solidFill>
              </a:rPr>
              <a:t>December 2015</a:t>
            </a:r>
          </a:p>
          <a:p>
            <a:pPr marL="233362" lvl="1" indent="-171450" defTabSz="913626">
              <a:spcBef>
                <a:spcPct val="50000"/>
              </a:spcBef>
              <a:buFont typeface="Arial" panose="020B0604020202020204" pitchFamily="34" charset="0"/>
              <a:buChar char="•"/>
              <a:defRPr/>
            </a:pPr>
            <a:r>
              <a:rPr lang="en-US" sz="1200" dirty="0" smtClean="0">
                <a:solidFill>
                  <a:srgbClr val="003896"/>
                </a:solidFill>
              </a:rPr>
              <a:t>Senior management considered findings and required corrective action</a:t>
            </a:r>
            <a:endParaRPr lang="en-US" sz="1200" dirty="0">
              <a:solidFill>
                <a:srgbClr val="003896"/>
              </a:solidFill>
            </a:endParaRPr>
          </a:p>
          <a:p>
            <a:pPr marL="233362" lvl="1" indent="-171450" defTabSz="913626">
              <a:spcBef>
                <a:spcPct val="50000"/>
              </a:spcBef>
              <a:buFont typeface="Arial" panose="020B0604020202020204" pitchFamily="34" charset="0"/>
              <a:buChar char="•"/>
              <a:defRPr/>
            </a:pPr>
            <a:r>
              <a:rPr lang="en-US" sz="1200" dirty="0" smtClean="0">
                <a:solidFill>
                  <a:srgbClr val="003896"/>
                </a:solidFill>
              </a:rPr>
              <a:t>PWC Report was considered at Audit and Risk Committee</a:t>
            </a:r>
          </a:p>
        </p:txBody>
      </p:sp>
      <p:sp>
        <p:nvSpPr>
          <p:cNvPr id="17" name="TextBox 16"/>
          <p:cNvSpPr txBox="1"/>
          <p:nvPr/>
        </p:nvSpPr>
        <p:spPr>
          <a:xfrm>
            <a:off x="4312762" y="993436"/>
            <a:ext cx="3175002" cy="646331"/>
          </a:xfrm>
          <a:prstGeom prst="rect">
            <a:avLst/>
          </a:prstGeom>
          <a:noFill/>
          <a:ln>
            <a:solidFill>
              <a:schemeClr val="tx1"/>
            </a:solidFill>
          </a:ln>
        </p:spPr>
        <p:txBody>
          <a:bodyPr wrap="square" rtlCol="0">
            <a:spAutoFit/>
          </a:bodyPr>
          <a:lstStyle/>
          <a:p>
            <a:pPr marL="61912" lvl="1" defTabSz="913626">
              <a:defRPr/>
            </a:pPr>
            <a:r>
              <a:rPr lang="en-US" sz="1200" b="1" dirty="0" smtClean="0">
                <a:solidFill>
                  <a:srgbClr val="C97A00"/>
                </a:solidFill>
              </a:rPr>
              <a:t>December 2015 - November 2016</a:t>
            </a:r>
            <a:endParaRPr lang="en-US" sz="1200" b="1" dirty="0">
              <a:solidFill>
                <a:srgbClr val="C97A00"/>
              </a:solidFill>
            </a:endParaRPr>
          </a:p>
          <a:p>
            <a:pPr marL="61912" lvl="1" defTabSz="913626">
              <a:defRPr/>
            </a:pPr>
            <a:r>
              <a:rPr lang="en-US" sz="1200" dirty="0" smtClean="0">
                <a:solidFill>
                  <a:srgbClr val="003896"/>
                </a:solidFill>
              </a:rPr>
              <a:t>Management implemented recommendations</a:t>
            </a:r>
          </a:p>
        </p:txBody>
      </p:sp>
      <p:sp>
        <p:nvSpPr>
          <p:cNvPr id="19" name="TextBox 18"/>
          <p:cNvSpPr txBox="1"/>
          <p:nvPr/>
        </p:nvSpPr>
        <p:spPr>
          <a:xfrm>
            <a:off x="6804248" y="5085184"/>
            <a:ext cx="1844232" cy="646331"/>
          </a:xfrm>
          <a:prstGeom prst="rect">
            <a:avLst/>
          </a:prstGeom>
          <a:noFill/>
        </p:spPr>
        <p:txBody>
          <a:bodyPr wrap="square" rtlCol="0">
            <a:spAutoFit/>
          </a:bodyPr>
          <a:lstStyle/>
          <a:p>
            <a:pPr marL="61912" lvl="1" defTabSz="913626">
              <a:defRPr/>
            </a:pPr>
            <a:r>
              <a:rPr lang="en-US" sz="1200" b="1" dirty="0" smtClean="0">
                <a:solidFill>
                  <a:srgbClr val="C97A00"/>
                </a:solidFill>
              </a:rPr>
              <a:t>November 2016</a:t>
            </a:r>
          </a:p>
          <a:p>
            <a:pPr marL="61912" lvl="1" defTabSz="913626">
              <a:defRPr/>
            </a:pPr>
            <a:r>
              <a:rPr lang="en-US" sz="1200" dirty="0" smtClean="0">
                <a:solidFill>
                  <a:srgbClr val="003896"/>
                </a:solidFill>
              </a:rPr>
              <a:t>PWC Effectiveness</a:t>
            </a:r>
          </a:p>
          <a:p>
            <a:pPr marL="61912" lvl="1" defTabSz="913626">
              <a:defRPr/>
            </a:pPr>
            <a:r>
              <a:rPr lang="en-US" sz="1200" dirty="0" smtClean="0">
                <a:solidFill>
                  <a:srgbClr val="003896"/>
                </a:solidFill>
              </a:rPr>
              <a:t>report issued </a:t>
            </a:r>
            <a:endParaRPr lang="en-US" sz="1200" dirty="0">
              <a:solidFill>
                <a:srgbClr val="003896"/>
              </a:solidFill>
            </a:endParaRPr>
          </a:p>
        </p:txBody>
      </p:sp>
      <p:cxnSp>
        <p:nvCxnSpPr>
          <p:cNvPr id="24" name="Straight Connector 23"/>
          <p:cNvCxnSpPr/>
          <p:nvPr/>
        </p:nvCxnSpPr>
        <p:spPr>
          <a:xfrm>
            <a:off x="2073274" y="3358733"/>
            <a:ext cx="0" cy="384794"/>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25" name="Straight Connector 24"/>
          <p:cNvCxnSpPr/>
          <p:nvPr/>
        </p:nvCxnSpPr>
        <p:spPr>
          <a:xfrm>
            <a:off x="4326266" y="3622011"/>
            <a:ext cx="0" cy="384794"/>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26" name="Straight Connector 25"/>
          <p:cNvCxnSpPr/>
          <p:nvPr/>
        </p:nvCxnSpPr>
        <p:spPr>
          <a:xfrm>
            <a:off x="3773935" y="3358733"/>
            <a:ext cx="0" cy="384794"/>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28" name="Straight Connector 27"/>
          <p:cNvCxnSpPr/>
          <p:nvPr/>
        </p:nvCxnSpPr>
        <p:spPr>
          <a:xfrm>
            <a:off x="7308304" y="3663748"/>
            <a:ext cx="0" cy="1440160"/>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20" name="Straight Connector 19"/>
          <p:cNvCxnSpPr/>
          <p:nvPr/>
        </p:nvCxnSpPr>
        <p:spPr>
          <a:xfrm>
            <a:off x="6588224" y="3622011"/>
            <a:ext cx="0" cy="384794"/>
          </a:xfrm>
          <a:prstGeom prst="line">
            <a:avLst/>
          </a:prstGeom>
          <a:ln/>
        </p:spPr>
        <p:style>
          <a:lnRef idx="2">
            <a:schemeClr val="accent5"/>
          </a:lnRef>
          <a:fillRef idx="0">
            <a:schemeClr val="accent5"/>
          </a:fillRef>
          <a:effectRef idx="1">
            <a:schemeClr val="accent5"/>
          </a:effectRef>
          <a:fontRef idx="minor">
            <a:schemeClr val="tx1"/>
          </a:fontRef>
        </p:style>
      </p:cxnSp>
      <p:sp>
        <p:nvSpPr>
          <p:cNvPr id="21" name="TextBox 20"/>
          <p:cNvSpPr txBox="1"/>
          <p:nvPr/>
        </p:nvSpPr>
        <p:spPr>
          <a:xfrm>
            <a:off x="182892" y="2385983"/>
            <a:ext cx="1675323" cy="923330"/>
          </a:xfrm>
          <a:prstGeom prst="rect">
            <a:avLst/>
          </a:prstGeom>
          <a:noFill/>
        </p:spPr>
        <p:txBody>
          <a:bodyPr wrap="square" rtlCol="0">
            <a:spAutoFit/>
          </a:bodyPr>
          <a:lstStyle/>
          <a:p>
            <a:pPr marL="61912" lvl="1" defTabSz="913626">
              <a:spcBef>
                <a:spcPct val="50000"/>
              </a:spcBef>
              <a:defRPr/>
            </a:pPr>
            <a:r>
              <a:rPr lang="en-US" sz="1200" b="1" dirty="0" smtClean="0">
                <a:solidFill>
                  <a:srgbClr val="C97A00"/>
                </a:solidFill>
              </a:rPr>
              <a:t>May 2013</a:t>
            </a:r>
            <a:endParaRPr lang="en-US" sz="1200" dirty="0" smtClean="0">
              <a:solidFill>
                <a:srgbClr val="003896"/>
              </a:solidFill>
            </a:endParaRPr>
          </a:p>
          <a:p>
            <a:pPr marL="61912" lvl="1" defTabSz="913626">
              <a:spcBef>
                <a:spcPct val="50000"/>
              </a:spcBef>
              <a:defRPr/>
            </a:pPr>
            <a:r>
              <a:rPr lang="en-US" sz="1200" dirty="0" smtClean="0">
                <a:solidFill>
                  <a:srgbClr val="003896"/>
                </a:solidFill>
              </a:rPr>
              <a:t>Engagement on Brakfontein               Colliery</a:t>
            </a:r>
            <a:endParaRPr lang="en-US" sz="1200" dirty="0">
              <a:solidFill>
                <a:srgbClr val="003896"/>
              </a:solidFill>
            </a:endParaRPr>
          </a:p>
        </p:txBody>
      </p:sp>
      <p:cxnSp>
        <p:nvCxnSpPr>
          <p:cNvPr id="22" name="Straight Connector 21"/>
          <p:cNvCxnSpPr/>
          <p:nvPr/>
        </p:nvCxnSpPr>
        <p:spPr>
          <a:xfrm>
            <a:off x="661647" y="3358733"/>
            <a:ext cx="0" cy="384794"/>
          </a:xfrm>
          <a:prstGeom prst="line">
            <a:avLst/>
          </a:prstGeom>
          <a:ln/>
        </p:spPr>
        <p:style>
          <a:lnRef idx="2">
            <a:schemeClr val="accent5"/>
          </a:lnRef>
          <a:fillRef idx="0">
            <a:schemeClr val="accent5"/>
          </a:fillRef>
          <a:effectRef idx="1">
            <a:schemeClr val="accent5"/>
          </a:effectRef>
          <a:fontRef idx="minor">
            <a:schemeClr val="tx1"/>
          </a:fontRef>
        </p:style>
      </p:cxnSp>
      <p:sp>
        <p:nvSpPr>
          <p:cNvPr id="23" name="TextBox 22"/>
          <p:cNvSpPr txBox="1"/>
          <p:nvPr/>
        </p:nvSpPr>
        <p:spPr>
          <a:xfrm>
            <a:off x="773593" y="4058488"/>
            <a:ext cx="1638167" cy="738664"/>
          </a:xfrm>
          <a:prstGeom prst="rect">
            <a:avLst/>
          </a:prstGeom>
          <a:noFill/>
        </p:spPr>
        <p:txBody>
          <a:bodyPr wrap="square" rtlCol="0">
            <a:spAutoFit/>
          </a:bodyPr>
          <a:lstStyle/>
          <a:p>
            <a:pPr marL="61912" lvl="1" defTabSz="913626">
              <a:spcBef>
                <a:spcPct val="50000"/>
              </a:spcBef>
              <a:defRPr/>
            </a:pPr>
            <a:r>
              <a:rPr lang="en-US" sz="1200" b="1" dirty="0" smtClean="0">
                <a:solidFill>
                  <a:srgbClr val="C97A00"/>
                </a:solidFill>
              </a:rPr>
              <a:t>March 2015</a:t>
            </a:r>
            <a:endParaRPr lang="en-US" sz="1200" dirty="0" smtClean="0">
              <a:solidFill>
                <a:srgbClr val="003896"/>
              </a:solidFill>
            </a:endParaRPr>
          </a:p>
          <a:p>
            <a:pPr marL="61912" lvl="1" defTabSz="913626">
              <a:spcBef>
                <a:spcPct val="50000"/>
              </a:spcBef>
              <a:defRPr/>
            </a:pPr>
            <a:r>
              <a:rPr lang="en-US" sz="1200" dirty="0" smtClean="0">
                <a:solidFill>
                  <a:srgbClr val="003896"/>
                </a:solidFill>
              </a:rPr>
              <a:t>Brakfontein contract concluded</a:t>
            </a:r>
          </a:p>
        </p:txBody>
      </p:sp>
      <p:cxnSp>
        <p:nvCxnSpPr>
          <p:cNvPr id="27" name="Straight Connector 26"/>
          <p:cNvCxnSpPr/>
          <p:nvPr/>
        </p:nvCxnSpPr>
        <p:spPr>
          <a:xfrm>
            <a:off x="1403648" y="3622011"/>
            <a:ext cx="0" cy="384794"/>
          </a:xfrm>
          <a:prstGeom prst="line">
            <a:avLst/>
          </a:prstGeom>
          <a:ln/>
        </p:spPr>
        <p:style>
          <a:lnRef idx="2">
            <a:schemeClr val="accent5"/>
          </a:lnRef>
          <a:fillRef idx="0">
            <a:schemeClr val="accent5"/>
          </a:fillRef>
          <a:effectRef idx="1">
            <a:schemeClr val="accent5"/>
          </a:effectRef>
          <a:fontRef idx="minor">
            <a:schemeClr val="tx1"/>
          </a:fontRef>
        </p:style>
      </p:cxnSp>
      <p:sp>
        <p:nvSpPr>
          <p:cNvPr id="30" name="TextBox 29"/>
          <p:cNvSpPr txBox="1"/>
          <p:nvPr/>
        </p:nvSpPr>
        <p:spPr>
          <a:xfrm>
            <a:off x="3099238" y="2287892"/>
            <a:ext cx="1084375" cy="1107996"/>
          </a:xfrm>
          <a:prstGeom prst="rect">
            <a:avLst/>
          </a:prstGeom>
          <a:solidFill>
            <a:schemeClr val="bg1"/>
          </a:solidFill>
        </p:spPr>
        <p:txBody>
          <a:bodyPr wrap="square" rtlCol="0">
            <a:spAutoFit/>
          </a:bodyPr>
          <a:lstStyle/>
          <a:p>
            <a:pPr marL="61912" lvl="1" algn="ctr" defTabSz="913626">
              <a:spcBef>
                <a:spcPct val="50000"/>
              </a:spcBef>
              <a:defRPr/>
            </a:pPr>
            <a:r>
              <a:rPr lang="en-US" sz="1200" b="1" dirty="0" smtClean="0">
                <a:solidFill>
                  <a:srgbClr val="C97A00"/>
                </a:solidFill>
              </a:rPr>
              <a:t>November 2015</a:t>
            </a:r>
            <a:endParaRPr lang="en-US" sz="1200" dirty="0" smtClean="0">
              <a:solidFill>
                <a:srgbClr val="003896"/>
              </a:solidFill>
            </a:endParaRPr>
          </a:p>
          <a:p>
            <a:pPr marL="61912" lvl="1" algn="ctr" defTabSz="913626">
              <a:spcBef>
                <a:spcPct val="50000"/>
              </a:spcBef>
              <a:defRPr/>
            </a:pPr>
            <a:r>
              <a:rPr lang="en-US" sz="1200" dirty="0" smtClean="0">
                <a:solidFill>
                  <a:srgbClr val="003896"/>
                </a:solidFill>
              </a:rPr>
              <a:t>PWC Report issued</a:t>
            </a:r>
          </a:p>
        </p:txBody>
      </p:sp>
      <p:cxnSp>
        <p:nvCxnSpPr>
          <p:cNvPr id="31" name="Straight Connector 30"/>
          <p:cNvCxnSpPr/>
          <p:nvPr/>
        </p:nvCxnSpPr>
        <p:spPr>
          <a:xfrm>
            <a:off x="2915816" y="3622011"/>
            <a:ext cx="0" cy="384794"/>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33" name="Straight Connector 32"/>
          <p:cNvCxnSpPr/>
          <p:nvPr/>
        </p:nvCxnSpPr>
        <p:spPr>
          <a:xfrm>
            <a:off x="5652120" y="3358733"/>
            <a:ext cx="0" cy="384794"/>
          </a:xfrm>
          <a:prstGeom prst="line">
            <a:avLst/>
          </a:prstGeom>
          <a:ln/>
        </p:spPr>
        <p:style>
          <a:lnRef idx="2">
            <a:schemeClr val="accent5"/>
          </a:lnRef>
          <a:fillRef idx="0">
            <a:schemeClr val="accent5"/>
          </a:fillRef>
          <a:effectRef idx="1">
            <a:schemeClr val="accent5"/>
          </a:effectRef>
          <a:fontRef idx="minor">
            <a:schemeClr val="tx1"/>
          </a:fontRef>
        </p:style>
      </p:cxnSp>
      <p:sp>
        <p:nvSpPr>
          <p:cNvPr id="34" name="TextBox 33"/>
          <p:cNvSpPr txBox="1"/>
          <p:nvPr/>
        </p:nvSpPr>
        <p:spPr>
          <a:xfrm>
            <a:off x="5048057" y="2564904"/>
            <a:ext cx="1849753" cy="738664"/>
          </a:xfrm>
          <a:prstGeom prst="rect">
            <a:avLst/>
          </a:prstGeom>
          <a:solidFill>
            <a:schemeClr val="bg1"/>
          </a:solidFill>
        </p:spPr>
        <p:txBody>
          <a:bodyPr wrap="square" rtlCol="0">
            <a:spAutoFit/>
          </a:bodyPr>
          <a:lstStyle/>
          <a:p>
            <a:pPr marL="61912" lvl="1" defTabSz="913626">
              <a:spcBef>
                <a:spcPct val="50000"/>
              </a:spcBef>
              <a:defRPr/>
            </a:pPr>
            <a:r>
              <a:rPr lang="en-US" sz="1200" b="1" dirty="0" smtClean="0">
                <a:solidFill>
                  <a:srgbClr val="897966"/>
                </a:solidFill>
              </a:rPr>
              <a:t>April 2016</a:t>
            </a:r>
            <a:endParaRPr lang="en-US" sz="1200" dirty="0" smtClean="0">
              <a:solidFill>
                <a:srgbClr val="897966"/>
              </a:solidFill>
            </a:endParaRPr>
          </a:p>
          <a:p>
            <a:pPr marL="61912" lvl="1" defTabSz="913626">
              <a:spcBef>
                <a:spcPct val="50000"/>
              </a:spcBef>
              <a:defRPr/>
            </a:pPr>
            <a:r>
              <a:rPr lang="en-US" sz="1200" dirty="0" smtClean="0">
                <a:solidFill>
                  <a:srgbClr val="003896"/>
                </a:solidFill>
              </a:rPr>
              <a:t>National Treasury draft report issued</a:t>
            </a:r>
          </a:p>
        </p:txBody>
      </p:sp>
      <p:sp>
        <p:nvSpPr>
          <p:cNvPr id="35" name="TextBox 34"/>
          <p:cNvSpPr txBox="1"/>
          <p:nvPr/>
        </p:nvSpPr>
        <p:spPr>
          <a:xfrm>
            <a:off x="5968129" y="4006805"/>
            <a:ext cx="1221584" cy="1107996"/>
          </a:xfrm>
          <a:prstGeom prst="rect">
            <a:avLst/>
          </a:prstGeom>
          <a:solidFill>
            <a:schemeClr val="bg1"/>
          </a:solidFill>
        </p:spPr>
        <p:txBody>
          <a:bodyPr wrap="square" rtlCol="0">
            <a:spAutoFit/>
          </a:bodyPr>
          <a:lstStyle/>
          <a:p>
            <a:pPr marL="61912" lvl="1" algn="ctr" defTabSz="913626">
              <a:spcBef>
                <a:spcPct val="50000"/>
              </a:spcBef>
              <a:defRPr/>
            </a:pPr>
            <a:r>
              <a:rPr lang="en-US" sz="1200" b="1" dirty="0" smtClean="0">
                <a:solidFill>
                  <a:srgbClr val="C97A00"/>
                </a:solidFill>
              </a:rPr>
              <a:t>September 2016</a:t>
            </a:r>
            <a:endParaRPr lang="en-US" sz="1200" dirty="0" smtClean="0">
              <a:solidFill>
                <a:srgbClr val="003896"/>
              </a:solidFill>
            </a:endParaRPr>
          </a:p>
          <a:p>
            <a:pPr marL="61912" lvl="1" algn="ctr" defTabSz="913626">
              <a:spcBef>
                <a:spcPct val="50000"/>
              </a:spcBef>
              <a:defRPr/>
            </a:pPr>
            <a:r>
              <a:rPr lang="en-US" sz="1200" dirty="0" smtClean="0">
                <a:solidFill>
                  <a:srgbClr val="003896"/>
                </a:solidFill>
              </a:rPr>
              <a:t>PwC follow-up report was commissioned</a:t>
            </a:r>
          </a:p>
        </p:txBody>
      </p:sp>
      <p:cxnSp>
        <p:nvCxnSpPr>
          <p:cNvPr id="36" name="Straight Connector 35"/>
          <p:cNvCxnSpPr/>
          <p:nvPr/>
        </p:nvCxnSpPr>
        <p:spPr>
          <a:xfrm>
            <a:off x="8820472" y="3573016"/>
            <a:ext cx="0" cy="384794"/>
          </a:xfrm>
          <a:prstGeom prst="line">
            <a:avLst/>
          </a:prstGeom>
          <a:ln/>
        </p:spPr>
        <p:style>
          <a:lnRef idx="2">
            <a:schemeClr val="accent5"/>
          </a:lnRef>
          <a:fillRef idx="0">
            <a:schemeClr val="accent5"/>
          </a:fillRef>
          <a:effectRef idx="1">
            <a:schemeClr val="accent5"/>
          </a:effectRef>
          <a:fontRef idx="minor">
            <a:schemeClr val="tx1"/>
          </a:fontRef>
        </p:style>
      </p:cxnSp>
      <p:sp>
        <p:nvSpPr>
          <p:cNvPr id="37" name="TextBox 36"/>
          <p:cNvSpPr txBox="1"/>
          <p:nvPr/>
        </p:nvSpPr>
        <p:spPr>
          <a:xfrm>
            <a:off x="7712343" y="4056664"/>
            <a:ext cx="1387538" cy="923330"/>
          </a:xfrm>
          <a:prstGeom prst="rect">
            <a:avLst/>
          </a:prstGeom>
          <a:solidFill>
            <a:schemeClr val="bg1"/>
          </a:solidFill>
        </p:spPr>
        <p:txBody>
          <a:bodyPr wrap="square" rtlCol="0">
            <a:spAutoFit/>
          </a:bodyPr>
          <a:lstStyle/>
          <a:p>
            <a:pPr marL="61912" lvl="1" algn="r" defTabSz="913626">
              <a:spcBef>
                <a:spcPct val="50000"/>
              </a:spcBef>
              <a:defRPr/>
            </a:pPr>
            <a:r>
              <a:rPr lang="en-US" sz="1200" b="1" dirty="0" smtClean="0">
                <a:solidFill>
                  <a:srgbClr val="897966"/>
                </a:solidFill>
              </a:rPr>
              <a:t>April 2017</a:t>
            </a:r>
            <a:endParaRPr lang="en-US" sz="1200" dirty="0" smtClean="0">
              <a:solidFill>
                <a:srgbClr val="897966"/>
              </a:solidFill>
            </a:endParaRPr>
          </a:p>
          <a:p>
            <a:pPr marL="61912" lvl="1" algn="r" defTabSz="913626">
              <a:spcBef>
                <a:spcPct val="50000"/>
              </a:spcBef>
              <a:defRPr/>
            </a:pPr>
            <a:r>
              <a:rPr lang="en-US" sz="1200" dirty="0" smtClean="0">
                <a:solidFill>
                  <a:srgbClr val="003896"/>
                </a:solidFill>
              </a:rPr>
              <a:t>Another National Treasury draft report issued</a:t>
            </a:r>
          </a:p>
        </p:txBody>
      </p:sp>
      <p:sp>
        <p:nvSpPr>
          <p:cNvPr id="9" name="Rectangle 8"/>
          <p:cNvSpPr/>
          <p:nvPr/>
        </p:nvSpPr>
        <p:spPr>
          <a:xfrm>
            <a:off x="233284" y="1069466"/>
            <a:ext cx="270015" cy="14401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ZA" dirty="0" smtClean="0">
              <a:solidFill>
                <a:srgbClr val="003896"/>
              </a:solidFill>
            </a:endParaRPr>
          </a:p>
        </p:txBody>
      </p:sp>
      <p:sp>
        <p:nvSpPr>
          <p:cNvPr id="10" name="TextBox 9"/>
          <p:cNvSpPr txBox="1"/>
          <p:nvPr/>
        </p:nvSpPr>
        <p:spPr>
          <a:xfrm>
            <a:off x="536273" y="1002974"/>
            <a:ext cx="1661032" cy="276999"/>
          </a:xfrm>
          <a:prstGeom prst="rect">
            <a:avLst/>
          </a:prstGeom>
          <a:noFill/>
        </p:spPr>
        <p:txBody>
          <a:bodyPr wrap="none" rtlCol="0">
            <a:spAutoFit/>
          </a:bodyPr>
          <a:lstStyle/>
          <a:p>
            <a:pPr>
              <a:defRPr/>
            </a:pPr>
            <a:r>
              <a:rPr lang="en-US" sz="1200" dirty="0" smtClean="0">
                <a:solidFill>
                  <a:srgbClr val="003896"/>
                </a:solidFill>
              </a:rPr>
              <a:t>Eskom related events</a:t>
            </a:r>
            <a:endParaRPr lang="en-ZA" sz="1200" dirty="0">
              <a:solidFill>
                <a:srgbClr val="003896"/>
              </a:solidFill>
            </a:endParaRPr>
          </a:p>
        </p:txBody>
      </p:sp>
      <p:sp>
        <p:nvSpPr>
          <p:cNvPr id="39" name="Rectangle 38"/>
          <p:cNvSpPr/>
          <p:nvPr/>
        </p:nvSpPr>
        <p:spPr>
          <a:xfrm>
            <a:off x="233284" y="1357498"/>
            <a:ext cx="270015" cy="14401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ZA" dirty="0" smtClean="0">
              <a:solidFill>
                <a:srgbClr val="003896"/>
              </a:solidFill>
            </a:endParaRPr>
          </a:p>
        </p:txBody>
      </p:sp>
      <p:sp>
        <p:nvSpPr>
          <p:cNvPr id="40" name="TextBox 39"/>
          <p:cNvSpPr txBox="1"/>
          <p:nvPr/>
        </p:nvSpPr>
        <p:spPr>
          <a:xfrm>
            <a:off x="536273" y="1291006"/>
            <a:ext cx="2393156" cy="276999"/>
          </a:xfrm>
          <a:prstGeom prst="rect">
            <a:avLst/>
          </a:prstGeom>
          <a:noFill/>
        </p:spPr>
        <p:txBody>
          <a:bodyPr wrap="none" rtlCol="0">
            <a:spAutoFit/>
          </a:bodyPr>
          <a:lstStyle/>
          <a:p>
            <a:pPr>
              <a:defRPr/>
            </a:pPr>
            <a:r>
              <a:rPr lang="en-US" sz="1200" dirty="0" smtClean="0">
                <a:solidFill>
                  <a:srgbClr val="003896"/>
                </a:solidFill>
              </a:rPr>
              <a:t>National Treasury related events</a:t>
            </a:r>
            <a:endParaRPr lang="en-ZA" sz="1200" dirty="0">
              <a:solidFill>
                <a:srgbClr val="003896"/>
              </a:solidFill>
            </a:endParaRPr>
          </a:p>
        </p:txBody>
      </p:sp>
      <p:sp>
        <p:nvSpPr>
          <p:cNvPr id="38" name="TextBox 37"/>
          <p:cNvSpPr txBox="1"/>
          <p:nvPr/>
        </p:nvSpPr>
        <p:spPr>
          <a:xfrm>
            <a:off x="5652120" y="6071937"/>
            <a:ext cx="3182681" cy="461665"/>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marL="61912" lvl="1" defTabSz="913626">
              <a:defRPr/>
            </a:pPr>
            <a:r>
              <a:rPr lang="en-US" sz="1200" b="1" dirty="0" smtClean="0">
                <a:solidFill>
                  <a:srgbClr val="C97A00"/>
                </a:solidFill>
              </a:rPr>
              <a:t>Aug 2016 – April 2017</a:t>
            </a:r>
          </a:p>
          <a:p>
            <a:pPr marL="61912" lvl="1" defTabSz="913626">
              <a:defRPr/>
            </a:pPr>
            <a:r>
              <a:rPr lang="en-US" sz="1200" dirty="0" smtClean="0">
                <a:solidFill>
                  <a:srgbClr val="003896"/>
                </a:solidFill>
              </a:rPr>
              <a:t>Treasury</a:t>
            </a:r>
            <a:r>
              <a:rPr lang="en-US" sz="1200" dirty="0">
                <a:solidFill>
                  <a:srgbClr val="003896"/>
                </a:solidFill>
              </a:rPr>
              <a:t> </a:t>
            </a:r>
            <a:r>
              <a:rPr lang="en-US" sz="1200" dirty="0" smtClean="0">
                <a:solidFill>
                  <a:srgbClr val="003896"/>
                </a:solidFill>
              </a:rPr>
              <a:t>communication on report  </a:t>
            </a:r>
          </a:p>
        </p:txBody>
      </p:sp>
      <p:cxnSp>
        <p:nvCxnSpPr>
          <p:cNvPr id="44" name="Straight Connector 43"/>
          <p:cNvCxnSpPr/>
          <p:nvPr/>
        </p:nvCxnSpPr>
        <p:spPr>
          <a:xfrm>
            <a:off x="8172400" y="2946098"/>
            <a:ext cx="0" cy="853305"/>
          </a:xfrm>
          <a:prstGeom prst="line">
            <a:avLst/>
          </a:prstGeom>
          <a:ln/>
        </p:spPr>
        <p:style>
          <a:lnRef idx="2">
            <a:schemeClr val="accent5"/>
          </a:lnRef>
          <a:fillRef idx="0">
            <a:schemeClr val="accent5"/>
          </a:fillRef>
          <a:effectRef idx="1">
            <a:schemeClr val="accent5"/>
          </a:effectRef>
          <a:fontRef idx="minor">
            <a:schemeClr val="tx1"/>
          </a:fontRef>
        </p:style>
      </p:cxnSp>
      <p:sp>
        <p:nvSpPr>
          <p:cNvPr id="45" name="TextBox 44"/>
          <p:cNvSpPr txBox="1"/>
          <p:nvPr/>
        </p:nvSpPr>
        <p:spPr>
          <a:xfrm>
            <a:off x="7608989" y="2113819"/>
            <a:ext cx="1452259" cy="830997"/>
          </a:xfrm>
          <a:prstGeom prst="rect">
            <a:avLst/>
          </a:prstGeom>
          <a:solidFill>
            <a:schemeClr val="bg1"/>
          </a:solidFill>
        </p:spPr>
        <p:txBody>
          <a:bodyPr wrap="square" rtlCol="0">
            <a:spAutoFit/>
          </a:bodyPr>
          <a:lstStyle/>
          <a:p>
            <a:pPr marL="61912" lvl="1" defTabSz="913626">
              <a:defRPr/>
            </a:pPr>
            <a:r>
              <a:rPr lang="en-US" sz="1200" b="1" dirty="0" smtClean="0">
                <a:solidFill>
                  <a:srgbClr val="C97A00"/>
                </a:solidFill>
              </a:rPr>
              <a:t>28 March 2017</a:t>
            </a:r>
          </a:p>
          <a:p>
            <a:pPr marL="61912" lvl="1" defTabSz="913626">
              <a:defRPr/>
            </a:pPr>
            <a:r>
              <a:rPr lang="en-US" sz="1200" dirty="0" smtClean="0">
                <a:solidFill>
                  <a:srgbClr val="003896"/>
                </a:solidFill>
              </a:rPr>
              <a:t>Just Coal termination due to poor quality </a:t>
            </a:r>
          </a:p>
        </p:txBody>
      </p:sp>
      <p:sp>
        <p:nvSpPr>
          <p:cNvPr id="49" name="TextBox 48"/>
          <p:cNvSpPr txBox="1"/>
          <p:nvPr/>
        </p:nvSpPr>
        <p:spPr>
          <a:xfrm>
            <a:off x="226449" y="4863931"/>
            <a:ext cx="3547486" cy="2062103"/>
          </a:xfrm>
          <a:prstGeom prst="rect">
            <a:avLst/>
          </a:prstGeom>
          <a:noFill/>
        </p:spPr>
        <p:txBody>
          <a:bodyPr wrap="square" rtlCol="0">
            <a:spAutoFit/>
          </a:bodyPr>
          <a:lstStyle/>
          <a:p>
            <a:pPr marL="61912" lvl="1" defTabSz="913626">
              <a:spcBef>
                <a:spcPct val="50000"/>
              </a:spcBef>
              <a:defRPr/>
            </a:pPr>
            <a:r>
              <a:rPr lang="en-US" sz="1200" dirty="0" smtClean="0">
                <a:solidFill>
                  <a:srgbClr val="C97A00">
                    <a:lumMod val="50000"/>
                  </a:srgbClr>
                </a:solidFill>
              </a:rPr>
              <a:t>Review commenced in July 2015</a:t>
            </a:r>
          </a:p>
          <a:p>
            <a:pPr marL="233362" lvl="1" indent="-171450" defTabSz="913626">
              <a:spcBef>
                <a:spcPct val="50000"/>
              </a:spcBef>
              <a:buFontTx/>
              <a:buChar char="-"/>
              <a:defRPr/>
            </a:pPr>
            <a:r>
              <a:rPr lang="en-US" sz="1200" dirty="0" smtClean="0">
                <a:solidFill>
                  <a:srgbClr val="C97A00">
                    <a:lumMod val="50000"/>
                  </a:srgbClr>
                </a:solidFill>
              </a:rPr>
              <a:t>Draft reports for Tegeta  </a:t>
            </a:r>
          </a:p>
          <a:p>
            <a:pPr marL="233362" lvl="1" indent="-171450" defTabSz="913626">
              <a:spcBef>
                <a:spcPct val="50000"/>
              </a:spcBef>
              <a:buFontTx/>
              <a:buChar char="-"/>
              <a:defRPr/>
            </a:pPr>
            <a:r>
              <a:rPr lang="en-US" sz="1200" dirty="0" smtClean="0">
                <a:solidFill>
                  <a:srgbClr val="C97A00">
                    <a:lumMod val="50000"/>
                  </a:srgbClr>
                </a:solidFill>
              </a:rPr>
              <a:t>Draft reports on 30 September 2015 but no further feedback on the following mines: </a:t>
            </a:r>
          </a:p>
          <a:p>
            <a:pPr marL="690562" lvl="2" indent="-171450" defTabSz="913626">
              <a:spcBef>
                <a:spcPts val="600"/>
              </a:spcBef>
              <a:buFontTx/>
              <a:buChar char="-"/>
              <a:defRPr/>
            </a:pPr>
            <a:r>
              <a:rPr lang="en-US" sz="1200" dirty="0" smtClean="0">
                <a:solidFill>
                  <a:srgbClr val="C97A00">
                    <a:lumMod val="50000"/>
                  </a:srgbClr>
                </a:solidFill>
              </a:rPr>
              <a:t>Shanduka</a:t>
            </a:r>
          </a:p>
          <a:p>
            <a:pPr marL="690562" lvl="2" indent="-171450" defTabSz="913626">
              <a:spcBef>
                <a:spcPts val="600"/>
              </a:spcBef>
              <a:buFontTx/>
              <a:buChar char="-"/>
              <a:defRPr/>
            </a:pPr>
            <a:r>
              <a:rPr lang="en-US" sz="1200" dirty="0" smtClean="0">
                <a:solidFill>
                  <a:srgbClr val="C97A00">
                    <a:lumMod val="50000"/>
                  </a:srgbClr>
                </a:solidFill>
              </a:rPr>
              <a:t>Universal </a:t>
            </a:r>
          </a:p>
          <a:p>
            <a:pPr marL="690562" lvl="2" indent="-171450" defTabSz="913626">
              <a:spcBef>
                <a:spcPts val="600"/>
              </a:spcBef>
              <a:buFontTx/>
              <a:buChar char="-"/>
              <a:defRPr/>
            </a:pPr>
            <a:r>
              <a:rPr lang="en-US" sz="1200" dirty="0" smtClean="0">
                <a:solidFill>
                  <a:srgbClr val="C97A00">
                    <a:lumMod val="50000"/>
                  </a:srgbClr>
                </a:solidFill>
              </a:rPr>
              <a:t>Hlagisa</a:t>
            </a:r>
          </a:p>
          <a:p>
            <a:pPr marL="690562" lvl="2" indent="-171450" defTabSz="913626">
              <a:spcBef>
                <a:spcPts val="600"/>
              </a:spcBef>
              <a:buFontTx/>
              <a:buChar char="-"/>
              <a:defRPr/>
            </a:pPr>
            <a:r>
              <a:rPr lang="en-US" sz="1200" dirty="0" smtClean="0">
                <a:solidFill>
                  <a:srgbClr val="C97A00">
                    <a:lumMod val="50000"/>
                  </a:srgbClr>
                </a:solidFill>
              </a:rPr>
              <a:t>Just Coal </a:t>
            </a:r>
          </a:p>
        </p:txBody>
      </p:sp>
      <p:sp>
        <p:nvSpPr>
          <p:cNvPr id="12" name="Oval 11"/>
          <p:cNvSpPr/>
          <p:nvPr/>
        </p:nvSpPr>
        <p:spPr>
          <a:xfrm>
            <a:off x="2379395" y="2563944"/>
            <a:ext cx="234797" cy="254933"/>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dirty="0" smtClean="0">
                <a:solidFill>
                  <a:srgbClr val="FFFFFF"/>
                </a:solidFill>
              </a:rPr>
              <a:t>1</a:t>
            </a:r>
          </a:p>
        </p:txBody>
      </p:sp>
      <p:sp>
        <p:nvSpPr>
          <p:cNvPr id="13" name="Rectangle 12"/>
          <p:cNvSpPr/>
          <p:nvPr/>
        </p:nvSpPr>
        <p:spPr>
          <a:xfrm>
            <a:off x="1413632" y="1699715"/>
            <a:ext cx="1685606" cy="830997"/>
          </a:xfrm>
          <a:prstGeom prst="rect">
            <a:avLst/>
          </a:prstGeom>
        </p:spPr>
        <p:txBody>
          <a:bodyPr wrap="square">
            <a:spAutoFit/>
          </a:bodyPr>
          <a:lstStyle/>
          <a:p>
            <a:pPr marL="61912" lvl="1" defTabSz="913626">
              <a:spcBef>
                <a:spcPct val="50000"/>
              </a:spcBef>
              <a:defRPr/>
            </a:pPr>
            <a:r>
              <a:rPr lang="en-US" sz="1200" b="1" dirty="0" smtClean="0">
                <a:solidFill>
                  <a:srgbClr val="C97A00"/>
                </a:solidFill>
              </a:rPr>
              <a:t>Eskom identifies </a:t>
            </a:r>
            <a:r>
              <a:rPr lang="en-US" sz="1200" b="1" dirty="0">
                <a:solidFill>
                  <a:srgbClr val="C97A00"/>
                </a:solidFill>
              </a:rPr>
              <a:t>c</a:t>
            </a:r>
            <a:r>
              <a:rPr lang="en-US" sz="1200" b="1" dirty="0" smtClean="0">
                <a:solidFill>
                  <a:srgbClr val="C97A00"/>
                </a:solidFill>
              </a:rPr>
              <a:t>oal </a:t>
            </a:r>
            <a:r>
              <a:rPr lang="en-US" sz="1200" b="1" dirty="0">
                <a:solidFill>
                  <a:srgbClr val="C97A00"/>
                </a:solidFill>
              </a:rPr>
              <a:t>quality </a:t>
            </a:r>
            <a:r>
              <a:rPr lang="en-US" sz="1200" b="1" dirty="0" smtClean="0">
                <a:solidFill>
                  <a:srgbClr val="C97A00"/>
                </a:solidFill>
              </a:rPr>
              <a:t>issues and initiates corrective action</a:t>
            </a:r>
            <a:endParaRPr lang="en-US" sz="1200" b="1" dirty="0">
              <a:solidFill>
                <a:srgbClr val="C97A00"/>
              </a:solidFill>
            </a:endParaRPr>
          </a:p>
        </p:txBody>
      </p:sp>
      <p:sp>
        <p:nvSpPr>
          <p:cNvPr id="51" name="Oval 50"/>
          <p:cNvSpPr/>
          <p:nvPr/>
        </p:nvSpPr>
        <p:spPr>
          <a:xfrm>
            <a:off x="83291" y="4848975"/>
            <a:ext cx="234797" cy="254933"/>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dirty="0" smtClean="0">
                <a:solidFill>
                  <a:srgbClr val="FFFFFF"/>
                </a:solidFill>
              </a:rPr>
              <a:t>1</a:t>
            </a:r>
          </a:p>
        </p:txBody>
      </p:sp>
    </p:spTree>
    <p:extLst>
      <p:ext uri="{BB962C8B-B14F-4D97-AF65-F5344CB8AC3E}">
        <p14:creationId xmlns:p14="http://schemas.microsoft.com/office/powerpoint/2010/main" xmlns="" val="992728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p:cNvGraphicFramePr>
          <p:nvPr>
            <p:extLst>
              <p:ext uri="{D42A27DB-BD31-4B8C-83A1-F6EECF244321}">
                <p14:modId xmlns:p14="http://schemas.microsoft.com/office/powerpoint/2010/main" xmlns="" val="653324761"/>
              </p:ext>
            </p:extLst>
          </p:nvPr>
        </p:nvGraphicFramePr>
        <p:xfrm>
          <a:off x="1891" y="1621"/>
          <a:ext cx="1619" cy="1619"/>
        </p:xfrm>
        <a:graphic>
          <a:graphicData uri="http://schemas.openxmlformats.org/presentationml/2006/ole">
            <p:oleObj spid="_x0000_s18622" name="think-cell Slide" r:id="rId10" imgW="360" imgH="360" progId="">
              <p:embed/>
            </p:oleObj>
          </a:graphicData>
        </a:graphic>
      </p:graphicFrame>
      <p:sp>
        <p:nvSpPr>
          <p:cNvPr id="2" name="Title 1"/>
          <p:cNvSpPr>
            <a:spLocks noGrp="1"/>
          </p:cNvSpPr>
          <p:nvPr>
            <p:ph type="title"/>
          </p:nvPr>
        </p:nvSpPr>
        <p:spPr>
          <a:xfrm>
            <a:off x="174512" y="81302"/>
            <a:ext cx="7025201" cy="753796"/>
          </a:xfrm>
        </p:spPr>
        <p:txBody>
          <a:bodyPr anchor="ctr"/>
          <a:lstStyle/>
          <a:p>
            <a:r>
              <a:rPr lang="en-US" dirty="0" smtClean="0"/>
              <a:t>PWC Report was commissioned by Eskom in 2015 in response to coal quality concerns</a:t>
            </a:r>
            <a:endParaRPr lang="en-US" dirty="0"/>
          </a:p>
        </p:txBody>
      </p:sp>
      <p:sp>
        <p:nvSpPr>
          <p:cNvPr id="13" name="Rectangle 3"/>
          <p:cNvSpPr>
            <a:spLocks noChangeArrowheads="1"/>
          </p:cNvSpPr>
          <p:nvPr>
            <p:custDataLst>
              <p:tags r:id="rId2"/>
            </p:custDataLst>
          </p:nvPr>
        </p:nvSpPr>
        <p:spPr bwMode="auto">
          <a:xfrm>
            <a:off x="4963168" y="1225058"/>
            <a:ext cx="4029926" cy="372830"/>
          </a:xfrm>
          <a:prstGeom prst="rect">
            <a:avLst/>
          </a:prstGeom>
          <a:solidFill>
            <a:schemeClr val="accent1"/>
          </a:solidFill>
          <a:ln w="9525">
            <a:solidFill>
              <a:schemeClr val="accent2"/>
            </a:solidFill>
            <a:miter lim="800000"/>
            <a:headEnd/>
            <a:tailEnd/>
          </a:ln>
          <a:effectLst>
            <a:outerShdw blurRad="50800" dist="38100" dir="2700000" algn="tl" rotWithShape="0">
              <a:prstClr val="black">
                <a:alpha val="40000"/>
              </a:prstClr>
            </a:outerShdw>
          </a:effectLst>
        </p:spPr>
        <p:txBody>
          <a:bodyPr tIns="93297" bIns="93297" anchor="ctr">
            <a:noAutofit/>
          </a:bodyPr>
          <a:lstStyle/>
          <a:p>
            <a:pPr defTabSz="892799" fontAlgn="base">
              <a:spcBef>
                <a:spcPct val="0"/>
              </a:spcBef>
              <a:spcAft>
                <a:spcPct val="0"/>
              </a:spcAft>
              <a:buClr>
                <a:srgbClr val="83725B"/>
              </a:buClr>
              <a:defRPr/>
            </a:pPr>
            <a:r>
              <a:rPr lang="en-US" sz="1530" b="1" kern="0" dirty="0">
                <a:solidFill>
                  <a:srgbClr val="003896"/>
                </a:solidFill>
                <a:latin typeface="Arial"/>
                <a:ea typeface="Arial Unicode MS" pitchFamily="34" charset="-128"/>
                <a:cs typeface="Arial Unicode MS" pitchFamily="34" charset="-128"/>
              </a:rPr>
              <a:t>Context of the PWC Report 2016</a:t>
            </a:r>
          </a:p>
        </p:txBody>
      </p:sp>
      <p:sp>
        <p:nvSpPr>
          <p:cNvPr id="14" name="Rectangle 4"/>
          <p:cNvSpPr>
            <a:spLocks noChangeArrowheads="1"/>
          </p:cNvSpPr>
          <p:nvPr>
            <p:custDataLst>
              <p:tags r:id="rId3"/>
            </p:custDataLst>
          </p:nvPr>
        </p:nvSpPr>
        <p:spPr bwMode="auto">
          <a:xfrm>
            <a:off x="4963168" y="1597889"/>
            <a:ext cx="4029925" cy="4927456"/>
          </a:xfrm>
          <a:prstGeom prst="rect">
            <a:avLst/>
          </a:prstGeom>
          <a:solidFill>
            <a:schemeClr val="bg1"/>
          </a:solidFill>
          <a:ln w="9525">
            <a:solidFill>
              <a:schemeClr val="accent2"/>
            </a:solidFill>
            <a:miter lim="800000"/>
            <a:headEnd/>
            <a:tailEnd/>
          </a:ln>
          <a:effectLst>
            <a:outerShdw blurRad="50800" dist="38100" dir="2700000" algn="tl" rotWithShape="0">
              <a:prstClr val="black">
                <a:alpha val="40000"/>
              </a:prstClr>
            </a:outerShdw>
          </a:effectLst>
        </p:spPr>
        <p:txBody>
          <a:bodyPr>
            <a:noAutofit/>
          </a:bodyPr>
          <a:lstStyle/>
          <a:p>
            <a:pPr defTabSz="932962" fontAlgn="base">
              <a:spcBef>
                <a:spcPct val="0"/>
              </a:spcBef>
              <a:spcAft>
                <a:spcPct val="0"/>
              </a:spcAft>
              <a:defRPr/>
            </a:pPr>
            <a:endParaRPr lang="en-US" sz="1530" dirty="0">
              <a:solidFill>
                <a:srgbClr val="003896"/>
              </a:solidFill>
              <a:latin typeface="Arial" charset="0"/>
              <a:ea typeface="ＭＳ Ｐゴシック"/>
            </a:endParaRPr>
          </a:p>
        </p:txBody>
      </p:sp>
      <p:sp>
        <p:nvSpPr>
          <p:cNvPr id="15" name="Freeform 7"/>
          <p:cNvSpPr>
            <a:spLocks/>
          </p:cNvSpPr>
          <p:nvPr>
            <p:custDataLst>
              <p:tags r:id="rId4"/>
            </p:custDataLst>
          </p:nvPr>
        </p:nvSpPr>
        <p:spPr bwMode="auto">
          <a:xfrm>
            <a:off x="77508" y="1225058"/>
            <a:ext cx="4697400" cy="372830"/>
          </a:xfrm>
          <a:custGeom>
            <a:avLst/>
            <a:gdLst>
              <a:gd name="T0" fmla="*/ 2633 w 2633"/>
              <a:gd name="T1" fmla="*/ 222 h 222"/>
              <a:gd name="T2" fmla="*/ 2592 w 2633"/>
              <a:gd name="T3" fmla="*/ 0 h 222"/>
              <a:gd name="T4" fmla="*/ 0 w 2633"/>
              <a:gd name="T5" fmla="*/ 0 h 222"/>
              <a:gd name="T6" fmla="*/ 0 w 2633"/>
              <a:gd name="T7" fmla="*/ 222 h 222"/>
              <a:gd name="T8" fmla="*/ 2633 w 2633"/>
              <a:gd name="T9" fmla="*/ 222 h 222"/>
            </a:gdLst>
            <a:ahLst/>
            <a:cxnLst>
              <a:cxn ang="0">
                <a:pos x="T0" y="T1"/>
              </a:cxn>
              <a:cxn ang="0">
                <a:pos x="T2" y="T3"/>
              </a:cxn>
              <a:cxn ang="0">
                <a:pos x="T4" y="T5"/>
              </a:cxn>
              <a:cxn ang="0">
                <a:pos x="T6" y="T7"/>
              </a:cxn>
              <a:cxn ang="0">
                <a:pos x="T8" y="T9"/>
              </a:cxn>
            </a:cxnLst>
            <a:rect l="0" t="0" r="r" b="b"/>
            <a:pathLst>
              <a:path w="2633" h="222">
                <a:moveTo>
                  <a:pt x="2633" y="222"/>
                </a:moveTo>
                <a:lnTo>
                  <a:pt x="2592" y="0"/>
                </a:lnTo>
                <a:lnTo>
                  <a:pt x="0" y="0"/>
                </a:lnTo>
                <a:lnTo>
                  <a:pt x="0" y="222"/>
                </a:lnTo>
                <a:lnTo>
                  <a:pt x="2633" y="222"/>
                </a:lnTo>
                <a:close/>
              </a:path>
            </a:pathLst>
          </a:custGeom>
          <a:solidFill>
            <a:schemeClr val="accent1"/>
          </a:solidFill>
          <a:ln w="9525">
            <a:solidFill>
              <a:schemeClr val="accent2"/>
            </a:solidFill>
            <a:round/>
            <a:headEnd/>
            <a:tailEnd/>
          </a:ln>
          <a:effectLst>
            <a:outerShdw blurRad="50800" dist="38100" dir="2700000" algn="tl" rotWithShape="0">
              <a:prstClr val="black">
                <a:alpha val="40000"/>
              </a:prstClr>
            </a:outerShdw>
          </a:effectLst>
        </p:spPr>
        <p:txBody>
          <a:bodyPr>
            <a:noAutofit/>
          </a:bodyPr>
          <a:lstStyle/>
          <a:p>
            <a:pPr defTabSz="932962" fontAlgn="base">
              <a:spcBef>
                <a:spcPct val="0"/>
              </a:spcBef>
              <a:spcAft>
                <a:spcPct val="0"/>
              </a:spcAft>
              <a:defRPr/>
            </a:pPr>
            <a:endParaRPr lang="en-US" sz="1530" dirty="0">
              <a:solidFill>
                <a:srgbClr val="003896"/>
              </a:solidFill>
              <a:latin typeface="Arial" charset="0"/>
              <a:ea typeface="ＭＳ Ｐゴシック"/>
            </a:endParaRPr>
          </a:p>
        </p:txBody>
      </p:sp>
      <p:sp>
        <p:nvSpPr>
          <p:cNvPr id="16" name="Freeform 8"/>
          <p:cNvSpPr>
            <a:spLocks/>
          </p:cNvSpPr>
          <p:nvPr>
            <p:custDataLst>
              <p:tags r:id="rId5"/>
            </p:custDataLst>
          </p:nvPr>
        </p:nvSpPr>
        <p:spPr bwMode="auto">
          <a:xfrm>
            <a:off x="121752" y="1597888"/>
            <a:ext cx="5098320" cy="5105429"/>
          </a:xfrm>
          <a:custGeom>
            <a:avLst/>
            <a:gdLst>
              <a:gd name="T0" fmla="*/ 2633 w 2887"/>
              <a:gd name="T1" fmla="*/ 0 h 3040"/>
              <a:gd name="T2" fmla="*/ 0 w 2887"/>
              <a:gd name="T3" fmla="*/ 0 h 3040"/>
              <a:gd name="T4" fmla="*/ 0 w 2887"/>
              <a:gd name="T5" fmla="*/ 3040 h 3040"/>
              <a:gd name="T6" fmla="*/ 2592 w 2887"/>
              <a:gd name="T7" fmla="*/ 3040 h 3040"/>
              <a:gd name="T8" fmla="*/ 2887 w 2887"/>
              <a:gd name="T9" fmla="*/ 1410 h 3040"/>
              <a:gd name="T10" fmla="*/ 2633 w 2887"/>
              <a:gd name="T11" fmla="*/ 0 h 3040"/>
            </a:gdLst>
            <a:ahLst/>
            <a:cxnLst>
              <a:cxn ang="0">
                <a:pos x="T0" y="T1"/>
              </a:cxn>
              <a:cxn ang="0">
                <a:pos x="T2" y="T3"/>
              </a:cxn>
              <a:cxn ang="0">
                <a:pos x="T4" y="T5"/>
              </a:cxn>
              <a:cxn ang="0">
                <a:pos x="T6" y="T7"/>
              </a:cxn>
              <a:cxn ang="0">
                <a:pos x="T8" y="T9"/>
              </a:cxn>
              <a:cxn ang="0">
                <a:pos x="T10" y="T11"/>
              </a:cxn>
            </a:cxnLst>
            <a:rect l="0" t="0" r="r" b="b"/>
            <a:pathLst>
              <a:path w="2887" h="3040">
                <a:moveTo>
                  <a:pt x="2633" y="0"/>
                </a:moveTo>
                <a:lnTo>
                  <a:pt x="0" y="0"/>
                </a:lnTo>
                <a:lnTo>
                  <a:pt x="0" y="3040"/>
                </a:lnTo>
                <a:lnTo>
                  <a:pt x="2592" y="3040"/>
                </a:lnTo>
                <a:lnTo>
                  <a:pt x="2887" y="1410"/>
                </a:lnTo>
                <a:lnTo>
                  <a:pt x="2633" y="0"/>
                </a:lnTo>
                <a:close/>
              </a:path>
            </a:pathLst>
          </a:custGeom>
          <a:solidFill>
            <a:schemeClr val="bg1"/>
          </a:solidFill>
          <a:ln w="9525">
            <a:solidFill>
              <a:schemeClr val="accent2"/>
            </a:solidFill>
            <a:round/>
            <a:headEnd/>
            <a:tailEnd/>
          </a:ln>
          <a:effectLst>
            <a:outerShdw blurRad="50800" dist="38100" dir="2700000" algn="tl" rotWithShape="0">
              <a:prstClr val="black">
                <a:alpha val="40000"/>
              </a:prstClr>
            </a:outerShdw>
          </a:effectLst>
        </p:spPr>
        <p:txBody>
          <a:bodyPr>
            <a:noAutofit/>
          </a:bodyPr>
          <a:lstStyle/>
          <a:p>
            <a:pPr defTabSz="932962" fontAlgn="base">
              <a:spcBef>
                <a:spcPct val="0"/>
              </a:spcBef>
              <a:spcAft>
                <a:spcPct val="0"/>
              </a:spcAft>
              <a:defRPr/>
            </a:pPr>
            <a:endParaRPr lang="en-US" sz="1530" dirty="0">
              <a:solidFill>
                <a:srgbClr val="003896"/>
              </a:solidFill>
              <a:latin typeface="Arial" charset="0"/>
              <a:ea typeface="ＭＳ Ｐゴシック"/>
            </a:endParaRPr>
          </a:p>
        </p:txBody>
      </p:sp>
      <p:sp>
        <p:nvSpPr>
          <p:cNvPr id="17" name="Rectangle 5"/>
          <p:cNvSpPr txBox="1">
            <a:spLocks noChangeArrowheads="1"/>
          </p:cNvSpPr>
          <p:nvPr>
            <p:custDataLst>
              <p:tags r:id="rId6"/>
            </p:custDataLst>
          </p:nvPr>
        </p:nvSpPr>
        <p:spPr bwMode="auto">
          <a:xfrm>
            <a:off x="5364088" y="1584531"/>
            <a:ext cx="3629006" cy="511878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297" tIns="93297" rIns="93297" bIns="93297" numCol="1" anchor="t" anchorCtr="0" compatLnSpc="1">
            <a:prstTxWarp prst="textNoShape">
              <a:avLst/>
            </a:prstTxWarp>
            <a:noAutofit/>
          </a:bodyPr>
          <a:lstStyle>
            <a:lvl1pPr marL="0" indent="0" algn="l" defTabSz="875036"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89280" indent="-187728" algn="l" defTabSz="87503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46824" indent="-256000" algn="l" defTabSz="87503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00428" indent="-152050" algn="l" defTabSz="87503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193122" lvl="1" indent="-191539" defTabSz="892799">
              <a:spcBef>
                <a:spcPct val="30000"/>
              </a:spcBef>
              <a:buClr>
                <a:srgbClr val="83725B"/>
              </a:buClr>
              <a:defRPr/>
            </a:pPr>
            <a:r>
              <a:rPr lang="en-US" sz="1530" b="1" kern="0" dirty="0">
                <a:solidFill>
                  <a:srgbClr val="003896"/>
                </a:solidFill>
                <a:latin typeface="Arial"/>
              </a:rPr>
              <a:t>ESKOM</a:t>
            </a:r>
            <a:r>
              <a:rPr lang="en-US" sz="1530" kern="0" dirty="0">
                <a:solidFill>
                  <a:srgbClr val="003896"/>
                </a:solidFill>
                <a:latin typeface="Arial"/>
              </a:rPr>
              <a:t> further commissioned PWC to return and assess the progress to date on the recommendations made by PWC in 2015.</a:t>
            </a:r>
          </a:p>
          <a:p>
            <a:pPr marL="193122" lvl="1" indent="-191539" defTabSz="892799">
              <a:spcBef>
                <a:spcPct val="30000"/>
              </a:spcBef>
              <a:buClr>
                <a:srgbClr val="83725B"/>
              </a:buClr>
              <a:defRPr/>
            </a:pPr>
            <a:r>
              <a:rPr lang="en-US" sz="1530" kern="0" dirty="0">
                <a:solidFill>
                  <a:srgbClr val="003896"/>
                </a:solidFill>
                <a:latin typeface="Arial"/>
              </a:rPr>
              <a:t>Based on the assessment conducted to date, including interviews held, documentation reviewed, walk-throughs performed, as well as testing of certain controls within the specific sub-processes, </a:t>
            </a:r>
            <a:r>
              <a:rPr lang="en-US" sz="1530" b="1" kern="0" dirty="0">
                <a:solidFill>
                  <a:srgbClr val="003896"/>
                </a:solidFill>
                <a:latin typeface="Arial"/>
              </a:rPr>
              <a:t>the controls were considered to be adequate and no material gaps were identified.</a:t>
            </a:r>
            <a:r>
              <a:rPr lang="en-US" sz="1530" kern="0" dirty="0">
                <a:solidFill>
                  <a:srgbClr val="003896"/>
                </a:solidFill>
                <a:latin typeface="Arial"/>
              </a:rPr>
              <a:t> </a:t>
            </a:r>
          </a:p>
        </p:txBody>
      </p:sp>
      <p:sp>
        <p:nvSpPr>
          <p:cNvPr id="19" name="Rectangle 10"/>
          <p:cNvSpPr txBox="1">
            <a:spLocks noChangeArrowheads="1"/>
          </p:cNvSpPr>
          <p:nvPr>
            <p:custDataLst>
              <p:tags r:id="rId7"/>
            </p:custDataLst>
          </p:nvPr>
        </p:nvSpPr>
        <p:spPr bwMode="auto">
          <a:xfrm>
            <a:off x="121752" y="1202620"/>
            <a:ext cx="3586152" cy="38191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297" tIns="93297" rIns="93297" bIns="93297" numCol="1" anchor="ctr" anchorCtr="0" compatLnSpc="1">
            <a:prstTxWarp prst="textNoShape">
              <a:avLst/>
            </a:prstTxWarp>
            <a:noAutofit/>
          </a:bodyPr>
          <a:lstStyle>
            <a:lvl1pPr marL="0" indent="0" algn="l" defTabSz="875036"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89280" indent="-187728" algn="l" defTabSz="87503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46824" indent="-256000" algn="l" defTabSz="87503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00428" indent="-152050" algn="l" defTabSz="87503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892799">
              <a:buClr>
                <a:srgbClr val="83725B"/>
              </a:buClr>
              <a:defRPr/>
            </a:pPr>
            <a:r>
              <a:rPr lang="en-US" sz="1530" b="1" kern="0" dirty="0">
                <a:solidFill>
                  <a:srgbClr val="003896"/>
                </a:solidFill>
                <a:latin typeface="Arial"/>
              </a:rPr>
              <a:t>Context of the PWC Report 2015</a:t>
            </a:r>
          </a:p>
        </p:txBody>
      </p:sp>
      <p:sp>
        <p:nvSpPr>
          <p:cNvPr id="23" name="Rectangle 11"/>
          <p:cNvSpPr txBox="1">
            <a:spLocks noChangeArrowheads="1"/>
          </p:cNvSpPr>
          <p:nvPr>
            <p:custDataLst>
              <p:tags r:id="rId8"/>
            </p:custDataLst>
          </p:nvPr>
        </p:nvSpPr>
        <p:spPr bwMode="auto">
          <a:xfrm>
            <a:off x="121752" y="1584531"/>
            <a:ext cx="4522256" cy="511878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297" tIns="93297" rIns="93297" bIns="93297" numCol="1" anchor="t" anchorCtr="0" compatLnSpc="1">
            <a:prstTxWarp prst="textNoShape">
              <a:avLst/>
            </a:prstTxWarp>
            <a:noAutofit/>
          </a:bodyPr>
          <a:lstStyle>
            <a:lvl1pPr marL="0" indent="0" algn="l" defTabSz="875036"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89280" indent="-187728" algn="l" defTabSz="87503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46824" indent="-256000" algn="l" defTabSz="87503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00428" indent="-152050" algn="l" defTabSz="87503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193122" lvl="1" indent="-191539" defTabSz="892799">
              <a:buClr>
                <a:srgbClr val="83725B"/>
              </a:buClr>
              <a:defRPr/>
            </a:pPr>
            <a:r>
              <a:rPr lang="en-US" sz="1530" kern="0" dirty="0">
                <a:solidFill>
                  <a:srgbClr val="003896"/>
                </a:solidFill>
                <a:latin typeface="Arial"/>
              </a:rPr>
              <a:t>PwC was appointed </a:t>
            </a:r>
            <a:r>
              <a:rPr lang="en-US" sz="1530" kern="0" dirty="0" smtClean="0">
                <a:solidFill>
                  <a:srgbClr val="003896"/>
                </a:solidFill>
                <a:latin typeface="Arial"/>
              </a:rPr>
              <a:t>by </a:t>
            </a:r>
            <a:r>
              <a:rPr lang="en-US" sz="1530" b="1" kern="0" dirty="0" smtClean="0">
                <a:solidFill>
                  <a:srgbClr val="003896"/>
                </a:solidFill>
                <a:latin typeface="Arial"/>
              </a:rPr>
              <a:t>ESKOM </a:t>
            </a:r>
            <a:r>
              <a:rPr lang="en-US" sz="1530" kern="0" dirty="0" smtClean="0">
                <a:solidFill>
                  <a:srgbClr val="003896"/>
                </a:solidFill>
              </a:rPr>
              <a:t>pursuant </a:t>
            </a:r>
            <a:r>
              <a:rPr lang="en-US" sz="1530" kern="0" dirty="0">
                <a:solidFill>
                  <a:srgbClr val="003896"/>
                </a:solidFill>
              </a:rPr>
              <a:t>to concerns </a:t>
            </a:r>
            <a:r>
              <a:rPr lang="en-US" sz="1530" kern="0" dirty="0" smtClean="0">
                <a:solidFill>
                  <a:srgbClr val="003896"/>
                </a:solidFill>
              </a:rPr>
              <a:t>related </a:t>
            </a:r>
            <a:r>
              <a:rPr lang="en-US" sz="1530" kern="0" dirty="0">
                <a:solidFill>
                  <a:srgbClr val="003896"/>
                </a:solidFill>
              </a:rPr>
              <a:t>to the quality of coal supplied </a:t>
            </a:r>
            <a:r>
              <a:rPr lang="en-US" sz="1530" kern="0" dirty="0" smtClean="0">
                <a:solidFill>
                  <a:srgbClr val="003896"/>
                </a:solidFill>
                <a:latin typeface="Arial"/>
              </a:rPr>
              <a:t>to conduct a review of:</a:t>
            </a:r>
          </a:p>
          <a:p>
            <a:pPr marL="550862" lvl="1" indent="-285750" defTabSz="892799">
              <a:buClr>
                <a:srgbClr val="83725B"/>
              </a:buClr>
              <a:buFontTx/>
              <a:buChar char="−"/>
              <a:defRPr/>
            </a:pPr>
            <a:r>
              <a:rPr lang="en-US" sz="1530" kern="0" dirty="0" smtClean="0">
                <a:solidFill>
                  <a:srgbClr val="003896"/>
                </a:solidFill>
                <a:latin typeface="Arial"/>
              </a:rPr>
              <a:t>The appointment process relating to coal suppliers</a:t>
            </a:r>
          </a:p>
          <a:p>
            <a:pPr marL="550862" lvl="1" indent="-285750" defTabSz="892799">
              <a:buClr>
                <a:srgbClr val="83725B"/>
              </a:buClr>
              <a:buFontTx/>
              <a:buChar char="−"/>
              <a:defRPr/>
            </a:pPr>
            <a:r>
              <a:rPr lang="en-US" sz="1530" kern="0" dirty="0" smtClean="0">
                <a:solidFill>
                  <a:srgbClr val="003896"/>
                </a:solidFill>
                <a:latin typeface="Arial"/>
              </a:rPr>
              <a:t>The </a:t>
            </a:r>
            <a:r>
              <a:rPr lang="en-US" sz="1530" kern="0" dirty="0">
                <a:solidFill>
                  <a:srgbClr val="003896"/>
                </a:solidFill>
                <a:latin typeface="Arial"/>
              </a:rPr>
              <a:t>Coal Quality Management </a:t>
            </a:r>
            <a:r>
              <a:rPr lang="en-US" sz="1530" kern="0" dirty="0" smtClean="0">
                <a:solidFill>
                  <a:srgbClr val="003896"/>
                </a:solidFill>
                <a:latin typeface="Arial"/>
              </a:rPr>
              <a:t>processes that related to pre-certification of coal quality</a:t>
            </a:r>
          </a:p>
          <a:p>
            <a:pPr marL="550862" lvl="1" indent="-285750" defTabSz="892799">
              <a:buClr>
                <a:srgbClr val="83725B"/>
              </a:buClr>
              <a:buFontTx/>
              <a:buChar char="−"/>
              <a:defRPr/>
            </a:pPr>
            <a:r>
              <a:rPr lang="en-US" sz="1530" b="1" kern="0" dirty="0" smtClean="0">
                <a:solidFill>
                  <a:srgbClr val="003896"/>
                </a:solidFill>
              </a:rPr>
              <a:t>Tshedza</a:t>
            </a:r>
            <a:r>
              <a:rPr lang="en-US" sz="1530" kern="0" dirty="0" smtClean="0">
                <a:solidFill>
                  <a:srgbClr val="003896"/>
                </a:solidFill>
              </a:rPr>
              <a:t> </a:t>
            </a:r>
            <a:r>
              <a:rPr lang="en-US" sz="1530" kern="0" dirty="0">
                <a:solidFill>
                  <a:srgbClr val="003896"/>
                </a:solidFill>
              </a:rPr>
              <a:t>Mine, </a:t>
            </a:r>
            <a:r>
              <a:rPr lang="en-US" sz="1530" b="1" kern="0" dirty="0">
                <a:solidFill>
                  <a:srgbClr val="003896"/>
                </a:solidFill>
              </a:rPr>
              <a:t>Keaton</a:t>
            </a:r>
            <a:r>
              <a:rPr lang="en-US" sz="1530" kern="0" dirty="0">
                <a:solidFill>
                  <a:srgbClr val="003896"/>
                </a:solidFill>
              </a:rPr>
              <a:t> Mine, </a:t>
            </a:r>
            <a:r>
              <a:rPr lang="en-US" sz="1530" b="1" kern="0" dirty="0">
                <a:solidFill>
                  <a:srgbClr val="003896"/>
                </a:solidFill>
              </a:rPr>
              <a:t>Tegeta </a:t>
            </a:r>
            <a:r>
              <a:rPr lang="en-US" sz="1530" kern="0" dirty="0">
                <a:solidFill>
                  <a:srgbClr val="003896"/>
                </a:solidFill>
              </a:rPr>
              <a:t>Mine and </a:t>
            </a:r>
            <a:r>
              <a:rPr lang="en-US" sz="1530" b="1" kern="0" dirty="0">
                <a:solidFill>
                  <a:srgbClr val="003896"/>
                </a:solidFill>
              </a:rPr>
              <a:t>Universal</a:t>
            </a:r>
            <a:r>
              <a:rPr lang="en-US" sz="1530" kern="0" dirty="0">
                <a:solidFill>
                  <a:srgbClr val="003896"/>
                </a:solidFill>
              </a:rPr>
              <a:t> Coal </a:t>
            </a:r>
            <a:r>
              <a:rPr lang="en-US" sz="1530" kern="0" dirty="0" smtClean="0">
                <a:solidFill>
                  <a:srgbClr val="003896"/>
                </a:solidFill>
              </a:rPr>
              <a:t>were selected as sample mines for the review</a:t>
            </a:r>
          </a:p>
          <a:p>
            <a:pPr marL="550862" lvl="1" indent="-285750" defTabSz="892799">
              <a:buClr>
                <a:srgbClr val="83725B"/>
              </a:buClr>
              <a:buFontTx/>
              <a:buChar char="−"/>
              <a:defRPr/>
            </a:pPr>
            <a:r>
              <a:rPr lang="en-US" sz="1530" kern="0" dirty="0" smtClean="0">
                <a:solidFill>
                  <a:srgbClr val="003896"/>
                </a:solidFill>
                <a:latin typeface="Arial"/>
              </a:rPr>
              <a:t>Eskom </a:t>
            </a:r>
            <a:r>
              <a:rPr lang="en-US" sz="1530" kern="0" dirty="0">
                <a:solidFill>
                  <a:srgbClr val="003896"/>
                </a:solidFill>
                <a:latin typeface="Arial"/>
              </a:rPr>
              <a:t>Contracted Laboratories (“Labs</a:t>
            </a:r>
            <a:r>
              <a:rPr lang="en-US" sz="1530" kern="0" dirty="0" smtClean="0">
                <a:solidFill>
                  <a:srgbClr val="003896"/>
                </a:solidFill>
                <a:latin typeface="Arial"/>
              </a:rPr>
              <a:t>”)</a:t>
            </a:r>
          </a:p>
          <a:p>
            <a:pPr marL="550862" lvl="1" indent="-285750" defTabSz="892799">
              <a:buClr>
                <a:srgbClr val="83725B"/>
              </a:buClr>
              <a:buFontTx/>
              <a:buChar char="−"/>
              <a:defRPr/>
            </a:pPr>
            <a:r>
              <a:rPr lang="en-US" sz="1530" kern="0" dirty="0">
                <a:solidFill>
                  <a:srgbClr val="003896"/>
                </a:solidFill>
              </a:rPr>
              <a:t>Optimum (Glencore) was excluded due to the coal quality issues were being </a:t>
            </a:r>
            <a:r>
              <a:rPr lang="en-US" sz="1530" kern="0" dirty="0" smtClean="0">
                <a:solidFill>
                  <a:srgbClr val="003896"/>
                </a:solidFill>
              </a:rPr>
              <a:t>disputed</a:t>
            </a:r>
            <a:endParaRPr lang="en-US" sz="1530" kern="0" dirty="0" smtClean="0">
              <a:solidFill>
                <a:srgbClr val="003896"/>
              </a:solidFill>
              <a:latin typeface="Arial"/>
            </a:endParaRPr>
          </a:p>
          <a:p>
            <a:pPr marL="193122" lvl="1" indent="-191539" defTabSz="892799">
              <a:buClr>
                <a:srgbClr val="83725B"/>
              </a:buClr>
              <a:defRPr/>
            </a:pPr>
            <a:r>
              <a:rPr lang="en-US" sz="1530" kern="0" dirty="0" smtClean="0">
                <a:solidFill>
                  <a:srgbClr val="003896"/>
                </a:solidFill>
                <a:latin typeface="Arial"/>
              </a:rPr>
              <a:t>The </a:t>
            </a:r>
            <a:r>
              <a:rPr lang="en-US" sz="1530" kern="0" dirty="0">
                <a:solidFill>
                  <a:srgbClr val="003896"/>
                </a:solidFill>
                <a:latin typeface="Arial"/>
              </a:rPr>
              <a:t>review includes:</a:t>
            </a:r>
          </a:p>
          <a:p>
            <a:pPr marL="455895" lvl="2" indent="-261197" defTabSz="892799">
              <a:buClr>
                <a:srgbClr val="83725B"/>
              </a:buClr>
              <a:defRPr/>
            </a:pPr>
            <a:r>
              <a:rPr lang="en-US" sz="1530" kern="0" dirty="0">
                <a:solidFill>
                  <a:srgbClr val="003896"/>
                </a:solidFill>
                <a:latin typeface="Arial"/>
              </a:rPr>
              <a:t>identifying the areas of non conformance;</a:t>
            </a:r>
          </a:p>
          <a:p>
            <a:pPr marL="455895" lvl="2" indent="-261197" defTabSz="892799">
              <a:buClr>
                <a:srgbClr val="83725B"/>
              </a:buClr>
              <a:defRPr/>
            </a:pPr>
            <a:r>
              <a:rPr lang="en-US" sz="1530" kern="0" dirty="0">
                <a:solidFill>
                  <a:srgbClr val="003896"/>
                </a:solidFill>
                <a:latin typeface="Arial"/>
              </a:rPr>
              <a:t>assessing the adequacy of existing protocols and guidelines;</a:t>
            </a:r>
          </a:p>
          <a:p>
            <a:pPr marL="455895" lvl="2" indent="-261197" defTabSz="892799">
              <a:buClr>
                <a:srgbClr val="83725B"/>
              </a:buClr>
              <a:defRPr/>
            </a:pPr>
            <a:r>
              <a:rPr lang="en-US" sz="1530" kern="0" dirty="0">
                <a:solidFill>
                  <a:srgbClr val="003896"/>
                </a:solidFill>
                <a:latin typeface="Arial"/>
              </a:rPr>
              <a:t>And developing a “Blueprint”, including suggested areas for improvements to existing controls to enhance effectiveness.  </a:t>
            </a:r>
          </a:p>
          <a:p>
            <a:pPr marL="1584" lvl="1" indent="0" defTabSz="892799">
              <a:buClr>
                <a:srgbClr val="83725B"/>
              </a:buClr>
              <a:buNone/>
              <a:defRPr/>
            </a:pPr>
            <a:endParaRPr lang="en-US" sz="1530" kern="0" dirty="0">
              <a:solidFill>
                <a:srgbClr val="003896"/>
              </a:solidFill>
              <a:latin typeface="Arial"/>
            </a:endParaRPr>
          </a:p>
        </p:txBody>
      </p:sp>
    </p:spTree>
    <p:extLst>
      <p:ext uri="{BB962C8B-B14F-4D97-AF65-F5344CB8AC3E}">
        <p14:creationId xmlns:p14="http://schemas.microsoft.com/office/powerpoint/2010/main" xmlns="" val="1587804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p:cNvGraphicFramePr>
          <p:nvPr>
            <p:extLst>
              <p:ext uri="{D42A27DB-BD31-4B8C-83A1-F6EECF244321}">
                <p14:modId xmlns:p14="http://schemas.microsoft.com/office/powerpoint/2010/main" xmlns="" val="3801635212"/>
              </p:ext>
            </p:extLst>
          </p:nvPr>
        </p:nvGraphicFramePr>
        <p:xfrm>
          <a:off x="1891" y="1621"/>
          <a:ext cx="1619" cy="1619"/>
        </p:xfrm>
        <a:graphic>
          <a:graphicData uri="http://schemas.openxmlformats.org/presentationml/2006/ole">
            <p:oleObj spid="_x0000_s5574" name="think-cell Slide" r:id="rId34" imgW="360" imgH="360" progId="">
              <p:embed/>
            </p:oleObj>
          </a:graphicData>
        </a:graphic>
      </p:graphicFrame>
      <p:sp>
        <p:nvSpPr>
          <p:cNvPr id="13" name="Rectangle 12" hidden="1"/>
          <p:cNvSpPr/>
          <p:nvPr>
            <p:custDataLst>
              <p:tags r:id="rId2"/>
            </p:custDataLst>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ZA" sz="1200" dirty="0" smtClean="0">
              <a:solidFill>
                <a:schemeClr val="tx1"/>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6" name="Rectangle 5" hidden="1"/>
          <p:cNvSpPr/>
          <p:nvPr>
            <p:custDataLst>
              <p:tags r:id="rId3"/>
            </p:custDataLst>
          </p:nvPr>
        </p:nvSpPr>
        <p:spPr bwMode="auto">
          <a:xfrm>
            <a:off x="270" y="1"/>
            <a:ext cx="161974"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ZA" sz="1530" dirty="0">
              <a:solidFill>
                <a:schemeClr val="tx1"/>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2" name="Title 1"/>
          <p:cNvSpPr>
            <a:spLocks noGrp="1"/>
          </p:cNvSpPr>
          <p:nvPr>
            <p:ph type="title"/>
            <p:custDataLst>
              <p:tags r:id="rId4"/>
            </p:custDataLst>
          </p:nvPr>
        </p:nvSpPr>
        <p:spPr>
          <a:xfrm>
            <a:off x="174512" y="160633"/>
            <a:ext cx="7025201" cy="738664"/>
          </a:xfrm>
        </p:spPr>
        <p:txBody>
          <a:bodyPr/>
          <a:lstStyle/>
          <a:p>
            <a:r>
              <a:rPr lang="en-US" dirty="0"/>
              <a:t>The </a:t>
            </a:r>
            <a:r>
              <a:rPr lang="en-US" dirty="0" smtClean="0"/>
              <a:t>PWC report made 48 recommendations in review against allegations against Eskom</a:t>
            </a:r>
            <a:endParaRPr lang="en-ZA" dirty="0"/>
          </a:p>
        </p:txBody>
      </p:sp>
      <p:grpSp>
        <p:nvGrpSpPr>
          <p:cNvPr id="22" name="ACET"/>
          <p:cNvGrpSpPr>
            <a:grpSpLocks/>
          </p:cNvGrpSpPr>
          <p:nvPr>
            <p:custDataLst>
              <p:tags r:id="rId5"/>
            </p:custDataLst>
          </p:nvPr>
        </p:nvGrpSpPr>
        <p:grpSpPr bwMode="auto">
          <a:xfrm>
            <a:off x="182492" y="1184847"/>
            <a:ext cx="5182006" cy="202800"/>
            <a:chOff x="915" y="931"/>
            <a:chExt cx="2921" cy="99"/>
          </a:xfrm>
        </p:grpSpPr>
        <p:cxnSp>
          <p:nvCxnSpPr>
            <p:cNvPr id="23" name="AutoShape 249"/>
            <p:cNvCxnSpPr>
              <a:cxnSpLocks noChangeShapeType="1"/>
              <a:stCxn id="24" idx="4"/>
              <a:endCxn id="24" idx="6"/>
            </p:cNvCxnSpPr>
            <p:nvPr/>
          </p:nvCxnSpPr>
          <p:spPr bwMode="auto">
            <a:xfrm>
              <a:off x="915" y="1030"/>
              <a:ext cx="2921"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4" name="AutoShape 250"/>
            <p:cNvSpPr>
              <a:spLocks noChangeArrowheads="1"/>
            </p:cNvSpPr>
            <p:nvPr/>
          </p:nvSpPr>
          <p:spPr bwMode="auto">
            <a:xfrm>
              <a:off x="915" y="931"/>
              <a:ext cx="2921" cy="99"/>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18659" anchor="b">
              <a:spAutoFit/>
            </a:bodyPr>
            <a:lstStyle/>
            <a:p>
              <a:r>
                <a:rPr lang="en-US" sz="1200" b="1" dirty="0"/>
                <a:t>Recommendations by </a:t>
              </a:r>
              <a:r>
                <a:rPr lang="en-US" sz="1200" b="1" dirty="0" smtClean="0"/>
                <a:t>category, </a:t>
              </a:r>
              <a:r>
                <a:rPr lang="en-US" sz="1200" dirty="0">
                  <a:solidFill>
                    <a:schemeClr val="accent6"/>
                  </a:solidFill>
                </a:rPr>
                <a:t>Number</a:t>
              </a:r>
            </a:p>
          </p:txBody>
        </p:sp>
      </p:grpSp>
      <p:grpSp>
        <p:nvGrpSpPr>
          <p:cNvPr id="25" name="ACET"/>
          <p:cNvGrpSpPr>
            <a:grpSpLocks/>
          </p:cNvGrpSpPr>
          <p:nvPr>
            <p:custDataLst>
              <p:tags r:id="rId6"/>
            </p:custDataLst>
          </p:nvPr>
        </p:nvGrpSpPr>
        <p:grpSpPr bwMode="auto">
          <a:xfrm>
            <a:off x="5238400" y="1184847"/>
            <a:ext cx="3774900" cy="202800"/>
            <a:chOff x="1455" y="931"/>
            <a:chExt cx="2146" cy="99"/>
          </a:xfrm>
        </p:grpSpPr>
        <p:cxnSp>
          <p:nvCxnSpPr>
            <p:cNvPr id="26" name="AutoShape 249"/>
            <p:cNvCxnSpPr>
              <a:cxnSpLocks noChangeShapeType="1"/>
              <a:stCxn id="27" idx="4"/>
              <a:endCxn id="27" idx="6"/>
            </p:cNvCxnSpPr>
            <p:nvPr/>
          </p:nvCxnSpPr>
          <p:spPr bwMode="auto">
            <a:xfrm>
              <a:off x="1455" y="1030"/>
              <a:ext cx="214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 name="AutoShape 250"/>
            <p:cNvSpPr>
              <a:spLocks noChangeArrowheads="1"/>
            </p:cNvSpPr>
            <p:nvPr/>
          </p:nvSpPr>
          <p:spPr bwMode="auto">
            <a:xfrm>
              <a:off x="1455" y="931"/>
              <a:ext cx="2146" cy="99"/>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18659" anchor="b">
              <a:spAutoFit/>
            </a:bodyPr>
            <a:lstStyle/>
            <a:p>
              <a:r>
                <a:rPr lang="en-US" sz="1200" b="1" dirty="0"/>
                <a:t>Focus of recommendation </a:t>
              </a:r>
              <a:endParaRPr lang="en-US" sz="1200" dirty="0">
                <a:solidFill>
                  <a:schemeClr val="accent6"/>
                </a:solidFill>
              </a:endParaRPr>
            </a:p>
          </p:txBody>
        </p:sp>
      </p:grpSp>
      <p:cxnSp>
        <p:nvCxnSpPr>
          <p:cNvPr id="29" name="Straight Connector 28"/>
          <p:cNvCxnSpPr/>
          <p:nvPr>
            <p:custDataLst>
              <p:tags r:id="rId7"/>
            </p:custDataLst>
          </p:nvPr>
        </p:nvCxnSpPr>
        <p:spPr>
          <a:xfrm>
            <a:off x="162244" y="2276872"/>
            <a:ext cx="8851060"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8"/>
            </p:custDataLst>
          </p:nvPr>
        </p:nvCxnSpPr>
        <p:spPr>
          <a:xfrm>
            <a:off x="162244" y="3645024"/>
            <a:ext cx="8851060"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9"/>
            </p:custDataLst>
          </p:nvPr>
        </p:nvCxnSpPr>
        <p:spPr>
          <a:xfrm>
            <a:off x="162244" y="4334624"/>
            <a:ext cx="8851060"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10"/>
            </p:custDataLst>
          </p:nvPr>
        </p:nvCxnSpPr>
        <p:spPr>
          <a:xfrm>
            <a:off x="162244" y="5706968"/>
            <a:ext cx="885106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a:spLocks/>
          </p:cNvSpPr>
          <p:nvPr>
            <p:custDataLst>
              <p:tags r:id="rId11"/>
            </p:custDataLst>
          </p:nvPr>
        </p:nvSpPr>
        <p:spPr>
          <a:xfrm>
            <a:off x="5220072" y="1676415"/>
            <a:ext cx="3528392" cy="36933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r>
              <a:rPr lang="en-US" sz="1200" dirty="0"/>
              <a:t>All Commercial processes for coal contracting must be compliant with Procedure </a:t>
            </a:r>
            <a:r>
              <a:rPr lang="en-US" sz="1200" dirty="0" smtClean="0"/>
              <a:t>32-1034</a:t>
            </a:r>
            <a:endParaRPr lang="en-US" sz="1200" dirty="0"/>
          </a:p>
        </p:txBody>
      </p:sp>
      <p:cxnSp>
        <p:nvCxnSpPr>
          <p:cNvPr id="148" name="Straight Connector 147"/>
          <p:cNvCxnSpPr/>
          <p:nvPr>
            <p:custDataLst>
              <p:tags r:id="rId12"/>
            </p:custDataLst>
          </p:nvPr>
        </p:nvCxnSpPr>
        <p:spPr bwMode="auto">
          <a:xfrm>
            <a:off x="3686175" y="2800350"/>
            <a:ext cx="0" cy="30480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custDataLst>
              <p:tags r:id="rId13"/>
            </p:custDataLst>
          </p:nvPr>
        </p:nvCxnSpPr>
        <p:spPr bwMode="auto">
          <a:xfrm>
            <a:off x="4476750" y="4171950"/>
            <a:ext cx="0" cy="30480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custDataLst>
              <p:tags r:id="rId14"/>
            </p:custDataLst>
          </p:nvPr>
        </p:nvCxnSpPr>
        <p:spPr bwMode="auto">
          <a:xfrm>
            <a:off x="4133850" y="3486150"/>
            <a:ext cx="0" cy="30480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custDataLst>
              <p:tags r:id="rId15"/>
            </p:custDataLst>
          </p:nvPr>
        </p:nvCxnSpPr>
        <p:spPr bwMode="auto">
          <a:xfrm>
            <a:off x="3181350" y="2114550"/>
            <a:ext cx="0" cy="30480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custDataLst>
              <p:tags r:id="rId16"/>
            </p:custDataLst>
          </p:nvPr>
        </p:nvCxnSpPr>
        <p:spPr bwMode="auto">
          <a:xfrm>
            <a:off x="4924425" y="5543550"/>
            <a:ext cx="0" cy="30480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custDataLst>
              <p:tags r:id="rId17"/>
            </p:custDataLst>
          </p:nvPr>
        </p:nvCxnSpPr>
        <p:spPr bwMode="auto">
          <a:xfrm>
            <a:off x="4695825" y="4857750"/>
            <a:ext cx="0" cy="30480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3" name="Object 2"/>
          <p:cNvGraphicFramePr>
            <a:graphicFrameLocks/>
          </p:cNvGraphicFramePr>
          <p:nvPr>
            <p:extLst>
              <p:ext uri="{D42A27DB-BD31-4B8C-83A1-F6EECF244321}">
                <p14:modId xmlns:p14="http://schemas.microsoft.com/office/powerpoint/2010/main" xmlns="" val="648062647"/>
              </p:ext>
            </p:extLst>
          </p:nvPr>
        </p:nvGraphicFramePr>
        <p:xfrm>
          <a:off x="2019301" y="1371600"/>
          <a:ext cx="3238481" cy="5172197"/>
        </p:xfrm>
        <a:graphic>
          <a:graphicData uri="http://schemas.openxmlformats.org/presentationml/2006/ole">
            <p:oleObj spid="_x0000_s5575" name="Chart" r:id="rId35" imgW="3238481" imgH="5172197" progId="MSGraph.Chart.8">
              <p:embed followColorScheme="full"/>
            </p:oleObj>
          </a:graphicData>
        </a:graphic>
      </p:graphicFrame>
      <p:sp>
        <p:nvSpPr>
          <p:cNvPr id="109" name="Rectangle 108"/>
          <p:cNvSpPr/>
          <p:nvPr>
            <p:custDataLst>
              <p:tags r:id="rId18"/>
            </p:custDataLst>
          </p:nvPr>
        </p:nvSpPr>
        <p:spPr bwMode="auto">
          <a:xfrm>
            <a:off x="1838325" y="5948363"/>
            <a:ext cx="320675" cy="182563"/>
          </a:xfrm>
          <a:prstGeom prst="rect">
            <a:avLst/>
          </a:prstGeom>
          <a:noFill/>
          <a:ln w="9525"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DADB9F7-0233-4C68-931F-5FD18B61008B}" type="datetime'''''T''''''ot''''a''''''''''''''''''''''''''''''''''''l'">
              <a:rPr lang="en-US" sz="1200" smtClean="0">
                <a:solidFill>
                  <a:schemeClr val="tx1"/>
                </a:solidFill>
                <a:ea typeface="Arial Unicode MS"/>
                <a:cs typeface="Arial Unicode MS"/>
              </a:rPr>
              <a:pPr algn="r">
                <a:spcBef>
                  <a:spcPct val="0"/>
                </a:spcBef>
                <a:spcAft>
                  <a:spcPct val="0"/>
                </a:spcAft>
              </a:pPr>
              <a:t>Total</a:t>
            </a:fld>
            <a:endParaRPr lang="en-ZA" sz="1200" dirty="0" smtClean="0">
              <a:solidFill>
                <a:schemeClr val="tx1"/>
              </a:solidFill>
              <a:latin typeface="Arial"/>
              <a:ea typeface="Arial Unicode MS"/>
              <a:cs typeface="Arial Unicode MS"/>
              <a:sym typeface="Arial"/>
            </a:endParaRPr>
          </a:p>
        </p:txBody>
      </p:sp>
      <p:sp>
        <p:nvSpPr>
          <p:cNvPr id="151" name="Rectangle 150"/>
          <p:cNvSpPr/>
          <p:nvPr>
            <p:custDataLst>
              <p:tags r:id="rId19"/>
            </p:custDataLst>
          </p:nvPr>
        </p:nvSpPr>
        <p:spPr bwMode="auto">
          <a:xfrm>
            <a:off x="1617663" y="3890963"/>
            <a:ext cx="541338" cy="182563"/>
          </a:xfrm>
          <a:prstGeom prst="rect">
            <a:avLst/>
          </a:prstGeom>
          <a:noFill/>
          <a:ln w="9525"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015A08EB-A8E7-4D93-8B50-F065ADCA55F9}" type="datetime'''''Tr''''a''''i''n''i''''''''''''''''''''''''''''n''''g'">
              <a:rPr lang="en-US" sz="1200" smtClean="0">
                <a:solidFill>
                  <a:schemeClr val="tx1"/>
                </a:solidFill>
                <a:ea typeface="Arial Unicode MS"/>
                <a:cs typeface="Arial Unicode MS"/>
              </a:rPr>
              <a:pPr algn="r">
                <a:spcBef>
                  <a:spcPct val="0"/>
                </a:spcBef>
                <a:spcAft>
                  <a:spcPct val="0"/>
                </a:spcAft>
              </a:pPr>
              <a:t>Training</a:t>
            </a:fld>
            <a:endParaRPr lang="en-ZA" sz="1200" dirty="0" smtClean="0">
              <a:solidFill>
                <a:schemeClr val="tx1"/>
              </a:solidFill>
              <a:latin typeface="Arial"/>
              <a:ea typeface="Arial Unicode MS"/>
              <a:cs typeface="Arial Unicode MS"/>
              <a:sym typeface="Arial"/>
            </a:endParaRPr>
          </a:p>
        </p:txBody>
      </p:sp>
      <p:sp>
        <p:nvSpPr>
          <p:cNvPr id="146" name="Rectangle 145"/>
          <p:cNvSpPr/>
          <p:nvPr>
            <p:custDataLst>
              <p:tags r:id="rId20"/>
            </p:custDataLst>
          </p:nvPr>
        </p:nvSpPr>
        <p:spPr bwMode="auto">
          <a:xfrm>
            <a:off x="1138238" y="2519363"/>
            <a:ext cx="1020763" cy="182563"/>
          </a:xfrm>
          <a:prstGeom prst="rect">
            <a:avLst/>
          </a:prstGeom>
          <a:noFill/>
          <a:ln w="9525"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B75A1AC-D4E5-4A50-92FE-16FD11B6098B}" type="datetime'D''o''''''cu''''''me''nt''at''''''''''''''''''''i''''o''''''n'">
              <a:rPr lang="en-US" sz="1200" smtClean="0">
                <a:solidFill>
                  <a:schemeClr val="tx1"/>
                </a:solidFill>
                <a:ea typeface="Arial Unicode MS"/>
                <a:cs typeface="Arial Unicode MS"/>
              </a:rPr>
              <a:pPr algn="r">
                <a:spcBef>
                  <a:spcPct val="0"/>
                </a:spcBef>
                <a:spcAft>
                  <a:spcPct val="0"/>
                </a:spcAft>
              </a:pPr>
              <a:t>Documentation</a:t>
            </a:fld>
            <a:endParaRPr lang="en-ZA" sz="1200" dirty="0" smtClean="0">
              <a:solidFill>
                <a:schemeClr val="tx1"/>
              </a:solidFill>
              <a:latin typeface="Arial"/>
              <a:ea typeface="Arial Unicode MS"/>
              <a:cs typeface="Arial Unicode MS"/>
              <a:sym typeface="Arial"/>
            </a:endParaRPr>
          </a:p>
        </p:txBody>
      </p:sp>
      <p:sp>
        <p:nvSpPr>
          <p:cNvPr id="161" name="Rectangle 160"/>
          <p:cNvSpPr/>
          <p:nvPr>
            <p:custDataLst>
              <p:tags r:id="rId21"/>
            </p:custDataLst>
          </p:nvPr>
        </p:nvSpPr>
        <p:spPr bwMode="auto">
          <a:xfrm>
            <a:off x="193675" y="3113088"/>
            <a:ext cx="1965325" cy="365125"/>
          </a:xfrm>
          <a:prstGeom prst="rect">
            <a:avLst/>
          </a:prstGeom>
          <a:noFill/>
          <a:ln w="9525"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B091D20A-3A22-4C53-A283-0E1144009EEC}" type="datetime'''No''''n''-''conf''ormance''''s regardin''g''&#10;labora''tories'">
              <a:rPr lang="en-US" sz="1200" smtClean="0">
                <a:solidFill>
                  <a:schemeClr val="tx1"/>
                </a:solidFill>
                <a:ea typeface="Arial Unicode MS"/>
                <a:cs typeface="Arial Unicode MS"/>
              </a:rPr>
              <a:pPr algn="r">
                <a:spcBef>
                  <a:spcPct val="0"/>
                </a:spcBef>
                <a:spcAft>
                  <a:spcPct val="0"/>
                </a:spcAft>
              </a:pPr>
              <a:t>Non-conformances regarding
laboratories</a:t>
            </a:fld>
            <a:endParaRPr lang="en-ZA" sz="1200" dirty="0" smtClean="0">
              <a:solidFill>
                <a:schemeClr val="tx1"/>
              </a:solidFill>
              <a:latin typeface="Arial"/>
              <a:ea typeface="Arial Unicode MS"/>
              <a:cs typeface="Arial Unicode MS"/>
              <a:sym typeface="Arial"/>
            </a:endParaRPr>
          </a:p>
        </p:txBody>
      </p:sp>
      <p:sp>
        <p:nvSpPr>
          <p:cNvPr id="157" name="Rectangle 156"/>
          <p:cNvSpPr/>
          <p:nvPr>
            <p:custDataLst>
              <p:tags r:id="rId22"/>
            </p:custDataLst>
          </p:nvPr>
        </p:nvSpPr>
        <p:spPr bwMode="auto">
          <a:xfrm>
            <a:off x="350838" y="5262563"/>
            <a:ext cx="1808163" cy="182563"/>
          </a:xfrm>
          <a:prstGeom prst="rect">
            <a:avLst/>
          </a:prstGeom>
          <a:noFill/>
          <a:ln w="9525"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8827ED3-EEE3-40E3-B3A3-F0918C96716E}" type="datetime'''''Coa''''l'' ''Pr''o''''''''curement stra''t''''egy'''''''''">
              <a:rPr lang="en-US" sz="1200" smtClean="0">
                <a:solidFill>
                  <a:schemeClr val="tx1"/>
                </a:solidFill>
                <a:ea typeface="Arial Unicode MS"/>
                <a:cs typeface="Arial Unicode MS"/>
              </a:rPr>
              <a:pPr algn="r">
                <a:spcBef>
                  <a:spcPct val="0"/>
                </a:spcBef>
                <a:spcAft>
                  <a:spcPct val="0"/>
                </a:spcAft>
              </a:pPr>
              <a:t>Coal Procurement strategy</a:t>
            </a:fld>
            <a:endParaRPr lang="en-ZA" sz="1200" dirty="0" smtClean="0">
              <a:solidFill>
                <a:schemeClr val="tx1"/>
              </a:solidFill>
              <a:latin typeface="Arial"/>
              <a:ea typeface="Arial Unicode MS"/>
              <a:cs typeface="Arial Unicode MS"/>
              <a:sym typeface="Arial"/>
            </a:endParaRPr>
          </a:p>
        </p:txBody>
      </p:sp>
      <p:sp>
        <p:nvSpPr>
          <p:cNvPr id="154" name="Rectangle 153"/>
          <p:cNvSpPr/>
          <p:nvPr>
            <p:custDataLst>
              <p:tags r:id="rId23"/>
            </p:custDataLst>
          </p:nvPr>
        </p:nvSpPr>
        <p:spPr bwMode="auto">
          <a:xfrm>
            <a:off x="358775" y="4484688"/>
            <a:ext cx="1800225" cy="365125"/>
          </a:xfrm>
          <a:prstGeom prst="rect">
            <a:avLst/>
          </a:prstGeom>
          <a:noFill/>
          <a:ln w="9525"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D517ED30-357F-401D-BA86-CC42D86BD30D}" type="datetime'Ha''''ndover of contracte''''d&#10;mine''s to contract manag''er'">
              <a:rPr lang="en-US" sz="1200" smtClean="0">
                <a:solidFill>
                  <a:schemeClr val="tx1"/>
                </a:solidFill>
                <a:ea typeface="Arial Unicode MS"/>
                <a:cs typeface="Arial Unicode MS"/>
              </a:rPr>
              <a:pPr algn="r">
                <a:spcBef>
                  <a:spcPct val="0"/>
                </a:spcBef>
                <a:spcAft>
                  <a:spcPct val="0"/>
                </a:spcAft>
              </a:pPr>
              <a:t>Handover of contracted
mines to contract manager</a:t>
            </a:fld>
            <a:endParaRPr lang="en-ZA" sz="1200" dirty="0" smtClean="0">
              <a:solidFill>
                <a:schemeClr val="tx1"/>
              </a:solidFill>
              <a:latin typeface="Arial"/>
              <a:ea typeface="Arial Unicode MS"/>
              <a:cs typeface="Arial Unicode MS"/>
              <a:sym typeface="Arial"/>
            </a:endParaRPr>
          </a:p>
        </p:txBody>
      </p:sp>
      <p:sp>
        <p:nvSpPr>
          <p:cNvPr id="7" name="Rectangle 6"/>
          <p:cNvSpPr/>
          <p:nvPr>
            <p:custDataLst>
              <p:tags r:id="rId24"/>
            </p:custDataLst>
          </p:nvPr>
        </p:nvSpPr>
        <p:spPr bwMode="auto">
          <a:xfrm>
            <a:off x="536575" y="1741488"/>
            <a:ext cx="1622425" cy="365125"/>
          </a:xfrm>
          <a:prstGeom prst="rect">
            <a:avLst/>
          </a:prstGeom>
          <a:noFill/>
          <a:ln w="9525"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3B089A7-0705-45E5-841A-40ACA70DE06D}" type="datetime'C''o''mmercia''l Proce''''s''s for''&#10;''c''oal ''contr''acting'">
              <a:rPr lang="en-US" sz="1200" smtClean="0">
                <a:solidFill>
                  <a:schemeClr val="tx1"/>
                </a:solidFill>
                <a:ea typeface="Arial Unicode MS"/>
                <a:cs typeface="Arial Unicode MS"/>
              </a:rPr>
              <a:pPr algn="r">
                <a:spcBef>
                  <a:spcPct val="0"/>
                </a:spcBef>
                <a:spcAft>
                  <a:spcPct val="0"/>
                </a:spcAft>
              </a:pPr>
              <a:t>Commercial Process for
coal contracting</a:t>
            </a:fld>
            <a:endParaRPr lang="en-ZA" sz="1200" dirty="0" smtClean="0">
              <a:solidFill>
                <a:schemeClr val="tx1"/>
              </a:solidFill>
              <a:latin typeface="Arial"/>
              <a:ea typeface="Arial Unicode MS"/>
              <a:cs typeface="Arial Unicode MS"/>
              <a:sym typeface="Arial"/>
            </a:endParaRPr>
          </a:p>
        </p:txBody>
      </p:sp>
      <p:sp>
        <p:nvSpPr>
          <p:cNvPr id="134" name="TextBox 133"/>
          <p:cNvSpPr txBox="1">
            <a:spLocks/>
          </p:cNvSpPr>
          <p:nvPr>
            <p:custDataLst>
              <p:tags r:id="rId25"/>
            </p:custDataLst>
          </p:nvPr>
        </p:nvSpPr>
        <p:spPr>
          <a:xfrm>
            <a:off x="5220072" y="2411596"/>
            <a:ext cx="3528392" cy="36933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r>
              <a:rPr lang="en-US" sz="1200" dirty="0"/>
              <a:t>Adequate safeguarding of documentation processes </a:t>
            </a:r>
          </a:p>
        </p:txBody>
      </p:sp>
      <p:sp>
        <p:nvSpPr>
          <p:cNvPr id="140" name="TextBox 139"/>
          <p:cNvSpPr txBox="1">
            <a:spLocks/>
          </p:cNvSpPr>
          <p:nvPr>
            <p:custDataLst>
              <p:tags r:id="rId26"/>
            </p:custDataLst>
          </p:nvPr>
        </p:nvSpPr>
        <p:spPr>
          <a:xfrm>
            <a:off x="5220072" y="3732213"/>
            <a:ext cx="3528392" cy="18466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r>
              <a:rPr lang="en-US" sz="1200" dirty="0"/>
              <a:t>All PED staff to attend mandatory </a:t>
            </a:r>
            <a:r>
              <a:rPr lang="en-US" sz="1200" dirty="0" smtClean="0"/>
              <a:t>training</a:t>
            </a:r>
            <a:endParaRPr lang="en-US" sz="1200" dirty="0"/>
          </a:p>
        </p:txBody>
      </p:sp>
      <p:sp>
        <p:nvSpPr>
          <p:cNvPr id="141" name="TextBox 140"/>
          <p:cNvSpPr txBox="1">
            <a:spLocks/>
          </p:cNvSpPr>
          <p:nvPr>
            <p:custDataLst>
              <p:tags r:id="rId27"/>
            </p:custDataLst>
          </p:nvPr>
        </p:nvSpPr>
        <p:spPr>
          <a:xfrm>
            <a:off x="5220072" y="4486831"/>
            <a:ext cx="3528392" cy="36933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r>
              <a:rPr lang="en-US" sz="1200" dirty="0"/>
              <a:t>All completed contracts must follow a documented handover </a:t>
            </a:r>
            <a:r>
              <a:rPr lang="en-US" sz="1200" dirty="0" smtClean="0"/>
              <a:t>process</a:t>
            </a:r>
            <a:endParaRPr lang="en-US" sz="1200" dirty="0"/>
          </a:p>
        </p:txBody>
      </p:sp>
      <p:sp>
        <p:nvSpPr>
          <p:cNvPr id="145" name="5. Source"/>
          <p:cNvSpPr>
            <a:spLocks noChangeArrowheads="1"/>
          </p:cNvSpPr>
          <p:nvPr>
            <p:custDataLst>
              <p:tags r:id="rId28"/>
            </p:custDataLst>
          </p:nvPr>
        </p:nvSpPr>
        <p:spPr bwMode="auto">
          <a:xfrm>
            <a:off x="174511" y="6577376"/>
            <a:ext cx="8232914" cy="1569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5214" indent="-625214" defTabSz="910924">
              <a:tabLst>
                <a:tab pos="615496" algn="l"/>
                <a:tab pos="620356" algn="l"/>
              </a:tabLst>
            </a:pPr>
            <a:r>
              <a:rPr lang="en-US" sz="1020" dirty="0" smtClean="0"/>
              <a:t>SOURCE: PWC Coal Quality Management Review , October 2016</a:t>
            </a:r>
            <a:endParaRPr lang="en-US" sz="1020" dirty="0"/>
          </a:p>
        </p:txBody>
      </p:sp>
      <p:cxnSp>
        <p:nvCxnSpPr>
          <p:cNvPr id="165" name="Straight Connector 164"/>
          <p:cNvCxnSpPr/>
          <p:nvPr>
            <p:custDataLst>
              <p:tags r:id="rId29"/>
            </p:custDataLst>
          </p:nvPr>
        </p:nvCxnSpPr>
        <p:spPr>
          <a:xfrm>
            <a:off x="162244" y="2951163"/>
            <a:ext cx="8851060"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custDataLst>
              <p:tags r:id="rId30"/>
            </p:custDataLst>
          </p:nvPr>
        </p:nvCxnSpPr>
        <p:spPr>
          <a:xfrm>
            <a:off x="162244" y="5015027"/>
            <a:ext cx="8851060"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167" name="TextBox 166"/>
          <p:cNvSpPr txBox="1">
            <a:spLocks/>
          </p:cNvSpPr>
          <p:nvPr>
            <p:custDataLst>
              <p:tags r:id="rId31"/>
            </p:custDataLst>
          </p:nvPr>
        </p:nvSpPr>
        <p:spPr>
          <a:xfrm>
            <a:off x="5220072" y="5172631"/>
            <a:ext cx="3528392" cy="36933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r>
              <a:rPr lang="en-US" sz="1200" dirty="0"/>
              <a:t>All Coal Supply processes to adhere to the Coal Procurement strategy/governance </a:t>
            </a:r>
            <a:r>
              <a:rPr lang="en-US" sz="1200" dirty="0" smtClean="0"/>
              <a:t>requirements</a:t>
            </a:r>
            <a:endParaRPr lang="en-US" sz="1200" dirty="0"/>
          </a:p>
        </p:txBody>
      </p:sp>
      <p:sp>
        <p:nvSpPr>
          <p:cNvPr id="168" name="TextBox 167"/>
          <p:cNvSpPr txBox="1">
            <a:spLocks/>
          </p:cNvSpPr>
          <p:nvPr>
            <p:custDataLst>
              <p:tags r:id="rId32"/>
            </p:custDataLst>
          </p:nvPr>
        </p:nvSpPr>
        <p:spPr>
          <a:xfrm>
            <a:off x="5220072" y="3068960"/>
            <a:ext cx="3528392" cy="36933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r>
              <a:rPr lang="en-US" sz="1200" dirty="0"/>
              <a:t>Adequate monitoring and reporting of non-conformances at </a:t>
            </a:r>
            <a:r>
              <a:rPr lang="en-US" sz="1200" dirty="0" smtClean="0"/>
              <a:t>Laboratories</a:t>
            </a:r>
            <a:endParaRPr lang="en-US" sz="1200" dirty="0"/>
          </a:p>
        </p:txBody>
      </p:sp>
    </p:spTree>
    <p:extLst>
      <p:ext uri="{BB962C8B-B14F-4D97-AF65-F5344CB8AC3E}">
        <p14:creationId xmlns:p14="http://schemas.microsoft.com/office/powerpoint/2010/main" xmlns="" val="4766936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33&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quot;&gt;&lt;elem m_fUsage=&quot;2.70999999999999996447E+00&quot;&gt;&lt;m_msothmcolidx val=&quot;0&quot;/&gt;&lt;m_rgb r=&quot;97&quot; g=&quot;62&quot; b=&quot;00&quot;/&gt;&lt;m_nBrightness val=&quot;0&quot;/&gt;&lt;/elem&gt;&lt;elem m_fUsage=&quot;7.29000000000000092371E-01&quot;&gt;&lt;m_msothmcolidx val=&quot;0&quot;/&gt;&lt;m_rgb r=&quot;CE&quot; g=&quot;00&quot; b=&quot;00&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00.xml><?xml version="1.0" encoding="utf-8"?>
<p:tagLst xmlns:a="http://schemas.openxmlformats.org/drawingml/2006/main" xmlns:r="http://schemas.openxmlformats.org/officeDocument/2006/relationships" xmlns:p="http://schemas.openxmlformats.org/presentationml/2006/main">
  <p:tag name="NAME" val="Moon"/>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pdB4fJfu1YkypLJC8FTaLSQ"/>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pVUVO20C06E2r7UGwyu.JNQ"/>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pQoZe3zrh_0uiORQ1.TzBUw"/>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pMbBEnr6qEUelbmdzrBma2g"/>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pXnOJDOaqQkOuKsQbi6ELQw"/>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p1r3e6bHBtkyaT3_dQifIRw"/>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pbLiCme39cUaEwiglhmkmOw"/>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pvRekljvuVkCFs1IHNIHHrg"/>
</p:tagLst>
</file>

<file path=ppt/tags/tag1008.xml><?xml version="1.0" encoding="utf-8"?>
<p:tagLst xmlns:a="http://schemas.openxmlformats.org/drawingml/2006/main" xmlns:r="http://schemas.openxmlformats.org/officeDocument/2006/relationships" xmlns:p="http://schemas.openxmlformats.org/presentationml/2006/main">
  <p:tag name="NAME" val="Moon"/>
</p:tagLst>
</file>

<file path=ppt/tags/tag1009.xml><?xml version="1.0" encoding="utf-8"?>
<p:tagLst xmlns:a="http://schemas.openxmlformats.org/drawingml/2006/main" xmlns:r="http://schemas.openxmlformats.org/officeDocument/2006/relationships" xmlns:p="http://schemas.openxmlformats.org/presentationml/2006/main">
  <p:tag name="NAME" val="Moon"/>
</p:tagLst>
</file>

<file path=ppt/tags/tag101.xml><?xml version="1.0" encoding="utf-8"?>
<p:tagLst xmlns:a="http://schemas.openxmlformats.org/drawingml/2006/main" xmlns:r="http://schemas.openxmlformats.org/officeDocument/2006/relationships" xmlns:p="http://schemas.openxmlformats.org/presentationml/2006/main">
  <p:tag name="NAME" val="Moon"/>
</p:tagLst>
</file>

<file path=ppt/tags/tag1010.xml><?xml version="1.0" encoding="utf-8"?>
<p:tagLst xmlns:a="http://schemas.openxmlformats.org/drawingml/2006/main" xmlns:r="http://schemas.openxmlformats.org/officeDocument/2006/relationships" xmlns:p="http://schemas.openxmlformats.org/presentationml/2006/main">
  <p:tag name="NAME" val="Moon"/>
</p:tagLst>
</file>

<file path=ppt/tags/tag1011.xml><?xml version="1.0" encoding="utf-8"?>
<p:tagLst xmlns:a="http://schemas.openxmlformats.org/drawingml/2006/main" xmlns:r="http://schemas.openxmlformats.org/officeDocument/2006/relationships" xmlns:p="http://schemas.openxmlformats.org/presentationml/2006/main">
  <p:tag name="NAME" val="Moon"/>
</p:tagLst>
</file>

<file path=ppt/tags/tag1012.xml><?xml version="1.0" encoding="utf-8"?>
<p:tagLst xmlns:a="http://schemas.openxmlformats.org/drawingml/2006/main" xmlns:r="http://schemas.openxmlformats.org/officeDocument/2006/relationships" xmlns:p="http://schemas.openxmlformats.org/presentationml/2006/main">
  <p:tag name="NAME" val="Moon"/>
</p:tagLst>
</file>

<file path=ppt/tags/tag1013.xml><?xml version="1.0" encoding="utf-8"?>
<p:tagLst xmlns:a="http://schemas.openxmlformats.org/drawingml/2006/main" xmlns:r="http://schemas.openxmlformats.org/officeDocument/2006/relationships" xmlns:p="http://schemas.openxmlformats.org/presentationml/2006/main">
  <p:tag name="NAME" val="MoonShape"/>
</p:tagLst>
</file>

<file path=ppt/tags/tag101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015.xml><?xml version="1.0" encoding="utf-8"?>
<p:tagLst xmlns:a="http://schemas.openxmlformats.org/drawingml/2006/main" xmlns:r="http://schemas.openxmlformats.org/officeDocument/2006/relationships" xmlns:p="http://schemas.openxmlformats.org/presentationml/2006/main">
  <p:tag name="NAME" val="MoonShape"/>
</p:tagLst>
</file>

<file path=ppt/tags/tag101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17.xml><?xml version="1.0" encoding="utf-8"?>
<p:tagLst xmlns:a="http://schemas.openxmlformats.org/drawingml/2006/main" xmlns:r="http://schemas.openxmlformats.org/officeDocument/2006/relationships" xmlns:p="http://schemas.openxmlformats.org/presentationml/2006/main">
  <p:tag name="NAME" val="MoonShape"/>
</p:tagLst>
</file>

<file path=ppt/tags/tag1018.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1019.xml><?xml version="1.0" encoding="utf-8"?>
<p:tagLst xmlns:a="http://schemas.openxmlformats.org/drawingml/2006/main" xmlns:r="http://schemas.openxmlformats.org/officeDocument/2006/relationships" xmlns:p="http://schemas.openxmlformats.org/presentationml/2006/main">
  <p:tag name="NAME" val="MoonShape"/>
</p:tagLst>
</file>

<file path=ppt/tags/tag102.xml><?xml version="1.0" encoding="utf-8"?>
<p:tagLst xmlns:a="http://schemas.openxmlformats.org/drawingml/2006/main" xmlns:r="http://schemas.openxmlformats.org/officeDocument/2006/relationships" xmlns:p="http://schemas.openxmlformats.org/presentationml/2006/main">
  <p:tag name="NAME" val="Moon"/>
</p:tagLst>
</file>

<file path=ppt/tags/tag102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021.xml><?xml version="1.0" encoding="utf-8"?>
<p:tagLst xmlns:a="http://schemas.openxmlformats.org/drawingml/2006/main" xmlns:r="http://schemas.openxmlformats.org/officeDocument/2006/relationships" xmlns:p="http://schemas.openxmlformats.org/presentationml/2006/main">
  <p:tag name="NAME" val="MoonShape"/>
</p:tagLst>
</file>

<file path=ppt/tags/tag102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pu0XgzX34pkqThZIFTV8Gjw"/>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pqtsGHL0uSE6Ntcec2CBa4w"/>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0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30.xml><?xml version="1.0" encoding="utf-8"?>
<p:tagLst xmlns:a="http://schemas.openxmlformats.org/drawingml/2006/main" xmlns:r="http://schemas.openxmlformats.org/officeDocument/2006/relationships" xmlns:p="http://schemas.openxmlformats.org/presentationml/2006/main">
  <p:tag name="NAME" val="Moon"/>
</p:tagLst>
</file>

<file path=ppt/tags/tag1031.xml><?xml version="1.0" encoding="utf-8"?>
<p:tagLst xmlns:a="http://schemas.openxmlformats.org/drawingml/2006/main" xmlns:r="http://schemas.openxmlformats.org/officeDocument/2006/relationships" xmlns:p="http://schemas.openxmlformats.org/presentationml/2006/main">
  <p:tag name="NAME" val="Moon"/>
</p:tagLst>
</file>

<file path=ppt/tags/tag1032.xml><?xml version="1.0" encoding="utf-8"?>
<p:tagLst xmlns:a="http://schemas.openxmlformats.org/drawingml/2006/main" xmlns:r="http://schemas.openxmlformats.org/officeDocument/2006/relationships" xmlns:p="http://schemas.openxmlformats.org/presentationml/2006/main">
  <p:tag name="NAME" val="Moon"/>
</p:tagLst>
</file>

<file path=ppt/tags/tag1033.xml><?xml version="1.0" encoding="utf-8"?>
<p:tagLst xmlns:a="http://schemas.openxmlformats.org/drawingml/2006/main" xmlns:r="http://schemas.openxmlformats.org/officeDocument/2006/relationships" xmlns:p="http://schemas.openxmlformats.org/presentationml/2006/main">
  <p:tag name="NAME" val="Moon"/>
</p:tagLst>
</file>

<file path=ppt/tags/tag1034.xml><?xml version="1.0" encoding="utf-8"?>
<p:tagLst xmlns:a="http://schemas.openxmlformats.org/drawingml/2006/main" xmlns:r="http://schemas.openxmlformats.org/officeDocument/2006/relationships" xmlns:p="http://schemas.openxmlformats.org/presentationml/2006/main">
  <p:tag name="NAME" val="Moon"/>
</p:tagLst>
</file>

<file path=ppt/tags/tag103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03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3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03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03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0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4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4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04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04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4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pu0XgzX34pkqThZIFTV8Gjw"/>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pqtsGHL0uSE6Ntcec2CBa4w"/>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10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052.xml><?xml version="1.0" encoding="utf-8"?>
<p:tagLst xmlns:a="http://schemas.openxmlformats.org/drawingml/2006/main" xmlns:r="http://schemas.openxmlformats.org/officeDocument/2006/relationships" xmlns:p="http://schemas.openxmlformats.org/presentationml/2006/main">
  <p:tag name="NAME" val="Moon"/>
</p:tagLst>
</file>

<file path=ppt/tags/tag1053.xml><?xml version="1.0" encoding="utf-8"?>
<p:tagLst xmlns:a="http://schemas.openxmlformats.org/drawingml/2006/main" xmlns:r="http://schemas.openxmlformats.org/officeDocument/2006/relationships" xmlns:p="http://schemas.openxmlformats.org/presentationml/2006/main">
  <p:tag name="NAME" val="Moon"/>
</p:tagLst>
</file>

<file path=ppt/tags/tag1054.xml><?xml version="1.0" encoding="utf-8"?>
<p:tagLst xmlns:a="http://schemas.openxmlformats.org/drawingml/2006/main" xmlns:r="http://schemas.openxmlformats.org/officeDocument/2006/relationships" xmlns:p="http://schemas.openxmlformats.org/presentationml/2006/main">
  <p:tag name="NAME" val="Moon"/>
</p:tagLst>
</file>

<file path=ppt/tags/tag1055.xml><?xml version="1.0" encoding="utf-8"?>
<p:tagLst xmlns:a="http://schemas.openxmlformats.org/drawingml/2006/main" xmlns:r="http://schemas.openxmlformats.org/officeDocument/2006/relationships" xmlns:p="http://schemas.openxmlformats.org/presentationml/2006/main">
  <p:tag name="NAME" val="Moon"/>
</p:tagLst>
</file>

<file path=ppt/tags/tag1056.xml><?xml version="1.0" encoding="utf-8"?>
<p:tagLst xmlns:a="http://schemas.openxmlformats.org/drawingml/2006/main" xmlns:r="http://schemas.openxmlformats.org/officeDocument/2006/relationships" xmlns:p="http://schemas.openxmlformats.org/presentationml/2006/main">
  <p:tag name="NAME" val="Moon"/>
</p:tagLst>
</file>

<file path=ppt/tags/tag105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05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5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0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6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06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06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6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06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06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6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pu0XgzX34pkqThZIFTV8Gjw"/>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pqtsGHL0uSE6Ntcec2CBa4w"/>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10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074.xml><?xml version="1.0" encoding="utf-8"?>
<p:tagLst xmlns:a="http://schemas.openxmlformats.org/drawingml/2006/main" xmlns:r="http://schemas.openxmlformats.org/officeDocument/2006/relationships" xmlns:p="http://schemas.openxmlformats.org/presentationml/2006/main">
  <p:tag name="NAME" val="Moon"/>
</p:tagLst>
</file>

<file path=ppt/tags/tag1075.xml><?xml version="1.0" encoding="utf-8"?>
<p:tagLst xmlns:a="http://schemas.openxmlformats.org/drawingml/2006/main" xmlns:r="http://schemas.openxmlformats.org/officeDocument/2006/relationships" xmlns:p="http://schemas.openxmlformats.org/presentationml/2006/main">
  <p:tag name="NAME" val="Moon"/>
</p:tagLst>
</file>

<file path=ppt/tags/tag1076.xml><?xml version="1.0" encoding="utf-8"?>
<p:tagLst xmlns:a="http://schemas.openxmlformats.org/drawingml/2006/main" xmlns:r="http://schemas.openxmlformats.org/officeDocument/2006/relationships" xmlns:p="http://schemas.openxmlformats.org/presentationml/2006/main">
  <p:tag name="NAME" val="Moon"/>
</p:tagLst>
</file>

<file path=ppt/tags/tag1077.xml><?xml version="1.0" encoding="utf-8"?>
<p:tagLst xmlns:a="http://schemas.openxmlformats.org/drawingml/2006/main" xmlns:r="http://schemas.openxmlformats.org/officeDocument/2006/relationships" xmlns:p="http://schemas.openxmlformats.org/presentationml/2006/main">
  <p:tag name="NAME" val="Moon"/>
</p:tagLst>
</file>

<file path=ppt/tags/tag1078.xml><?xml version="1.0" encoding="utf-8"?>
<p:tagLst xmlns:a="http://schemas.openxmlformats.org/drawingml/2006/main" xmlns:r="http://schemas.openxmlformats.org/officeDocument/2006/relationships" xmlns:p="http://schemas.openxmlformats.org/presentationml/2006/main">
  <p:tag name="NAME" val="Moon"/>
</p:tagLst>
</file>

<file path=ppt/tags/tag107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0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8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8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08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08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08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8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08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08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8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089.xml><?xml version="1.0" encoding="utf-8"?>
<p:tagLst xmlns:a="http://schemas.openxmlformats.org/drawingml/2006/main" xmlns:r="http://schemas.openxmlformats.org/officeDocument/2006/relationships" xmlns:p="http://schemas.openxmlformats.org/presentationml/2006/main">
  <p:tag name="NAME" val="Moon"/>
</p:tagLst>
</file>

<file path=ppt/tags/tag10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090.xml><?xml version="1.0" encoding="utf-8"?>
<p:tagLst xmlns:a="http://schemas.openxmlformats.org/drawingml/2006/main" xmlns:r="http://schemas.openxmlformats.org/officeDocument/2006/relationships" xmlns:p="http://schemas.openxmlformats.org/presentationml/2006/main">
  <p:tag name="NAME" val="Moon"/>
</p:tagLst>
</file>

<file path=ppt/tags/tag1091.xml><?xml version="1.0" encoding="utf-8"?>
<p:tagLst xmlns:a="http://schemas.openxmlformats.org/drawingml/2006/main" xmlns:r="http://schemas.openxmlformats.org/officeDocument/2006/relationships" xmlns:p="http://schemas.openxmlformats.org/presentationml/2006/main">
  <p:tag name="NAME" val="Moon"/>
</p:tagLst>
</file>

<file path=ppt/tags/tag1092.xml><?xml version="1.0" encoding="utf-8"?>
<p:tagLst xmlns:a="http://schemas.openxmlformats.org/drawingml/2006/main" xmlns:r="http://schemas.openxmlformats.org/officeDocument/2006/relationships" xmlns:p="http://schemas.openxmlformats.org/presentationml/2006/main">
  <p:tag name="NAME" val="Moon"/>
</p:tagLst>
</file>

<file path=ppt/tags/tag1093.xml><?xml version="1.0" encoding="utf-8"?>
<p:tagLst xmlns:a="http://schemas.openxmlformats.org/drawingml/2006/main" xmlns:r="http://schemas.openxmlformats.org/officeDocument/2006/relationships" xmlns:p="http://schemas.openxmlformats.org/presentationml/2006/main">
  <p:tag name="NAME" val="Moon"/>
</p:tagLst>
</file>

<file path=ppt/tags/tag109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09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9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09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09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09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0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10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0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0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104.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1105.xml><?xml version="1.0" encoding="utf-8"?>
<p:tagLst xmlns:a="http://schemas.openxmlformats.org/drawingml/2006/main" xmlns:r="http://schemas.openxmlformats.org/officeDocument/2006/relationships" xmlns:p="http://schemas.openxmlformats.org/presentationml/2006/main">
  <p:tag name="NAME" val="Moon"/>
</p:tagLst>
</file>

<file path=ppt/tags/tag1106.xml><?xml version="1.0" encoding="utf-8"?>
<p:tagLst xmlns:a="http://schemas.openxmlformats.org/drawingml/2006/main" xmlns:r="http://schemas.openxmlformats.org/officeDocument/2006/relationships" xmlns:p="http://schemas.openxmlformats.org/presentationml/2006/main">
  <p:tag name="NAME" val="Moon"/>
</p:tagLst>
</file>

<file path=ppt/tags/tag1107.xml><?xml version="1.0" encoding="utf-8"?>
<p:tagLst xmlns:a="http://schemas.openxmlformats.org/drawingml/2006/main" xmlns:r="http://schemas.openxmlformats.org/officeDocument/2006/relationships" xmlns:p="http://schemas.openxmlformats.org/presentationml/2006/main">
  <p:tag name="NAME" val="Moon"/>
</p:tagLst>
</file>

<file path=ppt/tags/tag1108.xml><?xml version="1.0" encoding="utf-8"?>
<p:tagLst xmlns:a="http://schemas.openxmlformats.org/drawingml/2006/main" xmlns:r="http://schemas.openxmlformats.org/officeDocument/2006/relationships" xmlns:p="http://schemas.openxmlformats.org/presentationml/2006/main">
  <p:tag name="NAME" val="Moon"/>
</p:tagLst>
</file>

<file path=ppt/tags/tag1109.xml><?xml version="1.0" encoding="utf-8"?>
<p:tagLst xmlns:a="http://schemas.openxmlformats.org/drawingml/2006/main" xmlns:r="http://schemas.openxmlformats.org/officeDocument/2006/relationships" xmlns:p="http://schemas.openxmlformats.org/presentationml/2006/main">
  <p:tag name="NAME" val="Moon"/>
</p:tagLst>
</file>

<file path=ppt/tags/tag11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11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1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1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11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1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11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2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12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22.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1123.xml><?xml version="1.0" encoding="utf-8"?>
<p:tagLst xmlns:a="http://schemas.openxmlformats.org/drawingml/2006/main" xmlns:r="http://schemas.openxmlformats.org/officeDocument/2006/relationships" xmlns:p="http://schemas.openxmlformats.org/presentationml/2006/main">
  <p:tag name="NAME" val="Moon"/>
</p:tagLst>
</file>

<file path=ppt/tags/tag1124.xml><?xml version="1.0" encoding="utf-8"?>
<p:tagLst xmlns:a="http://schemas.openxmlformats.org/drawingml/2006/main" xmlns:r="http://schemas.openxmlformats.org/officeDocument/2006/relationships" xmlns:p="http://schemas.openxmlformats.org/presentationml/2006/main">
  <p:tag name="NAME" val="Moon"/>
</p:tagLst>
</file>

<file path=ppt/tags/tag1125.xml><?xml version="1.0" encoding="utf-8"?>
<p:tagLst xmlns:a="http://schemas.openxmlformats.org/drawingml/2006/main" xmlns:r="http://schemas.openxmlformats.org/officeDocument/2006/relationships" xmlns:p="http://schemas.openxmlformats.org/presentationml/2006/main">
  <p:tag name="NAME" val="Moon"/>
</p:tagLst>
</file>

<file path=ppt/tags/tag1126.xml><?xml version="1.0" encoding="utf-8"?>
<p:tagLst xmlns:a="http://schemas.openxmlformats.org/drawingml/2006/main" xmlns:r="http://schemas.openxmlformats.org/officeDocument/2006/relationships" xmlns:p="http://schemas.openxmlformats.org/presentationml/2006/main">
  <p:tag name="NAME" val="Moon"/>
</p:tagLst>
</file>

<file path=ppt/tags/tag1127.xml><?xml version="1.0" encoding="utf-8"?>
<p:tagLst xmlns:a="http://schemas.openxmlformats.org/drawingml/2006/main" xmlns:r="http://schemas.openxmlformats.org/officeDocument/2006/relationships" xmlns:p="http://schemas.openxmlformats.org/presentationml/2006/main">
  <p:tag name="NAME" val="Moon"/>
</p:tagLst>
</file>

<file path=ppt/tags/tag112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2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13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3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3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3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3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13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3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13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3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13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40.xml><?xml version="1.0" encoding="utf-8"?>
<p:tagLst xmlns:a="http://schemas.openxmlformats.org/drawingml/2006/main" xmlns:r="http://schemas.openxmlformats.org/officeDocument/2006/relationships" xmlns:p="http://schemas.openxmlformats.org/presentationml/2006/main">
  <p:tag name="THINKCELLSHAPEDONOTDELETE" val="pK.sxoxGQUUS_g0pNYICXtw"/>
</p:tagLst>
</file>

<file path=ppt/tags/tag1141.xml><?xml version="1.0" encoding="utf-8"?>
<p:tagLst xmlns:a="http://schemas.openxmlformats.org/drawingml/2006/main" xmlns:r="http://schemas.openxmlformats.org/officeDocument/2006/relationships" xmlns:p="http://schemas.openxmlformats.org/presentationml/2006/main">
  <p:tag name="THINKCELLSHAPEDONOTDELETE" val="tnsREbP.jK0yyj5VoRQdANA"/>
</p:tagLst>
</file>

<file path=ppt/tags/tag1142.xml><?xml version="1.0" encoding="utf-8"?>
<p:tagLst xmlns:a="http://schemas.openxmlformats.org/drawingml/2006/main" xmlns:r="http://schemas.openxmlformats.org/officeDocument/2006/relationships" xmlns:p="http://schemas.openxmlformats.org/presentationml/2006/main">
  <p:tag name="THINKCELLSHAPEDONOTDELETE" val="t6jlWjXzlT6Ct.Mc_2ELbNA"/>
</p:tagLst>
</file>

<file path=ppt/tags/tag1143.xml><?xml version="1.0" encoding="utf-8"?>
<p:tagLst xmlns:a="http://schemas.openxmlformats.org/drawingml/2006/main" xmlns:r="http://schemas.openxmlformats.org/officeDocument/2006/relationships" xmlns:p="http://schemas.openxmlformats.org/presentationml/2006/main">
  <p:tag name="THINKCELLSHAPEDONOTDELETE" val="t7UpxTBl4SOO1IQBufgJngA"/>
</p:tagLst>
</file>

<file path=ppt/tags/tag1144.xml><?xml version="1.0" encoding="utf-8"?>
<p:tagLst xmlns:a="http://schemas.openxmlformats.org/drawingml/2006/main" xmlns:r="http://schemas.openxmlformats.org/officeDocument/2006/relationships" xmlns:p="http://schemas.openxmlformats.org/presentationml/2006/main">
  <p:tag name="THINKCELLSHAPEDONOTDELETE" val="t0Jbg_iCRQVanfCl6sEbD1A"/>
</p:tagLst>
</file>

<file path=ppt/tags/tag1145.xml><?xml version="1.0" encoding="utf-8"?>
<p:tagLst xmlns:a="http://schemas.openxmlformats.org/drawingml/2006/main" xmlns:r="http://schemas.openxmlformats.org/officeDocument/2006/relationships" xmlns:p="http://schemas.openxmlformats.org/presentationml/2006/main">
  <p:tag name="THINKCELLSHAPEDONOTDELETE" val="tzlP257FxSMy3W4z5AAxfqg"/>
</p:tagLst>
</file>

<file path=ppt/tags/tag1146.xml><?xml version="1.0" encoding="utf-8"?>
<p:tagLst xmlns:a="http://schemas.openxmlformats.org/drawingml/2006/main" xmlns:r="http://schemas.openxmlformats.org/officeDocument/2006/relationships" xmlns:p="http://schemas.openxmlformats.org/presentationml/2006/main">
  <p:tag name="THINKCELLSHAPEDONOTDELETE" val="tKy1MCAGvRd.jqoThxz0hKw"/>
</p:tagLst>
</file>

<file path=ppt/tags/tag1147.xml><?xml version="1.0" encoding="utf-8"?>
<p:tagLst xmlns:a="http://schemas.openxmlformats.org/drawingml/2006/main" xmlns:r="http://schemas.openxmlformats.org/officeDocument/2006/relationships" xmlns:p="http://schemas.openxmlformats.org/presentationml/2006/main">
  <p:tag name="THINKCELLSHAPEDONOTDELETE" val="tdh.lmjyYTguTiJ1oF7LsQw"/>
</p:tagLst>
</file>

<file path=ppt/tags/tag1148.xml><?xml version="1.0" encoding="utf-8"?>
<p:tagLst xmlns:a="http://schemas.openxmlformats.org/drawingml/2006/main" xmlns:r="http://schemas.openxmlformats.org/officeDocument/2006/relationships" xmlns:p="http://schemas.openxmlformats.org/presentationml/2006/main">
  <p:tag name="THINKCELLSHAPEDONOTDELETE" val="tKeN1nJASRUWBUrZMClJwXg"/>
</p:tagLst>
</file>

<file path=ppt/tags/tag1149.xml><?xml version="1.0" encoding="utf-8"?>
<p:tagLst xmlns:a="http://schemas.openxmlformats.org/drawingml/2006/main" xmlns:r="http://schemas.openxmlformats.org/officeDocument/2006/relationships" xmlns:p="http://schemas.openxmlformats.org/presentationml/2006/main">
  <p:tag name="THINKCELLSHAPEDONOTDELETE" val="tpDT51TOXQk60ynXJrucb_Q"/>
</p:tagLst>
</file>

<file path=ppt/tags/tag115.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1150.xml><?xml version="1.0" encoding="utf-8"?>
<p:tagLst xmlns:a="http://schemas.openxmlformats.org/drawingml/2006/main" xmlns:r="http://schemas.openxmlformats.org/officeDocument/2006/relationships" xmlns:p="http://schemas.openxmlformats.org/presentationml/2006/main">
  <p:tag name="THINKCELLSHAPEDONOTDELETE" val="tmZyAgj_D20apaYDCpvHpZQ"/>
</p:tagLst>
</file>

<file path=ppt/tags/tag1151.xml><?xml version="1.0" encoding="utf-8"?>
<p:tagLst xmlns:a="http://schemas.openxmlformats.org/drawingml/2006/main" xmlns:r="http://schemas.openxmlformats.org/officeDocument/2006/relationships" xmlns:p="http://schemas.openxmlformats.org/presentationml/2006/main">
  <p:tag name="NAME" val="Rectangle"/>
</p:tagLst>
</file>

<file path=ppt/tags/tag1152.xml><?xml version="1.0" encoding="utf-8"?>
<p:tagLst xmlns:a="http://schemas.openxmlformats.org/drawingml/2006/main" xmlns:r="http://schemas.openxmlformats.org/officeDocument/2006/relationships" xmlns:p="http://schemas.openxmlformats.org/presentationml/2006/main">
  <p:tag name="THINKCELLSHAPEDONOTDELETE" val="tR5oa8OzhT_Gf.RQjPxVCsA"/>
</p:tagLst>
</file>

<file path=ppt/tags/tag1153.xml><?xml version="1.0" encoding="utf-8"?>
<p:tagLst xmlns:a="http://schemas.openxmlformats.org/drawingml/2006/main" xmlns:r="http://schemas.openxmlformats.org/officeDocument/2006/relationships" xmlns:p="http://schemas.openxmlformats.org/presentationml/2006/main">
  <p:tag name="THINKCELLSHAPEDONOTDELETE" val="tlqY8mBoVQcuNmoZmlZph4Q"/>
</p:tagLst>
</file>

<file path=ppt/tags/tag1154.xml><?xml version="1.0" encoding="utf-8"?>
<p:tagLst xmlns:a="http://schemas.openxmlformats.org/drawingml/2006/main" xmlns:r="http://schemas.openxmlformats.org/officeDocument/2006/relationships" xmlns:p="http://schemas.openxmlformats.org/presentationml/2006/main">
  <p:tag name="THINKCELLSHAPEDONOTDELETE" val="tPlYOrM8wQxqagsOKUDWAhw"/>
</p:tagLst>
</file>

<file path=ppt/tags/tag1155.xml><?xml version="1.0" encoding="utf-8"?>
<p:tagLst xmlns:a="http://schemas.openxmlformats.org/drawingml/2006/main" xmlns:r="http://schemas.openxmlformats.org/officeDocument/2006/relationships" xmlns:p="http://schemas.openxmlformats.org/presentationml/2006/main">
  <p:tag name="THINKCELLSHAPEDONOTDELETE" val="tq5MpheDGSj21nSQs7UnjGA"/>
</p:tagLst>
</file>

<file path=ppt/tags/tag1156.xml><?xml version="1.0" encoding="utf-8"?>
<p:tagLst xmlns:a="http://schemas.openxmlformats.org/drawingml/2006/main" xmlns:r="http://schemas.openxmlformats.org/officeDocument/2006/relationships" xmlns:p="http://schemas.openxmlformats.org/presentationml/2006/main">
  <p:tag name="THINKCELLSHAPEDONOTDELETE" val="tM_XmeT2AQsmOD3vzoMl1XA"/>
</p:tagLst>
</file>

<file path=ppt/tags/tag1157.xml><?xml version="1.0" encoding="utf-8"?>
<p:tagLst xmlns:a="http://schemas.openxmlformats.org/drawingml/2006/main" xmlns:r="http://schemas.openxmlformats.org/officeDocument/2006/relationships" xmlns:p="http://schemas.openxmlformats.org/presentationml/2006/main">
  <p:tag name="THINKCELLSHAPEDONOTDELETE" val="t48QXczWYRMKdECHma7iXxA"/>
</p:tagLst>
</file>

<file path=ppt/tags/tag1158.xml><?xml version="1.0" encoding="utf-8"?>
<p:tagLst xmlns:a="http://schemas.openxmlformats.org/drawingml/2006/main" xmlns:r="http://schemas.openxmlformats.org/officeDocument/2006/relationships" xmlns:p="http://schemas.openxmlformats.org/presentationml/2006/main">
  <p:tag name="THINKCELLSHAPEDONOTDELETE" val="t.hNS.AI8SxuRoyvUCOGk0g"/>
</p:tagLst>
</file>

<file path=ppt/tags/tag1159.xml><?xml version="1.0" encoding="utf-8"?>
<p:tagLst xmlns:a="http://schemas.openxmlformats.org/drawingml/2006/main" xmlns:r="http://schemas.openxmlformats.org/officeDocument/2006/relationships" xmlns:p="http://schemas.openxmlformats.org/presentationml/2006/main">
  <p:tag name="THINKCELLSHAPEDONOTDELETE" val="trNWVxLOaTbqjV2G00prsMw"/>
</p:tagLst>
</file>

<file path=ppt/tags/tag116.xml><?xml version="1.0" encoding="utf-8"?>
<p:tagLst xmlns:a="http://schemas.openxmlformats.org/drawingml/2006/main" xmlns:r="http://schemas.openxmlformats.org/officeDocument/2006/relationships" xmlns:p="http://schemas.openxmlformats.org/presentationml/2006/main">
  <p:tag name="NAME" val="Moon"/>
</p:tagLst>
</file>

<file path=ppt/tags/tag1160.xml><?xml version="1.0" encoding="utf-8"?>
<p:tagLst xmlns:a="http://schemas.openxmlformats.org/drawingml/2006/main" xmlns:r="http://schemas.openxmlformats.org/officeDocument/2006/relationships" xmlns:p="http://schemas.openxmlformats.org/presentationml/2006/main">
  <p:tag name="THINKCELLSHAPEDONOTDELETE" val="tRV99KtW9RlSUZH2lRAc.Kw"/>
</p:tagLst>
</file>

<file path=ppt/tags/tag1161.xml><?xml version="1.0" encoding="utf-8"?>
<p:tagLst xmlns:a="http://schemas.openxmlformats.org/drawingml/2006/main" xmlns:r="http://schemas.openxmlformats.org/officeDocument/2006/relationships" xmlns:p="http://schemas.openxmlformats.org/presentationml/2006/main">
  <p:tag name="THINKCELLSHAPEDONOTDELETE" val="tB_DDliXwQJSWNQ262G7HMg"/>
</p:tagLst>
</file>

<file path=ppt/tags/tag1162.xml><?xml version="1.0" encoding="utf-8"?>
<p:tagLst xmlns:a="http://schemas.openxmlformats.org/drawingml/2006/main" xmlns:r="http://schemas.openxmlformats.org/officeDocument/2006/relationships" xmlns:p="http://schemas.openxmlformats.org/presentationml/2006/main">
  <p:tag name="THINKCELLSHAPEDONOTDELETE" val="tVX8lhdYKSJi4kYwHjOyTOg"/>
</p:tagLst>
</file>

<file path=ppt/tags/tag1163.xml><?xml version="1.0" encoding="utf-8"?>
<p:tagLst xmlns:a="http://schemas.openxmlformats.org/drawingml/2006/main" xmlns:r="http://schemas.openxmlformats.org/officeDocument/2006/relationships" xmlns:p="http://schemas.openxmlformats.org/presentationml/2006/main">
  <p:tag name="THINKCELLSHAPEDONOTDELETE" val="tlqY8mBoVQcuNmoZmlZph4Q"/>
</p:tagLst>
</file>

<file path=ppt/tags/tag1164.xml><?xml version="1.0" encoding="utf-8"?>
<p:tagLst xmlns:a="http://schemas.openxmlformats.org/drawingml/2006/main" xmlns:r="http://schemas.openxmlformats.org/officeDocument/2006/relationships" xmlns:p="http://schemas.openxmlformats.org/presentationml/2006/main">
  <p:tag name="THINKCELLSHAPEDONOTDELETE" val="tnsREbP.jK0yyj5VoRQdANA"/>
</p:tagLst>
</file>

<file path=ppt/tags/tag1165.xml><?xml version="1.0" encoding="utf-8"?>
<p:tagLst xmlns:a="http://schemas.openxmlformats.org/drawingml/2006/main" xmlns:r="http://schemas.openxmlformats.org/officeDocument/2006/relationships" xmlns:p="http://schemas.openxmlformats.org/presentationml/2006/main">
  <p:tag name="THINKCELLSHAPEDONOTDELETE" val="pce0J9D51tECjOqMQJmMMkg"/>
</p:tagLst>
</file>

<file path=ppt/tags/tag1166.xml><?xml version="1.0" encoding="utf-8"?>
<p:tagLst xmlns:a="http://schemas.openxmlformats.org/drawingml/2006/main" xmlns:r="http://schemas.openxmlformats.org/officeDocument/2006/relationships" xmlns:p="http://schemas.openxmlformats.org/presentationml/2006/main">
  <p:tag name="THINKCELLSHAPEDONOTDELETE" val="pN8D482YJ3U2Fju6JhjPM8A"/>
</p:tagLst>
</file>

<file path=ppt/tags/tag1167.xml><?xml version="1.0" encoding="utf-8"?>
<p:tagLst xmlns:a="http://schemas.openxmlformats.org/drawingml/2006/main" xmlns:r="http://schemas.openxmlformats.org/officeDocument/2006/relationships" xmlns:p="http://schemas.openxmlformats.org/presentationml/2006/main">
  <p:tag name="THINKCELLSHAPEDONOTDELETE" val="p09B7zr_D00axZ43wrCCRNg"/>
</p:tagLst>
</file>

<file path=ppt/tags/tag1168.xml><?xml version="1.0" encoding="utf-8"?>
<p:tagLst xmlns:a="http://schemas.openxmlformats.org/drawingml/2006/main" xmlns:r="http://schemas.openxmlformats.org/officeDocument/2006/relationships" xmlns:p="http://schemas.openxmlformats.org/presentationml/2006/main">
  <p:tag name="THINKCELLSHAPEDONOTDELETE" val="pAAXBx3uXB02nw8zAojK1nQ"/>
</p:tagLst>
</file>

<file path=ppt/tags/tag1169.xml><?xml version="1.0" encoding="utf-8"?>
<p:tagLst xmlns:a="http://schemas.openxmlformats.org/drawingml/2006/main" xmlns:r="http://schemas.openxmlformats.org/officeDocument/2006/relationships" xmlns:p="http://schemas.openxmlformats.org/presentationml/2006/main">
  <p:tag name="THINKCELLSHAPEDONOTDELETE" val="pyChVzPbtIEmyz.9eNWC3TQ"/>
</p:tagLst>
</file>

<file path=ppt/tags/tag117.xml><?xml version="1.0" encoding="utf-8"?>
<p:tagLst xmlns:a="http://schemas.openxmlformats.org/drawingml/2006/main" xmlns:r="http://schemas.openxmlformats.org/officeDocument/2006/relationships" xmlns:p="http://schemas.openxmlformats.org/presentationml/2006/main">
  <p:tag name="NAME" val="Moon"/>
</p:tagLst>
</file>

<file path=ppt/tags/tag1170.xml><?xml version="1.0" encoding="utf-8"?>
<p:tagLst xmlns:a="http://schemas.openxmlformats.org/drawingml/2006/main" xmlns:r="http://schemas.openxmlformats.org/officeDocument/2006/relationships" xmlns:p="http://schemas.openxmlformats.org/presentationml/2006/main">
  <p:tag name="THINKCELLSHAPEDONOTDELETE" val="ppnnXpuHjd0q0mc_vDqMHYQ"/>
</p:tagLst>
</file>

<file path=ppt/tags/tag1171.xml><?xml version="1.0" encoding="utf-8"?>
<p:tagLst xmlns:a="http://schemas.openxmlformats.org/drawingml/2006/main" xmlns:r="http://schemas.openxmlformats.org/officeDocument/2006/relationships" xmlns:p="http://schemas.openxmlformats.org/presentationml/2006/main">
  <p:tag name="THINKCELLSHAPEDONOTDELETE" val="pQ5LMCkLH60GOdqzHY7P9ng"/>
</p:tagLst>
</file>

<file path=ppt/tags/tag1172.xml><?xml version="1.0" encoding="utf-8"?>
<p:tagLst xmlns:a="http://schemas.openxmlformats.org/drawingml/2006/main" xmlns:r="http://schemas.openxmlformats.org/officeDocument/2006/relationships" xmlns:p="http://schemas.openxmlformats.org/presentationml/2006/main">
  <p:tag name="THINKCELLSHAPEDONOTDELETE" val="tacbyTZJLVUGcWAtoffTwBg"/>
</p:tagLst>
</file>

<file path=ppt/tags/tag1173.xml><?xml version="1.0" encoding="utf-8"?>
<p:tagLst xmlns:a="http://schemas.openxmlformats.org/drawingml/2006/main" xmlns:r="http://schemas.openxmlformats.org/officeDocument/2006/relationships" xmlns:p="http://schemas.openxmlformats.org/presentationml/2006/main">
  <p:tag name="THINKCELLSHAPEDONOTDELETE" val="phnQxbUBQ0UGxI_PypoK8Pg"/>
</p:tagLst>
</file>

<file path=ppt/tags/tag1174.xml><?xml version="1.0" encoding="utf-8"?>
<p:tagLst xmlns:a="http://schemas.openxmlformats.org/drawingml/2006/main" xmlns:r="http://schemas.openxmlformats.org/officeDocument/2006/relationships" xmlns:p="http://schemas.openxmlformats.org/presentationml/2006/main">
  <p:tag name="THINKCELLSHAPEDONOTDELETE" val="peUjlKbml0Um2Cc4XP5njLg"/>
</p:tagLst>
</file>

<file path=ppt/tags/tag1175.xml><?xml version="1.0" encoding="utf-8"?>
<p:tagLst xmlns:a="http://schemas.openxmlformats.org/drawingml/2006/main" xmlns:r="http://schemas.openxmlformats.org/officeDocument/2006/relationships" xmlns:p="http://schemas.openxmlformats.org/presentationml/2006/main">
  <p:tag name="THINKCELLSHAPEDONOTDELETE" val="ppe3q0U2S20yklH9WXkBpZA"/>
</p:tagLst>
</file>

<file path=ppt/tags/tag1176.xml><?xml version="1.0" encoding="utf-8"?>
<p:tagLst xmlns:a="http://schemas.openxmlformats.org/drawingml/2006/main" xmlns:r="http://schemas.openxmlformats.org/officeDocument/2006/relationships" xmlns:p="http://schemas.openxmlformats.org/presentationml/2006/main">
  <p:tag name="THINKCELLSHAPEDONOTDELETE" val="pA_VNoVhcVUWKraBI8h5CAg"/>
</p:tagLst>
</file>

<file path=ppt/tags/tag1177.xml><?xml version="1.0" encoding="utf-8"?>
<p:tagLst xmlns:a="http://schemas.openxmlformats.org/drawingml/2006/main" xmlns:r="http://schemas.openxmlformats.org/officeDocument/2006/relationships" xmlns:p="http://schemas.openxmlformats.org/presentationml/2006/main">
  <p:tag name="THINKCELLSHAPEDONOTDELETE" val="pllHiAAjaGUWFriv7hKX7Vg"/>
</p:tagLst>
</file>

<file path=ppt/tags/tag1178.xml><?xml version="1.0" encoding="utf-8"?>
<p:tagLst xmlns:a="http://schemas.openxmlformats.org/drawingml/2006/main" xmlns:r="http://schemas.openxmlformats.org/officeDocument/2006/relationships" xmlns:p="http://schemas.openxmlformats.org/presentationml/2006/main">
  <p:tag name="THINKCELLSHAPEDONOTDELETE" val="pqN6mAvFMoEqN4nR4fU3hag"/>
</p:tagLst>
</file>

<file path=ppt/tags/tag1179.xml><?xml version="1.0" encoding="utf-8"?>
<p:tagLst xmlns:a="http://schemas.openxmlformats.org/drawingml/2006/main" xmlns:r="http://schemas.openxmlformats.org/officeDocument/2006/relationships" xmlns:p="http://schemas.openxmlformats.org/presentationml/2006/main">
  <p:tag name="THINKCELLSHAPEDONOTDELETE" val="px1pN0C8SK0S6Sb3tsvI85Q"/>
</p:tagLst>
</file>

<file path=ppt/tags/tag118.xml><?xml version="1.0" encoding="utf-8"?>
<p:tagLst xmlns:a="http://schemas.openxmlformats.org/drawingml/2006/main" xmlns:r="http://schemas.openxmlformats.org/officeDocument/2006/relationships" xmlns:p="http://schemas.openxmlformats.org/presentationml/2006/main">
  <p:tag name="NAME" val="Moon"/>
</p:tagLst>
</file>

<file path=ppt/tags/tag1180.xml><?xml version="1.0" encoding="utf-8"?>
<p:tagLst xmlns:a="http://schemas.openxmlformats.org/drawingml/2006/main" xmlns:r="http://schemas.openxmlformats.org/officeDocument/2006/relationships" xmlns:p="http://schemas.openxmlformats.org/presentationml/2006/main">
  <p:tag name="THINKCELLSHAPEDONOTDELETE" val="ppxBuMaKHj0GsT1paw2YQjA"/>
</p:tagLst>
</file>

<file path=ppt/tags/tag1181.xml><?xml version="1.0" encoding="utf-8"?>
<p:tagLst xmlns:a="http://schemas.openxmlformats.org/drawingml/2006/main" xmlns:r="http://schemas.openxmlformats.org/officeDocument/2006/relationships" xmlns:p="http://schemas.openxmlformats.org/presentationml/2006/main">
  <p:tag name="THINKCELLSHAPEDONOTDELETE" val="p2a2770rjdEqjSZRc1yWCUw"/>
</p:tagLst>
</file>

<file path=ppt/tags/tag1182.xml><?xml version="1.0" encoding="utf-8"?>
<p:tagLst xmlns:a="http://schemas.openxmlformats.org/drawingml/2006/main" xmlns:r="http://schemas.openxmlformats.org/officeDocument/2006/relationships" xmlns:p="http://schemas.openxmlformats.org/presentationml/2006/main">
  <p:tag name="THINKCELLSHAPEDONOTDELETE" val="tbeqtiBkIv06ruVRZxaQIzw"/>
</p:tagLst>
</file>

<file path=ppt/tags/tag1183.xml><?xml version="1.0" encoding="utf-8"?>
<p:tagLst xmlns:a="http://schemas.openxmlformats.org/drawingml/2006/main" xmlns:r="http://schemas.openxmlformats.org/officeDocument/2006/relationships" xmlns:p="http://schemas.openxmlformats.org/presentationml/2006/main">
  <p:tag name="THINKCELLSHAPEDONOTDELETE" val="tKFfO4c1KZkuQqAMPZMxQVw"/>
</p:tagLst>
</file>

<file path=ppt/tags/tag1184.xml><?xml version="1.0" encoding="utf-8"?>
<p:tagLst xmlns:a="http://schemas.openxmlformats.org/drawingml/2006/main" xmlns:r="http://schemas.openxmlformats.org/officeDocument/2006/relationships" xmlns:p="http://schemas.openxmlformats.org/presentationml/2006/main">
  <p:tag name="THINKCELLSHAPEDONOTDELETE" val="tYhOgCBdAH0SbREjmkZV7cg"/>
</p:tagLst>
</file>

<file path=ppt/tags/tag1185.xml><?xml version="1.0" encoding="utf-8"?>
<p:tagLst xmlns:a="http://schemas.openxmlformats.org/drawingml/2006/main" xmlns:r="http://schemas.openxmlformats.org/officeDocument/2006/relationships" xmlns:p="http://schemas.openxmlformats.org/presentationml/2006/main">
  <p:tag name="THINKCELLSHAPEDONOTDELETE" val="txLdQtNb6F0CLcR3MmHKheg"/>
</p:tagLst>
</file>

<file path=ppt/tags/tag1186.xml><?xml version="1.0" encoding="utf-8"?>
<p:tagLst xmlns:a="http://schemas.openxmlformats.org/drawingml/2006/main" xmlns:r="http://schemas.openxmlformats.org/officeDocument/2006/relationships" xmlns:p="http://schemas.openxmlformats.org/presentationml/2006/main">
  <p:tag name="THINKCELLSHAPEDONOTDELETE" val="tgTDUdP_HekmJco1WCJzbPw"/>
</p:tagLst>
</file>

<file path=ppt/tags/tag1187.xml><?xml version="1.0" encoding="utf-8"?>
<p:tagLst xmlns:a="http://schemas.openxmlformats.org/drawingml/2006/main" xmlns:r="http://schemas.openxmlformats.org/officeDocument/2006/relationships" xmlns:p="http://schemas.openxmlformats.org/presentationml/2006/main">
  <p:tag name="THINKCELLSHAPEDONOTDELETE" val="tDE0qiMtpYkSHKGk0fh8LQw"/>
</p:tagLst>
</file>

<file path=ppt/tags/tag1188.xml><?xml version="1.0" encoding="utf-8"?>
<p:tagLst xmlns:a="http://schemas.openxmlformats.org/drawingml/2006/main" xmlns:r="http://schemas.openxmlformats.org/officeDocument/2006/relationships" xmlns:p="http://schemas.openxmlformats.org/presentationml/2006/main">
  <p:tag name="THINKCELLSHAPEDONOTDELETE" val="tJ3IT0M4hgkCZvtdNEN3iSg"/>
</p:tagLst>
</file>

<file path=ppt/tags/tag1189.xml><?xml version="1.0" encoding="utf-8"?>
<p:tagLst xmlns:a="http://schemas.openxmlformats.org/drawingml/2006/main" xmlns:r="http://schemas.openxmlformats.org/officeDocument/2006/relationships" xmlns:p="http://schemas.openxmlformats.org/presentationml/2006/main">
  <p:tag name="THINKCELLSHAPEDONOTDELETE" val="tsp9FJuZkvkG8dL_FHmnCTA"/>
</p:tagLst>
</file>

<file path=ppt/tags/tag119.xml><?xml version="1.0" encoding="utf-8"?>
<p:tagLst xmlns:a="http://schemas.openxmlformats.org/drawingml/2006/main" xmlns:r="http://schemas.openxmlformats.org/officeDocument/2006/relationships" xmlns:p="http://schemas.openxmlformats.org/presentationml/2006/main">
  <p:tag name="NAME" val="Moon"/>
</p:tagLst>
</file>

<file path=ppt/tags/tag1190.xml><?xml version="1.0" encoding="utf-8"?>
<p:tagLst xmlns:a="http://schemas.openxmlformats.org/drawingml/2006/main" xmlns:r="http://schemas.openxmlformats.org/officeDocument/2006/relationships" xmlns:p="http://schemas.openxmlformats.org/presentationml/2006/main">
  <p:tag name="THINKCELLSHAPEDONOTDELETE" val="tiW2gOciEbk2FJ80vY4vV_g"/>
</p:tagLst>
</file>

<file path=ppt/tags/tag1191.xml><?xml version="1.0" encoding="utf-8"?>
<p:tagLst xmlns:a="http://schemas.openxmlformats.org/drawingml/2006/main" xmlns:r="http://schemas.openxmlformats.org/officeDocument/2006/relationships" xmlns:p="http://schemas.openxmlformats.org/presentationml/2006/main">
  <p:tag name="THINKCELLSHAPEDONOTDELETE" val="tKIGJP8cQf029ipYmIS3TEg"/>
</p:tagLst>
</file>

<file path=ppt/tags/tag1192.xml><?xml version="1.0" encoding="utf-8"?>
<p:tagLst xmlns:a="http://schemas.openxmlformats.org/drawingml/2006/main" xmlns:r="http://schemas.openxmlformats.org/officeDocument/2006/relationships" xmlns:p="http://schemas.openxmlformats.org/presentationml/2006/main">
  <p:tag name="THINKCELLSHAPEDONOTDELETE" val="ttq_LQLc21UGtdi646ZMJEg"/>
</p:tagLst>
</file>

<file path=ppt/tags/tag1193.xml><?xml version="1.0" encoding="utf-8"?>
<p:tagLst xmlns:a="http://schemas.openxmlformats.org/drawingml/2006/main" xmlns:r="http://schemas.openxmlformats.org/officeDocument/2006/relationships" xmlns:p="http://schemas.openxmlformats.org/presentationml/2006/main">
  <p:tag name="THINKCELLSHAPEDONOTDELETE" val="tHRNMtOf2YUGAfcCIXJYNgw"/>
</p:tagLst>
</file>

<file path=ppt/tags/tag1194.xml><?xml version="1.0" encoding="utf-8"?>
<p:tagLst xmlns:a="http://schemas.openxmlformats.org/drawingml/2006/main" xmlns:r="http://schemas.openxmlformats.org/officeDocument/2006/relationships" xmlns:p="http://schemas.openxmlformats.org/presentationml/2006/main">
  <p:tag name="THINKCELLSHAPEDONOTDELETE" val="tXUbOb8aBZkuQ6bgz47kcOw"/>
</p:tagLst>
</file>

<file path=ppt/tags/tag1195.xml><?xml version="1.0" encoding="utf-8"?>
<p:tagLst xmlns:a="http://schemas.openxmlformats.org/drawingml/2006/main" xmlns:r="http://schemas.openxmlformats.org/officeDocument/2006/relationships" xmlns:p="http://schemas.openxmlformats.org/presentationml/2006/main">
  <p:tag name="THINKCELLSHAPEDONOTDELETE" val="pRJbQ3z_NekGAMWYvddzQsw"/>
</p:tagLst>
</file>

<file path=ppt/tags/tag1196.xml><?xml version="1.0" encoding="utf-8"?>
<p:tagLst xmlns:a="http://schemas.openxmlformats.org/drawingml/2006/main" xmlns:r="http://schemas.openxmlformats.org/officeDocument/2006/relationships" xmlns:p="http://schemas.openxmlformats.org/presentationml/2006/main">
  <p:tag name="THINKCELLSHAPEDONOTDELETE" val="ppANlS9F0hUi5LkX6DzGktw"/>
</p:tagLst>
</file>

<file path=ppt/tags/tag1197.xml><?xml version="1.0" encoding="utf-8"?>
<p:tagLst xmlns:a="http://schemas.openxmlformats.org/drawingml/2006/main" xmlns:r="http://schemas.openxmlformats.org/officeDocument/2006/relationships" xmlns:p="http://schemas.openxmlformats.org/presentationml/2006/main">
  <p:tag name="THINKCELLSHAPEDONOTDELETE" val="pbZ5gG6F5eUOCTjDixjsPDw"/>
</p:tagLst>
</file>

<file path=ppt/tags/tag1198.xml><?xml version="1.0" encoding="utf-8"?>
<p:tagLst xmlns:a="http://schemas.openxmlformats.org/drawingml/2006/main" xmlns:r="http://schemas.openxmlformats.org/officeDocument/2006/relationships" xmlns:p="http://schemas.openxmlformats.org/presentationml/2006/main">
  <p:tag name="THINKCELLSHAPEDONOTDELETE" val="paQvoxqv2D0.4QYX37xhfjw"/>
</p:tagLst>
</file>

<file path=ppt/tags/tag1199.xml><?xml version="1.0" encoding="utf-8"?>
<p:tagLst xmlns:a="http://schemas.openxmlformats.org/drawingml/2006/main" xmlns:r="http://schemas.openxmlformats.org/officeDocument/2006/relationships" xmlns:p="http://schemas.openxmlformats.org/presentationml/2006/main">
  <p:tag name="THINKCELLSHAPEDONOTDELETE" val="pYp4KttwWu02zJelqDwow1g"/>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20.xml><?xml version="1.0" encoding="utf-8"?>
<p:tagLst xmlns:a="http://schemas.openxmlformats.org/drawingml/2006/main" xmlns:r="http://schemas.openxmlformats.org/officeDocument/2006/relationships" xmlns:p="http://schemas.openxmlformats.org/presentationml/2006/main">
  <p:tag name="NAME" val="Moon"/>
</p:tagLst>
</file>

<file path=ppt/tags/tag1200.xml><?xml version="1.0" encoding="utf-8"?>
<p:tagLst xmlns:a="http://schemas.openxmlformats.org/drawingml/2006/main" xmlns:r="http://schemas.openxmlformats.org/officeDocument/2006/relationships" xmlns:p="http://schemas.openxmlformats.org/presentationml/2006/main">
  <p:tag name="THINKCELLSHAPEDONOTDELETE" val="pMYNH9MgJVEuVHz2XNcepWw"/>
</p:tagLst>
</file>

<file path=ppt/tags/tag1201.xml><?xml version="1.0" encoding="utf-8"?>
<p:tagLst xmlns:a="http://schemas.openxmlformats.org/drawingml/2006/main" xmlns:r="http://schemas.openxmlformats.org/officeDocument/2006/relationships" xmlns:p="http://schemas.openxmlformats.org/presentationml/2006/main">
  <p:tag name="THINKCELLSHAPEDONOTDELETE" val="pwhUAk3jlWECA_2rkOLrs1Q"/>
</p:tagLst>
</file>

<file path=ppt/tags/tag1202.xml><?xml version="1.0" encoding="utf-8"?>
<p:tagLst xmlns:a="http://schemas.openxmlformats.org/drawingml/2006/main" xmlns:r="http://schemas.openxmlformats.org/officeDocument/2006/relationships" xmlns:p="http://schemas.openxmlformats.org/presentationml/2006/main">
  <p:tag name="THINKCELLSHAPEDONOTDELETE" val="pGZflcybKO0yfqQyk8BJrgQ"/>
</p:tagLst>
</file>

<file path=ppt/tags/tag1203.xml><?xml version="1.0" encoding="utf-8"?>
<p:tagLst xmlns:a="http://schemas.openxmlformats.org/drawingml/2006/main" xmlns:r="http://schemas.openxmlformats.org/officeDocument/2006/relationships" xmlns:p="http://schemas.openxmlformats.org/presentationml/2006/main">
  <p:tag name="THINKCELLSHAPEDONOTDELETE" val="tacbyTZJLVUGcWAtoffTwBg"/>
</p:tagLst>
</file>

<file path=ppt/tags/tag1204.xml><?xml version="1.0" encoding="utf-8"?>
<p:tagLst xmlns:a="http://schemas.openxmlformats.org/drawingml/2006/main" xmlns:r="http://schemas.openxmlformats.org/officeDocument/2006/relationships" xmlns:p="http://schemas.openxmlformats.org/presentationml/2006/main">
  <p:tag name="THINKCELLSHAPEDONOTDELETE" val="phnQxbUBQ0UGxI_PypoK8Pg"/>
</p:tagLst>
</file>

<file path=ppt/tags/tag1205.xml><?xml version="1.0" encoding="utf-8"?>
<p:tagLst xmlns:a="http://schemas.openxmlformats.org/drawingml/2006/main" xmlns:r="http://schemas.openxmlformats.org/officeDocument/2006/relationships" xmlns:p="http://schemas.openxmlformats.org/presentationml/2006/main">
  <p:tag name="THINKCELLSHAPEDONOTDELETE" val="peUjlKbml0Um2Cc4XP5njLg"/>
</p:tagLst>
</file>

<file path=ppt/tags/tag1206.xml><?xml version="1.0" encoding="utf-8"?>
<p:tagLst xmlns:a="http://schemas.openxmlformats.org/drawingml/2006/main" xmlns:r="http://schemas.openxmlformats.org/officeDocument/2006/relationships" xmlns:p="http://schemas.openxmlformats.org/presentationml/2006/main">
  <p:tag name="THINKCELLSHAPEDONOTDELETE" val="tSsuYsPJwm0qQKqHJJZwaAA"/>
</p:tagLst>
</file>

<file path=ppt/tags/tag1207.xml><?xml version="1.0" encoding="utf-8"?>
<p:tagLst xmlns:a="http://schemas.openxmlformats.org/drawingml/2006/main" xmlns:r="http://schemas.openxmlformats.org/officeDocument/2006/relationships" xmlns:p="http://schemas.openxmlformats.org/presentationml/2006/main">
  <p:tag name="THINKCELLSHAPEDONOTDELETE" val="tQTAcowt5a0OyzvYgfuBfGQ"/>
</p:tagLst>
</file>

<file path=ppt/tags/tag1208.xml><?xml version="1.0" encoding="utf-8"?>
<p:tagLst xmlns:a="http://schemas.openxmlformats.org/drawingml/2006/main" xmlns:r="http://schemas.openxmlformats.org/officeDocument/2006/relationships" xmlns:p="http://schemas.openxmlformats.org/presentationml/2006/main">
  <p:tag name="THINKCELLSHAPEDONOTDELETE" val="t2UROupoK4EOQVjO3wsiWvg"/>
</p:tagLst>
</file>

<file path=ppt/tags/tag1209.xml><?xml version="1.0" encoding="utf-8"?>
<p:tagLst xmlns:a="http://schemas.openxmlformats.org/drawingml/2006/main" xmlns:r="http://schemas.openxmlformats.org/officeDocument/2006/relationships" xmlns:p="http://schemas.openxmlformats.org/presentationml/2006/main">
  <p:tag name="THINKCELLSHAPEDONOTDELETE" val="tHWP.sjWE6EqOX_DvfpOBhA"/>
</p:tagLst>
</file>

<file path=ppt/tags/tag12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210.xml><?xml version="1.0" encoding="utf-8"?>
<p:tagLst xmlns:a="http://schemas.openxmlformats.org/drawingml/2006/main" xmlns:r="http://schemas.openxmlformats.org/officeDocument/2006/relationships" xmlns:p="http://schemas.openxmlformats.org/presentationml/2006/main">
  <p:tag name="THINKCELLSHAPEDONOTDELETE" val="tOSSVhelEqUyVCGSgIQVF1g"/>
</p:tagLst>
</file>

<file path=ppt/tags/tag1211.xml><?xml version="1.0" encoding="utf-8"?>
<p:tagLst xmlns:a="http://schemas.openxmlformats.org/drawingml/2006/main" xmlns:r="http://schemas.openxmlformats.org/officeDocument/2006/relationships" xmlns:p="http://schemas.openxmlformats.org/presentationml/2006/main">
  <p:tag name="THINKCELLSHAPEDONOTDELETE" val="tOQFZaSa6hU2UeyQ1no_YEw"/>
</p:tagLst>
</file>

<file path=ppt/tags/tag1212.xml><?xml version="1.0" encoding="utf-8"?>
<p:tagLst xmlns:a="http://schemas.openxmlformats.org/drawingml/2006/main" xmlns:r="http://schemas.openxmlformats.org/officeDocument/2006/relationships" xmlns:p="http://schemas.openxmlformats.org/presentationml/2006/main">
  <p:tag name="THINKCELLSHAPEDONOTDELETE" val="t_c_n.qU2RO2p9_q3Wh9ozQ"/>
</p:tagLst>
</file>

<file path=ppt/tags/tag1213.xml><?xml version="1.0" encoding="utf-8"?>
<p:tagLst xmlns:a="http://schemas.openxmlformats.org/drawingml/2006/main" xmlns:r="http://schemas.openxmlformats.org/officeDocument/2006/relationships" xmlns:p="http://schemas.openxmlformats.org/presentationml/2006/main">
  <p:tag name="THINKCELLSHAPEDONOTDELETE" val="t8PyiQ8lydUO3.NV154XKxQ"/>
</p:tagLst>
</file>

<file path=ppt/tags/tag1214.xml><?xml version="1.0" encoding="utf-8"?>
<p:tagLst xmlns:a="http://schemas.openxmlformats.org/drawingml/2006/main" xmlns:r="http://schemas.openxmlformats.org/officeDocument/2006/relationships" xmlns:p="http://schemas.openxmlformats.org/presentationml/2006/main">
  <p:tag name="THINKCELLSHAPEDONOTDELETE" val="tCzK20zjQM0qfPaunp5rMOw"/>
</p:tagLst>
</file>

<file path=ppt/tags/tag1215.xml><?xml version="1.0" encoding="utf-8"?>
<p:tagLst xmlns:a="http://schemas.openxmlformats.org/drawingml/2006/main" xmlns:r="http://schemas.openxmlformats.org/officeDocument/2006/relationships" xmlns:p="http://schemas.openxmlformats.org/presentationml/2006/main">
  <p:tag name="THINKCELLSHAPEDONOTDELETE" val="tPt_VqYjHRGmFQEBuJP7AaQ"/>
</p:tagLst>
</file>

<file path=ppt/tags/tag1216.xml><?xml version="1.0" encoding="utf-8"?>
<p:tagLst xmlns:a="http://schemas.openxmlformats.org/drawingml/2006/main" xmlns:r="http://schemas.openxmlformats.org/officeDocument/2006/relationships" xmlns:p="http://schemas.openxmlformats.org/presentationml/2006/main">
  <p:tag name="THINKCELLSHAPEDONOTDELETE" val="tHNxROEJedEWAWKdecuLLMA"/>
</p:tagLst>
</file>

<file path=ppt/tags/tag1217.xml><?xml version="1.0" encoding="utf-8"?>
<p:tagLst xmlns:a="http://schemas.openxmlformats.org/drawingml/2006/main" xmlns:r="http://schemas.openxmlformats.org/officeDocument/2006/relationships" xmlns:p="http://schemas.openxmlformats.org/presentationml/2006/main">
  <p:tag name="THINKCELLSHAPEDONOTDELETE" val="tXT.8RT210ESRMFcrsgeO2g"/>
</p:tagLst>
</file>

<file path=ppt/tags/tag1218.xml><?xml version="1.0" encoding="utf-8"?>
<p:tagLst xmlns:a="http://schemas.openxmlformats.org/drawingml/2006/main" xmlns:r="http://schemas.openxmlformats.org/officeDocument/2006/relationships" xmlns:p="http://schemas.openxmlformats.org/presentationml/2006/main">
  <p:tag name="THINKCELLSHAPEDONOTDELETE" val="tB1jYgUxM50iuJcplk_ra6A"/>
</p:tagLst>
</file>

<file path=ppt/tags/tag1219.xml><?xml version="1.0" encoding="utf-8"?>
<p:tagLst xmlns:a="http://schemas.openxmlformats.org/drawingml/2006/main" xmlns:r="http://schemas.openxmlformats.org/officeDocument/2006/relationships" xmlns:p="http://schemas.openxmlformats.org/presentationml/2006/main">
  <p:tag name="THINKCELLSHAPEDONOTDELETE" val="tQptSqM6U30u2pOnAO_oOLA"/>
</p:tagLst>
</file>

<file path=ppt/tags/tag12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20.xml><?xml version="1.0" encoding="utf-8"?>
<p:tagLst xmlns:a="http://schemas.openxmlformats.org/drawingml/2006/main" xmlns:r="http://schemas.openxmlformats.org/officeDocument/2006/relationships" xmlns:p="http://schemas.openxmlformats.org/presentationml/2006/main">
  <p:tag name="THINKCELLSHAPEDONOTDELETE" val="tJci_w78w00msBcQMDe9EBg"/>
</p:tagLst>
</file>

<file path=ppt/tags/tag1221.xml><?xml version="1.0" encoding="utf-8"?>
<p:tagLst xmlns:a="http://schemas.openxmlformats.org/drawingml/2006/main" xmlns:r="http://schemas.openxmlformats.org/officeDocument/2006/relationships" xmlns:p="http://schemas.openxmlformats.org/presentationml/2006/main">
  <p:tag name="THINKCELLSHAPEDONOTDELETE" val="tooiIww2BNUaULF.Lgr7dMw"/>
</p:tagLst>
</file>

<file path=ppt/tags/tag1222.xml><?xml version="1.0" encoding="utf-8"?>
<p:tagLst xmlns:a="http://schemas.openxmlformats.org/drawingml/2006/main" xmlns:r="http://schemas.openxmlformats.org/officeDocument/2006/relationships" xmlns:p="http://schemas.openxmlformats.org/presentationml/2006/main">
  <p:tag name="THINKCELLSHAPEDONOTDELETE" val="t8Aq179VFh0OqSSdqLnsJDg"/>
</p:tagLst>
</file>

<file path=ppt/tags/tag1223.xml><?xml version="1.0" encoding="utf-8"?>
<p:tagLst xmlns:a="http://schemas.openxmlformats.org/drawingml/2006/main" xmlns:r="http://schemas.openxmlformats.org/officeDocument/2006/relationships" xmlns:p="http://schemas.openxmlformats.org/presentationml/2006/main">
  <p:tag name="THINKCELLSHAPEDONOTDELETE" val="tua.JigOtG0.kAREpF2x37Q"/>
</p:tagLst>
</file>

<file path=ppt/tags/tag1224.xml><?xml version="1.0" encoding="utf-8"?>
<p:tagLst xmlns:a="http://schemas.openxmlformats.org/drawingml/2006/main" xmlns:r="http://schemas.openxmlformats.org/officeDocument/2006/relationships" xmlns:p="http://schemas.openxmlformats.org/presentationml/2006/main">
  <p:tag name="THINKCELLSHAPEDONOTDELETE" val="tX3pFuNMlGkaZDEi1Q3Prgw"/>
</p:tagLst>
</file>

<file path=ppt/tags/tag1225.xml><?xml version="1.0" encoding="utf-8"?>
<p:tagLst xmlns:a="http://schemas.openxmlformats.org/drawingml/2006/main" xmlns:r="http://schemas.openxmlformats.org/officeDocument/2006/relationships" xmlns:p="http://schemas.openxmlformats.org/presentationml/2006/main">
  <p:tag name="THINKCELLSHAPEDONOTDELETE" val="tESeSoYNhUk.KQAftiDc3ow"/>
</p:tagLst>
</file>

<file path=ppt/tags/tag1226.xml><?xml version="1.0" encoding="utf-8"?>
<p:tagLst xmlns:a="http://schemas.openxmlformats.org/drawingml/2006/main" xmlns:r="http://schemas.openxmlformats.org/officeDocument/2006/relationships" xmlns:p="http://schemas.openxmlformats.org/presentationml/2006/main">
  <p:tag name="THINKCELLSHAPEDONOTDELETE" val="tcE9CuPmbMUC_1EVWQ2oZ_w"/>
</p:tagLst>
</file>

<file path=ppt/tags/tag1227.xml><?xml version="1.0" encoding="utf-8"?>
<p:tagLst xmlns:a="http://schemas.openxmlformats.org/drawingml/2006/main" xmlns:r="http://schemas.openxmlformats.org/officeDocument/2006/relationships" xmlns:p="http://schemas.openxmlformats.org/presentationml/2006/main">
  <p:tag name="THINKCELLSHAPEDONOTDELETE" val="t.2payfGBiEiqV9F8FTr.UQ"/>
</p:tagLst>
</file>

<file path=ppt/tags/tag1228.xml><?xml version="1.0" encoding="utf-8"?>
<p:tagLst xmlns:a="http://schemas.openxmlformats.org/drawingml/2006/main" xmlns:r="http://schemas.openxmlformats.org/officeDocument/2006/relationships" xmlns:p="http://schemas.openxmlformats.org/presentationml/2006/main">
  <p:tag name="THINKCELLSHAPEDONOTDELETE" val="tMk6eKPVSTJiRoEc798yi1A"/>
</p:tagLst>
</file>

<file path=ppt/tags/tag1229.xml><?xml version="1.0" encoding="utf-8"?>
<p:tagLst xmlns:a="http://schemas.openxmlformats.org/drawingml/2006/main" xmlns:r="http://schemas.openxmlformats.org/officeDocument/2006/relationships" xmlns:p="http://schemas.openxmlformats.org/presentationml/2006/main">
  <p:tag name="THINKCELLSHAPEDONOTDELETE" val="tM79.4G5hFUSL3U5jaTxAAQ"/>
</p:tagLst>
</file>

<file path=ppt/tags/tag12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30.xml><?xml version="1.0" encoding="utf-8"?>
<p:tagLst xmlns:a="http://schemas.openxmlformats.org/drawingml/2006/main" xmlns:r="http://schemas.openxmlformats.org/officeDocument/2006/relationships" xmlns:p="http://schemas.openxmlformats.org/presentationml/2006/main">
  <p:tag name="THINKCELLSHAPEDONOTDELETE" val="t0Kt9M2GaEk..f7AW3OVTpw"/>
</p:tagLst>
</file>

<file path=ppt/tags/tag1231.xml><?xml version="1.0" encoding="utf-8"?>
<p:tagLst xmlns:a="http://schemas.openxmlformats.org/drawingml/2006/main" xmlns:r="http://schemas.openxmlformats.org/officeDocument/2006/relationships" xmlns:p="http://schemas.openxmlformats.org/presentationml/2006/main">
  <p:tag name="THINKCELLSHAPEDONOTDELETE" val="tyb3WR0TYzUaIpKHr6D7E1w"/>
</p:tagLst>
</file>

<file path=ppt/tags/tag1232.xml><?xml version="1.0" encoding="utf-8"?>
<p:tagLst xmlns:a="http://schemas.openxmlformats.org/drawingml/2006/main" xmlns:r="http://schemas.openxmlformats.org/officeDocument/2006/relationships" xmlns:p="http://schemas.openxmlformats.org/presentationml/2006/main">
  <p:tag name="THINKCELLSHAPEDONOTDELETE" val="ttXhBFpwcq0W3Ba8jV1tPNA"/>
</p:tagLst>
</file>

<file path=ppt/tags/tag1233.xml><?xml version="1.0" encoding="utf-8"?>
<p:tagLst xmlns:a="http://schemas.openxmlformats.org/drawingml/2006/main" xmlns:r="http://schemas.openxmlformats.org/officeDocument/2006/relationships" xmlns:p="http://schemas.openxmlformats.org/presentationml/2006/main">
  <p:tag name="THINKCELLSHAPEDONOTDELETE" val="tZGD2xI5hMkmzMTzpmqrZug"/>
</p:tagLst>
</file>

<file path=ppt/tags/tag1234.xml><?xml version="1.0" encoding="utf-8"?>
<p:tagLst xmlns:a="http://schemas.openxmlformats.org/drawingml/2006/main" xmlns:r="http://schemas.openxmlformats.org/officeDocument/2006/relationships" xmlns:p="http://schemas.openxmlformats.org/presentationml/2006/main">
  <p:tag name="THINKCELLSHAPEDONOTDELETE" val="tIfo2.jZ0UkqWju6QFqNzDA"/>
</p:tagLst>
</file>

<file path=ppt/tags/tag1235.xml><?xml version="1.0" encoding="utf-8"?>
<p:tagLst xmlns:a="http://schemas.openxmlformats.org/drawingml/2006/main" xmlns:r="http://schemas.openxmlformats.org/officeDocument/2006/relationships" xmlns:p="http://schemas.openxmlformats.org/presentationml/2006/main">
  <p:tag name="THINKCELLSHAPEDONOTDELETE" val="pusr8a5i1JU6QOln5da2YlQ"/>
</p:tagLst>
</file>

<file path=ppt/tags/tag1236.xml><?xml version="1.0" encoding="utf-8"?>
<p:tagLst xmlns:a="http://schemas.openxmlformats.org/drawingml/2006/main" xmlns:r="http://schemas.openxmlformats.org/officeDocument/2006/relationships" xmlns:p="http://schemas.openxmlformats.org/presentationml/2006/main">
  <p:tag name="THINKCELLSHAPEDONOTDELETE" val="pM86ug7GVe0.v0WrmTT__AQ"/>
</p:tagLst>
</file>

<file path=ppt/tags/tag1237.xml><?xml version="1.0" encoding="utf-8"?>
<p:tagLst xmlns:a="http://schemas.openxmlformats.org/drawingml/2006/main" xmlns:r="http://schemas.openxmlformats.org/officeDocument/2006/relationships" xmlns:p="http://schemas.openxmlformats.org/presentationml/2006/main">
  <p:tag name="THINKCELLSHAPEDONOTDELETE" val="prE.H9g_3v0eZXJ5BWBtJRg"/>
</p:tagLst>
</file>

<file path=ppt/tags/tag1238.xml><?xml version="1.0" encoding="utf-8"?>
<p:tagLst xmlns:a="http://schemas.openxmlformats.org/drawingml/2006/main" xmlns:r="http://schemas.openxmlformats.org/officeDocument/2006/relationships" xmlns:p="http://schemas.openxmlformats.org/presentationml/2006/main">
  <p:tag name="THINKCELLSHAPEDONOTDELETE" val="pTkKRQIG.wEmAmlyzz_b7.w"/>
</p:tagLst>
</file>

<file path=ppt/tags/tag1239.xml><?xml version="1.0" encoding="utf-8"?>
<p:tagLst xmlns:a="http://schemas.openxmlformats.org/drawingml/2006/main" xmlns:r="http://schemas.openxmlformats.org/officeDocument/2006/relationships" xmlns:p="http://schemas.openxmlformats.org/presentationml/2006/main">
  <p:tag name="THINKCELLSHAPEDONOTDELETE" val="p9CyzfoK6JU6kT72E9X5tIg"/>
</p:tagLst>
</file>

<file path=ppt/tags/tag12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40.xml><?xml version="1.0" encoding="utf-8"?>
<p:tagLst xmlns:a="http://schemas.openxmlformats.org/drawingml/2006/main" xmlns:r="http://schemas.openxmlformats.org/officeDocument/2006/relationships" xmlns:p="http://schemas.openxmlformats.org/presentationml/2006/main">
  <p:tag name="THINKCELLSHAPEDONOTDELETE" val="p9oTZbw7Kn065AT3Fg1wTug"/>
</p:tagLst>
</file>

<file path=ppt/tags/tag1241.xml><?xml version="1.0" encoding="utf-8"?>
<p:tagLst xmlns:a="http://schemas.openxmlformats.org/drawingml/2006/main" xmlns:r="http://schemas.openxmlformats.org/officeDocument/2006/relationships" xmlns:p="http://schemas.openxmlformats.org/presentationml/2006/main">
  <p:tag name="THINKCELLSHAPEDONOTDELETE" val="p57d1tPGtoU29udZOjrdEWg"/>
</p:tagLst>
</file>

<file path=ppt/tags/tag1242.xml><?xml version="1.0" encoding="utf-8"?>
<p:tagLst xmlns:a="http://schemas.openxmlformats.org/drawingml/2006/main" xmlns:r="http://schemas.openxmlformats.org/officeDocument/2006/relationships" xmlns:p="http://schemas.openxmlformats.org/presentationml/2006/main">
  <p:tag name="THINKCELLSHAPEDONOTDELETE" val="pXxW77R2Mp0eavYNqOSpU7g"/>
</p:tagLst>
</file>

<file path=ppt/tags/tag1243.xml><?xml version="1.0" encoding="utf-8"?>
<p:tagLst xmlns:a="http://schemas.openxmlformats.org/drawingml/2006/main" xmlns:r="http://schemas.openxmlformats.org/officeDocument/2006/relationships" xmlns:p="http://schemas.openxmlformats.org/presentationml/2006/main">
  <p:tag name="THINKCELLSHAPEDONOTDELETE" val="p.U2GK55eSEuC1DCwF2QwIg"/>
</p:tagLst>
</file>

<file path=ppt/tags/tag1244.xml><?xml version="1.0" encoding="utf-8"?>
<p:tagLst xmlns:a="http://schemas.openxmlformats.org/drawingml/2006/main" xmlns:r="http://schemas.openxmlformats.org/officeDocument/2006/relationships" xmlns:p="http://schemas.openxmlformats.org/presentationml/2006/main">
  <p:tag name="THINKCELLSHAPEDONOTDELETE" val="p54ghgeGd90GVRBYSSIAxxg"/>
</p:tagLst>
</file>

<file path=ppt/tags/tag1245.xml><?xml version="1.0" encoding="utf-8"?>
<p:tagLst xmlns:a="http://schemas.openxmlformats.org/drawingml/2006/main" xmlns:r="http://schemas.openxmlformats.org/officeDocument/2006/relationships" xmlns:p="http://schemas.openxmlformats.org/presentationml/2006/main">
  <p:tag name="THINKCELLSHAPEDONOTDELETE" val="tO.ghqqsDHUK_PNcZKOUs4w"/>
</p:tagLst>
</file>

<file path=ppt/tags/tag1246.xml><?xml version="1.0" encoding="utf-8"?>
<p:tagLst xmlns:a="http://schemas.openxmlformats.org/drawingml/2006/main" xmlns:r="http://schemas.openxmlformats.org/officeDocument/2006/relationships" xmlns:p="http://schemas.openxmlformats.org/presentationml/2006/main">
  <p:tag name="THINKCELLSHAPEDONOTDELETE" val="peb8YxzGRdkOFpzuHvNZljQ"/>
</p:tagLst>
</file>

<file path=ppt/tags/tag1247.xml><?xml version="1.0" encoding="utf-8"?>
<p:tagLst xmlns:a="http://schemas.openxmlformats.org/drawingml/2006/main" xmlns:r="http://schemas.openxmlformats.org/officeDocument/2006/relationships" xmlns:p="http://schemas.openxmlformats.org/presentationml/2006/main">
  <p:tag name="THINKCELLSHAPEDONOTDELETE" val="pfQZBJAQghUOySATqulNI8g"/>
</p:tagLst>
</file>

<file path=ppt/tags/tag1248.xml><?xml version="1.0" encoding="utf-8"?>
<p:tagLst xmlns:a="http://schemas.openxmlformats.org/drawingml/2006/main" xmlns:r="http://schemas.openxmlformats.org/officeDocument/2006/relationships" xmlns:p="http://schemas.openxmlformats.org/presentationml/2006/main">
  <p:tag name="THINKCELLSHAPEDONOTDELETE" val="pv2Gbb78_SkeSfH.U1YNyqQ"/>
</p:tagLst>
</file>

<file path=ppt/tags/tag1249.xml><?xml version="1.0" encoding="utf-8"?>
<p:tagLst xmlns:a="http://schemas.openxmlformats.org/drawingml/2006/main" xmlns:r="http://schemas.openxmlformats.org/officeDocument/2006/relationships" xmlns:p="http://schemas.openxmlformats.org/presentationml/2006/main">
  <p:tag name="THINKCELLSHAPEDONOTDELETE" val="pc26Vt3AyHkiyWgGqAAbR.A"/>
</p:tagLst>
</file>

<file path=ppt/tags/tag12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250.xml><?xml version="1.0" encoding="utf-8"?>
<p:tagLst xmlns:a="http://schemas.openxmlformats.org/drawingml/2006/main" xmlns:r="http://schemas.openxmlformats.org/officeDocument/2006/relationships" xmlns:p="http://schemas.openxmlformats.org/presentationml/2006/main">
  <p:tag name="THINKCELLSHAPEDONOTDELETE" val="pzrDBJy8SjUixix2KQFXMdQ"/>
</p:tagLst>
</file>

<file path=ppt/tags/tag1251.xml><?xml version="1.0" encoding="utf-8"?>
<p:tagLst xmlns:a="http://schemas.openxmlformats.org/drawingml/2006/main" xmlns:r="http://schemas.openxmlformats.org/officeDocument/2006/relationships" xmlns:p="http://schemas.openxmlformats.org/presentationml/2006/main">
  <p:tag name="THINKCELLSHAPEDONOTDELETE" val="pbRKGBhSDT0e048LFLgV_fA"/>
</p:tagLst>
</file>

<file path=ppt/tags/tag1252.xml><?xml version="1.0" encoding="utf-8"?>
<p:tagLst xmlns:a="http://schemas.openxmlformats.org/drawingml/2006/main" xmlns:r="http://schemas.openxmlformats.org/officeDocument/2006/relationships" xmlns:p="http://schemas.openxmlformats.org/presentationml/2006/main">
  <p:tag name="THINKCELLSHAPEDONOTDELETE" val="pWGGIeTJbPk.fxVls0feLYw"/>
</p:tagLst>
</file>

<file path=ppt/tags/tag1253.xml><?xml version="1.0" encoding="utf-8"?>
<p:tagLst xmlns:a="http://schemas.openxmlformats.org/drawingml/2006/main" xmlns:r="http://schemas.openxmlformats.org/officeDocument/2006/relationships" xmlns:p="http://schemas.openxmlformats.org/presentationml/2006/main">
  <p:tag name="THINKCELLSHAPEDONOTDELETE" val="pxHgbCPEmn0uDdMaTn6rzKw"/>
</p:tagLst>
</file>

<file path=ppt/tags/tag1254.xml><?xml version="1.0" encoding="utf-8"?>
<p:tagLst xmlns:a="http://schemas.openxmlformats.org/drawingml/2006/main" xmlns:r="http://schemas.openxmlformats.org/officeDocument/2006/relationships" xmlns:p="http://schemas.openxmlformats.org/presentationml/2006/main">
  <p:tag name="THINKCELLSHAPEDONOTDELETE" val="paxYT6ZEy0EK1uR6i3Ic11A"/>
</p:tagLst>
</file>

<file path=ppt/tags/tag1255.xml><?xml version="1.0" encoding="utf-8"?>
<p:tagLst xmlns:a="http://schemas.openxmlformats.org/drawingml/2006/main" xmlns:r="http://schemas.openxmlformats.org/officeDocument/2006/relationships" xmlns:p="http://schemas.openxmlformats.org/presentationml/2006/main">
  <p:tag name="THINKCELLSHAPEDONOTDELETE" val="pTRIIytTDd0qtnhLul1kqOg"/>
</p:tagLst>
</file>

<file path=ppt/tags/tag1256.xml><?xml version="1.0" encoding="utf-8"?>
<p:tagLst xmlns:a="http://schemas.openxmlformats.org/drawingml/2006/main" xmlns:r="http://schemas.openxmlformats.org/officeDocument/2006/relationships" xmlns:p="http://schemas.openxmlformats.org/presentationml/2006/main">
  <p:tag name="THINKCELLSHAPEDONOTDELETE" val="pl9w.PXmXaUSxRkmnuonVMw"/>
</p:tagLst>
</file>

<file path=ppt/tags/tag1257.xml><?xml version="1.0" encoding="utf-8"?>
<p:tagLst xmlns:a="http://schemas.openxmlformats.org/drawingml/2006/main" xmlns:r="http://schemas.openxmlformats.org/officeDocument/2006/relationships" xmlns:p="http://schemas.openxmlformats.org/presentationml/2006/main">
  <p:tag name="THINKCELLSHAPEDONOTDELETE" val="paIXMv...kEuI7OZAvbxIsg"/>
</p:tagLst>
</file>

<file path=ppt/tags/tag1258.xml><?xml version="1.0" encoding="utf-8"?>
<p:tagLst xmlns:a="http://schemas.openxmlformats.org/drawingml/2006/main" xmlns:r="http://schemas.openxmlformats.org/officeDocument/2006/relationships" xmlns:p="http://schemas.openxmlformats.org/presentationml/2006/main">
  <p:tag name="THINKCELLSHAPEDONOTDELETE" val="pZBp0Qr36zkSPJYlD_5DHfg"/>
</p:tagLst>
</file>

<file path=ppt/tags/tag1259.xml><?xml version="1.0" encoding="utf-8"?>
<p:tagLst xmlns:a="http://schemas.openxmlformats.org/drawingml/2006/main" xmlns:r="http://schemas.openxmlformats.org/officeDocument/2006/relationships" xmlns:p="http://schemas.openxmlformats.org/presentationml/2006/main">
  <p:tag name="THINKCELLSHAPEDONOTDELETE" val="pjbrL9Yj5hEec_FlYVUETlg"/>
</p:tagLst>
</file>

<file path=ppt/tags/tag12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60.xml><?xml version="1.0" encoding="utf-8"?>
<p:tagLst xmlns:a="http://schemas.openxmlformats.org/drawingml/2006/main" xmlns:r="http://schemas.openxmlformats.org/officeDocument/2006/relationships" xmlns:p="http://schemas.openxmlformats.org/presentationml/2006/main">
  <p:tag name="THINKCELLSHAPEDONOTDELETE" val="pxI8Q1J.mk0Sr29q7TlKdbA"/>
</p:tagLst>
</file>

<file path=ppt/tags/tag1261.xml><?xml version="1.0" encoding="utf-8"?>
<p:tagLst xmlns:a="http://schemas.openxmlformats.org/drawingml/2006/main" xmlns:r="http://schemas.openxmlformats.org/officeDocument/2006/relationships" xmlns:p="http://schemas.openxmlformats.org/presentationml/2006/main">
  <p:tag name="THINKCELLSHAPEDONOTDELETE" val="pLjwNueBLS0OjCvO3M2E_4g"/>
</p:tagLst>
</file>

<file path=ppt/tags/tag1262.xml><?xml version="1.0" encoding="utf-8"?>
<p:tagLst xmlns:a="http://schemas.openxmlformats.org/drawingml/2006/main" xmlns:r="http://schemas.openxmlformats.org/officeDocument/2006/relationships" xmlns:p="http://schemas.openxmlformats.org/presentationml/2006/main">
  <p:tag name="THINKCELLSHAPEDONOTDELETE" val="pDC6Dss.SdEi_PacgHI78vQ"/>
</p:tagLst>
</file>

<file path=ppt/tags/tag1263.xml><?xml version="1.0" encoding="utf-8"?>
<p:tagLst xmlns:a="http://schemas.openxmlformats.org/drawingml/2006/main" xmlns:r="http://schemas.openxmlformats.org/officeDocument/2006/relationships" xmlns:p="http://schemas.openxmlformats.org/presentationml/2006/main">
  <p:tag name="THINKCELLSHAPEDONOTDELETE" val="pRW8qR_gRd02ayDYQR3ipug"/>
</p:tagLst>
</file>

<file path=ppt/tags/tag1264.xml><?xml version="1.0" encoding="utf-8"?>
<p:tagLst xmlns:a="http://schemas.openxmlformats.org/drawingml/2006/main" xmlns:r="http://schemas.openxmlformats.org/officeDocument/2006/relationships" xmlns:p="http://schemas.openxmlformats.org/presentationml/2006/main">
  <p:tag name="THINKCELLSHAPEDONOTDELETE" val="puVKw_L.Sp0K8R4Ixsp00vg"/>
</p:tagLst>
</file>

<file path=ppt/tags/tag1265.xml><?xml version="1.0" encoding="utf-8"?>
<p:tagLst xmlns:a="http://schemas.openxmlformats.org/drawingml/2006/main" xmlns:r="http://schemas.openxmlformats.org/officeDocument/2006/relationships" xmlns:p="http://schemas.openxmlformats.org/presentationml/2006/main">
  <p:tag name="THINKCELLSHAPEDONOTDELETE" val="p0dCKY9O4bUa.XBodISR8yA"/>
</p:tagLst>
</file>

<file path=ppt/tags/tag1266.xml><?xml version="1.0" encoding="utf-8"?>
<p:tagLst xmlns:a="http://schemas.openxmlformats.org/drawingml/2006/main" xmlns:r="http://schemas.openxmlformats.org/officeDocument/2006/relationships" xmlns:p="http://schemas.openxmlformats.org/presentationml/2006/main">
  <p:tag name="THINKCELLSHAPEDONOTDELETE" val="tKuIjLzRx1UCeJTlNfnu4Ew"/>
</p:tagLst>
</file>

<file path=ppt/tags/tag1267.xml><?xml version="1.0" encoding="utf-8"?>
<p:tagLst xmlns:a="http://schemas.openxmlformats.org/drawingml/2006/main" xmlns:r="http://schemas.openxmlformats.org/officeDocument/2006/relationships" xmlns:p="http://schemas.openxmlformats.org/presentationml/2006/main">
  <p:tag name="THINKCELLSHAPEDONOTDELETE" val="tAY60UJSMq0SXw1h69c.0rQ"/>
</p:tagLst>
</file>

<file path=ppt/tags/tag1268.xml><?xml version="1.0" encoding="utf-8"?>
<p:tagLst xmlns:a="http://schemas.openxmlformats.org/drawingml/2006/main" xmlns:r="http://schemas.openxmlformats.org/officeDocument/2006/relationships" xmlns:p="http://schemas.openxmlformats.org/presentationml/2006/main">
  <p:tag name="THINKCELLSHAPEDONOTDELETE" val="tvDlyvSmfTUqE2NUuuuGBVg"/>
</p:tagLst>
</file>

<file path=ppt/tags/tag1269.xml><?xml version="1.0" encoding="utf-8"?>
<p:tagLst xmlns:a="http://schemas.openxmlformats.org/drawingml/2006/main" xmlns:r="http://schemas.openxmlformats.org/officeDocument/2006/relationships" xmlns:p="http://schemas.openxmlformats.org/presentationml/2006/main">
  <p:tag name="THINKCELLSHAPEDONOTDELETE" val="td0Ipb2M.lUmjiX2zZnSWPA"/>
</p:tagLst>
</file>

<file path=ppt/tags/tag12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70.xml><?xml version="1.0" encoding="utf-8"?>
<p:tagLst xmlns:a="http://schemas.openxmlformats.org/drawingml/2006/main" xmlns:r="http://schemas.openxmlformats.org/officeDocument/2006/relationships" xmlns:p="http://schemas.openxmlformats.org/presentationml/2006/main">
  <p:tag name="THINKCELLSHAPEDONOTDELETE" val="t9ZVDTbgDmkuNPlUEpIJwDg"/>
</p:tagLst>
</file>

<file path=ppt/tags/tag1271.xml><?xml version="1.0" encoding="utf-8"?>
<p:tagLst xmlns:a="http://schemas.openxmlformats.org/drawingml/2006/main" xmlns:r="http://schemas.openxmlformats.org/officeDocument/2006/relationships" xmlns:p="http://schemas.openxmlformats.org/presentationml/2006/main">
  <p:tag name="THINKCELLSHAPEDONOTDELETE" val="tVuG7jF5X.kO6hyd38tBq9g"/>
</p:tagLst>
</file>

<file path=ppt/tags/tag1272.xml><?xml version="1.0" encoding="utf-8"?>
<p:tagLst xmlns:a="http://schemas.openxmlformats.org/drawingml/2006/main" xmlns:r="http://schemas.openxmlformats.org/officeDocument/2006/relationships" xmlns:p="http://schemas.openxmlformats.org/presentationml/2006/main">
  <p:tag name="THINKCELLSHAPEDONOTDELETE" val="tCwMuBPnbUE.AsfIccCkaOA"/>
</p:tagLst>
</file>

<file path=ppt/tags/tag1273.xml><?xml version="1.0" encoding="utf-8"?>
<p:tagLst xmlns:a="http://schemas.openxmlformats.org/drawingml/2006/main" xmlns:r="http://schemas.openxmlformats.org/officeDocument/2006/relationships" xmlns:p="http://schemas.openxmlformats.org/presentationml/2006/main">
  <p:tag name="THINKCELLSHAPEDONOTDELETE" val="t12E_sjgiKE2.sHHxCxlW5w"/>
</p:tagLst>
</file>

<file path=ppt/tags/tag1274.xml><?xml version="1.0" encoding="utf-8"?>
<p:tagLst xmlns:a="http://schemas.openxmlformats.org/drawingml/2006/main" xmlns:r="http://schemas.openxmlformats.org/officeDocument/2006/relationships" xmlns:p="http://schemas.openxmlformats.org/presentationml/2006/main">
  <p:tag name="THINKCELLSHAPEDONOTDELETE" val="tvQKaaZ29TEyJIyHovcEClw"/>
</p:tagLst>
</file>

<file path=ppt/tags/tag1275.xml><?xml version="1.0" encoding="utf-8"?>
<p:tagLst xmlns:a="http://schemas.openxmlformats.org/drawingml/2006/main" xmlns:r="http://schemas.openxmlformats.org/officeDocument/2006/relationships" xmlns:p="http://schemas.openxmlformats.org/presentationml/2006/main">
  <p:tag name="THINKCELLSHAPEDONOTDELETE" val="po3XT7pfBwUqTcmuwB8EsRw"/>
</p:tagLst>
</file>

<file path=ppt/tags/tag1276.xml><?xml version="1.0" encoding="utf-8"?>
<p:tagLst xmlns:a="http://schemas.openxmlformats.org/drawingml/2006/main" xmlns:r="http://schemas.openxmlformats.org/officeDocument/2006/relationships" xmlns:p="http://schemas.openxmlformats.org/presentationml/2006/main">
  <p:tag name="THINKCELLSHAPEDONOTDELETE" val="pZrrxnmhZg0qRLKOhe8aX1w"/>
</p:tagLst>
</file>

<file path=ppt/tags/tag1277.xml><?xml version="1.0" encoding="utf-8"?>
<p:tagLst xmlns:a="http://schemas.openxmlformats.org/drawingml/2006/main" xmlns:r="http://schemas.openxmlformats.org/officeDocument/2006/relationships" xmlns:p="http://schemas.openxmlformats.org/presentationml/2006/main">
  <p:tag name="THINKCELLSHAPEDONOTDELETE" val="pPXQT1HNubkCEva9zfFMa8g"/>
</p:tagLst>
</file>

<file path=ppt/tags/tag1278.xml><?xml version="1.0" encoding="utf-8"?>
<p:tagLst xmlns:a="http://schemas.openxmlformats.org/drawingml/2006/main" xmlns:r="http://schemas.openxmlformats.org/officeDocument/2006/relationships" xmlns:p="http://schemas.openxmlformats.org/presentationml/2006/main">
  <p:tag name="THINKCELLSHAPEDONOTDELETE" val="twGlAnM5v9Uq82K64YRBRSg"/>
</p:tagLst>
</file>

<file path=ppt/tags/tag1279.xml><?xml version="1.0" encoding="utf-8"?>
<p:tagLst xmlns:a="http://schemas.openxmlformats.org/drawingml/2006/main" xmlns:r="http://schemas.openxmlformats.org/officeDocument/2006/relationships" xmlns:p="http://schemas.openxmlformats.org/presentationml/2006/main">
  <p:tag name="THINKCELLSHAPEDONOTDELETE" val="tISGBwaPAh0K7ODbhDhTKKA"/>
</p:tagLst>
</file>

<file path=ppt/tags/tag12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80.xml><?xml version="1.0" encoding="utf-8"?>
<p:tagLst xmlns:a="http://schemas.openxmlformats.org/drawingml/2006/main" xmlns:r="http://schemas.openxmlformats.org/officeDocument/2006/relationships" xmlns:p="http://schemas.openxmlformats.org/presentationml/2006/main">
  <p:tag name="THINKCELLSHAPEDONOTDELETE" val="t7lgXdxt6jk67YcxQrfNxKw"/>
</p:tagLst>
</file>

<file path=ppt/tags/tag1281.xml><?xml version="1.0" encoding="utf-8"?>
<p:tagLst xmlns:a="http://schemas.openxmlformats.org/drawingml/2006/main" xmlns:r="http://schemas.openxmlformats.org/officeDocument/2006/relationships" xmlns:p="http://schemas.openxmlformats.org/presentationml/2006/main">
  <p:tag name="THINKCELLSHAPEDONOTDELETE" val="t.PmCBIN0S2.XP09RHDSCVw"/>
</p:tagLst>
</file>

<file path=ppt/tags/tag1282.xml><?xml version="1.0" encoding="utf-8"?>
<p:tagLst xmlns:a="http://schemas.openxmlformats.org/drawingml/2006/main" xmlns:r="http://schemas.openxmlformats.org/officeDocument/2006/relationships" xmlns:p="http://schemas.openxmlformats.org/presentationml/2006/main">
  <p:tag name="THINKCELLSHAPEDONOTDELETE" val="tvpdAI6PgQWKgacA5d0TsPQ"/>
</p:tagLst>
</file>

<file path=ppt/tags/tag1283.xml><?xml version="1.0" encoding="utf-8"?>
<p:tagLst xmlns:a="http://schemas.openxmlformats.org/drawingml/2006/main" xmlns:r="http://schemas.openxmlformats.org/officeDocument/2006/relationships" xmlns:p="http://schemas.openxmlformats.org/presentationml/2006/main">
  <p:tag name="THINKCELLSHAPEDONOTDELETE" val="pXxW77R2Mp0eavYNqOSpU7g"/>
</p:tagLst>
</file>

<file path=ppt/tags/tag1284.xml><?xml version="1.0" encoding="utf-8"?>
<p:tagLst xmlns:a="http://schemas.openxmlformats.org/drawingml/2006/main" xmlns:r="http://schemas.openxmlformats.org/officeDocument/2006/relationships" xmlns:p="http://schemas.openxmlformats.org/presentationml/2006/main">
  <p:tag name="THINKCELLSHAPEDONOTDELETE" val="pbZPEy4YQ9ESKJxRUs3hiJg"/>
</p:tagLst>
</file>

<file path=ppt/tags/tag1285.xml><?xml version="1.0" encoding="utf-8"?>
<p:tagLst xmlns:a="http://schemas.openxmlformats.org/drawingml/2006/main" xmlns:r="http://schemas.openxmlformats.org/officeDocument/2006/relationships" xmlns:p="http://schemas.openxmlformats.org/presentationml/2006/main">
  <p:tag name="THINKCELLSHAPEDONOTDELETE" val="pFOXCf_oczk.ZgAbalFZbZw"/>
</p:tagLst>
</file>

<file path=ppt/tags/tag1286.xml><?xml version="1.0" encoding="utf-8"?>
<p:tagLst xmlns:a="http://schemas.openxmlformats.org/drawingml/2006/main" xmlns:r="http://schemas.openxmlformats.org/officeDocument/2006/relationships" xmlns:p="http://schemas.openxmlformats.org/presentationml/2006/main">
  <p:tag name="THINKCELLSHAPEDONOTDELETE" val="tKg7H0KCNoEKcEmDw45Xt7w"/>
</p:tagLst>
</file>

<file path=ppt/tags/tag1287.xml><?xml version="1.0" encoding="utf-8"?>
<p:tagLst xmlns:a="http://schemas.openxmlformats.org/drawingml/2006/main" xmlns:r="http://schemas.openxmlformats.org/officeDocument/2006/relationships" xmlns:p="http://schemas.openxmlformats.org/presentationml/2006/main">
  <p:tag name="THINKCELLSHAPEDONOTDELETE" val="pqZaoOdjghEaaYiOFV8W60g"/>
</p:tagLst>
</file>

<file path=ppt/tags/tag1288.xml><?xml version="1.0" encoding="utf-8"?>
<p:tagLst xmlns:a="http://schemas.openxmlformats.org/drawingml/2006/main" xmlns:r="http://schemas.openxmlformats.org/officeDocument/2006/relationships" xmlns:p="http://schemas.openxmlformats.org/presentationml/2006/main">
  <p:tag name="THINKCELLSHAPEDONOTDELETE" val="pCvx7cA1R1kKM3SB7AT.mDg"/>
</p:tagLst>
</file>

<file path=ppt/tags/tag1289.xml><?xml version="1.0" encoding="utf-8"?>
<p:tagLst xmlns:a="http://schemas.openxmlformats.org/drawingml/2006/main" xmlns:r="http://schemas.openxmlformats.org/officeDocument/2006/relationships" xmlns:p="http://schemas.openxmlformats.org/presentationml/2006/main">
  <p:tag name="THINKCELLSHAPEDONOTDELETE" val="pUVK4zBj8sUqeqEywJTCqHA"/>
</p:tagLst>
</file>

<file path=ppt/tags/tag12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290.xml><?xml version="1.0" encoding="utf-8"?>
<p:tagLst xmlns:a="http://schemas.openxmlformats.org/drawingml/2006/main" xmlns:r="http://schemas.openxmlformats.org/officeDocument/2006/relationships" xmlns:p="http://schemas.openxmlformats.org/presentationml/2006/main">
  <p:tag name="THINKCELLSHAPEDONOTDELETE" val="pUVK4zBj8sUqeqEywJTCqHA"/>
</p:tagLst>
</file>

<file path=ppt/tags/tag1291.xml><?xml version="1.0" encoding="utf-8"?>
<p:tagLst xmlns:a="http://schemas.openxmlformats.org/drawingml/2006/main" xmlns:r="http://schemas.openxmlformats.org/officeDocument/2006/relationships" xmlns:p="http://schemas.openxmlformats.org/presentationml/2006/main">
  <p:tag name="THINKCELLSHAPEDONOTDELETE" val="p9ndHCRBuuUOEAtOPJT32qQ"/>
</p:tagLst>
</file>

<file path=ppt/tags/tag1292.xml><?xml version="1.0" encoding="utf-8"?>
<p:tagLst xmlns:a="http://schemas.openxmlformats.org/drawingml/2006/main" xmlns:r="http://schemas.openxmlformats.org/officeDocument/2006/relationships" xmlns:p="http://schemas.openxmlformats.org/presentationml/2006/main">
  <p:tag name="THINKCELLSHAPEDONOTDELETE" val="pY8kL_neoRU6CSuG27nuNPg"/>
</p:tagLst>
</file>

<file path=ppt/tags/tag1293.xml><?xml version="1.0" encoding="utf-8"?>
<p:tagLst xmlns:a="http://schemas.openxmlformats.org/drawingml/2006/main" xmlns:r="http://schemas.openxmlformats.org/officeDocument/2006/relationships" xmlns:p="http://schemas.openxmlformats.org/presentationml/2006/main">
  <p:tag name="THINKCELLSHAPEDONOTDELETE" val="p1i0j_SUfekytLfzDJN3J9w"/>
</p:tagLst>
</file>

<file path=ppt/tags/tag1294.xml><?xml version="1.0" encoding="utf-8"?>
<p:tagLst xmlns:a="http://schemas.openxmlformats.org/drawingml/2006/main" xmlns:r="http://schemas.openxmlformats.org/officeDocument/2006/relationships" xmlns:p="http://schemas.openxmlformats.org/presentationml/2006/main">
  <p:tag name="THINKCELLSHAPEDONOTDELETE" val="tKg7H0KCNoEKcEmDw45Xt7w"/>
</p:tagLst>
</file>

<file path=ppt/tags/tag1295.xml><?xml version="1.0" encoding="utf-8"?>
<p:tagLst xmlns:a="http://schemas.openxmlformats.org/drawingml/2006/main" xmlns:r="http://schemas.openxmlformats.org/officeDocument/2006/relationships" xmlns:p="http://schemas.openxmlformats.org/presentationml/2006/main">
  <p:tag name="THINKCELLSHAPEDONOTDELETE" val="pqZaoOdjghEaaYiOFV8W60g"/>
</p:tagLst>
</file>

<file path=ppt/tags/tag1296.xml><?xml version="1.0" encoding="utf-8"?>
<p:tagLst xmlns:a="http://schemas.openxmlformats.org/drawingml/2006/main" xmlns:r="http://schemas.openxmlformats.org/officeDocument/2006/relationships" xmlns:p="http://schemas.openxmlformats.org/presentationml/2006/main">
  <p:tag name="THINKCELLSHAPEDONOTDELETE" val="pCvx7cA1R1kKM3SB7AT.mDg"/>
</p:tagLst>
</file>

<file path=ppt/tags/tag1297.xml><?xml version="1.0" encoding="utf-8"?>
<p:tagLst xmlns:a="http://schemas.openxmlformats.org/drawingml/2006/main" xmlns:r="http://schemas.openxmlformats.org/officeDocument/2006/relationships" xmlns:p="http://schemas.openxmlformats.org/presentationml/2006/main">
  <p:tag name="THINKCELLSHAPEDONOTDELETE" val="pUVK4zBj8sUqeqEywJTCqHA"/>
</p:tagLst>
</file>

<file path=ppt/tags/tag1298.xml><?xml version="1.0" encoding="utf-8"?>
<p:tagLst xmlns:a="http://schemas.openxmlformats.org/drawingml/2006/main" xmlns:r="http://schemas.openxmlformats.org/officeDocument/2006/relationships" xmlns:p="http://schemas.openxmlformats.org/presentationml/2006/main">
  <p:tag name="THINKCELLSHAPEDONOTDELETE" val="pUVK4zBj8sUqeqEywJTCqHA"/>
</p:tagLst>
</file>

<file path=ppt/tags/tag1299.xml><?xml version="1.0" encoding="utf-8"?>
<p:tagLst xmlns:a="http://schemas.openxmlformats.org/drawingml/2006/main" xmlns:r="http://schemas.openxmlformats.org/officeDocument/2006/relationships" xmlns:p="http://schemas.openxmlformats.org/presentationml/2006/main">
  <p:tag name="THINKCELLSHAPEDONOTDELETE" val="p9ndHCRBuuUOEAtOPJT32qQ"/>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300.xml><?xml version="1.0" encoding="utf-8"?>
<p:tagLst xmlns:a="http://schemas.openxmlformats.org/drawingml/2006/main" xmlns:r="http://schemas.openxmlformats.org/officeDocument/2006/relationships" xmlns:p="http://schemas.openxmlformats.org/presentationml/2006/main">
  <p:tag name="THINKCELLSHAPEDONOTDELETE" val="pY8kL_neoRU6CSuG27nuNPg"/>
</p:tagLst>
</file>

<file path=ppt/tags/tag1301.xml><?xml version="1.0" encoding="utf-8"?>
<p:tagLst xmlns:a="http://schemas.openxmlformats.org/drawingml/2006/main" xmlns:r="http://schemas.openxmlformats.org/officeDocument/2006/relationships" xmlns:p="http://schemas.openxmlformats.org/presentationml/2006/main">
  <p:tag name="THINKCELLSHAPEDONOTDELETE" val="pCvx7cA1R1kKM3SB7AT.mDg"/>
</p:tagLst>
</file>

<file path=ppt/tags/tag1302.xml><?xml version="1.0" encoding="utf-8"?>
<p:tagLst xmlns:a="http://schemas.openxmlformats.org/drawingml/2006/main" xmlns:r="http://schemas.openxmlformats.org/officeDocument/2006/relationships" xmlns:p="http://schemas.openxmlformats.org/presentationml/2006/main">
  <p:tag name="THINKCELLSHAPEDONOTDELETE" val="p1i0j_SUfekytLfzDJN3J9w"/>
</p:tagLst>
</file>

<file path=ppt/tags/tag1303.xml><?xml version="1.0" encoding="utf-8"?>
<p:tagLst xmlns:a="http://schemas.openxmlformats.org/drawingml/2006/main" xmlns:r="http://schemas.openxmlformats.org/officeDocument/2006/relationships" xmlns:p="http://schemas.openxmlformats.org/presentationml/2006/main">
  <p:tag name="THINKCELLSHAPEDONOTDELETE" val="tKg7H0KCNoEKcEmDw45Xt7w"/>
</p:tagLst>
</file>

<file path=ppt/tags/tag1304.xml><?xml version="1.0" encoding="utf-8"?>
<p:tagLst xmlns:a="http://schemas.openxmlformats.org/drawingml/2006/main" xmlns:r="http://schemas.openxmlformats.org/officeDocument/2006/relationships" xmlns:p="http://schemas.openxmlformats.org/presentationml/2006/main">
  <p:tag name="THINKCELLSHAPEDONOTDELETE" val="pqZaoOdjghEaaYiOFV8W60g"/>
</p:tagLst>
</file>

<file path=ppt/tags/tag1305.xml><?xml version="1.0" encoding="utf-8"?>
<p:tagLst xmlns:a="http://schemas.openxmlformats.org/drawingml/2006/main" xmlns:r="http://schemas.openxmlformats.org/officeDocument/2006/relationships" xmlns:p="http://schemas.openxmlformats.org/presentationml/2006/main">
  <p:tag name="THINKCELLSHAPEDONOTDELETE" val="pCvx7cA1R1kKM3SB7AT.mDg"/>
</p:tagLst>
</file>

<file path=ppt/tags/tag1306.xml><?xml version="1.0" encoding="utf-8"?>
<p:tagLst xmlns:a="http://schemas.openxmlformats.org/drawingml/2006/main" xmlns:r="http://schemas.openxmlformats.org/officeDocument/2006/relationships" xmlns:p="http://schemas.openxmlformats.org/presentationml/2006/main">
  <p:tag name="THINKCELLSHAPEDONOTDELETE" val="pUVK4zBj8sUqeqEywJTCqHA"/>
</p:tagLst>
</file>

<file path=ppt/tags/tag1307.xml><?xml version="1.0" encoding="utf-8"?>
<p:tagLst xmlns:a="http://schemas.openxmlformats.org/drawingml/2006/main" xmlns:r="http://schemas.openxmlformats.org/officeDocument/2006/relationships" xmlns:p="http://schemas.openxmlformats.org/presentationml/2006/main">
  <p:tag name="THINKCELLSHAPEDONOTDELETE" val="pUVK4zBj8sUqeqEywJTCqHA"/>
</p:tagLst>
</file>

<file path=ppt/tags/tag1308.xml><?xml version="1.0" encoding="utf-8"?>
<p:tagLst xmlns:a="http://schemas.openxmlformats.org/drawingml/2006/main" xmlns:r="http://schemas.openxmlformats.org/officeDocument/2006/relationships" xmlns:p="http://schemas.openxmlformats.org/presentationml/2006/main">
  <p:tag name="THINKCELLSHAPEDONOTDELETE" val="p9ndHCRBuuUOEAtOPJT32qQ"/>
</p:tagLst>
</file>

<file path=ppt/tags/tag1309.xml><?xml version="1.0" encoding="utf-8"?>
<p:tagLst xmlns:a="http://schemas.openxmlformats.org/drawingml/2006/main" xmlns:r="http://schemas.openxmlformats.org/officeDocument/2006/relationships" xmlns:p="http://schemas.openxmlformats.org/presentationml/2006/main">
  <p:tag name="THINKCELLSHAPEDONOTDELETE" val="pY8kL_neoRU6CSuG27nuNPg"/>
</p:tagLst>
</file>

<file path=ppt/tags/tag13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310.xml><?xml version="1.0" encoding="utf-8"?>
<p:tagLst xmlns:a="http://schemas.openxmlformats.org/drawingml/2006/main" xmlns:r="http://schemas.openxmlformats.org/officeDocument/2006/relationships" xmlns:p="http://schemas.openxmlformats.org/presentationml/2006/main">
  <p:tag name="THINKCELLSHAPEDONOTDELETE" val="p1i0j_SUfekytLfzDJN3J9w"/>
</p:tagLst>
</file>

<file path=ppt/tags/tag1311.xml><?xml version="1.0" encoding="utf-8"?>
<p:tagLst xmlns:a="http://schemas.openxmlformats.org/drawingml/2006/main" xmlns:r="http://schemas.openxmlformats.org/officeDocument/2006/relationships" xmlns:p="http://schemas.openxmlformats.org/presentationml/2006/main">
  <p:tag name="THINKCELLSHAPEDONOTDELETE" val="tKg7H0KCNoEKcEmDw45Xt7w"/>
</p:tagLst>
</file>

<file path=ppt/tags/tag1312.xml><?xml version="1.0" encoding="utf-8"?>
<p:tagLst xmlns:a="http://schemas.openxmlformats.org/drawingml/2006/main" xmlns:r="http://schemas.openxmlformats.org/officeDocument/2006/relationships" xmlns:p="http://schemas.openxmlformats.org/presentationml/2006/main">
  <p:tag name="THINKCELLSHAPEDONOTDELETE" val="pqZaoOdjghEaaYiOFV8W60g"/>
</p:tagLst>
</file>

<file path=ppt/tags/tag1313.xml><?xml version="1.0" encoding="utf-8"?>
<p:tagLst xmlns:a="http://schemas.openxmlformats.org/drawingml/2006/main" xmlns:r="http://schemas.openxmlformats.org/officeDocument/2006/relationships" xmlns:p="http://schemas.openxmlformats.org/presentationml/2006/main">
  <p:tag name="THINKCELLSHAPEDONOTDELETE" val="pCvx7cA1R1kKM3SB7AT.mDg"/>
</p:tagLst>
</file>

<file path=ppt/tags/tag1314.xml><?xml version="1.0" encoding="utf-8"?>
<p:tagLst xmlns:a="http://schemas.openxmlformats.org/drawingml/2006/main" xmlns:r="http://schemas.openxmlformats.org/officeDocument/2006/relationships" xmlns:p="http://schemas.openxmlformats.org/presentationml/2006/main">
  <p:tag name="THINKCELLSHAPEDONOTDELETE" val="pUVK4zBj8sUqeqEywJTCqHA"/>
</p:tagLst>
</file>

<file path=ppt/tags/tag1315.xml><?xml version="1.0" encoding="utf-8"?>
<p:tagLst xmlns:a="http://schemas.openxmlformats.org/drawingml/2006/main" xmlns:r="http://schemas.openxmlformats.org/officeDocument/2006/relationships" xmlns:p="http://schemas.openxmlformats.org/presentationml/2006/main">
  <p:tag name="THINKCELLSHAPEDONOTDELETE" val="pUVK4zBj8sUqeqEywJTCqHA"/>
</p:tagLst>
</file>

<file path=ppt/tags/tag1316.xml><?xml version="1.0" encoding="utf-8"?>
<p:tagLst xmlns:a="http://schemas.openxmlformats.org/drawingml/2006/main" xmlns:r="http://schemas.openxmlformats.org/officeDocument/2006/relationships" xmlns:p="http://schemas.openxmlformats.org/presentationml/2006/main">
  <p:tag name="THINKCELLSHAPEDONOTDELETE" val="p9ndHCRBuuUOEAtOPJT32qQ"/>
</p:tagLst>
</file>

<file path=ppt/tags/tag1317.xml><?xml version="1.0" encoding="utf-8"?>
<p:tagLst xmlns:a="http://schemas.openxmlformats.org/drawingml/2006/main" xmlns:r="http://schemas.openxmlformats.org/officeDocument/2006/relationships" xmlns:p="http://schemas.openxmlformats.org/presentationml/2006/main">
  <p:tag name="THINKCELLSHAPEDONOTDELETE" val="pY8kL_neoRU6CSuG27nuNPg"/>
</p:tagLst>
</file>

<file path=ppt/tags/tag1318.xml><?xml version="1.0" encoding="utf-8"?>
<p:tagLst xmlns:a="http://schemas.openxmlformats.org/drawingml/2006/main" xmlns:r="http://schemas.openxmlformats.org/officeDocument/2006/relationships" xmlns:p="http://schemas.openxmlformats.org/presentationml/2006/main">
  <p:tag name="THINKCELLSHAPEDONOTDELETE" val="p1i0j_SUfekytLfzDJN3J9w"/>
</p:tagLst>
</file>

<file path=ppt/tags/tag1319.xml><?xml version="1.0" encoding="utf-8"?>
<p:tagLst xmlns:a="http://schemas.openxmlformats.org/drawingml/2006/main" xmlns:r="http://schemas.openxmlformats.org/officeDocument/2006/relationships" xmlns:p="http://schemas.openxmlformats.org/presentationml/2006/main">
  <p:tag name="THINKCELLSHAPEDONOTDELETE" val="tKg7H0KCNoEKcEmDw45Xt7w"/>
</p:tagLst>
</file>

<file path=ppt/tags/tag13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320.xml><?xml version="1.0" encoding="utf-8"?>
<p:tagLst xmlns:a="http://schemas.openxmlformats.org/drawingml/2006/main" xmlns:r="http://schemas.openxmlformats.org/officeDocument/2006/relationships" xmlns:p="http://schemas.openxmlformats.org/presentationml/2006/main">
  <p:tag name="THINKCELLSHAPEDONOTDELETE" val="pqZaoOdjghEaaYiOFV8W60g"/>
</p:tagLst>
</file>

<file path=ppt/tags/tag1321.xml><?xml version="1.0" encoding="utf-8"?>
<p:tagLst xmlns:a="http://schemas.openxmlformats.org/drawingml/2006/main" xmlns:r="http://schemas.openxmlformats.org/officeDocument/2006/relationships" xmlns:p="http://schemas.openxmlformats.org/presentationml/2006/main">
  <p:tag name="THINKCELLSHAPEDONOTDELETE" val="pCvx7cA1R1kKM3SB7AT.mDg"/>
</p:tagLst>
</file>

<file path=ppt/tags/tag1322.xml><?xml version="1.0" encoding="utf-8"?>
<p:tagLst xmlns:a="http://schemas.openxmlformats.org/drawingml/2006/main" xmlns:r="http://schemas.openxmlformats.org/officeDocument/2006/relationships" xmlns:p="http://schemas.openxmlformats.org/presentationml/2006/main">
  <p:tag name="THINKCELLSHAPEDONOTDELETE" val="pUVK4zBj8sUqeqEywJTCqHA"/>
</p:tagLst>
</file>

<file path=ppt/tags/tag1323.xml><?xml version="1.0" encoding="utf-8"?>
<p:tagLst xmlns:a="http://schemas.openxmlformats.org/drawingml/2006/main" xmlns:r="http://schemas.openxmlformats.org/officeDocument/2006/relationships" xmlns:p="http://schemas.openxmlformats.org/presentationml/2006/main">
  <p:tag name="THINKCELLSHAPEDONOTDELETE" val="p9ndHCRBuuUOEAtOPJT32qQ"/>
</p:tagLst>
</file>

<file path=ppt/tags/tag1324.xml><?xml version="1.0" encoding="utf-8"?>
<p:tagLst xmlns:a="http://schemas.openxmlformats.org/drawingml/2006/main" xmlns:r="http://schemas.openxmlformats.org/officeDocument/2006/relationships" xmlns:p="http://schemas.openxmlformats.org/presentationml/2006/main">
  <p:tag name="THINKCELLSHAPEDONOTDELETE" val="pY8kL_neoRU6CSuG27nuNPg"/>
</p:tagLst>
</file>

<file path=ppt/tags/tag1325.xml><?xml version="1.0" encoding="utf-8"?>
<p:tagLst xmlns:a="http://schemas.openxmlformats.org/drawingml/2006/main" xmlns:r="http://schemas.openxmlformats.org/officeDocument/2006/relationships" xmlns:p="http://schemas.openxmlformats.org/presentationml/2006/main">
  <p:tag name="THINKCELLSHAPEDONOTDELETE" val="pUVK4zBj8sUqeqEywJTCqHA"/>
</p:tagLst>
</file>

<file path=ppt/tags/tag1326.xml><?xml version="1.0" encoding="utf-8"?>
<p:tagLst xmlns:a="http://schemas.openxmlformats.org/drawingml/2006/main" xmlns:r="http://schemas.openxmlformats.org/officeDocument/2006/relationships" xmlns:p="http://schemas.openxmlformats.org/presentationml/2006/main">
  <p:tag name="THINKCELLSHAPEDONOTDELETE" val="p1i0j_SUfekytLfzDJN3J9w"/>
</p:tagLst>
</file>

<file path=ppt/tags/tag1327.xml><?xml version="1.0" encoding="utf-8"?>
<p:tagLst xmlns:a="http://schemas.openxmlformats.org/drawingml/2006/main" xmlns:r="http://schemas.openxmlformats.org/officeDocument/2006/relationships" xmlns:p="http://schemas.openxmlformats.org/presentationml/2006/main">
  <p:tag name="THINKCELLSHAPEDONOTDELETE" val="tKg7H0KCNoEKcEmDw45Xt7w"/>
</p:tagLst>
</file>

<file path=ppt/tags/tag1328.xml><?xml version="1.0" encoding="utf-8"?>
<p:tagLst xmlns:a="http://schemas.openxmlformats.org/drawingml/2006/main" xmlns:r="http://schemas.openxmlformats.org/officeDocument/2006/relationships" xmlns:p="http://schemas.openxmlformats.org/presentationml/2006/main">
  <p:tag name="THINKCELLSHAPEDONOTDELETE" val="pqZaoOdjghEaaYiOFV8W60g"/>
</p:tagLst>
</file>

<file path=ppt/tags/tag1329.xml><?xml version="1.0" encoding="utf-8"?>
<p:tagLst xmlns:a="http://schemas.openxmlformats.org/drawingml/2006/main" xmlns:r="http://schemas.openxmlformats.org/officeDocument/2006/relationships" xmlns:p="http://schemas.openxmlformats.org/presentationml/2006/main">
  <p:tag name="THINKCELLSHAPEDONOTDELETE" val="pCvx7cA1R1kKM3SB7AT.mD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K.sxoxGQUUS_g0pNYICXtw"/>
</p:tagLst>
</file>

<file path=ppt/tags/tag1330.xml><?xml version="1.0" encoding="utf-8"?>
<p:tagLst xmlns:a="http://schemas.openxmlformats.org/drawingml/2006/main" xmlns:r="http://schemas.openxmlformats.org/officeDocument/2006/relationships" xmlns:p="http://schemas.openxmlformats.org/presentationml/2006/main">
  <p:tag name="THINKCELLSHAPEDONOTDELETE" val="pUVK4zBj8sUqeqEywJTCqHA"/>
</p:tagLst>
</file>

<file path=ppt/tags/tag1331.xml><?xml version="1.0" encoding="utf-8"?>
<p:tagLst xmlns:a="http://schemas.openxmlformats.org/drawingml/2006/main" xmlns:r="http://schemas.openxmlformats.org/officeDocument/2006/relationships" xmlns:p="http://schemas.openxmlformats.org/presentationml/2006/main">
  <p:tag name="THINKCELLSHAPEDONOTDELETE" val="p9ndHCRBuuUOEAtOPJT32qQ"/>
</p:tagLst>
</file>

<file path=ppt/tags/tag1332.xml><?xml version="1.0" encoding="utf-8"?>
<p:tagLst xmlns:a="http://schemas.openxmlformats.org/drawingml/2006/main" xmlns:r="http://schemas.openxmlformats.org/officeDocument/2006/relationships" xmlns:p="http://schemas.openxmlformats.org/presentationml/2006/main">
  <p:tag name="THINKCELLSHAPEDONOTDELETE" val="pY8kL_neoRU6CSuG27nuNPg"/>
</p:tagLst>
</file>

<file path=ppt/tags/tag1333.xml><?xml version="1.0" encoding="utf-8"?>
<p:tagLst xmlns:a="http://schemas.openxmlformats.org/drawingml/2006/main" xmlns:r="http://schemas.openxmlformats.org/officeDocument/2006/relationships" xmlns:p="http://schemas.openxmlformats.org/presentationml/2006/main">
  <p:tag name="THINKCELLSHAPEDONOTDELETE" val="pUVK4zBj8sUqeqEywJTCqHA"/>
</p:tagLst>
</file>

<file path=ppt/tags/tag1334.xml><?xml version="1.0" encoding="utf-8"?>
<p:tagLst xmlns:a="http://schemas.openxmlformats.org/drawingml/2006/main" xmlns:r="http://schemas.openxmlformats.org/officeDocument/2006/relationships" xmlns:p="http://schemas.openxmlformats.org/presentationml/2006/main">
  <p:tag name="THINKCELLSHAPEDONOTDELETE" val="p1i0j_SUfekytLfzDJN3J9w"/>
</p:tagLst>
</file>

<file path=ppt/tags/tag1335.xml><?xml version="1.0" encoding="utf-8"?>
<p:tagLst xmlns:a="http://schemas.openxmlformats.org/drawingml/2006/main" xmlns:r="http://schemas.openxmlformats.org/officeDocument/2006/relationships" xmlns:p="http://schemas.openxmlformats.org/presentationml/2006/main">
  <p:tag name="THINKCELLSHAPEDONOTDELETE" val="tKg7H0KCNoEKcEmDw45Xt7w"/>
</p:tagLst>
</file>

<file path=ppt/tags/tag1336.xml><?xml version="1.0" encoding="utf-8"?>
<p:tagLst xmlns:a="http://schemas.openxmlformats.org/drawingml/2006/main" xmlns:r="http://schemas.openxmlformats.org/officeDocument/2006/relationships" xmlns:p="http://schemas.openxmlformats.org/presentationml/2006/main">
  <p:tag name="THINKCELLSHAPEDONOTDELETE" val="pqZaoOdjghEaaYiOFV8W60g"/>
</p:tagLst>
</file>

<file path=ppt/tags/tag1337.xml><?xml version="1.0" encoding="utf-8"?>
<p:tagLst xmlns:a="http://schemas.openxmlformats.org/drawingml/2006/main" xmlns:r="http://schemas.openxmlformats.org/officeDocument/2006/relationships" xmlns:p="http://schemas.openxmlformats.org/presentationml/2006/main">
  <p:tag name="THINKCELLSHAPEDONOTDELETE" val="pCvx7cA1R1kKM3SB7AT.mDg"/>
</p:tagLst>
</file>

<file path=ppt/tags/tag1338.xml><?xml version="1.0" encoding="utf-8"?>
<p:tagLst xmlns:a="http://schemas.openxmlformats.org/drawingml/2006/main" xmlns:r="http://schemas.openxmlformats.org/officeDocument/2006/relationships" xmlns:p="http://schemas.openxmlformats.org/presentationml/2006/main">
  <p:tag name="THINKCELLSHAPEDONOTDELETE" val="pUVK4zBj8sUqeqEywJTCqHA"/>
</p:tagLst>
</file>

<file path=ppt/tags/tag1339.xml><?xml version="1.0" encoding="utf-8"?>
<p:tagLst xmlns:a="http://schemas.openxmlformats.org/drawingml/2006/main" xmlns:r="http://schemas.openxmlformats.org/officeDocument/2006/relationships" xmlns:p="http://schemas.openxmlformats.org/presentationml/2006/main">
  <p:tag name="THINKCELLSHAPEDONOTDELETE" val="p9ndHCRBuuUOEAtOPJT32qQ"/>
</p:tagLst>
</file>

<file path=ppt/tags/tag134.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1340.xml><?xml version="1.0" encoding="utf-8"?>
<p:tagLst xmlns:a="http://schemas.openxmlformats.org/drawingml/2006/main" xmlns:r="http://schemas.openxmlformats.org/officeDocument/2006/relationships" xmlns:p="http://schemas.openxmlformats.org/presentationml/2006/main">
  <p:tag name="THINKCELLSHAPEDONOTDELETE" val="pY8kL_neoRU6CSuG27nuNPg"/>
</p:tagLst>
</file>

<file path=ppt/tags/tag1341.xml><?xml version="1.0" encoding="utf-8"?>
<p:tagLst xmlns:a="http://schemas.openxmlformats.org/drawingml/2006/main" xmlns:r="http://schemas.openxmlformats.org/officeDocument/2006/relationships" xmlns:p="http://schemas.openxmlformats.org/presentationml/2006/main">
  <p:tag name="THINKCELLSHAPEDONOTDELETE" val="pUVK4zBj8sUqeqEywJTCqHA"/>
</p:tagLst>
</file>

<file path=ppt/tags/tag1342.xml><?xml version="1.0" encoding="utf-8"?>
<p:tagLst xmlns:a="http://schemas.openxmlformats.org/drawingml/2006/main" xmlns:r="http://schemas.openxmlformats.org/officeDocument/2006/relationships" xmlns:p="http://schemas.openxmlformats.org/presentationml/2006/main">
  <p:tag name="THINKCELLSHAPEDONOTDELETE" val="p1i0j_SUfekytLfzDJN3J9w"/>
</p:tagLst>
</file>

<file path=ppt/tags/tag1343.xml><?xml version="1.0" encoding="utf-8"?>
<p:tagLst xmlns:a="http://schemas.openxmlformats.org/drawingml/2006/main" xmlns:r="http://schemas.openxmlformats.org/officeDocument/2006/relationships" xmlns:p="http://schemas.openxmlformats.org/presentationml/2006/main">
  <p:tag name="THINKCELLSHAPEDONOTDELETE" val="tKg7H0KCNoEKcEmDw45Xt7w"/>
</p:tagLst>
</file>

<file path=ppt/tags/tag1344.xml><?xml version="1.0" encoding="utf-8"?>
<p:tagLst xmlns:a="http://schemas.openxmlformats.org/drawingml/2006/main" xmlns:r="http://schemas.openxmlformats.org/officeDocument/2006/relationships" xmlns:p="http://schemas.openxmlformats.org/presentationml/2006/main">
  <p:tag name="THINKCELLSHAPEDONOTDELETE" val="pqZaoOdjghEaaYiOFV8W60g"/>
</p:tagLst>
</file>

<file path=ppt/tags/tag1345.xml><?xml version="1.0" encoding="utf-8"?>
<p:tagLst xmlns:a="http://schemas.openxmlformats.org/drawingml/2006/main" xmlns:r="http://schemas.openxmlformats.org/officeDocument/2006/relationships" xmlns:p="http://schemas.openxmlformats.org/presentationml/2006/main">
  <p:tag name="THINKCELLSHAPEDONOTDELETE" val="pCvx7cA1R1kKM3SB7AT.mDg"/>
</p:tagLst>
</file>

<file path=ppt/tags/tag1346.xml><?xml version="1.0" encoding="utf-8"?>
<p:tagLst xmlns:a="http://schemas.openxmlformats.org/drawingml/2006/main" xmlns:r="http://schemas.openxmlformats.org/officeDocument/2006/relationships" xmlns:p="http://schemas.openxmlformats.org/presentationml/2006/main">
  <p:tag name="THINKCELLSHAPEDONOTDELETE" val="pUVK4zBj8sUqeqEywJTCqHA"/>
</p:tagLst>
</file>

<file path=ppt/tags/tag1347.xml><?xml version="1.0" encoding="utf-8"?>
<p:tagLst xmlns:a="http://schemas.openxmlformats.org/drawingml/2006/main" xmlns:r="http://schemas.openxmlformats.org/officeDocument/2006/relationships" xmlns:p="http://schemas.openxmlformats.org/presentationml/2006/main">
  <p:tag name="THINKCELLSHAPEDONOTDELETE" val="p9ndHCRBuuUOEAtOPJT32qQ"/>
</p:tagLst>
</file>

<file path=ppt/tags/tag1348.xml><?xml version="1.0" encoding="utf-8"?>
<p:tagLst xmlns:a="http://schemas.openxmlformats.org/drawingml/2006/main" xmlns:r="http://schemas.openxmlformats.org/officeDocument/2006/relationships" xmlns:p="http://schemas.openxmlformats.org/presentationml/2006/main">
  <p:tag name="THINKCELLSHAPEDONOTDELETE" val="pY8kL_neoRU6CSuG27nuNPg"/>
</p:tagLst>
</file>

<file path=ppt/tags/tag1349.xml><?xml version="1.0" encoding="utf-8"?>
<p:tagLst xmlns:a="http://schemas.openxmlformats.org/drawingml/2006/main" xmlns:r="http://schemas.openxmlformats.org/officeDocument/2006/relationships" xmlns:p="http://schemas.openxmlformats.org/presentationml/2006/main">
  <p:tag name="THINKCELLSHAPEDONOTDELETE" val="pUVK4zBj8sUqeqEywJTCqHA"/>
</p:tagLst>
</file>

<file path=ppt/tags/tag135.xml><?xml version="1.0" encoding="utf-8"?>
<p:tagLst xmlns:a="http://schemas.openxmlformats.org/drawingml/2006/main" xmlns:r="http://schemas.openxmlformats.org/officeDocument/2006/relationships" xmlns:p="http://schemas.openxmlformats.org/presentationml/2006/main">
  <p:tag name="NAME" val="Moon"/>
</p:tagLst>
</file>

<file path=ppt/tags/tag1350.xml><?xml version="1.0" encoding="utf-8"?>
<p:tagLst xmlns:a="http://schemas.openxmlformats.org/drawingml/2006/main" xmlns:r="http://schemas.openxmlformats.org/officeDocument/2006/relationships" xmlns:p="http://schemas.openxmlformats.org/presentationml/2006/main">
  <p:tag name="THINKCELLSHAPEDONOTDELETE" val="p1i0j_SUfekytLfzDJN3J9w"/>
</p:tagLst>
</file>

<file path=ppt/tags/tag1351.xml><?xml version="1.0" encoding="utf-8"?>
<p:tagLst xmlns:a="http://schemas.openxmlformats.org/drawingml/2006/main" xmlns:r="http://schemas.openxmlformats.org/officeDocument/2006/relationships" xmlns:p="http://schemas.openxmlformats.org/presentationml/2006/main">
  <p:tag name="THINKCELLSHAPEDONOTDELETE" val="tKg7H0KCNoEKcEmDw45Xt7w"/>
</p:tagLst>
</file>

<file path=ppt/tags/tag1352.xml><?xml version="1.0" encoding="utf-8"?>
<p:tagLst xmlns:a="http://schemas.openxmlformats.org/drawingml/2006/main" xmlns:r="http://schemas.openxmlformats.org/officeDocument/2006/relationships" xmlns:p="http://schemas.openxmlformats.org/presentationml/2006/main">
  <p:tag name="THINKCELLSHAPEDONOTDELETE" val="pqZaoOdjghEaaYiOFV8W60g"/>
</p:tagLst>
</file>

<file path=ppt/tags/tag1353.xml><?xml version="1.0" encoding="utf-8"?>
<p:tagLst xmlns:a="http://schemas.openxmlformats.org/drawingml/2006/main" xmlns:r="http://schemas.openxmlformats.org/officeDocument/2006/relationships" xmlns:p="http://schemas.openxmlformats.org/presentationml/2006/main">
  <p:tag name="THINKCELLSHAPEDONOTDELETE" val="pCvx7cA1R1kKM3SB7AT.mDg"/>
</p:tagLst>
</file>

<file path=ppt/tags/tag1354.xml><?xml version="1.0" encoding="utf-8"?>
<p:tagLst xmlns:a="http://schemas.openxmlformats.org/drawingml/2006/main" xmlns:r="http://schemas.openxmlformats.org/officeDocument/2006/relationships" xmlns:p="http://schemas.openxmlformats.org/presentationml/2006/main">
  <p:tag name="THINKCELLSHAPEDONOTDELETE" val="pUVK4zBj8sUqeqEywJTCqHA"/>
</p:tagLst>
</file>

<file path=ppt/tags/tag1355.xml><?xml version="1.0" encoding="utf-8"?>
<p:tagLst xmlns:a="http://schemas.openxmlformats.org/drawingml/2006/main" xmlns:r="http://schemas.openxmlformats.org/officeDocument/2006/relationships" xmlns:p="http://schemas.openxmlformats.org/presentationml/2006/main">
  <p:tag name="THINKCELLSHAPEDONOTDELETE" val="pUVK4zBj8sUqeqEywJTCqHA"/>
</p:tagLst>
</file>

<file path=ppt/tags/tag1356.xml><?xml version="1.0" encoding="utf-8"?>
<p:tagLst xmlns:a="http://schemas.openxmlformats.org/drawingml/2006/main" xmlns:r="http://schemas.openxmlformats.org/officeDocument/2006/relationships" xmlns:p="http://schemas.openxmlformats.org/presentationml/2006/main">
  <p:tag name="THINKCELLSHAPEDONOTDELETE" val="p9ndHCRBuuUOEAtOPJT32qQ"/>
</p:tagLst>
</file>

<file path=ppt/tags/tag1357.xml><?xml version="1.0" encoding="utf-8"?>
<p:tagLst xmlns:a="http://schemas.openxmlformats.org/drawingml/2006/main" xmlns:r="http://schemas.openxmlformats.org/officeDocument/2006/relationships" xmlns:p="http://schemas.openxmlformats.org/presentationml/2006/main">
  <p:tag name="THINKCELLSHAPEDONOTDELETE" val="pY8kL_neoRU6CSuG27nuNPg"/>
</p:tagLst>
</file>

<file path=ppt/tags/tag1358.xml><?xml version="1.0" encoding="utf-8"?>
<p:tagLst xmlns:a="http://schemas.openxmlformats.org/drawingml/2006/main" xmlns:r="http://schemas.openxmlformats.org/officeDocument/2006/relationships" xmlns:p="http://schemas.openxmlformats.org/presentationml/2006/main">
  <p:tag name="THINKCELLSHAPEDONOTDELETE" val="pCvx7cA1R1kKM3SB7AT.mDg"/>
</p:tagLst>
</file>

<file path=ppt/tags/tag1359.xml><?xml version="1.0" encoding="utf-8"?>
<p:tagLst xmlns:a="http://schemas.openxmlformats.org/drawingml/2006/main" xmlns:r="http://schemas.openxmlformats.org/officeDocument/2006/relationships" xmlns:p="http://schemas.openxmlformats.org/presentationml/2006/main">
  <p:tag name="THINKCELLSHAPEDONOTDELETE" val="p1i0j_SUfekytLfzDJN3J9w"/>
</p:tagLst>
</file>

<file path=ppt/tags/tag136.xml><?xml version="1.0" encoding="utf-8"?>
<p:tagLst xmlns:a="http://schemas.openxmlformats.org/drawingml/2006/main" xmlns:r="http://schemas.openxmlformats.org/officeDocument/2006/relationships" xmlns:p="http://schemas.openxmlformats.org/presentationml/2006/main">
  <p:tag name="NAME" val="Moon"/>
</p:tagLst>
</file>

<file path=ppt/tags/tag1360.xml><?xml version="1.0" encoding="utf-8"?>
<p:tagLst xmlns:a="http://schemas.openxmlformats.org/drawingml/2006/main" xmlns:r="http://schemas.openxmlformats.org/officeDocument/2006/relationships" xmlns:p="http://schemas.openxmlformats.org/presentationml/2006/main">
  <p:tag name="THINKCELLSHAPEDONOTDELETE" val="tKg7H0KCNoEKcEmDw45Xt7w"/>
</p:tagLst>
</file>

<file path=ppt/tags/tag1361.xml><?xml version="1.0" encoding="utf-8"?>
<p:tagLst xmlns:a="http://schemas.openxmlformats.org/drawingml/2006/main" xmlns:r="http://schemas.openxmlformats.org/officeDocument/2006/relationships" xmlns:p="http://schemas.openxmlformats.org/presentationml/2006/main">
  <p:tag name="THINKCELLSHAPEDONOTDELETE" val="pqZaoOdjghEaaYiOFV8W60g"/>
</p:tagLst>
</file>

<file path=ppt/tags/tag1362.xml><?xml version="1.0" encoding="utf-8"?>
<p:tagLst xmlns:a="http://schemas.openxmlformats.org/drawingml/2006/main" xmlns:r="http://schemas.openxmlformats.org/officeDocument/2006/relationships" xmlns:p="http://schemas.openxmlformats.org/presentationml/2006/main">
  <p:tag name="THINKCELLSHAPEDONOTDELETE" val="pCvx7cA1R1kKM3SB7AT.mDg"/>
</p:tagLst>
</file>

<file path=ppt/tags/tag1363.xml><?xml version="1.0" encoding="utf-8"?>
<p:tagLst xmlns:a="http://schemas.openxmlformats.org/drawingml/2006/main" xmlns:r="http://schemas.openxmlformats.org/officeDocument/2006/relationships" xmlns:p="http://schemas.openxmlformats.org/presentationml/2006/main">
  <p:tag name="THINKCELLSHAPEDONOTDELETE" val="pUVK4zBj8sUqeqEywJTCqHA"/>
</p:tagLst>
</file>

<file path=ppt/tags/tag1364.xml><?xml version="1.0" encoding="utf-8"?>
<p:tagLst xmlns:a="http://schemas.openxmlformats.org/drawingml/2006/main" xmlns:r="http://schemas.openxmlformats.org/officeDocument/2006/relationships" xmlns:p="http://schemas.openxmlformats.org/presentationml/2006/main">
  <p:tag name="THINKCELLSHAPEDONOTDELETE" val="pUVK4zBj8sUqeqEywJTCqHA"/>
</p:tagLst>
</file>

<file path=ppt/tags/tag1365.xml><?xml version="1.0" encoding="utf-8"?>
<p:tagLst xmlns:a="http://schemas.openxmlformats.org/drawingml/2006/main" xmlns:r="http://schemas.openxmlformats.org/officeDocument/2006/relationships" xmlns:p="http://schemas.openxmlformats.org/presentationml/2006/main">
  <p:tag name="THINKCELLSHAPEDONOTDELETE" val="p9ndHCRBuuUOEAtOPJT32qQ"/>
</p:tagLst>
</file>

<file path=ppt/tags/tag1366.xml><?xml version="1.0" encoding="utf-8"?>
<p:tagLst xmlns:a="http://schemas.openxmlformats.org/drawingml/2006/main" xmlns:r="http://schemas.openxmlformats.org/officeDocument/2006/relationships" xmlns:p="http://schemas.openxmlformats.org/presentationml/2006/main">
  <p:tag name="THINKCELLSHAPEDONOTDELETE" val="pY8kL_neoRU6CSuG27nuNPg"/>
</p:tagLst>
</file>

<file path=ppt/tags/tag1367.xml><?xml version="1.0" encoding="utf-8"?>
<p:tagLst xmlns:a="http://schemas.openxmlformats.org/drawingml/2006/main" xmlns:r="http://schemas.openxmlformats.org/officeDocument/2006/relationships" xmlns:p="http://schemas.openxmlformats.org/presentationml/2006/main">
  <p:tag name="THINKCELLSHAPEDONOTDELETE" val="pCvx7cA1R1kKM3SB7AT.mDg"/>
</p:tagLst>
</file>

<file path=ppt/tags/tag1368.xml><?xml version="1.0" encoding="utf-8"?>
<p:tagLst xmlns:a="http://schemas.openxmlformats.org/drawingml/2006/main" xmlns:r="http://schemas.openxmlformats.org/officeDocument/2006/relationships" xmlns:p="http://schemas.openxmlformats.org/presentationml/2006/main">
  <p:tag name="THINKCELLSHAPEDONOTDELETE" val="p1i0j_SUfekytLfzDJN3J9w"/>
</p:tagLst>
</file>

<file path=ppt/tags/tag1369.xml><?xml version="1.0" encoding="utf-8"?>
<p:tagLst xmlns:a="http://schemas.openxmlformats.org/drawingml/2006/main" xmlns:r="http://schemas.openxmlformats.org/officeDocument/2006/relationships" xmlns:p="http://schemas.openxmlformats.org/presentationml/2006/main">
  <p:tag name="THINKCELLSHAPEDONOTDELETE" val="tKg7H0KCNoEKcEmDw45Xt7w"/>
</p:tagLst>
</file>

<file path=ppt/tags/tag137.xml><?xml version="1.0" encoding="utf-8"?>
<p:tagLst xmlns:a="http://schemas.openxmlformats.org/drawingml/2006/main" xmlns:r="http://schemas.openxmlformats.org/officeDocument/2006/relationships" xmlns:p="http://schemas.openxmlformats.org/presentationml/2006/main">
  <p:tag name="NAME" val="Moon"/>
</p:tagLst>
</file>

<file path=ppt/tags/tag1370.xml><?xml version="1.0" encoding="utf-8"?>
<p:tagLst xmlns:a="http://schemas.openxmlformats.org/drawingml/2006/main" xmlns:r="http://schemas.openxmlformats.org/officeDocument/2006/relationships" xmlns:p="http://schemas.openxmlformats.org/presentationml/2006/main">
  <p:tag name="THINKCELLSHAPEDONOTDELETE" val="pqZaoOdjghEaaYiOFV8W60g"/>
</p:tagLst>
</file>

<file path=ppt/tags/tag1371.xml><?xml version="1.0" encoding="utf-8"?>
<p:tagLst xmlns:a="http://schemas.openxmlformats.org/drawingml/2006/main" xmlns:r="http://schemas.openxmlformats.org/officeDocument/2006/relationships" xmlns:p="http://schemas.openxmlformats.org/presentationml/2006/main">
  <p:tag name="THINKCELLSHAPEDONOTDELETE" val="pCvx7cA1R1kKM3SB7AT.mDg"/>
</p:tagLst>
</file>

<file path=ppt/tags/tag1372.xml><?xml version="1.0" encoding="utf-8"?>
<p:tagLst xmlns:a="http://schemas.openxmlformats.org/drawingml/2006/main" xmlns:r="http://schemas.openxmlformats.org/officeDocument/2006/relationships" xmlns:p="http://schemas.openxmlformats.org/presentationml/2006/main">
  <p:tag name="THINKCELLSHAPEDONOTDELETE" val="pUVK4zBj8sUqeqEywJTCqHA"/>
</p:tagLst>
</file>

<file path=ppt/tags/tag1373.xml><?xml version="1.0" encoding="utf-8"?>
<p:tagLst xmlns:a="http://schemas.openxmlformats.org/drawingml/2006/main" xmlns:r="http://schemas.openxmlformats.org/officeDocument/2006/relationships" xmlns:p="http://schemas.openxmlformats.org/presentationml/2006/main">
  <p:tag name="THINKCELLSHAPEDONOTDELETE" val="pUVK4zBj8sUqeqEywJTCqHA"/>
</p:tagLst>
</file>

<file path=ppt/tags/tag1374.xml><?xml version="1.0" encoding="utf-8"?>
<p:tagLst xmlns:a="http://schemas.openxmlformats.org/drawingml/2006/main" xmlns:r="http://schemas.openxmlformats.org/officeDocument/2006/relationships" xmlns:p="http://schemas.openxmlformats.org/presentationml/2006/main">
  <p:tag name="THINKCELLSHAPEDONOTDELETE" val="p9ndHCRBuuUOEAtOPJT32qQ"/>
</p:tagLst>
</file>

<file path=ppt/tags/tag1375.xml><?xml version="1.0" encoding="utf-8"?>
<p:tagLst xmlns:a="http://schemas.openxmlformats.org/drawingml/2006/main" xmlns:r="http://schemas.openxmlformats.org/officeDocument/2006/relationships" xmlns:p="http://schemas.openxmlformats.org/presentationml/2006/main">
  <p:tag name="THINKCELLSHAPEDONOTDELETE" val="pY8kL_neoRU6CSuG27nuNPg"/>
</p:tagLst>
</file>

<file path=ppt/tags/tag1376.xml><?xml version="1.0" encoding="utf-8"?>
<p:tagLst xmlns:a="http://schemas.openxmlformats.org/drawingml/2006/main" xmlns:r="http://schemas.openxmlformats.org/officeDocument/2006/relationships" xmlns:p="http://schemas.openxmlformats.org/presentationml/2006/main">
  <p:tag name="THINKCELLSHAPEDONOTDELETE" val="pCvx7cA1R1kKM3SB7AT.mDg"/>
</p:tagLst>
</file>

<file path=ppt/tags/tag1377.xml><?xml version="1.0" encoding="utf-8"?>
<p:tagLst xmlns:a="http://schemas.openxmlformats.org/drawingml/2006/main" xmlns:r="http://schemas.openxmlformats.org/officeDocument/2006/relationships" xmlns:p="http://schemas.openxmlformats.org/presentationml/2006/main">
  <p:tag name="THINKCELLSHAPEDONOTDELETE" val="p1i0j_SUfekytLfzDJN3J9w"/>
</p:tagLst>
</file>

<file path=ppt/tags/tag1378.xml><?xml version="1.0" encoding="utf-8"?>
<p:tagLst xmlns:a="http://schemas.openxmlformats.org/drawingml/2006/main" xmlns:r="http://schemas.openxmlformats.org/officeDocument/2006/relationships" xmlns:p="http://schemas.openxmlformats.org/presentationml/2006/main">
  <p:tag name="THINKCELLSHAPEDONOTDELETE" val="tKg7H0KCNoEKcEmDw45Xt7w"/>
</p:tagLst>
</file>

<file path=ppt/tags/tag1379.xml><?xml version="1.0" encoding="utf-8"?>
<p:tagLst xmlns:a="http://schemas.openxmlformats.org/drawingml/2006/main" xmlns:r="http://schemas.openxmlformats.org/officeDocument/2006/relationships" xmlns:p="http://schemas.openxmlformats.org/presentationml/2006/main">
  <p:tag name="THINKCELLSHAPEDONOTDELETE" val="pqZaoOdjghEaaYiOFV8W60g"/>
</p:tagLst>
</file>

<file path=ppt/tags/tag138.xml><?xml version="1.0" encoding="utf-8"?>
<p:tagLst xmlns:a="http://schemas.openxmlformats.org/drawingml/2006/main" xmlns:r="http://schemas.openxmlformats.org/officeDocument/2006/relationships" xmlns:p="http://schemas.openxmlformats.org/presentationml/2006/main">
  <p:tag name="NAME" val="Moon"/>
</p:tagLst>
</file>

<file path=ppt/tags/tag1380.xml><?xml version="1.0" encoding="utf-8"?>
<p:tagLst xmlns:a="http://schemas.openxmlformats.org/drawingml/2006/main" xmlns:r="http://schemas.openxmlformats.org/officeDocument/2006/relationships" xmlns:p="http://schemas.openxmlformats.org/presentationml/2006/main">
  <p:tag name="THINKCELLSHAPEDONOTDELETE" val="pCvx7cA1R1kKM3SB7AT.mDg"/>
</p:tagLst>
</file>

<file path=ppt/tags/tag1381.xml><?xml version="1.0" encoding="utf-8"?>
<p:tagLst xmlns:a="http://schemas.openxmlformats.org/drawingml/2006/main" xmlns:r="http://schemas.openxmlformats.org/officeDocument/2006/relationships" xmlns:p="http://schemas.openxmlformats.org/presentationml/2006/main">
  <p:tag name="THINKCELLSHAPEDONOTDELETE" val="pUVK4zBj8sUqeqEywJTCqHA"/>
</p:tagLst>
</file>

<file path=ppt/tags/tag1382.xml><?xml version="1.0" encoding="utf-8"?>
<p:tagLst xmlns:a="http://schemas.openxmlformats.org/drawingml/2006/main" xmlns:r="http://schemas.openxmlformats.org/officeDocument/2006/relationships" xmlns:p="http://schemas.openxmlformats.org/presentationml/2006/main">
  <p:tag name="THINKCELLSHAPEDONOTDELETE" val="p9ndHCRBuuUOEAtOPJT32qQ"/>
</p:tagLst>
</file>

<file path=ppt/tags/tag1383.xml><?xml version="1.0" encoding="utf-8"?>
<p:tagLst xmlns:a="http://schemas.openxmlformats.org/drawingml/2006/main" xmlns:r="http://schemas.openxmlformats.org/officeDocument/2006/relationships" xmlns:p="http://schemas.openxmlformats.org/presentationml/2006/main">
  <p:tag name="THINKCELLSHAPEDONOTDELETE" val="pY8kL_neoRU6CSuG27nuNPg"/>
</p:tagLst>
</file>

<file path=ppt/tags/tag1384.xml><?xml version="1.0" encoding="utf-8"?>
<p:tagLst xmlns:a="http://schemas.openxmlformats.org/drawingml/2006/main" xmlns:r="http://schemas.openxmlformats.org/officeDocument/2006/relationships" xmlns:p="http://schemas.openxmlformats.org/presentationml/2006/main">
  <p:tag name="THINKCELLSHAPEDONOTDELETE" val="pCvx7cA1R1kKM3SB7AT.mDg"/>
</p:tagLst>
</file>

<file path=ppt/tags/tag1385.xml><?xml version="1.0" encoding="utf-8"?>
<p:tagLst xmlns:a="http://schemas.openxmlformats.org/drawingml/2006/main" xmlns:r="http://schemas.openxmlformats.org/officeDocument/2006/relationships" xmlns:p="http://schemas.openxmlformats.org/presentationml/2006/main">
  <p:tag name="THINKCELLSHAPEDONOTDELETE" val="pUVK4zBj8sUqeqEywJTCqHA"/>
</p:tagLst>
</file>

<file path=ppt/tags/tag1386.xml><?xml version="1.0" encoding="utf-8"?>
<p:tagLst xmlns:a="http://schemas.openxmlformats.org/drawingml/2006/main" xmlns:r="http://schemas.openxmlformats.org/officeDocument/2006/relationships" xmlns:p="http://schemas.openxmlformats.org/presentationml/2006/main">
  <p:tag name="THINKCELLSHAPEDONOTDELETE" val="p1i0j_SUfekytLfzDJN3J9w"/>
</p:tagLst>
</file>

<file path=ppt/tags/tag1387.xml><?xml version="1.0" encoding="utf-8"?>
<p:tagLst xmlns:a="http://schemas.openxmlformats.org/drawingml/2006/main" xmlns:r="http://schemas.openxmlformats.org/officeDocument/2006/relationships" xmlns:p="http://schemas.openxmlformats.org/presentationml/2006/main">
  <p:tag name="THINKCELLSHAPEDONOTDELETE" val="tKg7H0KCNoEKcEmDw45Xt7w"/>
</p:tagLst>
</file>

<file path=ppt/tags/tag1388.xml><?xml version="1.0" encoding="utf-8"?>
<p:tagLst xmlns:a="http://schemas.openxmlformats.org/drawingml/2006/main" xmlns:r="http://schemas.openxmlformats.org/officeDocument/2006/relationships" xmlns:p="http://schemas.openxmlformats.org/presentationml/2006/main">
  <p:tag name="THINKCELLSHAPEDONOTDELETE" val="pqZaoOdjghEaaYiOFV8W60g"/>
</p:tagLst>
</file>

<file path=ppt/tags/tag1389.xml><?xml version="1.0" encoding="utf-8"?>
<p:tagLst xmlns:a="http://schemas.openxmlformats.org/drawingml/2006/main" xmlns:r="http://schemas.openxmlformats.org/officeDocument/2006/relationships" xmlns:p="http://schemas.openxmlformats.org/presentationml/2006/main">
  <p:tag name="THINKCELLSHAPEDONOTDELETE" val="pCvx7cA1R1kKM3SB7AT.mDg"/>
</p:tagLst>
</file>

<file path=ppt/tags/tag139.xml><?xml version="1.0" encoding="utf-8"?>
<p:tagLst xmlns:a="http://schemas.openxmlformats.org/drawingml/2006/main" xmlns:r="http://schemas.openxmlformats.org/officeDocument/2006/relationships" xmlns:p="http://schemas.openxmlformats.org/presentationml/2006/main">
  <p:tag name="NAME" val="Moon"/>
</p:tagLst>
</file>

<file path=ppt/tags/tag1390.xml><?xml version="1.0" encoding="utf-8"?>
<p:tagLst xmlns:a="http://schemas.openxmlformats.org/drawingml/2006/main" xmlns:r="http://schemas.openxmlformats.org/officeDocument/2006/relationships" xmlns:p="http://schemas.openxmlformats.org/presentationml/2006/main">
  <p:tag name="THINKCELLSHAPEDONOTDELETE" val="pUVK4zBj8sUqeqEywJTCqHA"/>
</p:tagLst>
</file>

<file path=ppt/tags/tag1391.xml><?xml version="1.0" encoding="utf-8"?>
<p:tagLst xmlns:a="http://schemas.openxmlformats.org/drawingml/2006/main" xmlns:r="http://schemas.openxmlformats.org/officeDocument/2006/relationships" xmlns:p="http://schemas.openxmlformats.org/presentationml/2006/main">
  <p:tag name="THINKCELLSHAPEDONOTDELETE" val="p9ndHCRBuuUOEAtOPJT32qQ"/>
</p:tagLst>
</file>

<file path=ppt/tags/tag1392.xml><?xml version="1.0" encoding="utf-8"?>
<p:tagLst xmlns:a="http://schemas.openxmlformats.org/drawingml/2006/main" xmlns:r="http://schemas.openxmlformats.org/officeDocument/2006/relationships" xmlns:p="http://schemas.openxmlformats.org/presentationml/2006/main">
  <p:tag name="THINKCELLSHAPEDONOTDELETE" val="pY8kL_neoRU6CSuG27nuNPg"/>
</p:tagLst>
</file>

<file path=ppt/tags/tag1393.xml><?xml version="1.0" encoding="utf-8"?>
<p:tagLst xmlns:a="http://schemas.openxmlformats.org/drawingml/2006/main" xmlns:r="http://schemas.openxmlformats.org/officeDocument/2006/relationships" xmlns:p="http://schemas.openxmlformats.org/presentationml/2006/main">
  <p:tag name="THINKCELLSHAPEDONOTDELETE" val="pUVK4zBj8sUqeqEywJTCqHA"/>
</p:tagLst>
</file>

<file path=ppt/tags/tag1394.xml><?xml version="1.0" encoding="utf-8"?>
<p:tagLst xmlns:a="http://schemas.openxmlformats.org/drawingml/2006/main" xmlns:r="http://schemas.openxmlformats.org/officeDocument/2006/relationships" xmlns:p="http://schemas.openxmlformats.org/presentationml/2006/main">
  <p:tag name="THINKCELLSHAPEDONOTDELETE" val="p1i0j_SUfekytLfzDJN3J9w"/>
</p:tagLst>
</file>

<file path=ppt/tags/tag1395.xml><?xml version="1.0" encoding="utf-8"?>
<p:tagLst xmlns:a="http://schemas.openxmlformats.org/drawingml/2006/main" xmlns:r="http://schemas.openxmlformats.org/officeDocument/2006/relationships" xmlns:p="http://schemas.openxmlformats.org/presentationml/2006/main">
  <p:tag name="THINKCELLSHAPEDONOTDELETE" val="tKg7H0KCNoEKcEmDw45Xt7w"/>
</p:tagLst>
</file>

<file path=ppt/tags/tag1396.xml><?xml version="1.0" encoding="utf-8"?>
<p:tagLst xmlns:a="http://schemas.openxmlformats.org/drawingml/2006/main" xmlns:r="http://schemas.openxmlformats.org/officeDocument/2006/relationships" xmlns:p="http://schemas.openxmlformats.org/presentationml/2006/main">
  <p:tag name="THINKCELLSHAPEDONOTDELETE" val="pqZaoOdjghEaaYiOFV8W60g"/>
</p:tagLst>
</file>

<file path=ppt/tags/tag1397.xml><?xml version="1.0" encoding="utf-8"?>
<p:tagLst xmlns:a="http://schemas.openxmlformats.org/drawingml/2006/main" xmlns:r="http://schemas.openxmlformats.org/officeDocument/2006/relationships" xmlns:p="http://schemas.openxmlformats.org/presentationml/2006/main">
  <p:tag name="THINKCELLSHAPEDONOTDELETE" val="pCvx7cA1R1kKM3SB7AT.mDg"/>
</p:tagLst>
</file>

<file path=ppt/tags/tag1398.xml><?xml version="1.0" encoding="utf-8"?>
<p:tagLst xmlns:a="http://schemas.openxmlformats.org/drawingml/2006/main" xmlns:r="http://schemas.openxmlformats.org/officeDocument/2006/relationships" xmlns:p="http://schemas.openxmlformats.org/presentationml/2006/main">
  <p:tag name="THINKCELLSHAPEDONOTDELETE" val="pUVK4zBj8sUqeqEywJTCqHA"/>
</p:tagLst>
</file>

<file path=ppt/tags/tag1399.xml><?xml version="1.0" encoding="utf-8"?>
<p:tagLst xmlns:a="http://schemas.openxmlformats.org/drawingml/2006/main" xmlns:r="http://schemas.openxmlformats.org/officeDocument/2006/relationships" xmlns:p="http://schemas.openxmlformats.org/presentationml/2006/main">
  <p:tag name="THINKCELLSHAPEDONOTDELETE" val="p9ndHCRBuuUOEAtOPJT32qQ"/>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400.xml><?xml version="1.0" encoding="utf-8"?>
<p:tagLst xmlns:a="http://schemas.openxmlformats.org/drawingml/2006/main" xmlns:r="http://schemas.openxmlformats.org/officeDocument/2006/relationships" xmlns:p="http://schemas.openxmlformats.org/presentationml/2006/main">
  <p:tag name="THINKCELLSHAPEDONOTDELETE" val="pY8kL_neoRU6CSuG27nuNPg"/>
</p:tagLst>
</file>

<file path=ppt/tags/tag1401.xml><?xml version="1.0" encoding="utf-8"?>
<p:tagLst xmlns:a="http://schemas.openxmlformats.org/drawingml/2006/main" xmlns:r="http://schemas.openxmlformats.org/officeDocument/2006/relationships" xmlns:p="http://schemas.openxmlformats.org/presentationml/2006/main">
  <p:tag name="THINKCELLSHAPEDONOTDELETE" val="pUVK4zBj8sUqeqEywJTCqHA"/>
</p:tagLst>
</file>

<file path=ppt/tags/tag1402.xml><?xml version="1.0" encoding="utf-8"?>
<p:tagLst xmlns:a="http://schemas.openxmlformats.org/drawingml/2006/main" xmlns:r="http://schemas.openxmlformats.org/officeDocument/2006/relationships" xmlns:p="http://schemas.openxmlformats.org/presentationml/2006/main">
  <p:tag name="THINKCELLSHAPEDONOTDELETE" val="p1i0j_SUfekytLfzDJN3J9w"/>
</p:tagLst>
</file>

<file path=ppt/tags/tag1403.xml><?xml version="1.0" encoding="utf-8"?>
<p:tagLst xmlns:a="http://schemas.openxmlformats.org/drawingml/2006/main" xmlns:r="http://schemas.openxmlformats.org/officeDocument/2006/relationships" xmlns:p="http://schemas.openxmlformats.org/presentationml/2006/main">
  <p:tag name="THINKCELLSHAPEDONOTDELETE" val="tKg7H0KCNoEKcEmDw45Xt7w"/>
</p:tagLst>
</file>

<file path=ppt/tags/tag1404.xml><?xml version="1.0" encoding="utf-8"?>
<p:tagLst xmlns:a="http://schemas.openxmlformats.org/drawingml/2006/main" xmlns:r="http://schemas.openxmlformats.org/officeDocument/2006/relationships" xmlns:p="http://schemas.openxmlformats.org/presentationml/2006/main">
  <p:tag name="THINKCELLSHAPEDONOTDELETE" val="pqZaoOdjghEaaYiOFV8W60g"/>
</p:tagLst>
</file>

<file path=ppt/tags/tag1405.xml><?xml version="1.0" encoding="utf-8"?>
<p:tagLst xmlns:a="http://schemas.openxmlformats.org/drawingml/2006/main" xmlns:r="http://schemas.openxmlformats.org/officeDocument/2006/relationships" xmlns:p="http://schemas.openxmlformats.org/presentationml/2006/main">
  <p:tag name="THINKCELLSHAPEDONOTDELETE" val="pCvx7cA1R1kKM3SB7AT.mDg"/>
</p:tagLst>
</file>

<file path=ppt/tags/tag1406.xml><?xml version="1.0" encoding="utf-8"?>
<p:tagLst xmlns:a="http://schemas.openxmlformats.org/drawingml/2006/main" xmlns:r="http://schemas.openxmlformats.org/officeDocument/2006/relationships" xmlns:p="http://schemas.openxmlformats.org/presentationml/2006/main">
  <p:tag name="THINKCELLSHAPEDONOTDELETE" val="pUVK4zBj8sUqeqEywJTCqHA"/>
</p:tagLst>
</file>

<file path=ppt/tags/tag1407.xml><?xml version="1.0" encoding="utf-8"?>
<p:tagLst xmlns:a="http://schemas.openxmlformats.org/drawingml/2006/main" xmlns:r="http://schemas.openxmlformats.org/officeDocument/2006/relationships" xmlns:p="http://schemas.openxmlformats.org/presentationml/2006/main">
  <p:tag name="THINKCELLSHAPEDONOTDELETE" val="p9ndHCRBuuUOEAtOPJT32qQ"/>
</p:tagLst>
</file>

<file path=ppt/tags/tag1408.xml><?xml version="1.0" encoding="utf-8"?>
<p:tagLst xmlns:a="http://schemas.openxmlformats.org/drawingml/2006/main" xmlns:r="http://schemas.openxmlformats.org/officeDocument/2006/relationships" xmlns:p="http://schemas.openxmlformats.org/presentationml/2006/main">
  <p:tag name="THINKCELLSHAPEDONOTDELETE" val="pY8kL_neoRU6CSuG27nuNPg"/>
</p:tagLst>
</file>

<file path=ppt/tags/tag1409.xml><?xml version="1.0" encoding="utf-8"?>
<p:tagLst xmlns:a="http://schemas.openxmlformats.org/drawingml/2006/main" xmlns:r="http://schemas.openxmlformats.org/officeDocument/2006/relationships" xmlns:p="http://schemas.openxmlformats.org/presentationml/2006/main">
  <p:tag name="THINKCELLSHAPEDONOTDELETE" val="pUVK4zBj8sUqeqEywJTCqHA"/>
</p:tagLst>
</file>

<file path=ppt/tags/tag14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10.xml><?xml version="1.0" encoding="utf-8"?>
<p:tagLst xmlns:a="http://schemas.openxmlformats.org/drawingml/2006/main" xmlns:r="http://schemas.openxmlformats.org/officeDocument/2006/relationships" xmlns:p="http://schemas.openxmlformats.org/presentationml/2006/main">
  <p:tag name="THINKCELLSHAPEDONOTDELETE" val="p1i0j_SUfekytLfzDJN3J9w"/>
</p:tagLst>
</file>

<file path=ppt/tags/tag1411.xml><?xml version="1.0" encoding="utf-8"?>
<p:tagLst xmlns:a="http://schemas.openxmlformats.org/drawingml/2006/main" xmlns:r="http://schemas.openxmlformats.org/officeDocument/2006/relationships" xmlns:p="http://schemas.openxmlformats.org/presentationml/2006/main">
  <p:tag name="THINKCELLSHAPEDONOTDELETE" val="pY8kL_neoRU6CSuG27nuNPg"/>
</p:tagLst>
</file>

<file path=ppt/tags/tag1412.xml><?xml version="1.0" encoding="utf-8"?>
<p:tagLst xmlns:a="http://schemas.openxmlformats.org/drawingml/2006/main" xmlns:r="http://schemas.openxmlformats.org/officeDocument/2006/relationships" xmlns:p="http://schemas.openxmlformats.org/presentationml/2006/main">
  <p:tag name="THINKCELLSHAPEDONOTDELETE" val="p1i0j_SUfekytLfzDJN3J9w"/>
</p:tagLst>
</file>

<file path=ppt/tags/tag1413.xml><?xml version="1.0" encoding="utf-8"?>
<p:tagLst xmlns:a="http://schemas.openxmlformats.org/drawingml/2006/main" xmlns:r="http://schemas.openxmlformats.org/officeDocument/2006/relationships" xmlns:p="http://schemas.openxmlformats.org/presentationml/2006/main">
  <p:tag name="THINKCELLSHAPEDONOTDELETE" val="pY8kL_neoRU6CSuG27nuNPg"/>
</p:tagLst>
</file>

<file path=ppt/tags/tag1414.xml><?xml version="1.0" encoding="utf-8"?>
<p:tagLst xmlns:a="http://schemas.openxmlformats.org/drawingml/2006/main" xmlns:r="http://schemas.openxmlformats.org/officeDocument/2006/relationships" xmlns:p="http://schemas.openxmlformats.org/presentationml/2006/main">
  <p:tag name="THINKCELLSHAPEDONOTDELETE" val="p1i0j_SUfekytLfzDJN3J9w"/>
</p:tagLst>
</file>

<file path=ppt/tags/tag1415.xml><?xml version="1.0" encoding="utf-8"?>
<p:tagLst xmlns:a="http://schemas.openxmlformats.org/drawingml/2006/main" xmlns:r="http://schemas.openxmlformats.org/officeDocument/2006/relationships" xmlns:p="http://schemas.openxmlformats.org/presentationml/2006/main">
  <p:tag name="THINKCELLSHAPEDONOTDELETE" val="pbdffvTZ3gUe5ffxM2pgyXQ"/>
</p:tagLst>
</file>

<file path=ppt/tags/tag1416.xml><?xml version="1.0" encoding="utf-8"?>
<p:tagLst xmlns:a="http://schemas.openxmlformats.org/drawingml/2006/main" xmlns:r="http://schemas.openxmlformats.org/officeDocument/2006/relationships" xmlns:p="http://schemas.openxmlformats.org/presentationml/2006/main">
  <p:tag name="THINKCELLSHAPEDONOTDELETE" val="puTJq089IkEuKLOEoTowX7Q"/>
</p:tagLst>
</file>

<file path=ppt/tags/tag1417.xml><?xml version="1.0" encoding="utf-8"?>
<p:tagLst xmlns:a="http://schemas.openxmlformats.org/drawingml/2006/main" xmlns:r="http://schemas.openxmlformats.org/officeDocument/2006/relationships" xmlns:p="http://schemas.openxmlformats.org/presentationml/2006/main">
  <p:tag name="THINKCELLSHAPEDONOTDELETE" val="pA_5MDTF90kK43nA0TDTFuw"/>
</p:tagLst>
</file>

<file path=ppt/tags/tag1418.xml><?xml version="1.0" encoding="utf-8"?>
<p:tagLst xmlns:a="http://schemas.openxmlformats.org/drawingml/2006/main" xmlns:r="http://schemas.openxmlformats.org/officeDocument/2006/relationships" xmlns:p="http://schemas.openxmlformats.org/presentationml/2006/main">
  <p:tag name="THINKCELLSHAPEDONOTDELETE" val="p0mZ0_QDUy0uLJ8N9QBrMhA"/>
</p:tagLst>
</file>

<file path=ppt/tags/tag1419.xml><?xml version="1.0" encoding="utf-8"?>
<p:tagLst xmlns:a="http://schemas.openxmlformats.org/drawingml/2006/main" xmlns:r="http://schemas.openxmlformats.org/officeDocument/2006/relationships" xmlns:p="http://schemas.openxmlformats.org/presentationml/2006/main">
  <p:tag name="THINKCELLSHAPEDONOTDELETE" val="p5EmCssQsW0uia0w4Vl4TJQ"/>
</p:tagLst>
</file>

<file path=ppt/tags/tag14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420.xml><?xml version="1.0" encoding="utf-8"?>
<p:tagLst xmlns:a="http://schemas.openxmlformats.org/drawingml/2006/main" xmlns:r="http://schemas.openxmlformats.org/officeDocument/2006/relationships" xmlns:p="http://schemas.openxmlformats.org/presentationml/2006/main">
  <p:tag name="THINKCELLSHAPEDONOTDELETE" val="p0mZ0_QDUy0uLJ8N9QBrMhA"/>
</p:tagLst>
</file>

<file path=ppt/tags/tag1421.xml><?xml version="1.0" encoding="utf-8"?>
<p:tagLst xmlns:a="http://schemas.openxmlformats.org/drawingml/2006/main" xmlns:r="http://schemas.openxmlformats.org/officeDocument/2006/relationships" xmlns:p="http://schemas.openxmlformats.org/presentationml/2006/main">
  <p:tag name="THINKCELLSHAPEDONOTDELETE" val="p5EmCssQsW0uia0w4Vl4TJQ"/>
</p:tagLst>
</file>

<file path=ppt/tags/tag1422.xml><?xml version="1.0" encoding="utf-8"?>
<p:tagLst xmlns:a="http://schemas.openxmlformats.org/drawingml/2006/main" xmlns:r="http://schemas.openxmlformats.org/officeDocument/2006/relationships" xmlns:p="http://schemas.openxmlformats.org/presentationml/2006/main">
  <p:tag name="THINKCELLSHAPEDONOTDELETE" val="p0mZ0_QDUy0uLJ8N9QBrMhA"/>
</p:tagLst>
</file>

<file path=ppt/tags/tag1423.xml><?xml version="1.0" encoding="utf-8"?>
<p:tagLst xmlns:a="http://schemas.openxmlformats.org/drawingml/2006/main" xmlns:r="http://schemas.openxmlformats.org/officeDocument/2006/relationships" xmlns:p="http://schemas.openxmlformats.org/presentationml/2006/main">
  <p:tag name="THINKCELLSHAPEDONOTDELETE" val="p0mZ0_QDUy0uLJ8N9QBrMhA"/>
</p:tagLst>
</file>

<file path=ppt/tags/tag1424.xml><?xml version="1.0" encoding="utf-8"?>
<p:tagLst xmlns:a="http://schemas.openxmlformats.org/drawingml/2006/main" xmlns:r="http://schemas.openxmlformats.org/officeDocument/2006/relationships" xmlns:p="http://schemas.openxmlformats.org/presentationml/2006/main">
  <p:tag name="THINKCELLSHAPEDONOTDELETE" val="p0mZ0_QDUy0uLJ8N9QBrMhA"/>
</p:tagLst>
</file>

<file path=ppt/tags/tag1425.xml><?xml version="1.0" encoding="utf-8"?>
<p:tagLst xmlns:a="http://schemas.openxmlformats.org/drawingml/2006/main" xmlns:r="http://schemas.openxmlformats.org/officeDocument/2006/relationships" xmlns:p="http://schemas.openxmlformats.org/presentationml/2006/main">
  <p:tag name="THINKCELLSHAPEDONOTDELETE" val="p0mZ0_QDUy0uLJ8N9QBrMhA"/>
</p:tagLst>
</file>

<file path=ppt/tags/tag1426.xml><?xml version="1.0" encoding="utf-8"?>
<p:tagLst xmlns:a="http://schemas.openxmlformats.org/drawingml/2006/main" xmlns:r="http://schemas.openxmlformats.org/officeDocument/2006/relationships" xmlns:p="http://schemas.openxmlformats.org/presentationml/2006/main">
  <p:tag name="THINKCELLSHAPEDONOTDELETE" val="p0mZ0_QDUy0uLJ8N9QBrMhA"/>
</p:tagLst>
</file>

<file path=ppt/tags/tag1427.xml><?xml version="1.0" encoding="utf-8"?>
<p:tagLst xmlns:a="http://schemas.openxmlformats.org/drawingml/2006/main" xmlns:r="http://schemas.openxmlformats.org/officeDocument/2006/relationships" xmlns:p="http://schemas.openxmlformats.org/presentationml/2006/main">
  <p:tag name="THINKCELLSHAPEDONOTDELETE" val="p0mZ0_QDUy0uLJ8N9QBrMhA"/>
</p:tagLst>
</file>

<file path=ppt/tags/tag1428.xml><?xml version="1.0" encoding="utf-8"?>
<p:tagLst xmlns:a="http://schemas.openxmlformats.org/drawingml/2006/main" xmlns:r="http://schemas.openxmlformats.org/officeDocument/2006/relationships" xmlns:p="http://schemas.openxmlformats.org/presentationml/2006/main">
  <p:tag name="THINKCELLSHAPEDONOTDELETE" val="p0mZ0_QDUy0uLJ8N9QBrMhA"/>
</p:tagLst>
</file>

<file path=ppt/tags/tag1429.xml><?xml version="1.0" encoding="utf-8"?>
<p:tagLst xmlns:a="http://schemas.openxmlformats.org/drawingml/2006/main" xmlns:r="http://schemas.openxmlformats.org/officeDocument/2006/relationships" xmlns:p="http://schemas.openxmlformats.org/presentationml/2006/main">
  <p:tag name="THINKCELLSHAPEDONOTDELETE" val="p0mZ0_QDUy0uLJ8N9QBrMhA"/>
</p:tagLst>
</file>

<file path=ppt/tags/tag14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30.xml><?xml version="1.0" encoding="utf-8"?>
<p:tagLst xmlns:a="http://schemas.openxmlformats.org/drawingml/2006/main" xmlns:r="http://schemas.openxmlformats.org/officeDocument/2006/relationships" xmlns:p="http://schemas.openxmlformats.org/presentationml/2006/main">
  <p:tag name="THINKCELLSHAPEDONOTDELETE" val="p0mZ0_QDUy0uLJ8N9QBrMhA"/>
</p:tagLst>
</file>

<file path=ppt/tags/tag1431.xml><?xml version="1.0" encoding="utf-8"?>
<p:tagLst xmlns:a="http://schemas.openxmlformats.org/drawingml/2006/main" xmlns:r="http://schemas.openxmlformats.org/officeDocument/2006/relationships" xmlns:p="http://schemas.openxmlformats.org/presentationml/2006/main">
  <p:tag name="THINKCELLSHAPEDONOTDELETE" val="p0mZ0_QDUy0uLJ8N9QBrMhA"/>
</p:tagLst>
</file>

<file path=ppt/tags/tag1432.xml><?xml version="1.0" encoding="utf-8"?>
<p:tagLst xmlns:a="http://schemas.openxmlformats.org/drawingml/2006/main" xmlns:r="http://schemas.openxmlformats.org/officeDocument/2006/relationships" xmlns:p="http://schemas.openxmlformats.org/presentationml/2006/main">
  <p:tag name="THINKCELLSHAPEDONOTDELETE" val="p0mZ0_QDUy0uLJ8N9QBrMhA"/>
</p:tagLst>
</file>

<file path=ppt/tags/tag1433.xml><?xml version="1.0" encoding="utf-8"?>
<p:tagLst xmlns:a="http://schemas.openxmlformats.org/drawingml/2006/main" xmlns:r="http://schemas.openxmlformats.org/officeDocument/2006/relationships" xmlns:p="http://schemas.openxmlformats.org/presentationml/2006/main">
  <p:tag name="THINKCELLSHAPEDONOTDELETE" val="pllHiAAjaGUWFriv7hKX7Vg"/>
</p:tagLst>
</file>

<file path=ppt/tags/tag1434.xml><?xml version="1.0" encoding="utf-8"?>
<p:tagLst xmlns:a="http://schemas.openxmlformats.org/drawingml/2006/main" xmlns:r="http://schemas.openxmlformats.org/officeDocument/2006/relationships" xmlns:p="http://schemas.openxmlformats.org/presentationml/2006/main">
  <p:tag name="THINKCELLSHAPEDONOTDELETE" val="pbdffvTZ3gUe5ffxM2pgyXQ"/>
</p:tagLst>
</file>

<file path=ppt/tags/tag1435.xml><?xml version="1.0" encoding="utf-8"?>
<p:tagLst xmlns:a="http://schemas.openxmlformats.org/drawingml/2006/main" xmlns:r="http://schemas.openxmlformats.org/officeDocument/2006/relationships" xmlns:p="http://schemas.openxmlformats.org/presentationml/2006/main">
  <p:tag name="THINKCELLSHAPEDONOTDELETE" val="puTJq089IkEuKLOEoTowX7Q"/>
</p:tagLst>
</file>

<file path=ppt/tags/tag1436.xml><?xml version="1.0" encoding="utf-8"?>
<p:tagLst xmlns:a="http://schemas.openxmlformats.org/drawingml/2006/main" xmlns:r="http://schemas.openxmlformats.org/officeDocument/2006/relationships" xmlns:p="http://schemas.openxmlformats.org/presentationml/2006/main">
  <p:tag name="THINKCELLSHAPEDONOTDELETE" val="pA_5MDTF90kK43nA0TDTFuw"/>
</p:tagLst>
</file>

<file path=ppt/tags/tag1437.xml><?xml version="1.0" encoding="utf-8"?>
<p:tagLst xmlns:a="http://schemas.openxmlformats.org/drawingml/2006/main" xmlns:r="http://schemas.openxmlformats.org/officeDocument/2006/relationships" xmlns:p="http://schemas.openxmlformats.org/presentationml/2006/main">
  <p:tag name="THINKCELLSHAPEDONOTDELETE" val="p0mZ0_QDUy0uLJ8N9QBrMhA"/>
</p:tagLst>
</file>

<file path=ppt/tags/tag1438.xml><?xml version="1.0" encoding="utf-8"?>
<p:tagLst xmlns:a="http://schemas.openxmlformats.org/drawingml/2006/main" xmlns:r="http://schemas.openxmlformats.org/officeDocument/2006/relationships" xmlns:p="http://schemas.openxmlformats.org/presentationml/2006/main">
  <p:tag name="THINKCELLSHAPEDONOTDELETE" val="p5EmCssQsW0uia0w4Vl4TJQ"/>
</p:tagLst>
</file>

<file path=ppt/tags/tag1439.xml><?xml version="1.0" encoding="utf-8"?>
<p:tagLst xmlns:a="http://schemas.openxmlformats.org/drawingml/2006/main" xmlns:r="http://schemas.openxmlformats.org/officeDocument/2006/relationships" xmlns:p="http://schemas.openxmlformats.org/presentationml/2006/main">
  <p:tag name="THINKCELLSHAPEDONOTDELETE" val="p0mZ0_QDUy0uLJ8N9QBrMhA"/>
</p:tagLst>
</file>

<file path=ppt/tags/tag14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440.xml><?xml version="1.0" encoding="utf-8"?>
<p:tagLst xmlns:a="http://schemas.openxmlformats.org/drawingml/2006/main" xmlns:r="http://schemas.openxmlformats.org/officeDocument/2006/relationships" xmlns:p="http://schemas.openxmlformats.org/presentationml/2006/main">
  <p:tag name="THINKCELLSHAPEDONOTDELETE" val="p5EmCssQsW0uia0w4Vl4TJQ"/>
</p:tagLst>
</file>

<file path=ppt/tags/tag1441.xml><?xml version="1.0" encoding="utf-8"?>
<p:tagLst xmlns:a="http://schemas.openxmlformats.org/drawingml/2006/main" xmlns:r="http://schemas.openxmlformats.org/officeDocument/2006/relationships" xmlns:p="http://schemas.openxmlformats.org/presentationml/2006/main">
  <p:tag name="THINKCELLSHAPEDONOTDELETE" val="p0mZ0_QDUy0uLJ8N9QBrMhA"/>
</p:tagLst>
</file>

<file path=ppt/tags/tag1442.xml><?xml version="1.0" encoding="utf-8"?>
<p:tagLst xmlns:a="http://schemas.openxmlformats.org/drawingml/2006/main" xmlns:r="http://schemas.openxmlformats.org/officeDocument/2006/relationships" xmlns:p="http://schemas.openxmlformats.org/presentationml/2006/main">
  <p:tag name="THINKCELLSHAPEDONOTDELETE" val="p0mZ0_QDUy0uLJ8N9QBrMhA"/>
</p:tagLst>
</file>

<file path=ppt/tags/tag1443.xml><?xml version="1.0" encoding="utf-8"?>
<p:tagLst xmlns:a="http://schemas.openxmlformats.org/drawingml/2006/main" xmlns:r="http://schemas.openxmlformats.org/officeDocument/2006/relationships" xmlns:p="http://schemas.openxmlformats.org/presentationml/2006/main">
  <p:tag name="THINKCELLSHAPEDONOTDELETE" val="p0mZ0_QDUy0uLJ8N9QBrMhA"/>
</p:tagLst>
</file>

<file path=ppt/tags/tag1444.xml><?xml version="1.0" encoding="utf-8"?>
<p:tagLst xmlns:a="http://schemas.openxmlformats.org/drawingml/2006/main" xmlns:r="http://schemas.openxmlformats.org/officeDocument/2006/relationships" xmlns:p="http://schemas.openxmlformats.org/presentationml/2006/main">
  <p:tag name="THINKCELLSHAPEDONOTDELETE" val="p0mZ0_QDUy0uLJ8N9QBrMhA"/>
</p:tagLst>
</file>

<file path=ppt/tags/tag1445.xml><?xml version="1.0" encoding="utf-8"?>
<p:tagLst xmlns:a="http://schemas.openxmlformats.org/drawingml/2006/main" xmlns:r="http://schemas.openxmlformats.org/officeDocument/2006/relationships" xmlns:p="http://schemas.openxmlformats.org/presentationml/2006/main">
  <p:tag name="THINKCELLSHAPEDONOTDELETE" val="p0mZ0_QDUy0uLJ8N9QBrMhA"/>
</p:tagLst>
</file>

<file path=ppt/tags/tag1446.xml><?xml version="1.0" encoding="utf-8"?>
<p:tagLst xmlns:a="http://schemas.openxmlformats.org/drawingml/2006/main" xmlns:r="http://schemas.openxmlformats.org/officeDocument/2006/relationships" xmlns:p="http://schemas.openxmlformats.org/presentationml/2006/main">
  <p:tag name="THINKCELLSHAPEDONOTDELETE" val="p0mZ0_QDUy0uLJ8N9QBrMhA"/>
</p:tagLst>
</file>

<file path=ppt/tags/tag1447.xml><?xml version="1.0" encoding="utf-8"?>
<p:tagLst xmlns:a="http://schemas.openxmlformats.org/drawingml/2006/main" xmlns:r="http://schemas.openxmlformats.org/officeDocument/2006/relationships" xmlns:p="http://schemas.openxmlformats.org/presentationml/2006/main">
  <p:tag name="THINKCELLSHAPEDONOTDELETE" val="p0mZ0_QDUy0uLJ8N9QBrMhA"/>
</p:tagLst>
</file>

<file path=ppt/tags/tag1448.xml><?xml version="1.0" encoding="utf-8"?>
<p:tagLst xmlns:a="http://schemas.openxmlformats.org/drawingml/2006/main" xmlns:r="http://schemas.openxmlformats.org/officeDocument/2006/relationships" xmlns:p="http://schemas.openxmlformats.org/presentationml/2006/main">
  <p:tag name="THINKCELLSHAPEDONOTDELETE" val="pllHiAAjaGUWFriv7hKX7Vg"/>
</p:tagLst>
</file>

<file path=ppt/tags/tag1449.xml><?xml version="1.0" encoding="utf-8"?>
<p:tagLst xmlns:a="http://schemas.openxmlformats.org/drawingml/2006/main" xmlns:r="http://schemas.openxmlformats.org/officeDocument/2006/relationships" xmlns:p="http://schemas.openxmlformats.org/presentationml/2006/main">
  <p:tag name="THINKCELLSHAPEDONOTDELETE" val="p5EmCssQsW0uia0w4Vl4TJQ"/>
</p:tagLst>
</file>

<file path=ppt/tags/tag14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50.xml><?xml version="1.0" encoding="utf-8"?>
<p:tagLst xmlns:a="http://schemas.openxmlformats.org/drawingml/2006/main" xmlns:r="http://schemas.openxmlformats.org/officeDocument/2006/relationships" xmlns:p="http://schemas.openxmlformats.org/presentationml/2006/main">
  <p:tag name="THINKCELLSHAPEDONOTDELETE" val="p0mZ0_QDUy0uLJ8N9QBrMhA"/>
</p:tagLst>
</file>

<file path=ppt/tags/tag1451.xml><?xml version="1.0" encoding="utf-8"?>
<p:tagLst xmlns:a="http://schemas.openxmlformats.org/drawingml/2006/main" xmlns:r="http://schemas.openxmlformats.org/officeDocument/2006/relationships" xmlns:p="http://schemas.openxmlformats.org/presentationml/2006/main">
  <p:tag name="THINKCELLSHAPEDONOTDELETE" val="p0mZ0_QDUy0uLJ8N9QBrMhA"/>
</p:tagLst>
</file>

<file path=ppt/tags/tag1452.xml><?xml version="1.0" encoding="utf-8"?>
<p:tagLst xmlns:a="http://schemas.openxmlformats.org/drawingml/2006/main" xmlns:r="http://schemas.openxmlformats.org/officeDocument/2006/relationships" xmlns:p="http://schemas.openxmlformats.org/presentationml/2006/main">
  <p:tag name="THINKCELLSHAPEDONOTDELETE" val="pllHiAAjaGUWFriv7hKX7Vg"/>
</p:tagLst>
</file>

<file path=ppt/tags/tag1453.xml><?xml version="1.0" encoding="utf-8"?>
<p:tagLst xmlns:a="http://schemas.openxmlformats.org/drawingml/2006/main" xmlns:r="http://schemas.openxmlformats.org/officeDocument/2006/relationships" xmlns:p="http://schemas.openxmlformats.org/presentationml/2006/main">
  <p:tag name="THINKCELLSHAPEDONOTDELETE" val="p0mZ0_QDUy0uLJ8N9QBrMhA"/>
</p:tagLst>
</file>

<file path=ppt/tags/tag1454.xml><?xml version="1.0" encoding="utf-8"?>
<p:tagLst xmlns:a="http://schemas.openxmlformats.org/drawingml/2006/main" xmlns:r="http://schemas.openxmlformats.org/officeDocument/2006/relationships" xmlns:p="http://schemas.openxmlformats.org/presentationml/2006/main">
  <p:tag name="THINKCELLSHAPEDONOTDELETE" val="p0mZ0_QDUy0uLJ8N9QBrMhA"/>
</p:tagLst>
</file>

<file path=ppt/tags/tag1455.xml><?xml version="1.0" encoding="utf-8"?>
<p:tagLst xmlns:a="http://schemas.openxmlformats.org/drawingml/2006/main" xmlns:r="http://schemas.openxmlformats.org/officeDocument/2006/relationships" xmlns:p="http://schemas.openxmlformats.org/presentationml/2006/main">
  <p:tag name="THINKCELLSHAPEDONOTDELETE" val="p0mZ0_QDUy0uLJ8N9QBrMhA"/>
</p:tagLst>
</file>

<file path=ppt/tags/tag14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2.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153.xml><?xml version="1.0" encoding="utf-8"?>
<p:tagLst xmlns:a="http://schemas.openxmlformats.org/drawingml/2006/main" xmlns:r="http://schemas.openxmlformats.org/officeDocument/2006/relationships" xmlns:p="http://schemas.openxmlformats.org/presentationml/2006/main">
  <p:tag name="NAME" val="Moon"/>
</p:tagLst>
</file>

<file path=ppt/tags/tag154.xml><?xml version="1.0" encoding="utf-8"?>
<p:tagLst xmlns:a="http://schemas.openxmlformats.org/drawingml/2006/main" xmlns:r="http://schemas.openxmlformats.org/officeDocument/2006/relationships" xmlns:p="http://schemas.openxmlformats.org/presentationml/2006/main">
  <p:tag name="NAME" val="Moon"/>
</p:tagLst>
</file>

<file path=ppt/tags/tag155.xml><?xml version="1.0" encoding="utf-8"?>
<p:tagLst xmlns:a="http://schemas.openxmlformats.org/drawingml/2006/main" xmlns:r="http://schemas.openxmlformats.org/officeDocument/2006/relationships" xmlns:p="http://schemas.openxmlformats.org/presentationml/2006/main">
  <p:tag name="NAME" val="Moon"/>
</p:tagLst>
</file>

<file path=ppt/tags/tag156.xml><?xml version="1.0" encoding="utf-8"?>
<p:tagLst xmlns:a="http://schemas.openxmlformats.org/drawingml/2006/main" xmlns:r="http://schemas.openxmlformats.org/officeDocument/2006/relationships" xmlns:p="http://schemas.openxmlformats.org/presentationml/2006/main">
  <p:tag name="NAME" val="Moon"/>
</p:tagLst>
</file>

<file path=ppt/tags/tag157.xml><?xml version="1.0" encoding="utf-8"?>
<p:tagLst xmlns:a="http://schemas.openxmlformats.org/drawingml/2006/main" xmlns:r="http://schemas.openxmlformats.org/officeDocument/2006/relationships" xmlns:p="http://schemas.openxmlformats.org/presentationml/2006/main">
  <p:tag name="NAME" val="Moon"/>
</p:tagLst>
</file>

<file path=ppt/tags/tag15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5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6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6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6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K.sxoxGQUUS_g0pNYICXtw"/>
</p:tagLst>
</file>

<file path=ppt/tags/tag171.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172.xml><?xml version="1.0" encoding="utf-8"?>
<p:tagLst xmlns:a="http://schemas.openxmlformats.org/drawingml/2006/main" xmlns:r="http://schemas.openxmlformats.org/officeDocument/2006/relationships" xmlns:p="http://schemas.openxmlformats.org/presentationml/2006/main">
  <p:tag name="NAME" val="Moon"/>
</p:tagLst>
</file>

<file path=ppt/tags/tag173.xml><?xml version="1.0" encoding="utf-8"?>
<p:tagLst xmlns:a="http://schemas.openxmlformats.org/drawingml/2006/main" xmlns:r="http://schemas.openxmlformats.org/officeDocument/2006/relationships" xmlns:p="http://schemas.openxmlformats.org/presentationml/2006/main">
  <p:tag name="NAME" val="Moon"/>
</p:tagLst>
</file>

<file path=ppt/tags/tag174.xml><?xml version="1.0" encoding="utf-8"?>
<p:tagLst xmlns:a="http://schemas.openxmlformats.org/drawingml/2006/main" xmlns:r="http://schemas.openxmlformats.org/officeDocument/2006/relationships" xmlns:p="http://schemas.openxmlformats.org/presentationml/2006/main">
  <p:tag name="NAME" val="Moon"/>
</p:tagLst>
</file>

<file path=ppt/tags/tag175.xml><?xml version="1.0" encoding="utf-8"?>
<p:tagLst xmlns:a="http://schemas.openxmlformats.org/drawingml/2006/main" xmlns:r="http://schemas.openxmlformats.org/officeDocument/2006/relationships" xmlns:p="http://schemas.openxmlformats.org/presentationml/2006/main">
  <p:tag name="NAME" val="Moon"/>
</p:tagLst>
</file>

<file path=ppt/tags/tag176.xml><?xml version="1.0" encoding="utf-8"?>
<p:tagLst xmlns:a="http://schemas.openxmlformats.org/drawingml/2006/main" xmlns:r="http://schemas.openxmlformats.org/officeDocument/2006/relationships" xmlns:p="http://schemas.openxmlformats.org/presentationml/2006/main">
  <p:tag name="NAME" val="Moon"/>
</p:tagLst>
</file>

<file path=ppt/tags/tag17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7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8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8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8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8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8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8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8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8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9.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90.xml><?xml version="1.0" encoding="utf-8"?>
<p:tagLst xmlns:a="http://schemas.openxmlformats.org/drawingml/2006/main" xmlns:r="http://schemas.openxmlformats.org/officeDocument/2006/relationships" xmlns:p="http://schemas.openxmlformats.org/presentationml/2006/main">
  <p:tag name="NAME" val="Moon"/>
</p:tagLst>
</file>

<file path=ppt/tags/tag191.xml><?xml version="1.0" encoding="utf-8"?>
<p:tagLst xmlns:a="http://schemas.openxmlformats.org/drawingml/2006/main" xmlns:r="http://schemas.openxmlformats.org/officeDocument/2006/relationships" xmlns:p="http://schemas.openxmlformats.org/presentationml/2006/main">
  <p:tag name="NAME" val="Moon"/>
</p:tagLst>
</file>

<file path=ppt/tags/tag192.xml><?xml version="1.0" encoding="utf-8"?>
<p:tagLst xmlns:a="http://schemas.openxmlformats.org/drawingml/2006/main" xmlns:r="http://schemas.openxmlformats.org/officeDocument/2006/relationships" xmlns:p="http://schemas.openxmlformats.org/presentationml/2006/main">
  <p:tag name="NAME" val="Moon"/>
</p:tagLst>
</file>

<file path=ppt/tags/tag193.xml><?xml version="1.0" encoding="utf-8"?>
<p:tagLst xmlns:a="http://schemas.openxmlformats.org/drawingml/2006/main" xmlns:r="http://schemas.openxmlformats.org/officeDocument/2006/relationships" xmlns:p="http://schemas.openxmlformats.org/presentationml/2006/main">
  <p:tag name="NAME" val="Moon"/>
</p:tagLst>
</file>

<file path=ppt/tags/tag194.xml><?xml version="1.0" encoding="utf-8"?>
<p:tagLst xmlns:a="http://schemas.openxmlformats.org/drawingml/2006/main" xmlns:r="http://schemas.openxmlformats.org/officeDocument/2006/relationships" xmlns:p="http://schemas.openxmlformats.org/presentationml/2006/main">
  <p:tag name="NAME" val="Moon"/>
</p:tagLst>
</file>

<file path=ppt/tags/tag19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9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9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9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0.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0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0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0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0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0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0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0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07.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08.xml><?xml version="1.0" encoding="utf-8"?>
<p:tagLst xmlns:a="http://schemas.openxmlformats.org/drawingml/2006/main" xmlns:r="http://schemas.openxmlformats.org/officeDocument/2006/relationships" xmlns:p="http://schemas.openxmlformats.org/presentationml/2006/main">
  <p:tag name="NAME" val="Moon"/>
</p:tagLst>
</file>

<file path=ppt/tags/tag209.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10.xml><?xml version="1.0" encoding="utf-8"?>
<p:tagLst xmlns:a="http://schemas.openxmlformats.org/drawingml/2006/main" xmlns:r="http://schemas.openxmlformats.org/officeDocument/2006/relationships" xmlns:p="http://schemas.openxmlformats.org/presentationml/2006/main">
  <p:tag name="NAME" val="Moon"/>
</p:tagLst>
</file>

<file path=ppt/tags/tag211.xml><?xml version="1.0" encoding="utf-8"?>
<p:tagLst xmlns:a="http://schemas.openxmlformats.org/drawingml/2006/main" xmlns:r="http://schemas.openxmlformats.org/officeDocument/2006/relationships" xmlns:p="http://schemas.openxmlformats.org/presentationml/2006/main">
  <p:tag name="NAME" val="Moon"/>
</p:tagLst>
</file>

<file path=ppt/tags/tag212.xml><?xml version="1.0" encoding="utf-8"?>
<p:tagLst xmlns:a="http://schemas.openxmlformats.org/drawingml/2006/main" xmlns:r="http://schemas.openxmlformats.org/officeDocument/2006/relationships" xmlns:p="http://schemas.openxmlformats.org/presentationml/2006/main">
  <p:tag name="NAME" val="Moon"/>
</p:tagLst>
</file>

<file path=ppt/tags/tag21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1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1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1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1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1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2.xml><?xml version="1.0" encoding="utf-8"?>
<p:tagLst xmlns:a="http://schemas.openxmlformats.org/drawingml/2006/main" xmlns:r="http://schemas.openxmlformats.org/officeDocument/2006/relationships" xmlns:p="http://schemas.openxmlformats.org/presentationml/2006/main">
  <p:tag name="NAME" val="Moon"/>
</p:tagLst>
</file>

<file path=ppt/tags/tag22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2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2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2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2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25.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26.xml><?xml version="1.0" encoding="utf-8"?>
<p:tagLst xmlns:a="http://schemas.openxmlformats.org/drawingml/2006/main" xmlns:r="http://schemas.openxmlformats.org/officeDocument/2006/relationships" xmlns:p="http://schemas.openxmlformats.org/presentationml/2006/main">
  <p:tag name="NAME" val="Moon"/>
</p:tagLst>
</file>

<file path=ppt/tags/tag227.xml><?xml version="1.0" encoding="utf-8"?>
<p:tagLst xmlns:a="http://schemas.openxmlformats.org/drawingml/2006/main" xmlns:r="http://schemas.openxmlformats.org/officeDocument/2006/relationships" xmlns:p="http://schemas.openxmlformats.org/presentationml/2006/main">
  <p:tag name="NAME" val="Moon"/>
</p:tagLst>
</file>

<file path=ppt/tags/tag228.xml><?xml version="1.0" encoding="utf-8"?>
<p:tagLst xmlns:a="http://schemas.openxmlformats.org/drawingml/2006/main" xmlns:r="http://schemas.openxmlformats.org/officeDocument/2006/relationships" xmlns:p="http://schemas.openxmlformats.org/presentationml/2006/main">
  <p:tag name="NAME" val="Moon"/>
</p:tagLst>
</file>

<file path=ppt/tags/tag229.xml><?xml version="1.0" encoding="utf-8"?>
<p:tagLst xmlns:a="http://schemas.openxmlformats.org/drawingml/2006/main" xmlns:r="http://schemas.openxmlformats.org/officeDocument/2006/relationships" xmlns:p="http://schemas.openxmlformats.org/presentationml/2006/main">
  <p:tag name="NAME" val="Moon"/>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30.xml><?xml version="1.0" encoding="utf-8"?>
<p:tagLst xmlns:a="http://schemas.openxmlformats.org/drawingml/2006/main" xmlns:r="http://schemas.openxmlformats.org/officeDocument/2006/relationships" xmlns:p="http://schemas.openxmlformats.org/presentationml/2006/main">
  <p:tag name="NAME" val="Moon"/>
</p:tagLst>
</file>

<file path=ppt/tags/tag23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3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3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3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3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3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3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3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3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4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4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4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43.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44.xml><?xml version="1.0" encoding="utf-8"?>
<p:tagLst xmlns:a="http://schemas.openxmlformats.org/drawingml/2006/main" xmlns:r="http://schemas.openxmlformats.org/officeDocument/2006/relationships" xmlns:p="http://schemas.openxmlformats.org/presentationml/2006/main">
  <p:tag name="NAME" val="Moon"/>
</p:tagLst>
</file>

<file path=ppt/tags/tag245.xml><?xml version="1.0" encoding="utf-8"?>
<p:tagLst xmlns:a="http://schemas.openxmlformats.org/drawingml/2006/main" xmlns:r="http://schemas.openxmlformats.org/officeDocument/2006/relationships" xmlns:p="http://schemas.openxmlformats.org/presentationml/2006/main">
  <p:tag name="NAME" val="Moon"/>
</p:tagLst>
</file>

<file path=ppt/tags/tag246.xml><?xml version="1.0" encoding="utf-8"?>
<p:tagLst xmlns:a="http://schemas.openxmlformats.org/drawingml/2006/main" xmlns:r="http://schemas.openxmlformats.org/officeDocument/2006/relationships" xmlns:p="http://schemas.openxmlformats.org/presentationml/2006/main">
  <p:tag name="NAME" val="Moon"/>
</p:tagLst>
</file>

<file path=ppt/tags/tag247.xml><?xml version="1.0" encoding="utf-8"?>
<p:tagLst xmlns:a="http://schemas.openxmlformats.org/drawingml/2006/main" xmlns:r="http://schemas.openxmlformats.org/officeDocument/2006/relationships" xmlns:p="http://schemas.openxmlformats.org/presentationml/2006/main">
  <p:tag name="NAME" val="Moon"/>
</p:tagLst>
</file>

<file path=ppt/tags/tag248.xml><?xml version="1.0" encoding="utf-8"?>
<p:tagLst xmlns:a="http://schemas.openxmlformats.org/drawingml/2006/main" xmlns:r="http://schemas.openxmlformats.org/officeDocument/2006/relationships" xmlns:p="http://schemas.openxmlformats.org/presentationml/2006/main">
  <p:tag name="NAME" val="Moon"/>
</p:tagLst>
</file>

<file path=ppt/tags/tag24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5.xml><?xml version="1.0" encoding="utf-8"?>
<p:tagLst xmlns:a="http://schemas.openxmlformats.org/drawingml/2006/main" xmlns:r="http://schemas.openxmlformats.org/officeDocument/2006/relationships" xmlns:p="http://schemas.openxmlformats.org/presentationml/2006/main">
  <p:tag name="NAME" val="Moon"/>
</p:tagLst>
</file>

<file path=ppt/tags/tag25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5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5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5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5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5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5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5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5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5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6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61.xml><?xml version="1.0" encoding="utf-8"?>
<p:tagLst xmlns:a="http://schemas.openxmlformats.org/drawingml/2006/main" xmlns:r="http://schemas.openxmlformats.org/officeDocument/2006/relationships" xmlns:p="http://schemas.openxmlformats.org/presentationml/2006/main">
  <p:tag name="NAME" val="Moon"/>
</p:tagLst>
</file>

<file path=ppt/tags/tag262.xml><?xml version="1.0" encoding="utf-8"?>
<p:tagLst xmlns:a="http://schemas.openxmlformats.org/drawingml/2006/main" xmlns:r="http://schemas.openxmlformats.org/officeDocument/2006/relationships" xmlns:p="http://schemas.openxmlformats.org/presentationml/2006/main">
  <p:tag name="NAME" val="Moon"/>
</p:tagLst>
</file>

<file path=ppt/tags/tag263.xml><?xml version="1.0" encoding="utf-8"?>
<p:tagLst xmlns:a="http://schemas.openxmlformats.org/drawingml/2006/main" xmlns:r="http://schemas.openxmlformats.org/officeDocument/2006/relationships" xmlns:p="http://schemas.openxmlformats.org/presentationml/2006/main">
  <p:tag name="NAME" val="Moon"/>
</p:tagLst>
</file>

<file path=ppt/tags/tag264.xml><?xml version="1.0" encoding="utf-8"?>
<p:tagLst xmlns:a="http://schemas.openxmlformats.org/drawingml/2006/main" xmlns:r="http://schemas.openxmlformats.org/officeDocument/2006/relationships" xmlns:p="http://schemas.openxmlformats.org/presentationml/2006/main">
  <p:tag name="NAME" val="Moon"/>
</p:tagLst>
</file>

<file path=ppt/tags/tag265.xml><?xml version="1.0" encoding="utf-8"?>
<p:tagLst xmlns:a="http://schemas.openxmlformats.org/drawingml/2006/main" xmlns:r="http://schemas.openxmlformats.org/officeDocument/2006/relationships" xmlns:p="http://schemas.openxmlformats.org/presentationml/2006/main">
  <p:tag name="NAME" val="Moon"/>
</p:tagLst>
</file>

<file path=ppt/tags/tag26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6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6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6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7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7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7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7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7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7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76.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77.xml><?xml version="1.0" encoding="utf-8"?>
<p:tagLst xmlns:a="http://schemas.openxmlformats.org/drawingml/2006/main" xmlns:r="http://schemas.openxmlformats.org/officeDocument/2006/relationships" xmlns:p="http://schemas.openxmlformats.org/presentationml/2006/main">
  <p:tag name="NAME" val="Moon"/>
</p:tagLst>
</file>

<file path=ppt/tags/tag278.xml><?xml version="1.0" encoding="utf-8"?>
<p:tagLst xmlns:a="http://schemas.openxmlformats.org/drawingml/2006/main" xmlns:r="http://schemas.openxmlformats.org/officeDocument/2006/relationships" xmlns:p="http://schemas.openxmlformats.org/presentationml/2006/main">
  <p:tag name="NAME" val="Moon"/>
</p:tagLst>
</file>

<file path=ppt/tags/tag279.xml><?xml version="1.0" encoding="utf-8"?>
<p:tagLst xmlns:a="http://schemas.openxmlformats.org/drawingml/2006/main" xmlns:r="http://schemas.openxmlformats.org/officeDocument/2006/relationships" xmlns:p="http://schemas.openxmlformats.org/presentationml/2006/main">
  <p:tag name="NAME" val="Moon"/>
</p:tagLst>
</file>

<file path=ppt/tags/tag2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80.xml><?xml version="1.0" encoding="utf-8"?>
<p:tagLst xmlns:a="http://schemas.openxmlformats.org/drawingml/2006/main" xmlns:r="http://schemas.openxmlformats.org/officeDocument/2006/relationships" xmlns:p="http://schemas.openxmlformats.org/presentationml/2006/main">
  <p:tag name="NAME" val="Moon"/>
</p:tagLst>
</file>

<file path=ppt/tags/tag281.xml><?xml version="1.0" encoding="utf-8"?>
<p:tagLst xmlns:a="http://schemas.openxmlformats.org/drawingml/2006/main" xmlns:r="http://schemas.openxmlformats.org/officeDocument/2006/relationships" xmlns:p="http://schemas.openxmlformats.org/presentationml/2006/main">
  <p:tag name="NAME" val="Moon"/>
</p:tagLst>
</file>

<file path=ppt/tags/tag28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8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8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8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8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8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8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8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9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9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9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9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94.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95.xml><?xml version="1.0" encoding="utf-8"?>
<p:tagLst xmlns:a="http://schemas.openxmlformats.org/drawingml/2006/main" xmlns:r="http://schemas.openxmlformats.org/officeDocument/2006/relationships" xmlns:p="http://schemas.openxmlformats.org/presentationml/2006/main">
  <p:tag name="NAME" val="Moon"/>
</p:tagLst>
</file>

<file path=ppt/tags/tag296.xml><?xml version="1.0" encoding="utf-8"?>
<p:tagLst xmlns:a="http://schemas.openxmlformats.org/drawingml/2006/main" xmlns:r="http://schemas.openxmlformats.org/officeDocument/2006/relationships" xmlns:p="http://schemas.openxmlformats.org/presentationml/2006/main">
  <p:tag name="NAME" val="Moon"/>
</p:tagLst>
</file>

<file path=ppt/tags/tag297.xml><?xml version="1.0" encoding="utf-8"?>
<p:tagLst xmlns:a="http://schemas.openxmlformats.org/drawingml/2006/main" xmlns:r="http://schemas.openxmlformats.org/officeDocument/2006/relationships" xmlns:p="http://schemas.openxmlformats.org/presentationml/2006/main">
  <p:tag name="NAME" val="Moon"/>
</p:tagLst>
</file>

<file path=ppt/tags/tag298.xml><?xml version="1.0" encoding="utf-8"?>
<p:tagLst xmlns:a="http://schemas.openxmlformats.org/drawingml/2006/main" xmlns:r="http://schemas.openxmlformats.org/officeDocument/2006/relationships" xmlns:p="http://schemas.openxmlformats.org/presentationml/2006/main">
  <p:tag name="NAME" val="Moon"/>
</p:tagLst>
</file>

<file path=ppt/tags/tag299.xml><?xml version="1.0" encoding="utf-8"?>
<p:tagLst xmlns:a="http://schemas.openxmlformats.org/drawingml/2006/main" xmlns:r="http://schemas.openxmlformats.org/officeDocument/2006/relationships" xmlns:p="http://schemas.openxmlformats.org/presentationml/2006/main">
  <p:tag name="NAME" val="Moon"/>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0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0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0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0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0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0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0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0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0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0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1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1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K.sxoxGQUUS_g0pNYICXtw"/>
</p:tagLst>
</file>

<file path=ppt/tags/tag313.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314.xml><?xml version="1.0" encoding="utf-8"?>
<p:tagLst xmlns:a="http://schemas.openxmlformats.org/drawingml/2006/main" xmlns:r="http://schemas.openxmlformats.org/officeDocument/2006/relationships" xmlns:p="http://schemas.openxmlformats.org/presentationml/2006/main">
  <p:tag name="NAME" val="Moon"/>
</p:tagLst>
</file>

<file path=ppt/tags/tag315.xml><?xml version="1.0" encoding="utf-8"?>
<p:tagLst xmlns:a="http://schemas.openxmlformats.org/drawingml/2006/main" xmlns:r="http://schemas.openxmlformats.org/officeDocument/2006/relationships" xmlns:p="http://schemas.openxmlformats.org/presentationml/2006/main">
  <p:tag name="NAME" val="Moon"/>
</p:tagLst>
</file>

<file path=ppt/tags/tag316.xml><?xml version="1.0" encoding="utf-8"?>
<p:tagLst xmlns:a="http://schemas.openxmlformats.org/drawingml/2006/main" xmlns:r="http://schemas.openxmlformats.org/officeDocument/2006/relationships" xmlns:p="http://schemas.openxmlformats.org/presentationml/2006/main">
  <p:tag name="NAME" val="Moon"/>
</p:tagLst>
</file>

<file path=ppt/tags/tag317.xml><?xml version="1.0" encoding="utf-8"?>
<p:tagLst xmlns:a="http://schemas.openxmlformats.org/drawingml/2006/main" xmlns:r="http://schemas.openxmlformats.org/officeDocument/2006/relationships" xmlns:p="http://schemas.openxmlformats.org/presentationml/2006/main">
  <p:tag name="NAME" val="Moon"/>
</p:tagLst>
</file>

<file path=ppt/tags/tag318.xml><?xml version="1.0" encoding="utf-8"?>
<p:tagLst xmlns:a="http://schemas.openxmlformats.org/drawingml/2006/main" xmlns:r="http://schemas.openxmlformats.org/officeDocument/2006/relationships" xmlns:p="http://schemas.openxmlformats.org/presentationml/2006/main">
  <p:tag name="NAME" val="Moon"/>
</p:tagLst>
</file>

<file path=ppt/tags/tag31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2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2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2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2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2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2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2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2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2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2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3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31.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332.xml><?xml version="1.0" encoding="utf-8"?>
<p:tagLst xmlns:a="http://schemas.openxmlformats.org/drawingml/2006/main" xmlns:r="http://schemas.openxmlformats.org/officeDocument/2006/relationships" xmlns:p="http://schemas.openxmlformats.org/presentationml/2006/main">
  <p:tag name="NAME" val="Moon"/>
</p:tagLst>
</file>

<file path=ppt/tags/tag333.xml><?xml version="1.0" encoding="utf-8"?>
<p:tagLst xmlns:a="http://schemas.openxmlformats.org/drawingml/2006/main" xmlns:r="http://schemas.openxmlformats.org/officeDocument/2006/relationships" xmlns:p="http://schemas.openxmlformats.org/presentationml/2006/main">
  <p:tag name="NAME" val="Moon"/>
</p:tagLst>
</file>

<file path=ppt/tags/tag334.xml><?xml version="1.0" encoding="utf-8"?>
<p:tagLst xmlns:a="http://schemas.openxmlformats.org/drawingml/2006/main" xmlns:r="http://schemas.openxmlformats.org/officeDocument/2006/relationships" xmlns:p="http://schemas.openxmlformats.org/presentationml/2006/main">
  <p:tag name="NAME" val="Moon"/>
</p:tagLst>
</file>

<file path=ppt/tags/tag335.xml><?xml version="1.0" encoding="utf-8"?>
<p:tagLst xmlns:a="http://schemas.openxmlformats.org/drawingml/2006/main" xmlns:r="http://schemas.openxmlformats.org/officeDocument/2006/relationships" xmlns:p="http://schemas.openxmlformats.org/presentationml/2006/main">
  <p:tag name="NAME" val="Moon"/>
</p:tagLst>
</file>

<file path=ppt/tags/tag336.xml><?xml version="1.0" encoding="utf-8"?>
<p:tagLst xmlns:a="http://schemas.openxmlformats.org/drawingml/2006/main" xmlns:r="http://schemas.openxmlformats.org/officeDocument/2006/relationships" xmlns:p="http://schemas.openxmlformats.org/presentationml/2006/main">
  <p:tag name="NAME" val="Moon"/>
</p:tagLst>
</file>

<file path=ppt/tags/tag33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3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3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4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4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4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4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4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4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4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4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4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49.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3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50.xml><?xml version="1.0" encoding="utf-8"?>
<p:tagLst xmlns:a="http://schemas.openxmlformats.org/drawingml/2006/main" xmlns:r="http://schemas.openxmlformats.org/officeDocument/2006/relationships" xmlns:p="http://schemas.openxmlformats.org/presentationml/2006/main">
  <p:tag name="NAME" val="Moon"/>
</p:tagLst>
</file>

<file path=ppt/tags/tag351.xml><?xml version="1.0" encoding="utf-8"?>
<p:tagLst xmlns:a="http://schemas.openxmlformats.org/drawingml/2006/main" xmlns:r="http://schemas.openxmlformats.org/officeDocument/2006/relationships" xmlns:p="http://schemas.openxmlformats.org/presentationml/2006/main">
  <p:tag name="NAME" val="Moon"/>
</p:tagLst>
</file>

<file path=ppt/tags/tag352.xml><?xml version="1.0" encoding="utf-8"?>
<p:tagLst xmlns:a="http://schemas.openxmlformats.org/drawingml/2006/main" xmlns:r="http://schemas.openxmlformats.org/officeDocument/2006/relationships" xmlns:p="http://schemas.openxmlformats.org/presentationml/2006/main">
  <p:tag name="NAME" val="Moon"/>
</p:tagLst>
</file>

<file path=ppt/tags/tag353.xml><?xml version="1.0" encoding="utf-8"?>
<p:tagLst xmlns:a="http://schemas.openxmlformats.org/drawingml/2006/main" xmlns:r="http://schemas.openxmlformats.org/officeDocument/2006/relationships" xmlns:p="http://schemas.openxmlformats.org/presentationml/2006/main">
  <p:tag name="NAME" val="Moon"/>
</p:tagLst>
</file>

<file path=ppt/tags/tag354.xml><?xml version="1.0" encoding="utf-8"?>
<p:tagLst xmlns:a="http://schemas.openxmlformats.org/drawingml/2006/main" xmlns:r="http://schemas.openxmlformats.org/officeDocument/2006/relationships" xmlns:p="http://schemas.openxmlformats.org/presentationml/2006/main">
  <p:tag name="NAME" val="Moon"/>
</p:tagLst>
</file>

<file path=ppt/tags/tag35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5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5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5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5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6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6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6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6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6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6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6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Y7nB5413E0KckcLjwAxZS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_1ItD3znaEKeScdT4aCgi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s8SZGLGvD0eMnSxoS_CeUg"/>
</p:tagLst>
</file>

<file path=ppt/tags/tag3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J1x3Lu1wh0eh4Ksf1frFs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K4kCrStrLUycKToC84bfj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nwfWcXeipUa.Dw.Cs3TgK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5N8zk6FAyUiC__cRpMTvI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ImKUY5yf8kWxkH.vbTtUH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VCZ8Tsq9VEeoP2vRmt7p7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qwAK8YN9sUS10Xl5ZPtLE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RcjV61Z5LU2DPX1c8Y3H6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LYNem_q.1U.GTV0bip3Nc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fH_Zo_A1TkWq21z6aaiKUA"/>
</p:tagLst>
</file>

<file path=ppt/tags/tag38.xml><?xml version="1.0" encoding="utf-8"?>
<p:tagLst xmlns:a="http://schemas.openxmlformats.org/drawingml/2006/main" xmlns:r="http://schemas.openxmlformats.org/officeDocument/2006/relationships" xmlns:p="http://schemas.openxmlformats.org/presentationml/2006/main">
  <p:tag name="NAME" val="Moon"/>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_rgPzTx40SV9QEcUXFIO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V.7r_ucSUamdafzYdle9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GGzz8XA7yUO.QX2dz7s_J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Mta_.WC6qES_t1M9n.AM.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zUFAs3ssk0CPP8kx5cpCx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clxJOaGzdEWWniwd0zzvJg"/>
</p:tagLst>
</file>

<file path=ppt/tags/tag386.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387.xml><?xml version="1.0" encoding="utf-8"?>
<p:tagLst xmlns:a="http://schemas.openxmlformats.org/drawingml/2006/main" xmlns:r="http://schemas.openxmlformats.org/officeDocument/2006/relationships" xmlns:p="http://schemas.openxmlformats.org/presentationml/2006/main">
  <p:tag name="NAME" val="Moon"/>
</p:tagLst>
</file>

<file path=ppt/tags/tag388.xml><?xml version="1.0" encoding="utf-8"?>
<p:tagLst xmlns:a="http://schemas.openxmlformats.org/drawingml/2006/main" xmlns:r="http://schemas.openxmlformats.org/officeDocument/2006/relationships" xmlns:p="http://schemas.openxmlformats.org/presentationml/2006/main">
  <p:tag name="NAME" val="Moon"/>
</p:tagLst>
</file>

<file path=ppt/tags/tag389.xml><?xml version="1.0" encoding="utf-8"?>
<p:tagLst xmlns:a="http://schemas.openxmlformats.org/drawingml/2006/main" xmlns:r="http://schemas.openxmlformats.org/officeDocument/2006/relationships" xmlns:p="http://schemas.openxmlformats.org/presentationml/2006/main">
  <p:tag name="NAME" val="Moon"/>
</p:tagLst>
</file>

<file path=ppt/tags/tag39.xml><?xml version="1.0" encoding="utf-8"?>
<p:tagLst xmlns:a="http://schemas.openxmlformats.org/drawingml/2006/main" xmlns:r="http://schemas.openxmlformats.org/officeDocument/2006/relationships" xmlns:p="http://schemas.openxmlformats.org/presentationml/2006/main">
  <p:tag name="NAME" val="Moon"/>
</p:tagLst>
</file>

<file path=ppt/tags/tag390.xml><?xml version="1.0" encoding="utf-8"?>
<p:tagLst xmlns:a="http://schemas.openxmlformats.org/drawingml/2006/main" xmlns:r="http://schemas.openxmlformats.org/officeDocument/2006/relationships" xmlns:p="http://schemas.openxmlformats.org/presentationml/2006/main">
  <p:tag name="NAME" val="Moon"/>
</p:tagLst>
</file>

<file path=ppt/tags/tag391.xml><?xml version="1.0" encoding="utf-8"?>
<p:tagLst xmlns:a="http://schemas.openxmlformats.org/drawingml/2006/main" xmlns:r="http://schemas.openxmlformats.org/officeDocument/2006/relationships" xmlns:p="http://schemas.openxmlformats.org/presentationml/2006/main">
  <p:tag name="NAME" val="Moon"/>
</p:tagLst>
</file>

<file path=ppt/tags/tag39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9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9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9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9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9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9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9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NAME" val="Moon"/>
</p:tagLst>
</file>

<file path=ppt/tags/tag40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0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0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0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Y7nB5413E0KckcLjwAxZS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_1ItD3znaEKeScdT4aCgig"/>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s8SZGLGvD0eMnSxoS_CeU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J1x3Lu1wh0eh4Ksf1frFsw"/>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K4kCrStrLUycKToC84bfj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nwfWcXeipUa.Dw.Cs3TgKg"/>
</p:tagLst>
</file>

<file path=ppt/tags/tag41.xml><?xml version="1.0" encoding="utf-8"?>
<p:tagLst xmlns:a="http://schemas.openxmlformats.org/drawingml/2006/main" xmlns:r="http://schemas.openxmlformats.org/officeDocument/2006/relationships" xmlns:p="http://schemas.openxmlformats.org/presentationml/2006/main">
  <p:tag name="NAME" val="Moon"/>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5N8zk6FAyUiC__cRpMTvI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ImKUY5yf8kWxkH.vbTtUH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VCZ8Tsq9VEeoP2vRmt7p7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qwAK8YN9sUS10Xl5ZPtLE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RcjV61Z5LU2DPX1c8Y3H6Q"/>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LYNem_q.1U.GTV0bip3Nc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fH_Zo_A1TkWq21z6aaiKU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_rgPzTx40SV9QEcUXFIO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V.7r_ucSUamdafzYdle9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GGzz8XA7yUO.QX2dz7s_JA"/>
</p:tagLst>
</file>

<file path=ppt/tags/tag42.xml><?xml version="1.0" encoding="utf-8"?>
<p:tagLst xmlns:a="http://schemas.openxmlformats.org/drawingml/2006/main" xmlns:r="http://schemas.openxmlformats.org/officeDocument/2006/relationships" xmlns:p="http://schemas.openxmlformats.org/presentationml/2006/main">
  <p:tag name="NAME" val="Moon"/>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Mta_.WC6qES_t1M9n.AM.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zUFAs3ssk0CPP8kx5cpCxA"/>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clxJOaGzdEWWniwd0zzvJg"/>
</p:tagLst>
</file>

<file path=ppt/tags/tag423.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424.xml><?xml version="1.0" encoding="utf-8"?>
<p:tagLst xmlns:a="http://schemas.openxmlformats.org/drawingml/2006/main" xmlns:r="http://schemas.openxmlformats.org/officeDocument/2006/relationships" xmlns:p="http://schemas.openxmlformats.org/presentationml/2006/main">
  <p:tag name="NAME" val="Moon"/>
</p:tagLst>
</file>

<file path=ppt/tags/tag425.xml><?xml version="1.0" encoding="utf-8"?>
<p:tagLst xmlns:a="http://schemas.openxmlformats.org/drawingml/2006/main" xmlns:r="http://schemas.openxmlformats.org/officeDocument/2006/relationships" xmlns:p="http://schemas.openxmlformats.org/presentationml/2006/main">
  <p:tag name="NAME" val="Moon"/>
</p:tagLst>
</file>

<file path=ppt/tags/tag426.xml><?xml version="1.0" encoding="utf-8"?>
<p:tagLst xmlns:a="http://schemas.openxmlformats.org/drawingml/2006/main" xmlns:r="http://schemas.openxmlformats.org/officeDocument/2006/relationships" xmlns:p="http://schemas.openxmlformats.org/presentationml/2006/main">
  <p:tag name="NAME" val="Moon"/>
</p:tagLst>
</file>

<file path=ppt/tags/tag427.xml><?xml version="1.0" encoding="utf-8"?>
<p:tagLst xmlns:a="http://schemas.openxmlformats.org/drawingml/2006/main" xmlns:r="http://schemas.openxmlformats.org/officeDocument/2006/relationships" xmlns:p="http://schemas.openxmlformats.org/presentationml/2006/main">
  <p:tag name="NAME" val="Moon"/>
</p:tagLst>
</file>

<file path=ppt/tags/tag428.xml><?xml version="1.0" encoding="utf-8"?>
<p:tagLst xmlns:a="http://schemas.openxmlformats.org/drawingml/2006/main" xmlns:r="http://schemas.openxmlformats.org/officeDocument/2006/relationships" xmlns:p="http://schemas.openxmlformats.org/presentationml/2006/main">
  <p:tag name="NAME" val="Moon"/>
</p:tagLst>
</file>

<file path=ppt/tags/tag42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3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3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3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3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3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3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3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3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3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3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4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K.sxoxGQUUS_g0pNYICXtw"/>
</p:tagLst>
</file>

<file path=ppt/tags/tag442.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443.xml><?xml version="1.0" encoding="utf-8"?>
<p:tagLst xmlns:a="http://schemas.openxmlformats.org/drawingml/2006/main" xmlns:r="http://schemas.openxmlformats.org/officeDocument/2006/relationships" xmlns:p="http://schemas.openxmlformats.org/presentationml/2006/main">
  <p:tag name="NAME" val="Moon"/>
</p:tagLst>
</file>

<file path=ppt/tags/tag444.xml><?xml version="1.0" encoding="utf-8"?>
<p:tagLst xmlns:a="http://schemas.openxmlformats.org/drawingml/2006/main" xmlns:r="http://schemas.openxmlformats.org/officeDocument/2006/relationships" xmlns:p="http://schemas.openxmlformats.org/presentationml/2006/main">
  <p:tag name="NAME" val="Moon"/>
</p:tagLst>
</file>

<file path=ppt/tags/tag445.xml><?xml version="1.0" encoding="utf-8"?>
<p:tagLst xmlns:a="http://schemas.openxmlformats.org/drawingml/2006/main" xmlns:r="http://schemas.openxmlformats.org/officeDocument/2006/relationships" xmlns:p="http://schemas.openxmlformats.org/presentationml/2006/main">
  <p:tag name="NAME" val="Moon"/>
</p:tagLst>
</file>

<file path=ppt/tags/tag446.xml><?xml version="1.0" encoding="utf-8"?>
<p:tagLst xmlns:a="http://schemas.openxmlformats.org/drawingml/2006/main" xmlns:r="http://schemas.openxmlformats.org/officeDocument/2006/relationships" xmlns:p="http://schemas.openxmlformats.org/presentationml/2006/main">
  <p:tag name="NAME" val="Moon"/>
</p:tagLst>
</file>

<file path=ppt/tags/tag447.xml><?xml version="1.0" encoding="utf-8"?>
<p:tagLst xmlns:a="http://schemas.openxmlformats.org/drawingml/2006/main" xmlns:r="http://schemas.openxmlformats.org/officeDocument/2006/relationships" xmlns:p="http://schemas.openxmlformats.org/presentationml/2006/main">
  <p:tag name="NAME" val="Moon"/>
</p:tagLst>
</file>

<file path=ppt/tags/tag44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4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5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5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5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5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5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5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5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5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5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5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Y7nB5413E0KckcLjwAxZS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_1ItD3znaEKeScdT4aCgi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s8SZGLGvD0eMnSxoS_CeU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J1x3Lu1wh0eh4Ksf1frFs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K4kCrStrLUycKToC84bfj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nwfWcXeipUa.Dw.Cs3TgK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5N8zk6FAyUiC__cRpMTvI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ImKUY5yf8kWxkH.vbTtUH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VCZ8Tsq9VEeoP2vRmt7p7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qwAK8YN9sUS10Xl5ZPtLEg"/>
</p:tagLst>
</file>

<file path=ppt/tags/tag4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RcjV61Z5LU2DPX1c8Y3H6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LYNem_q.1U.GTV0bip3Nc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fH_Zo_A1TkWq21z6aaiKU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_rgPzTx40SV9QEcUXFIOA"/>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V.7r_ucSUamdafzYdle9w"/>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GGzz8XA7yUO.QX2dz7s_J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Mta_.WC6qES_t1M9n.AM.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zUFAs3ssk0CPP8kx5cpCx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clxJOaGzdEWWniwd0zzvJg"/>
</p:tagLst>
</file>

<file path=ppt/tags/tag479.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4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80.xml><?xml version="1.0" encoding="utf-8"?>
<p:tagLst xmlns:a="http://schemas.openxmlformats.org/drawingml/2006/main" xmlns:r="http://schemas.openxmlformats.org/officeDocument/2006/relationships" xmlns:p="http://schemas.openxmlformats.org/presentationml/2006/main">
  <p:tag name="NAME" val="Moon"/>
</p:tagLst>
</file>

<file path=ppt/tags/tag481.xml><?xml version="1.0" encoding="utf-8"?>
<p:tagLst xmlns:a="http://schemas.openxmlformats.org/drawingml/2006/main" xmlns:r="http://schemas.openxmlformats.org/officeDocument/2006/relationships" xmlns:p="http://schemas.openxmlformats.org/presentationml/2006/main">
  <p:tag name="NAME" val="Moon"/>
</p:tagLst>
</file>

<file path=ppt/tags/tag482.xml><?xml version="1.0" encoding="utf-8"?>
<p:tagLst xmlns:a="http://schemas.openxmlformats.org/drawingml/2006/main" xmlns:r="http://schemas.openxmlformats.org/officeDocument/2006/relationships" xmlns:p="http://schemas.openxmlformats.org/presentationml/2006/main">
  <p:tag name="NAME" val="Moon"/>
</p:tagLst>
</file>

<file path=ppt/tags/tag483.xml><?xml version="1.0" encoding="utf-8"?>
<p:tagLst xmlns:a="http://schemas.openxmlformats.org/drawingml/2006/main" xmlns:r="http://schemas.openxmlformats.org/officeDocument/2006/relationships" xmlns:p="http://schemas.openxmlformats.org/presentationml/2006/main">
  <p:tag name="NAME" val="Moon"/>
</p:tagLst>
</file>

<file path=ppt/tags/tag484.xml><?xml version="1.0" encoding="utf-8"?>
<p:tagLst xmlns:a="http://schemas.openxmlformats.org/drawingml/2006/main" xmlns:r="http://schemas.openxmlformats.org/officeDocument/2006/relationships" xmlns:p="http://schemas.openxmlformats.org/presentationml/2006/main">
  <p:tag name="NAME" val="Moon"/>
</p:tagLst>
</file>

<file path=ppt/tags/tag48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8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8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8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8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9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9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9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9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9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9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9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97.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498.xml><?xml version="1.0" encoding="utf-8"?>
<p:tagLst xmlns:a="http://schemas.openxmlformats.org/drawingml/2006/main" xmlns:r="http://schemas.openxmlformats.org/officeDocument/2006/relationships" xmlns:p="http://schemas.openxmlformats.org/presentationml/2006/main">
  <p:tag name="NAME" val="Moon"/>
</p:tagLst>
</file>

<file path=ppt/tags/tag499.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00.xml><?xml version="1.0" encoding="utf-8"?>
<p:tagLst xmlns:a="http://schemas.openxmlformats.org/drawingml/2006/main" xmlns:r="http://schemas.openxmlformats.org/officeDocument/2006/relationships" xmlns:p="http://schemas.openxmlformats.org/presentationml/2006/main">
  <p:tag name="NAME" val="Moon"/>
</p:tagLst>
</file>

<file path=ppt/tags/tag501.xml><?xml version="1.0" encoding="utf-8"?>
<p:tagLst xmlns:a="http://schemas.openxmlformats.org/drawingml/2006/main" xmlns:r="http://schemas.openxmlformats.org/officeDocument/2006/relationships" xmlns:p="http://schemas.openxmlformats.org/presentationml/2006/main">
  <p:tag name="NAME" val="Moon"/>
</p:tagLst>
</file>

<file path=ppt/tags/tag502.xml><?xml version="1.0" encoding="utf-8"?>
<p:tagLst xmlns:a="http://schemas.openxmlformats.org/drawingml/2006/main" xmlns:r="http://schemas.openxmlformats.org/officeDocument/2006/relationships" xmlns:p="http://schemas.openxmlformats.org/presentationml/2006/main">
  <p:tag name="NAME" val="Moon"/>
</p:tagLst>
</file>

<file path=ppt/tags/tag50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0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0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0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0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50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0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1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1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1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1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pK.sxoxGQUUS_g0pNYICXtw"/>
</p:tagLst>
</file>

<file path=ppt/tags/tag516.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517.xml><?xml version="1.0" encoding="utf-8"?>
<p:tagLst xmlns:a="http://schemas.openxmlformats.org/drawingml/2006/main" xmlns:r="http://schemas.openxmlformats.org/officeDocument/2006/relationships" xmlns:p="http://schemas.openxmlformats.org/presentationml/2006/main">
  <p:tag name="NAME" val="Moon"/>
</p:tagLst>
</file>

<file path=ppt/tags/tag518.xml><?xml version="1.0" encoding="utf-8"?>
<p:tagLst xmlns:a="http://schemas.openxmlformats.org/drawingml/2006/main" xmlns:r="http://schemas.openxmlformats.org/officeDocument/2006/relationships" xmlns:p="http://schemas.openxmlformats.org/presentationml/2006/main">
  <p:tag name="NAME" val="Moon"/>
</p:tagLst>
</file>

<file path=ppt/tags/tag519.xml><?xml version="1.0" encoding="utf-8"?>
<p:tagLst xmlns:a="http://schemas.openxmlformats.org/drawingml/2006/main" xmlns:r="http://schemas.openxmlformats.org/officeDocument/2006/relationships" xmlns:p="http://schemas.openxmlformats.org/presentationml/2006/main">
  <p:tag name="NAME" val="Moon"/>
</p:tagLst>
</file>

<file path=ppt/tags/tag5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20.xml><?xml version="1.0" encoding="utf-8"?>
<p:tagLst xmlns:a="http://schemas.openxmlformats.org/drawingml/2006/main" xmlns:r="http://schemas.openxmlformats.org/officeDocument/2006/relationships" xmlns:p="http://schemas.openxmlformats.org/presentationml/2006/main">
  <p:tag name="NAME" val="Moon"/>
</p:tagLst>
</file>

<file path=ppt/tags/tag521.xml><?xml version="1.0" encoding="utf-8"?>
<p:tagLst xmlns:a="http://schemas.openxmlformats.org/drawingml/2006/main" xmlns:r="http://schemas.openxmlformats.org/officeDocument/2006/relationships" xmlns:p="http://schemas.openxmlformats.org/presentationml/2006/main">
  <p:tag name="NAME" val="Moon"/>
</p:tagLst>
</file>

<file path=ppt/tags/tag52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2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2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2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2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52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2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2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3QE_f7M8CU.FmjAVXkTDDA"/>
</p:tagLst>
</file>

<file path=ppt/tags/tag53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3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3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3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34.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535.xml><?xml version="1.0" encoding="utf-8"?>
<p:tagLst xmlns:a="http://schemas.openxmlformats.org/drawingml/2006/main" xmlns:r="http://schemas.openxmlformats.org/officeDocument/2006/relationships" xmlns:p="http://schemas.openxmlformats.org/presentationml/2006/main">
  <p:tag name="NAME" val="Moon"/>
</p:tagLst>
</file>

<file path=ppt/tags/tag536.xml><?xml version="1.0" encoding="utf-8"?>
<p:tagLst xmlns:a="http://schemas.openxmlformats.org/drawingml/2006/main" xmlns:r="http://schemas.openxmlformats.org/officeDocument/2006/relationships" xmlns:p="http://schemas.openxmlformats.org/presentationml/2006/main">
  <p:tag name="NAME" val="Moon"/>
</p:tagLst>
</file>

<file path=ppt/tags/tag537.xml><?xml version="1.0" encoding="utf-8"?>
<p:tagLst xmlns:a="http://schemas.openxmlformats.org/drawingml/2006/main" xmlns:r="http://schemas.openxmlformats.org/officeDocument/2006/relationships" xmlns:p="http://schemas.openxmlformats.org/presentationml/2006/main">
  <p:tag name="NAME" val="Moon"/>
</p:tagLst>
</file>

<file path=ppt/tags/tag538.xml><?xml version="1.0" encoding="utf-8"?>
<p:tagLst xmlns:a="http://schemas.openxmlformats.org/drawingml/2006/main" xmlns:r="http://schemas.openxmlformats.org/officeDocument/2006/relationships" xmlns:p="http://schemas.openxmlformats.org/presentationml/2006/main">
  <p:tag name="NAME" val="Moon"/>
</p:tagLst>
</file>

<file path=ppt/tags/tag539.xml><?xml version="1.0" encoding="utf-8"?>
<p:tagLst xmlns:a="http://schemas.openxmlformats.org/drawingml/2006/main" xmlns:r="http://schemas.openxmlformats.org/officeDocument/2006/relationships" xmlns:p="http://schemas.openxmlformats.org/presentationml/2006/main">
  <p:tag name="NAME" val="Moon"/>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xmqwOHxY_EWvl3SXohFnMg"/>
</p:tagLst>
</file>

<file path=ppt/tags/tag54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4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4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4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4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54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4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4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4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4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uRadWUNhX02NwXsam_pScA"/>
</p:tagLst>
</file>

<file path=ppt/tags/tag55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5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52.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55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5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55.xml><?xml version="1.0" encoding="utf-8"?>
<p:tagLst xmlns:a="http://schemas.openxmlformats.org/drawingml/2006/main" xmlns:r="http://schemas.openxmlformats.org/officeDocument/2006/relationships" xmlns:p="http://schemas.openxmlformats.org/presentationml/2006/main">
  <p:tag name="NAME" val="Moon"/>
</p:tagLst>
</file>

<file path=ppt/tags/tag556.xml><?xml version="1.0" encoding="utf-8"?>
<p:tagLst xmlns:a="http://schemas.openxmlformats.org/drawingml/2006/main" xmlns:r="http://schemas.openxmlformats.org/officeDocument/2006/relationships" xmlns:p="http://schemas.openxmlformats.org/presentationml/2006/main">
  <p:tag name="NAME" val="Moon"/>
</p:tagLst>
</file>

<file path=ppt/tags/tag557.xml><?xml version="1.0" encoding="utf-8"?>
<p:tagLst xmlns:a="http://schemas.openxmlformats.org/drawingml/2006/main" xmlns:r="http://schemas.openxmlformats.org/officeDocument/2006/relationships" xmlns:p="http://schemas.openxmlformats.org/presentationml/2006/main">
  <p:tag name="NAME" val="Moon"/>
</p:tagLst>
</file>

<file path=ppt/tags/tag558.xml><?xml version="1.0" encoding="utf-8"?>
<p:tagLst xmlns:a="http://schemas.openxmlformats.org/drawingml/2006/main" xmlns:r="http://schemas.openxmlformats.org/officeDocument/2006/relationships" xmlns:p="http://schemas.openxmlformats.org/presentationml/2006/main">
  <p:tag name="NAME" val="Moon"/>
</p:tagLst>
</file>

<file path=ppt/tags/tag559.xml><?xml version="1.0" encoding="utf-8"?>
<p:tagLst xmlns:a="http://schemas.openxmlformats.org/drawingml/2006/main" xmlns:r="http://schemas.openxmlformats.org/officeDocument/2006/relationships" xmlns:p="http://schemas.openxmlformats.org/presentationml/2006/main">
  <p:tag name="NAME" val="Moon"/>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dB4fJfu1YkypLJC8FTaLSQ"/>
</p:tagLst>
</file>

<file path=ppt/tags/tag56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56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6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6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6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6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6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6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6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6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VUVO20C06E2r7UGwyu.JNQ"/>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PImU5weWCUiFQMtVj4Wrnw"/>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p3QE_f7M8CU.FmjAVXkTDDA"/>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pxmqwOHxY_EWvl3SXohFnMg"/>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puRadWUNhX02NwXsam_pScA"/>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pdB4fJfu1YkypLJC8FTaLSQ"/>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pVUVO20C06E2r7UGwyu.JN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pQoZe3zrh_0uiORQ1.TzBUw"/>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pMbBEnr6qEUelbmdzrBma2g"/>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pXnOJDOaqQkOuKsQbi6ELQw"/>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p1r3e6bHBtkyaT3_dQifIR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QoZe3zrh_0uiORQ1.TzBU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pbLiCme39cUaEwiglhmkmOw"/>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pvRekljvuVkCFs1IHNIHHrg"/>
</p:tagLst>
</file>

<file path=ppt/tags/tag582.xml><?xml version="1.0" encoding="utf-8"?>
<p:tagLst xmlns:a="http://schemas.openxmlformats.org/drawingml/2006/main" xmlns:r="http://schemas.openxmlformats.org/officeDocument/2006/relationships" xmlns:p="http://schemas.openxmlformats.org/presentationml/2006/main">
  <p:tag name="NAME" val="Moon"/>
</p:tagLst>
</file>

<file path=ppt/tags/tag583.xml><?xml version="1.0" encoding="utf-8"?>
<p:tagLst xmlns:a="http://schemas.openxmlformats.org/drawingml/2006/main" xmlns:r="http://schemas.openxmlformats.org/officeDocument/2006/relationships" xmlns:p="http://schemas.openxmlformats.org/presentationml/2006/main">
  <p:tag name="NAME" val="Moon"/>
</p:tagLst>
</file>

<file path=ppt/tags/tag584.xml><?xml version="1.0" encoding="utf-8"?>
<p:tagLst xmlns:a="http://schemas.openxmlformats.org/drawingml/2006/main" xmlns:r="http://schemas.openxmlformats.org/officeDocument/2006/relationships" xmlns:p="http://schemas.openxmlformats.org/presentationml/2006/main">
  <p:tag name="NAME" val="Moon"/>
</p:tagLst>
</file>

<file path=ppt/tags/tag585.xml><?xml version="1.0" encoding="utf-8"?>
<p:tagLst xmlns:a="http://schemas.openxmlformats.org/drawingml/2006/main" xmlns:r="http://schemas.openxmlformats.org/officeDocument/2006/relationships" xmlns:p="http://schemas.openxmlformats.org/presentationml/2006/main">
  <p:tag name="NAME" val="Moon"/>
</p:tagLst>
</file>

<file path=ppt/tags/tag586.xml><?xml version="1.0" encoding="utf-8"?>
<p:tagLst xmlns:a="http://schemas.openxmlformats.org/drawingml/2006/main" xmlns:r="http://schemas.openxmlformats.org/officeDocument/2006/relationships" xmlns:p="http://schemas.openxmlformats.org/presentationml/2006/main">
  <p:tag name="NAME" val="Moon"/>
</p:tagLst>
</file>

<file path=ppt/tags/tag587.xml><?xml version="1.0" encoding="utf-8"?>
<p:tagLst xmlns:a="http://schemas.openxmlformats.org/drawingml/2006/main" xmlns:r="http://schemas.openxmlformats.org/officeDocument/2006/relationships" xmlns:p="http://schemas.openxmlformats.org/presentationml/2006/main">
  <p:tag name="NAME" val="MoonShape"/>
</p:tagLst>
</file>

<file path=ppt/tags/tag58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89.xml><?xml version="1.0" encoding="utf-8"?>
<p:tagLst xmlns:a="http://schemas.openxmlformats.org/drawingml/2006/main" xmlns:r="http://schemas.openxmlformats.org/officeDocument/2006/relationships" xmlns:p="http://schemas.openxmlformats.org/presentationml/2006/main">
  <p:tag name="NAME" val="MoonShap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MbBEnr6qEUelbmdzrBma2g"/>
</p:tagLst>
</file>

<file path=ppt/tags/tag59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91.xml><?xml version="1.0" encoding="utf-8"?>
<p:tagLst xmlns:a="http://schemas.openxmlformats.org/drawingml/2006/main" xmlns:r="http://schemas.openxmlformats.org/officeDocument/2006/relationships" xmlns:p="http://schemas.openxmlformats.org/presentationml/2006/main">
  <p:tag name="NAME" val="MoonShape"/>
</p:tagLst>
</file>

<file path=ppt/tags/tag592.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593.xml><?xml version="1.0" encoding="utf-8"?>
<p:tagLst xmlns:a="http://schemas.openxmlformats.org/drawingml/2006/main" xmlns:r="http://schemas.openxmlformats.org/officeDocument/2006/relationships" xmlns:p="http://schemas.openxmlformats.org/presentationml/2006/main">
  <p:tag name="NAME" val="MoonShape"/>
</p:tagLst>
</file>

<file path=ppt/tags/tag59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95.xml><?xml version="1.0" encoding="utf-8"?>
<p:tagLst xmlns:a="http://schemas.openxmlformats.org/drawingml/2006/main" xmlns:r="http://schemas.openxmlformats.org/officeDocument/2006/relationships" xmlns:p="http://schemas.openxmlformats.org/presentationml/2006/main">
  <p:tag name="NAME" val="MoonShape"/>
</p:tagLst>
</file>

<file path=ppt/tags/tag59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pu0XgzX34pkqThZIFTV8Gjw"/>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pqtsGHL0uSE6Ntcec2CBa4w"/>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XnOJDOaqQkOuKsQbi6ELQ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604.xml><?xml version="1.0" encoding="utf-8"?>
<p:tagLst xmlns:a="http://schemas.openxmlformats.org/drawingml/2006/main" xmlns:r="http://schemas.openxmlformats.org/officeDocument/2006/relationships" xmlns:p="http://schemas.openxmlformats.org/presentationml/2006/main">
  <p:tag name="NAME" val="Moon"/>
</p:tagLst>
</file>

<file path=ppt/tags/tag605.xml><?xml version="1.0" encoding="utf-8"?>
<p:tagLst xmlns:a="http://schemas.openxmlformats.org/drawingml/2006/main" xmlns:r="http://schemas.openxmlformats.org/officeDocument/2006/relationships" xmlns:p="http://schemas.openxmlformats.org/presentationml/2006/main">
  <p:tag name="NAME" val="Moon"/>
</p:tagLst>
</file>

<file path=ppt/tags/tag606.xml><?xml version="1.0" encoding="utf-8"?>
<p:tagLst xmlns:a="http://schemas.openxmlformats.org/drawingml/2006/main" xmlns:r="http://schemas.openxmlformats.org/officeDocument/2006/relationships" xmlns:p="http://schemas.openxmlformats.org/presentationml/2006/main">
  <p:tag name="NAME" val="Moon"/>
</p:tagLst>
</file>

<file path=ppt/tags/tag607.xml><?xml version="1.0" encoding="utf-8"?>
<p:tagLst xmlns:a="http://schemas.openxmlformats.org/drawingml/2006/main" xmlns:r="http://schemas.openxmlformats.org/officeDocument/2006/relationships" xmlns:p="http://schemas.openxmlformats.org/presentationml/2006/main">
  <p:tag name="NAME" val="Moon"/>
</p:tagLst>
</file>

<file path=ppt/tags/tag608.xml><?xml version="1.0" encoding="utf-8"?>
<p:tagLst xmlns:a="http://schemas.openxmlformats.org/drawingml/2006/main" xmlns:r="http://schemas.openxmlformats.org/officeDocument/2006/relationships" xmlns:p="http://schemas.openxmlformats.org/presentationml/2006/main">
  <p:tag name="NAME" val="Moon"/>
</p:tagLst>
</file>

<file path=ppt/tags/tag60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1r3e6bHBtkyaT3_dQifIRw"/>
</p:tagLst>
</file>

<file path=ppt/tags/tag6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6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6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6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1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61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pu0XgzX34pkqThZIFTV8Gj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bLiCme39cUaEwiglhmkmOw"/>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pqtsGHL0uSE6Ntcec2CBa4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626.xml><?xml version="1.0" encoding="utf-8"?>
<p:tagLst xmlns:a="http://schemas.openxmlformats.org/drawingml/2006/main" xmlns:r="http://schemas.openxmlformats.org/officeDocument/2006/relationships" xmlns:p="http://schemas.openxmlformats.org/presentationml/2006/main">
  <p:tag name="NAME" val="Moon"/>
</p:tagLst>
</file>

<file path=ppt/tags/tag627.xml><?xml version="1.0" encoding="utf-8"?>
<p:tagLst xmlns:a="http://schemas.openxmlformats.org/drawingml/2006/main" xmlns:r="http://schemas.openxmlformats.org/officeDocument/2006/relationships" xmlns:p="http://schemas.openxmlformats.org/presentationml/2006/main">
  <p:tag name="NAME" val="Moon"/>
</p:tagLst>
</file>

<file path=ppt/tags/tag628.xml><?xml version="1.0" encoding="utf-8"?>
<p:tagLst xmlns:a="http://schemas.openxmlformats.org/drawingml/2006/main" xmlns:r="http://schemas.openxmlformats.org/officeDocument/2006/relationships" xmlns:p="http://schemas.openxmlformats.org/presentationml/2006/main">
  <p:tag name="NAME" val="Moon"/>
</p:tagLst>
</file>

<file path=ppt/tags/tag629.xml><?xml version="1.0" encoding="utf-8"?>
<p:tagLst xmlns:a="http://schemas.openxmlformats.org/drawingml/2006/main" xmlns:r="http://schemas.openxmlformats.org/officeDocument/2006/relationships" xmlns:p="http://schemas.openxmlformats.org/presentationml/2006/main">
  <p:tag name="NAME" val="Moon"/>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vRekljvuVkCFs1IHNIHHrg"/>
</p:tagLst>
</file>

<file path=ppt/tags/tag630.xml><?xml version="1.0" encoding="utf-8"?>
<p:tagLst xmlns:a="http://schemas.openxmlformats.org/drawingml/2006/main" xmlns:r="http://schemas.openxmlformats.org/officeDocument/2006/relationships" xmlns:p="http://schemas.openxmlformats.org/presentationml/2006/main">
  <p:tag name="NAME" val="Moon"/>
</p:tagLst>
</file>

<file path=ppt/tags/tag63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63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3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63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3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63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3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63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3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64.xml><?xml version="1.0" encoding="utf-8"?>
<p:tagLst xmlns:a="http://schemas.openxmlformats.org/drawingml/2006/main" xmlns:r="http://schemas.openxmlformats.org/officeDocument/2006/relationships" xmlns:p="http://schemas.openxmlformats.org/presentationml/2006/main">
  <p:tag name="NAME" val="Moon"/>
</p:tagLst>
</file>

<file path=ppt/tags/tag64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pu0XgzX34pkqThZIFTV8Gjw"/>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pqtsGHL0uSE6Ntcec2CBa4w"/>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648.xml><?xml version="1.0" encoding="utf-8"?>
<p:tagLst xmlns:a="http://schemas.openxmlformats.org/drawingml/2006/main" xmlns:r="http://schemas.openxmlformats.org/officeDocument/2006/relationships" xmlns:p="http://schemas.openxmlformats.org/presentationml/2006/main">
  <p:tag name="NAME" val="Moon"/>
</p:tagLst>
</file>

<file path=ppt/tags/tag649.xml><?xml version="1.0" encoding="utf-8"?>
<p:tagLst xmlns:a="http://schemas.openxmlformats.org/drawingml/2006/main" xmlns:r="http://schemas.openxmlformats.org/officeDocument/2006/relationships" xmlns:p="http://schemas.openxmlformats.org/presentationml/2006/main">
  <p:tag name="NAME" val="Moon"/>
</p:tagLst>
</file>

<file path=ppt/tags/tag65.xml><?xml version="1.0" encoding="utf-8"?>
<p:tagLst xmlns:a="http://schemas.openxmlformats.org/drawingml/2006/main" xmlns:r="http://schemas.openxmlformats.org/officeDocument/2006/relationships" xmlns:p="http://schemas.openxmlformats.org/presentationml/2006/main">
  <p:tag name="NAME" val="Moon"/>
</p:tagLst>
</file>

<file path=ppt/tags/tag650.xml><?xml version="1.0" encoding="utf-8"?>
<p:tagLst xmlns:a="http://schemas.openxmlformats.org/drawingml/2006/main" xmlns:r="http://schemas.openxmlformats.org/officeDocument/2006/relationships" xmlns:p="http://schemas.openxmlformats.org/presentationml/2006/main">
  <p:tag name="NAME" val="Moon"/>
</p:tagLst>
</file>

<file path=ppt/tags/tag651.xml><?xml version="1.0" encoding="utf-8"?>
<p:tagLst xmlns:a="http://schemas.openxmlformats.org/drawingml/2006/main" xmlns:r="http://schemas.openxmlformats.org/officeDocument/2006/relationships" xmlns:p="http://schemas.openxmlformats.org/presentationml/2006/main">
  <p:tag name="NAME" val="Moon"/>
</p:tagLst>
</file>

<file path=ppt/tags/tag652.xml><?xml version="1.0" encoding="utf-8"?>
<p:tagLst xmlns:a="http://schemas.openxmlformats.org/drawingml/2006/main" xmlns:r="http://schemas.openxmlformats.org/officeDocument/2006/relationships" xmlns:p="http://schemas.openxmlformats.org/presentationml/2006/main">
  <p:tag name="NAME" val="Moon"/>
</p:tagLst>
</file>

<file path=ppt/tags/tag65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65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5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65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5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65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5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66.xml><?xml version="1.0" encoding="utf-8"?>
<p:tagLst xmlns:a="http://schemas.openxmlformats.org/drawingml/2006/main" xmlns:r="http://schemas.openxmlformats.org/officeDocument/2006/relationships" xmlns:p="http://schemas.openxmlformats.org/presentationml/2006/main">
  <p:tag name="NAME" val="Moon"/>
</p:tagLst>
</file>

<file path=ppt/tags/tag66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6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66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663.xml><?xml version="1.0" encoding="utf-8"?>
<p:tagLst xmlns:a="http://schemas.openxmlformats.org/drawingml/2006/main" xmlns:r="http://schemas.openxmlformats.org/officeDocument/2006/relationships" xmlns:p="http://schemas.openxmlformats.org/presentationml/2006/main">
  <p:tag name="NAME" val="Moon"/>
</p:tagLst>
</file>

<file path=ppt/tags/tag664.xml><?xml version="1.0" encoding="utf-8"?>
<p:tagLst xmlns:a="http://schemas.openxmlformats.org/drawingml/2006/main" xmlns:r="http://schemas.openxmlformats.org/officeDocument/2006/relationships" xmlns:p="http://schemas.openxmlformats.org/presentationml/2006/main">
  <p:tag name="NAME" val="Moon"/>
</p:tagLst>
</file>

<file path=ppt/tags/tag665.xml><?xml version="1.0" encoding="utf-8"?>
<p:tagLst xmlns:a="http://schemas.openxmlformats.org/drawingml/2006/main" xmlns:r="http://schemas.openxmlformats.org/officeDocument/2006/relationships" xmlns:p="http://schemas.openxmlformats.org/presentationml/2006/main">
  <p:tag name="NAME" val="Moon"/>
</p:tagLst>
</file>

<file path=ppt/tags/tag666.xml><?xml version="1.0" encoding="utf-8"?>
<p:tagLst xmlns:a="http://schemas.openxmlformats.org/drawingml/2006/main" xmlns:r="http://schemas.openxmlformats.org/officeDocument/2006/relationships" xmlns:p="http://schemas.openxmlformats.org/presentationml/2006/main">
  <p:tag name="NAME" val="Moon"/>
</p:tagLst>
</file>

<file path=ppt/tags/tag667.xml><?xml version="1.0" encoding="utf-8"?>
<p:tagLst xmlns:a="http://schemas.openxmlformats.org/drawingml/2006/main" xmlns:r="http://schemas.openxmlformats.org/officeDocument/2006/relationships" xmlns:p="http://schemas.openxmlformats.org/presentationml/2006/main">
  <p:tag name="NAME" val="Moon"/>
</p:tagLst>
</file>

<file path=ppt/tags/tag66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66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7.xml><?xml version="1.0" encoding="utf-8"?>
<p:tagLst xmlns:a="http://schemas.openxmlformats.org/drawingml/2006/main" xmlns:r="http://schemas.openxmlformats.org/officeDocument/2006/relationships" xmlns:p="http://schemas.openxmlformats.org/presentationml/2006/main">
  <p:tag name="NAME" val="Moon"/>
</p:tagLst>
</file>

<file path=ppt/tags/tag67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67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7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67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7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67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7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67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678.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67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68.xml><?xml version="1.0" encoding="utf-8"?>
<p:tagLst xmlns:a="http://schemas.openxmlformats.org/drawingml/2006/main" xmlns:r="http://schemas.openxmlformats.org/officeDocument/2006/relationships" xmlns:p="http://schemas.openxmlformats.org/presentationml/2006/main">
  <p:tag name="NAME" val="Moon"/>
</p:tagLst>
</file>

<file path=ppt/tags/tag68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81.xml><?xml version="1.0" encoding="utf-8"?>
<p:tagLst xmlns:a="http://schemas.openxmlformats.org/drawingml/2006/main" xmlns:r="http://schemas.openxmlformats.org/officeDocument/2006/relationships" xmlns:p="http://schemas.openxmlformats.org/presentationml/2006/main">
  <p:tag name="NAME" val="Moon"/>
</p:tagLst>
</file>

<file path=ppt/tags/tag682.xml><?xml version="1.0" encoding="utf-8"?>
<p:tagLst xmlns:a="http://schemas.openxmlformats.org/drawingml/2006/main" xmlns:r="http://schemas.openxmlformats.org/officeDocument/2006/relationships" xmlns:p="http://schemas.openxmlformats.org/presentationml/2006/main">
  <p:tag name="NAME" val="Moon"/>
</p:tagLst>
</file>

<file path=ppt/tags/tag683.xml><?xml version="1.0" encoding="utf-8"?>
<p:tagLst xmlns:a="http://schemas.openxmlformats.org/drawingml/2006/main" xmlns:r="http://schemas.openxmlformats.org/officeDocument/2006/relationships" xmlns:p="http://schemas.openxmlformats.org/presentationml/2006/main">
  <p:tag name="NAME" val="Moon"/>
</p:tagLst>
</file>

<file path=ppt/tags/tag684.xml><?xml version="1.0" encoding="utf-8"?>
<p:tagLst xmlns:a="http://schemas.openxmlformats.org/drawingml/2006/main" xmlns:r="http://schemas.openxmlformats.org/officeDocument/2006/relationships" xmlns:p="http://schemas.openxmlformats.org/presentationml/2006/main">
  <p:tag name="NAME" val="Moon"/>
</p:tagLst>
</file>

<file path=ppt/tags/tag685.xml><?xml version="1.0" encoding="utf-8"?>
<p:tagLst xmlns:a="http://schemas.openxmlformats.org/drawingml/2006/main" xmlns:r="http://schemas.openxmlformats.org/officeDocument/2006/relationships" xmlns:p="http://schemas.openxmlformats.org/presentationml/2006/main">
  <p:tag name="NAME" val="Moon"/>
</p:tagLst>
</file>

<file path=ppt/tags/tag68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68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8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68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9.xml><?xml version="1.0" encoding="utf-8"?>
<p:tagLst xmlns:a="http://schemas.openxmlformats.org/drawingml/2006/main" xmlns:r="http://schemas.openxmlformats.org/officeDocument/2006/relationships" xmlns:p="http://schemas.openxmlformats.org/presentationml/2006/main">
  <p:tag name="NAME" val="MoonShape"/>
</p:tagLst>
</file>

<file path=ppt/tags/tag69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69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9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69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9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69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pPImU5weWCUiFQMtVj4Wrnw"/>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pu0XgzX34pkqThZIFTV8Gjw"/>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pqtsGHL0uSE6Ntcec2CBa4w"/>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704.xml><?xml version="1.0" encoding="utf-8"?>
<p:tagLst xmlns:a="http://schemas.openxmlformats.org/drawingml/2006/main" xmlns:r="http://schemas.openxmlformats.org/officeDocument/2006/relationships" xmlns:p="http://schemas.openxmlformats.org/presentationml/2006/main">
  <p:tag name="NAME" val="Moon"/>
</p:tagLst>
</file>

<file path=ppt/tags/tag705.xml><?xml version="1.0" encoding="utf-8"?>
<p:tagLst xmlns:a="http://schemas.openxmlformats.org/drawingml/2006/main" xmlns:r="http://schemas.openxmlformats.org/officeDocument/2006/relationships" xmlns:p="http://schemas.openxmlformats.org/presentationml/2006/main">
  <p:tag name="NAME" val="Moon"/>
</p:tagLst>
</file>

<file path=ppt/tags/tag706.xml><?xml version="1.0" encoding="utf-8"?>
<p:tagLst xmlns:a="http://schemas.openxmlformats.org/drawingml/2006/main" xmlns:r="http://schemas.openxmlformats.org/officeDocument/2006/relationships" xmlns:p="http://schemas.openxmlformats.org/presentationml/2006/main">
  <p:tag name="NAME" val="Moon"/>
</p:tagLst>
</file>

<file path=ppt/tags/tag707.xml><?xml version="1.0" encoding="utf-8"?>
<p:tagLst xmlns:a="http://schemas.openxmlformats.org/drawingml/2006/main" xmlns:r="http://schemas.openxmlformats.org/officeDocument/2006/relationships" xmlns:p="http://schemas.openxmlformats.org/presentationml/2006/main">
  <p:tag name="NAME" val="Moon"/>
</p:tagLst>
</file>

<file path=ppt/tags/tag708.xml><?xml version="1.0" encoding="utf-8"?>
<p:tagLst xmlns:a="http://schemas.openxmlformats.org/drawingml/2006/main" xmlns:r="http://schemas.openxmlformats.org/officeDocument/2006/relationships" xmlns:p="http://schemas.openxmlformats.org/presentationml/2006/main">
  <p:tag name="NAME" val="Moon"/>
</p:tagLst>
</file>

<file path=ppt/tags/tag70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1.xml><?xml version="1.0" encoding="utf-8"?>
<p:tagLst xmlns:a="http://schemas.openxmlformats.org/drawingml/2006/main" xmlns:r="http://schemas.openxmlformats.org/officeDocument/2006/relationships" xmlns:p="http://schemas.openxmlformats.org/presentationml/2006/main">
  <p:tag name="NAME" val="MoonShape"/>
</p:tagLst>
</file>

<file path=ppt/tags/tag7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7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7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7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1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71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pu0XgzX34pkqThZIFTV8Gjw"/>
</p:tagLst>
</file>

<file path=ppt/tags/tag7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pqtsGHL0uSE6Ntcec2CBa4w"/>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726.xml><?xml version="1.0" encoding="utf-8"?>
<p:tagLst xmlns:a="http://schemas.openxmlformats.org/drawingml/2006/main" xmlns:r="http://schemas.openxmlformats.org/officeDocument/2006/relationships" xmlns:p="http://schemas.openxmlformats.org/presentationml/2006/main">
  <p:tag name="NAME" val="Moon"/>
</p:tagLst>
</file>

<file path=ppt/tags/tag727.xml><?xml version="1.0" encoding="utf-8"?>
<p:tagLst xmlns:a="http://schemas.openxmlformats.org/drawingml/2006/main" xmlns:r="http://schemas.openxmlformats.org/officeDocument/2006/relationships" xmlns:p="http://schemas.openxmlformats.org/presentationml/2006/main">
  <p:tag name="NAME" val="Moon"/>
</p:tagLst>
</file>

<file path=ppt/tags/tag728.xml><?xml version="1.0" encoding="utf-8"?>
<p:tagLst xmlns:a="http://schemas.openxmlformats.org/drawingml/2006/main" xmlns:r="http://schemas.openxmlformats.org/officeDocument/2006/relationships" xmlns:p="http://schemas.openxmlformats.org/presentationml/2006/main">
  <p:tag name="NAME" val="Moon"/>
</p:tagLst>
</file>

<file path=ppt/tags/tag729.xml><?xml version="1.0" encoding="utf-8"?>
<p:tagLst xmlns:a="http://schemas.openxmlformats.org/drawingml/2006/main" xmlns:r="http://schemas.openxmlformats.org/officeDocument/2006/relationships" xmlns:p="http://schemas.openxmlformats.org/presentationml/2006/main">
  <p:tag name="NAME" val="Moon"/>
</p:tagLst>
</file>

<file path=ppt/tags/tag73.xml><?xml version="1.0" encoding="utf-8"?>
<p:tagLst xmlns:a="http://schemas.openxmlformats.org/drawingml/2006/main" xmlns:r="http://schemas.openxmlformats.org/officeDocument/2006/relationships" xmlns:p="http://schemas.openxmlformats.org/presentationml/2006/main">
  <p:tag name="NAME" val="MoonShape"/>
</p:tagLst>
</file>

<file path=ppt/tags/tag730.xml><?xml version="1.0" encoding="utf-8"?>
<p:tagLst xmlns:a="http://schemas.openxmlformats.org/drawingml/2006/main" xmlns:r="http://schemas.openxmlformats.org/officeDocument/2006/relationships" xmlns:p="http://schemas.openxmlformats.org/presentationml/2006/main">
  <p:tag name="NAME" val="Moon"/>
</p:tagLst>
</file>

<file path=ppt/tags/tag73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3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3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73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3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73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3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73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3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74.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74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pu0XgzX34pkqThZIFTV8Gjw"/>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pqtsGHL0uSE6Ntcec2CBa4w"/>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748.xml><?xml version="1.0" encoding="utf-8"?>
<p:tagLst xmlns:a="http://schemas.openxmlformats.org/drawingml/2006/main" xmlns:r="http://schemas.openxmlformats.org/officeDocument/2006/relationships" xmlns:p="http://schemas.openxmlformats.org/presentationml/2006/main">
  <p:tag name="NAME" val="Moon"/>
</p:tagLst>
</file>

<file path=ppt/tags/tag749.xml><?xml version="1.0" encoding="utf-8"?>
<p:tagLst xmlns:a="http://schemas.openxmlformats.org/drawingml/2006/main" xmlns:r="http://schemas.openxmlformats.org/officeDocument/2006/relationships" xmlns:p="http://schemas.openxmlformats.org/presentationml/2006/main">
  <p:tag name="NAME" val="Moon"/>
</p:tagLst>
</file>

<file path=ppt/tags/tag75.xml><?xml version="1.0" encoding="utf-8"?>
<p:tagLst xmlns:a="http://schemas.openxmlformats.org/drawingml/2006/main" xmlns:r="http://schemas.openxmlformats.org/officeDocument/2006/relationships" xmlns:p="http://schemas.openxmlformats.org/presentationml/2006/main">
  <p:tag name="NAME" val="MoonShape"/>
</p:tagLst>
</file>

<file path=ppt/tags/tag750.xml><?xml version="1.0" encoding="utf-8"?>
<p:tagLst xmlns:a="http://schemas.openxmlformats.org/drawingml/2006/main" xmlns:r="http://schemas.openxmlformats.org/officeDocument/2006/relationships" xmlns:p="http://schemas.openxmlformats.org/presentationml/2006/main">
  <p:tag name="NAME" val="Moon"/>
</p:tagLst>
</file>

<file path=ppt/tags/tag751.xml><?xml version="1.0" encoding="utf-8"?>
<p:tagLst xmlns:a="http://schemas.openxmlformats.org/drawingml/2006/main" xmlns:r="http://schemas.openxmlformats.org/officeDocument/2006/relationships" xmlns:p="http://schemas.openxmlformats.org/presentationml/2006/main">
  <p:tag name="NAME" val="Moon"/>
</p:tagLst>
</file>

<file path=ppt/tags/tag752.xml><?xml version="1.0" encoding="utf-8"?>
<p:tagLst xmlns:a="http://schemas.openxmlformats.org/drawingml/2006/main" xmlns:r="http://schemas.openxmlformats.org/officeDocument/2006/relationships" xmlns:p="http://schemas.openxmlformats.org/presentationml/2006/main">
  <p:tag name="NAME" val="Moon"/>
</p:tagLst>
</file>

<file path=ppt/tags/tag75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5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5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75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5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75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5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7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6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6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76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763.xml><?xml version="1.0" encoding="utf-8"?>
<p:tagLst xmlns:a="http://schemas.openxmlformats.org/drawingml/2006/main" xmlns:r="http://schemas.openxmlformats.org/officeDocument/2006/relationships" xmlns:p="http://schemas.openxmlformats.org/presentationml/2006/main">
  <p:tag name="NAME" val="Moon"/>
</p:tagLst>
</file>

<file path=ppt/tags/tag764.xml><?xml version="1.0" encoding="utf-8"?>
<p:tagLst xmlns:a="http://schemas.openxmlformats.org/drawingml/2006/main" xmlns:r="http://schemas.openxmlformats.org/officeDocument/2006/relationships" xmlns:p="http://schemas.openxmlformats.org/presentationml/2006/main">
  <p:tag name="NAME" val="Moon"/>
</p:tagLst>
</file>

<file path=ppt/tags/tag765.xml><?xml version="1.0" encoding="utf-8"?>
<p:tagLst xmlns:a="http://schemas.openxmlformats.org/drawingml/2006/main" xmlns:r="http://schemas.openxmlformats.org/officeDocument/2006/relationships" xmlns:p="http://schemas.openxmlformats.org/presentationml/2006/main">
  <p:tag name="NAME" val="Moon"/>
</p:tagLst>
</file>

<file path=ppt/tags/tag766.xml><?xml version="1.0" encoding="utf-8"?>
<p:tagLst xmlns:a="http://schemas.openxmlformats.org/drawingml/2006/main" xmlns:r="http://schemas.openxmlformats.org/officeDocument/2006/relationships" xmlns:p="http://schemas.openxmlformats.org/presentationml/2006/main">
  <p:tag name="NAME" val="Moon"/>
</p:tagLst>
</file>

<file path=ppt/tags/tag767.xml><?xml version="1.0" encoding="utf-8"?>
<p:tagLst xmlns:a="http://schemas.openxmlformats.org/drawingml/2006/main" xmlns:r="http://schemas.openxmlformats.org/officeDocument/2006/relationships" xmlns:p="http://schemas.openxmlformats.org/presentationml/2006/main">
  <p:tag name="NAME" val="Moon"/>
</p:tagLst>
</file>

<file path=ppt/tags/tag76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6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7.xml><?xml version="1.0" encoding="utf-8"?>
<p:tagLst xmlns:a="http://schemas.openxmlformats.org/drawingml/2006/main" xmlns:r="http://schemas.openxmlformats.org/officeDocument/2006/relationships" xmlns:p="http://schemas.openxmlformats.org/presentationml/2006/main">
  <p:tag name="NAME" val="MoonShape"/>
</p:tagLst>
</file>

<file path=ppt/tags/tag77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77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7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77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7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77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7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77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778.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77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7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78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81.xml><?xml version="1.0" encoding="utf-8"?>
<p:tagLst xmlns:a="http://schemas.openxmlformats.org/drawingml/2006/main" xmlns:r="http://schemas.openxmlformats.org/officeDocument/2006/relationships" xmlns:p="http://schemas.openxmlformats.org/presentationml/2006/main">
  <p:tag name="NAME" val="Moon"/>
</p:tagLst>
</file>

<file path=ppt/tags/tag782.xml><?xml version="1.0" encoding="utf-8"?>
<p:tagLst xmlns:a="http://schemas.openxmlformats.org/drawingml/2006/main" xmlns:r="http://schemas.openxmlformats.org/officeDocument/2006/relationships" xmlns:p="http://schemas.openxmlformats.org/presentationml/2006/main">
  <p:tag name="NAME" val="Moon"/>
</p:tagLst>
</file>

<file path=ppt/tags/tag783.xml><?xml version="1.0" encoding="utf-8"?>
<p:tagLst xmlns:a="http://schemas.openxmlformats.org/drawingml/2006/main" xmlns:r="http://schemas.openxmlformats.org/officeDocument/2006/relationships" xmlns:p="http://schemas.openxmlformats.org/presentationml/2006/main">
  <p:tag name="NAME" val="Moon"/>
</p:tagLst>
</file>

<file path=ppt/tags/tag784.xml><?xml version="1.0" encoding="utf-8"?>
<p:tagLst xmlns:a="http://schemas.openxmlformats.org/drawingml/2006/main" xmlns:r="http://schemas.openxmlformats.org/officeDocument/2006/relationships" xmlns:p="http://schemas.openxmlformats.org/presentationml/2006/main">
  <p:tag name="NAME" val="Moon"/>
</p:tagLst>
</file>

<file path=ppt/tags/tag785.xml><?xml version="1.0" encoding="utf-8"?>
<p:tagLst xmlns:a="http://schemas.openxmlformats.org/drawingml/2006/main" xmlns:r="http://schemas.openxmlformats.org/officeDocument/2006/relationships" xmlns:p="http://schemas.openxmlformats.org/presentationml/2006/main">
  <p:tag name="NAME" val="Moon"/>
</p:tagLst>
</file>

<file path=ppt/tags/tag78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8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8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78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9.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79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79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9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79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9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79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pPImU5weWCUiFQMtVj4Wrnw"/>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pu0XgzX34pkqThZIFTV8Gjw"/>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pqtsGHL0uSE6Ntcec2CBa4w"/>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80.xml><?xml version="1.0" encoding="utf-8"?>
<p:tagLst xmlns:a="http://schemas.openxmlformats.org/drawingml/2006/main" xmlns:r="http://schemas.openxmlformats.org/officeDocument/2006/relationships" xmlns:p="http://schemas.openxmlformats.org/presentationml/2006/main">
  <p:tag name="NAME" val="Moon"/>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804.xml><?xml version="1.0" encoding="utf-8"?>
<p:tagLst xmlns:a="http://schemas.openxmlformats.org/drawingml/2006/main" xmlns:r="http://schemas.openxmlformats.org/officeDocument/2006/relationships" xmlns:p="http://schemas.openxmlformats.org/presentationml/2006/main">
  <p:tag name="NAME" val="Moon"/>
</p:tagLst>
</file>

<file path=ppt/tags/tag805.xml><?xml version="1.0" encoding="utf-8"?>
<p:tagLst xmlns:a="http://schemas.openxmlformats.org/drawingml/2006/main" xmlns:r="http://schemas.openxmlformats.org/officeDocument/2006/relationships" xmlns:p="http://schemas.openxmlformats.org/presentationml/2006/main">
  <p:tag name="NAME" val="Moon"/>
</p:tagLst>
</file>

<file path=ppt/tags/tag806.xml><?xml version="1.0" encoding="utf-8"?>
<p:tagLst xmlns:a="http://schemas.openxmlformats.org/drawingml/2006/main" xmlns:r="http://schemas.openxmlformats.org/officeDocument/2006/relationships" xmlns:p="http://schemas.openxmlformats.org/presentationml/2006/main">
  <p:tag name="NAME" val="Moon"/>
</p:tagLst>
</file>

<file path=ppt/tags/tag807.xml><?xml version="1.0" encoding="utf-8"?>
<p:tagLst xmlns:a="http://schemas.openxmlformats.org/drawingml/2006/main" xmlns:r="http://schemas.openxmlformats.org/officeDocument/2006/relationships" xmlns:p="http://schemas.openxmlformats.org/presentationml/2006/main">
  <p:tag name="NAME" val="Moon"/>
</p:tagLst>
</file>

<file path=ppt/tags/tag808.xml><?xml version="1.0" encoding="utf-8"?>
<p:tagLst xmlns:a="http://schemas.openxmlformats.org/drawingml/2006/main" xmlns:r="http://schemas.openxmlformats.org/officeDocument/2006/relationships" xmlns:p="http://schemas.openxmlformats.org/presentationml/2006/main">
  <p:tag name="NAME" val="Moon"/>
</p:tagLst>
</file>

<file path=ppt/tags/tag80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1.xml><?xml version="1.0" encoding="utf-8"?>
<p:tagLst xmlns:a="http://schemas.openxmlformats.org/drawingml/2006/main" xmlns:r="http://schemas.openxmlformats.org/officeDocument/2006/relationships" xmlns:p="http://schemas.openxmlformats.org/presentationml/2006/main">
  <p:tag name="NAME" val="Moon"/>
</p:tagLst>
</file>

<file path=ppt/tags/tag8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8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8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8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8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81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81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pu0XgzX34pkqThZIFTV8Gjw"/>
</p:tagLst>
</file>

<file path=ppt/tags/tag82.xml><?xml version="1.0" encoding="utf-8"?>
<p:tagLst xmlns:a="http://schemas.openxmlformats.org/drawingml/2006/main" xmlns:r="http://schemas.openxmlformats.org/officeDocument/2006/relationships" xmlns:p="http://schemas.openxmlformats.org/presentationml/2006/main">
  <p:tag name="NAME" val="Moon"/>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pqtsGHL0uSE6Ntcec2CBa4w"/>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826.xml><?xml version="1.0" encoding="utf-8"?>
<p:tagLst xmlns:a="http://schemas.openxmlformats.org/drawingml/2006/main" xmlns:r="http://schemas.openxmlformats.org/officeDocument/2006/relationships" xmlns:p="http://schemas.openxmlformats.org/presentationml/2006/main">
  <p:tag name="NAME" val="Moon"/>
</p:tagLst>
</file>

<file path=ppt/tags/tag827.xml><?xml version="1.0" encoding="utf-8"?>
<p:tagLst xmlns:a="http://schemas.openxmlformats.org/drawingml/2006/main" xmlns:r="http://schemas.openxmlformats.org/officeDocument/2006/relationships" xmlns:p="http://schemas.openxmlformats.org/presentationml/2006/main">
  <p:tag name="NAME" val="Moon"/>
</p:tagLst>
</file>

<file path=ppt/tags/tag828.xml><?xml version="1.0" encoding="utf-8"?>
<p:tagLst xmlns:a="http://schemas.openxmlformats.org/drawingml/2006/main" xmlns:r="http://schemas.openxmlformats.org/officeDocument/2006/relationships" xmlns:p="http://schemas.openxmlformats.org/presentationml/2006/main">
  <p:tag name="NAME" val="Moon"/>
</p:tagLst>
</file>

<file path=ppt/tags/tag829.xml><?xml version="1.0" encoding="utf-8"?>
<p:tagLst xmlns:a="http://schemas.openxmlformats.org/drawingml/2006/main" xmlns:r="http://schemas.openxmlformats.org/officeDocument/2006/relationships" xmlns:p="http://schemas.openxmlformats.org/presentationml/2006/main">
  <p:tag name="NAME" val="Moon"/>
</p:tagLst>
</file>

<file path=ppt/tags/tag83.xml><?xml version="1.0" encoding="utf-8"?>
<p:tagLst xmlns:a="http://schemas.openxmlformats.org/drawingml/2006/main" xmlns:r="http://schemas.openxmlformats.org/officeDocument/2006/relationships" xmlns:p="http://schemas.openxmlformats.org/presentationml/2006/main">
  <p:tag name="NAME" val="Moon"/>
</p:tagLst>
</file>

<file path=ppt/tags/tag830.xml><?xml version="1.0" encoding="utf-8"?>
<p:tagLst xmlns:a="http://schemas.openxmlformats.org/drawingml/2006/main" xmlns:r="http://schemas.openxmlformats.org/officeDocument/2006/relationships" xmlns:p="http://schemas.openxmlformats.org/presentationml/2006/main">
  <p:tag name="NAME" val="Moon"/>
</p:tagLst>
</file>

<file path=ppt/tags/tag83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3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3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83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83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83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3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83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83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84.xml><?xml version="1.0" encoding="utf-8"?>
<p:tagLst xmlns:a="http://schemas.openxmlformats.org/drawingml/2006/main" xmlns:r="http://schemas.openxmlformats.org/officeDocument/2006/relationships" xmlns:p="http://schemas.openxmlformats.org/presentationml/2006/main">
  <p:tag name="NAME" val="Moon"/>
</p:tagLst>
</file>

<file path=ppt/tags/tag84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pu0XgzX34pkqThZIFTV8Gjw"/>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pqtsGHL0uSE6Ntcec2CBa4w"/>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848.xml><?xml version="1.0" encoding="utf-8"?>
<p:tagLst xmlns:a="http://schemas.openxmlformats.org/drawingml/2006/main" xmlns:r="http://schemas.openxmlformats.org/officeDocument/2006/relationships" xmlns:p="http://schemas.openxmlformats.org/presentationml/2006/main">
  <p:tag name="NAME" val="Moon"/>
</p:tagLst>
</file>

<file path=ppt/tags/tag849.xml><?xml version="1.0" encoding="utf-8"?>
<p:tagLst xmlns:a="http://schemas.openxmlformats.org/drawingml/2006/main" xmlns:r="http://schemas.openxmlformats.org/officeDocument/2006/relationships" xmlns:p="http://schemas.openxmlformats.org/presentationml/2006/main">
  <p:tag name="NAME" val="Moon"/>
</p:tagLst>
</file>

<file path=ppt/tags/tag8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850.xml><?xml version="1.0" encoding="utf-8"?>
<p:tagLst xmlns:a="http://schemas.openxmlformats.org/drawingml/2006/main" xmlns:r="http://schemas.openxmlformats.org/officeDocument/2006/relationships" xmlns:p="http://schemas.openxmlformats.org/presentationml/2006/main">
  <p:tag name="NAME" val="Moon"/>
</p:tagLst>
</file>

<file path=ppt/tags/tag851.xml><?xml version="1.0" encoding="utf-8"?>
<p:tagLst xmlns:a="http://schemas.openxmlformats.org/drawingml/2006/main" xmlns:r="http://schemas.openxmlformats.org/officeDocument/2006/relationships" xmlns:p="http://schemas.openxmlformats.org/presentationml/2006/main">
  <p:tag name="NAME" val="Moon"/>
</p:tagLst>
</file>

<file path=ppt/tags/tag852.xml><?xml version="1.0" encoding="utf-8"?>
<p:tagLst xmlns:a="http://schemas.openxmlformats.org/drawingml/2006/main" xmlns:r="http://schemas.openxmlformats.org/officeDocument/2006/relationships" xmlns:p="http://schemas.openxmlformats.org/presentationml/2006/main">
  <p:tag name="NAME" val="Moon"/>
</p:tagLst>
</file>

<file path=ppt/tags/tag85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5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5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85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85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85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5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8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6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86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86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863.xml><?xml version="1.0" encoding="utf-8"?>
<p:tagLst xmlns:a="http://schemas.openxmlformats.org/drawingml/2006/main" xmlns:r="http://schemas.openxmlformats.org/officeDocument/2006/relationships" xmlns:p="http://schemas.openxmlformats.org/presentationml/2006/main">
  <p:tag name="NAME" val="Moon"/>
</p:tagLst>
</file>

<file path=ppt/tags/tag864.xml><?xml version="1.0" encoding="utf-8"?>
<p:tagLst xmlns:a="http://schemas.openxmlformats.org/drawingml/2006/main" xmlns:r="http://schemas.openxmlformats.org/officeDocument/2006/relationships" xmlns:p="http://schemas.openxmlformats.org/presentationml/2006/main">
  <p:tag name="NAME" val="Moon"/>
</p:tagLst>
</file>

<file path=ppt/tags/tag865.xml><?xml version="1.0" encoding="utf-8"?>
<p:tagLst xmlns:a="http://schemas.openxmlformats.org/drawingml/2006/main" xmlns:r="http://schemas.openxmlformats.org/officeDocument/2006/relationships" xmlns:p="http://schemas.openxmlformats.org/presentationml/2006/main">
  <p:tag name="NAME" val="Moon"/>
</p:tagLst>
</file>

<file path=ppt/tags/tag866.xml><?xml version="1.0" encoding="utf-8"?>
<p:tagLst xmlns:a="http://schemas.openxmlformats.org/drawingml/2006/main" xmlns:r="http://schemas.openxmlformats.org/officeDocument/2006/relationships" xmlns:p="http://schemas.openxmlformats.org/presentationml/2006/main">
  <p:tag name="NAME" val="Moon"/>
</p:tagLst>
</file>

<file path=ppt/tags/tag867.xml><?xml version="1.0" encoding="utf-8"?>
<p:tagLst xmlns:a="http://schemas.openxmlformats.org/drawingml/2006/main" xmlns:r="http://schemas.openxmlformats.org/officeDocument/2006/relationships" xmlns:p="http://schemas.openxmlformats.org/presentationml/2006/main">
  <p:tag name="NAME" val="Moon"/>
</p:tagLst>
</file>

<file path=ppt/tags/tag86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6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87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87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87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87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7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87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87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87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878.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87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8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8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881.xml><?xml version="1.0" encoding="utf-8"?>
<p:tagLst xmlns:a="http://schemas.openxmlformats.org/drawingml/2006/main" xmlns:r="http://schemas.openxmlformats.org/officeDocument/2006/relationships" xmlns:p="http://schemas.openxmlformats.org/presentationml/2006/main">
  <p:tag name="NAME" val="Moon"/>
</p:tagLst>
</file>

<file path=ppt/tags/tag882.xml><?xml version="1.0" encoding="utf-8"?>
<p:tagLst xmlns:a="http://schemas.openxmlformats.org/drawingml/2006/main" xmlns:r="http://schemas.openxmlformats.org/officeDocument/2006/relationships" xmlns:p="http://schemas.openxmlformats.org/presentationml/2006/main">
  <p:tag name="NAME" val="Moon"/>
</p:tagLst>
</file>

<file path=ppt/tags/tag883.xml><?xml version="1.0" encoding="utf-8"?>
<p:tagLst xmlns:a="http://schemas.openxmlformats.org/drawingml/2006/main" xmlns:r="http://schemas.openxmlformats.org/officeDocument/2006/relationships" xmlns:p="http://schemas.openxmlformats.org/presentationml/2006/main">
  <p:tag name="NAME" val="Moon"/>
</p:tagLst>
</file>

<file path=ppt/tags/tag884.xml><?xml version="1.0" encoding="utf-8"?>
<p:tagLst xmlns:a="http://schemas.openxmlformats.org/drawingml/2006/main" xmlns:r="http://schemas.openxmlformats.org/officeDocument/2006/relationships" xmlns:p="http://schemas.openxmlformats.org/presentationml/2006/main">
  <p:tag name="NAME" val="Moon"/>
</p:tagLst>
</file>

<file path=ppt/tags/tag885.xml><?xml version="1.0" encoding="utf-8"?>
<p:tagLst xmlns:a="http://schemas.openxmlformats.org/drawingml/2006/main" xmlns:r="http://schemas.openxmlformats.org/officeDocument/2006/relationships" xmlns:p="http://schemas.openxmlformats.org/presentationml/2006/main">
  <p:tag name="NAME" val="Moon"/>
</p:tagLst>
</file>

<file path=ppt/tags/tag88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8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8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88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8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9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89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9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89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89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89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pPImU5weWCUiFQMtVj4Wrnw"/>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pu0XgzX34pkqThZIFTV8Gjw"/>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pqtsGHL0uSE6Ntcec2CBa4w"/>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904.xml><?xml version="1.0" encoding="utf-8"?>
<p:tagLst xmlns:a="http://schemas.openxmlformats.org/drawingml/2006/main" xmlns:r="http://schemas.openxmlformats.org/officeDocument/2006/relationships" xmlns:p="http://schemas.openxmlformats.org/presentationml/2006/main">
  <p:tag name="NAME" val="Moon"/>
</p:tagLst>
</file>

<file path=ppt/tags/tag905.xml><?xml version="1.0" encoding="utf-8"?>
<p:tagLst xmlns:a="http://schemas.openxmlformats.org/drawingml/2006/main" xmlns:r="http://schemas.openxmlformats.org/officeDocument/2006/relationships" xmlns:p="http://schemas.openxmlformats.org/presentationml/2006/main">
  <p:tag name="NAME" val="Moon"/>
</p:tagLst>
</file>

<file path=ppt/tags/tag906.xml><?xml version="1.0" encoding="utf-8"?>
<p:tagLst xmlns:a="http://schemas.openxmlformats.org/drawingml/2006/main" xmlns:r="http://schemas.openxmlformats.org/officeDocument/2006/relationships" xmlns:p="http://schemas.openxmlformats.org/presentationml/2006/main">
  <p:tag name="NAME" val="Moon"/>
</p:tagLst>
</file>

<file path=ppt/tags/tag907.xml><?xml version="1.0" encoding="utf-8"?>
<p:tagLst xmlns:a="http://schemas.openxmlformats.org/drawingml/2006/main" xmlns:r="http://schemas.openxmlformats.org/officeDocument/2006/relationships" xmlns:p="http://schemas.openxmlformats.org/presentationml/2006/main">
  <p:tag name="NAME" val="Moon"/>
</p:tagLst>
</file>

<file path=ppt/tags/tag908.xml><?xml version="1.0" encoding="utf-8"?>
<p:tagLst xmlns:a="http://schemas.openxmlformats.org/drawingml/2006/main" xmlns:r="http://schemas.openxmlformats.org/officeDocument/2006/relationships" xmlns:p="http://schemas.openxmlformats.org/presentationml/2006/main">
  <p:tag name="NAME" val="Moon"/>
</p:tagLst>
</file>

<file path=ppt/tags/tag90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9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9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9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9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9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91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1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pu0XgzX34pkqThZIFTV8Gjw"/>
</p:tagLst>
</file>

<file path=ppt/tags/tag9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pqtsGHL0uSE6Ntcec2CBa4w"/>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926.xml><?xml version="1.0" encoding="utf-8"?>
<p:tagLst xmlns:a="http://schemas.openxmlformats.org/drawingml/2006/main" xmlns:r="http://schemas.openxmlformats.org/officeDocument/2006/relationships" xmlns:p="http://schemas.openxmlformats.org/presentationml/2006/main">
  <p:tag name="NAME" val="Moon"/>
</p:tagLst>
</file>

<file path=ppt/tags/tag927.xml><?xml version="1.0" encoding="utf-8"?>
<p:tagLst xmlns:a="http://schemas.openxmlformats.org/drawingml/2006/main" xmlns:r="http://schemas.openxmlformats.org/officeDocument/2006/relationships" xmlns:p="http://schemas.openxmlformats.org/presentationml/2006/main">
  <p:tag name="NAME" val="Moon"/>
</p:tagLst>
</file>

<file path=ppt/tags/tag928.xml><?xml version="1.0" encoding="utf-8"?>
<p:tagLst xmlns:a="http://schemas.openxmlformats.org/drawingml/2006/main" xmlns:r="http://schemas.openxmlformats.org/officeDocument/2006/relationships" xmlns:p="http://schemas.openxmlformats.org/presentationml/2006/main">
  <p:tag name="NAME" val="Moon"/>
</p:tagLst>
</file>

<file path=ppt/tags/tag929.xml><?xml version="1.0" encoding="utf-8"?>
<p:tagLst xmlns:a="http://schemas.openxmlformats.org/drawingml/2006/main" xmlns:r="http://schemas.openxmlformats.org/officeDocument/2006/relationships" xmlns:p="http://schemas.openxmlformats.org/presentationml/2006/main">
  <p:tag name="NAME" val="Moon"/>
</p:tagLst>
</file>

<file path=ppt/tags/tag9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930.xml><?xml version="1.0" encoding="utf-8"?>
<p:tagLst xmlns:a="http://schemas.openxmlformats.org/drawingml/2006/main" xmlns:r="http://schemas.openxmlformats.org/officeDocument/2006/relationships" xmlns:p="http://schemas.openxmlformats.org/presentationml/2006/main">
  <p:tag name="NAME" val="Moon"/>
</p:tagLst>
</file>

<file path=ppt/tags/tag93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3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3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93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93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93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3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93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93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94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pu0XgzX34pkqThZIFTV8Gjw"/>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pqtsGHL0uSE6Ntcec2CBa4w"/>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948.xml><?xml version="1.0" encoding="utf-8"?>
<p:tagLst xmlns:a="http://schemas.openxmlformats.org/drawingml/2006/main" xmlns:r="http://schemas.openxmlformats.org/officeDocument/2006/relationships" xmlns:p="http://schemas.openxmlformats.org/presentationml/2006/main">
  <p:tag name="NAME" val="Moon"/>
</p:tagLst>
</file>

<file path=ppt/tags/tag949.xml><?xml version="1.0" encoding="utf-8"?>
<p:tagLst xmlns:a="http://schemas.openxmlformats.org/drawingml/2006/main" xmlns:r="http://schemas.openxmlformats.org/officeDocument/2006/relationships" xmlns:p="http://schemas.openxmlformats.org/presentationml/2006/main">
  <p:tag name="NAME" val="Moon"/>
</p:tagLst>
</file>

<file path=ppt/tags/tag9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950.xml><?xml version="1.0" encoding="utf-8"?>
<p:tagLst xmlns:a="http://schemas.openxmlformats.org/drawingml/2006/main" xmlns:r="http://schemas.openxmlformats.org/officeDocument/2006/relationships" xmlns:p="http://schemas.openxmlformats.org/presentationml/2006/main">
  <p:tag name="NAME" val="Moon"/>
</p:tagLst>
</file>

<file path=ppt/tags/tag951.xml><?xml version="1.0" encoding="utf-8"?>
<p:tagLst xmlns:a="http://schemas.openxmlformats.org/drawingml/2006/main" xmlns:r="http://schemas.openxmlformats.org/officeDocument/2006/relationships" xmlns:p="http://schemas.openxmlformats.org/presentationml/2006/main">
  <p:tag name="NAME" val="Moon"/>
</p:tagLst>
</file>

<file path=ppt/tags/tag952.xml><?xml version="1.0" encoding="utf-8"?>
<p:tagLst xmlns:a="http://schemas.openxmlformats.org/drawingml/2006/main" xmlns:r="http://schemas.openxmlformats.org/officeDocument/2006/relationships" xmlns:p="http://schemas.openxmlformats.org/presentationml/2006/main">
  <p:tag name="NAME" val="Moon"/>
</p:tagLst>
</file>

<file path=ppt/tags/tag95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5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5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95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95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95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5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9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96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96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6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963.xml><?xml version="1.0" encoding="utf-8"?>
<p:tagLst xmlns:a="http://schemas.openxmlformats.org/drawingml/2006/main" xmlns:r="http://schemas.openxmlformats.org/officeDocument/2006/relationships" xmlns:p="http://schemas.openxmlformats.org/presentationml/2006/main">
  <p:tag name="NAME" val="Moon"/>
</p:tagLst>
</file>

<file path=ppt/tags/tag964.xml><?xml version="1.0" encoding="utf-8"?>
<p:tagLst xmlns:a="http://schemas.openxmlformats.org/drawingml/2006/main" xmlns:r="http://schemas.openxmlformats.org/officeDocument/2006/relationships" xmlns:p="http://schemas.openxmlformats.org/presentationml/2006/main">
  <p:tag name="NAME" val="Moon"/>
</p:tagLst>
</file>

<file path=ppt/tags/tag965.xml><?xml version="1.0" encoding="utf-8"?>
<p:tagLst xmlns:a="http://schemas.openxmlformats.org/drawingml/2006/main" xmlns:r="http://schemas.openxmlformats.org/officeDocument/2006/relationships" xmlns:p="http://schemas.openxmlformats.org/presentationml/2006/main">
  <p:tag name="NAME" val="Moon"/>
</p:tagLst>
</file>

<file path=ppt/tags/tag966.xml><?xml version="1.0" encoding="utf-8"?>
<p:tagLst xmlns:a="http://schemas.openxmlformats.org/drawingml/2006/main" xmlns:r="http://schemas.openxmlformats.org/officeDocument/2006/relationships" xmlns:p="http://schemas.openxmlformats.org/presentationml/2006/main">
  <p:tag name="NAME" val="Moon"/>
</p:tagLst>
</file>

<file path=ppt/tags/tag967.xml><?xml version="1.0" encoding="utf-8"?>
<p:tagLst xmlns:a="http://schemas.openxmlformats.org/drawingml/2006/main" xmlns:r="http://schemas.openxmlformats.org/officeDocument/2006/relationships" xmlns:p="http://schemas.openxmlformats.org/presentationml/2006/main">
  <p:tag name="NAME" val="Moon"/>
</p:tagLst>
</file>

<file path=ppt/tags/tag96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6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7.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97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97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97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97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7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97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97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7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978.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97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98.xml><?xml version="1.0" encoding="utf-8"?>
<p:tagLst xmlns:a="http://schemas.openxmlformats.org/drawingml/2006/main" xmlns:r="http://schemas.openxmlformats.org/officeDocument/2006/relationships" xmlns:p="http://schemas.openxmlformats.org/presentationml/2006/main">
  <p:tag name="NAME" val="Moon"/>
</p:tagLst>
</file>

<file path=ppt/tags/tag98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981.xml><?xml version="1.0" encoding="utf-8"?>
<p:tagLst xmlns:a="http://schemas.openxmlformats.org/drawingml/2006/main" xmlns:r="http://schemas.openxmlformats.org/officeDocument/2006/relationships" xmlns:p="http://schemas.openxmlformats.org/presentationml/2006/main">
  <p:tag name="NAME" val="Moon"/>
</p:tagLst>
</file>

<file path=ppt/tags/tag982.xml><?xml version="1.0" encoding="utf-8"?>
<p:tagLst xmlns:a="http://schemas.openxmlformats.org/drawingml/2006/main" xmlns:r="http://schemas.openxmlformats.org/officeDocument/2006/relationships" xmlns:p="http://schemas.openxmlformats.org/presentationml/2006/main">
  <p:tag name="NAME" val="Moon"/>
</p:tagLst>
</file>

<file path=ppt/tags/tag983.xml><?xml version="1.0" encoding="utf-8"?>
<p:tagLst xmlns:a="http://schemas.openxmlformats.org/drawingml/2006/main" xmlns:r="http://schemas.openxmlformats.org/officeDocument/2006/relationships" xmlns:p="http://schemas.openxmlformats.org/presentationml/2006/main">
  <p:tag name="NAME" val="Moon"/>
</p:tagLst>
</file>

<file path=ppt/tags/tag984.xml><?xml version="1.0" encoding="utf-8"?>
<p:tagLst xmlns:a="http://schemas.openxmlformats.org/drawingml/2006/main" xmlns:r="http://schemas.openxmlformats.org/officeDocument/2006/relationships" xmlns:p="http://schemas.openxmlformats.org/presentationml/2006/main">
  <p:tag name="NAME" val="Moon"/>
</p:tagLst>
</file>

<file path=ppt/tags/tag985.xml><?xml version="1.0" encoding="utf-8"?>
<p:tagLst xmlns:a="http://schemas.openxmlformats.org/drawingml/2006/main" xmlns:r="http://schemas.openxmlformats.org/officeDocument/2006/relationships" xmlns:p="http://schemas.openxmlformats.org/presentationml/2006/main">
  <p:tag name="NAME" val="Moon"/>
</p:tagLst>
</file>

<file path=ppt/tags/tag98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8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8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98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99.xml><?xml version="1.0" encoding="utf-8"?>
<p:tagLst xmlns:a="http://schemas.openxmlformats.org/drawingml/2006/main" xmlns:r="http://schemas.openxmlformats.org/officeDocument/2006/relationships" xmlns:p="http://schemas.openxmlformats.org/presentationml/2006/main">
  <p:tag name="NAME" val="Moon"/>
</p:tagLst>
</file>

<file path=ppt/tags/tag99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99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9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99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99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9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pPImU5weWCUiFQMtVj4Wrnw"/>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p3QE_f7M8CU.FmjAVXkTDDA"/>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pxmqwOHxY_EWvl3SXohFnMg"/>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puRadWUNhX02NwXsam_pScA"/>
</p:tagLst>
</file>

<file path=ppt/theme/theme1.xml><?xml version="1.0" encoding="utf-8"?>
<a:theme xmlns:a="http://schemas.openxmlformats.org/drawingml/2006/main" name="3_Eskom_CF_ESK160">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Eskom_CF_ESK160">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6_Eskom_CF_ESK160">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Eskom_CF_ESK160">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3_Eskom_CF_ESK160 1">
        <a:dk1>
          <a:srgbClr val="003896"/>
        </a:dk1>
        <a:lt1>
          <a:srgbClr val="FFFFFF"/>
        </a:lt1>
        <a:dk2>
          <a:srgbClr val="897966"/>
        </a:dk2>
        <a:lt2>
          <a:srgbClr val="F0F0F0"/>
        </a:lt2>
        <a:accent1>
          <a:srgbClr val="BFCDE4"/>
        </a:accent1>
        <a:accent2>
          <a:srgbClr val="7F9BCA"/>
        </a:accent2>
        <a:accent3>
          <a:srgbClr val="FFFFFF"/>
        </a:accent3>
        <a:accent4>
          <a:srgbClr val="002E7F"/>
        </a:accent4>
        <a:accent5>
          <a:srgbClr val="DCE3EF"/>
        </a:accent5>
        <a:accent6>
          <a:srgbClr val="728CB7"/>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9_Eskom_CF_ESK087">
  <a:themeElements>
    <a:clrScheme name="Current">
      <a:dk1>
        <a:srgbClr val="003896"/>
      </a:dk1>
      <a:lt1>
        <a:srgbClr val="FFFFFF"/>
      </a:lt1>
      <a:dk2>
        <a:srgbClr val="83725B"/>
      </a:dk2>
      <a:lt2>
        <a:srgbClr val="A29584"/>
      </a:lt2>
      <a:accent1>
        <a:srgbClr val="C1B8AD"/>
      </a:accent1>
      <a:accent2>
        <a:srgbClr val="7F9BCA"/>
      </a:accent2>
      <a:accent3>
        <a:srgbClr val="C97A00"/>
      </a:accent3>
      <a:accent4>
        <a:srgbClr val="003896"/>
      </a:accent4>
      <a:accent5>
        <a:srgbClr val="FF6600"/>
      </a:accent5>
      <a:accent6>
        <a:srgbClr val="808080"/>
      </a:accent6>
      <a:hlink>
        <a:srgbClr val="C97A00"/>
      </a:hlink>
      <a:folHlink>
        <a:srgbClr val="00389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3725B"/>
        </a:dk2>
        <a:lt2>
          <a:srgbClr val="A29584"/>
        </a:lt2>
        <a:accent1>
          <a:srgbClr val="C1B8AD"/>
        </a:accent1>
        <a:accent2>
          <a:srgbClr val="7F9BCA"/>
        </a:accent2>
        <a:accent3>
          <a:srgbClr val="C97A00"/>
        </a:accent3>
        <a:accent4>
          <a:srgbClr val="003896"/>
        </a:accent4>
        <a:accent5>
          <a:srgbClr val="FF6600"/>
        </a:accent5>
        <a:accent6>
          <a:srgbClr val="808080"/>
        </a:accent6>
        <a:hlink>
          <a:srgbClr val="C97A00"/>
        </a:hlink>
        <a:folHlink>
          <a:srgbClr val="00389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0_Eskom_CF_ESK160">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1_Eskom_CF_ESK160">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7_Eskom_CF_ESK160">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8_Eskom_CF_ESK160">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Eskom_CF_ESK160">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Eskom_CF_ESK160">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Eskom_CF_ESK160">
  <a:themeElements>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2_Eskom_CF_ESK160">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Eskom_CF_ESK160">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4_Eskom_CF_ESK160">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3_Eskom_CF_ESK160">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9_Eskom_CF_ESK160">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30_Eskom_CF_ESK160">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Eskom_CF_ESK124 and ESK125">
  <a:themeElements>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_Eskom_CF_ESK124 and ESK125">
  <a:themeElements>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_Eskom_CF_ESK124 and ESK125">
  <a:themeElements>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_Eskom_CF_ESK124 and ESK125">
  <a:themeElements>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skom_CF_ESK087">
  <a:themeElements>
    <a:clrScheme name="Current">
      <a:dk1>
        <a:srgbClr val="003896"/>
      </a:dk1>
      <a:lt1>
        <a:srgbClr val="FFFFFF"/>
      </a:lt1>
      <a:dk2>
        <a:srgbClr val="83725B"/>
      </a:dk2>
      <a:lt2>
        <a:srgbClr val="A29584"/>
      </a:lt2>
      <a:accent1>
        <a:srgbClr val="C1B8AD"/>
      </a:accent1>
      <a:accent2>
        <a:srgbClr val="7F9BCA"/>
      </a:accent2>
      <a:accent3>
        <a:srgbClr val="C97A00"/>
      </a:accent3>
      <a:accent4>
        <a:srgbClr val="003896"/>
      </a:accent4>
      <a:accent5>
        <a:srgbClr val="FF6600"/>
      </a:accent5>
      <a:accent6>
        <a:srgbClr val="808080"/>
      </a:accent6>
      <a:hlink>
        <a:srgbClr val="C97A00"/>
      </a:hlink>
      <a:folHlink>
        <a:srgbClr val="00389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3725B"/>
        </a:dk2>
        <a:lt2>
          <a:srgbClr val="A29584"/>
        </a:lt2>
        <a:accent1>
          <a:srgbClr val="C1B8AD"/>
        </a:accent1>
        <a:accent2>
          <a:srgbClr val="7F9BCA"/>
        </a:accent2>
        <a:accent3>
          <a:srgbClr val="C97A00"/>
        </a:accent3>
        <a:accent4>
          <a:srgbClr val="003896"/>
        </a:accent4>
        <a:accent5>
          <a:srgbClr val="FF6600"/>
        </a:accent5>
        <a:accent6>
          <a:srgbClr val="808080"/>
        </a:accent6>
        <a:hlink>
          <a:srgbClr val="C97A00"/>
        </a:hlink>
        <a:folHlink>
          <a:srgbClr val="003896"/>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4_Eskom_CF_ESK124 and ESK125">
  <a:themeElements>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5_Eskom_CF_ESK160">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9_Eskom_CF_ESK160">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Eskom_CF_ESK160">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skom_CF_ESK160">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Eskom_CF_ESK160">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resTemplate1visualsembedded">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Eskom_CF_ESK160">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Eskom_CF_ESK160">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2533</TotalTime>
  <Words>6471</Words>
  <Application>Microsoft Office PowerPoint</Application>
  <PresentationFormat>On-screen Show (4:3)</PresentationFormat>
  <Paragraphs>674</Paragraphs>
  <Slides>40</Slides>
  <Notes>5</Notes>
  <HiddenSlides>0</HiddenSlides>
  <MMClips>0</MMClips>
  <ScaleCrop>false</ScaleCrop>
  <HeadingPairs>
    <vt:vector size="6" baseType="variant">
      <vt:variant>
        <vt:lpstr>Theme</vt:lpstr>
      </vt:variant>
      <vt:variant>
        <vt:i4>32</vt:i4>
      </vt:variant>
      <vt:variant>
        <vt:lpstr>Embedded OLE Servers</vt:lpstr>
      </vt:variant>
      <vt:variant>
        <vt:i4>2</vt:i4>
      </vt:variant>
      <vt:variant>
        <vt:lpstr>Slide Titles</vt:lpstr>
      </vt:variant>
      <vt:variant>
        <vt:i4>40</vt:i4>
      </vt:variant>
    </vt:vector>
  </HeadingPairs>
  <TitlesOfParts>
    <vt:vector size="74" baseType="lpstr">
      <vt:lpstr>3_Eskom_CF_ESK160</vt:lpstr>
      <vt:lpstr>2_Eskom_CF_ESK160</vt:lpstr>
      <vt:lpstr>Eskom_CF_ESK087</vt:lpstr>
      <vt:lpstr>4_Eskom_CF_ESK160</vt:lpstr>
      <vt:lpstr>Eskom_CF_ESK160</vt:lpstr>
      <vt:lpstr>6_Eskom_CF_ESK160</vt:lpstr>
      <vt:lpstr>PresTemplate1visualsembedded</vt:lpstr>
      <vt:lpstr>5_Eskom_CF_ESK160</vt:lpstr>
      <vt:lpstr>7_Eskom_CF_ESK160</vt:lpstr>
      <vt:lpstr>8_Eskom_CF_ESK160</vt:lpstr>
      <vt:lpstr>26_Eskom_CF_ESK160</vt:lpstr>
      <vt:lpstr>9_Eskom_CF_ESK160</vt:lpstr>
      <vt:lpstr>29_Eskom_CF_ESK087</vt:lpstr>
      <vt:lpstr>10_Eskom_CF_ESK160</vt:lpstr>
      <vt:lpstr>11_Eskom_CF_ESK160</vt:lpstr>
      <vt:lpstr>27_Eskom_CF_ESK160</vt:lpstr>
      <vt:lpstr>28_Eskom_CF_ESK160</vt:lpstr>
      <vt:lpstr>16_Eskom_CF_ESK160</vt:lpstr>
      <vt:lpstr>17_Eskom_CF_ESK160</vt:lpstr>
      <vt:lpstr>12_Eskom_CF_ESK160</vt:lpstr>
      <vt:lpstr>18_Eskom_CF_ESK160</vt:lpstr>
      <vt:lpstr>14_Eskom_CF_ESK160</vt:lpstr>
      <vt:lpstr>13_Eskom_CF_ESK160</vt:lpstr>
      <vt:lpstr>29_Eskom_CF_ESK160</vt:lpstr>
      <vt:lpstr>30_Eskom_CF_ESK160</vt:lpstr>
      <vt:lpstr>Eskom_CF_ESK124 and ESK125</vt:lpstr>
      <vt:lpstr>1_Eskom_CF_ESK124 and ESK125</vt:lpstr>
      <vt:lpstr>2_Eskom_CF_ESK124 and ESK125</vt:lpstr>
      <vt:lpstr>3_Eskom_CF_ESK124 and ESK125</vt:lpstr>
      <vt:lpstr>4_Eskom_CF_ESK124 and ESK125</vt:lpstr>
      <vt:lpstr>15_Eskom_CF_ESK160</vt:lpstr>
      <vt:lpstr>19_Eskom_CF_ESK160</vt:lpstr>
      <vt:lpstr>think-cell Slide</vt:lpstr>
      <vt:lpstr>Chart</vt:lpstr>
      <vt:lpstr>Slide 1</vt:lpstr>
      <vt:lpstr>Contents</vt:lpstr>
      <vt:lpstr>Eskom purchases ~115 mt p.a. of coal which drives ~30% of the operating cost base  </vt:lpstr>
      <vt:lpstr>Coal costs have increased by approximately 15% over the past 5 years   </vt:lpstr>
      <vt:lpstr>Cost plus mines performance contributed to increase in Eskom’s cost of coal </vt:lpstr>
      <vt:lpstr>Contents</vt:lpstr>
      <vt:lpstr>An overview of coal contracts review by Eskom and National Treasury</vt:lpstr>
      <vt:lpstr>PWC Report was commissioned by Eskom in 2015 in response to coal quality concerns</vt:lpstr>
      <vt:lpstr>The PWC report made 48 recommendations in review against allegations against Eskom</vt:lpstr>
      <vt:lpstr>39 controls implemented fully, 6 being partially implemented, and 3 remaining will be addressed in the near future</vt:lpstr>
      <vt:lpstr>6 of the 9 open actions have subsequently been implemented</vt:lpstr>
      <vt:lpstr>Remedial actions of coal quality issues identified by internal and external audits</vt:lpstr>
      <vt:lpstr>Contents</vt:lpstr>
      <vt:lpstr>Eskom has had continuous engagements with National Treasury regarding Tegeta CSA review</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Contents</vt:lpstr>
      <vt:lpstr>Legal perspective regarding National Treasury conclusions</vt:lpstr>
      <vt:lpstr> Legal perspective regarding National Treasury conclusions…continued</vt:lpstr>
      <vt:lpstr>Legal perspective regarding National Treasury conclusions…continued </vt:lpstr>
      <vt:lpstr>Contents</vt:lpstr>
      <vt:lpstr>Business implications of implementing the National Treasury directives</vt:lpstr>
      <vt:lpstr>Business implications of implementing the National Treasury directives</vt:lpstr>
      <vt:lpstr>Business implications of implementing the National Treasury directives</vt:lpstr>
      <vt:lpstr>Contents</vt:lpstr>
      <vt:lpstr>In conclusion …..</vt:lpstr>
      <vt:lpstr>Way forward …..</vt:lpstr>
    </vt:vector>
  </TitlesOfParts>
  <Company>Eskom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Donaldson</dc:creator>
  <cp:lastModifiedBy>PUMZA</cp:lastModifiedBy>
  <cp:revision>267</cp:revision>
  <cp:lastPrinted>2017-05-30T05:05:48Z</cp:lastPrinted>
  <dcterms:created xsi:type="dcterms:W3CDTF">2017-05-26T11:44:34Z</dcterms:created>
  <dcterms:modified xsi:type="dcterms:W3CDTF">2017-05-31T11:56:44Z</dcterms:modified>
</cp:coreProperties>
</file>