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96" r:id="rId3"/>
  </p:sldMasterIdLst>
  <p:notesMasterIdLst>
    <p:notesMasterId r:id="rId37"/>
  </p:notesMasterIdLst>
  <p:sldIdLst>
    <p:sldId id="256" r:id="rId4"/>
    <p:sldId id="314" r:id="rId5"/>
    <p:sldId id="312" r:id="rId6"/>
    <p:sldId id="320" r:id="rId7"/>
    <p:sldId id="358" r:id="rId8"/>
    <p:sldId id="360" r:id="rId9"/>
    <p:sldId id="359" r:id="rId10"/>
    <p:sldId id="313" r:id="rId11"/>
    <p:sldId id="302" r:id="rId12"/>
    <p:sldId id="323" r:id="rId13"/>
    <p:sldId id="325" r:id="rId14"/>
    <p:sldId id="288" r:id="rId15"/>
    <p:sldId id="333" r:id="rId16"/>
    <p:sldId id="328" r:id="rId17"/>
    <p:sldId id="326" r:id="rId18"/>
    <p:sldId id="337" r:id="rId19"/>
    <p:sldId id="336" r:id="rId20"/>
    <p:sldId id="334" r:id="rId21"/>
    <p:sldId id="342" r:id="rId22"/>
    <p:sldId id="335" r:id="rId23"/>
    <p:sldId id="344" r:id="rId24"/>
    <p:sldId id="343" r:id="rId25"/>
    <p:sldId id="346" r:id="rId26"/>
    <p:sldId id="345" r:id="rId27"/>
    <p:sldId id="350" r:id="rId28"/>
    <p:sldId id="351" r:id="rId29"/>
    <p:sldId id="352" r:id="rId30"/>
    <p:sldId id="361" r:id="rId31"/>
    <p:sldId id="355" r:id="rId32"/>
    <p:sldId id="356" r:id="rId33"/>
    <p:sldId id="357" r:id="rId34"/>
    <p:sldId id="331" r:id="rId35"/>
    <p:sldId id="305" r:id="rId3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555FC-058C-42C0-87A4-2916E34D09BC}"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ZA"/>
        </a:p>
      </dgm:t>
    </dgm:pt>
    <dgm:pt modelId="{7847099D-640C-4A86-AEE6-3855CAE369E3}">
      <dgm:prSet phldrT="[Text]" custT="1"/>
      <dgm:spPr>
        <a:solidFill>
          <a:srgbClr val="92D050"/>
        </a:solidFill>
        <a:scene3d>
          <a:camera prst="orthographicFront">
            <a:rot lat="0" lon="0" rev="0"/>
          </a:camera>
          <a:lightRig rig="glow" dir="t">
            <a:rot lat="0" lon="0" rev="4800000"/>
          </a:lightRig>
        </a:scene3d>
        <a:sp3d prstMaterial="matte">
          <a:bevelT w="127000" h="63500"/>
        </a:sp3d>
      </dgm:spPr>
      <dgm:t>
        <a:bodyPr/>
        <a:lstStyle/>
        <a:p>
          <a:r>
            <a:rPr lang="en-ZA" sz="1600" dirty="0" smtClean="0">
              <a:latin typeface="Arial Black" panose="020B0A04020102020204" pitchFamily="34" charset="0"/>
            </a:rPr>
            <a:t>TRANSACTIONAL</a:t>
          </a:r>
          <a:endParaRPr lang="en-ZA" sz="1600" dirty="0">
            <a:latin typeface="Arial Black" panose="020B0A04020102020204" pitchFamily="34" charset="0"/>
          </a:endParaRPr>
        </a:p>
      </dgm:t>
    </dgm:pt>
    <dgm:pt modelId="{769A5819-AD15-4DAE-B50A-8E16E27D7A0B}" type="parTrans" cxnId="{9AC7E5A3-77C3-48D9-9D35-9AE628EF1C93}">
      <dgm:prSet/>
      <dgm:spPr/>
      <dgm:t>
        <a:bodyPr/>
        <a:lstStyle/>
        <a:p>
          <a:endParaRPr lang="en-ZA"/>
        </a:p>
      </dgm:t>
    </dgm:pt>
    <dgm:pt modelId="{416DD745-4E79-4D91-BCE0-D06768001F97}" type="sibTrans" cxnId="{9AC7E5A3-77C3-48D9-9D35-9AE628EF1C93}">
      <dgm:prSet/>
      <dgm:spPr/>
      <dgm:t>
        <a:bodyPr/>
        <a:lstStyle/>
        <a:p>
          <a:endParaRPr lang="en-ZA"/>
        </a:p>
      </dgm:t>
    </dgm:pt>
    <dgm:pt modelId="{E0FC8D4E-F395-4A64-B68F-8907328FAD25}">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r>
            <a:rPr lang="en-ZA" sz="1400" dirty="0" smtClean="0">
              <a:latin typeface="Arial Black" panose="020B0A04020102020204" pitchFamily="34" charset="0"/>
            </a:rPr>
            <a:t>Limited to the MTEF</a:t>
          </a:r>
          <a:endParaRPr lang="en-ZA" sz="1400" dirty="0">
            <a:latin typeface="Arial Black" panose="020B0A04020102020204" pitchFamily="34" charset="0"/>
          </a:endParaRPr>
        </a:p>
      </dgm:t>
    </dgm:pt>
    <dgm:pt modelId="{9CA6CBA7-67D7-49F8-814D-71F986B541A9}" type="parTrans" cxnId="{EB1395CB-A34A-4304-8C0D-47018356D522}">
      <dgm:prSet/>
      <dgm:spPr/>
      <dgm:t>
        <a:bodyPr/>
        <a:lstStyle/>
        <a:p>
          <a:endParaRPr lang="en-ZA"/>
        </a:p>
      </dgm:t>
    </dgm:pt>
    <dgm:pt modelId="{4093F1CF-2421-43D1-B90A-D2AB66928481}" type="sibTrans" cxnId="{EB1395CB-A34A-4304-8C0D-47018356D522}">
      <dgm:prSet/>
      <dgm:spPr/>
      <dgm:t>
        <a:bodyPr/>
        <a:lstStyle/>
        <a:p>
          <a:endParaRPr lang="en-ZA"/>
        </a:p>
      </dgm:t>
    </dgm:pt>
    <dgm:pt modelId="{96936880-5D0C-4645-AD78-349201BF55B8}">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r>
            <a:rPr lang="en-ZA" sz="1400" dirty="0" smtClean="0">
              <a:latin typeface="Arial Black" panose="020B0A04020102020204" pitchFamily="34" charset="0"/>
            </a:rPr>
            <a:t>Incremental budgeting</a:t>
          </a:r>
          <a:endParaRPr lang="en-ZA" sz="1400" dirty="0">
            <a:latin typeface="Arial Black" panose="020B0A04020102020204" pitchFamily="34" charset="0"/>
          </a:endParaRPr>
        </a:p>
      </dgm:t>
    </dgm:pt>
    <dgm:pt modelId="{6ED7E273-871E-4E6E-919B-11F88A6FABEC}" type="parTrans" cxnId="{746C6476-A30F-43CF-B337-D9AF1DB81A65}">
      <dgm:prSet/>
      <dgm:spPr/>
      <dgm:t>
        <a:bodyPr/>
        <a:lstStyle/>
        <a:p>
          <a:endParaRPr lang="en-ZA"/>
        </a:p>
      </dgm:t>
    </dgm:pt>
    <dgm:pt modelId="{5C0A27D7-FC71-4B02-A237-814EDF12CAF6}" type="sibTrans" cxnId="{746C6476-A30F-43CF-B337-D9AF1DB81A65}">
      <dgm:prSet/>
      <dgm:spPr/>
      <dgm:t>
        <a:bodyPr/>
        <a:lstStyle/>
        <a:p>
          <a:endParaRPr lang="en-ZA"/>
        </a:p>
      </dgm:t>
    </dgm:pt>
    <dgm:pt modelId="{ECB7DBDF-7A7D-444F-9E19-97CAEC34CCCC}">
      <dgm:prSet phldrT="[Text]" custT="1"/>
      <dgm:spPr>
        <a:solidFill>
          <a:schemeClr val="tx2">
            <a:lumMod val="60000"/>
            <a:lumOff val="40000"/>
          </a:schemeClr>
        </a:solidFill>
        <a:scene3d>
          <a:camera prst="orthographicFront">
            <a:rot lat="0" lon="0" rev="0"/>
          </a:camera>
          <a:lightRig rig="glow" dir="t">
            <a:rot lat="0" lon="0" rev="4800000"/>
          </a:lightRig>
        </a:scene3d>
        <a:sp3d prstMaterial="matte">
          <a:bevelT w="127000" h="63500"/>
        </a:sp3d>
      </dgm:spPr>
      <dgm:t>
        <a:bodyPr/>
        <a:lstStyle/>
        <a:p>
          <a:r>
            <a:rPr lang="en-ZA" sz="1600" dirty="0" smtClean="0">
              <a:latin typeface="Arial Black" panose="020B0A04020102020204" pitchFamily="34" charset="0"/>
            </a:rPr>
            <a:t>TRANSFORMATIONAL</a:t>
          </a:r>
          <a:endParaRPr lang="en-ZA" sz="1600" dirty="0">
            <a:latin typeface="Arial Black" panose="020B0A04020102020204" pitchFamily="34" charset="0"/>
          </a:endParaRPr>
        </a:p>
      </dgm:t>
    </dgm:pt>
    <dgm:pt modelId="{7996967B-535C-4207-8FFB-13E20FA18092}" type="parTrans" cxnId="{28EE170D-8FE2-4FD9-9467-9828803B7415}">
      <dgm:prSet/>
      <dgm:spPr/>
      <dgm:t>
        <a:bodyPr/>
        <a:lstStyle/>
        <a:p>
          <a:endParaRPr lang="en-ZA"/>
        </a:p>
      </dgm:t>
    </dgm:pt>
    <dgm:pt modelId="{5E63C42D-8039-4FC6-B1F9-D2901EC8A3A7}" type="sibTrans" cxnId="{28EE170D-8FE2-4FD9-9467-9828803B7415}">
      <dgm:prSet/>
      <dgm:spPr/>
      <dgm:t>
        <a:bodyPr/>
        <a:lstStyle/>
        <a:p>
          <a:endParaRPr lang="en-ZA"/>
        </a:p>
      </dgm:t>
    </dgm:pt>
    <dgm:pt modelId="{1DEC41B8-4AA6-4F0D-ADF7-31879291AAF0}">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endParaRPr lang="en-ZA" sz="1600" dirty="0">
            <a:latin typeface="Arial Black" panose="020B0A04020102020204" pitchFamily="34" charset="0"/>
          </a:endParaRPr>
        </a:p>
      </dgm:t>
    </dgm:pt>
    <dgm:pt modelId="{68C3814E-00A7-4D32-BBD0-06D9C8F72C7D}" type="sibTrans" cxnId="{112BB335-284F-45B8-B49F-AA11E7C43F5C}">
      <dgm:prSet/>
      <dgm:spPr/>
      <dgm:t>
        <a:bodyPr/>
        <a:lstStyle/>
        <a:p>
          <a:endParaRPr lang="en-ZA"/>
        </a:p>
      </dgm:t>
    </dgm:pt>
    <dgm:pt modelId="{35F99B11-1F86-4AB5-86FF-D319CAFC03C9}" type="parTrans" cxnId="{112BB335-284F-45B8-B49F-AA11E7C43F5C}">
      <dgm:prSet/>
      <dgm:spPr/>
      <dgm:t>
        <a:bodyPr/>
        <a:lstStyle/>
        <a:p>
          <a:endParaRPr lang="en-ZA"/>
        </a:p>
      </dgm:t>
    </dgm:pt>
    <dgm:pt modelId="{75B64816-227C-4358-AB70-A8ACB083639B}">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r>
            <a:rPr lang="en-ZA" sz="1400" dirty="0" smtClean="0">
              <a:latin typeface="Arial Black" panose="020B0A04020102020204" pitchFamily="34" charset="0"/>
            </a:rPr>
            <a:t>Zero based planning &amp; budgeting</a:t>
          </a:r>
          <a:endParaRPr lang="en-ZA" sz="1400" dirty="0">
            <a:latin typeface="Arial Black" panose="020B0A04020102020204" pitchFamily="34" charset="0"/>
          </a:endParaRPr>
        </a:p>
      </dgm:t>
    </dgm:pt>
    <dgm:pt modelId="{DEFA2CC1-C481-4FF9-AACC-888ED1431C94}" type="sibTrans" cxnId="{BD99F772-01B0-431F-9EA4-9F8F12FFE49A}">
      <dgm:prSet/>
      <dgm:spPr/>
      <dgm:t>
        <a:bodyPr/>
        <a:lstStyle/>
        <a:p>
          <a:endParaRPr lang="en-ZA"/>
        </a:p>
      </dgm:t>
    </dgm:pt>
    <dgm:pt modelId="{FF88E263-009C-4011-88B5-127C7E8DFC0F}" type="parTrans" cxnId="{BD99F772-01B0-431F-9EA4-9F8F12FFE49A}">
      <dgm:prSet/>
      <dgm:spPr/>
      <dgm:t>
        <a:bodyPr/>
        <a:lstStyle/>
        <a:p>
          <a:endParaRPr lang="en-ZA"/>
        </a:p>
      </dgm:t>
    </dgm:pt>
    <dgm:pt modelId="{F032865F-530B-46E3-BB8A-A235455ADC14}">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r>
            <a:rPr lang="en-ZA" sz="1400" dirty="0" smtClean="0">
              <a:latin typeface="Arial Black" panose="020B0A04020102020204" pitchFamily="34" charset="0"/>
            </a:rPr>
            <a:t>Service oriented and performance based system</a:t>
          </a:r>
          <a:endParaRPr lang="en-ZA" sz="1400" dirty="0">
            <a:latin typeface="Arial Black" panose="020B0A04020102020204" pitchFamily="34" charset="0"/>
          </a:endParaRPr>
        </a:p>
      </dgm:t>
    </dgm:pt>
    <dgm:pt modelId="{7DA3A1D3-67D5-4E6E-8D94-421C315A6EB0}" type="sibTrans" cxnId="{14BA1AB4-0C03-4F81-8C6D-5E8FE0D0B354}">
      <dgm:prSet/>
      <dgm:spPr/>
      <dgm:t>
        <a:bodyPr/>
        <a:lstStyle/>
        <a:p>
          <a:endParaRPr lang="en-ZA"/>
        </a:p>
      </dgm:t>
    </dgm:pt>
    <dgm:pt modelId="{80F5A5CE-85AC-4017-9733-0D0421DDADA5}" type="parTrans" cxnId="{14BA1AB4-0C03-4F81-8C6D-5E8FE0D0B354}">
      <dgm:prSet/>
      <dgm:spPr/>
      <dgm:t>
        <a:bodyPr/>
        <a:lstStyle/>
        <a:p>
          <a:endParaRPr lang="en-ZA"/>
        </a:p>
      </dgm:t>
    </dgm:pt>
    <dgm:pt modelId="{0AD1D0E8-A979-45A8-9FCA-081660686DC3}">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r>
            <a:rPr lang="en-ZA" sz="1400" dirty="0" smtClean="0">
              <a:latin typeface="Arial Black" panose="020B0A04020102020204" pitchFamily="34" charset="0"/>
            </a:rPr>
            <a:t>Process oriented</a:t>
          </a:r>
          <a:endParaRPr lang="en-ZA" sz="1400" dirty="0">
            <a:latin typeface="Arial Black" panose="020B0A04020102020204" pitchFamily="34" charset="0"/>
          </a:endParaRPr>
        </a:p>
      </dgm:t>
    </dgm:pt>
    <dgm:pt modelId="{547E7C96-9042-40BD-91C7-FA30B28F279D}" type="parTrans" cxnId="{2309258D-61EF-4D35-9373-634448F7F6F2}">
      <dgm:prSet/>
      <dgm:spPr/>
      <dgm:t>
        <a:bodyPr/>
        <a:lstStyle/>
        <a:p>
          <a:endParaRPr lang="en-US"/>
        </a:p>
      </dgm:t>
    </dgm:pt>
    <dgm:pt modelId="{F6D68BCF-57FE-4CE5-AB05-91D4BB469681}" type="sibTrans" cxnId="{2309258D-61EF-4D35-9373-634448F7F6F2}">
      <dgm:prSet/>
      <dgm:spPr/>
      <dgm:t>
        <a:bodyPr/>
        <a:lstStyle/>
        <a:p>
          <a:endParaRPr lang="en-US"/>
        </a:p>
      </dgm:t>
    </dgm:pt>
    <dgm:pt modelId="{43A256E6-4E08-4691-A23E-AE0B068726BB}">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r>
            <a:rPr lang="en-ZA" sz="1400" dirty="0" smtClean="0">
              <a:latin typeface="Arial Black" panose="020B0A04020102020204" pitchFamily="34" charset="0"/>
            </a:rPr>
            <a:t>Silo approach</a:t>
          </a:r>
          <a:endParaRPr lang="en-ZA" sz="1400" dirty="0">
            <a:latin typeface="Arial Black" panose="020B0A04020102020204" pitchFamily="34" charset="0"/>
          </a:endParaRPr>
        </a:p>
      </dgm:t>
    </dgm:pt>
    <dgm:pt modelId="{48B04076-1C71-4B9D-89AB-7710BEFBCAF1}" type="parTrans" cxnId="{6E6E5772-CCF1-4CAD-B44B-883D096D1021}">
      <dgm:prSet/>
      <dgm:spPr/>
      <dgm:t>
        <a:bodyPr/>
        <a:lstStyle/>
        <a:p>
          <a:endParaRPr lang="en-US"/>
        </a:p>
      </dgm:t>
    </dgm:pt>
    <dgm:pt modelId="{D543AA87-890C-483E-8F05-2F9C0DC0E39A}" type="sibTrans" cxnId="{6E6E5772-CCF1-4CAD-B44B-883D096D1021}">
      <dgm:prSet/>
      <dgm:spPr/>
      <dgm:t>
        <a:bodyPr/>
        <a:lstStyle/>
        <a:p>
          <a:endParaRPr lang="en-US"/>
        </a:p>
      </dgm:t>
    </dgm:pt>
    <dgm:pt modelId="{12E24D97-79F2-4E2B-B5A3-FA4CB74B00D7}">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endParaRPr lang="en-ZA" sz="1400" dirty="0">
            <a:latin typeface="Arial Black" panose="020B0A04020102020204" pitchFamily="34" charset="0"/>
          </a:endParaRPr>
        </a:p>
      </dgm:t>
    </dgm:pt>
    <dgm:pt modelId="{FB1B9948-C50F-4E91-A82E-C19C0F225069}" type="parTrans" cxnId="{4BD1F575-97F9-43D7-ABCE-625EB8771995}">
      <dgm:prSet/>
      <dgm:spPr/>
      <dgm:t>
        <a:bodyPr/>
        <a:lstStyle/>
        <a:p>
          <a:endParaRPr lang="en-US"/>
        </a:p>
      </dgm:t>
    </dgm:pt>
    <dgm:pt modelId="{0470F975-5C42-48D2-99DA-F9B59222E726}" type="sibTrans" cxnId="{4BD1F575-97F9-43D7-ABCE-625EB8771995}">
      <dgm:prSet/>
      <dgm:spPr/>
      <dgm:t>
        <a:bodyPr/>
        <a:lstStyle/>
        <a:p>
          <a:endParaRPr lang="en-US"/>
        </a:p>
      </dgm:t>
    </dgm:pt>
    <dgm:pt modelId="{0D1BDDD6-A605-4059-B4CB-3041449E938F}">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endParaRPr lang="en-ZA" sz="1400" dirty="0">
            <a:latin typeface="Arial Black" panose="020B0A04020102020204" pitchFamily="34" charset="0"/>
          </a:endParaRPr>
        </a:p>
      </dgm:t>
    </dgm:pt>
    <dgm:pt modelId="{60862FAD-D76F-4B40-980A-0F4C881A45F5}" type="parTrans" cxnId="{CA3A40A6-FC47-4ACD-853F-7DCDFFD09340}">
      <dgm:prSet/>
      <dgm:spPr/>
      <dgm:t>
        <a:bodyPr/>
        <a:lstStyle/>
        <a:p>
          <a:endParaRPr lang="en-US"/>
        </a:p>
      </dgm:t>
    </dgm:pt>
    <dgm:pt modelId="{C0715C9E-8DD4-4886-9979-5A55D0743D87}" type="sibTrans" cxnId="{CA3A40A6-FC47-4ACD-853F-7DCDFFD09340}">
      <dgm:prSet/>
      <dgm:spPr/>
      <dgm:t>
        <a:bodyPr/>
        <a:lstStyle/>
        <a:p>
          <a:endParaRPr lang="en-US"/>
        </a:p>
      </dgm:t>
    </dgm:pt>
    <dgm:pt modelId="{05097178-E117-4C69-AB5C-88B59866546D}">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endParaRPr lang="en-ZA" sz="1400" dirty="0">
            <a:latin typeface="Arial Black" panose="020B0A04020102020204" pitchFamily="34" charset="0"/>
          </a:endParaRPr>
        </a:p>
      </dgm:t>
    </dgm:pt>
    <dgm:pt modelId="{A8DDB66E-630C-4B02-9F1C-CE119EB3261F}" type="parTrans" cxnId="{A4D8C314-6B2E-4740-BC2E-F47AAF273772}">
      <dgm:prSet/>
      <dgm:spPr/>
      <dgm:t>
        <a:bodyPr/>
        <a:lstStyle/>
        <a:p>
          <a:endParaRPr lang="en-US"/>
        </a:p>
      </dgm:t>
    </dgm:pt>
    <dgm:pt modelId="{F67836BD-7EA5-4C92-9903-86B2B6B1EF1E}" type="sibTrans" cxnId="{A4D8C314-6B2E-4740-BC2E-F47AAF273772}">
      <dgm:prSet/>
      <dgm:spPr/>
      <dgm:t>
        <a:bodyPr/>
        <a:lstStyle/>
        <a:p>
          <a:endParaRPr lang="en-US"/>
        </a:p>
      </dgm:t>
    </dgm:pt>
    <dgm:pt modelId="{B68B972F-A7FB-461A-ACAA-566E88F1EC5D}">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endParaRPr lang="en-ZA" sz="1400" dirty="0">
            <a:latin typeface="Arial Black" panose="020B0A04020102020204" pitchFamily="34" charset="0"/>
          </a:endParaRPr>
        </a:p>
      </dgm:t>
    </dgm:pt>
    <dgm:pt modelId="{C6F07857-68AC-4765-802E-067E04E6798F}" type="parTrans" cxnId="{0F25DC7E-92F0-4837-BC84-BAC7C9B95704}">
      <dgm:prSet/>
      <dgm:spPr/>
      <dgm:t>
        <a:bodyPr/>
        <a:lstStyle/>
        <a:p>
          <a:endParaRPr lang="en-US"/>
        </a:p>
      </dgm:t>
    </dgm:pt>
    <dgm:pt modelId="{C92D1012-B83D-4733-8AED-D68152845884}" type="sibTrans" cxnId="{0F25DC7E-92F0-4837-BC84-BAC7C9B95704}">
      <dgm:prSet/>
      <dgm:spPr/>
      <dgm:t>
        <a:bodyPr/>
        <a:lstStyle/>
        <a:p>
          <a:endParaRPr lang="en-US"/>
        </a:p>
      </dgm:t>
    </dgm:pt>
    <dgm:pt modelId="{B00BED82-CBCD-4B66-BF8D-AB46F7AC0AAD}">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endParaRPr lang="en-ZA" sz="1400" dirty="0">
            <a:latin typeface="Arial Black" panose="020B0A04020102020204" pitchFamily="34" charset="0"/>
          </a:endParaRPr>
        </a:p>
      </dgm:t>
    </dgm:pt>
    <dgm:pt modelId="{56DEE5B8-2BED-4785-BFDB-B9E80B4DEA19}" type="parTrans" cxnId="{CA48EB05-0DB2-49A4-904F-19C1A3349F3B}">
      <dgm:prSet/>
      <dgm:spPr/>
      <dgm:t>
        <a:bodyPr/>
        <a:lstStyle/>
        <a:p>
          <a:endParaRPr lang="en-US"/>
        </a:p>
      </dgm:t>
    </dgm:pt>
    <dgm:pt modelId="{D293F42D-37B6-4B8F-9FAD-464F621CE211}" type="sibTrans" cxnId="{CA48EB05-0DB2-49A4-904F-19C1A3349F3B}">
      <dgm:prSet/>
      <dgm:spPr/>
      <dgm:t>
        <a:bodyPr/>
        <a:lstStyle/>
        <a:p>
          <a:endParaRPr lang="en-US"/>
        </a:p>
      </dgm:t>
    </dgm:pt>
    <dgm:pt modelId="{044C9EF6-8E83-4E49-BEC7-102ECD4BBE71}">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r>
            <a:rPr lang="en-ZA" sz="1400" dirty="0" smtClean="0">
              <a:latin typeface="Arial Black" panose="020B0A04020102020204" pitchFamily="34" charset="0"/>
            </a:rPr>
            <a:t>Congestion and mechanisation</a:t>
          </a:r>
          <a:endParaRPr lang="en-ZA" sz="1400" dirty="0">
            <a:latin typeface="Arial Black" panose="020B0A04020102020204" pitchFamily="34" charset="0"/>
          </a:endParaRPr>
        </a:p>
      </dgm:t>
    </dgm:pt>
    <dgm:pt modelId="{702428FA-11FA-4879-B93F-B15EB16381AE}" type="parTrans" cxnId="{634E39F6-35F9-45CB-BE1E-EE12E775BF63}">
      <dgm:prSet/>
      <dgm:spPr/>
      <dgm:t>
        <a:bodyPr/>
        <a:lstStyle/>
        <a:p>
          <a:endParaRPr lang="en-US"/>
        </a:p>
      </dgm:t>
    </dgm:pt>
    <dgm:pt modelId="{443C1D72-F7F4-453A-AA29-838E98AE8374}" type="sibTrans" cxnId="{634E39F6-35F9-45CB-BE1E-EE12E775BF63}">
      <dgm:prSet/>
      <dgm:spPr/>
      <dgm:t>
        <a:bodyPr/>
        <a:lstStyle/>
        <a:p>
          <a:endParaRPr lang="en-US"/>
        </a:p>
      </dgm:t>
    </dgm:pt>
    <dgm:pt modelId="{C5BFFB76-7D24-4283-B856-36CD81949334}">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r>
            <a:rPr lang="en-ZA" sz="1400" dirty="0" smtClean="0">
              <a:latin typeface="Arial Black" panose="020B0A04020102020204" pitchFamily="34" charset="0"/>
            </a:rPr>
            <a:t>Result- based and outcomes oriented</a:t>
          </a:r>
          <a:endParaRPr lang="en-ZA" sz="1400" dirty="0">
            <a:latin typeface="Arial Black" panose="020B0A04020102020204" pitchFamily="34" charset="0"/>
          </a:endParaRPr>
        </a:p>
      </dgm:t>
    </dgm:pt>
    <dgm:pt modelId="{149FA401-166B-4600-8486-1FBF946A1BD7}" type="parTrans" cxnId="{9F27EC55-922F-4497-A828-6840A9C16B2D}">
      <dgm:prSet/>
      <dgm:spPr/>
      <dgm:t>
        <a:bodyPr/>
        <a:lstStyle/>
        <a:p>
          <a:endParaRPr lang="en-US"/>
        </a:p>
      </dgm:t>
    </dgm:pt>
    <dgm:pt modelId="{60695D8A-3049-4564-BCCC-9F2A288BD9C8}" type="sibTrans" cxnId="{9F27EC55-922F-4497-A828-6840A9C16B2D}">
      <dgm:prSet/>
      <dgm:spPr/>
      <dgm:t>
        <a:bodyPr/>
        <a:lstStyle/>
        <a:p>
          <a:endParaRPr lang="en-US"/>
        </a:p>
      </dgm:t>
    </dgm:pt>
    <dgm:pt modelId="{BCA5DABB-13BB-4EE8-9264-D10A400718AF}">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endParaRPr lang="en-ZA" sz="1400" dirty="0">
            <a:latin typeface="Arial Black" panose="020B0A04020102020204" pitchFamily="34" charset="0"/>
          </a:endParaRPr>
        </a:p>
      </dgm:t>
    </dgm:pt>
    <dgm:pt modelId="{2AB0512C-E7A9-4DBD-B2DF-029792DE7466}" type="parTrans" cxnId="{1C96FC76-F2A4-482E-B232-A43A12234278}">
      <dgm:prSet/>
      <dgm:spPr/>
      <dgm:t>
        <a:bodyPr/>
        <a:lstStyle/>
        <a:p>
          <a:endParaRPr lang="en-US"/>
        </a:p>
      </dgm:t>
    </dgm:pt>
    <dgm:pt modelId="{8D695EB9-A55A-4D54-9C43-67473D309AFE}" type="sibTrans" cxnId="{1C96FC76-F2A4-482E-B232-A43A12234278}">
      <dgm:prSet/>
      <dgm:spPr/>
      <dgm:t>
        <a:bodyPr/>
        <a:lstStyle/>
        <a:p>
          <a:endParaRPr lang="en-US"/>
        </a:p>
      </dgm:t>
    </dgm:pt>
    <dgm:pt modelId="{DC474A81-D203-4675-A617-22B04BA9EB28}">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r>
            <a:rPr lang="en-ZA" sz="1400" dirty="0" smtClean="0">
              <a:latin typeface="Arial Black" panose="020B0A04020102020204" pitchFamily="34" charset="0"/>
            </a:rPr>
            <a:t>Integrated approach</a:t>
          </a:r>
          <a:endParaRPr lang="en-ZA" sz="1400" dirty="0">
            <a:latin typeface="Arial Black" panose="020B0A04020102020204" pitchFamily="34" charset="0"/>
          </a:endParaRPr>
        </a:p>
      </dgm:t>
    </dgm:pt>
    <dgm:pt modelId="{4B5D0A6D-A586-45DB-92BF-D524CB6D8AE9}" type="parTrans" cxnId="{6DC326A3-6C42-4B4A-9B86-B7552BAB66AC}">
      <dgm:prSet/>
      <dgm:spPr/>
      <dgm:t>
        <a:bodyPr/>
        <a:lstStyle/>
        <a:p>
          <a:endParaRPr lang="en-US"/>
        </a:p>
      </dgm:t>
    </dgm:pt>
    <dgm:pt modelId="{1D1246ED-2D3B-45B0-8041-056898A16D08}" type="sibTrans" cxnId="{6DC326A3-6C42-4B4A-9B86-B7552BAB66AC}">
      <dgm:prSet/>
      <dgm:spPr/>
      <dgm:t>
        <a:bodyPr/>
        <a:lstStyle/>
        <a:p>
          <a:endParaRPr lang="en-US"/>
        </a:p>
      </dgm:t>
    </dgm:pt>
    <dgm:pt modelId="{38FFF4FD-701D-4CF7-A0AB-9284A066CA0A}">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endParaRPr lang="en-ZA" sz="1400" dirty="0">
            <a:latin typeface="Arial Black" panose="020B0A04020102020204" pitchFamily="34" charset="0"/>
          </a:endParaRPr>
        </a:p>
      </dgm:t>
    </dgm:pt>
    <dgm:pt modelId="{8C9305EA-1BE2-476B-B00B-D804E5FE6B57}" type="parTrans" cxnId="{8C51871E-F3A2-4262-AE3A-2D4807649910}">
      <dgm:prSet/>
      <dgm:spPr/>
      <dgm:t>
        <a:bodyPr/>
        <a:lstStyle/>
        <a:p>
          <a:endParaRPr lang="en-US"/>
        </a:p>
      </dgm:t>
    </dgm:pt>
    <dgm:pt modelId="{FA47E18D-6E0D-4299-88E6-82456F8D546D}" type="sibTrans" cxnId="{8C51871E-F3A2-4262-AE3A-2D4807649910}">
      <dgm:prSet/>
      <dgm:spPr/>
      <dgm:t>
        <a:bodyPr/>
        <a:lstStyle/>
        <a:p>
          <a:endParaRPr lang="en-US"/>
        </a:p>
      </dgm:t>
    </dgm:pt>
    <dgm:pt modelId="{CB62F5C0-15A1-45C9-9D45-116BCD54837F}">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endParaRPr lang="en-ZA" sz="1400" dirty="0">
            <a:latin typeface="Arial Black" panose="020B0A04020102020204" pitchFamily="34" charset="0"/>
          </a:endParaRPr>
        </a:p>
      </dgm:t>
    </dgm:pt>
    <dgm:pt modelId="{7971A2AA-BAE2-4498-BB92-F56880C7CC33}" type="parTrans" cxnId="{6A309527-BCF8-4864-A279-51E4AC1E2A21}">
      <dgm:prSet/>
      <dgm:spPr/>
      <dgm:t>
        <a:bodyPr/>
        <a:lstStyle/>
        <a:p>
          <a:endParaRPr lang="en-US"/>
        </a:p>
      </dgm:t>
    </dgm:pt>
    <dgm:pt modelId="{32189B9C-1CEB-40EC-BE7F-7A0DB0509BE9}" type="sibTrans" cxnId="{6A309527-BCF8-4864-A279-51E4AC1E2A21}">
      <dgm:prSet/>
      <dgm:spPr/>
      <dgm:t>
        <a:bodyPr/>
        <a:lstStyle/>
        <a:p>
          <a:endParaRPr lang="en-US"/>
        </a:p>
      </dgm:t>
    </dgm:pt>
    <dgm:pt modelId="{1FCD1A29-FFDD-47C3-98AC-2E7DF607B79B}">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r>
            <a:rPr lang="en-ZA" sz="1400" dirty="0" smtClean="0">
              <a:latin typeface="Arial Black" panose="020B0A04020102020204" pitchFamily="34" charset="0"/>
            </a:rPr>
            <a:t>Focus on transversal developmental issues</a:t>
          </a:r>
          <a:endParaRPr lang="en-ZA" sz="1400" dirty="0">
            <a:latin typeface="Arial Black" panose="020B0A04020102020204" pitchFamily="34" charset="0"/>
          </a:endParaRPr>
        </a:p>
      </dgm:t>
    </dgm:pt>
    <dgm:pt modelId="{1F4F9F88-46FA-4743-AFEC-2DD76420E982}" type="parTrans" cxnId="{EFF069AA-0CA9-4B9F-AA29-81DCF015EED9}">
      <dgm:prSet/>
      <dgm:spPr/>
      <dgm:t>
        <a:bodyPr/>
        <a:lstStyle/>
        <a:p>
          <a:endParaRPr lang="en-US"/>
        </a:p>
      </dgm:t>
    </dgm:pt>
    <dgm:pt modelId="{8E4049D4-73BA-41E1-B4D7-24B306EC44BF}" type="sibTrans" cxnId="{EFF069AA-0CA9-4B9F-AA29-81DCF015EED9}">
      <dgm:prSet/>
      <dgm:spPr/>
      <dgm:t>
        <a:bodyPr/>
        <a:lstStyle/>
        <a:p>
          <a:endParaRPr lang="en-US"/>
        </a:p>
      </dgm:t>
    </dgm:pt>
    <dgm:pt modelId="{D60F20CC-99CC-4D37-B45F-55E62414B313}">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endParaRPr lang="en-ZA" sz="1400" dirty="0">
            <a:latin typeface="Arial Black" panose="020B0A04020102020204" pitchFamily="34" charset="0"/>
          </a:endParaRPr>
        </a:p>
      </dgm:t>
    </dgm:pt>
    <dgm:pt modelId="{186C46DA-AA41-4E8B-8F04-5A2DD0BEB31B}" type="parTrans" cxnId="{DAEBD262-9888-4B08-BF37-C9312FEDE476}">
      <dgm:prSet/>
      <dgm:spPr/>
      <dgm:t>
        <a:bodyPr/>
        <a:lstStyle/>
        <a:p>
          <a:endParaRPr lang="en-US"/>
        </a:p>
      </dgm:t>
    </dgm:pt>
    <dgm:pt modelId="{6633F2AD-7B77-4FE8-A9F7-11B35E345FEA}" type="sibTrans" cxnId="{DAEBD262-9888-4B08-BF37-C9312FEDE476}">
      <dgm:prSet/>
      <dgm:spPr/>
      <dgm:t>
        <a:bodyPr/>
        <a:lstStyle/>
        <a:p>
          <a:endParaRPr lang="en-US"/>
        </a:p>
      </dgm:t>
    </dgm:pt>
    <dgm:pt modelId="{4922167D-ADB2-47D8-9F63-E103E873D40B}">
      <dgm:prSet phldrT="[Text]" custT="1"/>
      <dgm:spPr>
        <a:solidFill>
          <a:srgbClr val="92D050">
            <a:alpha val="90000"/>
          </a:srgbClr>
        </a:solidFill>
        <a:scene3d>
          <a:camera prst="orthographicFront">
            <a:rot lat="0" lon="0" rev="0"/>
          </a:camera>
          <a:lightRig rig="glow" dir="t">
            <a:rot lat="0" lon="0" rev="4800000"/>
          </a:lightRig>
        </a:scene3d>
        <a:sp3d prstMaterial="matte">
          <a:bevelT w="127000" h="63500"/>
        </a:sp3d>
      </dgm:spPr>
      <dgm:t>
        <a:bodyPr/>
        <a:lstStyle/>
        <a:p>
          <a:endParaRPr lang="en-ZA" sz="1400" dirty="0">
            <a:latin typeface="Arial Black" panose="020B0A04020102020204" pitchFamily="34" charset="0"/>
          </a:endParaRPr>
        </a:p>
      </dgm:t>
    </dgm:pt>
    <dgm:pt modelId="{A63F2098-40FE-490D-BB89-FD6FA3E329A3}" type="parTrans" cxnId="{DB673001-119D-49E1-93D8-8FFDF50E9F2A}">
      <dgm:prSet/>
      <dgm:spPr/>
      <dgm:t>
        <a:bodyPr/>
        <a:lstStyle/>
        <a:p>
          <a:endParaRPr lang="en-US"/>
        </a:p>
      </dgm:t>
    </dgm:pt>
    <dgm:pt modelId="{52CF6010-2151-474D-B4F1-797DB26C91CE}" type="sibTrans" cxnId="{DB673001-119D-49E1-93D8-8FFDF50E9F2A}">
      <dgm:prSet/>
      <dgm:spPr/>
      <dgm:t>
        <a:bodyPr/>
        <a:lstStyle/>
        <a:p>
          <a:endParaRPr lang="en-US"/>
        </a:p>
      </dgm:t>
    </dgm:pt>
    <dgm:pt modelId="{EF3D7E86-4670-4D2B-A671-9266B47AD83C}">
      <dgm:prSet phldrT="[Text]" custT="1"/>
      <dgm:spPr>
        <a:solidFill>
          <a:srgbClr val="00B0F0">
            <a:alpha val="90000"/>
          </a:srgbClr>
        </a:solidFill>
        <a:scene3d>
          <a:camera prst="orthographicFront">
            <a:rot lat="0" lon="0" rev="0"/>
          </a:camera>
          <a:lightRig rig="contrasting" dir="t">
            <a:rot lat="0" lon="0" rev="7800000"/>
          </a:lightRig>
        </a:scene3d>
        <a:sp3d>
          <a:bevelT w="139700" h="139700"/>
        </a:sp3d>
      </dgm:spPr>
      <dgm:t>
        <a:bodyPr/>
        <a:lstStyle/>
        <a:p>
          <a:endParaRPr lang="en-ZA" sz="1400" dirty="0">
            <a:latin typeface="Arial Black" panose="020B0A04020102020204" pitchFamily="34" charset="0"/>
          </a:endParaRPr>
        </a:p>
      </dgm:t>
    </dgm:pt>
    <dgm:pt modelId="{CEB28199-64CC-473C-80A8-86EFA98262D2}" type="parTrans" cxnId="{5C3DBD37-2126-4612-8423-D0F7EFF0D575}">
      <dgm:prSet/>
      <dgm:spPr/>
      <dgm:t>
        <a:bodyPr/>
        <a:lstStyle/>
        <a:p>
          <a:endParaRPr lang="en-US"/>
        </a:p>
      </dgm:t>
    </dgm:pt>
    <dgm:pt modelId="{1DB8DD58-A928-47D1-89F3-AB7DA8A968C4}" type="sibTrans" cxnId="{5C3DBD37-2126-4612-8423-D0F7EFF0D575}">
      <dgm:prSet/>
      <dgm:spPr/>
      <dgm:t>
        <a:bodyPr/>
        <a:lstStyle/>
        <a:p>
          <a:endParaRPr lang="en-US"/>
        </a:p>
      </dgm:t>
    </dgm:pt>
    <dgm:pt modelId="{57C57A2D-F2DC-4E63-B11F-F38C66F57933}" type="pres">
      <dgm:prSet presAssocID="{082555FC-058C-42C0-87A4-2916E34D09BC}" presName="Name0" presStyleCnt="0">
        <dgm:presLayoutVars>
          <dgm:dir/>
          <dgm:animLvl val="lvl"/>
          <dgm:resizeHandles val="exact"/>
        </dgm:presLayoutVars>
      </dgm:prSet>
      <dgm:spPr/>
      <dgm:t>
        <a:bodyPr/>
        <a:lstStyle/>
        <a:p>
          <a:endParaRPr lang="en-ZA"/>
        </a:p>
      </dgm:t>
    </dgm:pt>
    <dgm:pt modelId="{BF2D0E91-157D-4E9C-8AE2-99AE4C2EECB9}" type="pres">
      <dgm:prSet presAssocID="{7847099D-640C-4A86-AEE6-3855CAE369E3}" presName="linNode" presStyleCnt="0"/>
      <dgm:spPr/>
      <dgm:t>
        <a:bodyPr/>
        <a:lstStyle/>
        <a:p>
          <a:endParaRPr lang="en-ZA"/>
        </a:p>
      </dgm:t>
    </dgm:pt>
    <dgm:pt modelId="{9AF6E327-0BCD-410A-832C-438FC5FCC815}" type="pres">
      <dgm:prSet presAssocID="{7847099D-640C-4A86-AEE6-3855CAE369E3}" presName="parentText" presStyleLbl="node1" presStyleIdx="0" presStyleCnt="2" custScaleX="118969" custScaleY="75722" custLinFactNeighborX="-1364" custLinFactNeighborY="-13954">
        <dgm:presLayoutVars>
          <dgm:chMax val="1"/>
          <dgm:bulletEnabled val="1"/>
        </dgm:presLayoutVars>
      </dgm:prSet>
      <dgm:spPr/>
      <dgm:t>
        <a:bodyPr/>
        <a:lstStyle/>
        <a:p>
          <a:endParaRPr lang="en-ZA"/>
        </a:p>
      </dgm:t>
    </dgm:pt>
    <dgm:pt modelId="{37E24A55-91B9-4712-B70C-6315D61C383D}" type="pres">
      <dgm:prSet presAssocID="{7847099D-640C-4A86-AEE6-3855CAE369E3}" presName="descendantText" presStyleLbl="alignAccFollowNode1" presStyleIdx="0" presStyleCnt="2" custScaleY="79593" custLinFactNeighborX="135" custLinFactNeighborY="7085">
        <dgm:presLayoutVars>
          <dgm:bulletEnabled val="1"/>
        </dgm:presLayoutVars>
      </dgm:prSet>
      <dgm:spPr/>
      <dgm:t>
        <a:bodyPr/>
        <a:lstStyle/>
        <a:p>
          <a:endParaRPr lang="en-ZA"/>
        </a:p>
      </dgm:t>
    </dgm:pt>
    <dgm:pt modelId="{8A47643C-1D6A-4D7E-B99F-426EAFF3BE61}" type="pres">
      <dgm:prSet presAssocID="{416DD745-4E79-4D91-BCE0-D06768001F97}" presName="sp" presStyleCnt="0"/>
      <dgm:spPr/>
      <dgm:t>
        <a:bodyPr/>
        <a:lstStyle/>
        <a:p>
          <a:endParaRPr lang="en-ZA"/>
        </a:p>
      </dgm:t>
    </dgm:pt>
    <dgm:pt modelId="{9E0ABC9E-A559-4732-B45B-9A4F9E2447D3}" type="pres">
      <dgm:prSet presAssocID="{ECB7DBDF-7A7D-444F-9E19-97CAEC34CCCC}" presName="linNode" presStyleCnt="0"/>
      <dgm:spPr/>
      <dgm:t>
        <a:bodyPr/>
        <a:lstStyle/>
        <a:p>
          <a:endParaRPr lang="en-ZA"/>
        </a:p>
      </dgm:t>
    </dgm:pt>
    <dgm:pt modelId="{4A18209D-921E-4CD7-AA2D-E39AB1447CE5}" type="pres">
      <dgm:prSet presAssocID="{ECB7DBDF-7A7D-444F-9E19-97CAEC34CCCC}" presName="parentText" presStyleLbl="node1" presStyleIdx="1" presStyleCnt="2" custScaleX="184775" custScaleY="97188" custLinFactNeighborX="-5969" custLinFactNeighborY="3">
        <dgm:presLayoutVars>
          <dgm:chMax val="1"/>
          <dgm:bulletEnabled val="1"/>
        </dgm:presLayoutVars>
      </dgm:prSet>
      <dgm:spPr/>
      <dgm:t>
        <a:bodyPr/>
        <a:lstStyle/>
        <a:p>
          <a:endParaRPr lang="en-ZA"/>
        </a:p>
      </dgm:t>
    </dgm:pt>
    <dgm:pt modelId="{44D9D511-807A-47C4-BE25-EA16C1541A93}" type="pres">
      <dgm:prSet presAssocID="{ECB7DBDF-7A7D-444F-9E19-97CAEC34CCCC}" presName="descendantText" presStyleLbl="alignAccFollowNode1" presStyleIdx="1" presStyleCnt="2" custScaleX="175722" custScaleY="85855" custLinFactNeighborX="55" custLinFactNeighborY="17926">
        <dgm:presLayoutVars>
          <dgm:bulletEnabled val="1"/>
        </dgm:presLayoutVars>
      </dgm:prSet>
      <dgm:spPr/>
      <dgm:t>
        <a:bodyPr/>
        <a:lstStyle/>
        <a:p>
          <a:endParaRPr lang="en-ZA"/>
        </a:p>
      </dgm:t>
    </dgm:pt>
  </dgm:ptLst>
  <dgm:cxnLst>
    <dgm:cxn modelId="{9456507A-B980-4AB6-B544-C219D8319739}" type="presOf" srcId="{1DEC41B8-4AA6-4F0D-ADF7-31879291AAF0}" destId="{44D9D511-807A-47C4-BE25-EA16C1541A93}" srcOrd="0" destOrd="0" presId="urn:microsoft.com/office/officeart/2005/8/layout/vList5"/>
    <dgm:cxn modelId="{634E39F6-35F9-45CB-BE1E-EE12E775BF63}" srcId="{7847099D-640C-4A86-AEE6-3855CAE369E3}" destId="{044C9EF6-8E83-4E49-BEC7-102ECD4BBE71}" srcOrd="7" destOrd="0" parTransId="{702428FA-11FA-4879-B93F-B15EB16381AE}" sibTransId="{443C1D72-F7F4-453A-AA29-838E98AE8374}"/>
    <dgm:cxn modelId="{51232B7E-DEC3-4E55-95E8-3161DAC92E60}" type="presOf" srcId="{43A256E6-4E08-4691-A23E-AE0B068726BB}" destId="{37E24A55-91B9-4712-B70C-6315D61C383D}" srcOrd="0" destOrd="6" presId="urn:microsoft.com/office/officeart/2005/8/layout/vList5"/>
    <dgm:cxn modelId="{BD99F772-01B0-431F-9EA4-9F8F12FFE49A}" srcId="{ECB7DBDF-7A7D-444F-9E19-97CAEC34CCCC}" destId="{75B64816-227C-4358-AB70-A8ACB083639B}" srcOrd="5" destOrd="0" parTransId="{FF88E263-009C-4011-88B5-127C7E8DFC0F}" sibTransId="{DEFA2CC1-C481-4FF9-AACC-888ED1431C94}"/>
    <dgm:cxn modelId="{352C97F5-FF21-4FEE-9AC0-E5DD7654222C}" type="presOf" srcId="{1FCD1A29-FFDD-47C3-98AC-2E7DF607B79B}" destId="{44D9D511-807A-47C4-BE25-EA16C1541A93}" srcOrd="0" destOrd="7" presId="urn:microsoft.com/office/officeart/2005/8/layout/vList5"/>
    <dgm:cxn modelId="{5C3DBD37-2126-4612-8423-D0F7EFF0D575}" srcId="{7847099D-640C-4A86-AEE6-3855CAE369E3}" destId="{EF3D7E86-4670-4D2B-A671-9266B47AD83C}" srcOrd="2" destOrd="0" parTransId="{CEB28199-64CC-473C-80A8-86EFA98262D2}" sibTransId="{1DB8DD58-A928-47D1-89F3-AB7DA8A968C4}"/>
    <dgm:cxn modelId="{A4D8C314-6B2E-4740-BC2E-F47AAF273772}" srcId="{7847099D-640C-4A86-AEE6-3855CAE369E3}" destId="{05097178-E117-4C69-AB5C-88B59866546D}" srcOrd="0" destOrd="0" parTransId="{A8DDB66E-630C-4B02-9F1C-CE119EB3261F}" sibTransId="{F67836BD-7EA5-4C92-9903-86B2B6B1EF1E}"/>
    <dgm:cxn modelId="{EB1395CB-A34A-4304-8C0D-47018356D522}" srcId="{7847099D-640C-4A86-AEE6-3855CAE369E3}" destId="{E0FC8D4E-F395-4A64-B68F-8907328FAD25}" srcOrd="4" destOrd="0" parTransId="{9CA6CBA7-67D7-49F8-814D-71F986B541A9}" sibTransId="{4093F1CF-2421-43D1-B90A-D2AB66928481}"/>
    <dgm:cxn modelId="{9F27EC55-922F-4497-A828-6840A9C16B2D}" srcId="{ECB7DBDF-7A7D-444F-9E19-97CAEC34CCCC}" destId="{C5BFFB76-7D24-4283-B856-36CD81949334}" srcOrd="3" destOrd="0" parTransId="{149FA401-166B-4600-8486-1FBF946A1BD7}" sibTransId="{60695D8A-3049-4564-BCCC-9F2A288BD9C8}"/>
    <dgm:cxn modelId="{112BB335-284F-45B8-B49F-AA11E7C43F5C}" srcId="{ECB7DBDF-7A7D-444F-9E19-97CAEC34CCCC}" destId="{1DEC41B8-4AA6-4F0D-ADF7-31879291AAF0}" srcOrd="0" destOrd="0" parTransId="{35F99B11-1F86-4AB5-86FF-D319CAFC03C9}" sibTransId="{68C3814E-00A7-4D32-BBD0-06D9C8F72C7D}"/>
    <dgm:cxn modelId="{AC7FD14C-ABE3-4E29-BDFB-60B6C6D03158}" type="presOf" srcId="{EF3D7E86-4670-4D2B-A671-9266B47AD83C}" destId="{37E24A55-91B9-4712-B70C-6315D61C383D}" srcOrd="0" destOrd="2" presId="urn:microsoft.com/office/officeart/2005/8/layout/vList5"/>
    <dgm:cxn modelId="{310F717F-FC99-453A-940D-0B943ABA68E5}" type="presOf" srcId="{B00BED82-CBCD-4B66-BF8D-AB46F7AC0AAD}" destId="{37E24A55-91B9-4712-B70C-6315D61C383D}" srcOrd="0" destOrd="8" presId="urn:microsoft.com/office/officeart/2005/8/layout/vList5"/>
    <dgm:cxn modelId="{F1738432-5BAA-407B-9BF5-EDAE5F464619}" type="presOf" srcId="{38FFF4FD-701D-4CF7-A0AB-9284A066CA0A}" destId="{44D9D511-807A-47C4-BE25-EA16C1541A93}" srcOrd="0" destOrd="9" presId="urn:microsoft.com/office/officeart/2005/8/layout/vList5"/>
    <dgm:cxn modelId="{3C135628-5424-4582-87EC-AD34BF17B112}" type="presOf" srcId="{ECB7DBDF-7A7D-444F-9E19-97CAEC34CCCC}" destId="{4A18209D-921E-4CD7-AA2D-E39AB1447CE5}" srcOrd="0" destOrd="0" presId="urn:microsoft.com/office/officeart/2005/8/layout/vList5"/>
    <dgm:cxn modelId="{FD79C2F0-D2F1-4039-B47E-06B77F272A9C}" type="presOf" srcId="{082555FC-058C-42C0-87A4-2916E34D09BC}" destId="{57C57A2D-F2DC-4E63-B11F-F38C66F57933}" srcOrd="0" destOrd="0" presId="urn:microsoft.com/office/officeart/2005/8/layout/vList5"/>
    <dgm:cxn modelId="{316A3D33-B927-4B68-BDDC-FC014F408776}" type="presOf" srcId="{7847099D-640C-4A86-AEE6-3855CAE369E3}" destId="{9AF6E327-0BCD-410A-832C-438FC5FCC815}" srcOrd="0" destOrd="0" presId="urn:microsoft.com/office/officeart/2005/8/layout/vList5"/>
    <dgm:cxn modelId="{C72EBA88-A78B-45CB-9BA7-B5C7581C48A5}" type="presOf" srcId="{BCA5DABB-13BB-4EE8-9264-D10A400718AF}" destId="{44D9D511-807A-47C4-BE25-EA16C1541A93}" srcOrd="0" destOrd="10" presId="urn:microsoft.com/office/officeart/2005/8/layout/vList5"/>
    <dgm:cxn modelId="{28EE170D-8FE2-4FD9-9467-9828803B7415}" srcId="{082555FC-058C-42C0-87A4-2916E34D09BC}" destId="{ECB7DBDF-7A7D-444F-9E19-97CAEC34CCCC}" srcOrd="1" destOrd="0" parTransId="{7996967B-535C-4207-8FFB-13E20FA18092}" sibTransId="{5E63C42D-8039-4FC6-B1F9-D2901EC8A3A7}"/>
    <dgm:cxn modelId="{E2284229-7DAE-4550-9E2B-E827F5FA4CC3}" type="presOf" srcId="{CB62F5C0-15A1-45C9-9D45-116BCD54837F}" destId="{44D9D511-807A-47C4-BE25-EA16C1541A93}" srcOrd="0" destOrd="8" presId="urn:microsoft.com/office/officeart/2005/8/layout/vList5"/>
    <dgm:cxn modelId="{7F322891-4539-4452-B9A8-C6DD4DB42E69}" type="presOf" srcId="{DC474A81-D203-4675-A617-22B04BA9EB28}" destId="{44D9D511-807A-47C4-BE25-EA16C1541A93}" srcOrd="0" destOrd="4" presId="urn:microsoft.com/office/officeart/2005/8/layout/vList5"/>
    <dgm:cxn modelId="{6DC326A3-6C42-4B4A-9B86-B7552BAB66AC}" srcId="{ECB7DBDF-7A7D-444F-9E19-97CAEC34CCCC}" destId="{DC474A81-D203-4675-A617-22B04BA9EB28}" srcOrd="4" destOrd="0" parTransId="{4B5D0A6D-A586-45DB-92BF-D524CB6D8AE9}" sibTransId="{1D1246ED-2D3B-45B0-8041-056898A16D08}"/>
    <dgm:cxn modelId="{635EDE40-B6DD-461A-83C4-7C1308C215FC}" type="presOf" srcId="{C5BFFB76-7D24-4283-B856-36CD81949334}" destId="{44D9D511-807A-47C4-BE25-EA16C1541A93}" srcOrd="0" destOrd="3" presId="urn:microsoft.com/office/officeart/2005/8/layout/vList5"/>
    <dgm:cxn modelId="{EFF069AA-0CA9-4B9F-AA29-81DCF015EED9}" srcId="{ECB7DBDF-7A7D-444F-9E19-97CAEC34CCCC}" destId="{1FCD1A29-FFDD-47C3-98AC-2E7DF607B79B}" srcOrd="7" destOrd="0" parTransId="{1F4F9F88-46FA-4743-AFEC-2DD76420E982}" sibTransId="{8E4049D4-73BA-41E1-B4D7-24B306EC44BF}"/>
    <dgm:cxn modelId="{DAEBD262-9888-4B08-BF37-C9312FEDE476}" srcId="{ECB7DBDF-7A7D-444F-9E19-97CAEC34CCCC}" destId="{D60F20CC-99CC-4D37-B45F-55E62414B313}" srcOrd="1" destOrd="0" parTransId="{186C46DA-AA41-4E8B-8F04-5A2DD0BEB31B}" sibTransId="{6633F2AD-7B77-4FE8-A9F7-11B35E345FEA}"/>
    <dgm:cxn modelId="{6E6E5772-CCF1-4CAD-B44B-883D096D1021}" srcId="{7847099D-640C-4A86-AEE6-3855CAE369E3}" destId="{43A256E6-4E08-4691-A23E-AE0B068726BB}" srcOrd="6" destOrd="0" parTransId="{48B04076-1C71-4B9D-89AB-7710BEFBCAF1}" sibTransId="{D543AA87-890C-483E-8F05-2F9C0DC0E39A}"/>
    <dgm:cxn modelId="{0F25DC7E-92F0-4837-BC84-BAC7C9B95704}" srcId="{7847099D-640C-4A86-AEE6-3855CAE369E3}" destId="{B68B972F-A7FB-461A-ACAA-566E88F1EC5D}" srcOrd="1" destOrd="0" parTransId="{C6F07857-68AC-4765-802E-067E04E6798F}" sibTransId="{C92D1012-B83D-4733-8AED-D68152845884}"/>
    <dgm:cxn modelId="{4BD1F575-97F9-43D7-ABCE-625EB8771995}" srcId="{7847099D-640C-4A86-AEE6-3855CAE369E3}" destId="{12E24D97-79F2-4E2B-B5A3-FA4CB74B00D7}" srcOrd="10" destOrd="0" parTransId="{FB1B9948-C50F-4E91-A82E-C19C0F225069}" sibTransId="{0470F975-5C42-48D2-99DA-F9B59222E726}"/>
    <dgm:cxn modelId="{6A309527-BCF8-4864-A279-51E4AC1E2A21}" srcId="{ECB7DBDF-7A7D-444F-9E19-97CAEC34CCCC}" destId="{CB62F5C0-15A1-45C9-9D45-116BCD54837F}" srcOrd="8" destOrd="0" parTransId="{7971A2AA-BAE2-4498-BB92-F56880C7CC33}" sibTransId="{32189B9C-1CEB-40EC-BE7F-7A0DB0509BE9}"/>
    <dgm:cxn modelId="{8C51871E-F3A2-4262-AE3A-2D4807649910}" srcId="{ECB7DBDF-7A7D-444F-9E19-97CAEC34CCCC}" destId="{38FFF4FD-701D-4CF7-A0AB-9284A066CA0A}" srcOrd="9" destOrd="0" parTransId="{8C9305EA-1BE2-476B-B00B-D804E5FE6B57}" sibTransId="{FA47E18D-6E0D-4299-88E6-82456F8D546D}"/>
    <dgm:cxn modelId="{DB673001-119D-49E1-93D8-8FFDF50E9F2A}" srcId="{ECB7DBDF-7A7D-444F-9E19-97CAEC34CCCC}" destId="{4922167D-ADB2-47D8-9F63-E103E873D40B}" srcOrd="2" destOrd="0" parTransId="{A63F2098-40FE-490D-BB89-FD6FA3E329A3}" sibTransId="{52CF6010-2151-474D-B4F1-797DB26C91CE}"/>
    <dgm:cxn modelId="{A8809A32-2A08-4488-9331-B757403D66A0}" type="presOf" srcId="{12E24D97-79F2-4E2B-B5A3-FA4CB74B00D7}" destId="{37E24A55-91B9-4712-B70C-6315D61C383D}" srcOrd="0" destOrd="10" presId="urn:microsoft.com/office/officeart/2005/8/layout/vList5"/>
    <dgm:cxn modelId="{5F565E0F-D315-4251-8806-AF98F1DED93A}" type="presOf" srcId="{0AD1D0E8-A979-45A8-9FCA-081660686DC3}" destId="{37E24A55-91B9-4712-B70C-6315D61C383D}" srcOrd="0" destOrd="3" presId="urn:microsoft.com/office/officeart/2005/8/layout/vList5"/>
    <dgm:cxn modelId="{CA3A40A6-FC47-4ACD-853F-7DCDFFD09340}" srcId="{7847099D-640C-4A86-AEE6-3855CAE369E3}" destId="{0D1BDDD6-A605-4059-B4CB-3041449E938F}" srcOrd="9" destOrd="0" parTransId="{60862FAD-D76F-4B40-980A-0F4C881A45F5}" sibTransId="{C0715C9E-8DD4-4886-9979-5A55D0743D87}"/>
    <dgm:cxn modelId="{B38C5F3D-7322-421C-9FA4-8F64C2B82CA0}" type="presOf" srcId="{B68B972F-A7FB-461A-ACAA-566E88F1EC5D}" destId="{37E24A55-91B9-4712-B70C-6315D61C383D}" srcOrd="0" destOrd="1" presId="urn:microsoft.com/office/officeart/2005/8/layout/vList5"/>
    <dgm:cxn modelId="{08751AE5-85D0-4655-87DC-70DA0E07E5DA}" type="presOf" srcId="{96936880-5D0C-4645-AD78-349201BF55B8}" destId="{37E24A55-91B9-4712-B70C-6315D61C383D}" srcOrd="0" destOrd="5" presId="urn:microsoft.com/office/officeart/2005/8/layout/vList5"/>
    <dgm:cxn modelId="{3F85A89E-C7A2-40CD-A3B7-F39D04EB9861}" type="presOf" srcId="{75B64816-227C-4358-AB70-A8ACB083639B}" destId="{44D9D511-807A-47C4-BE25-EA16C1541A93}" srcOrd="0" destOrd="5" presId="urn:microsoft.com/office/officeart/2005/8/layout/vList5"/>
    <dgm:cxn modelId="{2309258D-61EF-4D35-9373-634448F7F6F2}" srcId="{7847099D-640C-4A86-AEE6-3855CAE369E3}" destId="{0AD1D0E8-A979-45A8-9FCA-081660686DC3}" srcOrd="3" destOrd="0" parTransId="{547E7C96-9042-40BD-91C7-FA30B28F279D}" sibTransId="{F6D68BCF-57FE-4CE5-AB05-91D4BB469681}"/>
    <dgm:cxn modelId="{CA48EB05-0DB2-49A4-904F-19C1A3349F3B}" srcId="{7847099D-640C-4A86-AEE6-3855CAE369E3}" destId="{B00BED82-CBCD-4B66-BF8D-AB46F7AC0AAD}" srcOrd="8" destOrd="0" parTransId="{56DEE5B8-2BED-4785-BFDB-B9E80B4DEA19}" sibTransId="{D293F42D-37B6-4B8F-9FAD-464F621CE211}"/>
    <dgm:cxn modelId="{3DDF8FBD-0C69-4205-9C19-6100978169A9}" type="presOf" srcId="{05097178-E117-4C69-AB5C-88B59866546D}" destId="{37E24A55-91B9-4712-B70C-6315D61C383D}" srcOrd="0" destOrd="0" presId="urn:microsoft.com/office/officeart/2005/8/layout/vList5"/>
    <dgm:cxn modelId="{4DC225C0-DCD6-41CD-8A93-FDF565C0F438}" type="presOf" srcId="{D60F20CC-99CC-4D37-B45F-55E62414B313}" destId="{44D9D511-807A-47C4-BE25-EA16C1541A93}" srcOrd="0" destOrd="1" presId="urn:microsoft.com/office/officeart/2005/8/layout/vList5"/>
    <dgm:cxn modelId="{14BA1AB4-0C03-4F81-8C6D-5E8FE0D0B354}" srcId="{ECB7DBDF-7A7D-444F-9E19-97CAEC34CCCC}" destId="{F032865F-530B-46E3-BB8A-A235455ADC14}" srcOrd="6" destOrd="0" parTransId="{80F5A5CE-85AC-4017-9733-0D0421DDADA5}" sibTransId="{7DA3A1D3-67D5-4E6E-8D94-421C315A6EB0}"/>
    <dgm:cxn modelId="{3235817D-AC03-4D99-9DFA-43D21CE852CD}" type="presOf" srcId="{F032865F-530B-46E3-BB8A-A235455ADC14}" destId="{44D9D511-807A-47C4-BE25-EA16C1541A93}" srcOrd="0" destOrd="6" presId="urn:microsoft.com/office/officeart/2005/8/layout/vList5"/>
    <dgm:cxn modelId="{9AC7E5A3-77C3-48D9-9D35-9AE628EF1C93}" srcId="{082555FC-058C-42C0-87A4-2916E34D09BC}" destId="{7847099D-640C-4A86-AEE6-3855CAE369E3}" srcOrd="0" destOrd="0" parTransId="{769A5819-AD15-4DAE-B50A-8E16E27D7A0B}" sibTransId="{416DD745-4E79-4D91-BCE0-D06768001F97}"/>
    <dgm:cxn modelId="{A9BDB74A-110D-4454-A2B5-13F505F9EE5B}" type="presOf" srcId="{E0FC8D4E-F395-4A64-B68F-8907328FAD25}" destId="{37E24A55-91B9-4712-B70C-6315D61C383D}" srcOrd="0" destOrd="4" presId="urn:microsoft.com/office/officeart/2005/8/layout/vList5"/>
    <dgm:cxn modelId="{C9191418-B602-429C-8ABA-CEDB2A661F8C}" type="presOf" srcId="{4922167D-ADB2-47D8-9F63-E103E873D40B}" destId="{44D9D511-807A-47C4-BE25-EA16C1541A93}" srcOrd="0" destOrd="2" presId="urn:microsoft.com/office/officeart/2005/8/layout/vList5"/>
    <dgm:cxn modelId="{746C6476-A30F-43CF-B337-D9AF1DB81A65}" srcId="{7847099D-640C-4A86-AEE6-3855CAE369E3}" destId="{96936880-5D0C-4645-AD78-349201BF55B8}" srcOrd="5" destOrd="0" parTransId="{6ED7E273-871E-4E6E-919B-11F88A6FABEC}" sibTransId="{5C0A27D7-FC71-4B02-A237-814EDF12CAF6}"/>
    <dgm:cxn modelId="{86F9217D-2BED-4494-A4B5-8AFC3F46C788}" type="presOf" srcId="{0D1BDDD6-A605-4059-B4CB-3041449E938F}" destId="{37E24A55-91B9-4712-B70C-6315D61C383D}" srcOrd="0" destOrd="9" presId="urn:microsoft.com/office/officeart/2005/8/layout/vList5"/>
    <dgm:cxn modelId="{142D03EB-7F4D-4405-B74F-8A6A4324D8E5}" type="presOf" srcId="{044C9EF6-8E83-4E49-BEC7-102ECD4BBE71}" destId="{37E24A55-91B9-4712-B70C-6315D61C383D}" srcOrd="0" destOrd="7" presId="urn:microsoft.com/office/officeart/2005/8/layout/vList5"/>
    <dgm:cxn modelId="{1C96FC76-F2A4-482E-B232-A43A12234278}" srcId="{ECB7DBDF-7A7D-444F-9E19-97CAEC34CCCC}" destId="{BCA5DABB-13BB-4EE8-9264-D10A400718AF}" srcOrd="10" destOrd="0" parTransId="{2AB0512C-E7A9-4DBD-B2DF-029792DE7466}" sibTransId="{8D695EB9-A55A-4D54-9C43-67473D309AFE}"/>
    <dgm:cxn modelId="{ACD7F4BE-F583-4560-8C68-7CFEDD818F0F}" type="presParOf" srcId="{57C57A2D-F2DC-4E63-B11F-F38C66F57933}" destId="{BF2D0E91-157D-4E9C-8AE2-99AE4C2EECB9}" srcOrd="0" destOrd="0" presId="urn:microsoft.com/office/officeart/2005/8/layout/vList5"/>
    <dgm:cxn modelId="{A900CFAE-A9E2-4648-B958-0DF0F6141163}" type="presParOf" srcId="{BF2D0E91-157D-4E9C-8AE2-99AE4C2EECB9}" destId="{9AF6E327-0BCD-410A-832C-438FC5FCC815}" srcOrd="0" destOrd="0" presId="urn:microsoft.com/office/officeart/2005/8/layout/vList5"/>
    <dgm:cxn modelId="{05104CA6-6439-485A-BD25-94EFE6A02AEE}" type="presParOf" srcId="{BF2D0E91-157D-4E9C-8AE2-99AE4C2EECB9}" destId="{37E24A55-91B9-4712-B70C-6315D61C383D}" srcOrd="1" destOrd="0" presId="urn:microsoft.com/office/officeart/2005/8/layout/vList5"/>
    <dgm:cxn modelId="{196A51EE-1472-498A-AD35-BCD41418F54C}" type="presParOf" srcId="{57C57A2D-F2DC-4E63-B11F-F38C66F57933}" destId="{8A47643C-1D6A-4D7E-B99F-426EAFF3BE61}" srcOrd="1" destOrd="0" presId="urn:microsoft.com/office/officeart/2005/8/layout/vList5"/>
    <dgm:cxn modelId="{8BE7DFF2-1131-4BB0-8162-36EF76DD9DCF}" type="presParOf" srcId="{57C57A2D-F2DC-4E63-B11F-F38C66F57933}" destId="{9E0ABC9E-A559-4732-B45B-9A4F9E2447D3}" srcOrd="2" destOrd="0" presId="urn:microsoft.com/office/officeart/2005/8/layout/vList5"/>
    <dgm:cxn modelId="{B0E7DA71-28ED-40FC-A7B2-3AD6635B9F6D}" type="presParOf" srcId="{9E0ABC9E-A559-4732-B45B-9A4F9E2447D3}" destId="{4A18209D-921E-4CD7-AA2D-E39AB1447CE5}" srcOrd="0" destOrd="0" presId="urn:microsoft.com/office/officeart/2005/8/layout/vList5"/>
    <dgm:cxn modelId="{A9A66CEF-4523-4666-A8F4-9E033017ADE0}" type="presParOf" srcId="{9E0ABC9E-A559-4732-B45B-9A4F9E2447D3}" destId="{44D9D511-807A-47C4-BE25-EA16C1541A9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211EB-678A-4317-A2BD-1FFBEAC49A73}"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n-ZA"/>
        </a:p>
      </dgm:t>
    </dgm:pt>
    <dgm:pt modelId="{689FA1B6-67BB-4C2B-B8C4-EBA8D6E04C62}">
      <dgm:prSet phldrT="[Text]"/>
      <dgm:spPr/>
      <dgm:t>
        <a:bodyPr/>
        <a:lstStyle/>
        <a:p>
          <a:r>
            <a:rPr lang="en-ZA" dirty="0" smtClean="0"/>
            <a:t>Secretary to Parliament</a:t>
          </a:r>
          <a:endParaRPr lang="en-ZA" dirty="0"/>
        </a:p>
      </dgm:t>
    </dgm:pt>
    <dgm:pt modelId="{7B32AF19-FD53-4B13-9E07-01E468D39905}" type="parTrans" cxnId="{07310412-9744-479C-9D1C-701F5E22F562}">
      <dgm:prSet/>
      <dgm:spPr/>
      <dgm:t>
        <a:bodyPr/>
        <a:lstStyle/>
        <a:p>
          <a:endParaRPr lang="en-ZA"/>
        </a:p>
      </dgm:t>
    </dgm:pt>
    <dgm:pt modelId="{98484D76-5F4A-4255-A6F9-8A26DA05DC8D}" type="sibTrans" cxnId="{07310412-9744-479C-9D1C-701F5E22F562}">
      <dgm:prSet/>
      <dgm:spPr/>
      <dgm:t>
        <a:bodyPr/>
        <a:lstStyle/>
        <a:p>
          <a:endParaRPr lang="en-ZA"/>
        </a:p>
      </dgm:t>
    </dgm:pt>
    <dgm:pt modelId="{ACAC6632-B357-4FC9-B61B-52BA36CF4368}">
      <dgm:prSet phldrT="[Text]"/>
      <dgm:spPr/>
      <dgm:t>
        <a:bodyPr/>
        <a:lstStyle/>
        <a:p>
          <a:r>
            <a:rPr lang="en-ZA" dirty="0" smtClean="0"/>
            <a:t>Strategic Management and Governance</a:t>
          </a:r>
          <a:endParaRPr lang="en-ZA" dirty="0"/>
        </a:p>
      </dgm:t>
    </dgm:pt>
    <dgm:pt modelId="{B03B2D72-D7A7-4843-B0DA-CDA5D27544F1}" type="parTrans" cxnId="{14E4B9CE-F03F-4122-8B24-6ADCFAEC21C2}">
      <dgm:prSet/>
      <dgm:spPr/>
      <dgm:t>
        <a:bodyPr/>
        <a:lstStyle/>
        <a:p>
          <a:endParaRPr lang="en-ZA"/>
        </a:p>
      </dgm:t>
    </dgm:pt>
    <dgm:pt modelId="{172CDDE8-FD0C-4073-9FA4-3DEF0514021D}" type="sibTrans" cxnId="{14E4B9CE-F03F-4122-8B24-6ADCFAEC21C2}">
      <dgm:prSet/>
      <dgm:spPr/>
      <dgm:t>
        <a:bodyPr/>
        <a:lstStyle/>
        <a:p>
          <a:endParaRPr lang="en-ZA"/>
        </a:p>
      </dgm:t>
    </dgm:pt>
    <dgm:pt modelId="{32115485-3635-4CE2-B60D-EA9DD691959F}">
      <dgm:prSet phldrT="[Text]"/>
      <dgm:spPr/>
      <dgm:t>
        <a:bodyPr/>
        <a:lstStyle/>
        <a:p>
          <a:r>
            <a:rPr lang="en-ZA" dirty="0" smtClean="0"/>
            <a:t>Finance Management Office</a:t>
          </a:r>
          <a:endParaRPr lang="en-ZA" dirty="0"/>
        </a:p>
      </dgm:t>
    </dgm:pt>
    <dgm:pt modelId="{BE0844F1-2E83-411B-BFAD-7E81A809F326}" type="parTrans" cxnId="{6C8E88D6-50F9-4665-BE39-536ADFAD9710}">
      <dgm:prSet/>
      <dgm:spPr/>
      <dgm:t>
        <a:bodyPr/>
        <a:lstStyle/>
        <a:p>
          <a:endParaRPr lang="en-ZA"/>
        </a:p>
      </dgm:t>
    </dgm:pt>
    <dgm:pt modelId="{EC064836-9E07-492E-8E80-A1FA931E7E3B}" type="sibTrans" cxnId="{6C8E88D6-50F9-4665-BE39-536ADFAD9710}">
      <dgm:prSet/>
      <dgm:spPr/>
      <dgm:t>
        <a:bodyPr/>
        <a:lstStyle/>
        <a:p>
          <a:endParaRPr lang="en-ZA"/>
        </a:p>
      </dgm:t>
    </dgm:pt>
    <dgm:pt modelId="{18BE17BA-1FBA-47A4-9275-FA6369FAC48B}">
      <dgm:prSet phldrT="[Text]"/>
      <dgm:spPr/>
      <dgm:t>
        <a:bodyPr/>
        <a:lstStyle/>
        <a:p>
          <a:r>
            <a:rPr lang="en-ZA" dirty="0" smtClean="0"/>
            <a:t>Registrar of Members’ Interests</a:t>
          </a:r>
          <a:endParaRPr lang="en-ZA" dirty="0"/>
        </a:p>
      </dgm:t>
    </dgm:pt>
    <dgm:pt modelId="{DCBB0468-71BA-40C2-8AAB-9B4C3156BFB8}" type="parTrans" cxnId="{2ED8F6D8-1966-4C92-8434-6A7070AA5918}">
      <dgm:prSet/>
      <dgm:spPr/>
      <dgm:t>
        <a:bodyPr/>
        <a:lstStyle/>
        <a:p>
          <a:endParaRPr lang="en-ZA"/>
        </a:p>
      </dgm:t>
    </dgm:pt>
    <dgm:pt modelId="{EC26C562-2C78-4BF5-9C1E-2CF684442D44}" type="sibTrans" cxnId="{2ED8F6D8-1966-4C92-8434-6A7070AA5918}">
      <dgm:prSet/>
      <dgm:spPr/>
      <dgm:t>
        <a:bodyPr/>
        <a:lstStyle/>
        <a:p>
          <a:endParaRPr lang="en-ZA"/>
        </a:p>
      </dgm:t>
    </dgm:pt>
    <dgm:pt modelId="{69674C75-4A36-4175-BC0C-E5E9FD685207}">
      <dgm:prSet phldrT="[Text]"/>
      <dgm:spPr/>
      <dgm:t>
        <a:bodyPr/>
        <a:lstStyle/>
        <a:p>
          <a:r>
            <a:rPr lang="en-ZA" dirty="0" smtClean="0"/>
            <a:t>Internal Audit</a:t>
          </a:r>
          <a:endParaRPr lang="en-ZA" dirty="0"/>
        </a:p>
      </dgm:t>
    </dgm:pt>
    <dgm:pt modelId="{CB70C5B1-91EC-4E3B-AAC2-E3B32F304E83}" type="parTrans" cxnId="{C94D9D65-5FB7-4BF2-A522-5171070A628E}">
      <dgm:prSet/>
      <dgm:spPr/>
      <dgm:t>
        <a:bodyPr/>
        <a:lstStyle/>
        <a:p>
          <a:endParaRPr lang="en-ZA"/>
        </a:p>
      </dgm:t>
    </dgm:pt>
    <dgm:pt modelId="{3DA0EAF2-F58A-4E14-B480-369C82F75E98}" type="sibTrans" cxnId="{C94D9D65-5FB7-4BF2-A522-5171070A628E}">
      <dgm:prSet/>
      <dgm:spPr/>
      <dgm:t>
        <a:bodyPr/>
        <a:lstStyle/>
        <a:p>
          <a:endParaRPr lang="en-ZA"/>
        </a:p>
      </dgm:t>
    </dgm:pt>
    <dgm:pt modelId="{8E003810-80B8-4075-B803-06E4CEF9ECE2}">
      <dgm:prSet phldrT="[Text]"/>
      <dgm:spPr/>
      <dgm:t>
        <a:bodyPr/>
        <a:lstStyle/>
        <a:p>
          <a:r>
            <a:rPr lang="en-ZA" dirty="0" smtClean="0"/>
            <a:t>Legislative Sector Support</a:t>
          </a:r>
          <a:endParaRPr lang="en-ZA" dirty="0"/>
        </a:p>
      </dgm:t>
    </dgm:pt>
    <dgm:pt modelId="{8C2D2CD9-6FA7-4057-87E8-A2399684D97D}" type="parTrans" cxnId="{35A92A8C-34A1-4703-932B-01ED49F21612}">
      <dgm:prSet/>
      <dgm:spPr/>
      <dgm:t>
        <a:bodyPr/>
        <a:lstStyle/>
        <a:p>
          <a:endParaRPr lang="en-ZA"/>
        </a:p>
      </dgm:t>
    </dgm:pt>
    <dgm:pt modelId="{519599D7-B41B-45A7-A4C3-1BB41C3DEF45}" type="sibTrans" cxnId="{35A92A8C-34A1-4703-932B-01ED49F21612}">
      <dgm:prSet/>
      <dgm:spPr/>
      <dgm:t>
        <a:bodyPr/>
        <a:lstStyle/>
        <a:p>
          <a:endParaRPr lang="en-ZA"/>
        </a:p>
      </dgm:t>
    </dgm:pt>
    <dgm:pt modelId="{2152D4D0-4FCE-4BFA-8C9F-E4E01A92985B}" type="pres">
      <dgm:prSet presAssocID="{B12211EB-678A-4317-A2BD-1FFBEAC49A73}" presName="hierChild1" presStyleCnt="0">
        <dgm:presLayoutVars>
          <dgm:orgChart val="1"/>
          <dgm:chPref val="1"/>
          <dgm:dir/>
          <dgm:animOne val="branch"/>
          <dgm:animLvl val="lvl"/>
          <dgm:resizeHandles/>
        </dgm:presLayoutVars>
      </dgm:prSet>
      <dgm:spPr/>
      <dgm:t>
        <a:bodyPr/>
        <a:lstStyle/>
        <a:p>
          <a:endParaRPr lang="en-ZA"/>
        </a:p>
      </dgm:t>
    </dgm:pt>
    <dgm:pt modelId="{6E8D9023-4863-497E-BAF4-12F1A53AB1BC}" type="pres">
      <dgm:prSet presAssocID="{689FA1B6-67BB-4C2B-B8C4-EBA8D6E04C62}" presName="hierRoot1" presStyleCnt="0">
        <dgm:presLayoutVars>
          <dgm:hierBranch val="init"/>
        </dgm:presLayoutVars>
      </dgm:prSet>
      <dgm:spPr/>
      <dgm:t>
        <a:bodyPr/>
        <a:lstStyle/>
        <a:p>
          <a:endParaRPr lang="en-ZA"/>
        </a:p>
      </dgm:t>
    </dgm:pt>
    <dgm:pt modelId="{7C5D15D7-414F-4342-A138-E220D397A363}" type="pres">
      <dgm:prSet presAssocID="{689FA1B6-67BB-4C2B-B8C4-EBA8D6E04C62}" presName="rootComposite1" presStyleCnt="0"/>
      <dgm:spPr/>
      <dgm:t>
        <a:bodyPr/>
        <a:lstStyle/>
        <a:p>
          <a:endParaRPr lang="en-ZA"/>
        </a:p>
      </dgm:t>
    </dgm:pt>
    <dgm:pt modelId="{BD268229-EDE6-4EF7-B771-CEBD4D94F754}" type="pres">
      <dgm:prSet presAssocID="{689FA1B6-67BB-4C2B-B8C4-EBA8D6E04C62}" presName="rootText1" presStyleLbl="node0" presStyleIdx="0" presStyleCnt="1" custScaleX="175230">
        <dgm:presLayoutVars>
          <dgm:chPref val="3"/>
        </dgm:presLayoutVars>
      </dgm:prSet>
      <dgm:spPr/>
      <dgm:t>
        <a:bodyPr/>
        <a:lstStyle/>
        <a:p>
          <a:endParaRPr lang="en-ZA"/>
        </a:p>
      </dgm:t>
    </dgm:pt>
    <dgm:pt modelId="{A8375E66-79DF-472A-BE33-CE9544D96430}" type="pres">
      <dgm:prSet presAssocID="{689FA1B6-67BB-4C2B-B8C4-EBA8D6E04C62}" presName="rootConnector1" presStyleLbl="node1" presStyleIdx="0" presStyleCnt="0"/>
      <dgm:spPr/>
      <dgm:t>
        <a:bodyPr/>
        <a:lstStyle/>
        <a:p>
          <a:endParaRPr lang="en-ZA"/>
        </a:p>
      </dgm:t>
    </dgm:pt>
    <dgm:pt modelId="{B5A5E730-342A-4133-9556-B6F94D5E3D2C}" type="pres">
      <dgm:prSet presAssocID="{689FA1B6-67BB-4C2B-B8C4-EBA8D6E04C62}" presName="hierChild2" presStyleCnt="0"/>
      <dgm:spPr/>
      <dgm:t>
        <a:bodyPr/>
        <a:lstStyle/>
        <a:p>
          <a:endParaRPr lang="en-ZA"/>
        </a:p>
      </dgm:t>
    </dgm:pt>
    <dgm:pt modelId="{D7BD75D5-2B76-4D6E-B2D5-3A90EAC2878F}" type="pres">
      <dgm:prSet presAssocID="{8C2D2CD9-6FA7-4057-87E8-A2399684D97D}" presName="Name37" presStyleLbl="parChTrans1D2" presStyleIdx="0" presStyleCnt="5"/>
      <dgm:spPr/>
      <dgm:t>
        <a:bodyPr/>
        <a:lstStyle/>
        <a:p>
          <a:endParaRPr lang="en-ZA"/>
        </a:p>
      </dgm:t>
    </dgm:pt>
    <dgm:pt modelId="{67FBB1EF-3FA2-4277-B897-A882D5E65AAE}" type="pres">
      <dgm:prSet presAssocID="{8E003810-80B8-4075-B803-06E4CEF9ECE2}" presName="hierRoot2" presStyleCnt="0">
        <dgm:presLayoutVars>
          <dgm:hierBranch val="init"/>
        </dgm:presLayoutVars>
      </dgm:prSet>
      <dgm:spPr/>
      <dgm:t>
        <a:bodyPr/>
        <a:lstStyle/>
        <a:p>
          <a:endParaRPr lang="en-ZA"/>
        </a:p>
      </dgm:t>
    </dgm:pt>
    <dgm:pt modelId="{C160AA48-380A-4ECA-8BCD-F5A367BD97AA}" type="pres">
      <dgm:prSet presAssocID="{8E003810-80B8-4075-B803-06E4CEF9ECE2}" presName="rootComposite" presStyleCnt="0"/>
      <dgm:spPr/>
      <dgm:t>
        <a:bodyPr/>
        <a:lstStyle/>
        <a:p>
          <a:endParaRPr lang="en-ZA"/>
        </a:p>
      </dgm:t>
    </dgm:pt>
    <dgm:pt modelId="{B8BDBCC4-A347-4B60-9AED-B6EDC0B78AC9}" type="pres">
      <dgm:prSet presAssocID="{8E003810-80B8-4075-B803-06E4CEF9ECE2}" presName="rootText" presStyleLbl="node2" presStyleIdx="0" presStyleCnt="5">
        <dgm:presLayoutVars>
          <dgm:chPref val="3"/>
        </dgm:presLayoutVars>
      </dgm:prSet>
      <dgm:spPr/>
      <dgm:t>
        <a:bodyPr/>
        <a:lstStyle/>
        <a:p>
          <a:endParaRPr lang="en-ZA"/>
        </a:p>
      </dgm:t>
    </dgm:pt>
    <dgm:pt modelId="{5F531A97-C9ED-407D-B15C-46FB7EE87068}" type="pres">
      <dgm:prSet presAssocID="{8E003810-80B8-4075-B803-06E4CEF9ECE2}" presName="rootConnector" presStyleLbl="node2" presStyleIdx="0" presStyleCnt="5"/>
      <dgm:spPr/>
      <dgm:t>
        <a:bodyPr/>
        <a:lstStyle/>
        <a:p>
          <a:endParaRPr lang="en-ZA"/>
        </a:p>
      </dgm:t>
    </dgm:pt>
    <dgm:pt modelId="{638F6734-7051-47CD-AAB4-4E237D1BD87F}" type="pres">
      <dgm:prSet presAssocID="{8E003810-80B8-4075-B803-06E4CEF9ECE2}" presName="hierChild4" presStyleCnt="0"/>
      <dgm:spPr/>
      <dgm:t>
        <a:bodyPr/>
        <a:lstStyle/>
        <a:p>
          <a:endParaRPr lang="en-ZA"/>
        </a:p>
      </dgm:t>
    </dgm:pt>
    <dgm:pt modelId="{D65D7DFE-81EC-4527-83C4-B925F2613FEF}" type="pres">
      <dgm:prSet presAssocID="{8E003810-80B8-4075-B803-06E4CEF9ECE2}" presName="hierChild5" presStyleCnt="0"/>
      <dgm:spPr/>
      <dgm:t>
        <a:bodyPr/>
        <a:lstStyle/>
        <a:p>
          <a:endParaRPr lang="en-ZA"/>
        </a:p>
      </dgm:t>
    </dgm:pt>
    <dgm:pt modelId="{BC7609E2-4F3E-46D2-A70F-3DC48F983BC2}" type="pres">
      <dgm:prSet presAssocID="{B03B2D72-D7A7-4843-B0DA-CDA5D27544F1}" presName="Name37" presStyleLbl="parChTrans1D2" presStyleIdx="1" presStyleCnt="5"/>
      <dgm:spPr/>
      <dgm:t>
        <a:bodyPr/>
        <a:lstStyle/>
        <a:p>
          <a:endParaRPr lang="en-ZA"/>
        </a:p>
      </dgm:t>
    </dgm:pt>
    <dgm:pt modelId="{1DFBE0E1-6FAF-4A20-BA5F-6907D6B1971B}" type="pres">
      <dgm:prSet presAssocID="{ACAC6632-B357-4FC9-B61B-52BA36CF4368}" presName="hierRoot2" presStyleCnt="0">
        <dgm:presLayoutVars>
          <dgm:hierBranch val="init"/>
        </dgm:presLayoutVars>
      </dgm:prSet>
      <dgm:spPr/>
      <dgm:t>
        <a:bodyPr/>
        <a:lstStyle/>
        <a:p>
          <a:endParaRPr lang="en-ZA"/>
        </a:p>
      </dgm:t>
    </dgm:pt>
    <dgm:pt modelId="{52D6FC23-3FAA-44C9-B866-17211E788362}" type="pres">
      <dgm:prSet presAssocID="{ACAC6632-B357-4FC9-B61B-52BA36CF4368}" presName="rootComposite" presStyleCnt="0"/>
      <dgm:spPr/>
      <dgm:t>
        <a:bodyPr/>
        <a:lstStyle/>
        <a:p>
          <a:endParaRPr lang="en-ZA"/>
        </a:p>
      </dgm:t>
    </dgm:pt>
    <dgm:pt modelId="{C4506159-8296-4BE5-BF12-C0E311CDA076}" type="pres">
      <dgm:prSet presAssocID="{ACAC6632-B357-4FC9-B61B-52BA36CF4368}" presName="rootText" presStyleLbl="node2" presStyleIdx="1" presStyleCnt="5">
        <dgm:presLayoutVars>
          <dgm:chPref val="3"/>
        </dgm:presLayoutVars>
      </dgm:prSet>
      <dgm:spPr/>
      <dgm:t>
        <a:bodyPr/>
        <a:lstStyle/>
        <a:p>
          <a:endParaRPr lang="en-ZA"/>
        </a:p>
      </dgm:t>
    </dgm:pt>
    <dgm:pt modelId="{FF909E4B-1593-4815-A908-6E5000B28B4A}" type="pres">
      <dgm:prSet presAssocID="{ACAC6632-B357-4FC9-B61B-52BA36CF4368}" presName="rootConnector" presStyleLbl="node2" presStyleIdx="1" presStyleCnt="5"/>
      <dgm:spPr/>
      <dgm:t>
        <a:bodyPr/>
        <a:lstStyle/>
        <a:p>
          <a:endParaRPr lang="en-ZA"/>
        </a:p>
      </dgm:t>
    </dgm:pt>
    <dgm:pt modelId="{3A6A5DDE-2416-4B05-99B6-4C4DA59B289C}" type="pres">
      <dgm:prSet presAssocID="{ACAC6632-B357-4FC9-B61B-52BA36CF4368}" presName="hierChild4" presStyleCnt="0"/>
      <dgm:spPr/>
      <dgm:t>
        <a:bodyPr/>
        <a:lstStyle/>
        <a:p>
          <a:endParaRPr lang="en-ZA"/>
        </a:p>
      </dgm:t>
    </dgm:pt>
    <dgm:pt modelId="{BF9A0F4A-FEA8-4A34-9777-26684A87005D}" type="pres">
      <dgm:prSet presAssocID="{ACAC6632-B357-4FC9-B61B-52BA36CF4368}" presName="hierChild5" presStyleCnt="0"/>
      <dgm:spPr/>
      <dgm:t>
        <a:bodyPr/>
        <a:lstStyle/>
        <a:p>
          <a:endParaRPr lang="en-ZA"/>
        </a:p>
      </dgm:t>
    </dgm:pt>
    <dgm:pt modelId="{675EAB73-5F16-4824-BEA6-BA093EBAC760}" type="pres">
      <dgm:prSet presAssocID="{BE0844F1-2E83-411B-BFAD-7E81A809F326}" presName="Name37" presStyleLbl="parChTrans1D2" presStyleIdx="2" presStyleCnt="5"/>
      <dgm:spPr/>
      <dgm:t>
        <a:bodyPr/>
        <a:lstStyle/>
        <a:p>
          <a:endParaRPr lang="en-ZA"/>
        </a:p>
      </dgm:t>
    </dgm:pt>
    <dgm:pt modelId="{9967AD7E-BB04-4840-9F94-FD78FFA0C7E2}" type="pres">
      <dgm:prSet presAssocID="{32115485-3635-4CE2-B60D-EA9DD691959F}" presName="hierRoot2" presStyleCnt="0">
        <dgm:presLayoutVars>
          <dgm:hierBranch val="init"/>
        </dgm:presLayoutVars>
      </dgm:prSet>
      <dgm:spPr/>
      <dgm:t>
        <a:bodyPr/>
        <a:lstStyle/>
        <a:p>
          <a:endParaRPr lang="en-ZA"/>
        </a:p>
      </dgm:t>
    </dgm:pt>
    <dgm:pt modelId="{86F41D92-3ABF-4861-9446-CE7A13D92EAB}" type="pres">
      <dgm:prSet presAssocID="{32115485-3635-4CE2-B60D-EA9DD691959F}" presName="rootComposite" presStyleCnt="0"/>
      <dgm:spPr/>
      <dgm:t>
        <a:bodyPr/>
        <a:lstStyle/>
        <a:p>
          <a:endParaRPr lang="en-ZA"/>
        </a:p>
      </dgm:t>
    </dgm:pt>
    <dgm:pt modelId="{A8D9349A-1467-4B9C-A0A5-46014C806BB7}" type="pres">
      <dgm:prSet presAssocID="{32115485-3635-4CE2-B60D-EA9DD691959F}" presName="rootText" presStyleLbl="node2" presStyleIdx="2" presStyleCnt="5">
        <dgm:presLayoutVars>
          <dgm:chPref val="3"/>
        </dgm:presLayoutVars>
      </dgm:prSet>
      <dgm:spPr/>
      <dgm:t>
        <a:bodyPr/>
        <a:lstStyle/>
        <a:p>
          <a:endParaRPr lang="en-ZA"/>
        </a:p>
      </dgm:t>
    </dgm:pt>
    <dgm:pt modelId="{6AE61338-E99E-4D19-B37C-3D1542ACB372}" type="pres">
      <dgm:prSet presAssocID="{32115485-3635-4CE2-B60D-EA9DD691959F}" presName="rootConnector" presStyleLbl="node2" presStyleIdx="2" presStyleCnt="5"/>
      <dgm:spPr/>
      <dgm:t>
        <a:bodyPr/>
        <a:lstStyle/>
        <a:p>
          <a:endParaRPr lang="en-ZA"/>
        </a:p>
      </dgm:t>
    </dgm:pt>
    <dgm:pt modelId="{39EACC6F-B0BF-4D01-A065-BBBAD3B872A3}" type="pres">
      <dgm:prSet presAssocID="{32115485-3635-4CE2-B60D-EA9DD691959F}" presName="hierChild4" presStyleCnt="0"/>
      <dgm:spPr/>
      <dgm:t>
        <a:bodyPr/>
        <a:lstStyle/>
        <a:p>
          <a:endParaRPr lang="en-ZA"/>
        </a:p>
      </dgm:t>
    </dgm:pt>
    <dgm:pt modelId="{39EF8E43-E9B1-4E99-BE4A-DCAD631D1773}" type="pres">
      <dgm:prSet presAssocID="{32115485-3635-4CE2-B60D-EA9DD691959F}" presName="hierChild5" presStyleCnt="0"/>
      <dgm:spPr/>
      <dgm:t>
        <a:bodyPr/>
        <a:lstStyle/>
        <a:p>
          <a:endParaRPr lang="en-ZA"/>
        </a:p>
      </dgm:t>
    </dgm:pt>
    <dgm:pt modelId="{638120D4-EAE0-44AF-96BD-EBFA9A8C5B82}" type="pres">
      <dgm:prSet presAssocID="{CB70C5B1-91EC-4E3B-AAC2-E3B32F304E83}" presName="Name37" presStyleLbl="parChTrans1D2" presStyleIdx="3" presStyleCnt="5"/>
      <dgm:spPr/>
      <dgm:t>
        <a:bodyPr/>
        <a:lstStyle/>
        <a:p>
          <a:endParaRPr lang="en-ZA"/>
        </a:p>
      </dgm:t>
    </dgm:pt>
    <dgm:pt modelId="{480429CE-FA46-42A7-BB5E-3003D9C09497}" type="pres">
      <dgm:prSet presAssocID="{69674C75-4A36-4175-BC0C-E5E9FD685207}" presName="hierRoot2" presStyleCnt="0">
        <dgm:presLayoutVars>
          <dgm:hierBranch val="init"/>
        </dgm:presLayoutVars>
      </dgm:prSet>
      <dgm:spPr/>
      <dgm:t>
        <a:bodyPr/>
        <a:lstStyle/>
        <a:p>
          <a:endParaRPr lang="en-ZA"/>
        </a:p>
      </dgm:t>
    </dgm:pt>
    <dgm:pt modelId="{2F7A2878-E3CF-49E5-9662-BF160808C544}" type="pres">
      <dgm:prSet presAssocID="{69674C75-4A36-4175-BC0C-E5E9FD685207}" presName="rootComposite" presStyleCnt="0"/>
      <dgm:spPr/>
      <dgm:t>
        <a:bodyPr/>
        <a:lstStyle/>
        <a:p>
          <a:endParaRPr lang="en-ZA"/>
        </a:p>
      </dgm:t>
    </dgm:pt>
    <dgm:pt modelId="{2A40C1AC-05CE-4C3F-B282-7B2FDAC50F40}" type="pres">
      <dgm:prSet presAssocID="{69674C75-4A36-4175-BC0C-E5E9FD685207}" presName="rootText" presStyleLbl="node2" presStyleIdx="3" presStyleCnt="5">
        <dgm:presLayoutVars>
          <dgm:chPref val="3"/>
        </dgm:presLayoutVars>
      </dgm:prSet>
      <dgm:spPr/>
      <dgm:t>
        <a:bodyPr/>
        <a:lstStyle/>
        <a:p>
          <a:endParaRPr lang="en-ZA"/>
        </a:p>
      </dgm:t>
    </dgm:pt>
    <dgm:pt modelId="{86645E30-843C-4719-B571-5B8209D9F651}" type="pres">
      <dgm:prSet presAssocID="{69674C75-4A36-4175-BC0C-E5E9FD685207}" presName="rootConnector" presStyleLbl="node2" presStyleIdx="3" presStyleCnt="5"/>
      <dgm:spPr/>
      <dgm:t>
        <a:bodyPr/>
        <a:lstStyle/>
        <a:p>
          <a:endParaRPr lang="en-ZA"/>
        </a:p>
      </dgm:t>
    </dgm:pt>
    <dgm:pt modelId="{35623412-D879-45F8-B2F2-61D46A389184}" type="pres">
      <dgm:prSet presAssocID="{69674C75-4A36-4175-BC0C-E5E9FD685207}" presName="hierChild4" presStyleCnt="0"/>
      <dgm:spPr/>
      <dgm:t>
        <a:bodyPr/>
        <a:lstStyle/>
        <a:p>
          <a:endParaRPr lang="en-ZA"/>
        </a:p>
      </dgm:t>
    </dgm:pt>
    <dgm:pt modelId="{883C7D32-F733-4CD9-B288-2B1BE9D92887}" type="pres">
      <dgm:prSet presAssocID="{69674C75-4A36-4175-BC0C-E5E9FD685207}" presName="hierChild5" presStyleCnt="0"/>
      <dgm:spPr/>
      <dgm:t>
        <a:bodyPr/>
        <a:lstStyle/>
        <a:p>
          <a:endParaRPr lang="en-ZA"/>
        </a:p>
      </dgm:t>
    </dgm:pt>
    <dgm:pt modelId="{A19B6D54-9F27-46D1-9335-CD622AB475A1}" type="pres">
      <dgm:prSet presAssocID="{DCBB0468-71BA-40C2-8AAB-9B4C3156BFB8}" presName="Name37" presStyleLbl="parChTrans1D2" presStyleIdx="4" presStyleCnt="5"/>
      <dgm:spPr/>
      <dgm:t>
        <a:bodyPr/>
        <a:lstStyle/>
        <a:p>
          <a:endParaRPr lang="en-ZA"/>
        </a:p>
      </dgm:t>
    </dgm:pt>
    <dgm:pt modelId="{2ABC7858-9D1F-4DE7-A5B7-94CB69F32750}" type="pres">
      <dgm:prSet presAssocID="{18BE17BA-1FBA-47A4-9275-FA6369FAC48B}" presName="hierRoot2" presStyleCnt="0">
        <dgm:presLayoutVars>
          <dgm:hierBranch val="init"/>
        </dgm:presLayoutVars>
      </dgm:prSet>
      <dgm:spPr/>
      <dgm:t>
        <a:bodyPr/>
        <a:lstStyle/>
        <a:p>
          <a:endParaRPr lang="en-ZA"/>
        </a:p>
      </dgm:t>
    </dgm:pt>
    <dgm:pt modelId="{6E76C8E6-D811-47D1-8F6D-1EAF6399269A}" type="pres">
      <dgm:prSet presAssocID="{18BE17BA-1FBA-47A4-9275-FA6369FAC48B}" presName="rootComposite" presStyleCnt="0"/>
      <dgm:spPr/>
      <dgm:t>
        <a:bodyPr/>
        <a:lstStyle/>
        <a:p>
          <a:endParaRPr lang="en-ZA"/>
        </a:p>
      </dgm:t>
    </dgm:pt>
    <dgm:pt modelId="{33565A18-9C17-41E9-8F07-8854DAFA26C4}" type="pres">
      <dgm:prSet presAssocID="{18BE17BA-1FBA-47A4-9275-FA6369FAC48B}" presName="rootText" presStyleLbl="node2" presStyleIdx="4" presStyleCnt="5">
        <dgm:presLayoutVars>
          <dgm:chPref val="3"/>
        </dgm:presLayoutVars>
      </dgm:prSet>
      <dgm:spPr/>
      <dgm:t>
        <a:bodyPr/>
        <a:lstStyle/>
        <a:p>
          <a:endParaRPr lang="en-ZA"/>
        </a:p>
      </dgm:t>
    </dgm:pt>
    <dgm:pt modelId="{088CFCF1-DE4A-41DE-8734-39E9D7965578}" type="pres">
      <dgm:prSet presAssocID="{18BE17BA-1FBA-47A4-9275-FA6369FAC48B}" presName="rootConnector" presStyleLbl="node2" presStyleIdx="4" presStyleCnt="5"/>
      <dgm:spPr/>
      <dgm:t>
        <a:bodyPr/>
        <a:lstStyle/>
        <a:p>
          <a:endParaRPr lang="en-ZA"/>
        </a:p>
      </dgm:t>
    </dgm:pt>
    <dgm:pt modelId="{14A78FB5-E4AA-4664-9CA8-3637C5123AD4}" type="pres">
      <dgm:prSet presAssocID="{18BE17BA-1FBA-47A4-9275-FA6369FAC48B}" presName="hierChild4" presStyleCnt="0"/>
      <dgm:spPr/>
      <dgm:t>
        <a:bodyPr/>
        <a:lstStyle/>
        <a:p>
          <a:endParaRPr lang="en-ZA"/>
        </a:p>
      </dgm:t>
    </dgm:pt>
    <dgm:pt modelId="{E727D75E-D8E6-456E-9AAA-560CB5DAF517}" type="pres">
      <dgm:prSet presAssocID="{18BE17BA-1FBA-47A4-9275-FA6369FAC48B}" presName="hierChild5" presStyleCnt="0"/>
      <dgm:spPr/>
      <dgm:t>
        <a:bodyPr/>
        <a:lstStyle/>
        <a:p>
          <a:endParaRPr lang="en-ZA"/>
        </a:p>
      </dgm:t>
    </dgm:pt>
    <dgm:pt modelId="{AF6DF373-81E1-4439-B0F0-81009BEF9418}" type="pres">
      <dgm:prSet presAssocID="{689FA1B6-67BB-4C2B-B8C4-EBA8D6E04C62}" presName="hierChild3" presStyleCnt="0"/>
      <dgm:spPr/>
      <dgm:t>
        <a:bodyPr/>
        <a:lstStyle/>
        <a:p>
          <a:endParaRPr lang="en-ZA"/>
        </a:p>
      </dgm:t>
    </dgm:pt>
  </dgm:ptLst>
  <dgm:cxnLst>
    <dgm:cxn modelId="{07310412-9744-479C-9D1C-701F5E22F562}" srcId="{B12211EB-678A-4317-A2BD-1FFBEAC49A73}" destId="{689FA1B6-67BB-4C2B-B8C4-EBA8D6E04C62}" srcOrd="0" destOrd="0" parTransId="{7B32AF19-FD53-4B13-9E07-01E468D39905}" sibTransId="{98484D76-5F4A-4255-A6F9-8A26DA05DC8D}"/>
    <dgm:cxn modelId="{9ABB0282-6182-4566-B7C8-9C6F5CA57FC2}" type="presOf" srcId="{689FA1B6-67BB-4C2B-B8C4-EBA8D6E04C62}" destId="{BD268229-EDE6-4EF7-B771-CEBD4D94F754}" srcOrd="0" destOrd="0" presId="urn:microsoft.com/office/officeart/2005/8/layout/orgChart1"/>
    <dgm:cxn modelId="{08EF95CF-0FCD-48A4-A98A-2FE3DC356BC1}" type="presOf" srcId="{B12211EB-678A-4317-A2BD-1FFBEAC49A73}" destId="{2152D4D0-4FCE-4BFA-8C9F-E4E01A92985B}" srcOrd="0" destOrd="0" presId="urn:microsoft.com/office/officeart/2005/8/layout/orgChart1"/>
    <dgm:cxn modelId="{C94D9D65-5FB7-4BF2-A522-5171070A628E}" srcId="{689FA1B6-67BB-4C2B-B8C4-EBA8D6E04C62}" destId="{69674C75-4A36-4175-BC0C-E5E9FD685207}" srcOrd="3" destOrd="0" parTransId="{CB70C5B1-91EC-4E3B-AAC2-E3B32F304E83}" sibTransId="{3DA0EAF2-F58A-4E14-B480-369C82F75E98}"/>
    <dgm:cxn modelId="{DB71452F-B000-4A1E-BA6B-9D992735E925}" type="presOf" srcId="{18BE17BA-1FBA-47A4-9275-FA6369FAC48B}" destId="{33565A18-9C17-41E9-8F07-8854DAFA26C4}" srcOrd="0" destOrd="0" presId="urn:microsoft.com/office/officeart/2005/8/layout/orgChart1"/>
    <dgm:cxn modelId="{4E06F4D5-BAEF-43DF-B784-2D26B5F2E1EE}" type="presOf" srcId="{69674C75-4A36-4175-BC0C-E5E9FD685207}" destId="{86645E30-843C-4719-B571-5B8209D9F651}" srcOrd="1" destOrd="0" presId="urn:microsoft.com/office/officeart/2005/8/layout/orgChart1"/>
    <dgm:cxn modelId="{28B3DAF8-1A9E-4138-B5D6-538045A55ED4}" type="presOf" srcId="{DCBB0468-71BA-40C2-8AAB-9B4C3156BFB8}" destId="{A19B6D54-9F27-46D1-9335-CD622AB475A1}" srcOrd="0" destOrd="0" presId="urn:microsoft.com/office/officeart/2005/8/layout/orgChart1"/>
    <dgm:cxn modelId="{F817CAAD-64CB-4B87-8B3C-CEA6680486E1}" type="presOf" srcId="{8E003810-80B8-4075-B803-06E4CEF9ECE2}" destId="{5F531A97-C9ED-407D-B15C-46FB7EE87068}" srcOrd="1" destOrd="0" presId="urn:microsoft.com/office/officeart/2005/8/layout/orgChart1"/>
    <dgm:cxn modelId="{6C8E88D6-50F9-4665-BE39-536ADFAD9710}" srcId="{689FA1B6-67BB-4C2B-B8C4-EBA8D6E04C62}" destId="{32115485-3635-4CE2-B60D-EA9DD691959F}" srcOrd="2" destOrd="0" parTransId="{BE0844F1-2E83-411B-BFAD-7E81A809F326}" sibTransId="{EC064836-9E07-492E-8E80-A1FA931E7E3B}"/>
    <dgm:cxn modelId="{FFD81D3C-376B-4BE5-9C52-AD9FDABF60C0}" type="presOf" srcId="{69674C75-4A36-4175-BC0C-E5E9FD685207}" destId="{2A40C1AC-05CE-4C3F-B282-7B2FDAC50F40}" srcOrd="0" destOrd="0" presId="urn:microsoft.com/office/officeart/2005/8/layout/orgChart1"/>
    <dgm:cxn modelId="{E3A76008-BB21-441E-8935-CC2F5967B7DD}" type="presOf" srcId="{ACAC6632-B357-4FC9-B61B-52BA36CF4368}" destId="{FF909E4B-1593-4815-A908-6E5000B28B4A}" srcOrd="1" destOrd="0" presId="urn:microsoft.com/office/officeart/2005/8/layout/orgChart1"/>
    <dgm:cxn modelId="{F8DB2281-1D3B-4D7D-A285-C6ACE1B3D879}" type="presOf" srcId="{32115485-3635-4CE2-B60D-EA9DD691959F}" destId="{A8D9349A-1467-4B9C-A0A5-46014C806BB7}" srcOrd="0" destOrd="0" presId="urn:microsoft.com/office/officeart/2005/8/layout/orgChart1"/>
    <dgm:cxn modelId="{79AD8480-7D36-493F-9E51-A09CF5F2ECD0}" type="presOf" srcId="{8E003810-80B8-4075-B803-06E4CEF9ECE2}" destId="{B8BDBCC4-A347-4B60-9AED-B6EDC0B78AC9}" srcOrd="0" destOrd="0" presId="urn:microsoft.com/office/officeart/2005/8/layout/orgChart1"/>
    <dgm:cxn modelId="{AA527671-B1C6-48E1-8876-E1A75D9BA74C}" type="presOf" srcId="{ACAC6632-B357-4FC9-B61B-52BA36CF4368}" destId="{C4506159-8296-4BE5-BF12-C0E311CDA076}" srcOrd="0" destOrd="0" presId="urn:microsoft.com/office/officeart/2005/8/layout/orgChart1"/>
    <dgm:cxn modelId="{2ED8F6D8-1966-4C92-8434-6A7070AA5918}" srcId="{689FA1B6-67BB-4C2B-B8C4-EBA8D6E04C62}" destId="{18BE17BA-1FBA-47A4-9275-FA6369FAC48B}" srcOrd="4" destOrd="0" parTransId="{DCBB0468-71BA-40C2-8AAB-9B4C3156BFB8}" sibTransId="{EC26C562-2C78-4BF5-9C1E-2CF684442D44}"/>
    <dgm:cxn modelId="{0E6A305B-EAB0-4F1A-B7A9-9EAB8C008D05}" type="presOf" srcId="{32115485-3635-4CE2-B60D-EA9DD691959F}" destId="{6AE61338-E99E-4D19-B37C-3D1542ACB372}" srcOrd="1" destOrd="0" presId="urn:microsoft.com/office/officeart/2005/8/layout/orgChart1"/>
    <dgm:cxn modelId="{5BE2709B-83BD-4715-B8B7-D94D3AA0BBFB}" type="presOf" srcId="{18BE17BA-1FBA-47A4-9275-FA6369FAC48B}" destId="{088CFCF1-DE4A-41DE-8734-39E9D7965578}" srcOrd="1" destOrd="0" presId="urn:microsoft.com/office/officeart/2005/8/layout/orgChart1"/>
    <dgm:cxn modelId="{35A92A8C-34A1-4703-932B-01ED49F21612}" srcId="{689FA1B6-67BB-4C2B-B8C4-EBA8D6E04C62}" destId="{8E003810-80B8-4075-B803-06E4CEF9ECE2}" srcOrd="0" destOrd="0" parTransId="{8C2D2CD9-6FA7-4057-87E8-A2399684D97D}" sibTransId="{519599D7-B41B-45A7-A4C3-1BB41C3DEF45}"/>
    <dgm:cxn modelId="{14E4B9CE-F03F-4122-8B24-6ADCFAEC21C2}" srcId="{689FA1B6-67BB-4C2B-B8C4-EBA8D6E04C62}" destId="{ACAC6632-B357-4FC9-B61B-52BA36CF4368}" srcOrd="1" destOrd="0" parTransId="{B03B2D72-D7A7-4843-B0DA-CDA5D27544F1}" sibTransId="{172CDDE8-FD0C-4073-9FA4-3DEF0514021D}"/>
    <dgm:cxn modelId="{2D2CD986-5A14-43AC-B70F-73574F2E2C0A}" type="presOf" srcId="{B03B2D72-D7A7-4843-B0DA-CDA5D27544F1}" destId="{BC7609E2-4F3E-46D2-A70F-3DC48F983BC2}" srcOrd="0" destOrd="0" presId="urn:microsoft.com/office/officeart/2005/8/layout/orgChart1"/>
    <dgm:cxn modelId="{9EFA9B62-42E9-4CCC-9AE1-E2E34BA516CE}" type="presOf" srcId="{CB70C5B1-91EC-4E3B-AAC2-E3B32F304E83}" destId="{638120D4-EAE0-44AF-96BD-EBFA9A8C5B82}" srcOrd="0" destOrd="0" presId="urn:microsoft.com/office/officeart/2005/8/layout/orgChart1"/>
    <dgm:cxn modelId="{19D2FE47-9DB3-4061-BC93-DF1DF20CB74F}" type="presOf" srcId="{BE0844F1-2E83-411B-BFAD-7E81A809F326}" destId="{675EAB73-5F16-4824-BEA6-BA093EBAC760}" srcOrd="0" destOrd="0" presId="urn:microsoft.com/office/officeart/2005/8/layout/orgChart1"/>
    <dgm:cxn modelId="{F35251FF-3DC0-4C1F-A26B-1B8C96034348}" type="presOf" srcId="{689FA1B6-67BB-4C2B-B8C4-EBA8D6E04C62}" destId="{A8375E66-79DF-472A-BE33-CE9544D96430}" srcOrd="1" destOrd="0" presId="urn:microsoft.com/office/officeart/2005/8/layout/orgChart1"/>
    <dgm:cxn modelId="{91843A13-B26D-4220-B17A-A37773515AFD}" type="presOf" srcId="{8C2D2CD9-6FA7-4057-87E8-A2399684D97D}" destId="{D7BD75D5-2B76-4D6E-B2D5-3A90EAC2878F}" srcOrd="0" destOrd="0" presId="urn:microsoft.com/office/officeart/2005/8/layout/orgChart1"/>
    <dgm:cxn modelId="{B36A5B9D-2524-4B68-A25B-E4B9416B5877}" type="presParOf" srcId="{2152D4D0-4FCE-4BFA-8C9F-E4E01A92985B}" destId="{6E8D9023-4863-497E-BAF4-12F1A53AB1BC}" srcOrd="0" destOrd="0" presId="urn:microsoft.com/office/officeart/2005/8/layout/orgChart1"/>
    <dgm:cxn modelId="{717E2286-C754-4CF8-BE51-7EBDAD595EA9}" type="presParOf" srcId="{6E8D9023-4863-497E-BAF4-12F1A53AB1BC}" destId="{7C5D15D7-414F-4342-A138-E220D397A363}" srcOrd="0" destOrd="0" presId="urn:microsoft.com/office/officeart/2005/8/layout/orgChart1"/>
    <dgm:cxn modelId="{5086C4CF-8B37-4922-A0CD-918ED6ECBBA4}" type="presParOf" srcId="{7C5D15D7-414F-4342-A138-E220D397A363}" destId="{BD268229-EDE6-4EF7-B771-CEBD4D94F754}" srcOrd="0" destOrd="0" presId="urn:microsoft.com/office/officeart/2005/8/layout/orgChart1"/>
    <dgm:cxn modelId="{D3247CFC-6BC7-4B7B-898A-577DE69AAC71}" type="presParOf" srcId="{7C5D15D7-414F-4342-A138-E220D397A363}" destId="{A8375E66-79DF-472A-BE33-CE9544D96430}" srcOrd="1" destOrd="0" presId="urn:microsoft.com/office/officeart/2005/8/layout/orgChart1"/>
    <dgm:cxn modelId="{2712C00A-E453-43FE-AE5A-9CFF9C0C6C49}" type="presParOf" srcId="{6E8D9023-4863-497E-BAF4-12F1A53AB1BC}" destId="{B5A5E730-342A-4133-9556-B6F94D5E3D2C}" srcOrd="1" destOrd="0" presId="urn:microsoft.com/office/officeart/2005/8/layout/orgChart1"/>
    <dgm:cxn modelId="{DEBD84D4-CF7F-4FFA-A8DC-E9CF645EF1C6}" type="presParOf" srcId="{B5A5E730-342A-4133-9556-B6F94D5E3D2C}" destId="{D7BD75D5-2B76-4D6E-B2D5-3A90EAC2878F}" srcOrd="0" destOrd="0" presId="urn:microsoft.com/office/officeart/2005/8/layout/orgChart1"/>
    <dgm:cxn modelId="{42455E5B-3FFE-4F57-A865-0E7799931173}" type="presParOf" srcId="{B5A5E730-342A-4133-9556-B6F94D5E3D2C}" destId="{67FBB1EF-3FA2-4277-B897-A882D5E65AAE}" srcOrd="1" destOrd="0" presId="urn:microsoft.com/office/officeart/2005/8/layout/orgChart1"/>
    <dgm:cxn modelId="{B5AC1863-CA95-4B63-81B8-8C461360C122}" type="presParOf" srcId="{67FBB1EF-3FA2-4277-B897-A882D5E65AAE}" destId="{C160AA48-380A-4ECA-8BCD-F5A367BD97AA}" srcOrd="0" destOrd="0" presId="urn:microsoft.com/office/officeart/2005/8/layout/orgChart1"/>
    <dgm:cxn modelId="{4DF635D9-FE10-4C16-809D-6EDAC857DA31}" type="presParOf" srcId="{C160AA48-380A-4ECA-8BCD-F5A367BD97AA}" destId="{B8BDBCC4-A347-4B60-9AED-B6EDC0B78AC9}" srcOrd="0" destOrd="0" presId="urn:microsoft.com/office/officeart/2005/8/layout/orgChart1"/>
    <dgm:cxn modelId="{8EBDD533-0E5D-4080-8B80-70CBA49A1DFA}" type="presParOf" srcId="{C160AA48-380A-4ECA-8BCD-F5A367BD97AA}" destId="{5F531A97-C9ED-407D-B15C-46FB7EE87068}" srcOrd="1" destOrd="0" presId="urn:microsoft.com/office/officeart/2005/8/layout/orgChart1"/>
    <dgm:cxn modelId="{4AF234B1-A1DB-4257-AEFC-0AE833633940}" type="presParOf" srcId="{67FBB1EF-3FA2-4277-B897-A882D5E65AAE}" destId="{638F6734-7051-47CD-AAB4-4E237D1BD87F}" srcOrd="1" destOrd="0" presId="urn:microsoft.com/office/officeart/2005/8/layout/orgChart1"/>
    <dgm:cxn modelId="{CF80FDF8-EF9C-4B40-BE5B-56D2408337B9}" type="presParOf" srcId="{67FBB1EF-3FA2-4277-B897-A882D5E65AAE}" destId="{D65D7DFE-81EC-4527-83C4-B925F2613FEF}" srcOrd="2" destOrd="0" presId="urn:microsoft.com/office/officeart/2005/8/layout/orgChart1"/>
    <dgm:cxn modelId="{184C4760-4ABE-46D4-9BC5-C9627EE43582}" type="presParOf" srcId="{B5A5E730-342A-4133-9556-B6F94D5E3D2C}" destId="{BC7609E2-4F3E-46D2-A70F-3DC48F983BC2}" srcOrd="2" destOrd="0" presId="urn:microsoft.com/office/officeart/2005/8/layout/orgChart1"/>
    <dgm:cxn modelId="{4EA00139-1E5E-455A-8633-59F09BC20959}" type="presParOf" srcId="{B5A5E730-342A-4133-9556-B6F94D5E3D2C}" destId="{1DFBE0E1-6FAF-4A20-BA5F-6907D6B1971B}" srcOrd="3" destOrd="0" presId="urn:microsoft.com/office/officeart/2005/8/layout/orgChart1"/>
    <dgm:cxn modelId="{717EB42E-D6FE-4632-B883-0674C3379E04}" type="presParOf" srcId="{1DFBE0E1-6FAF-4A20-BA5F-6907D6B1971B}" destId="{52D6FC23-3FAA-44C9-B866-17211E788362}" srcOrd="0" destOrd="0" presId="urn:microsoft.com/office/officeart/2005/8/layout/orgChart1"/>
    <dgm:cxn modelId="{848870CE-7D01-4172-B536-6A05243250C2}" type="presParOf" srcId="{52D6FC23-3FAA-44C9-B866-17211E788362}" destId="{C4506159-8296-4BE5-BF12-C0E311CDA076}" srcOrd="0" destOrd="0" presId="urn:microsoft.com/office/officeart/2005/8/layout/orgChart1"/>
    <dgm:cxn modelId="{A762892F-2CAA-4C33-8C63-8055B7D8422A}" type="presParOf" srcId="{52D6FC23-3FAA-44C9-B866-17211E788362}" destId="{FF909E4B-1593-4815-A908-6E5000B28B4A}" srcOrd="1" destOrd="0" presId="urn:microsoft.com/office/officeart/2005/8/layout/orgChart1"/>
    <dgm:cxn modelId="{7454DE46-553E-45B2-AB26-40CC5C48965C}" type="presParOf" srcId="{1DFBE0E1-6FAF-4A20-BA5F-6907D6B1971B}" destId="{3A6A5DDE-2416-4B05-99B6-4C4DA59B289C}" srcOrd="1" destOrd="0" presId="urn:microsoft.com/office/officeart/2005/8/layout/orgChart1"/>
    <dgm:cxn modelId="{889F2BBA-76A7-4A52-AA24-912CFC1E824F}" type="presParOf" srcId="{1DFBE0E1-6FAF-4A20-BA5F-6907D6B1971B}" destId="{BF9A0F4A-FEA8-4A34-9777-26684A87005D}" srcOrd="2" destOrd="0" presId="urn:microsoft.com/office/officeart/2005/8/layout/orgChart1"/>
    <dgm:cxn modelId="{AA85FC22-5627-4571-B195-CD0438B8D114}" type="presParOf" srcId="{B5A5E730-342A-4133-9556-B6F94D5E3D2C}" destId="{675EAB73-5F16-4824-BEA6-BA093EBAC760}" srcOrd="4" destOrd="0" presId="urn:microsoft.com/office/officeart/2005/8/layout/orgChart1"/>
    <dgm:cxn modelId="{9934FD7B-0814-40FD-AAA4-DB0054FA1BF2}" type="presParOf" srcId="{B5A5E730-342A-4133-9556-B6F94D5E3D2C}" destId="{9967AD7E-BB04-4840-9F94-FD78FFA0C7E2}" srcOrd="5" destOrd="0" presId="urn:microsoft.com/office/officeart/2005/8/layout/orgChart1"/>
    <dgm:cxn modelId="{B087E620-71E9-4400-B435-75684849076A}" type="presParOf" srcId="{9967AD7E-BB04-4840-9F94-FD78FFA0C7E2}" destId="{86F41D92-3ABF-4861-9446-CE7A13D92EAB}" srcOrd="0" destOrd="0" presId="urn:microsoft.com/office/officeart/2005/8/layout/orgChart1"/>
    <dgm:cxn modelId="{498B8654-E668-41F3-B839-FD774707D6A3}" type="presParOf" srcId="{86F41D92-3ABF-4861-9446-CE7A13D92EAB}" destId="{A8D9349A-1467-4B9C-A0A5-46014C806BB7}" srcOrd="0" destOrd="0" presId="urn:microsoft.com/office/officeart/2005/8/layout/orgChart1"/>
    <dgm:cxn modelId="{5165CD6F-661B-4AA0-8E47-39B820875C17}" type="presParOf" srcId="{86F41D92-3ABF-4861-9446-CE7A13D92EAB}" destId="{6AE61338-E99E-4D19-B37C-3D1542ACB372}" srcOrd="1" destOrd="0" presId="urn:microsoft.com/office/officeart/2005/8/layout/orgChart1"/>
    <dgm:cxn modelId="{4E30AC89-8DC2-4C83-97B5-225ED54FA279}" type="presParOf" srcId="{9967AD7E-BB04-4840-9F94-FD78FFA0C7E2}" destId="{39EACC6F-B0BF-4D01-A065-BBBAD3B872A3}" srcOrd="1" destOrd="0" presId="urn:microsoft.com/office/officeart/2005/8/layout/orgChart1"/>
    <dgm:cxn modelId="{57362A98-D7B9-40F2-9857-E48DA03AFCE3}" type="presParOf" srcId="{9967AD7E-BB04-4840-9F94-FD78FFA0C7E2}" destId="{39EF8E43-E9B1-4E99-BE4A-DCAD631D1773}" srcOrd="2" destOrd="0" presId="urn:microsoft.com/office/officeart/2005/8/layout/orgChart1"/>
    <dgm:cxn modelId="{6D3271D8-A957-4D95-990A-4294D8A18718}" type="presParOf" srcId="{B5A5E730-342A-4133-9556-B6F94D5E3D2C}" destId="{638120D4-EAE0-44AF-96BD-EBFA9A8C5B82}" srcOrd="6" destOrd="0" presId="urn:microsoft.com/office/officeart/2005/8/layout/orgChart1"/>
    <dgm:cxn modelId="{B491BDFE-1108-4239-BEB9-F54BC47025D0}" type="presParOf" srcId="{B5A5E730-342A-4133-9556-B6F94D5E3D2C}" destId="{480429CE-FA46-42A7-BB5E-3003D9C09497}" srcOrd="7" destOrd="0" presId="urn:microsoft.com/office/officeart/2005/8/layout/orgChart1"/>
    <dgm:cxn modelId="{B3DE75BF-6E08-4D58-86C0-9D68438554C6}" type="presParOf" srcId="{480429CE-FA46-42A7-BB5E-3003D9C09497}" destId="{2F7A2878-E3CF-49E5-9662-BF160808C544}" srcOrd="0" destOrd="0" presId="urn:microsoft.com/office/officeart/2005/8/layout/orgChart1"/>
    <dgm:cxn modelId="{F81223CF-AF5B-4DCE-A048-01A67FFFD815}" type="presParOf" srcId="{2F7A2878-E3CF-49E5-9662-BF160808C544}" destId="{2A40C1AC-05CE-4C3F-B282-7B2FDAC50F40}" srcOrd="0" destOrd="0" presId="urn:microsoft.com/office/officeart/2005/8/layout/orgChart1"/>
    <dgm:cxn modelId="{67A8AC4B-AF0F-4252-BBB4-1970E9907A91}" type="presParOf" srcId="{2F7A2878-E3CF-49E5-9662-BF160808C544}" destId="{86645E30-843C-4719-B571-5B8209D9F651}" srcOrd="1" destOrd="0" presId="urn:microsoft.com/office/officeart/2005/8/layout/orgChart1"/>
    <dgm:cxn modelId="{47153A7D-E68A-4C0A-9B42-8E1358C7B9BE}" type="presParOf" srcId="{480429CE-FA46-42A7-BB5E-3003D9C09497}" destId="{35623412-D879-45F8-B2F2-61D46A389184}" srcOrd="1" destOrd="0" presId="urn:microsoft.com/office/officeart/2005/8/layout/orgChart1"/>
    <dgm:cxn modelId="{C2957EB6-FB62-4D41-9E5E-F2609519E0F6}" type="presParOf" srcId="{480429CE-FA46-42A7-BB5E-3003D9C09497}" destId="{883C7D32-F733-4CD9-B288-2B1BE9D92887}" srcOrd="2" destOrd="0" presId="urn:microsoft.com/office/officeart/2005/8/layout/orgChart1"/>
    <dgm:cxn modelId="{3F1A9610-5C8B-4D5A-A765-9D57D2221D84}" type="presParOf" srcId="{B5A5E730-342A-4133-9556-B6F94D5E3D2C}" destId="{A19B6D54-9F27-46D1-9335-CD622AB475A1}" srcOrd="8" destOrd="0" presId="urn:microsoft.com/office/officeart/2005/8/layout/orgChart1"/>
    <dgm:cxn modelId="{50685B21-2981-40B1-9024-54D69D943CE0}" type="presParOf" srcId="{B5A5E730-342A-4133-9556-B6F94D5E3D2C}" destId="{2ABC7858-9D1F-4DE7-A5B7-94CB69F32750}" srcOrd="9" destOrd="0" presId="urn:microsoft.com/office/officeart/2005/8/layout/orgChart1"/>
    <dgm:cxn modelId="{9C208ABA-5751-44BD-BE9F-41B29E72DAD5}" type="presParOf" srcId="{2ABC7858-9D1F-4DE7-A5B7-94CB69F32750}" destId="{6E76C8E6-D811-47D1-8F6D-1EAF6399269A}" srcOrd="0" destOrd="0" presId="urn:microsoft.com/office/officeart/2005/8/layout/orgChart1"/>
    <dgm:cxn modelId="{68C26AA2-C4A4-4F1A-8A3C-9545E6EA4337}" type="presParOf" srcId="{6E76C8E6-D811-47D1-8F6D-1EAF6399269A}" destId="{33565A18-9C17-41E9-8F07-8854DAFA26C4}" srcOrd="0" destOrd="0" presId="urn:microsoft.com/office/officeart/2005/8/layout/orgChart1"/>
    <dgm:cxn modelId="{158CBE69-422E-434E-A16E-735B18846DDC}" type="presParOf" srcId="{6E76C8E6-D811-47D1-8F6D-1EAF6399269A}" destId="{088CFCF1-DE4A-41DE-8734-39E9D7965578}" srcOrd="1" destOrd="0" presId="urn:microsoft.com/office/officeart/2005/8/layout/orgChart1"/>
    <dgm:cxn modelId="{578B839B-D4B1-4B5A-9EC1-1A6C33A5763F}" type="presParOf" srcId="{2ABC7858-9D1F-4DE7-A5B7-94CB69F32750}" destId="{14A78FB5-E4AA-4664-9CA8-3637C5123AD4}" srcOrd="1" destOrd="0" presId="urn:microsoft.com/office/officeart/2005/8/layout/orgChart1"/>
    <dgm:cxn modelId="{4D05B19C-3949-4F0C-912A-CAF4CF7AF65C}" type="presParOf" srcId="{2ABC7858-9D1F-4DE7-A5B7-94CB69F32750}" destId="{E727D75E-D8E6-456E-9AAA-560CB5DAF517}" srcOrd="2" destOrd="0" presId="urn:microsoft.com/office/officeart/2005/8/layout/orgChart1"/>
    <dgm:cxn modelId="{77CCDCC2-9B93-45F1-870C-D3921BF9BA66}" type="presParOf" srcId="{6E8D9023-4863-497E-BAF4-12F1A53AB1BC}" destId="{AF6DF373-81E1-4439-B0F0-81009BEF9418}" srcOrd="2" destOrd="0" presId="urn:microsoft.com/office/officeart/2005/8/layout/orgChart1"/>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211EB-678A-4317-A2BD-1FFBEAC49A73}"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n-ZA"/>
        </a:p>
      </dgm:t>
    </dgm:pt>
    <dgm:pt modelId="{689FA1B6-67BB-4C2B-B8C4-EBA8D6E04C62}">
      <dgm:prSet phldrT="[Text]"/>
      <dgm:spPr/>
      <dgm:t>
        <a:bodyPr/>
        <a:lstStyle/>
        <a:p>
          <a:r>
            <a:rPr lang="en-ZA" dirty="0" smtClean="0"/>
            <a:t>Core Business Branch</a:t>
          </a:r>
          <a:endParaRPr lang="en-ZA" dirty="0"/>
        </a:p>
      </dgm:t>
    </dgm:pt>
    <dgm:pt modelId="{7B32AF19-FD53-4B13-9E07-01E468D39905}" type="parTrans" cxnId="{07310412-9744-479C-9D1C-701F5E22F562}">
      <dgm:prSet/>
      <dgm:spPr/>
      <dgm:t>
        <a:bodyPr/>
        <a:lstStyle/>
        <a:p>
          <a:endParaRPr lang="en-ZA"/>
        </a:p>
      </dgm:t>
    </dgm:pt>
    <dgm:pt modelId="{98484D76-5F4A-4255-A6F9-8A26DA05DC8D}" type="sibTrans" cxnId="{07310412-9744-479C-9D1C-701F5E22F562}">
      <dgm:prSet/>
      <dgm:spPr/>
      <dgm:t>
        <a:bodyPr/>
        <a:lstStyle/>
        <a:p>
          <a:endParaRPr lang="en-ZA"/>
        </a:p>
      </dgm:t>
    </dgm:pt>
    <dgm:pt modelId="{ACAC6632-B357-4FC9-B61B-52BA36CF4368}">
      <dgm:prSet phldrT="[Text]"/>
      <dgm:spPr/>
      <dgm:t>
        <a:bodyPr/>
        <a:lstStyle/>
        <a:p>
          <a:r>
            <a:rPr lang="en-ZA" dirty="0" smtClean="0"/>
            <a:t>National Assembly</a:t>
          </a:r>
          <a:endParaRPr lang="en-ZA" dirty="0"/>
        </a:p>
      </dgm:t>
    </dgm:pt>
    <dgm:pt modelId="{B03B2D72-D7A7-4843-B0DA-CDA5D27544F1}" type="parTrans" cxnId="{14E4B9CE-F03F-4122-8B24-6ADCFAEC21C2}">
      <dgm:prSet/>
      <dgm:spPr/>
      <dgm:t>
        <a:bodyPr/>
        <a:lstStyle/>
        <a:p>
          <a:endParaRPr lang="en-ZA"/>
        </a:p>
      </dgm:t>
    </dgm:pt>
    <dgm:pt modelId="{172CDDE8-FD0C-4073-9FA4-3DEF0514021D}" type="sibTrans" cxnId="{14E4B9CE-F03F-4122-8B24-6ADCFAEC21C2}">
      <dgm:prSet/>
      <dgm:spPr/>
      <dgm:t>
        <a:bodyPr/>
        <a:lstStyle/>
        <a:p>
          <a:endParaRPr lang="en-ZA"/>
        </a:p>
      </dgm:t>
    </dgm:pt>
    <dgm:pt modelId="{1B56FC28-0968-4C62-9051-CA73C4F3080A}">
      <dgm:prSet phldrT="[Text]"/>
      <dgm:spPr/>
      <dgm:t>
        <a:bodyPr/>
        <a:lstStyle/>
        <a:p>
          <a:r>
            <a:rPr lang="en-ZA" dirty="0" smtClean="0"/>
            <a:t>National Council of Provinces</a:t>
          </a:r>
          <a:endParaRPr lang="en-ZA" dirty="0"/>
        </a:p>
      </dgm:t>
    </dgm:pt>
    <dgm:pt modelId="{5B06BA0D-BB7C-4D41-B913-5E2CB5B18BFF}" type="parTrans" cxnId="{35B9F046-3BFC-4B90-BC43-D43CD10053BE}">
      <dgm:prSet/>
      <dgm:spPr/>
      <dgm:t>
        <a:bodyPr/>
        <a:lstStyle/>
        <a:p>
          <a:endParaRPr lang="en-ZA"/>
        </a:p>
      </dgm:t>
    </dgm:pt>
    <dgm:pt modelId="{98BE5DE8-6C7A-4C8A-8CDA-986EE62C584F}" type="sibTrans" cxnId="{35B9F046-3BFC-4B90-BC43-D43CD10053BE}">
      <dgm:prSet/>
      <dgm:spPr/>
      <dgm:t>
        <a:bodyPr/>
        <a:lstStyle/>
        <a:p>
          <a:endParaRPr lang="en-ZA"/>
        </a:p>
      </dgm:t>
    </dgm:pt>
    <dgm:pt modelId="{C3BD05D4-8388-4D1D-8B17-AC95FE41719B}">
      <dgm:prSet phldrT="[Text]"/>
      <dgm:spPr/>
      <dgm:t>
        <a:bodyPr/>
        <a:lstStyle/>
        <a:p>
          <a:r>
            <a:rPr lang="en-ZA" dirty="0" smtClean="0"/>
            <a:t>Core Business Support</a:t>
          </a:r>
          <a:endParaRPr lang="en-ZA" dirty="0"/>
        </a:p>
      </dgm:t>
    </dgm:pt>
    <dgm:pt modelId="{72FA3188-4691-49CE-AAB3-5C7C38F71A29}" type="parTrans" cxnId="{A2B3AC04-F7A1-4FB8-9BD5-65DC9F994B22}">
      <dgm:prSet/>
      <dgm:spPr/>
      <dgm:t>
        <a:bodyPr/>
        <a:lstStyle/>
        <a:p>
          <a:endParaRPr lang="en-ZA"/>
        </a:p>
      </dgm:t>
    </dgm:pt>
    <dgm:pt modelId="{7673840C-C38C-456F-B504-1C7CFA73E5FB}" type="sibTrans" cxnId="{A2B3AC04-F7A1-4FB8-9BD5-65DC9F994B22}">
      <dgm:prSet/>
      <dgm:spPr/>
      <dgm:t>
        <a:bodyPr/>
        <a:lstStyle/>
        <a:p>
          <a:endParaRPr lang="en-ZA"/>
        </a:p>
      </dgm:t>
    </dgm:pt>
    <dgm:pt modelId="{E2998B8D-F4EF-4550-B366-552982A64303}">
      <dgm:prSet phldrT="[Text]"/>
      <dgm:spPr/>
      <dgm:t>
        <a:bodyPr/>
        <a:lstStyle/>
        <a:p>
          <a:r>
            <a:rPr lang="en-ZA" dirty="0" smtClean="0"/>
            <a:t>International Relations &amp; Protocol</a:t>
          </a:r>
          <a:endParaRPr lang="en-ZA" dirty="0"/>
        </a:p>
      </dgm:t>
    </dgm:pt>
    <dgm:pt modelId="{D704AFC2-29AA-4530-AFC6-3614F695C909}" type="parTrans" cxnId="{00D09377-CC7D-4B6B-83E5-EA687CF1C5D7}">
      <dgm:prSet/>
      <dgm:spPr/>
      <dgm:t>
        <a:bodyPr/>
        <a:lstStyle/>
        <a:p>
          <a:endParaRPr lang="en-ZA"/>
        </a:p>
      </dgm:t>
    </dgm:pt>
    <dgm:pt modelId="{00CD21F3-2F69-4EE9-9144-1DDE3B40C8D4}" type="sibTrans" cxnId="{00D09377-CC7D-4B6B-83E5-EA687CF1C5D7}">
      <dgm:prSet/>
      <dgm:spPr/>
      <dgm:t>
        <a:bodyPr/>
        <a:lstStyle/>
        <a:p>
          <a:endParaRPr lang="en-ZA"/>
        </a:p>
      </dgm:t>
    </dgm:pt>
    <dgm:pt modelId="{32115485-3635-4CE2-B60D-EA9DD691959F}">
      <dgm:prSet phldrT="[Text]"/>
      <dgm:spPr/>
      <dgm:t>
        <a:bodyPr/>
        <a:lstStyle/>
        <a:p>
          <a:r>
            <a:rPr lang="en-ZA" dirty="0" smtClean="0"/>
            <a:t>Knowledge and information</a:t>
          </a:r>
          <a:endParaRPr lang="en-ZA" dirty="0"/>
        </a:p>
      </dgm:t>
    </dgm:pt>
    <dgm:pt modelId="{BE0844F1-2E83-411B-BFAD-7E81A809F326}" type="parTrans" cxnId="{6C8E88D6-50F9-4665-BE39-536ADFAD9710}">
      <dgm:prSet/>
      <dgm:spPr/>
      <dgm:t>
        <a:bodyPr/>
        <a:lstStyle/>
        <a:p>
          <a:endParaRPr lang="en-ZA"/>
        </a:p>
      </dgm:t>
    </dgm:pt>
    <dgm:pt modelId="{EC064836-9E07-492E-8E80-A1FA931E7E3B}" type="sibTrans" cxnId="{6C8E88D6-50F9-4665-BE39-536ADFAD9710}">
      <dgm:prSet/>
      <dgm:spPr/>
      <dgm:t>
        <a:bodyPr/>
        <a:lstStyle/>
        <a:p>
          <a:endParaRPr lang="en-ZA"/>
        </a:p>
      </dgm:t>
    </dgm:pt>
    <dgm:pt modelId="{2152D4D0-4FCE-4BFA-8C9F-E4E01A92985B}" type="pres">
      <dgm:prSet presAssocID="{B12211EB-678A-4317-A2BD-1FFBEAC49A73}" presName="hierChild1" presStyleCnt="0">
        <dgm:presLayoutVars>
          <dgm:orgChart val="1"/>
          <dgm:chPref val="1"/>
          <dgm:dir/>
          <dgm:animOne val="branch"/>
          <dgm:animLvl val="lvl"/>
          <dgm:resizeHandles/>
        </dgm:presLayoutVars>
      </dgm:prSet>
      <dgm:spPr/>
      <dgm:t>
        <a:bodyPr/>
        <a:lstStyle/>
        <a:p>
          <a:endParaRPr lang="en-ZA"/>
        </a:p>
      </dgm:t>
    </dgm:pt>
    <dgm:pt modelId="{6E8D9023-4863-497E-BAF4-12F1A53AB1BC}" type="pres">
      <dgm:prSet presAssocID="{689FA1B6-67BB-4C2B-B8C4-EBA8D6E04C62}" presName="hierRoot1" presStyleCnt="0">
        <dgm:presLayoutVars>
          <dgm:hierBranch val="init"/>
        </dgm:presLayoutVars>
      </dgm:prSet>
      <dgm:spPr/>
      <dgm:t>
        <a:bodyPr/>
        <a:lstStyle/>
        <a:p>
          <a:endParaRPr lang="en-ZA"/>
        </a:p>
      </dgm:t>
    </dgm:pt>
    <dgm:pt modelId="{7C5D15D7-414F-4342-A138-E220D397A363}" type="pres">
      <dgm:prSet presAssocID="{689FA1B6-67BB-4C2B-B8C4-EBA8D6E04C62}" presName="rootComposite1" presStyleCnt="0"/>
      <dgm:spPr/>
      <dgm:t>
        <a:bodyPr/>
        <a:lstStyle/>
        <a:p>
          <a:endParaRPr lang="en-ZA"/>
        </a:p>
      </dgm:t>
    </dgm:pt>
    <dgm:pt modelId="{BD268229-EDE6-4EF7-B771-CEBD4D94F754}" type="pres">
      <dgm:prSet presAssocID="{689FA1B6-67BB-4C2B-B8C4-EBA8D6E04C62}" presName="rootText1" presStyleLbl="node0" presStyleIdx="0" presStyleCnt="1" custScaleX="175230">
        <dgm:presLayoutVars>
          <dgm:chPref val="3"/>
        </dgm:presLayoutVars>
      </dgm:prSet>
      <dgm:spPr/>
      <dgm:t>
        <a:bodyPr/>
        <a:lstStyle/>
        <a:p>
          <a:endParaRPr lang="en-ZA"/>
        </a:p>
      </dgm:t>
    </dgm:pt>
    <dgm:pt modelId="{A8375E66-79DF-472A-BE33-CE9544D96430}" type="pres">
      <dgm:prSet presAssocID="{689FA1B6-67BB-4C2B-B8C4-EBA8D6E04C62}" presName="rootConnector1" presStyleLbl="node1" presStyleIdx="0" presStyleCnt="0"/>
      <dgm:spPr/>
      <dgm:t>
        <a:bodyPr/>
        <a:lstStyle/>
        <a:p>
          <a:endParaRPr lang="en-ZA"/>
        </a:p>
      </dgm:t>
    </dgm:pt>
    <dgm:pt modelId="{B5A5E730-342A-4133-9556-B6F94D5E3D2C}" type="pres">
      <dgm:prSet presAssocID="{689FA1B6-67BB-4C2B-B8C4-EBA8D6E04C62}" presName="hierChild2" presStyleCnt="0"/>
      <dgm:spPr/>
      <dgm:t>
        <a:bodyPr/>
        <a:lstStyle/>
        <a:p>
          <a:endParaRPr lang="en-ZA"/>
        </a:p>
      </dgm:t>
    </dgm:pt>
    <dgm:pt modelId="{BC7609E2-4F3E-46D2-A70F-3DC48F983BC2}" type="pres">
      <dgm:prSet presAssocID="{B03B2D72-D7A7-4843-B0DA-CDA5D27544F1}" presName="Name37" presStyleLbl="parChTrans1D2" presStyleIdx="0" presStyleCnt="5"/>
      <dgm:spPr/>
      <dgm:t>
        <a:bodyPr/>
        <a:lstStyle/>
        <a:p>
          <a:endParaRPr lang="en-ZA"/>
        </a:p>
      </dgm:t>
    </dgm:pt>
    <dgm:pt modelId="{1DFBE0E1-6FAF-4A20-BA5F-6907D6B1971B}" type="pres">
      <dgm:prSet presAssocID="{ACAC6632-B357-4FC9-B61B-52BA36CF4368}" presName="hierRoot2" presStyleCnt="0">
        <dgm:presLayoutVars>
          <dgm:hierBranch val="init"/>
        </dgm:presLayoutVars>
      </dgm:prSet>
      <dgm:spPr/>
      <dgm:t>
        <a:bodyPr/>
        <a:lstStyle/>
        <a:p>
          <a:endParaRPr lang="en-ZA"/>
        </a:p>
      </dgm:t>
    </dgm:pt>
    <dgm:pt modelId="{52D6FC23-3FAA-44C9-B866-17211E788362}" type="pres">
      <dgm:prSet presAssocID="{ACAC6632-B357-4FC9-B61B-52BA36CF4368}" presName="rootComposite" presStyleCnt="0"/>
      <dgm:spPr/>
      <dgm:t>
        <a:bodyPr/>
        <a:lstStyle/>
        <a:p>
          <a:endParaRPr lang="en-ZA"/>
        </a:p>
      </dgm:t>
    </dgm:pt>
    <dgm:pt modelId="{C4506159-8296-4BE5-BF12-C0E311CDA076}" type="pres">
      <dgm:prSet presAssocID="{ACAC6632-B357-4FC9-B61B-52BA36CF4368}" presName="rootText" presStyleLbl="node2" presStyleIdx="0" presStyleCnt="5">
        <dgm:presLayoutVars>
          <dgm:chPref val="3"/>
        </dgm:presLayoutVars>
      </dgm:prSet>
      <dgm:spPr/>
      <dgm:t>
        <a:bodyPr/>
        <a:lstStyle/>
        <a:p>
          <a:endParaRPr lang="en-ZA"/>
        </a:p>
      </dgm:t>
    </dgm:pt>
    <dgm:pt modelId="{FF909E4B-1593-4815-A908-6E5000B28B4A}" type="pres">
      <dgm:prSet presAssocID="{ACAC6632-B357-4FC9-B61B-52BA36CF4368}" presName="rootConnector" presStyleLbl="node2" presStyleIdx="0" presStyleCnt="5"/>
      <dgm:spPr/>
      <dgm:t>
        <a:bodyPr/>
        <a:lstStyle/>
        <a:p>
          <a:endParaRPr lang="en-ZA"/>
        </a:p>
      </dgm:t>
    </dgm:pt>
    <dgm:pt modelId="{3A6A5DDE-2416-4B05-99B6-4C4DA59B289C}" type="pres">
      <dgm:prSet presAssocID="{ACAC6632-B357-4FC9-B61B-52BA36CF4368}" presName="hierChild4" presStyleCnt="0"/>
      <dgm:spPr/>
      <dgm:t>
        <a:bodyPr/>
        <a:lstStyle/>
        <a:p>
          <a:endParaRPr lang="en-ZA"/>
        </a:p>
      </dgm:t>
    </dgm:pt>
    <dgm:pt modelId="{BF9A0F4A-FEA8-4A34-9777-26684A87005D}" type="pres">
      <dgm:prSet presAssocID="{ACAC6632-B357-4FC9-B61B-52BA36CF4368}" presName="hierChild5" presStyleCnt="0"/>
      <dgm:spPr/>
      <dgm:t>
        <a:bodyPr/>
        <a:lstStyle/>
        <a:p>
          <a:endParaRPr lang="en-ZA"/>
        </a:p>
      </dgm:t>
    </dgm:pt>
    <dgm:pt modelId="{0A75CFFE-ADCE-4CC6-8886-82F11598A27D}" type="pres">
      <dgm:prSet presAssocID="{5B06BA0D-BB7C-4D41-B913-5E2CB5B18BFF}" presName="Name37" presStyleLbl="parChTrans1D2" presStyleIdx="1" presStyleCnt="5"/>
      <dgm:spPr/>
      <dgm:t>
        <a:bodyPr/>
        <a:lstStyle/>
        <a:p>
          <a:endParaRPr lang="en-ZA"/>
        </a:p>
      </dgm:t>
    </dgm:pt>
    <dgm:pt modelId="{31E6A118-8744-4293-8F02-1E50489108B7}" type="pres">
      <dgm:prSet presAssocID="{1B56FC28-0968-4C62-9051-CA73C4F3080A}" presName="hierRoot2" presStyleCnt="0">
        <dgm:presLayoutVars>
          <dgm:hierBranch val="init"/>
        </dgm:presLayoutVars>
      </dgm:prSet>
      <dgm:spPr/>
      <dgm:t>
        <a:bodyPr/>
        <a:lstStyle/>
        <a:p>
          <a:endParaRPr lang="en-ZA"/>
        </a:p>
      </dgm:t>
    </dgm:pt>
    <dgm:pt modelId="{7E1433F9-6496-4F8D-BBD7-5B5CAE5D03BF}" type="pres">
      <dgm:prSet presAssocID="{1B56FC28-0968-4C62-9051-CA73C4F3080A}" presName="rootComposite" presStyleCnt="0"/>
      <dgm:spPr/>
      <dgm:t>
        <a:bodyPr/>
        <a:lstStyle/>
        <a:p>
          <a:endParaRPr lang="en-ZA"/>
        </a:p>
      </dgm:t>
    </dgm:pt>
    <dgm:pt modelId="{989F4D89-BF69-4A18-9704-FD645A31ACA0}" type="pres">
      <dgm:prSet presAssocID="{1B56FC28-0968-4C62-9051-CA73C4F3080A}" presName="rootText" presStyleLbl="node2" presStyleIdx="1" presStyleCnt="5">
        <dgm:presLayoutVars>
          <dgm:chPref val="3"/>
        </dgm:presLayoutVars>
      </dgm:prSet>
      <dgm:spPr/>
      <dgm:t>
        <a:bodyPr/>
        <a:lstStyle/>
        <a:p>
          <a:endParaRPr lang="en-ZA"/>
        </a:p>
      </dgm:t>
    </dgm:pt>
    <dgm:pt modelId="{932C5CA3-FA6C-423F-B635-0C2DCD205DEA}" type="pres">
      <dgm:prSet presAssocID="{1B56FC28-0968-4C62-9051-CA73C4F3080A}" presName="rootConnector" presStyleLbl="node2" presStyleIdx="1" presStyleCnt="5"/>
      <dgm:spPr/>
      <dgm:t>
        <a:bodyPr/>
        <a:lstStyle/>
        <a:p>
          <a:endParaRPr lang="en-ZA"/>
        </a:p>
      </dgm:t>
    </dgm:pt>
    <dgm:pt modelId="{E71B4AA5-E743-4875-B2BB-FC8262BA7D34}" type="pres">
      <dgm:prSet presAssocID="{1B56FC28-0968-4C62-9051-CA73C4F3080A}" presName="hierChild4" presStyleCnt="0"/>
      <dgm:spPr/>
      <dgm:t>
        <a:bodyPr/>
        <a:lstStyle/>
        <a:p>
          <a:endParaRPr lang="en-ZA"/>
        </a:p>
      </dgm:t>
    </dgm:pt>
    <dgm:pt modelId="{E77B45AB-C3A3-4C7B-B137-C32D7A0B4E70}" type="pres">
      <dgm:prSet presAssocID="{1B56FC28-0968-4C62-9051-CA73C4F3080A}" presName="hierChild5" presStyleCnt="0"/>
      <dgm:spPr/>
      <dgm:t>
        <a:bodyPr/>
        <a:lstStyle/>
        <a:p>
          <a:endParaRPr lang="en-ZA"/>
        </a:p>
      </dgm:t>
    </dgm:pt>
    <dgm:pt modelId="{35CA782B-C94B-41B0-9335-E2C1A735EAF1}" type="pres">
      <dgm:prSet presAssocID="{72FA3188-4691-49CE-AAB3-5C7C38F71A29}" presName="Name37" presStyleLbl="parChTrans1D2" presStyleIdx="2" presStyleCnt="5"/>
      <dgm:spPr/>
      <dgm:t>
        <a:bodyPr/>
        <a:lstStyle/>
        <a:p>
          <a:endParaRPr lang="en-ZA"/>
        </a:p>
      </dgm:t>
    </dgm:pt>
    <dgm:pt modelId="{8BD4B460-526E-480E-AE87-80F37ADD6DA3}" type="pres">
      <dgm:prSet presAssocID="{C3BD05D4-8388-4D1D-8B17-AC95FE41719B}" presName="hierRoot2" presStyleCnt="0">
        <dgm:presLayoutVars>
          <dgm:hierBranch val="init"/>
        </dgm:presLayoutVars>
      </dgm:prSet>
      <dgm:spPr/>
      <dgm:t>
        <a:bodyPr/>
        <a:lstStyle/>
        <a:p>
          <a:endParaRPr lang="en-ZA"/>
        </a:p>
      </dgm:t>
    </dgm:pt>
    <dgm:pt modelId="{835F0E97-D8CA-4067-BEB5-DEF5F86B2FBB}" type="pres">
      <dgm:prSet presAssocID="{C3BD05D4-8388-4D1D-8B17-AC95FE41719B}" presName="rootComposite" presStyleCnt="0"/>
      <dgm:spPr/>
      <dgm:t>
        <a:bodyPr/>
        <a:lstStyle/>
        <a:p>
          <a:endParaRPr lang="en-ZA"/>
        </a:p>
      </dgm:t>
    </dgm:pt>
    <dgm:pt modelId="{E4464A30-5452-4190-AC97-B4C0FF255D72}" type="pres">
      <dgm:prSet presAssocID="{C3BD05D4-8388-4D1D-8B17-AC95FE41719B}" presName="rootText" presStyleLbl="node2" presStyleIdx="2" presStyleCnt="5">
        <dgm:presLayoutVars>
          <dgm:chPref val="3"/>
        </dgm:presLayoutVars>
      </dgm:prSet>
      <dgm:spPr/>
      <dgm:t>
        <a:bodyPr/>
        <a:lstStyle/>
        <a:p>
          <a:endParaRPr lang="en-ZA"/>
        </a:p>
      </dgm:t>
    </dgm:pt>
    <dgm:pt modelId="{CE83DB9A-54BB-4893-9B31-968566282142}" type="pres">
      <dgm:prSet presAssocID="{C3BD05D4-8388-4D1D-8B17-AC95FE41719B}" presName="rootConnector" presStyleLbl="node2" presStyleIdx="2" presStyleCnt="5"/>
      <dgm:spPr/>
      <dgm:t>
        <a:bodyPr/>
        <a:lstStyle/>
        <a:p>
          <a:endParaRPr lang="en-ZA"/>
        </a:p>
      </dgm:t>
    </dgm:pt>
    <dgm:pt modelId="{8FA94DE3-53FF-4CC2-A661-5F0F50EE4FB4}" type="pres">
      <dgm:prSet presAssocID="{C3BD05D4-8388-4D1D-8B17-AC95FE41719B}" presName="hierChild4" presStyleCnt="0"/>
      <dgm:spPr/>
      <dgm:t>
        <a:bodyPr/>
        <a:lstStyle/>
        <a:p>
          <a:endParaRPr lang="en-ZA"/>
        </a:p>
      </dgm:t>
    </dgm:pt>
    <dgm:pt modelId="{BDC7189F-E0B4-4269-9D9E-9B7E13CFA135}" type="pres">
      <dgm:prSet presAssocID="{C3BD05D4-8388-4D1D-8B17-AC95FE41719B}" presName="hierChild5" presStyleCnt="0"/>
      <dgm:spPr/>
      <dgm:t>
        <a:bodyPr/>
        <a:lstStyle/>
        <a:p>
          <a:endParaRPr lang="en-ZA"/>
        </a:p>
      </dgm:t>
    </dgm:pt>
    <dgm:pt modelId="{675EAB73-5F16-4824-BEA6-BA093EBAC760}" type="pres">
      <dgm:prSet presAssocID="{BE0844F1-2E83-411B-BFAD-7E81A809F326}" presName="Name37" presStyleLbl="parChTrans1D2" presStyleIdx="3" presStyleCnt="5"/>
      <dgm:spPr/>
      <dgm:t>
        <a:bodyPr/>
        <a:lstStyle/>
        <a:p>
          <a:endParaRPr lang="en-ZA"/>
        </a:p>
      </dgm:t>
    </dgm:pt>
    <dgm:pt modelId="{9967AD7E-BB04-4840-9F94-FD78FFA0C7E2}" type="pres">
      <dgm:prSet presAssocID="{32115485-3635-4CE2-B60D-EA9DD691959F}" presName="hierRoot2" presStyleCnt="0">
        <dgm:presLayoutVars>
          <dgm:hierBranch val="init"/>
        </dgm:presLayoutVars>
      </dgm:prSet>
      <dgm:spPr/>
      <dgm:t>
        <a:bodyPr/>
        <a:lstStyle/>
        <a:p>
          <a:endParaRPr lang="en-ZA"/>
        </a:p>
      </dgm:t>
    </dgm:pt>
    <dgm:pt modelId="{86F41D92-3ABF-4861-9446-CE7A13D92EAB}" type="pres">
      <dgm:prSet presAssocID="{32115485-3635-4CE2-B60D-EA9DD691959F}" presName="rootComposite" presStyleCnt="0"/>
      <dgm:spPr/>
      <dgm:t>
        <a:bodyPr/>
        <a:lstStyle/>
        <a:p>
          <a:endParaRPr lang="en-ZA"/>
        </a:p>
      </dgm:t>
    </dgm:pt>
    <dgm:pt modelId="{A8D9349A-1467-4B9C-A0A5-46014C806BB7}" type="pres">
      <dgm:prSet presAssocID="{32115485-3635-4CE2-B60D-EA9DD691959F}" presName="rootText" presStyleLbl="node2" presStyleIdx="3" presStyleCnt="5">
        <dgm:presLayoutVars>
          <dgm:chPref val="3"/>
        </dgm:presLayoutVars>
      </dgm:prSet>
      <dgm:spPr/>
      <dgm:t>
        <a:bodyPr/>
        <a:lstStyle/>
        <a:p>
          <a:endParaRPr lang="en-ZA"/>
        </a:p>
      </dgm:t>
    </dgm:pt>
    <dgm:pt modelId="{6AE61338-E99E-4D19-B37C-3D1542ACB372}" type="pres">
      <dgm:prSet presAssocID="{32115485-3635-4CE2-B60D-EA9DD691959F}" presName="rootConnector" presStyleLbl="node2" presStyleIdx="3" presStyleCnt="5"/>
      <dgm:spPr/>
      <dgm:t>
        <a:bodyPr/>
        <a:lstStyle/>
        <a:p>
          <a:endParaRPr lang="en-ZA"/>
        </a:p>
      </dgm:t>
    </dgm:pt>
    <dgm:pt modelId="{39EACC6F-B0BF-4D01-A065-BBBAD3B872A3}" type="pres">
      <dgm:prSet presAssocID="{32115485-3635-4CE2-B60D-EA9DD691959F}" presName="hierChild4" presStyleCnt="0"/>
      <dgm:spPr/>
      <dgm:t>
        <a:bodyPr/>
        <a:lstStyle/>
        <a:p>
          <a:endParaRPr lang="en-ZA"/>
        </a:p>
      </dgm:t>
    </dgm:pt>
    <dgm:pt modelId="{39EF8E43-E9B1-4E99-BE4A-DCAD631D1773}" type="pres">
      <dgm:prSet presAssocID="{32115485-3635-4CE2-B60D-EA9DD691959F}" presName="hierChild5" presStyleCnt="0"/>
      <dgm:spPr/>
      <dgm:t>
        <a:bodyPr/>
        <a:lstStyle/>
        <a:p>
          <a:endParaRPr lang="en-ZA"/>
        </a:p>
      </dgm:t>
    </dgm:pt>
    <dgm:pt modelId="{A1AF1749-1C9F-4AD1-AA05-D02543636F1B}" type="pres">
      <dgm:prSet presAssocID="{D704AFC2-29AA-4530-AFC6-3614F695C909}" presName="Name37" presStyleLbl="parChTrans1D2" presStyleIdx="4" presStyleCnt="5"/>
      <dgm:spPr/>
      <dgm:t>
        <a:bodyPr/>
        <a:lstStyle/>
        <a:p>
          <a:endParaRPr lang="en-ZA"/>
        </a:p>
      </dgm:t>
    </dgm:pt>
    <dgm:pt modelId="{6C261987-C123-4242-B280-9E04FB79A3F2}" type="pres">
      <dgm:prSet presAssocID="{E2998B8D-F4EF-4550-B366-552982A64303}" presName="hierRoot2" presStyleCnt="0">
        <dgm:presLayoutVars>
          <dgm:hierBranch val="init"/>
        </dgm:presLayoutVars>
      </dgm:prSet>
      <dgm:spPr/>
      <dgm:t>
        <a:bodyPr/>
        <a:lstStyle/>
        <a:p>
          <a:endParaRPr lang="en-ZA"/>
        </a:p>
      </dgm:t>
    </dgm:pt>
    <dgm:pt modelId="{DD8A8F7C-B5C1-40D5-988A-99612CC18721}" type="pres">
      <dgm:prSet presAssocID="{E2998B8D-F4EF-4550-B366-552982A64303}" presName="rootComposite" presStyleCnt="0"/>
      <dgm:spPr/>
      <dgm:t>
        <a:bodyPr/>
        <a:lstStyle/>
        <a:p>
          <a:endParaRPr lang="en-ZA"/>
        </a:p>
      </dgm:t>
    </dgm:pt>
    <dgm:pt modelId="{BA7AA01B-C57D-4767-95A2-23FA71D25D7C}" type="pres">
      <dgm:prSet presAssocID="{E2998B8D-F4EF-4550-B366-552982A64303}" presName="rootText" presStyleLbl="node2" presStyleIdx="4" presStyleCnt="5">
        <dgm:presLayoutVars>
          <dgm:chPref val="3"/>
        </dgm:presLayoutVars>
      </dgm:prSet>
      <dgm:spPr/>
      <dgm:t>
        <a:bodyPr/>
        <a:lstStyle/>
        <a:p>
          <a:endParaRPr lang="en-ZA"/>
        </a:p>
      </dgm:t>
    </dgm:pt>
    <dgm:pt modelId="{656D9879-B8C2-4FBB-92A4-539D7BFC92EC}" type="pres">
      <dgm:prSet presAssocID="{E2998B8D-F4EF-4550-B366-552982A64303}" presName="rootConnector" presStyleLbl="node2" presStyleIdx="4" presStyleCnt="5"/>
      <dgm:spPr/>
      <dgm:t>
        <a:bodyPr/>
        <a:lstStyle/>
        <a:p>
          <a:endParaRPr lang="en-ZA"/>
        </a:p>
      </dgm:t>
    </dgm:pt>
    <dgm:pt modelId="{02124C98-FA98-43CC-9913-66F4AC5F576C}" type="pres">
      <dgm:prSet presAssocID="{E2998B8D-F4EF-4550-B366-552982A64303}" presName="hierChild4" presStyleCnt="0"/>
      <dgm:spPr/>
      <dgm:t>
        <a:bodyPr/>
        <a:lstStyle/>
        <a:p>
          <a:endParaRPr lang="en-ZA"/>
        </a:p>
      </dgm:t>
    </dgm:pt>
    <dgm:pt modelId="{CCC96A74-41E5-4A25-A47D-85CF01C336D8}" type="pres">
      <dgm:prSet presAssocID="{E2998B8D-F4EF-4550-B366-552982A64303}" presName="hierChild5" presStyleCnt="0"/>
      <dgm:spPr/>
      <dgm:t>
        <a:bodyPr/>
        <a:lstStyle/>
        <a:p>
          <a:endParaRPr lang="en-ZA"/>
        </a:p>
      </dgm:t>
    </dgm:pt>
    <dgm:pt modelId="{AF6DF373-81E1-4439-B0F0-81009BEF9418}" type="pres">
      <dgm:prSet presAssocID="{689FA1B6-67BB-4C2B-B8C4-EBA8D6E04C62}" presName="hierChild3" presStyleCnt="0"/>
      <dgm:spPr/>
      <dgm:t>
        <a:bodyPr/>
        <a:lstStyle/>
        <a:p>
          <a:endParaRPr lang="en-ZA"/>
        </a:p>
      </dgm:t>
    </dgm:pt>
  </dgm:ptLst>
  <dgm:cxnLst>
    <dgm:cxn modelId="{1CEAC971-2E99-450C-8666-A3BA76C8F86C}" type="presOf" srcId="{ACAC6632-B357-4FC9-B61B-52BA36CF4368}" destId="{FF909E4B-1593-4815-A908-6E5000B28B4A}" srcOrd="1" destOrd="0" presId="urn:microsoft.com/office/officeart/2005/8/layout/orgChart1"/>
    <dgm:cxn modelId="{2122F5D6-EDD1-4634-9B0D-1DEDB38598DC}" type="presOf" srcId="{BE0844F1-2E83-411B-BFAD-7E81A809F326}" destId="{675EAB73-5F16-4824-BEA6-BA093EBAC760}" srcOrd="0" destOrd="0" presId="urn:microsoft.com/office/officeart/2005/8/layout/orgChart1"/>
    <dgm:cxn modelId="{6C8E88D6-50F9-4665-BE39-536ADFAD9710}" srcId="{689FA1B6-67BB-4C2B-B8C4-EBA8D6E04C62}" destId="{32115485-3635-4CE2-B60D-EA9DD691959F}" srcOrd="3" destOrd="0" parTransId="{BE0844F1-2E83-411B-BFAD-7E81A809F326}" sibTransId="{EC064836-9E07-492E-8E80-A1FA931E7E3B}"/>
    <dgm:cxn modelId="{073E5447-7048-42CF-A0AE-88F0CFB75DBB}" type="presOf" srcId="{1B56FC28-0968-4C62-9051-CA73C4F3080A}" destId="{932C5CA3-FA6C-423F-B635-0C2DCD205DEA}" srcOrd="1" destOrd="0" presId="urn:microsoft.com/office/officeart/2005/8/layout/orgChart1"/>
    <dgm:cxn modelId="{76352C72-7254-4962-878B-B9847C5EA50C}" type="presOf" srcId="{C3BD05D4-8388-4D1D-8B17-AC95FE41719B}" destId="{E4464A30-5452-4190-AC97-B4C0FF255D72}" srcOrd="0" destOrd="0" presId="urn:microsoft.com/office/officeart/2005/8/layout/orgChart1"/>
    <dgm:cxn modelId="{A1BDD5EB-9059-4BF6-B6BF-B856EBC9F321}" type="presOf" srcId="{C3BD05D4-8388-4D1D-8B17-AC95FE41719B}" destId="{CE83DB9A-54BB-4893-9B31-968566282142}" srcOrd="1" destOrd="0" presId="urn:microsoft.com/office/officeart/2005/8/layout/orgChart1"/>
    <dgm:cxn modelId="{00D09377-CC7D-4B6B-83E5-EA687CF1C5D7}" srcId="{689FA1B6-67BB-4C2B-B8C4-EBA8D6E04C62}" destId="{E2998B8D-F4EF-4550-B366-552982A64303}" srcOrd="4" destOrd="0" parTransId="{D704AFC2-29AA-4530-AFC6-3614F695C909}" sibTransId="{00CD21F3-2F69-4EE9-9144-1DDE3B40C8D4}"/>
    <dgm:cxn modelId="{70FEA053-135A-4BCB-9933-DF25D7605411}" type="presOf" srcId="{32115485-3635-4CE2-B60D-EA9DD691959F}" destId="{A8D9349A-1467-4B9C-A0A5-46014C806BB7}" srcOrd="0" destOrd="0" presId="urn:microsoft.com/office/officeart/2005/8/layout/orgChart1"/>
    <dgm:cxn modelId="{14E4B9CE-F03F-4122-8B24-6ADCFAEC21C2}" srcId="{689FA1B6-67BB-4C2B-B8C4-EBA8D6E04C62}" destId="{ACAC6632-B357-4FC9-B61B-52BA36CF4368}" srcOrd="0" destOrd="0" parTransId="{B03B2D72-D7A7-4843-B0DA-CDA5D27544F1}" sibTransId="{172CDDE8-FD0C-4073-9FA4-3DEF0514021D}"/>
    <dgm:cxn modelId="{F83626C5-019F-4B7E-A523-7AFB6176993D}" type="presOf" srcId="{72FA3188-4691-49CE-AAB3-5C7C38F71A29}" destId="{35CA782B-C94B-41B0-9335-E2C1A735EAF1}" srcOrd="0" destOrd="0" presId="urn:microsoft.com/office/officeart/2005/8/layout/orgChart1"/>
    <dgm:cxn modelId="{EE4A0162-C0B3-4F5A-B243-8E9BD4A7685E}" type="presOf" srcId="{ACAC6632-B357-4FC9-B61B-52BA36CF4368}" destId="{C4506159-8296-4BE5-BF12-C0E311CDA076}" srcOrd="0" destOrd="0" presId="urn:microsoft.com/office/officeart/2005/8/layout/orgChart1"/>
    <dgm:cxn modelId="{B1E3EEB6-1B64-433B-B5B7-C8E2667253A0}" type="presOf" srcId="{689FA1B6-67BB-4C2B-B8C4-EBA8D6E04C62}" destId="{BD268229-EDE6-4EF7-B771-CEBD4D94F754}" srcOrd="0" destOrd="0" presId="urn:microsoft.com/office/officeart/2005/8/layout/orgChart1"/>
    <dgm:cxn modelId="{D5D51D01-FE81-4D00-BA50-007CA87F765F}" type="presOf" srcId="{D704AFC2-29AA-4530-AFC6-3614F695C909}" destId="{A1AF1749-1C9F-4AD1-AA05-D02543636F1B}" srcOrd="0" destOrd="0" presId="urn:microsoft.com/office/officeart/2005/8/layout/orgChart1"/>
    <dgm:cxn modelId="{4ED06C4A-3FC5-4801-9FF0-1AA293DFBB1D}" type="presOf" srcId="{1B56FC28-0968-4C62-9051-CA73C4F3080A}" destId="{989F4D89-BF69-4A18-9704-FD645A31ACA0}" srcOrd="0" destOrd="0" presId="urn:microsoft.com/office/officeart/2005/8/layout/orgChart1"/>
    <dgm:cxn modelId="{35B9F046-3BFC-4B90-BC43-D43CD10053BE}" srcId="{689FA1B6-67BB-4C2B-B8C4-EBA8D6E04C62}" destId="{1B56FC28-0968-4C62-9051-CA73C4F3080A}" srcOrd="1" destOrd="0" parTransId="{5B06BA0D-BB7C-4D41-B913-5E2CB5B18BFF}" sibTransId="{98BE5DE8-6C7A-4C8A-8CDA-986EE62C584F}"/>
    <dgm:cxn modelId="{5BEDE2BD-AB47-4EB7-B674-B6B240F8AEB2}" type="presOf" srcId="{B03B2D72-D7A7-4843-B0DA-CDA5D27544F1}" destId="{BC7609E2-4F3E-46D2-A70F-3DC48F983BC2}" srcOrd="0" destOrd="0" presId="urn:microsoft.com/office/officeart/2005/8/layout/orgChart1"/>
    <dgm:cxn modelId="{CD3EC564-B7E5-4836-9D3C-C429391C7B7A}" type="presOf" srcId="{E2998B8D-F4EF-4550-B366-552982A64303}" destId="{BA7AA01B-C57D-4767-95A2-23FA71D25D7C}" srcOrd="0" destOrd="0" presId="urn:microsoft.com/office/officeart/2005/8/layout/orgChart1"/>
    <dgm:cxn modelId="{A2B3AC04-F7A1-4FB8-9BD5-65DC9F994B22}" srcId="{689FA1B6-67BB-4C2B-B8C4-EBA8D6E04C62}" destId="{C3BD05D4-8388-4D1D-8B17-AC95FE41719B}" srcOrd="2" destOrd="0" parTransId="{72FA3188-4691-49CE-AAB3-5C7C38F71A29}" sibTransId="{7673840C-C38C-456F-B504-1C7CFA73E5FB}"/>
    <dgm:cxn modelId="{B42EC0AF-0B9E-45FA-BC27-49BCD3229BD1}" type="presOf" srcId="{32115485-3635-4CE2-B60D-EA9DD691959F}" destId="{6AE61338-E99E-4D19-B37C-3D1542ACB372}" srcOrd="1" destOrd="0" presId="urn:microsoft.com/office/officeart/2005/8/layout/orgChart1"/>
    <dgm:cxn modelId="{7713CF68-40AE-42D3-9FCF-351B5FCFD207}" type="presOf" srcId="{5B06BA0D-BB7C-4D41-B913-5E2CB5B18BFF}" destId="{0A75CFFE-ADCE-4CC6-8886-82F11598A27D}" srcOrd="0" destOrd="0" presId="urn:microsoft.com/office/officeart/2005/8/layout/orgChart1"/>
    <dgm:cxn modelId="{07310412-9744-479C-9D1C-701F5E22F562}" srcId="{B12211EB-678A-4317-A2BD-1FFBEAC49A73}" destId="{689FA1B6-67BB-4C2B-B8C4-EBA8D6E04C62}" srcOrd="0" destOrd="0" parTransId="{7B32AF19-FD53-4B13-9E07-01E468D39905}" sibTransId="{98484D76-5F4A-4255-A6F9-8A26DA05DC8D}"/>
    <dgm:cxn modelId="{4DB698B4-4D0A-47C0-BF4B-85E44D08C3D7}" type="presOf" srcId="{B12211EB-678A-4317-A2BD-1FFBEAC49A73}" destId="{2152D4D0-4FCE-4BFA-8C9F-E4E01A92985B}" srcOrd="0" destOrd="0" presId="urn:microsoft.com/office/officeart/2005/8/layout/orgChart1"/>
    <dgm:cxn modelId="{49AF2FE2-35D8-4365-BAE2-81CCCCEC75C8}" type="presOf" srcId="{E2998B8D-F4EF-4550-B366-552982A64303}" destId="{656D9879-B8C2-4FBB-92A4-539D7BFC92EC}" srcOrd="1" destOrd="0" presId="urn:microsoft.com/office/officeart/2005/8/layout/orgChart1"/>
    <dgm:cxn modelId="{86381360-C473-4450-AB38-3D688841BA26}" type="presOf" srcId="{689FA1B6-67BB-4C2B-B8C4-EBA8D6E04C62}" destId="{A8375E66-79DF-472A-BE33-CE9544D96430}" srcOrd="1" destOrd="0" presId="urn:microsoft.com/office/officeart/2005/8/layout/orgChart1"/>
    <dgm:cxn modelId="{3E226339-5710-4C1F-B926-FD2BA35D24C5}" type="presParOf" srcId="{2152D4D0-4FCE-4BFA-8C9F-E4E01A92985B}" destId="{6E8D9023-4863-497E-BAF4-12F1A53AB1BC}" srcOrd="0" destOrd="0" presId="urn:microsoft.com/office/officeart/2005/8/layout/orgChart1"/>
    <dgm:cxn modelId="{7852F519-FEC0-4B6F-922D-D5AF4D148491}" type="presParOf" srcId="{6E8D9023-4863-497E-BAF4-12F1A53AB1BC}" destId="{7C5D15D7-414F-4342-A138-E220D397A363}" srcOrd="0" destOrd="0" presId="urn:microsoft.com/office/officeart/2005/8/layout/orgChart1"/>
    <dgm:cxn modelId="{59070B27-7F57-48FB-8EDD-990CC76B383B}" type="presParOf" srcId="{7C5D15D7-414F-4342-A138-E220D397A363}" destId="{BD268229-EDE6-4EF7-B771-CEBD4D94F754}" srcOrd="0" destOrd="0" presId="urn:microsoft.com/office/officeart/2005/8/layout/orgChart1"/>
    <dgm:cxn modelId="{84E34023-901D-4D46-AA24-94BD53CEC1C4}" type="presParOf" srcId="{7C5D15D7-414F-4342-A138-E220D397A363}" destId="{A8375E66-79DF-472A-BE33-CE9544D96430}" srcOrd="1" destOrd="0" presId="urn:microsoft.com/office/officeart/2005/8/layout/orgChart1"/>
    <dgm:cxn modelId="{899A68A3-BD61-41C6-B069-3ED46C9115E7}" type="presParOf" srcId="{6E8D9023-4863-497E-BAF4-12F1A53AB1BC}" destId="{B5A5E730-342A-4133-9556-B6F94D5E3D2C}" srcOrd="1" destOrd="0" presId="urn:microsoft.com/office/officeart/2005/8/layout/orgChart1"/>
    <dgm:cxn modelId="{C9D09EA7-E8F6-4F15-B57B-3539C552F182}" type="presParOf" srcId="{B5A5E730-342A-4133-9556-B6F94D5E3D2C}" destId="{BC7609E2-4F3E-46D2-A70F-3DC48F983BC2}" srcOrd="0" destOrd="0" presId="urn:microsoft.com/office/officeart/2005/8/layout/orgChart1"/>
    <dgm:cxn modelId="{E88DAF1B-91E9-478E-B9EA-0A523CEC894C}" type="presParOf" srcId="{B5A5E730-342A-4133-9556-B6F94D5E3D2C}" destId="{1DFBE0E1-6FAF-4A20-BA5F-6907D6B1971B}" srcOrd="1" destOrd="0" presId="urn:microsoft.com/office/officeart/2005/8/layout/orgChart1"/>
    <dgm:cxn modelId="{2AA4C4B8-7617-41CC-BE1D-53F89C79197B}" type="presParOf" srcId="{1DFBE0E1-6FAF-4A20-BA5F-6907D6B1971B}" destId="{52D6FC23-3FAA-44C9-B866-17211E788362}" srcOrd="0" destOrd="0" presId="urn:microsoft.com/office/officeart/2005/8/layout/orgChart1"/>
    <dgm:cxn modelId="{FA22B907-A9F8-451F-9162-9DF004775F94}" type="presParOf" srcId="{52D6FC23-3FAA-44C9-B866-17211E788362}" destId="{C4506159-8296-4BE5-BF12-C0E311CDA076}" srcOrd="0" destOrd="0" presId="urn:microsoft.com/office/officeart/2005/8/layout/orgChart1"/>
    <dgm:cxn modelId="{E3F75808-E8EC-448D-B6F1-08624F6D3468}" type="presParOf" srcId="{52D6FC23-3FAA-44C9-B866-17211E788362}" destId="{FF909E4B-1593-4815-A908-6E5000B28B4A}" srcOrd="1" destOrd="0" presId="urn:microsoft.com/office/officeart/2005/8/layout/orgChart1"/>
    <dgm:cxn modelId="{E1AD62B4-AFFD-4598-A65E-D121110E7584}" type="presParOf" srcId="{1DFBE0E1-6FAF-4A20-BA5F-6907D6B1971B}" destId="{3A6A5DDE-2416-4B05-99B6-4C4DA59B289C}" srcOrd="1" destOrd="0" presId="urn:microsoft.com/office/officeart/2005/8/layout/orgChart1"/>
    <dgm:cxn modelId="{AD38E3F9-27A6-445E-BAAD-0E7F60881964}" type="presParOf" srcId="{1DFBE0E1-6FAF-4A20-BA5F-6907D6B1971B}" destId="{BF9A0F4A-FEA8-4A34-9777-26684A87005D}" srcOrd="2" destOrd="0" presId="urn:microsoft.com/office/officeart/2005/8/layout/orgChart1"/>
    <dgm:cxn modelId="{FA6E97D1-ED58-4297-944A-9BDF1BCFFC55}" type="presParOf" srcId="{B5A5E730-342A-4133-9556-B6F94D5E3D2C}" destId="{0A75CFFE-ADCE-4CC6-8886-82F11598A27D}" srcOrd="2" destOrd="0" presId="urn:microsoft.com/office/officeart/2005/8/layout/orgChart1"/>
    <dgm:cxn modelId="{A4157CF0-5062-42CB-9139-D99E9B9AA5E5}" type="presParOf" srcId="{B5A5E730-342A-4133-9556-B6F94D5E3D2C}" destId="{31E6A118-8744-4293-8F02-1E50489108B7}" srcOrd="3" destOrd="0" presId="urn:microsoft.com/office/officeart/2005/8/layout/orgChart1"/>
    <dgm:cxn modelId="{9F234D6F-C746-4B72-8803-3579859B7967}" type="presParOf" srcId="{31E6A118-8744-4293-8F02-1E50489108B7}" destId="{7E1433F9-6496-4F8D-BBD7-5B5CAE5D03BF}" srcOrd="0" destOrd="0" presId="urn:microsoft.com/office/officeart/2005/8/layout/orgChart1"/>
    <dgm:cxn modelId="{66771BB2-4CAB-4E28-8B0A-D0BDF1E99F58}" type="presParOf" srcId="{7E1433F9-6496-4F8D-BBD7-5B5CAE5D03BF}" destId="{989F4D89-BF69-4A18-9704-FD645A31ACA0}" srcOrd="0" destOrd="0" presId="urn:microsoft.com/office/officeart/2005/8/layout/orgChart1"/>
    <dgm:cxn modelId="{88C7B016-3039-4964-99F2-B2DF77440C3B}" type="presParOf" srcId="{7E1433F9-6496-4F8D-BBD7-5B5CAE5D03BF}" destId="{932C5CA3-FA6C-423F-B635-0C2DCD205DEA}" srcOrd="1" destOrd="0" presId="urn:microsoft.com/office/officeart/2005/8/layout/orgChart1"/>
    <dgm:cxn modelId="{1AAF7FE4-172E-4526-9EFD-AF948F8F7702}" type="presParOf" srcId="{31E6A118-8744-4293-8F02-1E50489108B7}" destId="{E71B4AA5-E743-4875-B2BB-FC8262BA7D34}" srcOrd="1" destOrd="0" presId="urn:microsoft.com/office/officeart/2005/8/layout/orgChart1"/>
    <dgm:cxn modelId="{910A4FF9-FF77-440B-B7E4-9EAEFD2FD400}" type="presParOf" srcId="{31E6A118-8744-4293-8F02-1E50489108B7}" destId="{E77B45AB-C3A3-4C7B-B137-C32D7A0B4E70}" srcOrd="2" destOrd="0" presId="urn:microsoft.com/office/officeart/2005/8/layout/orgChart1"/>
    <dgm:cxn modelId="{50860115-7E03-40B0-877B-BC06F9ABFDE4}" type="presParOf" srcId="{B5A5E730-342A-4133-9556-B6F94D5E3D2C}" destId="{35CA782B-C94B-41B0-9335-E2C1A735EAF1}" srcOrd="4" destOrd="0" presId="urn:microsoft.com/office/officeart/2005/8/layout/orgChart1"/>
    <dgm:cxn modelId="{DA4E7035-2D45-4957-88BF-7750E4BF1581}" type="presParOf" srcId="{B5A5E730-342A-4133-9556-B6F94D5E3D2C}" destId="{8BD4B460-526E-480E-AE87-80F37ADD6DA3}" srcOrd="5" destOrd="0" presId="urn:microsoft.com/office/officeart/2005/8/layout/orgChart1"/>
    <dgm:cxn modelId="{E1142F7F-9F3D-4C5E-A191-20541966E631}" type="presParOf" srcId="{8BD4B460-526E-480E-AE87-80F37ADD6DA3}" destId="{835F0E97-D8CA-4067-BEB5-DEF5F86B2FBB}" srcOrd="0" destOrd="0" presId="urn:microsoft.com/office/officeart/2005/8/layout/orgChart1"/>
    <dgm:cxn modelId="{F4A4F141-769E-493B-BC41-DAD1B56BED7E}" type="presParOf" srcId="{835F0E97-D8CA-4067-BEB5-DEF5F86B2FBB}" destId="{E4464A30-5452-4190-AC97-B4C0FF255D72}" srcOrd="0" destOrd="0" presId="urn:microsoft.com/office/officeart/2005/8/layout/orgChart1"/>
    <dgm:cxn modelId="{A4F68CEF-CB61-415B-82DD-B83DF7A683E5}" type="presParOf" srcId="{835F0E97-D8CA-4067-BEB5-DEF5F86B2FBB}" destId="{CE83DB9A-54BB-4893-9B31-968566282142}" srcOrd="1" destOrd="0" presId="urn:microsoft.com/office/officeart/2005/8/layout/orgChart1"/>
    <dgm:cxn modelId="{8CE3E445-22DB-46B9-91D1-498D5F7CD071}" type="presParOf" srcId="{8BD4B460-526E-480E-AE87-80F37ADD6DA3}" destId="{8FA94DE3-53FF-4CC2-A661-5F0F50EE4FB4}" srcOrd="1" destOrd="0" presId="urn:microsoft.com/office/officeart/2005/8/layout/orgChart1"/>
    <dgm:cxn modelId="{8D681E04-53FE-4D5C-BFF7-447E44CC4D80}" type="presParOf" srcId="{8BD4B460-526E-480E-AE87-80F37ADD6DA3}" destId="{BDC7189F-E0B4-4269-9D9E-9B7E13CFA135}" srcOrd="2" destOrd="0" presId="urn:microsoft.com/office/officeart/2005/8/layout/orgChart1"/>
    <dgm:cxn modelId="{CADF8679-60C5-4969-A95D-1819008D1689}" type="presParOf" srcId="{B5A5E730-342A-4133-9556-B6F94D5E3D2C}" destId="{675EAB73-5F16-4824-BEA6-BA093EBAC760}" srcOrd="6" destOrd="0" presId="urn:microsoft.com/office/officeart/2005/8/layout/orgChart1"/>
    <dgm:cxn modelId="{B71C127C-D8CF-4840-B50B-7FACF01ECF3B}" type="presParOf" srcId="{B5A5E730-342A-4133-9556-B6F94D5E3D2C}" destId="{9967AD7E-BB04-4840-9F94-FD78FFA0C7E2}" srcOrd="7" destOrd="0" presId="urn:microsoft.com/office/officeart/2005/8/layout/orgChart1"/>
    <dgm:cxn modelId="{02AABA84-E2C1-4AD5-8390-CC8F4CE148B9}" type="presParOf" srcId="{9967AD7E-BB04-4840-9F94-FD78FFA0C7E2}" destId="{86F41D92-3ABF-4861-9446-CE7A13D92EAB}" srcOrd="0" destOrd="0" presId="urn:microsoft.com/office/officeart/2005/8/layout/orgChart1"/>
    <dgm:cxn modelId="{4F62E654-97CD-4280-82A6-29FE995C510E}" type="presParOf" srcId="{86F41D92-3ABF-4861-9446-CE7A13D92EAB}" destId="{A8D9349A-1467-4B9C-A0A5-46014C806BB7}" srcOrd="0" destOrd="0" presId="urn:microsoft.com/office/officeart/2005/8/layout/orgChart1"/>
    <dgm:cxn modelId="{7F82459D-5AA1-421A-86D6-324ABBEC2A8B}" type="presParOf" srcId="{86F41D92-3ABF-4861-9446-CE7A13D92EAB}" destId="{6AE61338-E99E-4D19-B37C-3D1542ACB372}" srcOrd="1" destOrd="0" presId="urn:microsoft.com/office/officeart/2005/8/layout/orgChart1"/>
    <dgm:cxn modelId="{61B0820D-6DAA-4136-9C57-BADDF4A4D9FE}" type="presParOf" srcId="{9967AD7E-BB04-4840-9F94-FD78FFA0C7E2}" destId="{39EACC6F-B0BF-4D01-A065-BBBAD3B872A3}" srcOrd="1" destOrd="0" presId="urn:microsoft.com/office/officeart/2005/8/layout/orgChart1"/>
    <dgm:cxn modelId="{4003680C-04ED-4B89-B305-571DF730058D}" type="presParOf" srcId="{9967AD7E-BB04-4840-9F94-FD78FFA0C7E2}" destId="{39EF8E43-E9B1-4E99-BE4A-DCAD631D1773}" srcOrd="2" destOrd="0" presId="urn:microsoft.com/office/officeart/2005/8/layout/orgChart1"/>
    <dgm:cxn modelId="{571DCE93-171F-48AF-8699-B1814E56908C}" type="presParOf" srcId="{B5A5E730-342A-4133-9556-B6F94D5E3D2C}" destId="{A1AF1749-1C9F-4AD1-AA05-D02543636F1B}" srcOrd="8" destOrd="0" presId="urn:microsoft.com/office/officeart/2005/8/layout/orgChart1"/>
    <dgm:cxn modelId="{C5E64D05-E192-4B1E-A1F9-6A79660EF52E}" type="presParOf" srcId="{B5A5E730-342A-4133-9556-B6F94D5E3D2C}" destId="{6C261987-C123-4242-B280-9E04FB79A3F2}" srcOrd="9" destOrd="0" presId="urn:microsoft.com/office/officeart/2005/8/layout/orgChart1"/>
    <dgm:cxn modelId="{A115B7AB-B114-41BE-BF26-D7E03CF56611}" type="presParOf" srcId="{6C261987-C123-4242-B280-9E04FB79A3F2}" destId="{DD8A8F7C-B5C1-40D5-988A-99612CC18721}" srcOrd="0" destOrd="0" presId="urn:microsoft.com/office/officeart/2005/8/layout/orgChart1"/>
    <dgm:cxn modelId="{CF96B35F-6132-4C1E-BEDE-323A603BCCAF}" type="presParOf" srcId="{DD8A8F7C-B5C1-40D5-988A-99612CC18721}" destId="{BA7AA01B-C57D-4767-95A2-23FA71D25D7C}" srcOrd="0" destOrd="0" presId="urn:microsoft.com/office/officeart/2005/8/layout/orgChart1"/>
    <dgm:cxn modelId="{F4F8E3DE-C466-4802-96A0-10594A7C55C8}" type="presParOf" srcId="{DD8A8F7C-B5C1-40D5-988A-99612CC18721}" destId="{656D9879-B8C2-4FBB-92A4-539D7BFC92EC}" srcOrd="1" destOrd="0" presId="urn:microsoft.com/office/officeart/2005/8/layout/orgChart1"/>
    <dgm:cxn modelId="{BE79C8D9-3FE6-4AFB-B996-AC59F7F79538}" type="presParOf" srcId="{6C261987-C123-4242-B280-9E04FB79A3F2}" destId="{02124C98-FA98-43CC-9913-66F4AC5F576C}" srcOrd="1" destOrd="0" presId="urn:microsoft.com/office/officeart/2005/8/layout/orgChart1"/>
    <dgm:cxn modelId="{1A28258E-0FFB-457D-BEC4-B1B2761FC780}" type="presParOf" srcId="{6C261987-C123-4242-B280-9E04FB79A3F2}" destId="{CCC96A74-41E5-4A25-A47D-85CF01C336D8}" srcOrd="2" destOrd="0" presId="urn:microsoft.com/office/officeart/2005/8/layout/orgChart1"/>
    <dgm:cxn modelId="{A14AF2C2-038B-4854-B786-B3BF6D38749E}" type="presParOf" srcId="{6E8D9023-4863-497E-BAF4-12F1A53AB1BC}" destId="{AF6DF373-81E1-4439-B0F0-81009BEF9418}"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2211EB-678A-4317-A2BD-1FFBEAC49A73}"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n-ZA"/>
        </a:p>
      </dgm:t>
    </dgm:pt>
    <dgm:pt modelId="{689FA1B6-67BB-4C2B-B8C4-EBA8D6E04C62}">
      <dgm:prSet phldrT="[Text]"/>
      <dgm:spPr/>
      <dgm:t>
        <a:bodyPr/>
        <a:lstStyle/>
        <a:p>
          <a:r>
            <a:rPr lang="en-ZA" dirty="0" smtClean="0"/>
            <a:t>Support Services Branch</a:t>
          </a:r>
          <a:endParaRPr lang="en-ZA" dirty="0"/>
        </a:p>
      </dgm:t>
    </dgm:pt>
    <dgm:pt modelId="{7B32AF19-FD53-4B13-9E07-01E468D39905}" type="parTrans" cxnId="{07310412-9744-479C-9D1C-701F5E22F562}">
      <dgm:prSet/>
      <dgm:spPr/>
      <dgm:t>
        <a:bodyPr/>
        <a:lstStyle/>
        <a:p>
          <a:endParaRPr lang="en-ZA"/>
        </a:p>
      </dgm:t>
    </dgm:pt>
    <dgm:pt modelId="{98484D76-5F4A-4255-A6F9-8A26DA05DC8D}" type="sibTrans" cxnId="{07310412-9744-479C-9D1C-701F5E22F562}">
      <dgm:prSet/>
      <dgm:spPr/>
      <dgm:t>
        <a:bodyPr/>
        <a:lstStyle/>
        <a:p>
          <a:endParaRPr lang="en-ZA"/>
        </a:p>
      </dgm:t>
    </dgm:pt>
    <dgm:pt modelId="{ACAC6632-B357-4FC9-B61B-52BA36CF4368}">
      <dgm:prSet phldrT="[Text]"/>
      <dgm:spPr/>
      <dgm:t>
        <a:bodyPr/>
        <a:lstStyle/>
        <a:p>
          <a:r>
            <a:rPr lang="en-ZA" dirty="0" smtClean="0"/>
            <a:t>Parliamentary Communication Services</a:t>
          </a:r>
          <a:endParaRPr lang="en-ZA" dirty="0"/>
        </a:p>
      </dgm:t>
    </dgm:pt>
    <dgm:pt modelId="{B03B2D72-D7A7-4843-B0DA-CDA5D27544F1}" type="parTrans" cxnId="{14E4B9CE-F03F-4122-8B24-6ADCFAEC21C2}">
      <dgm:prSet/>
      <dgm:spPr/>
      <dgm:t>
        <a:bodyPr/>
        <a:lstStyle/>
        <a:p>
          <a:endParaRPr lang="en-ZA"/>
        </a:p>
      </dgm:t>
    </dgm:pt>
    <dgm:pt modelId="{172CDDE8-FD0C-4073-9FA4-3DEF0514021D}" type="sibTrans" cxnId="{14E4B9CE-F03F-4122-8B24-6ADCFAEC21C2}">
      <dgm:prSet/>
      <dgm:spPr/>
      <dgm:t>
        <a:bodyPr/>
        <a:lstStyle/>
        <a:p>
          <a:endParaRPr lang="en-ZA"/>
        </a:p>
      </dgm:t>
    </dgm:pt>
    <dgm:pt modelId="{1B56FC28-0968-4C62-9051-CA73C4F3080A}">
      <dgm:prSet phldrT="[Text]"/>
      <dgm:spPr/>
      <dgm:t>
        <a:bodyPr/>
        <a:lstStyle/>
        <a:p>
          <a:r>
            <a:rPr lang="en-ZA" dirty="0" smtClean="0"/>
            <a:t>Human Resources</a:t>
          </a:r>
          <a:endParaRPr lang="en-ZA" dirty="0"/>
        </a:p>
      </dgm:t>
    </dgm:pt>
    <dgm:pt modelId="{5B06BA0D-BB7C-4D41-B913-5E2CB5B18BFF}" type="parTrans" cxnId="{35B9F046-3BFC-4B90-BC43-D43CD10053BE}">
      <dgm:prSet/>
      <dgm:spPr/>
      <dgm:t>
        <a:bodyPr/>
        <a:lstStyle/>
        <a:p>
          <a:endParaRPr lang="en-ZA"/>
        </a:p>
      </dgm:t>
    </dgm:pt>
    <dgm:pt modelId="{98BE5DE8-6C7A-4C8A-8CDA-986EE62C584F}" type="sibTrans" cxnId="{35B9F046-3BFC-4B90-BC43-D43CD10053BE}">
      <dgm:prSet/>
      <dgm:spPr/>
      <dgm:t>
        <a:bodyPr/>
        <a:lstStyle/>
        <a:p>
          <a:endParaRPr lang="en-ZA"/>
        </a:p>
      </dgm:t>
    </dgm:pt>
    <dgm:pt modelId="{C3BD05D4-8388-4D1D-8B17-AC95FE41719B}">
      <dgm:prSet phldrT="[Text]"/>
      <dgm:spPr/>
      <dgm:t>
        <a:bodyPr/>
        <a:lstStyle/>
        <a:p>
          <a:r>
            <a:rPr lang="en-ZA" dirty="0" smtClean="0"/>
            <a:t>Information Communication Technology</a:t>
          </a:r>
          <a:endParaRPr lang="en-ZA" dirty="0"/>
        </a:p>
      </dgm:t>
    </dgm:pt>
    <dgm:pt modelId="{72FA3188-4691-49CE-AAB3-5C7C38F71A29}" type="parTrans" cxnId="{A2B3AC04-F7A1-4FB8-9BD5-65DC9F994B22}">
      <dgm:prSet/>
      <dgm:spPr/>
      <dgm:t>
        <a:bodyPr/>
        <a:lstStyle/>
        <a:p>
          <a:endParaRPr lang="en-ZA"/>
        </a:p>
      </dgm:t>
    </dgm:pt>
    <dgm:pt modelId="{7673840C-C38C-456F-B504-1C7CFA73E5FB}" type="sibTrans" cxnId="{A2B3AC04-F7A1-4FB8-9BD5-65DC9F994B22}">
      <dgm:prSet/>
      <dgm:spPr/>
      <dgm:t>
        <a:bodyPr/>
        <a:lstStyle/>
        <a:p>
          <a:endParaRPr lang="en-ZA"/>
        </a:p>
      </dgm:t>
    </dgm:pt>
    <dgm:pt modelId="{E2998B8D-F4EF-4550-B366-552982A64303}">
      <dgm:prSet phldrT="[Text]"/>
      <dgm:spPr/>
      <dgm:t>
        <a:bodyPr/>
        <a:lstStyle/>
        <a:p>
          <a:r>
            <a:rPr lang="en-ZA" dirty="0" smtClean="0"/>
            <a:t>Institutional Support Services</a:t>
          </a:r>
          <a:endParaRPr lang="en-ZA" dirty="0"/>
        </a:p>
      </dgm:t>
    </dgm:pt>
    <dgm:pt modelId="{D704AFC2-29AA-4530-AFC6-3614F695C909}" type="parTrans" cxnId="{00D09377-CC7D-4B6B-83E5-EA687CF1C5D7}">
      <dgm:prSet/>
      <dgm:spPr/>
      <dgm:t>
        <a:bodyPr/>
        <a:lstStyle/>
        <a:p>
          <a:endParaRPr lang="en-ZA"/>
        </a:p>
      </dgm:t>
    </dgm:pt>
    <dgm:pt modelId="{00CD21F3-2F69-4EE9-9144-1DDE3B40C8D4}" type="sibTrans" cxnId="{00D09377-CC7D-4B6B-83E5-EA687CF1C5D7}">
      <dgm:prSet/>
      <dgm:spPr/>
      <dgm:t>
        <a:bodyPr/>
        <a:lstStyle/>
        <a:p>
          <a:endParaRPr lang="en-ZA"/>
        </a:p>
      </dgm:t>
    </dgm:pt>
    <dgm:pt modelId="{32115485-3635-4CE2-B60D-EA9DD691959F}">
      <dgm:prSet phldrT="[Text]"/>
      <dgm:spPr/>
      <dgm:t>
        <a:bodyPr/>
        <a:lstStyle/>
        <a:p>
          <a:r>
            <a:rPr lang="en-ZA" dirty="0" smtClean="0"/>
            <a:t>Member Support Services</a:t>
          </a:r>
          <a:endParaRPr lang="en-ZA" dirty="0"/>
        </a:p>
      </dgm:t>
    </dgm:pt>
    <dgm:pt modelId="{BE0844F1-2E83-411B-BFAD-7E81A809F326}" type="parTrans" cxnId="{6C8E88D6-50F9-4665-BE39-536ADFAD9710}">
      <dgm:prSet/>
      <dgm:spPr/>
      <dgm:t>
        <a:bodyPr/>
        <a:lstStyle/>
        <a:p>
          <a:endParaRPr lang="en-ZA"/>
        </a:p>
      </dgm:t>
    </dgm:pt>
    <dgm:pt modelId="{EC064836-9E07-492E-8E80-A1FA931E7E3B}" type="sibTrans" cxnId="{6C8E88D6-50F9-4665-BE39-536ADFAD9710}">
      <dgm:prSet/>
      <dgm:spPr/>
      <dgm:t>
        <a:bodyPr/>
        <a:lstStyle/>
        <a:p>
          <a:endParaRPr lang="en-ZA"/>
        </a:p>
      </dgm:t>
    </dgm:pt>
    <dgm:pt modelId="{2152D4D0-4FCE-4BFA-8C9F-E4E01A92985B}" type="pres">
      <dgm:prSet presAssocID="{B12211EB-678A-4317-A2BD-1FFBEAC49A73}" presName="hierChild1" presStyleCnt="0">
        <dgm:presLayoutVars>
          <dgm:orgChart val="1"/>
          <dgm:chPref val="1"/>
          <dgm:dir/>
          <dgm:animOne val="branch"/>
          <dgm:animLvl val="lvl"/>
          <dgm:resizeHandles/>
        </dgm:presLayoutVars>
      </dgm:prSet>
      <dgm:spPr/>
      <dgm:t>
        <a:bodyPr/>
        <a:lstStyle/>
        <a:p>
          <a:endParaRPr lang="en-ZA"/>
        </a:p>
      </dgm:t>
    </dgm:pt>
    <dgm:pt modelId="{6E8D9023-4863-497E-BAF4-12F1A53AB1BC}" type="pres">
      <dgm:prSet presAssocID="{689FA1B6-67BB-4C2B-B8C4-EBA8D6E04C62}" presName="hierRoot1" presStyleCnt="0">
        <dgm:presLayoutVars>
          <dgm:hierBranch val="init"/>
        </dgm:presLayoutVars>
      </dgm:prSet>
      <dgm:spPr/>
      <dgm:t>
        <a:bodyPr/>
        <a:lstStyle/>
        <a:p>
          <a:endParaRPr lang="en-ZA"/>
        </a:p>
      </dgm:t>
    </dgm:pt>
    <dgm:pt modelId="{7C5D15D7-414F-4342-A138-E220D397A363}" type="pres">
      <dgm:prSet presAssocID="{689FA1B6-67BB-4C2B-B8C4-EBA8D6E04C62}" presName="rootComposite1" presStyleCnt="0"/>
      <dgm:spPr/>
      <dgm:t>
        <a:bodyPr/>
        <a:lstStyle/>
        <a:p>
          <a:endParaRPr lang="en-ZA"/>
        </a:p>
      </dgm:t>
    </dgm:pt>
    <dgm:pt modelId="{BD268229-EDE6-4EF7-B771-CEBD4D94F754}" type="pres">
      <dgm:prSet presAssocID="{689FA1B6-67BB-4C2B-B8C4-EBA8D6E04C62}" presName="rootText1" presStyleLbl="node0" presStyleIdx="0" presStyleCnt="1" custScaleX="175230">
        <dgm:presLayoutVars>
          <dgm:chPref val="3"/>
        </dgm:presLayoutVars>
      </dgm:prSet>
      <dgm:spPr/>
      <dgm:t>
        <a:bodyPr/>
        <a:lstStyle/>
        <a:p>
          <a:endParaRPr lang="en-ZA"/>
        </a:p>
      </dgm:t>
    </dgm:pt>
    <dgm:pt modelId="{A8375E66-79DF-472A-BE33-CE9544D96430}" type="pres">
      <dgm:prSet presAssocID="{689FA1B6-67BB-4C2B-B8C4-EBA8D6E04C62}" presName="rootConnector1" presStyleLbl="node1" presStyleIdx="0" presStyleCnt="0"/>
      <dgm:spPr/>
      <dgm:t>
        <a:bodyPr/>
        <a:lstStyle/>
        <a:p>
          <a:endParaRPr lang="en-ZA"/>
        </a:p>
      </dgm:t>
    </dgm:pt>
    <dgm:pt modelId="{B5A5E730-342A-4133-9556-B6F94D5E3D2C}" type="pres">
      <dgm:prSet presAssocID="{689FA1B6-67BB-4C2B-B8C4-EBA8D6E04C62}" presName="hierChild2" presStyleCnt="0"/>
      <dgm:spPr/>
      <dgm:t>
        <a:bodyPr/>
        <a:lstStyle/>
        <a:p>
          <a:endParaRPr lang="en-ZA"/>
        </a:p>
      </dgm:t>
    </dgm:pt>
    <dgm:pt modelId="{BC7609E2-4F3E-46D2-A70F-3DC48F983BC2}" type="pres">
      <dgm:prSet presAssocID="{B03B2D72-D7A7-4843-B0DA-CDA5D27544F1}" presName="Name37" presStyleLbl="parChTrans1D2" presStyleIdx="0" presStyleCnt="5"/>
      <dgm:spPr/>
      <dgm:t>
        <a:bodyPr/>
        <a:lstStyle/>
        <a:p>
          <a:endParaRPr lang="en-ZA"/>
        </a:p>
      </dgm:t>
    </dgm:pt>
    <dgm:pt modelId="{1DFBE0E1-6FAF-4A20-BA5F-6907D6B1971B}" type="pres">
      <dgm:prSet presAssocID="{ACAC6632-B357-4FC9-B61B-52BA36CF4368}" presName="hierRoot2" presStyleCnt="0">
        <dgm:presLayoutVars>
          <dgm:hierBranch val="init"/>
        </dgm:presLayoutVars>
      </dgm:prSet>
      <dgm:spPr/>
      <dgm:t>
        <a:bodyPr/>
        <a:lstStyle/>
        <a:p>
          <a:endParaRPr lang="en-ZA"/>
        </a:p>
      </dgm:t>
    </dgm:pt>
    <dgm:pt modelId="{52D6FC23-3FAA-44C9-B866-17211E788362}" type="pres">
      <dgm:prSet presAssocID="{ACAC6632-B357-4FC9-B61B-52BA36CF4368}" presName="rootComposite" presStyleCnt="0"/>
      <dgm:spPr/>
      <dgm:t>
        <a:bodyPr/>
        <a:lstStyle/>
        <a:p>
          <a:endParaRPr lang="en-ZA"/>
        </a:p>
      </dgm:t>
    </dgm:pt>
    <dgm:pt modelId="{C4506159-8296-4BE5-BF12-C0E311CDA076}" type="pres">
      <dgm:prSet presAssocID="{ACAC6632-B357-4FC9-B61B-52BA36CF4368}" presName="rootText" presStyleLbl="node2" presStyleIdx="0" presStyleCnt="5">
        <dgm:presLayoutVars>
          <dgm:chPref val="3"/>
        </dgm:presLayoutVars>
      </dgm:prSet>
      <dgm:spPr/>
      <dgm:t>
        <a:bodyPr/>
        <a:lstStyle/>
        <a:p>
          <a:endParaRPr lang="en-ZA"/>
        </a:p>
      </dgm:t>
    </dgm:pt>
    <dgm:pt modelId="{FF909E4B-1593-4815-A908-6E5000B28B4A}" type="pres">
      <dgm:prSet presAssocID="{ACAC6632-B357-4FC9-B61B-52BA36CF4368}" presName="rootConnector" presStyleLbl="node2" presStyleIdx="0" presStyleCnt="5"/>
      <dgm:spPr/>
      <dgm:t>
        <a:bodyPr/>
        <a:lstStyle/>
        <a:p>
          <a:endParaRPr lang="en-ZA"/>
        </a:p>
      </dgm:t>
    </dgm:pt>
    <dgm:pt modelId="{3A6A5DDE-2416-4B05-99B6-4C4DA59B289C}" type="pres">
      <dgm:prSet presAssocID="{ACAC6632-B357-4FC9-B61B-52BA36CF4368}" presName="hierChild4" presStyleCnt="0"/>
      <dgm:spPr/>
      <dgm:t>
        <a:bodyPr/>
        <a:lstStyle/>
        <a:p>
          <a:endParaRPr lang="en-ZA"/>
        </a:p>
      </dgm:t>
    </dgm:pt>
    <dgm:pt modelId="{BF9A0F4A-FEA8-4A34-9777-26684A87005D}" type="pres">
      <dgm:prSet presAssocID="{ACAC6632-B357-4FC9-B61B-52BA36CF4368}" presName="hierChild5" presStyleCnt="0"/>
      <dgm:spPr/>
      <dgm:t>
        <a:bodyPr/>
        <a:lstStyle/>
        <a:p>
          <a:endParaRPr lang="en-ZA"/>
        </a:p>
      </dgm:t>
    </dgm:pt>
    <dgm:pt modelId="{0A75CFFE-ADCE-4CC6-8886-82F11598A27D}" type="pres">
      <dgm:prSet presAssocID="{5B06BA0D-BB7C-4D41-B913-5E2CB5B18BFF}" presName="Name37" presStyleLbl="parChTrans1D2" presStyleIdx="1" presStyleCnt="5"/>
      <dgm:spPr/>
      <dgm:t>
        <a:bodyPr/>
        <a:lstStyle/>
        <a:p>
          <a:endParaRPr lang="en-ZA"/>
        </a:p>
      </dgm:t>
    </dgm:pt>
    <dgm:pt modelId="{31E6A118-8744-4293-8F02-1E50489108B7}" type="pres">
      <dgm:prSet presAssocID="{1B56FC28-0968-4C62-9051-CA73C4F3080A}" presName="hierRoot2" presStyleCnt="0">
        <dgm:presLayoutVars>
          <dgm:hierBranch val="init"/>
        </dgm:presLayoutVars>
      </dgm:prSet>
      <dgm:spPr/>
      <dgm:t>
        <a:bodyPr/>
        <a:lstStyle/>
        <a:p>
          <a:endParaRPr lang="en-ZA"/>
        </a:p>
      </dgm:t>
    </dgm:pt>
    <dgm:pt modelId="{7E1433F9-6496-4F8D-BBD7-5B5CAE5D03BF}" type="pres">
      <dgm:prSet presAssocID="{1B56FC28-0968-4C62-9051-CA73C4F3080A}" presName="rootComposite" presStyleCnt="0"/>
      <dgm:spPr/>
      <dgm:t>
        <a:bodyPr/>
        <a:lstStyle/>
        <a:p>
          <a:endParaRPr lang="en-ZA"/>
        </a:p>
      </dgm:t>
    </dgm:pt>
    <dgm:pt modelId="{989F4D89-BF69-4A18-9704-FD645A31ACA0}" type="pres">
      <dgm:prSet presAssocID="{1B56FC28-0968-4C62-9051-CA73C4F3080A}" presName="rootText" presStyleLbl="node2" presStyleIdx="1" presStyleCnt="5">
        <dgm:presLayoutVars>
          <dgm:chPref val="3"/>
        </dgm:presLayoutVars>
      </dgm:prSet>
      <dgm:spPr/>
      <dgm:t>
        <a:bodyPr/>
        <a:lstStyle/>
        <a:p>
          <a:endParaRPr lang="en-ZA"/>
        </a:p>
      </dgm:t>
    </dgm:pt>
    <dgm:pt modelId="{932C5CA3-FA6C-423F-B635-0C2DCD205DEA}" type="pres">
      <dgm:prSet presAssocID="{1B56FC28-0968-4C62-9051-CA73C4F3080A}" presName="rootConnector" presStyleLbl="node2" presStyleIdx="1" presStyleCnt="5"/>
      <dgm:spPr/>
      <dgm:t>
        <a:bodyPr/>
        <a:lstStyle/>
        <a:p>
          <a:endParaRPr lang="en-ZA"/>
        </a:p>
      </dgm:t>
    </dgm:pt>
    <dgm:pt modelId="{E71B4AA5-E743-4875-B2BB-FC8262BA7D34}" type="pres">
      <dgm:prSet presAssocID="{1B56FC28-0968-4C62-9051-CA73C4F3080A}" presName="hierChild4" presStyleCnt="0"/>
      <dgm:spPr/>
      <dgm:t>
        <a:bodyPr/>
        <a:lstStyle/>
        <a:p>
          <a:endParaRPr lang="en-ZA"/>
        </a:p>
      </dgm:t>
    </dgm:pt>
    <dgm:pt modelId="{E77B45AB-C3A3-4C7B-B137-C32D7A0B4E70}" type="pres">
      <dgm:prSet presAssocID="{1B56FC28-0968-4C62-9051-CA73C4F3080A}" presName="hierChild5" presStyleCnt="0"/>
      <dgm:spPr/>
      <dgm:t>
        <a:bodyPr/>
        <a:lstStyle/>
        <a:p>
          <a:endParaRPr lang="en-ZA"/>
        </a:p>
      </dgm:t>
    </dgm:pt>
    <dgm:pt modelId="{35CA782B-C94B-41B0-9335-E2C1A735EAF1}" type="pres">
      <dgm:prSet presAssocID="{72FA3188-4691-49CE-AAB3-5C7C38F71A29}" presName="Name37" presStyleLbl="parChTrans1D2" presStyleIdx="2" presStyleCnt="5"/>
      <dgm:spPr/>
      <dgm:t>
        <a:bodyPr/>
        <a:lstStyle/>
        <a:p>
          <a:endParaRPr lang="en-ZA"/>
        </a:p>
      </dgm:t>
    </dgm:pt>
    <dgm:pt modelId="{8BD4B460-526E-480E-AE87-80F37ADD6DA3}" type="pres">
      <dgm:prSet presAssocID="{C3BD05D4-8388-4D1D-8B17-AC95FE41719B}" presName="hierRoot2" presStyleCnt="0">
        <dgm:presLayoutVars>
          <dgm:hierBranch val="init"/>
        </dgm:presLayoutVars>
      </dgm:prSet>
      <dgm:spPr/>
      <dgm:t>
        <a:bodyPr/>
        <a:lstStyle/>
        <a:p>
          <a:endParaRPr lang="en-ZA"/>
        </a:p>
      </dgm:t>
    </dgm:pt>
    <dgm:pt modelId="{835F0E97-D8CA-4067-BEB5-DEF5F86B2FBB}" type="pres">
      <dgm:prSet presAssocID="{C3BD05D4-8388-4D1D-8B17-AC95FE41719B}" presName="rootComposite" presStyleCnt="0"/>
      <dgm:spPr/>
      <dgm:t>
        <a:bodyPr/>
        <a:lstStyle/>
        <a:p>
          <a:endParaRPr lang="en-ZA"/>
        </a:p>
      </dgm:t>
    </dgm:pt>
    <dgm:pt modelId="{E4464A30-5452-4190-AC97-B4C0FF255D72}" type="pres">
      <dgm:prSet presAssocID="{C3BD05D4-8388-4D1D-8B17-AC95FE41719B}" presName="rootText" presStyleLbl="node2" presStyleIdx="2" presStyleCnt="5">
        <dgm:presLayoutVars>
          <dgm:chPref val="3"/>
        </dgm:presLayoutVars>
      </dgm:prSet>
      <dgm:spPr/>
      <dgm:t>
        <a:bodyPr/>
        <a:lstStyle/>
        <a:p>
          <a:endParaRPr lang="en-ZA"/>
        </a:p>
      </dgm:t>
    </dgm:pt>
    <dgm:pt modelId="{CE83DB9A-54BB-4893-9B31-968566282142}" type="pres">
      <dgm:prSet presAssocID="{C3BD05D4-8388-4D1D-8B17-AC95FE41719B}" presName="rootConnector" presStyleLbl="node2" presStyleIdx="2" presStyleCnt="5"/>
      <dgm:spPr/>
      <dgm:t>
        <a:bodyPr/>
        <a:lstStyle/>
        <a:p>
          <a:endParaRPr lang="en-ZA"/>
        </a:p>
      </dgm:t>
    </dgm:pt>
    <dgm:pt modelId="{8FA94DE3-53FF-4CC2-A661-5F0F50EE4FB4}" type="pres">
      <dgm:prSet presAssocID="{C3BD05D4-8388-4D1D-8B17-AC95FE41719B}" presName="hierChild4" presStyleCnt="0"/>
      <dgm:spPr/>
      <dgm:t>
        <a:bodyPr/>
        <a:lstStyle/>
        <a:p>
          <a:endParaRPr lang="en-ZA"/>
        </a:p>
      </dgm:t>
    </dgm:pt>
    <dgm:pt modelId="{BDC7189F-E0B4-4269-9D9E-9B7E13CFA135}" type="pres">
      <dgm:prSet presAssocID="{C3BD05D4-8388-4D1D-8B17-AC95FE41719B}" presName="hierChild5" presStyleCnt="0"/>
      <dgm:spPr/>
      <dgm:t>
        <a:bodyPr/>
        <a:lstStyle/>
        <a:p>
          <a:endParaRPr lang="en-ZA"/>
        </a:p>
      </dgm:t>
    </dgm:pt>
    <dgm:pt modelId="{675EAB73-5F16-4824-BEA6-BA093EBAC760}" type="pres">
      <dgm:prSet presAssocID="{BE0844F1-2E83-411B-BFAD-7E81A809F326}" presName="Name37" presStyleLbl="parChTrans1D2" presStyleIdx="3" presStyleCnt="5"/>
      <dgm:spPr/>
      <dgm:t>
        <a:bodyPr/>
        <a:lstStyle/>
        <a:p>
          <a:endParaRPr lang="en-ZA"/>
        </a:p>
      </dgm:t>
    </dgm:pt>
    <dgm:pt modelId="{9967AD7E-BB04-4840-9F94-FD78FFA0C7E2}" type="pres">
      <dgm:prSet presAssocID="{32115485-3635-4CE2-B60D-EA9DD691959F}" presName="hierRoot2" presStyleCnt="0">
        <dgm:presLayoutVars>
          <dgm:hierBranch val="init"/>
        </dgm:presLayoutVars>
      </dgm:prSet>
      <dgm:spPr/>
      <dgm:t>
        <a:bodyPr/>
        <a:lstStyle/>
        <a:p>
          <a:endParaRPr lang="en-ZA"/>
        </a:p>
      </dgm:t>
    </dgm:pt>
    <dgm:pt modelId="{86F41D92-3ABF-4861-9446-CE7A13D92EAB}" type="pres">
      <dgm:prSet presAssocID="{32115485-3635-4CE2-B60D-EA9DD691959F}" presName="rootComposite" presStyleCnt="0"/>
      <dgm:spPr/>
      <dgm:t>
        <a:bodyPr/>
        <a:lstStyle/>
        <a:p>
          <a:endParaRPr lang="en-ZA"/>
        </a:p>
      </dgm:t>
    </dgm:pt>
    <dgm:pt modelId="{A8D9349A-1467-4B9C-A0A5-46014C806BB7}" type="pres">
      <dgm:prSet presAssocID="{32115485-3635-4CE2-B60D-EA9DD691959F}" presName="rootText" presStyleLbl="node2" presStyleIdx="3" presStyleCnt="5">
        <dgm:presLayoutVars>
          <dgm:chPref val="3"/>
        </dgm:presLayoutVars>
      </dgm:prSet>
      <dgm:spPr/>
      <dgm:t>
        <a:bodyPr/>
        <a:lstStyle/>
        <a:p>
          <a:endParaRPr lang="en-ZA"/>
        </a:p>
      </dgm:t>
    </dgm:pt>
    <dgm:pt modelId="{6AE61338-E99E-4D19-B37C-3D1542ACB372}" type="pres">
      <dgm:prSet presAssocID="{32115485-3635-4CE2-B60D-EA9DD691959F}" presName="rootConnector" presStyleLbl="node2" presStyleIdx="3" presStyleCnt="5"/>
      <dgm:spPr/>
      <dgm:t>
        <a:bodyPr/>
        <a:lstStyle/>
        <a:p>
          <a:endParaRPr lang="en-ZA"/>
        </a:p>
      </dgm:t>
    </dgm:pt>
    <dgm:pt modelId="{39EACC6F-B0BF-4D01-A065-BBBAD3B872A3}" type="pres">
      <dgm:prSet presAssocID="{32115485-3635-4CE2-B60D-EA9DD691959F}" presName="hierChild4" presStyleCnt="0"/>
      <dgm:spPr/>
      <dgm:t>
        <a:bodyPr/>
        <a:lstStyle/>
        <a:p>
          <a:endParaRPr lang="en-ZA"/>
        </a:p>
      </dgm:t>
    </dgm:pt>
    <dgm:pt modelId="{39EF8E43-E9B1-4E99-BE4A-DCAD631D1773}" type="pres">
      <dgm:prSet presAssocID="{32115485-3635-4CE2-B60D-EA9DD691959F}" presName="hierChild5" presStyleCnt="0"/>
      <dgm:spPr/>
      <dgm:t>
        <a:bodyPr/>
        <a:lstStyle/>
        <a:p>
          <a:endParaRPr lang="en-ZA"/>
        </a:p>
      </dgm:t>
    </dgm:pt>
    <dgm:pt modelId="{A1AF1749-1C9F-4AD1-AA05-D02543636F1B}" type="pres">
      <dgm:prSet presAssocID="{D704AFC2-29AA-4530-AFC6-3614F695C909}" presName="Name37" presStyleLbl="parChTrans1D2" presStyleIdx="4" presStyleCnt="5"/>
      <dgm:spPr/>
      <dgm:t>
        <a:bodyPr/>
        <a:lstStyle/>
        <a:p>
          <a:endParaRPr lang="en-ZA"/>
        </a:p>
      </dgm:t>
    </dgm:pt>
    <dgm:pt modelId="{6C261987-C123-4242-B280-9E04FB79A3F2}" type="pres">
      <dgm:prSet presAssocID="{E2998B8D-F4EF-4550-B366-552982A64303}" presName="hierRoot2" presStyleCnt="0">
        <dgm:presLayoutVars>
          <dgm:hierBranch val="init"/>
        </dgm:presLayoutVars>
      </dgm:prSet>
      <dgm:spPr/>
      <dgm:t>
        <a:bodyPr/>
        <a:lstStyle/>
        <a:p>
          <a:endParaRPr lang="en-ZA"/>
        </a:p>
      </dgm:t>
    </dgm:pt>
    <dgm:pt modelId="{DD8A8F7C-B5C1-40D5-988A-99612CC18721}" type="pres">
      <dgm:prSet presAssocID="{E2998B8D-F4EF-4550-B366-552982A64303}" presName="rootComposite" presStyleCnt="0"/>
      <dgm:spPr/>
      <dgm:t>
        <a:bodyPr/>
        <a:lstStyle/>
        <a:p>
          <a:endParaRPr lang="en-ZA"/>
        </a:p>
      </dgm:t>
    </dgm:pt>
    <dgm:pt modelId="{BA7AA01B-C57D-4767-95A2-23FA71D25D7C}" type="pres">
      <dgm:prSet presAssocID="{E2998B8D-F4EF-4550-B366-552982A64303}" presName="rootText" presStyleLbl="node2" presStyleIdx="4" presStyleCnt="5">
        <dgm:presLayoutVars>
          <dgm:chPref val="3"/>
        </dgm:presLayoutVars>
      </dgm:prSet>
      <dgm:spPr/>
      <dgm:t>
        <a:bodyPr/>
        <a:lstStyle/>
        <a:p>
          <a:endParaRPr lang="en-ZA"/>
        </a:p>
      </dgm:t>
    </dgm:pt>
    <dgm:pt modelId="{656D9879-B8C2-4FBB-92A4-539D7BFC92EC}" type="pres">
      <dgm:prSet presAssocID="{E2998B8D-F4EF-4550-B366-552982A64303}" presName="rootConnector" presStyleLbl="node2" presStyleIdx="4" presStyleCnt="5"/>
      <dgm:spPr/>
      <dgm:t>
        <a:bodyPr/>
        <a:lstStyle/>
        <a:p>
          <a:endParaRPr lang="en-ZA"/>
        </a:p>
      </dgm:t>
    </dgm:pt>
    <dgm:pt modelId="{02124C98-FA98-43CC-9913-66F4AC5F576C}" type="pres">
      <dgm:prSet presAssocID="{E2998B8D-F4EF-4550-B366-552982A64303}" presName="hierChild4" presStyleCnt="0"/>
      <dgm:spPr/>
      <dgm:t>
        <a:bodyPr/>
        <a:lstStyle/>
        <a:p>
          <a:endParaRPr lang="en-ZA"/>
        </a:p>
      </dgm:t>
    </dgm:pt>
    <dgm:pt modelId="{CCC96A74-41E5-4A25-A47D-85CF01C336D8}" type="pres">
      <dgm:prSet presAssocID="{E2998B8D-F4EF-4550-B366-552982A64303}" presName="hierChild5" presStyleCnt="0"/>
      <dgm:spPr/>
      <dgm:t>
        <a:bodyPr/>
        <a:lstStyle/>
        <a:p>
          <a:endParaRPr lang="en-ZA"/>
        </a:p>
      </dgm:t>
    </dgm:pt>
    <dgm:pt modelId="{AF6DF373-81E1-4439-B0F0-81009BEF9418}" type="pres">
      <dgm:prSet presAssocID="{689FA1B6-67BB-4C2B-B8C4-EBA8D6E04C62}" presName="hierChild3" presStyleCnt="0"/>
      <dgm:spPr/>
      <dgm:t>
        <a:bodyPr/>
        <a:lstStyle/>
        <a:p>
          <a:endParaRPr lang="en-ZA"/>
        </a:p>
      </dgm:t>
    </dgm:pt>
  </dgm:ptLst>
  <dgm:cxnLst>
    <dgm:cxn modelId="{4E58D929-B07D-48E5-BC9F-8F77903F7626}" type="presOf" srcId="{689FA1B6-67BB-4C2B-B8C4-EBA8D6E04C62}" destId="{A8375E66-79DF-472A-BE33-CE9544D96430}" srcOrd="1" destOrd="0" presId="urn:microsoft.com/office/officeart/2005/8/layout/orgChart1"/>
    <dgm:cxn modelId="{ADB75E92-1C77-45F1-A57E-B943464CBCDB}" type="presOf" srcId="{ACAC6632-B357-4FC9-B61B-52BA36CF4368}" destId="{C4506159-8296-4BE5-BF12-C0E311CDA076}" srcOrd="0" destOrd="0" presId="urn:microsoft.com/office/officeart/2005/8/layout/orgChart1"/>
    <dgm:cxn modelId="{0FB780DA-1196-465B-B805-F658C6076C39}" type="presOf" srcId="{B03B2D72-D7A7-4843-B0DA-CDA5D27544F1}" destId="{BC7609E2-4F3E-46D2-A70F-3DC48F983BC2}" srcOrd="0" destOrd="0" presId="urn:microsoft.com/office/officeart/2005/8/layout/orgChart1"/>
    <dgm:cxn modelId="{6C8E88D6-50F9-4665-BE39-536ADFAD9710}" srcId="{689FA1B6-67BB-4C2B-B8C4-EBA8D6E04C62}" destId="{32115485-3635-4CE2-B60D-EA9DD691959F}" srcOrd="3" destOrd="0" parTransId="{BE0844F1-2E83-411B-BFAD-7E81A809F326}" sibTransId="{EC064836-9E07-492E-8E80-A1FA931E7E3B}"/>
    <dgm:cxn modelId="{8C7BCB11-9934-40A2-9323-B7F853FC0C31}" type="presOf" srcId="{BE0844F1-2E83-411B-BFAD-7E81A809F326}" destId="{675EAB73-5F16-4824-BEA6-BA093EBAC760}" srcOrd="0" destOrd="0" presId="urn:microsoft.com/office/officeart/2005/8/layout/orgChart1"/>
    <dgm:cxn modelId="{00D09377-CC7D-4B6B-83E5-EA687CF1C5D7}" srcId="{689FA1B6-67BB-4C2B-B8C4-EBA8D6E04C62}" destId="{E2998B8D-F4EF-4550-B366-552982A64303}" srcOrd="4" destOrd="0" parTransId="{D704AFC2-29AA-4530-AFC6-3614F695C909}" sibTransId="{00CD21F3-2F69-4EE9-9144-1DDE3B40C8D4}"/>
    <dgm:cxn modelId="{15EC079E-D24E-4B63-B1B1-4E7CAB10EBC5}" type="presOf" srcId="{72FA3188-4691-49CE-AAB3-5C7C38F71A29}" destId="{35CA782B-C94B-41B0-9335-E2C1A735EAF1}" srcOrd="0" destOrd="0" presId="urn:microsoft.com/office/officeart/2005/8/layout/orgChart1"/>
    <dgm:cxn modelId="{14E4B9CE-F03F-4122-8B24-6ADCFAEC21C2}" srcId="{689FA1B6-67BB-4C2B-B8C4-EBA8D6E04C62}" destId="{ACAC6632-B357-4FC9-B61B-52BA36CF4368}" srcOrd="0" destOrd="0" parTransId="{B03B2D72-D7A7-4843-B0DA-CDA5D27544F1}" sibTransId="{172CDDE8-FD0C-4073-9FA4-3DEF0514021D}"/>
    <dgm:cxn modelId="{03C293F8-35F1-4CF3-8E58-FEC7D0B72641}" type="presOf" srcId="{ACAC6632-B357-4FC9-B61B-52BA36CF4368}" destId="{FF909E4B-1593-4815-A908-6E5000B28B4A}" srcOrd="1" destOrd="0" presId="urn:microsoft.com/office/officeart/2005/8/layout/orgChart1"/>
    <dgm:cxn modelId="{30989C94-6EFB-40F7-AB53-0196610303E0}" type="presOf" srcId="{C3BD05D4-8388-4D1D-8B17-AC95FE41719B}" destId="{E4464A30-5452-4190-AC97-B4C0FF255D72}" srcOrd="0" destOrd="0" presId="urn:microsoft.com/office/officeart/2005/8/layout/orgChart1"/>
    <dgm:cxn modelId="{0A2FEBEA-A2FA-4AEA-A126-E15580281006}" type="presOf" srcId="{C3BD05D4-8388-4D1D-8B17-AC95FE41719B}" destId="{CE83DB9A-54BB-4893-9B31-968566282142}" srcOrd="1" destOrd="0" presId="urn:microsoft.com/office/officeart/2005/8/layout/orgChart1"/>
    <dgm:cxn modelId="{B6B426F3-8282-46C2-83AA-20E7DA73C2C2}" type="presOf" srcId="{1B56FC28-0968-4C62-9051-CA73C4F3080A}" destId="{989F4D89-BF69-4A18-9704-FD645A31ACA0}" srcOrd="0" destOrd="0" presId="urn:microsoft.com/office/officeart/2005/8/layout/orgChart1"/>
    <dgm:cxn modelId="{B02CE930-AD9E-499E-8E54-7CD5B4F26CAA}" type="presOf" srcId="{D704AFC2-29AA-4530-AFC6-3614F695C909}" destId="{A1AF1749-1C9F-4AD1-AA05-D02543636F1B}" srcOrd="0" destOrd="0" presId="urn:microsoft.com/office/officeart/2005/8/layout/orgChart1"/>
    <dgm:cxn modelId="{DE1837EE-67F6-4AD4-ACCE-1E3C2756A1CF}" type="presOf" srcId="{1B56FC28-0968-4C62-9051-CA73C4F3080A}" destId="{932C5CA3-FA6C-423F-B635-0C2DCD205DEA}" srcOrd="1" destOrd="0" presId="urn:microsoft.com/office/officeart/2005/8/layout/orgChart1"/>
    <dgm:cxn modelId="{9EF9F318-4C94-4ACE-91D6-334680CDF5F4}" type="presOf" srcId="{E2998B8D-F4EF-4550-B366-552982A64303}" destId="{BA7AA01B-C57D-4767-95A2-23FA71D25D7C}" srcOrd="0" destOrd="0" presId="urn:microsoft.com/office/officeart/2005/8/layout/orgChart1"/>
    <dgm:cxn modelId="{35B9F046-3BFC-4B90-BC43-D43CD10053BE}" srcId="{689FA1B6-67BB-4C2B-B8C4-EBA8D6E04C62}" destId="{1B56FC28-0968-4C62-9051-CA73C4F3080A}" srcOrd="1" destOrd="0" parTransId="{5B06BA0D-BB7C-4D41-B913-5E2CB5B18BFF}" sibTransId="{98BE5DE8-6C7A-4C8A-8CDA-986EE62C584F}"/>
    <dgm:cxn modelId="{A2B3AC04-F7A1-4FB8-9BD5-65DC9F994B22}" srcId="{689FA1B6-67BB-4C2B-B8C4-EBA8D6E04C62}" destId="{C3BD05D4-8388-4D1D-8B17-AC95FE41719B}" srcOrd="2" destOrd="0" parTransId="{72FA3188-4691-49CE-AAB3-5C7C38F71A29}" sibTransId="{7673840C-C38C-456F-B504-1C7CFA73E5FB}"/>
    <dgm:cxn modelId="{54DC5808-BA01-4193-BCB2-8B343E7D7040}" type="presOf" srcId="{32115485-3635-4CE2-B60D-EA9DD691959F}" destId="{6AE61338-E99E-4D19-B37C-3D1542ACB372}" srcOrd="1" destOrd="0" presId="urn:microsoft.com/office/officeart/2005/8/layout/orgChart1"/>
    <dgm:cxn modelId="{521C178F-2A73-47FF-8DFF-39E633BD12DD}" type="presOf" srcId="{689FA1B6-67BB-4C2B-B8C4-EBA8D6E04C62}" destId="{BD268229-EDE6-4EF7-B771-CEBD4D94F754}" srcOrd="0" destOrd="0" presId="urn:microsoft.com/office/officeart/2005/8/layout/orgChart1"/>
    <dgm:cxn modelId="{07310412-9744-479C-9D1C-701F5E22F562}" srcId="{B12211EB-678A-4317-A2BD-1FFBEAC49A73}" destId="{689FA1B6-67BB-4C2B-B8C4-EBA8D6E04C62}" srcOrd="0" destOrd="0" parTransId="{7B32AF19-FD53-4B13-9E07-01E468D39905}" sibTransId="{98484D76-5F4A-4255-A6F9-8A26DA05DC8D}"/>
    <dgm:cxn modelId="{F3A78E82-03BB-44AB-BD4C-6DF4DFB17AFF}" type="presOf" srcId="{5B06BA0D-BB7C-4D41-B913-5E2CB5B18BFF}" destId="{0A75CFFE-ADCE-4CC6-8886-82F11598A27D}" srcOrd="0" destOrd="0" presId="urn:microsoft.com/office/officeart/2005/8/layout/orgChart1"/>
    <dgm:cxn modelId="{A1271246-AE30-4B0E-8BE9-E56A609CE9A7}" type="presOf" srcId="{E2998B8D-F4EF-4550-B366-552982A64303}" destId="{656D9879-B8C2-4FBB-92A4-539D7BFC92EC}" srcOrd="1" destOrd="0" presId="urn:microsoft.com/office/officeart/2005/8/layout/orgChart1"/>
    <dgm:cxn modelId="{C74BC5F3-A373-4D4B-BCB8-8D128007A720}" type="presOf" srcId="{B12211EB-678A-4317-A2BD-1FFBEAC49A73}" destId="{2152D4D0-4FCE-4BFA-8C9F-E4E01A92985B}" srcOrd="0" destOrd="0" presId="urn:microsoft.com/office/officeart/2005/8/layout/orgChart1"/>
    <dgm:cxn modelId="{02DDF8DA-F540-404F-843E-F4C09E52B4A1}" type="presOf" srcId="{32115485-3635-4CE2-B60D-EA9DD691959F}" destId="{A8D9349A-1467-4B9C-A0A5-46014C806BB7}" srcOrd="0" destOrd="0" presId="urn:microsoft.com/office/officeart/2005/8/layout/orgChart1"/>
    <dgm:cxn modelId="{94BD836E-1FB5-4879-B284-3CDFBCF3B994}" type="presParOf" srcId="{2152D4D0-4FCE-4BFA-8C9F-E4E01A92985B}" destId="{6E8D9023-4863-497E-BAF4-12F1A53AB1BC}" srcOrd="0" destOrd="0" presId="urn:microsoft.com/office/officeart/2005/8/layout/orgChart1"/>
    <dgm:cxn modelId="{5BDEDAD1-3A92-4C09-BA55-5B0922E5095B}" type="presParOf" srcId="{6E8D9023-4863-497E-BAF4-12F1A53AB1BC}" destId="{7C5D15D7-414F-4342-A138-E220D397A363}" srcOrd="0" destOrd="0" presId="urn:microsoft.com/office/officeart/2005/8/layout/orgChart1"/>
    <dgm:cxn modelId="{DA60CFD0-973B-47E1-805D-402A384B0CD6}" type="presParOf" srcId="{7C5D15D7-414F-4342-A138-E220D397A363}" destId="{BD268229-EDE6-4EF7-B771-CEBD4D94F754}" srcOrd="0" destOrd="0" presId="urn:microsoft.com/office/officeart/2005/8/layout/orgChart1"/>
    <dgm:cxn modelId="{CF524B2F-E832-4C22-B860-D2430B7299D7}" type="presParOf" srcId="{7C5D15D7-414F-4342-A138-E220D397A363}" destId="{A8375E66-79DF-472A-BE33-CE9544D96430}" srcOrd="1" destOrd="0" presId="urn:microsoft.com/office/officeart/2005/8/layout/orgChart1"/>
    <dgm:cxn modelId="{4FEF9D6B-7E8A-4207-8021-79BBB8373007}" type="presParOf" srcId="{6E8D9023-4863-497E-BAF4-12F1A53AB1BC}" destId="{B5A5E730-342A-4133-9556-B6F94D5E3D2C}" srcOrd="1" destOrd="0" presId="urn:microsoft.com/office/officeart/2005/8/layout/orgChart1"/>
    <dgm:cxn modelId="{4D4BC5A3-A1CF-4D67-9C6D-08A0DBC2E87B}" type="presParOf" srcId="{B5A5E730-342A-4133-9556-B6F94D5E3D2C}" destId="{BC7609E2-4F3E-46D2-A70F-3DC48F983BC2}" srcOrd="0" destOrd="0" presId="urn:microsoft.com/office/officeart/2005/8/layout/orgChart1"/>
    <dgm:cxn modelId="{9E33E861-367F-470B-887E-AFA3296E2CB2}" type="presParOf" srcId="{B5A5E730-342A-4133-9556-B6F94D5E3D2C}" destId="{1DFBE0E1-6FAF-4A20-BA5F-6907D6B1971B}" srcOrd="1" destOrd="0" presId="urn:microsoft.com/office/officeart/2005/8/layout/orgChart1"/>
    <dgm:cxn modelId="{A6D53416-CF29-4A39-809F-D3D81ACB177F}" type="presParOf" srcId="{1DFBE0E1-6FAF-4A20-BA5F-6907D6B1971B}" destId="{52D6FC23-3FAA-44C9-B866-17211E788362}" srcOrd="0" destOrd="0" presId="urn:microsoft.com/office/officeart/2005/8/layout/orgChart1"/>
    <dgm:cxn modelId="{4CA3580D-B011-4EA9-8ED3-B420E4F6CC61}" type="presParOf" srcId="{52D6FC23-3FAA-44C9-B866-17211E788362}" destId="{C4506159-8296-4BE5-BF12-C0E311CDA076}" srcOrd="0" destOrd="0" presId="urn:microsoft.com/office/officeart/2005/8/layout/orgChart1"/>
    <dgm:cxn modelId="{870FFE6C-1C3A-4EA8-8565-26DF933E9AAF}" type="presParOf" srcId="{52D6FC23-3FAA-44C9-B866-17211E788362}" destId="{FF909E4B-1593-4815-A908-6E5000B28B4A}" srcOrd="1" destOrd="0" presId="urn:microsoft.com/office/officeart/2005/8/layout/orgChart1"/>
    <dgm:cxn modelId="{3B401269-C6D4-49E7-BC68-5F8D0EBC35C2}" type="presParOf" srcId="{1DFBE0E1-6FAF-4A20-BA5F-6907D6B1971B}" destId="{3A6A5DDE-2416-4B05-99B6-4C4DA59B289C}" srcOrd="1" destOrd="0" presId="urn:microsoft.com/office/officeart/2005/8/layout/orgChart1"/>
    <dgm:cxn modelId="{4BB0DD6D-0A38-403A-BB50-D64FBB4F1CFE}" type="presParOf" srcId="{1DFBE0E1-6FAF-4A20-BA5F-6907D6B1971B}" destId="{BF9A0F4A-FEA8-4A34-9777-26684A87005D}" srcOrd="2" destOrd="0" presId="urn:microsoft.com/office/officeart/2005/8/layout/orgChart1"/>
    <dgm:cxn modelId="{E1BC0FAD-022C-454A-92DA-99913737A971}" type="presParOf" srcId="{B5A5E730-342A-4133-9556-B6F94D5E3D2C}" destId="{0A75CFFE-ADCE-4CC6-8886-82F11598A27D}" srcOrd="2" destOrd="0" presId="urn:microsoft.com/office/officeart/2005/8/layout/orgChart1"/>
    <dgm:cxn modelId="{0D8DA886-AA21-40A0-B1C1-7BBC0E330E2D}" type="presParOf" srcId="{B5A5E730-342A-4133-9556-B6F94D5E3D2C}" destId="{31E6A118-8744-4293-8F02-1E50489108B7}" srcOrd="3" destOrd="0" presId="urn:microsoft.com/office/officeart/2005/8/layout/orgChart1"/>
    <dgm:cxn modelId="{33E89684-6016-498C-81B9-158548002379}" type="presParOf" srcId="{31E6A118-8744-4293-8F02-1E50489108B7}" destId="{7E1433F9-6496-4F8D-BBD7-5B5CAE5D03BF}" srcOrd="0" destOrd="0" presId="urn:microsoft.com/office/officeart/2005/8/layout/orgChart1"/>
    <dgm:cxn modelId="{9A56D60F-6A45-41A9-9FAC-220AE054D9DB}" type="presParOf" srcId="{7E1433F9-6496-4F8D-BBD7-5B5CAE5D03BF}" destId="{989F4D89-BF69-4A18-9704-FD645A31ACA0}" srcOrd="0" destOrd="0" presId="urn:microsoft.com/office/officeart/2005/8/layout/orgChart1"/>
    <dgm:cxn modelId="{9791D8FD-02C2-4367-BD2B-E7A02B23223D}" type="presParOf" srcId="{7E1433F9-6496-4F8D-BBD7-5B5CAE5D03BF}" destId="{932C5CA3-FA6C-423F-B635-0C2DCD205DEA}" srcOrd="1" destOrd="0" presId="urn:microsoft.com/office/officeart/2005/8/layout/orgChart1"/>
    <dgm:cxn modelId="{A4AB0E16-5753-4281-A73C-99C3A973688F}" type="presParOf" srcId="{31E6A118-8744-4293-8F02-1E50489108B7}" destId="{E71B4AA5-E743-4875-B2BB-FC8262BA7D34}" srcOrd="1" destOrd="0" presId="urn:microsoft.com/office/officeart/2005/8/layout/orgChart1"/>
    <dgm:cxn modelId="{A43FF613-902E-40C9-B642-5A8B2966D50A}" type="presParOf" srcId="{31E6A118-8744-4293-8F02-1E50489108B7}" destId="{E77B45AB-C3A3-4C7B-B137-C32D7A0B4E70}" srcOrd="2" destOrd="0" presId="urn:microsoft.com/office/officeart/2005/8/layout/orgChart1"/>
    <dgm:cxn modelId="{C8D06238-2A8B-4110-B8B9-A19A5F248C43}" type="presParOf" srcId="{B5A5E730-342A-4133-9556-B6F94D5E3D2C}" destId="{35CA782B-C94B-41B0-9335-E2C1A735EAF1}" srcOrd="4" destOrd="0" presId="urn:microsoft.com/office/officeart/2005/8/layout/orgChart1"/>
    <dgm:cxn modelId="{8C2CB414-76A6-484E-85FD-264B8E578EA0}" type="presParOf" srcId="{B5A5E730-342A-4133-9556-B6F94D5E3D2C}" destId="{8BD4B460-526E-480E-AE87-80F37ADD6DA3}" srcOrd="5" destOrd="0" presId="urn:microsoft.com/office/officeart/2005/8/layout/orgChart1"/>
    <dgm:cxn modelId="{8DD3C0EF-8DB8-49BB-8FF3-025A07F241EF}" type="presParOf" srcId="{8BD4B460-526E-480E-AE87-80F37ADD6DA3}" destId="{835F0E97-D8CA-4067-BEB5-DEF5F86B2FBB}" srcOrd="0" destOrd="0" presId="urn:microsoft.com/office/officeart/2005/8/layout/orgChart1"/>
    <dgm:cxn modelId="{C5215A9F-5DA4-4B0F-9177-3BFC75C8CBF8}" type="presParOf" srcId="{835F0E97-D8CA-4067-BEB5-DEF5F86B2FBB}" destId="{E4464A30-5452-4190-AC97-B4C0FF255D72}" srcOrd="0" destOrd="0" presId="urn:microsoft.com/office/officeart/2005/8/layout/orgChart1"/>
    <dgm:cxn modelId="{3F9E6298-8018-4E3E-9B80-7911E34FB23A}" type="presParOf" srcId="{835F0E97-D8CA-4067-BEB5-DEF5F86B2FBB}" destId="{CE83DB9A-54BB-4893-9B31-968566282142}" srcOrd="1" destOrd="0" presId="urn:microsoft.com/office/officeart/2005/8/layout/orgChart1"/>
    <dgm:cxn modelId="{6BF8F1AA-6E12-41F4-B60C-7AFD44872205}" type="presParOf" srcId="{8BD4B460-526E-480E-AE87-80F37ADD6DA3}" destId="{8FA94DE3-53FF-4CC2-A661-5F0F50EE4FB4}" srcOrd="1" destOrd="0" presId="urn:microsoft.com/office/officeart/2005/8/layout/orgChart1"/>
    <dgm:cxn modelId="{AB08F0D5-E2DA-4569-93D7-0447911D5527}" type="presParOf" srcId="{8BD4B460-526E-480E-AE87-80F37ADD6DA3}" destId="{BDC7189F-E0B4-4269-9D9E-9B7E13CFA135}" srcOrd="2" destOrd="0" presId="urn:microsoft.com/office/officeart/2005/8/layout/orgChart1"/>
    <dgm:cxn modelId="{4702D422-75E8-4A12-977A-3D1C35ABD690}" type="presParOf" srcId="{B5A5E730-342A-4133-9556-B6F94D5E3D2C}" destId="{675EAB73-5F16-4824-BEA6-BA093EBAC760}" srcOrd="6" destOrd="0" presId="urn:microsoft.com/office/officeart/2005/8/layout/orgChart1"/>
    <dgm:cxn modelId="{2B0B303B-EDD9-4771-A29B-04E1B23C24BD}" type="presParOf" srcId="{B5A5E730-342A-4133-9556-B6F94D5E3D2C}" destId="{9967AD7E-BB04-4840-9F94-FD78FFA0C7E2}" srcOrd="7" destOrd="0" presId="urn:microsoft.com/office/officeart/2005/8/layout/orgChart1"/>
    <dgm:cxn modelId="{53A16F61-0372-4D57-9D22-826C358F5F68}" type="presParOf" srcId="{9967AD7E-BB04-4840-9F94-FD78FFA0C7E2}" destId="{86F41D92-3ABF-4861-9446-CE7A13D92EAB}" srcOrd="0" destOrd="0" presId="urn:microsoft.com/office/officeart/2005/8/layout/orgChart1"/>
    <dgm:cxn modelId="{88070CC5-A7EB-47CC-AB9B-4D9D43309179}" type="presParOf" srcId="{86F41D92-3ABF-4861-9446-CE7A13D92EAB}" destId="{A8D9349A-1467-4B9C-A0A5-46014C806BB7}" srcOrd="0" destOrd="0" presId="urn:microsoft.com/office/officeart/2005/8/layout/orgChart1"/>
    <dgm:cxn modelId="{CBB0C1C6-569F-4ECA-8F8E-CE57687141F3}" type="presParOf" srcId="{86F41D92-3ABF-4861-9446-CE7A13D92EAB}" destId="{6AE61338-E99E-4D19-B37C-3D1542ACB372}" srcOrd="1" destOrd="0" presId="urn:microsoft.com/office/officeart/2005/8/layout/orgChart1"/>
    <dgm:cxn modelId="{54934E12-8EED-492D-B919-F4E729D2D582}" type="presParOf" srcId="{9967AD7E-BB04-4840-9F94-FD78FFA0C7E2}" destId="{39EACC6F-B0BF-4D01-A065-BBBAD3B872A3}" srcOrd="1" destOrd="0" presId="urn:microsoft.com/office/officeart/2005/8/layout/orgChart1"/>
    <dgm:cxn modelId="{D3B25558-AE37-406D-8E1D-1A8D8DD35875}" type="presParOf" srcId="{9967AD7E-BB04-4840-9F94-FD78FFA0C7E2}" destId="{39EF8E43-E9B1-4E99-BE4A-DCAD631D1773}" srcOrd="2" destOrd="0" presId="urn:microsoft.com/office/officeart/2005/8/layout/orgChart1"/>
    <dgm:cxn modelId="{12B123F8-D768-4009-8D3B-D1430F25E64D}" type="presParOf" srcId="{B5A5E730-342A-4133-9556-B6F94D5E3D2C}" destId="{A1AF1749-1C9F-4AD1-AA05-D02543636F1B}" srcOrd="8" destOrd="0" presId="urn:microsoft.com/office/officeart/2005/8/layout/orgChart1"/>
    <dgm:cxn modelId="{4C957389-B40B-4161-9FE2-299ECFFA3C6C}" type="presParOf" srcId="{B5A5E730-342A-4133-9556-B6F94D5E3D2C}" destId="{6C261987-C123-4242-B280-9E04FB79A3F2}" srcOrd="9" destOrd="0" presId="urn:microsoft.com/office/officeart/2005/8/layout/orgChart1"/>
    <dgm:cxn modelId="{ACB2587C-E5C7-4986-A146-2B084469C921}" type="presParOf" srcId="{6C261987-C123-4242-B280-9E04FB79A3F2}" destId="{DD8A8F7C-B5C1-40D5-988A-99612CC18721}" srcOrd="0" destOrd="0" presId="urn:microsoft.com/office/officeart/2005/8/layout/orgChart1"/>
    <dgm:cxn modelId="{26A0D80A-70F1-4C69-8D65-D9B17DE6FC23}" type="presParOf" srcId="{DD8A8F7C-B5C1-40D5-988A-99612CC18721}" destId="{BA7AA01B-C57D-4767-95A2-23FA71D25D7C}" srcOrd="0" destOrd="0" presId="urn:microsoft.com/office/officeart/2005/8/layout/orgChart1"/>
    <dgm:cxn modelId="{6CCE327D-D6EB-450F-910C-AE6DC068D0B9}" type="presParOf" srcId="{DD8A8F7C-B5C1-40D5-988A-99612CC18721}" destId="{656D9879-B8C2-4FBB-92A4-539D7BFC92EC}" srcOrd="1" destOrd="0" presId="urn:microsoft.com/office/officeart/2005/8/layout/orgChart1"/>
    <dgm:cxn modelId="{6268745E-9360-4DC4-AAC6-CF2D4D7D34F3}" type="presParOf" srcId="{6C261987-C123-4242-B280-9E04FB79A3F2}" destId="{02124C98-FA98-43CC-9913-66F4AC5F576C}" srcOrd="1" destOrd="0" presId="urn:microsoft.com/office/officeart/2005/8/layout/orgChart1"/>
    <dgm:cxn modelId="{D7B5560D-607B-4FC7-8288-9EA91F698194}" type="presParOf" srcId="{6C261987-C123-4242-B280-9E04FB79A3F2}" destId="{CCC96A74-41E5-4A25-A47D-85CF01C336D8}" srcOrd="2" destOrd="0" presId="urn:microsoft.com/office/officeart/2005/8/layout/orgChart1"/>
    <dgm:cxn modelId="{EA1D4679-6F40-4F0A-A625-3FD79D0003AD}" type="presParOf" srcId="{6E8D9023-4863-497E-BAF4-12F1A53AB1BC}" destId="{AF6DF373-81E1-4439-B0F0-81009BEF9418}"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E03FA0-CF2D-4161-9552-DE1725E55B2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055A6718-733B-46FF-A6EC-2710D92948F6}">
      <dgm:prSet phldrT="[Text]" custT="1"/>
      <dgm:spPr>
        <a:xfrm rot="16200000">
          <a:off x="-747595" y="804673"/>
          <a:ext cx="3162300" cy="1552952"/>
        </a:xfrm>
        <a:prstGeom prst="flowChartManualOperation">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400" b="1">
              <a:solidFill>
                <a:sysClr val="windowText" lastClr="000000"/>
              </a:solidFill>
              <a:latin typeface="Arial Narrow" panose="020B0606020202030204" pitchFamily="34" charset="0"/>
              <a:ea typeface="+mn-ea"/>
              <a:cs typeface="Arial" panose="020B0604020202020204" pitchFamily="34" charset="0"/>
            </a:rPr>
            <a:t>TRANSFORMATION</a:t>
          </a:r>
        </a:p>
        <a:p>
          <a:r>
            <a:rPr lang="en-US" sz="1400" b="0">
              <a:solidFill>
                <a:sysClr val="windowText" lastClr="000000"/>
              </a:solidFill>
              <a:latin typeface="Arial Narrow" panose="020B0606020202030204" pitchFamily="34" charset="0"/>
              <a:ea typeface="+mn-ea"/>
              <a:cs typeface="Arial" panose="020B0604020202020204" pitchFamily="34" charset="0"/>
            </a:rPr>
            <a:t>(Back to Basics-Efficiency- seamless and integrated services)</a:t>
          </a:r>
        </a:p>
      </dgm:t>
    </dgm:pt>
    <dgm:pt modelId="{CB7B2EE4-2E74-4F0F-A0F2-69A688C939D3}" type="parTrans" cxnId="{8A3ADBBB-B8A2-4BFE-A784-AB35937DCB45}">
      <dgm:prSet/>
      <dgm:spPr/>
      <dgm:t>
        <a:bodyPr/>
        <a:lstStyle/>
        <a:p>
          <a:endParaRPr lang="en-US"/>
        </a:p>
      </dgm:t>
    </dgm:pt>
    <dgm:pt modelId="{A3A32845-D38D-4E00-AEF9-61F83A636A86}" type="sibTrans" cxnId="{8A3ADBBB-B8A2-4BFE-A784-AB35937DCB45}">
      <dgm:prSet/>
      <dgm:spPr/>
      <dgm:t>
        <a:bodyPr/>
        <a:lstStyle/>
        <a:p>
          <a:endParaRPr lang="en-US"/>
        </a:p>
      </dgm:t>
    </dgm:pt>
    <dgm:pt modelId="{35198F47-6A48-4F80-A3B6-7C098B289638}">
      <dgm:prSet phldrT="[Text]" custT="1"/>
      <dgm:spPr>
        <a:xfrm rot="16200000">
          <a:off x="1015073" y="733454"/>
          <a:ext cx="3162300" cy="1695390"/>
        </a:xfrm>
        <a:prstGeom prst="flowChartManualOperation">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400" b="1">
              <a:solidFill>
                <a:sysClr val="windowText" lastClr="000000"/>
              </a:solidFill>
              <a:latin typeface="Arial Narrow" panose="020B0606020202030204" pitchFamily="34" charset="0"/>
              <a:ea typeface="+mn-ea"/>
              <a:cs typeface="+mn-cs"/>
            </a:rPr>
            <a:t>SECTOR APPROACH</a:t>
          </a:r>
        </a:p>
        <a:p>
          <a:r>
            <a:rPr lang="en-US" sz="1400">
              <a:solidFill>
                <a:sysClr val="windowText" lastClr="000000"/>
              </a:solidFill>
              <a:latin typeface="Arial Narrow" panose="020B0606020202030204" pitchFamily="34" charset="0"/>
              <a:ea typeface="+mn-ea"/>
              <a:cs typeface="+mn-cs"/>
            </a:rPr>
            <a:t>(Norms and standards)</a:t>
          </a:r>
        </a:p>
        <a:p>
          <a:endParaRPr lang="en-US" sz="1700">
            <a:solidFill>
              <a:sysClr val="window" lastClr="FFFFFF"/>
            </a:solidFill>
            <a:latin typeface="Arial Narrow" panose="020B0606020202030204" pitchFamily="34" charset="0"/>
            <a:ea typeface="+mn-ea"/>
            <a:cs typeface="+mn-cs"/>
          </a:endParaRPr>
        </a:p>
      </dgm:t>
    </dgm:pt>
    <dgm:pt modelId="{D6582222-1C65-4F12-BF2B-9B1A58CB509F}" type="parTrans" cxnId="{1023EFE6-C4EB-4C7B-A7A5-BE2B58570841}">
      <dgm:prSet/>
      <dgm:spPr/>
      <dgm:t>
        <a:bodyPr/>
        <a:lstStyle/>
        <a:p>
          <a:endParaRPr lang="en-US"/>
        </a:p>
      </dgm:t>
    </dgm:pt>
    <dgm:pt modelId="{535212E7-21E5-42CC-82F9-2C8D76A4FDF6}" type="sibTrans" cxnId="{1023EFE6-C4EB-4C7B-A7A5-BE2B58570841}">
      <dgm:prSet/>
      <dgm:spPr/>
      <dgm:t>
        <a:bodyPr/>
        <a:lstStyle/>
        <a:p>
          <a:endParaRPr lang="en-US"/>
        </a:p>
      </dgm:t>
    </dgm:pt>
    <dgm:pt modelId="{EB3219CD-0C0B-4A1A-91B9-41CEA0560C63}">
      <dgm:prSet phldrT="[Text]" custT="1"/>
      <dgm:spPr>
        <a:xfrm rot="16200000">
          <a:off x="2975446" y="664046"/>
          <a:ext cx="3162300" cy="1834206"/>
        </a:xfrm>
        <a:prstGeom prst="flowChartManualOperation">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400" b="1">
              <a:solidFill>
                <a:sysClr val="windowText" lastClr="000000"/>
              </a:solidFill>
              <a:latin typeface="Arial Narrow" panose="020B0606020202030204" pitchFamily="34" charset="0"/>
              <a:ea typeface="+mn-ea"/>
              <a:cs typeface="+mn-cs"/>
            </a:rPr>
            <a:t>OVERSIGHT AND ACCOUNTABILITY</a:t>
          </a:r>
        </a:p>
      </dgm:t>
    </dgm:pt>
    <dgm:pt modelId="{CBB554AD-81CA-47FD-81EE-4152995E4BB4}" type="parTrans" cxnId="{15D2EA15-FCDF-4F7A-86E0-98A13C4C446C}">
      <dgm:prSet/>
      <dgm:spPr/>
      <dgm:t>
        <a:bodyPr/>
        <a:lstStyle/>
        <a:p>
          <a:endParaRPr lang="en-US"/>
        </a:p>
      </dgm:t>
    </dgm:pt>
    <dgm:pt modelId="{2A378124-22AE-44C5-A7E1-03DFD97FC87E}" type="sibTrans" cxnId="{15D2EA15-FCDF-4F7A-86E0-98A13C4C446C}">
      <dgm:prSet/>
      <dgm:spPr/>
      <dgm:t>
        <a:bodyPr/>
        <a:lstStyle/>
        <a:p>
          <a:endParaRPr lang="en-US"/>
        </a:p>
      </dgm:t>
    </dgm:pt>
    <dgm:pt modelId="{5799BE7B-61F2-4BD8-A216-CF740DDC9E3F}" type="pres">
      <dgm:prSet presAssocID="{A6E03FA0-CF2D-4161-9552-DE1725E55B24}" presName="Name0" presStyleCnt="0">
        <dgm:presLayoutVars>
          <dgm:dir/>
          <dgm:resizeHandles val="exact"/>
        </dgm:presLayoutVars>
      </dgm:prSet>
      <dgm:spPr/>
      <dgm:t>
        <a:bodyPr/>
        <a:lstStyle/>
        <a:p>
          <a:endParaRPr lang="en-US"/>
        </a:p>
      </dgm:t>
    </dgm:pt>
    <dgm:pt modelId="{92CEF5D8-87C2-4410-9F7B-E53341D57212}" type="pres">
      <dgm:prSet presAssocID="{055A6718-733B-46FF-A6EC-2710D92948F6}" presName="node" presStyleLbl="node1" presStyleIdx="0" presStyleCnt="3" custScaleX="59594" custLinFactNeighborX="29136">
        <dgm:presLayoutVars>
          <dgm:bulletEnabled val="1"/>
        </dgm:presLayoutVars>
      </dgm:prSet>
      <dgm:spPr/>
      <dgm:t>
        <a:bodyPr/>
        <a:lstStyle/>
        <a:p>
          <a:endParaRPr lang="en-US"/>
        </a:p>
      </dgm:t>
    </dgm:pt>
    <dgm:pt modelId="{09DDE5B1-0A46-4F8F-BC30-9C5AD2FCCFCA}" type="pres">
      <dgm:prSet presAssocID="{A3A32845-D38D-4E00-AEF9-61F83A636A86}" presName="sibTrans" presStyleCnt="0"/>
      <dgm:spPr/>
    </dgm:pt>
    <dgm:pt modelId="{CDA60F9C-318E-428C-B9E5-992B010CE54A}" type="pres">
      <dgm:prSet presAssocID="{35198F47-6A48-4F80-A3B6-7C098B289638}" presName="node" presStyleLbl="node1" presStyleIdx="1" presStyleCnt="3" custScaleX="65060">
        <dgm:presLayoutVars>
          <dgm:bulletEnabled val="1"/>
        </dgm:presLayoutVars>
      </dgm:prSet>
      <dgm:spPr/>
      <dgm:t>
        <a:bodyPr/>
        <a:lstStyle/>
        <a:p>
          <a:endParaRPr lang="en-US"/>
        </a:p>
      </dgm:t>
    </dgm:pt>
    <dgm:pt modelId="{CB666ACF-5C64-474D-8989-931E119239F7}" type="pres">
      <dgm:prSet presAssocID="{535212E7-21E5-42CC-82F9-2C8D76A4FDF6}" presName="sibTrans" presStyleCnt="0"/>
      <dgm:spPr/>
    </dgm:pt>
    <dgm:pt modelId="{10752DD0-D6B3-474F-AB2E-B1F0204E5560}" type="pres">
      <dgm:prSet presAssocID="{EB3219CD-0C0B-4A1A-91B9-41CEA0560C63}" presName="node" presStyleLbl="node1" presStyleIdx="2" presStyleCnt="3" custScaleX="70387" custLinFactX="53098" custLinFactNeighborX="100000" custLinFactNeighborY="0">
        <dgm:presLayoutVars>
          <dgm:bulletEnabled val="1"/>
        </dgm:presLayoutVars>
      </dgm:prSet>
      <dgm:spPr/>
      <dgm:t>
        <a:bodyPr/>
        <a:lstStyle/>
        <a:p>
          <a:endParaRPr lang="en-US"/>
        </a:p>
      </dgm:t>
    </dgm:pt>
  </dgm:ptLst>
  <dgm:cxnLst>
    <dgm:cxn modelId="{9188398F-D6FC-493C-BD39-27DE5C5039EF}" type="presOf" srcId="{35198F47-6A48-4F80-A3B6-7C098B289638}" destId="{CDA60F9C-318E-428C-B9E5-992B010CE54A}" srcOrd="0" destOrd="0" presId="urn:microsoft.com/office/officeart/2005/8/layout/hList6"/>
    <dgm:cxn modelId="{15D2EA15-FCDF-4F7A-86E0-98A13C4C446C}" srcId="{A6E03FA0-CF2D-4161-9552-DE1725E55B24}" destId="{EB3219CD-0C0B-4A1A-91B9-41CEA0560C63}" srcOrd="2" destOrd="0" parTransId="{CBB554AD-81CA-47FD-81EE-4152995E4BB4}" sibTransId="{2A378124-22AE-44C5-A7E1-03DFD97FC87E}"/>
    <dgm:cxn modelId="{8A3ADBBB-B8A2-4BFE-A784-AB35937DCB45}" srcId="{A6E03FA0-CF2D-4161-9552-DE1725E55B24}" destId="{055A6718-733B-46FF-A6EC-2710D92948F6}" srcOrd="0" destOrd="0" parTransId="{CB7B2EE4-2E74-4F0F-A0F2-69A688C939D3}" sibTransId="{A3A32845-D38D-4E00-AEF9-61F83A636A86}"/>
    <dgm:cxn modelId="{5BF8342D-8683-418E-87EF-632C8E2CB6D5}" type="presOf" srcId="{055A6718-733B-46FF-A6EC-2710D92948F6}" destId="{92CEF5D8-87C2-4410-9F7B-E53341D57212}" srcOrd="0" destOrd="0" presId="urn:microsoft.com/office/officeart/2005/8/layout/hList6"/>
    <dgm:cxn modelId="{1023EFE6-C4EB-4C7B-A7A5-BE2B58570841}" srcId="{A6E03FA0-CF2D-4161-9552-DE1725E55B24}" destId="{35198F47-6A48-4F80-A3B6-7C098B289638}" srcOrd="1" destOrd="0" parTransId="{D6582222-1C65-4F12-BF2B-9B1A58CB509F}" sibTransId="{535212E7-21E5-42CC-82F9-2C8D76A4FDF6}"/>
    <dgm:cxn modelId="{5B306710-E6D8-4BCA-A5A9-C0F56A0D1276}" type="presOf" srcId="{A6E03FA0-CF2D-4161-9552-DE1725E55B24}" destId="{5799BE7B-61F2-4BD8-A216-CF740DDC9E3F}" srcOrd="0" destOrd="0" presId="urn:microsoft.com/office/officeart/2005/8/layout/hList6"/>
    <dgm:cxn modelId="{CE03ECFF-3735-4A7E-A112-67CD4BCBBDFA}" type="presOf" srcId="{EB3219CD-0C0B-4A1A-91B9-41CEA0560C63}" destId="{10752DD0-D6B3-474F-AB2E-B1F0204E5560}" srcOrd="0" destOrd="0" presId="urn:microsoft.com/office/officeart/2005/8/layout/hList6"/>
    <dgm:cxn modelId="{09865A6E-5B49-4F8C-9E90-9E23454EBF9A}" type="presParOf" srcId="{5799BE7B-61F2-4BD8-A216-CF740DDC9E3F}" destId="{92CEF5D8-87C2-4410-9F7B-E53341D57212}" srcOrd="0" destOrd="0" presId="urn:microsoft.com/office/officeart/2005/8/layout/hList6"/>
    <dgm:cxn modelId="{31E514B6-E255-4435-B564-DA3E11300DE6}" type="presParOf" srcId="{5799BE7B-61F2-4BD8-A216-CF740DDC9E3F}" destId="{09DDE5B1-0A46-4F8F-BC30-9C5AD2FCCFCA}" srcOrd="1" destOrd="0" presId="urn:microsoft.com/office/officeart/2005/8/layout/hList6"/>
    <dgm:cxn modelId="{28CD156A-74BA-49D4-AE30-53F2860F0A50}" type="presParOf" srcId="{5799BE7B-61F2-4BD8-A216-CF740DDC9E3F}" destId="{CDA60F9C-318E-428C-B9E5-992B010CE54A}" srcOrd="2" destOrd="0" presId="urn:microsoft.com/office/officeart/2005/8/layout/hList6"/>
    <dgm:cxn modelId="{0F373B4B-7789-43CD-8740-0BAC68F5E46C}" type="presParOf" srcId="{5799BE7B-61F2-4BD8-A216-CF740DDC9E3F}" destId="{CB666ACF-5C64-474D-8989-931E119239F7}" srcOrd="3" destOrd="0" presId="urn:microsoft.com/office/officeart/2005/8/layout/hList6"/>
    <dgm:cxn modelId="{F1A10BF6-56D0-4DE9-BD51-386D714D22B3}" type="presParOf" srcId="{5799BE7B-61F2-4BD8-A216-CF740DDC9E3F}" destId="{10752DD0-D6B3-474F-AB2E-B1F0204E5560}"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FBA858C-0CAD-0C4B-A22F-5BB6FB3B4FB5}" type="datetimeFigureOut">
              <a:rPr lang="en-US" smtClean="0"/>
              <a:pPr/>
              <a:t>5/15/2017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8ADF51-6F0E-5848-8507-4E836E10EFFC}" type="slidenum">
              <a:rPr lang="en-US" smtClean="0"/>
              <a:pPr/>
              <a:t>‹#›</a:t>
            </a:fld>
            <a:endParaRPr lang="en-US"/>
          </a:p>
        </p:txBody>
      </p:sp>
    </p:spTree>
    <p:extLst>
      <p:ext uri="{BB962C8B-B14F-4D97-AF65-F5344CB8AC3E}">
        <p14:creationId xmlns:p14="http://schemas.microsoft.com/office/powerpoint/2010/main" xmlns="" val="2945751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ADF51-6F0E-5848-8507-4E836E10EFFC}" type="slidenum">
              <a:rPr lang="en-US" smtClean="0"/>
              <a:pPr/>
              <a:t>1</a:t>
            </a:fld>
            <a:endParaRPr lang="en-US"/>
          </a:p>
        </p:txBody>
      </p:sp>
    </p:spTree>
    <p:extLst>
      <p:ext uri="{BB962C8B-B14F-4D97-AF65-F5344CB8AC3E}">
        <p14:creationId xmlns:p14="http://schemas.microsoft.com/office/powerpoint/2010/main" xmlns="" val="131396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54972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4830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2726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7029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3401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5115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1829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6443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511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8678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7923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8ADF51-6F0E-5848-8507-4E836E10EF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023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DB4BEF2-6653-0443-96CC-AC774474BA6B}"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99215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DB4BEF2-6653-0443-96CC-AC774474BA6B}"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308116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DB4BEF2-6653-0443-96CC-AC774474BA6B}"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257427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EC0CF6-7C20-4523-9C82-9A138CA80A3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39986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019FCC-4192-402E-8E99-6C3740EE398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6820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8CF8F2-6067-4765-AC79-D791FE70C2E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04955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44F12F-F6E3-48A6-908A-4ADD9157BB4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28484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849ABA-121E-45B9-A336-51355DEC1C8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9361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DF3205-2F73-4132-9081-FEFFC6503B4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607557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4CE5927-73A3-48FD-8667-94B9D574925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43565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DC4ABD-DEAD-4343-83A9-8609C7DE783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9146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DB4BEF2-6653-0443-96CC-AC774474BA6B}"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245171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AF8A1B-3AB3-4A4A-9DEF-64C9DFB4104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00706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613D923-99AB-4AE2-BC6A-468FF538159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349880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1F2D72-829B-4B17-ACAC-78C3FA18EC3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42257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2EC0CF6-7C20-4523-9C82-9A138CA80A3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217938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019FCC-4192-402E-8E99-6C3740EE398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478448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58CF8F2-6067-4765-AC79-D791FE70C2E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215366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44F12F-F6E3-48A6-908A-4ADD9157BB4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731249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849ABA-121E-45B9-A336-51355DEC1C8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723958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DF3205-2F73-4132-9081-FEFFC6503B4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549121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4CE5927-73A3-48FD-8667-94B9D574925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03460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DB4BEF2-6653-0443-96CC-AC774474BA6B}"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4229793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DC4ABD-DEAD-4343-83A9-8609C7DE783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765507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AF8A1B-3AB3-4A4A-9DEF-64C9DFB4104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157859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613D923-99AB-4AE2-BC6A-468FF538159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067287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01F2D72-829B-4B17-ACAC-78C3FA18EC3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68517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DB4BEF2-6653-0443-96CC-AC774474BA6B}"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50287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DB4BEF2-6653-0443-96CC-AC774474BA6B}"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77371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DB4BEF2-6653-0443-96CC-AC774474BA6B}"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320748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BEF2-6653-0443-96CC-AC774474BA6B}"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138628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DB4BEF2-6653-0443-96CC-AC774474BA6B}"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263525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DB4BEF2-6653-0443-96CC-AC774474BA6B}"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368099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BEF2-6653-0443-96CC-AC774474BA6B}" type="datetimeFigureOut">
              <a:rPr lang="en-US" smtClean="0"/>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53A4C-3011-5A49-A5F4-CBE5827185FE}" type="slidenum">
              <a:rPr lang="en-US" smtClean="0"/>
              <a:pPr/>
              <a:t>‹#›</a:t>
            </a:fld>
            <a:endParaRPr lang="en-US"/>
          </a:p>
        </p:txBody>
      </p:sp>
    </p:spTree>
    <p:extLst>
      <p:ext uri="{BB962C8B-B14F-4D97-AF65-F5344CB8AC3E}">
        <p14:creationId xmlns:p14="http://schemas.microsoft.com/office/powerpoint/2010/main" xmlns="" val="1351311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03ED09C-140D-4607-9995-43A6811379A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269969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03ED09C-140D-4607-9995-43A6811379A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3C53A4C-3011-5A49-A5F4-CBE5827185F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1586036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9.png"/><Relationship Id="rId7" Type="http://schemas.openxmlformats.org/officeDocument/2006/relationships/diagramColors" Target="../diagrams/colors5.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hyperlink" Target="http://faranani.parliament.gov.za/main/content.aspx?pageId=6696dbfe-4316-43dc-bda3-c30841e66a33&amp;breadcrumb=yes&amp;menuId=595ef1d3-c534-4e02-b07b-5e35d4575e28&amp;mp=9" TargetMode="External"/><Relationship Id="rId2" Type="http://schemas.openxmlformats.org/officeDocument/2006/relationships/hyperlink" Target="http://www.parliament.gov.za/"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faranani.parliament.gov.za/main/content.aspx?pageId=6696dbfe-4316-43dc-bda3-c30841e66a33&amp;breadcrumb=yes&amp;menuId=595ef1d3-c534-4e02-b07b-5e35d4575e28&amp;mp=9" TargetMode="External"/><Relationship Id="rId7" Type="http://schemas.openxmlformats.org/officeDocument/2006/relationships/image" Target="../media/image7.jpeg"/><Relationship Id="rId2" Type="http://schemas.openxmlformats.org/officeDocument/2006/relationships/hyperlink" Target="http://www.parliament.gov.za/"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un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4653"/>
          </a:xfrm>
          <a:prstGeom prst="rect">
            <a:avLst/>
          </a:prstGeom>
        </p:spPr>
      </p:pic>
      <p:sp>
        <p:nvSpPr>
          <p:cNvPr id="7" name="TextBox 6"/>
          <p:cNvSpPr txBox="1"/>
          <p:nvPr/>
        </p:nvSpPr>
        <p:spPr>
          <a:xfrm>
            <a:off x="3604260" y="2424261"/>
            <a:ext cx="5196840" cy="2923877"/>
          </a:xfrm>
          <a:prstGeom prst="rect">
            <a:avLst/>
          </a:prstGeom>
          <a:noFill/>
        </p:spPr>
        <p:txBody>
          <a:bodyPr wrap="square" rtlCol="0">
            <a:spAutoFit/>
          </a:bodyPr>
          <a:lstStyle/>
          <a:p>
            <a:pPr algn="r"/>
            <a:r>
              <a:rPr lang="en-US" sz="2800" b="1" dirty="0" smtClean="0">
                <a:latin typeface="Arial Black" panose="020B0A04020102020204" pitchFamily="34" charset="0"/>
                <a:cs typeface="Dax-Bold"/>
              </a:rPr>
              <a:t>SECRETARY TO PARLIAMENT</a:t>
            </a:r>
          </a:p>
          <a:p>
            <a:pPr algn="r"/>
            <a:endParaRPr lang="en-US" sz="800" b="1" dirty="0" smtClean="0">
              <a:latin typeface="Arial Black" panose="020B0A04020102020204" pitchFamily="34" charset="0"/>
              <a:cs typeface="Dax-Bold"/>
            </a:endParaRPr>
          </a:p>
          <a:p>
            <a:pPr algn="r"/>
            <a:r>
              <a:rPr lang="en-US" sz="2800" dirty="0" smtClean="0">
                <a:latin typeface="Arial Black" panose="020B0A04020102020204" pitchFamily="34" charset="0"/>
                <a:cs typeface="Dax-Bold"/>
              </a:rPr>
              <a:t>PRESENTATION OF THE STRATEGIC PLAN OF PARLIAMENT</a:t>
            </a:r>
            <a:endParaRPr lang="en-US" sz="800" dirty="0" smtClean="0">
              <a:latin typeface="Arial Black" panose="020B0A04020102020204" pitchFamily="34" charset="0"/>
              <a:cs typeface="Dax-Regular"/>
            </a:endParaRPr>
          </a:p>
          <a:p>
            <a:pPr algn="r"/>
            <a:endParaRPr lang="en-US" dirty="0" smtClean="0">
              <a:latin typeface="Arial Black" panose="020B0A04020102020204" pitchFamily="34" charset="0"/>
              <a:cs typeface="Dax-Regular"/>
            </a:endParaRPr>
          </a:p>
          <a:p>
            <a:pPr algn="r"/>
            <a:r>
              <a:rPr lang="en-US" dirty="0" smtClean="0">
                <a:latin typeface="Arial Black" panose="020B0A04020102020204" pitchFamily="34" charset="0"/>
                <a:cs typeface="Dax-Regular"/>
              </a:rPr>
              <a:t>12 MAY 2017</a:t>
            </a:r>
            <a:endParaRPr lang="en-US" dirty="0">
              <a:latin typeface="Arial Black" panose="020B0A04020102020204" pitchFamily="34" charset="0"/>
              <a:cs typeface="Dax-Bold"/>
            </a:endParaRPr>
          </a:p>
        </p:txBody>
      </p:sp>
    </p:spTree>
    <p:extLst>
      <p:ext uri="{BB962C8B-B14F-4D97-AF65-F5344CB8AC3E}">
        <p14:creationId xmlns:p14="http://schemas.microsoft.com/office/powerpoint/2010/main" xmlns="" val="231080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r"/>
            <a:r>
              <a:rPr lang="en-ZA" sz="2400" b="1" dirty="0" smtClean="0">
                <a:latin typeface="Arial Black" panose="020B0A04020102020204" pitchFamily="34" charset="0"/>
              </a:rPr>
              <a:t> LOCAL CONTEXT</a:t>
            </a:r>
            <a:endParaRPr lang="en-ZA" sz="2400" i="1" dirty="0" smtClean="0">
              <a:latin typeface="Arial Black" panose="020B0A04020102020204" pitchFamily="34" charset="0"/>
            </a:endParaRPr>
          </a:p>
        </p:txBody>
      </p:sp>
      <p:sp>
        <p:nvSpPr>
          <p:cNvPr id="5" name="Slide Number Placeholder 4"/>
          <p:cNvSpPr>
            <a:spLocks noGrp="1"/>
          </p:cNvSpPr>
          <p:nvPr>
            <p:ph type="sldNum" sz="quarter" idx="12"/>
          </p:nvPr>
        </p:nvSpPr>
        <p:spPr>
          <a:xfrm>
            <a:off x="6555129" y="631190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4" name="Picture 23"/>
          <p:cNvPicPr>
            <a:picLocks noChangeAspect="1"/>
          </p:cNvPicPr>
          <p:nvPr/>
        </p:nvPicPr>
        <p:blipFill>
          <a:blip r:embed="rId3"/>
          <a:stretch>
            <a:fillRect/>
          </a:stretch>
        </p:blipFill>
        <p:spPr>
          <a:xfrm>
            <a:off x="234778" y="1639034"/>
            <a:ext cx="8453951" cy="503799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5" name="Picture 24"/>
          <p:cNvPicPr>
            <a:picLocks noChangeAspect="1"/>
          </p:cNvPicPr>
          <p:nvPr/>
        </p:nvPicPr>
        <p:blipFill>
          <a:blip r:embed="rId4"/>
          <a:stretch>
            <a:fillRect/>
          </a:stretch>
        </p:blipFill>
        <p:spPr>
          <a:xfrm>
            <a:off x="872197" y="1955408"/>
            <a:ext cx="7122625" cy="4462597"/>
          </a:xfrm>
          <a:prstGeom prst="rect">
            <a:avLst/>
          </a:prstGeom>
        </p:spPr>
      </p:pic>
    </p:spTree>
    <p:extLst>
      <p:ext uri="{BB962C8B-B14F-4D97-AF65-F5344CB8AC3E}">
        <p14:creationId xmlns:p14="http://schemas.microsoft.com/office/powerpoint/2010/main" xmlns="" val="5471853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40632" y="14242"/>
            <a:ext cx="8903368" cy="1143000"/>
          </a:xfrm>
        </p:spPr>
        <p:txBody>
          <a:bodyPr>
            <a:normAutofit/>
          </a:bodyPr>
          <a:lstStyle/>
          <a:p>
            <a:pPr algn="r"/>
            <a:r>
              <a:rPr lang="en-ZA" sz="2400" b="1" dirty="0" smtClean="0">
                <a:latin typeface="Arial Black" panose="020B0A04020102020204" pitchFamily="34" charset="0"/>
              </a:rPr>
              <a:t> LINKING INSTITUTIONAL OUTCOME TO INDIVIDUAL PERFORMANCE</a:t>
            </a:r>
            <a:endParaRPr lang="en-ZA" sz="2400" i="1" dirty="0" smtClean="0">
              <a:latin typeface="Arial Black" panose="020B0A04020102020204" pitchFamily="34" charset="0"/>
            </a:endParaRPr>
          </a:p>
        </p:txBody>
      </p:sp>
      <p:sp>
        <p:nvSpPr>
          <p:cNvPr id="5" name="Slide Number Placeholder 4"/>
          <p:cNvSpPr>
            <a:spLocks noGrp="1"/>
          </p:cNvSpPr>
          <p:nvPr>
            <p:ph type="sldNum" sz="quarter" idx="12"/>
          </p:nvPr>
        </p:nvSpPr>
        <p:spPr>
          <a:xfrm>
            <a:off x="6555129" y="631190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86497" y="1454706"/>
            <a:ext cx="8662086" cy="50397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9417758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5269" y="274638"/>
            <a:ext cx="8229600" cy="1143000"/>
          </a:xfrm>
          <a:prstGeom prst="rect">
            <a:avLst/>
          </a:prstGeom>
        </p:spPr>
        <p:txBody>
          <a:bodyPr vert="horz" lIns="91440" tIns="45720" rIns="91440" bIns="45720" rtlCol="0" anchor="ctr">
            <a:normAutofit fontScale="97500"/>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ZA" sz="2400" noProof="0" dirty="0" smtClean="0">
                <a:latin typeface="Arial Black" panose="020B0A04020102020204" pitchFamily="34" charset="0"/>
                <a:ea typeface="+mj-ea"/>
                <a:cs typeface="+mj-cs"/>
              </a:rPr>
              <a:t>PARLIAMENTARY BUSINESS CYCLE</a:t>
            </a:r>
            <a:endParaRPr kumimoji="0" lang="en-ZA" sz="2400" i="1" u="none" strike="noStrike" kern="1200" cap="none" spc="0" normalizeH="0" baseline="0" noProof="0" dirty="0" smtClean="0">
              <a:ln>
                <a:noFill/>
              </a:ln>
              <a:solidFill>
                <a:schemeClr val="tx1"/>
              </a:solidFill>
              <a:effectLst/>
              <a:uLnTx/>
              <a:uFillTx/>
              <a:latin typeface="Arial Black" panose="020B0A04020102020204" pitchFamily="34" charset="0"/>
              <a:ea typeface="+mj-ea"/>
              <a:cs typeface="+mj-cs"/>
            </a:endParaRPr>
          </a:p>
        </p:txBody>
      </p:sp>
      <p:pic>
        <p:nvPicPr>
          <p:cNvPr id="5" name="Picture 4"/>
          <p:cNvPicPr>
            <a:picLocks noChangeAspect="1"/>
          </p:cNvPicPr>
          <p:nvPr/>
        </p:nvPicPr>
        <p:blipFill>
          <a:blip r:embed="rId2"/>
          <a:stretch>
            <a:fillRect/>
          </a:stretch>
        </p:blipFill>
        <p:spPr>
          <a:xfrm>
            <a:off x="100975" y="1531643"/>
            <a:ext cx="8214610" cy="4910433"/>
          </a:xfrm>
          <a:prstGeom prst="ellipse">
            <a:avLst/>
          </a:prstGeom>
          <a:ln w="63500" cap="rnd">
            <a:noFill/>
          </a:ln>
          <a:effectLst>
            <a:glow rad="228600">
              <a:schemeClr val="accent4">
                <a:satMod val="175000"/>
                <a:alpha val="40000"/>
              </a:schemeClr>
            </a:glow>
            <a:outerShdw blurRad="76200" dir="13500000" sy="23000" kx="1200000" algn="br" rotWithShape="0">
              <a:prstClr val="black">
                <a:alpha val="20000"/>
              </a:prstClr>
            </a:outerShdw>
          </a:effectLst>
          <a:scene3d>
            <a:camera prst="perspectiveLeft"/>
            <a:lightRig rig="contrasting" dir="t">
              <a:rot lat="0" lon="0" rev="7800000"/>
            </a:lightRig>
          </a:scene3d>
          <a:sp3d>
            <a:bevelT w="139700" h="139700"/>
          </a:sp3d>
        </p:spPr>
      </p:pic>
    </p:spTree>
    <p:extLst>
      <p:ext uri="{BB962C8B-B14F-4D97-AF65-F5344CB8AC3E}">
        <p14:creationId xmlns:p14="http://schemas.microsoft.com/office/powerpoint/2010/main" xmlns="" val="362448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2FDBD33-A37E-4236-92CE-CB24A1AA9619}" type="datetime1">
              <a:rPr lang="en-US" smtClean="0"/>
              <a:pPr>
                <a:defRPr/>
              </a:pPr>
              <a:t>5/15/2017</a:t>
            </a:fld>
            <a:endParaRPr lang="en-US"/>
          </a:p>
        </p:txBody>
      </p:sp>
      <p:sp>
        <p:nvSpPr>
          <p:cNvPr id="5" name="Slide Number Placeholder 4"/>
          <p:cNvSpPr>
            <a:spLocks noGrp="1"/>
          </p:cNvSpPr>
          <p:nvPr>
            <p:ph type="sldNum" sz="quarter" idx="12"/>
          </p:nvPr>
        </p:nvSpPr>
        <p:spPr/>
        <p:txBody>
          <a:bodyPr/>
          <a:lstStyle/>
          <a:p>
            <a:pPr>
              <a:defRPr/>
            </a:pPr>
            <a:fld id="{4A9FF82D-5F94-45B5-B943-59DBCAAED047}" type="slidenum">
              <a:rPr lang="en-US" smtClean="0"/>
              <a:pPr>
                <a:defRPr/>
              </a:pPr>
              <a:t>13</a:t>
            </a:fld>
            <a:endParaRPr lang="en-US"/>
          </a:p>
        </p:txBody>
      </p:sp>
      <p:sp>
        <p:nvSpPr>
          <p:cNvPr id="10" name="Title 9"/>
          <p:cNvSpPr>
            <a:spLocks noGrp="1"/>
          </p:cNvSpPr>
          <p:nvPr>
            <p:ph type="title"/>
          </p:nvPr>
        </p:nvSpPr>
        <p:spPr>
          <a:xfrm>
            <a:off x="1219200" y="0"/>
            <a:ext cx="8229600" cy="1143000"/>
          </a:xfrm>
        </p:spPr>
        <p:txBody>
          <a:bodyPr>
            <a:normAutofit/>
          </a:bodyPr>
          <a:lstStyle/>
          <a:p>
            <a:r>
              <a:rPr lang="en-ZA" sz="2400" dirty="0" smtClean="0">
                <a:latin typeface="Arial Black" panose="020B0A04020102020204" pitchFamily="34" charset="0"/>
              </a:rPr>
              <a:t>INSTITUIONAL STRATEGIC REORIENTATION: 2018/19 AND BEYOND</a:t>
            </a:r>
            <a:endParaRPr lang="en-ZA" sz="2400" dirty="0">
              <a:latin typeface="Arial Black" panose="020B0A04020102020204" pitchFamily="34" charset="0"/>
            </a:endParaRPr>
          </a:p>
        </p:txBody>
      </p:sp>
      <p:pic>
        <p:nvPicPr>
          <p:cNvPr id="6" name="Content Placeholder 3"/>
          <p:cNvPicPr>
            <a:picLocks noGrp="1" noChangeAspect="1"/>
          </p:cNvPicPr>
          <p:nvPr>
            <p:ph idx="1"/>
          </p:nvPr>
        </p:nvPicPr>
        <p:blipFill>
          <a:blip r:embed="rId2"/>
          <a:stretch>
            <a:fillRect/>
          </a:stretch>
        </p:blipFill>
        <p:spPr>
          <a:xfrm>
            <a:off x="216569" y="1143000"/>
            <a:ext cx="8831178" cy="51331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aphicFrame>
        <p:nvGraphicFramePr>
          <p:cNvPr id="7" name="Content Placeholder 3"/>
          <p:cNvGraphicFramePr>
            <a:graphicFrameLocks/>
          </p:cNvGraphicFramePr>
          <p:nvPr>
            <p:extLst>
              <p:ext uri="{D42A27DB-BD31-4B8C-83A1-F6EECF244321}">
                <p14:modId xmlns:p14="http://schemas.microsoft.com/office/powerpoint/2010/main" xmlns="" val="2614906882"/>
              </p:ext>
            </p:extLst>
          </p:nvPr>
        </p:nvGraphicFramePr>
        <p:xfrm>
          <a:off x="541421" y="1630235"/>
          <a:ext cx="7916780" cy="415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814166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CA2CB90-E3F8-41BF-AA9F-B2A768DF4B90}" type="datetime1">
              <a:rPr lang="en-US"/>
              <a:pPr>
                <a:defRPr/>
              </a:pPr>
              <a:t>5/15/2017</a:t>
            </a:fld>
            <a:endParaRPr lang="en-US"/>
          </a:p>
        </p:txBody>
      </p:sp>
      <p:sp>
        <p:nvSpPr>
          <p:cNvPr id="5" name="Slide Number Placeholder 4"/>
          <p:cNvSpPr>
            <a:spLocks noGrp="1"/>
          </p:cNvSpPr>
          <p:nvPr>
            <p:ph type="sldNum" sz="quarter" idx="12"/>
          </p:nvPr>
        </p:nvSpPr>
        <p:spPr/>
        <p:txBody>
          <a:bodyPr/>
          <a:lstStyle/>
          <a:p>
            <a:pPr>
              <a:defRPr/>
            </a:pPr>
            <a:fld id="{959461AD-ED47-4C92-9A0B-EF54C59C696E}" type="slidenum">
              <a:rPr lang="en-US" smtClean="0"/>
              <a:pPr>
                <a:defRPr/>
              </a:pPr>
              <a:t>14</a:t>
            </a:fld>
            <a:endParaRPr lang="en-US" dirty="0"/>
          </a:p>
        </p:txBody>
      </p:sp>
      <p:sp>
        <p:nvSpPr>
          <p:cNvPr id="16" name="Title 1"/>
          <p:cNvSpPr>
            <a:spLocks noGrp="1"/>
          </p:cNvSpPr>
          <p:nvPr>
            <p:ph type="title"/>
          </p:nvPr>
        </p:nvSpPr>
        <p:spPr>
          <a:xfrm>
            <a:off x="1460500" y="0"/>
            <a:ext cx="7886700" cy="1143000"/>
          </a:xfrm>
          <a:ln>
            <a:noFill/>
          </a:ln>
          <a:effectLst/>
          <a:scene3d>
            <a:camera prst="orthographicFront">
              <a:rot lat="0" lon="0" rev="0"/>
            </a:camera>
            <a:lightRig rig="contrasting" dir="t">
              <a:rot lat="0" lon="0" rev="7800000"/>
            </a:lightRig>
          </a:scene3d>
          <a:sp3d>
            <a:bevelT w="139700" h="139700"/>
          </a:sp3d>
        </p:spPr>
        <p:txBody>
          <a:bodyPr>
            <a:normAutofit/>
          </a:bodyPr>
          <a:lstStyle/>
          <a:p>
            <a:r>
              <a:rPr lang="en-ZA" sz="2215" dirty="0" smtClean="0">
                <a:latin typeface="Arial Black" panose="020B0A04020102020204" pitchFamily="34" charset="0"/>
              </a:rPr>
              <a:t>                     OUTCOMES OF PARLIAMENT</a:t>
            </a:r>
            <a:endParaRPr lang="en-ZA" sz="2215" i="1" dirty="0">
              <a:latin typeface="Arial Black" panose="020B0A04020102020204" pitchFamily="34" charset="0"/>
            </a:endParaRPr>
          </a:p>
        </p:txBody>
      </p:sp>
      <p:pic>
        <p:nvPicPr>
          <p:cNvPr id="6" name="Picture 5"/>
          <p:cNvPicPr/>
          <p:nvPr/>
        </p:nvPicPr>
        <p:blipFill>
          <a:blip r:embed="rId2"/>
          <a:stretch>
            <a:fillRect/>
          </a:stretch>
        </p:blipFill>
        <p:spPr>
          <a:xfrm>
            <a:off x="407773" y="1482811"/>
            <a:ext cx="8017018" cy="5051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638425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0" y="0"/>
            <a:ext cx="7543800" cy="1143000"/>
          </a:xfrm>
        </p:spPr>
        <p:txBody>
          <a:bodyPr>
            <a:normAutofit/>
          </a:bodyPr>
          <a:lstStyle/>
          <a:p>
            <a:pPr algn="r">
              <a:defRPr/>
            </a:pPr>
            <a:r>
              <a:rPr lang="en-ZA" sz="2400" b="1" dirty="0" smtClean="0">
                <a:latin typeface="Arial Black" panose="020B0A04020102020204" pitchFamily="34" charset="0"/>
              </a:rPr>
              <a:t>5</a:t>
            </a:r>
            <a:r>
              <a:rPr lang="en-ZA" sz="2400" b="1" baseline="30000" dirty="0" smtClean="0">
                <a:latin typeface="Arial Black" panose="020B0A04020102020204" pitchFamily="34" charset="0"/>
              </a:rPr>
              <a:t>TH</a:t>
            </a:r>
            <a:r>
              <a:rPr lang="en-ZA" sz="2400" b="1" dirty="0" smtClean="0">
                <a:latin typeface="Arial Black" panose="020B0A04020102020204" pitchFamily="34" charset="0"/>
              </a:rPr>
              <a:t> PARLIAMENT STRATEGIC  PRIORITIES</a:t>
            </a:r>
          </a:p>
        </p:txBody>
      </p:sp>
      <p:sp>
        <p:nvSpPr>
          <p:cNvPr id="4" name="Date Placeholder 3"/>
          <p:cNvSpPr>
            <a:spLocks noGrp="1"/>
          </p:cNvSpPr>
          <p:nvPr>
            <p:ph type="dt"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553E19-6DB1-41CC-A1C9-F6ECAB5F2A12}"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F856D3-8E0E-40A4-9D91-522FC9D571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584200" y="1552222"/>
            <a:ext cx="8255370" cy="4804127"/>
          </a:xfrm>
          <a:prstGeom prst="rect">
            <a:avLst/>
          </a:prstGeom>
        </p:spPr>
      </p:pic>
    </p:spTree>
    <p:extLst>
      <p:ext uri="{BB962C8B-B14F-4D97-AF65-F5344CB8AC3E}">
        <p14:creationId xmlns:p14="http://schemas.microsoft.com/office/powerpoint/2010/main" xmlns="" val="42531803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r"/>
            <a:r>
              <a:rPr lang="en-ZA" b="1" dirty="0" smtClean="0"/>
              <a:t>   </a:t>
            </a:r>
            <a:r>
              <a:rPr lang="en-ZA" sz="2700" b="1" dirty="0" smtClean="0">
                <a:solidFill>
                  <a:prstClr val="black"/>
                </a:solidFill>
                <a:latin typeface="Arial Black" panose="020B0A04020102020204" pitchFamily="34" charset="0"/>
              </a:rPr>
              <a:t>2018/19 PROGRAMME STRUCTURE</a:t>
            </a:r>
            <a:endParaRPr lang="en-ZA" sz="2700" i="1" dirty="0" smtClean="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337879" y="1417639"/>
            <a:ext cx="8497202" cy="4938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457200" y="1646411"/>
            <a:ext cx="8294913" cy="4513757"/>
          </a:xfrm>
          <a:prstGeom prst="roundRect">
            <a:avLst/>
          </a:prstGeom>
          <a:solidFill>
            <a:srgbClr val="00B050"/>
          </a:solidFill>
          <a:ln w="6350" cap="flat" cmpd="sng" algn="ctr">
            <a:noFill/>
            <a:prstDash val="solid"/>
            <a:miter lim="800000"/>
          </a:ln>
          <a:effectLst/>
          <a:scene3d>
            <a:camera prst="orthographicFront">
              <a:rot lat="0" lon="0" rev="0"/>
            </a:camera>
            <a:lightRig rig="chilly" dir="t">
              <a:rot lat="0" lon="0" rev="18480000"/>
            </a:lightRig>
          </a:scene3d>
          <a:sp3d prstMaterial="clear">
            <a:bevelT h="635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Programme 1: Strategic Leadership and Governance </a:t>
            </a:r>
          </a:p>
          <a:p>
            <a:pPr marL="400050" marR="0" lvl="1" indent="0" algn="l" defTabSz="457200" rtl="0" eaLnBrk="1" fontAlgn="auto" latinLnBrk="0" hangingPunct="1">
              <a:lnSpc>
                <a:spcPct val="100000"/>
              </a:lnSpc>
              <a:spcBef>
                <a:spcPct val="2000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Political leadership, governance and institutional policy, communication and co-ordination, oversee development and implementation of strategic plan, annual performance plan and budget, Parliamentary Budget Office and Office: ISD.</a:t>
            </a:r>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Programme 2: Administration</a:t>
            </a:r>
          </a:p>
          <a:p>
            <a:pPr marL="400050" marR="0" lvl="1" indent="0" algn="l" defTabSz="457200" rtl="0" eaLnBrk="1" fontAlgn="auto" latinLnBrk="0" hangingPunct="1">
              <a:lnSpc>
                <a:spcPct val="100000"/>
              </a:lnSpc>
              <a:spcBef>
                <a:spcPct val="2000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Strategic leadership support and management, institutional policy and governance, development programmes for Members, management and administration, internal audit and financial management, and the Registrar of Members’ Interests.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ZA"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Programme 3: Core Business</a:t>
            </a:r>
          </a:p>
          <a:p>
            <a:pPr marL="400050" marR="0" lvl="1" indent="0" algn="l" defTabSz="457200" rtl="0" eaLnBrk="1" fontAlgn="auto" latinLnBrk="0" hangingPunct="1">
              <a:lnSpc>
                <a:spcPct val="100000"/>
              </a:lnSpc>
              <a:spcBef>
                <a:spcPct val="2000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Procedural and legal advice, analysis, information and research, language, content and secretarial and legislative drafting services for meetings of the National Assembly, National Council of Provinces and their committees. Provide public education, information and access to support public participation. Provide analysis, advice and content support for parliamentary international engagement.</a:t>
            </a:r>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Programme 4: Support Services</a:t>
            </a:r>
          </a:p>
          <a:p>
            <a:pPr marL="400050" marR="0" lvl="1" indent="0" algn="l" defTabSz="457200" rtl="0" eaLnBrk="1" fontAlgn="auto" latinLnBrk="0" hangingPunct="1">
              <a:lnSpc>
                <a:spcPct val="100000"/>
              </a:lnSpc>
              <a:spcBef>
                <a:spcPct val="2000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Provide institutional communication services, human resource management, information communication technology,  institutional support services and Members’ support services.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Programme 5: Associated Services</a:t>
            </a:r>
          </a:p>
          <a:p>
            <a:pPr marL="400050" marR="0" lvl="1" indent="0" algn="l" defTabSz="457200" rtl="0" eaLnBrk="1" fontAlgn="auto" latinLnBrk="0" hangingPunct="1">
              <a:lnSpc>
                <a:spcPct val="100000"/>
              </a:lnSpc>
              <a:spcBef>
                <a:spcPct val="2000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mn-cs"/>
              </a:rPr>
              <a:t>Provide travel, communication and other facilities for Members of Parliament to </a:t>
            </a:r>
            <a:r>
              <a:rPr kumimoji="0" lang="en-ZA" sz="1200" b="0" i="0" u="none" strike="noStrike" kern="1200" cap="none" spc="0" normalizeH="0" baseline="0" noProof="0" dirty="0" smtClean="0">
                <a:ln>
                  <a:noFill/>
                </a:ln>
                <a:solidFill>
                  <a:prstClr val="black"/>
                </a:solidFill>
                <a:effectLst/>
                <a:uLnTx/>
                <a:uFillTx/>
                <a:latin typeface="Calibri"/>
                <a:ea typeface="+mn-ea"/>
                <a:cs typeface="+mn-cs"/>
              </a:rPr>
              <a:t>fulfil </a:t>
            </a:r>
            <a:r>
              <a:rPr kumimoji="0" lang="en-ZA" sz="1200" b="0" i="0" u="none" strike="noStrike" kern="1200" cap="none" spc="0" normalizeH="0" baseline="0" noProof="0" dirty="0">
                <a:ln>
                  <a:noFill/>
                </a:ln>
                <a:solidFill>
                  <a:prstClr val="black"/>
                </a:solidFill>
                <a:effectLst/>
                <a:uLnTx/>
                <a:uFillTx/>
                <a:latin typeface="Calibri"/>
                <a:ea typeface="+mn-ea"/>
                <a:cs typeface="+mn-cs"/>
              </a:rPr>
              <a:t>their duties as elected public representatives. Provide financial support to political parties represented in Parliament, their leaders and constituency offices.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715283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822743"/>
          </a:xfrm>
        </p:spPr>
        <p:txBody>
          <a:bodyPr>
            <a:normAutofit fontScale="90000"/>
          </a:bodyPr>
          <a:lstStyle/>
          <a:p>
            <a:pPr algn="r"/>
            <a:r>
              <a:rPr lang="en-ZA" b="1" dirty="0" smtClean="0"/>
              <a:t>   </a:t>
            </a:r>
            <a:r>
              <a:rPr lang="en-ZA" sz="2700" b="1" dirty="0" smtClean="0">
                <a:solidFill>
                  <a:prstClr val="black"/>
                </a:solidFill>
                <a:latin typeface="Arial Black" panose="020B0A04020102020204" pitchFamily="34" charset="0"/>
              </a:rPr>
              <a:t>PROGRAMME 1:  STRATEGIC LEADERSHIP AND GOVERNANCE</a:t>
            </a:r>
            <a:endParaRPr lang="en-ZA" sz="2700" i="1" dirty="0" smtClean="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337879" y="1417639"/>
            <a:ext cx="8497202" cy="4938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457200" y="1646411"/>
            <a:ext cx="8294913" cy="4939712"/>
          </a:xfrm>
          <a:prstGeom prst="roundRect">
            <a:avLst/>
          </a:prstGeom>
          <a:solidFill>
            <a:srgbClr val="00B050"/>
          </a:solidFill>
          <a:ln w="6350" cap="flat" cmpd="sng" algn="ctr">
            <a:noFill/>
            <a:prstDash val="solid"/>
            <a:miter lim="800000"/>
          </a:ln>
          <a:effectLst/>
          <a:scene3d>
            <a:camera prst="orthographicFront">
              <a:rot lat="0" lon="0" rev="0"/>
            </a:camera>
            <a:lightRig rig="chilly" dir="t">
              <a:rot lat="0" lon="0" rev="18480000"/>
            </a:lightRig>
          </a:scene3d>
          <a:sp3d prstMaterial="clear">
            <a:bevelT h="63500"/>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a:spcBef>
                <a:spcPct val="20000"/>
              </a:spcBef>
              <a:defRPr/>
            </a:pPr>
            <a:endParaRPr lang="en-ZA" sz="2000" dirty="0">
              <a:solidFill>
                <a:prstClr val="black"/>
              </a:solidFill>
              <a:latin typeface="Arial Black" panose="020B0A04020102020204" pitchFamily="34" charset="0"/>
            </a:endParaRPr>
          </a:p>
          <a:p>
            <a:pPr lvl="0">
              <a:spcBef>
                <a:spcPct val="20000"/>
              </a:spcBef>
              <a:defRPr/>
            </a:pPr>
            <a:endParaRPr lang="en-ZA" sz="2000" dirty="0" smtClean="0">
              <a:solidFill>
                <a:prstClr val="black"/>
              </a:solidFill>
              <a:latin typeface="Arial Black" panose="020B0A04020102020204" pitchFamily="34" charset="0"/>
            </a:endParaRPr>
          </a:p>
          <a:p>
            <a:pPr lvl="0">
              <a:spcBef>
                <a:spcPct val="20000"/>
              </a:spcBef>
              <a:defRPr/>
            </a:pPr>
            <a:endParaRPr lang="en-ZA" sz="2000" dirty="0" smtClean="0">
              <a:solidFill>
                <a:prstClr val="black"/>
              </a:solidFill>
              <a:latin typeface="Arial Black" panose="020B0A04020102020204" pitchFamily="34" charset="0"/>
            </a:endParaRPr>
          </a:p>
          <a:p>
            <a:pPr lvl="0">
              <a:spcBef>
                <a:spcPct val="20000"/>
              </a:spcBef>
              <a:defRPr/>
            </a:pPr>
            <a:endParaRPr lang="en-ZA" sz="2000" dirty="0">
              <a:solidFill>
                <a:prstClr val="black"/>
              </a:solidFill>
              <a:latin typeface="Arial Black" panose="020B0A04020102020204" pitchFamily="34" charset="0"/>
            </a:endParaRPr>
          </a:p>
          <a:p>
            <a:pPr lvl="0">
              <a:spcBef>
                <a:spcPct val="20000"/>
              </a:spcBef>
              <a:defRPr/>
            </a:pPr>
            <a:endParaRPr lang="en-ZA" sz="2000" dirty="0" smtClean="0">
              <a:solidFill>
                <a:prstClr val="black"/>
              </a:solidFill>
              <a:latin typeface="Arial Black" panose="020B0A04020102020204" pitchFamily="34" charset="0"/>
            </a:endParaRPr>
          </a:p>
          <a:p>
            <a:pPr lvl="0">
              <a:spcBef>
                <a:spcPct val="20000"/>
              </a:spcBef>
              <a:defRPr/>
            </a:pPr>
            <a:r>
              <a:rPr lang="en-ZA" sz="2000" dirty="0" smtClean="0">
                <a:solidFill>
                  <a:prstClr val="black"/>
                </a:solidFill>
                <a:latin typeface="Arial Black" panose="020B0A04020102020204" pitchFamily="34" charset="0"/>
              </a:rPr>
              <a:t>Strategic Objectives: </a:t>
            </a:r>
          </a:p>
          <a:p>
            <a:pPr marL="342900" lvl="0" indent="-342900">
              <a:spcBef>
                <a:spcPct val="20000"/>
              </a:spcBef>
              <a:buFontTx/>
              <a:buChar char="-"/>
              <a:defRPr/>
            </a:pPr>
            <a:r>
              <a:rPr lang="en-ZA" sz="2000" dirty="0" smtClean="0">
                <a:solidFill>
                  <a:prstClr val="black"/>
                </a:solidFill>
                <a:latin typeface="Arial" panose="020B0604020202020204" pitchFamily="34" charset="0"/>
                <a:cs typeface="Arial" panose="020B0604020202020204" pitchFamily="34" charset="0"/>
              </a:rPr>
              <a:t>Improve </a:t>
            </a:r>
            <a:r>
              <a:rPr lang="en-ZA" sz="2000" dirty="0">
                <a:solidFill>
                  <a:prstClr val="black"/>
                </a:solidFill>
                <a:latin typeface="Arial" panose="020B0604020202020204" pitchFamily="34" charset="0"/>
                <a:cs typeface="Arial" panose="020B0604020202020204" pitchFamily="34" charset="0"/>
              </a:rPr>
              <a:t>strategic, advisory, administrative and logistical support to the Executive </a:t>
            </a:r>
            <a:r>
              <a:rPr lang="en-ZA" sz="2000" dirty="0" smtClean="0">
                <a:solidFill>
                  <a:prstClr val="black"/>
                </a:solidFill>
                <a:latin typeface="Arial" panose="020B0604020202020204" pitchFamily="34" charset="0"/>
                <a:cs typeface="Arial" panose="020B0604020202020204" pitchFamily="34" charset="0"/>
              </a:rPr>
              <a:t>Authority.</a:t>
            </a:r>
          </a:p>
          <a:p>
            <a:pPr marL="342900" lvl="0" indent="-342900">
              <a:spcBef>
                <a:spcPct val="20000"/>
              </a:spcBef>
              <a:buFontTx/>
              <a:buChar char="-"/>
              <a:defRPr/>
            </a:pPr>
            <a:r>
              <a:rPr lang="en-ZA" sz="2000" dirty="0" smtClean="0">
                <a:solidFill>
                  <a:prstClr val="black"/>
                </a:solidFill>
                <a:latin typeface="Arial" panose="020B0604020202020204" pitchFamily="34" charset="0"/>
                <a:cs typeface="Arial" panose="020B0604020202020204" pitchFamily="34" charset="0"/>
              </a:rPr>
              <a:t>improve </a:t>
            </a:r>
            <a:r>
              <a:rPr lang="en-ZA" sz="2000" dirty="0">
                <a:solidFill>
                  <a:prstClr val="black"/>
                </a:solidFill>
                <a:latin typeface="Arial" panose="020B0604020202020204" pitchFamily="34" charset="0"/>
                <a:cs typeface="Arial" panose="020B0604020202020204" pitchFamily="34" charset="0"/>
              </a:rPr>
              <a:t>overall support to the Executive Authority in regard to the achievement of policy priorities, political and administrative leadership, governance and compliance, co-ordination with external and internal stakeholders, and communication.</a:t>
            </a:r>
          </a:p>
        </p:txBody>
      </p:sp>
      <p:pic>
        <p:nvPicPr>
          <p:cNvPr id="3" name="Picture 2"/>
          <p:cNvPicPr>
            <a:picLocks noChangeAspect="1"/>
          </p:cNvPicPr>
          <p:nvPr/>
        </p:nvPicPr>
        <p:blipFill>
          <a:blip r:embed="rId4"/>
          <a:stretch>
            <a:fillRect/>
          </a:stretch>
        </p:blipFill>
        <p:spPr>
          <a:xfrm>
            <a:off x="1383633" y="1282287"/>
            <a:ext cx="6126650" cy="2531552"/>
          </a:xfrm>
          <a:prstGeom prst="ellipse">
            <a:avLst/>
          </a:prstGeom>
          <a:ln>
            <a:noFill/>
          </a:ln>
          <a:effectLst>
            <a:softEdge rad="112500"/>
          </a:effectLst>
        </p:spPr>
      </p:pic>
    </p:spTree>
    <p:extLst>
      <p:ext uri="{BB962C8B-B14F-4D97-AF65-F5344CB8AC3E}">
        <p14:creationId xmlns:p14="http://schemas.microsoft.com/office/powerpoint/2010/main" xmlns="" val="23003665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337879" y="1417639"/>
            <a:ext cx="8497202" cy="4938712"/>
          </a:xfrm>
          <a:prstGeom prst="rect">
            <a:avLst/>
          </a:prstGeom>
        </p:spPr>
      </p:pic>
      <p:sp>
        <p:nvSpPr>
          <p:cNvPr id="7" name="Title 1"/>
          <p:cNvSpPr>
            <a:spLocks noGrp="1"/>
          </p:cNvSpPr>
          <p:nvPr>
            <p:ph type="title"/>
          </p:nvPr>
        </p:nvSpPr>
        <p:spPr>
          <a:xfrm>
            <a:off x="914400" y="34006"/>
            <a:ext cx="8229600" cy="1143000"/>
          </a:xfrm>
        </p:spPr>
        <p:txBody>
          <a:bodyPr>
            <a:normAutofit/>
          </a:bodyPr>
          <a:lstStyle/>
          <a:p>
            <a:r>
              <a:rPr lang="en-ZA" sz="2400" dirty="0" smtClean="0">
                <a:latin typeface="Arial Black" panose="020B0A04020102020204" pitchFamily="34" charset="0"/>
              </a:rPr>
              <a:t>ELEMENTS OF THE STRATEGIC OBJECTIVES/KEY RESULTS AREAS</a:t>
            </a:r>
            <a:endParaRPr lang="en-ZA" sz="2400" dirty="0">
              <a:latin typeface="Arial Black" panose="020B0A04020102020204" pitchFamily="34" charset="0"/>
            </a:endParaRPr>
          </a:p>
        </p:txBody>
      </p:sp>
      <p:grpSp>
        <p:nvGrpSpPr>
          <p:cNvPr id="8" name="Group 7"/>
          <p:cNvGrpSpPr/>
          <p:nvPr/>
        </p:nvGrpSpPr>
        <p:grpSpPr>
          <a:xfrm>
            <a:off x="571809" y="1722163"/>
            <a:ext cx="3868615" cy="2030937"/>
            <a:chOff x="0" y="923"/>
            <a:chExt cx="3868615" cy="2030937"/>
          </a:xfrm>
          <a:scene3d>
            <a:camera prst="orthographicFront">
              <a:rot lat="0" lon="0" rev="0"/>
            </a:camera>
            <a:lightRig rig="contrasting" dir="t">
              <a:rot lat="0" lon="0" rev="1200000"/>
            </a:lightRig>
          </a:scene3d>
        </p:grpSpPr>
        <p:sp>
          <p:nvSpPr>
            <p:cNvPr id="9" name="Rounded Rectangle 8"/>
            <p:cNvSpPr/>
            <p:nvPr/>
          </p:nvSpPr>
          <p:spPr>
            <a:xfrm>
              <a:off x="0" y="923"/>
              <a:ext cx="3868615" cy="2030937"/>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Rounded Rectangle 4"/>
            <p:cNvSpPr/>
            <p:nvPr/>
          </p:nvSpPr>
          <p:spPr>
            <a:xfrm>
              <a:off x="99142" y="100065"/>
              <a:ext cx="3670331" cy="1832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ZA" sz="2000" b="0" i="0" u="none" strike="noStrike" kern="1200" cap="none" spc="0" normalizeH="0" baseline="0" noProof="0" dirty="0" smtClean="0">
                  <a:ln>
                    <a:noFill/>
                  </a:ln>
                  <a:solidFill>
                    <a:schemeClr val="tx1"/>
                  </a:solidFill>
                  <a:effectLst/>
                  <a:uLnTx/>
                  <a:uFillTx/>
                  <a:latin typeface="Arial Black" panose="020B0A04020102020204" pitchFamily="34" charset="0"/>
                  <a:ea typeface="+mn-ea"/>
                  <a:cs typeface="+mn-cs"/>
                </a:rPr>
                <a:t>STRATEGIC LEADERSHIP AND GOVERNANCE</a:t>
              </a:r>
              <a:r>
                <a:rPr kumimoji="0" lang="en-ZA" sz="3400" b="0" i="0" u="none" strike="noStrike" kern="1200" cap="none" spc="0" normalizeH="0" baseline="0" noProof="0" dirty="0" smtClean="0">
                  <a:ln>
                    <a:noFill/>
                  </a:ln>
                  <a:solidFill>
                    <a:schemeClr val="tx1"/>
                  </a:solidFill>
                  <a:effectLst/>
                  <a:uLnTx/>
                  <a:uFillTx/>
                  <a:latin typeface="Calibri"/>
                  <a:ea typeface="+mn-ea"/>
                  <a:cs typeface="+mn-cs"/>
                </a:rPr>
                <a:t>	</a:t>
              </a:r>
              <a:endParaRPr kumimoji="0" lang="en-ZA" sz="3400" b="0" i="0" u="none" strike="noStrike" kern="1200" cap="none" spc="0" normalizeH="0" baseline="0" noProof="0" dirty="0">
                <a:ln>
                  <a:noFill/>
                </a:ln>
                <a:solidFill>
                  <a:schemeClr val="tx1"/>
                </a:solidFill>
                <a:effectLst/>
                <a:uLnTx/>
                <a:uFillTx/>
                <a:latin typeface="Calibri"/>
                <a:ea typeface="+mn-ea"/>
                <a:cs typeface="+mn-cs"/>
              </a:endParaRPr>
            </a:p>
          </p:txBody>
        </p:sp>
      </p:grpSp>
      <p:sp>
        <p:nvSpPr>
          <p:cNvPr id="11" name="Right Arrow 10"/>
          <p:cNvSpPr/>
          <p:nvPr/>
        </p:nvSpPr>
        <p:spPr>
          <a:xfrm>
            <a:off x="4249363" y="1971557"/>
            <a:ext cx="5588690" cy="2030937"/>
          </a:xfrm>
          <a:prstGeom prst="rightArrow">
            <a:avLst>
              <a:gd name="adj1" fmla="val 75000"/>
              <a:gd name="adj2" fmla="val 5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2" name="Right Arrow 4"/>
          <p:cNvSpPr/>
          <p:nvPr/>
        </p:nvSpPr>
        <p:spPr>
          <a:xfrm>
            <a:off x="4440424" y="2130755"/>
            <a:ext cx="4855206" cy="1523203"/>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endParaRPr kumimoji="0" lang="en-ZA" sz="1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ZA" sz="1600" b="0" i="0" u="none" strike="noStrike" kern="1200" cap="none" spc="0" normalizeH="0" baseline="0" noProof="0" dirty="0" smtClean="0">
                <a:ln>
                  <a:noFill/>
                </a:ln>
                <a:solidFill>
                  <a:prstClr val="black">
                    <a:hueOff val="0"/>
                    <a:satOff val="0"/>
                    <a:lumOff val="0"/>
                    <a:alphaOff val="0"/>
                  </a:prstClr>
                </a:solidFill>
                <a:effectLst/>
                <a:uLnTx/>
                <a:uFillTx/>
                <a:latin typeface="Arial Black" panose="020B0A04020102020204" pitchFamily="34" charset="0"/>
                <a:ea typeface="+mn-ea"/>
                <a:cs typeface="+mn-cs"/>
              </a:rPr>
              <a:t>Formalisation of the legislative sector</a:t>
            </a:r>
            <a:endParaRPr kumimoji="0" lang="en-ZA" sz="1600" b="0" i="0" u="none" strike="noStrike" kern="1200" cap="none" spc="0" normalizeH="0" baseline="0" noProof="0" dirty="0">
              <a:ln>
                <a:noFill/>
              </a:ln>
              <a:solidFill>
                <a:prstClr val="black">
                  <a:hueOff val="0"/>
                  <a:satOff val="0"/>
                  <a:lumOff val="0"/>
                  <a:alphaOff val="0"/>
                </a:prstClr>
              </a:solidFill>
              <a:effectLst/>
              <a:uLnTx/>
              <a:uFillTx/>
              <a:latin typeface="Arial Black" panose="020B0A04020102020204" pitchFamily="34" charset="0"/>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ZA" sz="1600" b="0" i="0" u="none" strike="noStrike" kern="1200" cap="none" spc="0" normalizeH="0" baseline="0" noProof="0" dirty="0" smtClean="0">
                <a:ln>
                  <a:noFill/>
                </a:ln>
                <a:solidFill>
                  <a:prstClr val="black">
                    <a:hueOff val="0"/>
                    <a:satOff val="0"/>
                    <a:lumOff val="0"/>
                    <a:alphaOff val="0"/>
                  </a:prstClr>
                </a:solidFill>
                <a:effectLst/>
                <a:uLnTx/>
                <a:uFillTx/>
                <a:latin typeface="Arial Black" panose="020B0A04020102020204" pitchFamily="34" charset="0"/>
                <a:ea typeface="+mn-ea"/>
                <a:cs typeface="+mn-cs"/>
              </a:rPr>
              <a:t>Strengthen Parliament as an independent Arm of the State</a:t>
            </a:r>
            <a:endParaRPr kumimoji="0" lang="en-ZA" sz="1600" b="0" i="0" u="none" strike="noStrike" kern="1200" cap="none" spc="0" normalizeH="0" baseline="0" noProof="0" dirty="0">
              <a:ln>
                <a:noFill/>
              </a:ln>
              <a:solidFill>
                <a:prstClr val="black">
                  <a:hueOff val="0"/>
                  <a:satOff val="0"/>
                  <a:lumOff val="0"/>
                  <a:alphaOff val="0"/>
                </a:prstClr>
              </a:solidFill>
              <a:effectLst/>
              <a:uLnTx/>
              <a:uFillTx/>
              <a:latin typeface="Arial Black" panose="020B0A04020102020204" pitchFamily="34" charset="0"/>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ZA" sz="1600" b="0" i="0" u="none" strike="noStrike" kern="1200" cap="none" spc="0" normalizeH="0" baseline="0" noProof="0" dirty="0" smtClean="0">
                <a:ln>
                  <a:noFill/>
                </a:ln>
                <a:solidFill>
                  <a:prstClr val="black">
                    <a:hueOff val="0"/>
                    <a:satOff val="0"/>
                    <a:lumOff val="0"/>
                    <a:alphaOff val="0"/>
                  </a:prstClr>
                </a:solidFill>
                <a:effectLst/>
                <a:uLnTx/>
                <a:uFillTx/>
                <a:latin typeface="Arial Black" panose="020B0A04020102020204" pitchFamily="34" charset="0"/>
                <a:ea typeface="+mn-ea"/>
                <a:cs typeface="+mn-cs"/>
              </a:rPr>
              <a:t>Deepen international participation</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ZA" sz="1600" b="0" i="0" u="none" strike="noStrike" kern="1200" cap="none" spc="0" normalizeH="0" baseline="0" noProof="0" dirty="0" smtClean="0">
                <a:ln>
                  <a:noFill/>
                </a:ln>
                <a:solidFill>
                  <a:prstClr val="black">
                    <a:hueOff val="0"/>
                    <a:satOff val="0"/>
                    <a:lumOff val="0"/>
                    <a:alphaOff val="0"/>
                  </a:prstClr>
                </a:solidFill>
                <a:effectLst/>
                <a:uLnTx/>
                <a:uFillTx/>
                <a:latin typeface="Arial Black" panose="020B0A04020102020204" pitchFamily="34" charset="0"/>
                <a:ea typeface="+mn-ea"/>
                <a:cs typeface="+mn-cs"/>
              </a:rPr>
              <a:t>Inclusion of 4</a:t>
            </a:r>
            <a:r>
              <a:rPr kumimoji="0" lang="en-ZA" sz="1600" b="0" i="0" u="none" strike="noStrike" kern="1200" cap="none" spc="0" normalizeH="0" baseline="30000" noProof="0" dirty="0" smtClean="0">
                <a:ln>
                  <a:noFill/>
                </a:ln>
                <a:solidFill>
                  <a:prstClr val="black">
                    <a:hueOff val="0"/>
                    <a:satOff val="0"/>
                    <a:lumOff val="0"/>
                    <a:alphaOff val="0"/>
                  </a:prstClr>
                </a:solidFill>
                <a:effectLst/>
                <a:uLnTx/>
                <a:uFillTx/>
                <a:latin typeface="Arial Black" panose="020B0A04020102020204" pitchFamily="34" charset="0"/>
                <a:ea typeface="+mn-ea"/>
                <a:cs typeface="+mn-cs"/>
              </a:rPr>
              <a:t>th</a:t>
            </a:r>
            <a:r>
              <a:rPr kumimoji="0" lang="en-ZA" sz="1600" b="0" i="0" u="none" strike="noStrike" kern="1200" cap="none" spc="0" normalizeH="0" baseline="0" noProof="0" dirty="0" smtClean="0">
                <a:ln>
                  <a:noFill/>
                </a:ln>
                <a:solidFill>
                  <a:prstClr val="black">
                    <a:hueOff val="0"/>
                    <a:satOff val="0"/>
                    <a:lumOff val="0"/>
                    <a:alphaOff val="0"/>
                  </a:prstClr>
                </a:solidFill>
                <a:effectLst/>
                <a:uLnTx/>
                <a:uFillTx/>
                <a:latin typeface="Arial Black" panose="020B0A04020102020204" pitchFamily="34" charset="0"/>
                <a:ea typeface="+mn-ea"/>
                <a:cs typeface="+mn-cs"/>
              </a:rPr>
              <a:t> Parliament legacy issues</a:t>
            </a:r>
            <a:endParaRPr kumimoji="0" lang="en-ZA" sz="1600" b="0" i="0" u="none" strike="noStrike" kern="1200" cap="none" spc="0" normalizeH="0" baseline="0" noProof="0" dirty="0">
              <a:ln>
                <a:noFill/>
              </a:ln>
              <a:solidFill>
                <a:prstClr val="black">
                  <a:hueOff val="0"/>
                  <a:satOff val="0"/>
                  <a:lumOff val="0"/>
                  <a:alphaOff val="0"/>
                </a:prstClr>
              </a:solidFill>
              <a:effectLst/>
              <a:uLnTx/>
              <a:uFillTx/>
              <a:latin typeface="Arial Black" panose="020B0A04020102020204" pitchFamily="34" charset="0"/>
              <a:ea typeface="+mn-ea"/>
              <a:cs typeface="+mn-cs"/>
            </a:endParaRPr>
          </a:p>
        </p:txBody>
      </p:sp>
      <p:grpSp>
        <p:nvGrpSpPr>
          <p:cNvPr id="13" name="Group 12"/>
          <p:cNvGrpSpPr/>
          <p:nvPr/>
        </p:nvGrpSpPr>
        <p:grpSpPr>
          <a:xfrm>
            <a:off x="527739" y="3874540"/>
            <a:ext cx="3864837" cy="2030937"/>
            <a:chOff x="4722" y="2364528"/>
            <a:chExt cx="3864837" cy="2030937"/>
          </a:xfrm>
          <a:scene3d>
            <a:camera prst="orthographicFront">
              <a:rot lat="0" lon="0" rev="0"/>
            </a:camera>
            <a:lightRig rig="contrasting" dir="t">
              <a:rot lat="0" lon="0" rev="1200000"/>
            </a:lightRig>
          </a:scene3d>
        </p:grpSpPr>
        <p:sp>
          <p:nvSpPr>
            <p:cNvPr id="14" name="Rounded Rectangle 13"/>
            <p:cNvSpPr/>
            <p:nvPr/>
          </p:nvSpPr>
          <p:spPr>
            <a:xfrm>
              <a:off x="4722" y="2364528"/>
              <a:ext cx="3864837" cy="2030937"/>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5" name="Rounded Rectangle 4"/>
            <p:cNvSpPr/>
            <p:nvPr/>
          </p:nvSpPr>
          <p:spPr>
            <a:xfrm>
              <a:off x="103864" y="2463670"/>
              <a:ext cx="3666553" cy="1832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ZA" sz="2000" b="0" i="0" u="none" strike="noStrike" kern="1200" cap="none" spc="0" normalizeH="0" baseline="0" noProof="0" dirty="0" smtClean="0">
                  <a:ln>
                    <a:noFill/>
                  </a:ln>
                  <a:solidFill>
                    <a:schemeClr val="tx1"/>
                  </a:solidFill>
                  <a:effectLst/>
                  <a:uLnTx/>
                  <a:uFillTx/>
                  <a:latin typeface="Arial Black" panose="020B0A04020102020204" pitchFamily="34" charset="0"/>
                  <a:ea typeface="+mn-ea"/>
                  <a:cs typeface="+mn-cs"/>
                </a:rPr>
                <a:t>ADMINISTRATIVE LEADERSHIP AND GOVERNANCE</a:t>
              </a:r>
              <a:endParaRPr kumimoji="0" lang="en-ZA" sz="20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grpSp>
      <p:grpSp>
        <p:nvGrpSpPr>
          <p:cNvPr id="16" name="Group 15"/>
          <p:cNvGrpSpPr/>
          <p:nvPr/>
        </p:nvGrpSpPr>
        <p:grpSpPr>
          <a:xfrm>
            <a:off x="4040798" y="3813156"/>
            <a:ext cx="5797255" cy="2200026"/>
            <a:chOff x="3869559" y="2234954"/>
            <a:chExt cx="5797255" cy="2290085"/>
          </a:xfrm>
          <a:scene3d>
            <a:camera prst="orthographicFront">
              <a:rot lat="0" lon="0" rev="0"/>
            </a:camera>
            <a:lightRig rig="contrasting" dir="t">
              <a:rot lat="0" lon="0" rev="1200000"/>
            </a:lightRig>
          </a:scene3d>
        </p:grpSpPr>
        <p:sp>
          <p:nvSpPr>
            <p:cNvPr id="17" name="Right Arrow 16"/>
            <p:cNvSpPr/>
            <p:nvPr/>
          </p:nvSpPr>
          <p:spPr>
            <a:xfrm>
              <a:off x="3869559" y="2234954"/>
              <a:ext cx="5797255" cy="2290085"/>
            </a:xfrm>
            <a:prstGeom prst="rightArrow">
              <a:avLst>
                <a:gd name="adj1" fmla="val 75000"/>
                <a:gd name="adj2" fmla="val 50000"/>
              </a:avLst>
            </a:prstGeom>
            <a:sp3d z="-300000" contourW="19050" prstMaterial="metal">
              <a:bevelT w="88900" h="203200"/>
              <a:bevelB w="165100" h="254000"/>
            </a:sp3d>
          </p:spPr>
          <p:style>
            <a:lnRef idx="0">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18" name="Right Arrow 4"/>
            <p:cNvSpPr/>
            <p:nvPr/>
          </p:nvSpPr>
          <p:spPr>
            <a:xfrm>
              <a:off x="3869559" y="2521215"/>
              <a:ext cx="4938473" cy="171756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t"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Char char="••"/>
                <a:tabLst/>
                <a:defRPr/>
              </a:pPr>
              <a:endParaRPr kumimoji="0" lang="en-ZA" sz="1400" b="0" i="0" u="none" strike="noStrike" kern="1200" cap="none" spc="0" normalizeH="0" baseline="0" noProof="0" dirty="0">
                <a:ln>
                  <a:noFill/>
                </a:ln>
                <a:solidFill>
                  <a:prstClr val="black">
                    <a:hueOff val="0"/>
                    <a:satOff val="0"/>
                    <a:lumOff val="0"/>
                    <a:alphaOff val="0"/>
                  </a:prstClr>
                </a:solidFill>
                <a:effectLst/>
                <a:uLnTx/>
                <a:uFillTx/>
                <a:latin typeface="Arial Black" panose="020B0A04020102020204" pitchFamily="34" charset="0"/>
                <a:ea typeface="+mn-ea"/>
                <a:cs typeface="+mn-cs"/>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ZA" sz="1400" b="0" i="0" u="none" strike="noStrike" kern="1200" cap="none" spc="0" normalizeH="0" baseline="0" noProof="0" dirty="0" smtClean="0">
                  <a:ln>
                    <a:noFill/>
                  </a:ln>
                  <a:solidFill>
                    <a:prstClr val="black">
                      <a:hueOff val="0"/>
                      <a:satOff val="0"/>
                      <a:lumOff val="0"/>
                      <a:alphaOff val="0"/>
                    </a:prstClr>
                  </a:solidFill>
                  <a:effectLst/>
                  <a:uLnTx/>
                  <a:uFillTx/>
                  <a:latin typeface="Arial Black" panose="020B0A04020102020204" pitchFamily="34" charset="0"/>
                  <a:ea typeface="+mn-ea"/>
                  <a:cs typeface="+mn-cs"/>
                </a:rPr>
                <a:t>Improve governance  &amp; administrative leadership mechanisms</a:t>
              </a:r>
              <a:endParaRPr kumimoji="0" lang="en-ZA" sz="1400" b="0" i="0" u="none" strike="noStrike" kern="1200" cap="none" spc="0" normalizeH="0" baseline="0" noProof="0" dirty="0">
                <a:ln>
                  <a:noFill/>
                </a:ln>
                <a:solidFill>
                  <a:prstClr val="black">
                    <a:hueOff val="0"/>
                    <a:satOff val="0"/>
                    <a:lumOff val="0"/>
                    <a:alphaOff val="0"/>
                  </a:prstClr>
                </a:solidFill>
                <a:effectLst/>
                <a:uLnTx/>
                <a:uFillTx/>
                <a:latin typeface="Arial Black" panose="020B0A04020102020204" pitchFamily="34" charset="0"/>
                <a:ea typeface="+mn-ea"/>
                <a:cs typeface="+mn-cs"/>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ZA" sz="1400" b="0" i="0" u="none" strike="noStrike" kern="1200" cap="none" spc="0" normalizeH="0" baseline="0" noProof="0" dirty="0" smtClean="0">
                  <a:ln>
                    <a:noFill/>
                  </a:ln>
                  <a:solidFill>
                    <a:prstClr val="black">
                      <a:hueOff val="0"/>
                      <a:satOff val="0"/>
                      <a:lumOff val="0"/>
                      <a:alphaOff val="0"/>
                    </a:prstClr>
                  </a:solidFill>
                  <a:effectLst/>
                  <a:uLnTx/>
                  <a:uFillTx/>
                  <a:latin typeface="Arial Black" panose="020B0A04020102020204" pitchFamily="34" charset="0"/>
                  <a:ea typeface="+mn-ea"/>
                  <a:cs typeface="+mn-cs"/>
                </a:rPr>
                <a:t>Align the strategy, budget  &amp; structure to the institutional vision</a:t>
              </a:r>
              <a:endParaRPr kumimoji="0" lang="en-ZA" sz="1400" b="0" i="0" u="none" strike="noStrike" kern="1200" cap="none" spc="0" normalizeH="0" baseline="0" noProof="0" dirty="0">
                <a:ln>
                  <a:noFill/>
                </a:ln>
                <a:solidFill>
                  <a:prstClr val="black">
                    <a:hueOff val="0"/>
                    <a:satOff val="0"/>
                    <a:lumOff val="0"/>
                    <a:alphaOff val="0"/>
                  </a:prstClr>
                </a:solidFill>
                <a:effectLst/>
                <a:uLnTx/>
                <a:uFillTx/>
                <a:latin typeface="Arial Black" panose="020B0A04020102020204" pitchFamily="34" charset="0"/>
                <a:ea typeface="+mn-ea"/>
                <a:cs typeface="+mn-cs"/>
              </a:endParaRPr>
            </a:p>
            <a:p>
              <a:pPr marL="114300" marR="0" lvl="1" indent="-114300" algn="l" defTabSz="622300" rtl="0" eaLnBrk="1" fontAlgn="auto" latinLnBrk="0" hangingPunct="1">
                <a:lnSpc>
                  <a:spcPct val="90000"/>
                </a:lnSpc>
                <a:spcBef>
                  <a:spcPct val="0"/>
                </a:spcBef>
                <a:spcAft>
                  <a:spcPct val="15000"/>
                </a:spcAft>
                <a:buClrTx/>
                <a:buSzTx/>
                <a:buFontTx/>
                <a:buChar char="••"/>
                <a:tabLst/>
                <a:defRPr/>
              </a:pPr>
              <a:r>
                <a:rPr kumimoji="0" lang="en-ZA" sz="1400" b="0" i="0" u="none" strike="noStrike" kern="1200" cap="none" spc="0" normalizeH="0" baseline="0" noProof="0" dirty="0" smtClean="0">
                  <a:ln>
                    <a:noFill/>
                  </a:ln>
                  <a:solidFill>
                    <a:prstClr val="black">
                      <a:hueOff val="0"/>
                      <a:satOff val="0"/>
                      <a:lumOff val="0"/>
                      <a:alphaOff val="0"/>
                    </a:prstClr>
                  </a:solidFill>
                  <a:effectLst/>
                  <a:uLnTx/>
                  <a:uFillTx/>
                  <a:latin typeface="Arial Black" panose="020B0A04020102020204" pitchFamily="34" charset="0"/>
                  <a:ea typeface="+mn-ea"/>
                  <a:cs typeface="+mn-cs"/>
                </a:rPr>
                <a:t>Infuse efficiency and effectiveness to institutional systems &amp; processes</a:t>
              </a:r>
              <a:endParaRPr kumimoji="0" lang="en-ZA" sz="1400" b="0" i="0" u="none" strike="noStrike" kern="1200" cap="none" spc="0" normalizeH="0" baseline="0" noProof="0" dirty="0">
                <a:ln>
                  <a:noFill/>
                </a:ln>
                <a:solidFill>
                  <a:prstClr val="black">
                    <a:hueOff val="0"/>
                    <a:satOff val="0"/>
                    <a:lumOff val="0"/>
                    <a:alphaOff val="0"/>
                  </a:prstClr>
                </a:solidFill>
                <a:effectLst/>
                <a:uLnTx/>
                <a:uFillTx/>
                <a:latin typeface="Arial Black" panose="020B0A04020102020204" pitchFamily="34" charset="0"/>
                <a:ea typeface="+mn-ea"/>
                <a:cs typeface="+mn-cs"/>
              </a:endParaRPr>
            </a:p>
          </p:txBody>
        </p:sp>
      </p:grpSp>
    </p:spTree>
    <p:extLst>
      <p:ext uri="{BB962C8B-B14F-4D97-AF65-F5344CB8AC3E}">
        <p14:creationId xmlns:p14="http://schemas.microsoft.com/office/powerpoint/2010/main" xmlns="" val="23333992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8183"/>
            <a:ext cx="8229600" cy="1143000"/>
          </a:xfrm>
        </p:spPr>
        <p:txBody>
          <a:bodyPr>
            <a:normAutofit/>
          </a:bodyPr>
          <a:lstStyle/>
          <a:p>
            <a:pPr algn="r"/>
            <a:r>
              <a:rPr lang="en-ZA" b="1" dirty="0" smtClean="0"/>
              <a:t>   </a:t>
            </a:r>
            <a:r>
              <a:rPr lang="en-ZA" sz="2400" b="1" dirty="0" smtClean="0">
                <a:solidFill>
                  <a:prstClr val="black"/>
                </a:solidFill>
                <a:latin typeface="Arial Black" panose="020B0A04020102020204" pitchFamily="34" charset="0"/>
              </a:rPr>
              <a:t>PROGRAMME 2:  ADMINISTRATION</a:t>
            </a:r>
            <a:endParaRPr lang="en-ZA" sz="2400" i="1" dirty="0" smtClean="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337879" y="1104817"/>
            <a:ext cx="8497202" cy="5392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457200" y="2887580"/>
            <a:ext cx="8294913" cy="3308684"/>
          </a:xfrm>
          <a:prstGeom prst="roundRect">
            <a:avLst/>
          </a:prstGeom>
          <a:solidFill>
            <a:srgbClr val="00B050"/>
          </a:solidFill>
          <a:ln w="6350" cap="flat" cmpd="sng" algn="ctr">
            <a:noFill/>
            <a:prstDash val="solid"/>
            <a:miter lim="800000"/>
          </a:ln>
          <a:effectLst/>
          <a:scene3d>
            <a:camera prst="orthographicFront">
              <a:rot lat="0" lon="0" rev="0"/>
            </a:camera>
            <a:lightRig rig="chilly" dir="t">
              <a:rot lat="0" lon="0" rev="18480000"/>
            </a:lightRig>
          </a:scene3d>
          <a:sp3d prstMaterial="clear">
            <a:bevelT h="63500"/>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a:spcBef>
                <a:spcPct val="20000"/>
              </a:spcBef>
              <a:defRPr/>
            </a:pPr>
            <a:r>
              <a:rPr lang="en-US" sz="2000" dirty="0" smtClean="0">
                <a:solidFill>
                  <a:prstClr val="black"/>
                </a:solidFill>
                <a:latin typeface="Arial Black" panose="020B0A04020102020204" pitchFamily="34" charset="0"/>
                <a:cs typeface="Arial" panose="020B0604020202020204" pitchFamily="34" charset="0"/>
              </a:rPr>
              <a:t>Strategic Objectives:</a:t>
            </a:r>
          </a:p>
          <a:p>
            <a:pPr marL="342900" lvl="0" indent="-342900">
              <a:spcBef>
                <a:spcPct val="20000"/>
              </a:spcBef>
              <a:buFont typeface="Arial"/>
              <a:buChar char="•"/>
              <a:defRPr/>
            </a:pPr>
            <a:endParaRPr lang="en-US" sz="1600"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a:buChar char="•"/>
              <a:defRPr/>
            </a:pPr>
            <a:r>
              <a:rPr lang="en-US" dirty="0" smtClean="0">
                <a:solidFill>
                  <a:prstClr val="black"/>
                </a:solidFill>
                <a:latin typeface="Arial" panose="020B0604020202020204" pitchFamily="34" charset="0"/>
                <a:cs typeface="Arial" panose="020B0604020202020204" pitchFamily="34" charset="0"/>
              </a:rPr>
              <a:t>Improve </a:t>
            </a:r>
            <a:r>
              <a:rPr lang="en-US" dirty="0">
                <a:solidFill>
                  <a:prstClr val="black"/>
                </a:solidFill>
                <a:latin typeface="Arial" panose="020B0604020202020204" pitchFamily="34" charset="0"/>
                <a:cs typeface="Arial" panose="020B0604020202020204" pitchFamily="34" charset="0"/>
              </a:rPr>
              <a:t>usefulness, relevance and accessibility of development programmes for Members.</a:t>
            </a:r>
          </a:p>
          <a:p>
            <a:pPr marL="342900" lvl="0" indent="-342900">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Improve co-ordination, cooperation and intergovernmental relations of Parliament with Provincial Legislatures by implementing a revised Sector Strategy.</a:t>
            </a:r>
          </a:p>
          <a:p>
            <a:pPr marL="342900" lvl="0" indent="-342900">
              <a:spcBef>
                <a:spcPct val="20000"/>
              </a:spcBef>
              <a:buFont typeface="Arial"/>
              <a:buChar char="•"/>
              <a:defRPr/>
            </a:pPr>
            <a:r>
              <a:rPr lang="en-ZA" dirty="0">
                <a:solidFill>
                  <a:prstClr val="black"/>
                </a:solidFill>
                <a:latin typeface="Arial" panose="020B0604020202020204" pitchFamily="34" charset="0"/>
                <a:cs typeface="Arial" panose="020B0604020202020204" pitchFamily="34" charset="0"/>
              </a:rPr>
              <a:t>Strengthening strategic management, governance, internal control, risk management, monitoring and evaluation, and compliance.</a:t>
            </a:r>
          </a:p>
          <a:p>
            <a:pPr marL="342900" lvl="0" indent="-342900">
              <a:spcBef>
                <a:spcPct val="20000"/>
              </a:spcBef>
              <a:buFont typeface="Arial"/>
              <a:buChar char="•"/>
              <a:defRPr/>
            </a:pPr>
            <a:r>
              <a:rPr lang="en-US" dirty="0">
                <a:solidFill>
                  <a:prstClr val="black"/>
                </a:solidFill>
                <a:latin typeface="Arial" panose="020B0604020202020204" pitchFamily="34" charset="0"/>
                <a:cs typeface="Arial" panose="020B0604020202020204" pitchFamily="34" charset="0"/>
              </a:rPr>
              <a:t>Reduce inefficiencies – aim at savings</a:t>
            </a:r>
            <a:endParaRPr lang="en-ZA" dirty="0" smtClean="0">
              <a:solidFill>
                <a:prstClr val="black"/>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xmlns="" val="3700477597"/>
              </p:ext>
            </p:extLst>
          </p:nvPr>
        </p:nvGraphicFramePr>
        <p:xfrm>
          <a:off x="1645384" y="274638"/>
          <a:ext cx="5853232" cy="3619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6489129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0" y="0"/>
            <a:ext cx="7543800" cy="1143000"/>
          </a:xfrm>
        </p:spPr>
        <p:txBody>
          <a:bodyPr>
            <a:normAutofit/>
          </a:bodyPr>
          <a:lstStyle/>
          <a:p>
            <a:pPr algn="r">
              <a:defRPr/>
            </a:pPr>
            <a:r>
              <a:rPr lang="en-ZA" sz="2400" b="1" dirty="0" smtClean="0">
                <a:latin typeface="Arial Black" panose="020B0A04020102020204" pitchFamily="34" charset="0"/>
              </a:rPr>
              <a:t>STRUCTURE OF THE PRESENTATION</a:t>
            </a:r>
          </a:p>
        </p:txBody>
      </p:sp>
      <p:sp>
        <p:nvSpPr>
          <p:cNvPr id="4" name="Date Placeholder 3"/>
          <p:cNvSpPr>
            <a:spLocks noGrp="1"/>
          </p:cNvSpPr>
          <p:nvPr>
            <p:ph type="dt" sz="quarter" idx="10"/>
          </p:nvPr>
        </p:nvSpPr>
        <p:spPr/>
        <p:txBody>
          <a:bodyPr/>
          <a:lstStyle/>
          <a:p>
            <a:pPr>
              <a:defRPr/>
            </a:pPr>
            <a:fld id="{34553E19-6DB1-41CC-A1C9-F6ECAB5F2A12}" type="datetime1">
              <a:rPr lang="en-US"/>
              <a:pPr>
                <a:defRPr/>
              </a:pPr>
              <a:t>5/15/2017</a:t>
            </a:fld>
            <a:endParaRPr lang="en-US"/>
          </a:p>
        </p:txBody>
      </p:sp>
      <p:sp>
        <p:nvSpPr>
          <p:cNvPr id="5" name="Slide Number Placeholder 4"/>
          <p:cNvSpPr>
            <a:spLocks noGrp="1"/>
          </p:cNvSpPr>
          <p:nvPr>
            <p:ph type="sldNum" sz="quarter" idx="12"/>
          </p:nvPr>
        </p:nvSpPr>
        <p:spPr/>
        <p:txBody>
          <a:bodyPr/>
          <a:lstStyle/>
          <a:p>
            <a:pPr>
              <a:defRPr/>
            </a:pPr>
            <a:fld id="{4CF856D3-8E0E-40A4-9D91-522FC9D5713F}" type="slidenum">
              <a:rPr lang="en-US" smtClean="0"/>
              <a:pPr>
                <a:defRPr/>
              </a:pPr>
              <a:t>2</a:t>
            </a:fld>
            <a:endParaRPr lang="en-US"/>
          </a:p>
        </p:txBody>
      </p:sp>
      <p:pic>
        <p:nvPicPr>
          <p:cNvPr id="8" name="Content Placeholder 7"/>
          <p:cNvPicPr>
            <a:picLocks noGrp="1" noChangeAspect="1"/>
          </p:cNvPicPr>
          <p:nvPr>
            <p:ph idx="1"/>
          </p:nvPr>
        </p:nvPicPr>
        <p:blipFill>
          <a:blip r:embed="rId2"/>
          <a:stretch>
            <a:fillRect/>
          </a:stretch>
        </p:blipFill>
        <p:spPr>
          <a:xfrm>
            <a:off x="457200" y="1635822"/>
            <a:ext cx="8229600" cy="445471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Rectangle 8"/>
          <p:cNvSpPr/>
          <p:nvPr/>
        </p:nvSpPr>
        <p:spPr>
          <a:xfrm>
            <a:off x="852617" y="2016521"/>
            <a:ext cx="7834183" cy="3693319"/>
          </a:xfrm>
          <a:prstGeom prst="rect">
            <a:avLst/>
          </a:prstGeom>
        </p:spPr>
        <p:txBody>
          <a:bodyPr wrap="square">
            <a:spAutoFit/>
          </a:bodyPr>
          <a:lstStyle/>
          <a:p>
            <a:pPr marL="285750" indent="-285750">
              <a:buFont typeface="Wingdings" panose="05000000000000000000" pitchFamily="2" charset="2"/>
              <a:buChar char="Ø"/>
              <a:defRPr/>
            </a:pPr>
            <a:r>
              <a:rPr lang="en-ZA" dirty="0" smtClean="0"/>
              <a:t>Overview</a:t>
            </a:r>
          </a:p>
          <a:p>
            <a:pPr>
              <a:defRPr/>
            </a:pPr>
            <a:endParaRPr lang="en-ZA" dirty="0" smtClean="0"/>
          </a:p>
          <a:p>
            <a:pPr marL="285750" indent="-285750">
              <a:buFont typeface="Wingdings" panose="05000000000000000000" pitchFamily="2" charset="2"/>
              <a:buChar char="Ø"/>
              <a:defRPr/>
            </a:pPr>
            <a:r>
              <a:rPr lang="en-ZA" dirty="0" smtClean="0"/>
              <a:t>Parliamentary Business: Stakeholder Engagement </a:t>
            </a:r>
          </a:p>
          <a:p>
            <a:pPr>
              <a:defRPr/>
            </a:pPr>
            <a:endParaRPr lang="en-ZA" dirty="0" smtClean="0"/>
          </a:p>
          <a:p>
            <a:pPr marL="285750" indent="-285750">
              <a:buFont typeface="Wingdings" panose="05000000000000000000" pitchFamily="2" charset="2"/>
              <a:buChar char="Ø"/>
              <a:defRPr/>
            </a:pPr>
            <a:r>
              <a:rPr lang="en-ZA" dirty="0" smtClean="0"/>
              <a:t>Orientation</a:t>
            </a:r>
            <a:r>
              <a:rPr lang="en-ZA" dirty="0"/>
              <a:t>, global, regional and local </a:t>
            </a:r>
            <a:r>
              <a:rPr lang="en-ZA" dirty="0" smtClean="0"/>
              <a:t>context</a:t>
            </a:r>
          </a:p>
          <a:p>
            <a:pPr>
              <a:defRPr/>
            </a:pPr>
            <a:endParaRPr lang="en-ZA" dirty="0" smtClean="0"/>
          </a:p>
          <a:p>
            <a:pPr marL="285750" indent="-285750">
              <a:buFont typeface="Wingdings" panose="05000000000000000000" pitchFamily="2" charset="2"/>
              <a:buChar char="Ø"/>
              <a:defRPr/>
            </a:pPr>
            <a:r>
              <a:rPr lang="en-ZA" dirty="0" smtClean="0"/>
              <a:t>Policy </a:t>
            </a:r>
            <a:r>
              <a:rPr lang="en-ZA" dirty="0"/>
              <a:t>priorities for 5</a:t>
            </a:r>
            <a:r>
              <a:rPr lang="en-ZA" baseline="30000" dirty="0"/>
              <a:t>th</a:t>
            </a:r>
            <a:r>
              <a:rPr lang="en-ZA" dirty="0"/>
              <a:t> </a:t>
            </a:r>
            <a:r>
              <a:rPr lang="en-ZA" dirty="0" smtClean="0"/>
              <a:t>Parliament</a:t>
            </a:r>
          </a:p>
          <a:p>
            <a:pPr>
              <a:defRPr/>
            </a:pPr>
            <a:endParaRPr lang="en-ZA" dirty="0" smtClean="0"/>
          </a:p>
          <a:p>
            <a:pPr marL="285750" indent="-285750">
              <a:buFont typeface="Wingdings" panose="05000000000000000000" pitchFamily="2" charset="2"/>
              <a:buChar char="Ø"/>
              <a:defRPr/>
            </a:pPr>
            <a:r>
              <a:rPr lang="en-ZA" dirty="0" smtClean="0"/>
              <a:t>Business </a:t>
            </a:r>
            <a:r>
              <a:rPr lang="en-ZA" dirty="0"/>
              <a:t>and Management </a:t>
            </a:r>
            <a:r>
              <a:rPr lang="en-ZA" dirty="0" smtClean="0"/>
              <a:t>process</a:t>
            </a:r>
          </a:p>
          <a:p>
            <a:pPr>
              <a:defRPr/>
            </a:pPr>
            <a:endParaRPr lang="en-ZA" dirty="0" smtClean="0"/>
          </a:p>
          <a:p>
            <a:pPr marL="285750" indent="-285750">
              <a:buFont typeface="Wingdings" panose="05000000000000000000" pitchFamily="2" charset="2"/>
              <a:buChar char="Ø"/>
              <a:defRPr/>
            </a:pPr>
            <a:r>
              <a:rPr lang="en-ZA" dirty="0" smtClean="0"/>
              <a:t>Main strategies</a:t>
            </a:r>
          </a:p>
          <a:p>
            <a:pPr>
              <a:defRPr/>
            </a:pPr>
            <a:endParaRPr lang="en-ZA" dirty="0" smtClean="0"/>
          </a:p>
          <a:p>
            <a:pPr marL="285750" indent="-285750">
              <a:buFont typeface="Wingdings" panose="05000000000000000000" pitchFamily="2" charset="2"/>
              <a:buChar char="Ø"/>
              <a:defRPr/>
            </a:pPr>
            <a:r>
              <a:rPr lang="en-ZA" dirty="0" smtClean="0"/>
              <a:t>Strategic </a:t>
            </a:r>
            <a:r>
              <a:rPr lang="en-ZA" dirty="0"/>
              <a:t>objectives applicable to political parties</a:t>
            </a:r>
          </a:p>
        </p:txBody>
      </p:sp>
    </p:spTree>
    <p:extLst>
      <p:ext uri="{BB962C8B-B14F-4D97-AF65-F5344CB8AC3E}">
        <p14:creationId xmlns:p14="http://schemas.microsoft.com/office/powerpoint/2010/main" xmlns="" val="396694023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189598" y="1560455"/>
            <a:ext cx="8497202" cy="4938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34006"/>
            <a:ext cx="8229600" cy="1143000"/>
          </a:xfrm>
        </p:spPr>
        <p:txBody>
          <a:bodyPr>
            <a:normAutofit/>
          </a:bodyPr>
          <a:lstStyle/>
          <a:p>
            <a:r>
              <a:rPr lang="en-ZA" sz="2400" dirty="0" smtClean="0">
                <a:latin typeface="Arial Black" panose="020B0A04020102020204" pitchFamily="34" charset="0"/>
              </a:rPr>
              <a:t>ELEMENTS OF THE STRATEGIC OBJECTIVES/KEY RESULTS AREAS</a:t>
            </a:r>
            <a:endParaRPr lang="en-ZA" sz="2400" dirty="0">
              <a:latin typeface="Arial Black" panose="020B0A04020102020204" pitchFamily="34" charset="0"/>
            </a:endParaRPr>
          </a:p>
        </p:txBody>
      </p:sp>
      <p:grpSp>
        <p:nvGrpSpPr>
          <p:cNvPr id="8" name="Group 7"/>
          <p:cNvGrpSpPr/>
          <p:nvPr/>
        </p:nvGrpSpPr>
        <p:grpSpPr>
          <a:xfrm>
            <a:off x="424819" y="2090698"/>
            <a:ext cx="3868615" cy="3516045"/>
            <a:chOff x="0" y="923"/>
            <a:chExt cx="3868615" cy="2030937"/>
          </a:xfrm>
          <a:solidFill>
            <a:srgbClr val="7030A0"/>
          </a:solidFill>
          <a:scene3d>
            <a:camera prst="orthographicFront">
              <a:rot lat="0" lon="0" rev="0"/>
            </a:camera>
            <a:lightRig rig="contrasting" dir="t">
              <a:rot lat="0" lon="0" rev="1200000"/>
            </a:lightRig>
          </a:scene3d>
        </p:grpSpPr>
        <p:sp>
          <p:nvSpPr>
            <p:cNvPr id="9" name="Rounded Rectangle 8"/>
            <p:cNvSpPr/>
            <p:nvPr/>
          </p:nvSpPr>
          <p:spPr>
            <a:xfrm>
              <a:off x="0" y="923"/>
              <a:ext cx="3868615" cy="2030937"/>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Rounded Rectangle 4"/>
            <p:cNvSpPr/>
            <p:nvPr/>
          </p:nvSpPr>
          <p:spPr>
            <a:xfrm>
              <a:off x="99142" y="100065"/>
              <a:ext cx="3670331" cy="183265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ZA" sz="2000" b="0" i="0" u="none" strike="noStrike" kern="1200" cap="none" spc="0" normalizeH="0" baseline="0" noProof="0" dirty="0" smtClean="0">
                  <a:ln>
                    <a:noFill/>
                  </a:ln>
                  <a:solidFill>
                    <a:prstClr val="white"/>
                  </a:solidFill>
                  <a:effectLst/>
                  <a:uLnTx/>
                  <a:uFillTx/>
                  <a:latin typeface="Arial Black" panose="020B0A04020102020204" pitchFamily="34" charset="0"/>
                  <a:ea typeface="+mn-ea"/>
                  <a:cs typeface="+mn-cs"/>
                </a:rPr>
                <a:t>     CORE BUSINESS</a:t>
              </a:r>
              <a:endParaRPr kumimoji="0" lang="en-ZA" sz="34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oup 19"/>
          <p:cNvGrpSpPr/>
          <p:nvPr/>
        </p:nvGrpSpPr>
        <p:grpSpPr>
          <a:xfrm>
            <a:off x="4194292" y="2421388"/>
            <a:ext cx="5418940" cy="2872507"/>
            <a:chOff x="3552953" y="552"/>
            <a:chExt cx="5777309" cy="2154694"/>
          </a:xfrm>
          <a:scene3d>
            <a:camera prst="orthographicFront">
              <a:rot lat="0" lon="0" rev="0"/>
            </a:camera>
            <a:lightRig rig="contrasting" dir="t">
              <a:rot lat="0" lon="0" rev="1200000"/>
            </a:lightRig>
          </a:scene3d>
        </p:grpSpPr>
        <p:sp>
          <p:nvSpPr>
            <p:cNvPr id="21" name="Right Arrow 20"/>
            <p:cNvSpPr/>
            <p:nvPr/>
          </p:nvSpPr>
          <p:spPr>
            <a:xfrm>
              <a:off x="3552953" y="552"/>
              <a:ext cx="5777309" cy="2154694"/>
            </a:xfrm>
            <a:prstGeom prst="rightArrow">
              <a:avLst>
                <a:gd name="adj1" fmla="val 75000"/>
                <a:gd name="adj2" fmla="val 50000"/>
              </a:avLst>
            </a:prstGeom>
            <a:solidFill>
              <a:srgbClr val="00B0F0">
                <a:alpha val="90000"/>
              </a:srgbClr>
            </a:solidFill>
            <a:sp3d z="-300000" contourW="19050" prstMaterial="metal">
              <a:bevelT w="88900" h="203200"/>
              <a:bevelB w="165100" h="254000"/>
            </a:sp3d>
          </p:spPr>
          <p:style>
            <a:lnRef idx="0">
              <a:schemeClr val="lt1">
                <a:hueOff val="0"/>
                <a:satOff val="0"/>
                <a:lumOff val="0"/>
                <a:alphaOff val="0"/>
              </a:schemeClr>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22" name="Right Arrow 4"/>
            <p:cNvSpPr txBox="1"/>
            <p:nvPr/>
          </p:nvSpPr>
          <p:spPr>
            <a:xfrm>
              <a:off x="3552953" y="422446"/>
              <a:ext cx="4969299" cy="146346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latin typeface="Arial Black" panose="020B0A04020102020204" pitchFamily="34" charset="0"/>
              </a:endParaRPr>
            </a:p>
            <a:p>
              <a:pPr marL="114300" lvl="1" indent="-114300" algn="l" defTabSz="622300">
                <a:lnSpc>
                  <a:spcPct val="90000"/>
                </a:lnSpc>
                <a:spcBef>
                  <a:spcPct val="0"/>
                </a:spcBef>
                <a:spcAft>
                  <a:spcPct val="15000"/>
                </a:spcAft>
                <a:buChar char="••"/>
              </a:pPr>
              <a:endParaRPr lang="en-ZA" sz="1400" kern="1200" dirty="0" smtClean="0">
                <a:latin typeface="Arial Black" panose="020B0A04020102020204" pitchFamily="34" charset="0"/>
              </a:endParaRPr>
            </a:p>
            <a:p>
              <a:pPr marL="114300" lvl="1" indent="-114300" algn="l" defTabSz="622300">
                <a:lnSpc>
                  <a:spcPct val="90000"/>
                </a:lnSpc>
                <a:spcBef>
                  <a:spcPct val="0"/>
                </a:spcBef>
                <a:spcAft>
                  <a:spcPct val="15000"/>
                </a:spcAft>
                <a:buChar char="••"/>
              </a:pPr>
              <a:r>
                <a:rPr lang="en-ZA" sz="1400" kern="1200" dirty="0" smtClean="0">
                  <a:latin typeface="Arial Black" panose="020B0A04020102020204" pitchFamily="34" charset="0"/>
                </a:rPr>
                <a:t>Alignment NDP</a:t>
              </a:r>
              <a:endParaRPr lang="en-ZA" sz="1400" kern="120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n-ZA" sz="1400" kern="1200" dirty="0" smtClean="0">
                  <a:latin typeface="Arial Black" panose="020B0A04020102020204" pitchFamily="34" charset="0"/>
                </a:rPr>
                <a:t>Improving on the quality of research, procedural and content advisory services provided</a:t>
              </a:r>
              <a:endParaRPr lang="en-ZA" sz="1400" kern="120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n-ZA" sz="1400" kern="1200" dirty="0" smtClean="0">
                  <a:latin typeface="Arial Black" panose="020B0A04020102020204" pitchFamily="34" charset="0"/>
                </a:rPr>
                <a:t>Consolidate the implementation of oversight models</a:t>
              </a:r>
              <a:endParaRPr lang="en-ZA" sz="1400" kern="1200" dirty="0">
                <a:latin typeface="Arial Black" panose="020B0A04020102020204" pitchFamily="34" charset="0"/>
              </a:endParaRPr>
            </a:p>
          </p:txBody>
        </p:sp>
      </p:grpSp>
    </p:spTree>
    <p:extLst>
      <p:ext uri="{BB962C8B-B14F-4D97-AF65-F5344CB8AC3E}">
        <p14:creationId xmlns:p14="http://schemas.microsoft.com/office/powerpoint/2010/main" xmlns="" val="28329427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11169"/>
            <a:ext cx="8229600" cy="755105"/>
          </a:xfrm>
        </p:spPr>
        <p:txBody>
          <a:bodyPr>
            <a:normAutofit fontScale="90000"/>
          </a:bodyPr>
          <a:lstStyle/>
          <a:p>
            <a:pPr algn="r"/>
            <a:r>
              <a:rPr lang="en-ZA" b="1" dirty="0" smtClean="0"/>
              <a:t>   </a:t>
            </a:r>
            <a:r>
              <a:rPr lang="en-ZA" sz="2700" b="1" dirty="0" smtClean="0">
                <a:solidFill>
                  <a:prstClr val="black"/>
                </a:solidFill>
                <a:latin typeface="Arial Black" panose="020B0A04020102020204" pitchFamily="34" charset="0"/>
              </a:rPr>
              <a:t>PROGRAMME 3: CORE BUSINESS </a:t>
            </a:r>
            <a:endParaRPr lang="en-ZA" sz="2700" i="1" dirty="0" smtClean="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337879" y="1417639"/>
            <a:ext cx="8497202" cy="4938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457200" y="2887580"/>
            <a:ext cx="8294913" cy="3308684"/>
          </a:xfrm>
          <a:prstGeom prst="roundRect">
            <a:avLst/>
          </a:prstGeom>
          <a:solidFill>
            <a:srgbClr val="00B050"/>
          </a:solidFill>
          <a:ln w="6350" cap="flat" cmpd="sng" algn="ctr">
            <a:noFill/>
            <a:prstDash val="solid"/>
            <a:miter lim="800000"/>
          </a:ln>
          <a:effectLst/>
          <a:scene3d>
            <a:camera prst="orthographicFront">
              <a:rot lat="0" lon="0" rev="0"/>
            </a:camera>
            <a:lightRig rig="chilly" dir="t">
              <a:rot lat="0" lon="0" rev="18480000"/>
            </a:lightRig>
          </a:scene3d>
          <a:sp3d prstMaterial="clear">
            <a:bevelT h="635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285750" lvl="0" indent="-285750">
              <a:spcBef>
                <a:spcPct val="20000"/>
              </a:spcBef>
              <a:buFont typeface="Arial" panose="020B0604020202020204" pitchFamily="34" charset="0"/>
              <a:buChar char="•"/>
              <a:defRPr/>
            </a:pPr>
            <a:endParaRPr lang="en-ZA" sz="1600" dirty="0" smtClean="0">
              <a:solidFill>
                <a:prstClr val="black"/>
              </a:solidFill>
              <a:latin typeface="Arial" panose="020B0604020202020204" pitchFamily="34" charset="0"/>
              <a:cs typeface="Arial" panose="020B0604020202020204" pitchFamily="34" charset="0"/>
            </a:endParaRPr>
          </a:p>
          <a:p>
            <a:pPr lvl="0">
              <a:spcBef>
                <a:spcPct val="20000"/>
              </a:spcBef>
              <a:defRPr/>
            </a:pPr>
            <a:r>
              <a:rPr lang="en-ZA" sz="1600" dirty="0" smtClean="0">
                <a:solidFill>
                  <a:prstClr val="black"/>
                </a:solidFill>
                <a:latin typeface="Arial Black" panose="020B0A04020102020204" pitchFamily="34" charset="0"/>
                <a:cs typeface="Arial" panose="020B0604020202020204" pitchFamily="34" charset="0"/>
              </a:rPr>
              <a:t>Strategic Objectives:</a:t>
            </a:r>
            <a:endParaRPr lang="en-ZA" sz="1600" dirty="0">
              <a:solidFill>
                <a:prstClr val="black"/>
              </a:solidFill>
              <a:latin typeface="Arial Black" panose="020B0A04020102020204" pitchFamily="34" charset="0"/>
              <a:cs typeface="Arial" panose="020B0604020202020204" pitchFamily="34" charset="0"/>
            </a:endParaRPr>
          </a:p>
          <a:p>
            <a:pPr marL="285750" lvl="0" indent="-285750">
              <a:spcBef>
                <a:spcPct val="20000"/>
              </a:spcBef>
              <a:buFont typeface="Arial" panose="020B0604020202020204" pitchFamily="34" charset="0"/>
              <a:buChar char="•"/>
              <a:defRPr/>
            </a:pPr>
            <a:r>
              <a:rPr lang="en-ZA" sz="1600" dirty="0" smtClean="0">
                <a:solidFill>
                  <a:prstClr val="black"/>
                </a:solidFill>
                <a:latin typeface="Arial" panose="020B0604020202020204" pitchFamily="34" charset="0"/>
                <a:cs typeface="Arial" panose="020B0604020202020204" pitchFamily="34" charset="0"/>
              </a:rPr>
              <a:t>Improve </a:t>
            </a:r>
            <a:r>
              <a:rPr lang="en-ZA" sz="1600" dirty="0">
                <a:solidFill>
                  <a:prstClr val="black"/>
                </a:solidFill>
                <a:latin typeface="Arial" panose="020B0604020202020204" pitchFamily="34" charset="0"/>
                <a:cs typeface="Arial" panose="020B0604020202020204" pitchFamily="34" charset="0"/>
              </a:rPr>
              <a:t>turn-around time and quality of procedural advice, legal advice, content advice, research, minutes and </a:t>
            </a:r>
            <a:r>
              <a:rPr lang="en-ZA" sz="1600" dirty="0" smtClean="0">
                <a:solidFill>
                  <a:prstClr val="black"/>
                </a:solidFill>
                <a:latin typeface="Arial" panose="020B0604020202020204" pitchFamily="34" charset="0"/>
                <a:cs typeface="Arial" panose="020B0604020202020204" pitchFamily="34" charset="0"/>
              </a:rPr>
              <a:t>reports.</a:t>
            </a:r>
          </a:p>
          <a:p>
            <a:pPr marL="285750" lvl="0" indent="-285750">
              <a:spcBef>
                <a:spcPct val="20000"/>
              </a:spcBef>
              <a:buFont typeface="Arial" panose="020B0604020202020204" pitchFamily="34" charset="0"/>
              <a:buChar char="•"/>
              <a:defRPr/>
            </a:pPr>
            <a:r>
              <a:rPr lang="en-ZA" sz="1600" dirty="0" smtClean="0">
                <a:solidFill>
                  <a:prstClr val="black"/>
                </a:solidFill>
                <a:latin typeface="Arial" panose="020B0604020202020204" pitchFamily="34" charset="0"/>
                <a:cs typeface="Arial" panose="020B0604020202020204" pitchFamily="34" charset="0"/>
              </a:rPr>
              <a:t>Refine </a:t>
            </a:r>
            <a:r>
              <a:rPr lang="en-ZA" sz="1600" dirty="0">
                <a:solidFill>
                  <a:prstClr val="black"/>
                </a:solidFill>
                <a:latin typeface="Arial" panose="020B0604020202020204" pitchFamily="34" charset="0"/>
                <a:cs typeface="Arial" panose="020B0604020202020204" pitchFamily="34" charset="0"/>
              </a:rPr>
              <a:t>and implement Oversight and Accountability </a:t>
            </a:r>
            <a:r>
              <a:rPr lang="en-ZA" sz="1600" dirty="0" smtClean="0">
                <a:solidFill>
                  <a:prstClr val="black"/>
                </a:solidFill>
                <a:latin typeface="Arial" panose="020B0604020202020204" pitchFamily="34" charset="0"/>
                <a:cs typeface="Arial" panose="020B0604020202020204" pitchFamily="34" charset="0"/>
              </a:rPr>
              <a:t>Model.</a:t>
            </a:r>
          </a:p>
          <a:p>
            <a:pPr marL="285750" lvl="0" indent="-285750">
              <a:spcBef>
                <a:spcPct val="20000"/>
              </a:spcBef>
              <a:buFont typeface="Arial" panose="020B0604020202020204" pitchFamily="34" charset="0"/>
              <a:buChar char="•"/>
              <a:defRPr/>
            </a:pPr>
            <a:r>
              <a:rPr lang="en-ZA" sz="1600" dirty="0" smtClean="0">
                <a:solidFill>
                  <a:prstClr val="black"/>
                </a:solidFill>
                <a:latin typeface="Arial" panose="020B0604020202020204" pitchFamily="34" charset="0"/>
                <a:cs typeface="Arial" panose="020B0604020202020204" pitchFamily="34" charset="0"/>
              </a:rPr>
              <a:t>Develop </a:t>
            </a:r>
            <a:r>
              <a:rPr lang="en-ZA" sz="1600" dirty="0">
                <a:solidFill>
                  <a:prstClr val="black"/>
                </a:solidFill>
                <a:latin typeface="Arial" panose="020B0604020202020204" pitchFamily="34" charset="0"/>
                <a:cs typeface="Arial" panose="020B0604020202020204" pitchFamily="34" charset="0"/>
              </a:rPr>
              <a:t>and implement a legislative model ensuring enhanced quality of </a:t>
            </a:r>
            <a:r>
              <a:rPr lang="en-ZA" sz="1600" dirty="0" smtClean="0">
                <a:solidFill>
                  <a:prstClr val="black"/>
                </a:solidFill>
                <a:latin typeface="Arial" panose="020B0604020202020204" pitchFamily="34" charset="0"/>
                <a:cs typeface="Arial" panose="020B0604020202020204" pitchFamily="34" charset="0"/>
              </a:rPr>
              <a:t>legislation.</a:t>
            </a:r>
          </a:p>
          <a:p>
            <a:pPr marL="285750" lvl="0" indent="-285750">
              <a:spcBef>
                <a:spcPct val="20000"/>
              </a:spcBef>
              <a:buFont typeface="Arial" panose="020B0604020202020204" pitchFamily="34" charset="0"/>
              <a:buChar char="•"/>
              <a:defRPr/>
            </a:pPr>
            <a:r>
              <a:rPr lang="en-ZA" sz="1600" dirty="0" smtClean="0">
                <a:solidFill>
                  <a:prstClr val="black"/>
                </a:solidFill>
                <a:latin typeface="Arial" panose="020B0604020202020204" pitchFamily="34" charset="0"/>
                <a:cs typeface="Arial" panose="020B0604020202020204" pitchFamily="34" charset="0"/>
              </a:rPr>
              <a:t>Develop </a:t>
            </a:r>
            <a:r>
              <a:rPr lang="en-ZA" sz="1600" dirty="0">
                <a:solidFill>
                  <a:prstClr val="black"/>
                </a:solidFill>
                <a:latin typeface="Arial" panose="020B0604020202020204" pitchFamily="34" charset="0"/>
                <a:cs typeface="Arial" panose="020B0604020202020204" pitchFamily="34" charset="0"/>
              </a:rPr>
              <a:t>and implement a co-operative government oversight </a:t>
            </a:r>
            <a:r>
              <a:rPr lang="en-ZA" sz="1600" dirty="0" smtClean="0">
                <a:solidFill>
                  <a:prstClr val="black"/>
                </a:solidFill>
                <a:latin typeface="Arial" panose="020B0604020202020204" pitchFamily="34" charset="0"/>
                <a:cs typeface="Arial" panose="020B0604020202020204" pitchFamily="34" charset="0"/>
              </a:rPr>
              <a:t>mechanism.</a:t>
            </a:r>
          </a:p>
          <a:p>
            <a:pPr marL="285750" lvl="0" indent="-285750">
              <a:spcBef>
                <a:spcPct val="20000"/>
              </a:spcBef>
              <a:buFont typeface="Arial" panose="020B0604020202020204" pitchFamily="34" charset="0"/>
              <a:buChar char="•"/>
              <a:defRPr/>
            </a:pPr>
            <a:r>
              <a:rPr lang="en-ZA" sz="1600" dirty="0" smtClean="0">
                <a:solidFill>
                  <a:prstClr val="black"/>
                </a:solidFill>
                <a:latin typeface="Arial" panose="020B0604020202020204" pitchFamily="34" charset="0"/>
                <a:cs typeface="Arial" panose="020B0604020202020204" pitchFamily="34" charset="0"/>
              </a:rPr>
              <a:t>Enhance </a:t>
            </a:r>
            <a:r>
              <a:rPr lang="en-ZA" sz="1600" dirty="0">
                <a:solidFill>
                  <a:prstClr val="black"/>
                </a:solidFill>
                <a:latin typeface="Arial" panose="020B0604020202020204" pitchFamily="34" charset="0"/>
                <a:cs typeface="Arial" panose="020B0604020202020204" pitchFamily="34" charset="0"/>
              </a:rPr>
              <a:t>parliamentary international engagement and </a:t>
            </a:r>
            <a:r>
              <a:rPr lang="en-ZA" sz="1600" dirty="0" smtClean="0">
                <a:solidFill>
                  <a:prstClr val="black"/>
                </a:solidFill>
                <a:latin typeface="Arial" panose="020B0604020202020204" pitchFamily="34" charset="0"/>
                <a:cs typeface="Arial" panose="020B0604020202020204" pitchFamily="34" charset="0"/>
              </a:rPr>
              <a:t>co-operation.</a:t>
            </a:r>
          </a:p>
          <a:p>
            <a:pPr marL="285750" lvl="0" indent="-285750">
              <a:spcBef>
                <a:spcPct val="20000"/>
              </a:spcBef>
              <a:buFont typeface="Arial" panose="020B0604020202020204" pitchFamily="34" charset="0"/>
              <a:buChar char="•"/>
              <a:defRPr/>
            </a:pPr>
            <a:r>
              <a:rPr lang="en-ZA" sz="1600" dirty="0" smtClean="0">
                <a:solidFill>
                  <a:prstClr val="black"/>
                </a:solidFill>
                <a:latin typeface="Arial" panose="020B0604020202020204" pitchFamily="34" charset="0"/>
                <a:cs typeface="Arial" panose="020B0604020202020204" pitchFamily="34" charset="0"/>
              </a:rPr>
              <a:t>Increase </a:t>
            </a:r>
            <a:r>
              <a:rPr lang="en-ZA" sz="1600" dirty="0">
                <a:solidFill>
                  <a:prstClr val="black"/>
                </a:solidFill>
                <a:latin typeface="Arial" panose="020B0604020202020204" pitchFamily="34" charset="0"/>
                <a:cs typeface="Arial" panose="020B0604020202020204" pitchFamily="34" charset="0"/>
              </a:rPr>
              <a:t>public access and opportunities to participate in all processes of Parliament.</a:t>
            </a:r>
          </a:p>
        </p:txBody>
      </p:sp>
      <p:graphicFrame>
        <p:nvGraphicFramePr>
          <p:cNvPr id="8" name="Diagram 7"/>
          <p:cNvGraphicFramePr/>
          <p:nvPr>
            <p:extLst>
              <p:ext uri="{D42A27DB-BD31-4B8C-83A1-F6EECF244321}">
                <p14:modId xmlns:p14="http://schemas.microsoft.com/office/powerpoint/2010/main" xmlns="" val="1866918213"/>
              </p:ext>
            </p:extLst>
          </p:nvPr>
        </p:nvGraphicFramePr>
        <p:xfrm>
          <a:off x="1066013" y="104519"/>
          <a:ext cx="6553987" cy="3968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4392661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r"/>
            <a:r>
              <a:rPr lang="en-ZA" b="1" dirty="0" smtClean="0"/>
              <a:t>   </a:t>
            </a:r>
            <a:r>
              <a:rPr lang="en-ZA" sz="2400" b="1" dirty="0" smtClean="0">
                <a:solidFill>
                  <a:prstClr val="black"/>
                </a:solidFill>
                <a:latin typeface="Arial Black" panose="020B0A04020102020204" pitchFamily="34" charset="0"/>
              </a:rPr>
              <a:t>PROGRAMME 4: SUPPORT SERVICES</a:t>
            </a:r>
            <a:endParaRPr lang="en-ZA" sz="2400" i="1" dirty="0" smtClean="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337879" y="1417639"/>
            <a:ext cx="8497202" cy="4938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457200" y="2887580"/>
            <a:ext cx="8294913" cy="3308684"/>
          </a:xfrm>
          <a:prstGeom prst="roundRect">
            <a:avLst/>
          </a:prstGeom>
          <a:solidFill>
            <a:srgbClr val="00B050"/>
          </a:solidFill>
          <a:ln w="6350" cap="flat" cmpd="sng" algn="ctr">
            <a:noFill/>
            <a:prstDash val="solid"/>
            <a:miter lim="800000"/>
          </a:ln>
          <a:effectLst/>
          <a:scene3d>
            <a:camera prst="orthographicFront">
              <a:rot lat="0" lon="0" rev="0"/>
            </a:camera>
            <a:lightRig rig="chilly" dir="t">
              <a:rot lat="0" lon="0" rev="18480000"/>
            </a:lightRig>
          </a:scene3d>
          <a:sp3d prstMaterial="clear">
            <a:bevelT h="63500"/>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a:spcBef>
                <a:spcPct val="20000"/>
              </a:spcBef>
              <a:defRPr/>
            </a:pPr>
            <a:r>
              <a:rPr lang="en-ZA" dirty="0" smtClean="0">
                <a:solidFill>
                  <a:prstClr val="black"/>
                </a:solidFill>
                <a:latin typeface="Arial Black" panose="020B0A04020102020204" pitchFamily="34" charset="0"/>
                <a:cs typeface="Arial" panose="020B0604020202020204" pitchFamily="34" charset="0"/>
              </a:rPr>
              <a:t>Strategic Objectives:</a:t>
            </a:r>
          </a:p>
          <a:p>
            <a:pPr marL="285750" lvl="0" indent="-285750">
              <a:spcBef>
                <a:spcPct val="20000"/>
              </a:spcBef>
              <a:buFont typeface="Arial" panose="020B0604020202020204" pitchFamily="34" charset="0"/>
              <a:buChar char="•"/>
              <a:defRPr/>
            </a:pPr>
            <a:r>
              <a:rPr lang="en-ZA" dirty="0" smtClean="0">
                <a:solidFill>
                  <a:prstClr val="black"/>
                </a:solidFill>
                <a:latin typeface="Arial" panose="020B0604020202020204" pitchFamily="34" charset="0"/>
                <a:cs typeface="Arial" panose="020B0604020202020204" pitchFamily="34" charset="0"/>
              </a:rPr>
              <a:t>Improve </a:t>
            </a:r>
            <a:r>
              <a:rPr lang="en-ZA" dirty="0">
                <a:solidFill>
                  <a:prstClr val="black"/>
                </a:solidFill>
                <a:latin typeface="Arial" panose="020B0604020202020204" pitchFamily="34" charset="0"/>
                <a:cs typeface="Arial" panose="020B0604020202020204" pitchFamily="34" charset="0"/>
              </a:rPr>
              <a:t>stakeholder management and increase Members’ satisfaction with </a:t>
            </a:r>
            <a:r>
              <a:rPr lang="en-ZA" dirty="0" smtClean="0">
                <a:solidFill>
                  <a:prstClr val="black"/>
                </a:solidFill>
                <a:latin typeface="Arial" panose="020B0604020202020204" pitchFamily="34" charset="0"/>
                <a:cs typeface="Arial" panose="020B0604020202020204" pitchFamily="34" charset="0"/>
              </a:rPr>
              <a:t>services.</a:t>
            </a:r>
          </a:p>
          <a:p>
            <a:pPr marL="285750" lvl="0" indent="-285750">
              <a:spcBef>
                <a:spcPct val="20000"/>
              </a:spcBef>
              <a:buFont typeface="Arial" panose="020B0604020202020204" pitchFamily="34" charset="0"/>
              <a:buChar char="•"/>
              <a:defRPr/>
            </a:pPr>
            <a:r>
              <a:rPr lang="en-ZA" dirty="0" smtClean="0">
                <a:solidFill>
                  <a:prstClr val="black"/>
                </a:solidFill>
                <a:latin typeface="Arial" panose="020B0604020202020204" pitchFamily="34" charset="0"/>
                <a:cs typeface="Arial" panose="020B0604020202020204" pitchFamily="34" charset="0"/>
              </a:rPr>
              <a:t>Improve </a:t>
            </a:r>
            <a:r>
              <a:rPr lang="en-ZA" dirty="0">
                <a:solidFill>
                  <a:prstClr val="black"/>
                </a:solidFill>
                <a:latin typeface="Arial" panose="020B0604020202020204" pitchFamily="34" charset="0"/>
                <a:cs typeface="Arial" panose="020B0604020202020204" pitchFamily="34" charset="0"/>
              </a:rPr>
              <a:t>the communication of the business of Parliament by developing and implementing a comprehensive communications </a:t>
            </a:r>
            <a:r>
              <a:rPr lang="en-ZA" dirty="0" smtClean="0">
                <a:solidFill>
                  <a:prstClr val="black"/>
                </a:solidFill>
                <a:latin typeface="Arial" panose="020B0604020202020204" pitchFamily="34" charset="0"/>
                <a:cs typeface="Arial" panose="020B0604020202020204" pitchFamily="34" charset="0"/>
              </a:rPr>
              <a:t>strategy.</a:t>
            </a:r>
          </a:p>
          <a:p>
            <a:pPr marL="285750" lvl="0" indent="-285750">
              <a:spcBef>
                <a:spcPct val="20000"/>
              </a:spcBef>
              <a:buFont typeface="Arial" panose="020B0604020202020204" pitchFamily="34" charset="0"/>
              <a:buChar char="•"/>
              <a:defRPr/>
            </a:pPr>
            <a:r>
              <a:rPr lang="en-ZA" dirty="0" smtClean="0">
                <a:solidFill>
                  <a:prstClr val="black"/>
                </a:solidFill>
                <a:latin typeface="Arial" panose="020B0604020202020204" pitchFamily="34" charset="0"/>
                <a:cs typeface="Arial" panose="020B0604020202020204" pitchFamily="34" charset="0"/>
              </a:rPr>
              <a:t>Leverage </a:t>
            </a:r>
            <a:r>
              <a:rPr lang="en-ZA" dirty="0">
                <a:solidFill>
                  <a:prstClr val="black"/>
                </a:solidFill>
                <a:latin typeface="Arial" panose="020B0604020202020204" pitchFamily="34" charset="0"/>
                <a:cs typeface="Arial" panose="020B0604020202020204" pitchFamily="34" charset="0"/>
              </a:rPr>
              <a:t>technologies to meet information services needs of </a:t>
            </a:r>
            <a:r>
              <a:rPr lang="en-ZA" dirty="0" smtClean="0">
                <a:solidFill>
                  <a:prstClr val="black"/>
                </a:solidFill>
                <a:latin typeface="Arial" panose="020B0604020202020204" pitchFamily="34" charset="0"/>
                <a:cs typeface="Arial" panose="020B0604020202020204" pitchFamily="34" charset="0"/>
              </a:rPr>
              <a:t>Members.</a:t>
            </a:r>
          </a:p>
          <a:p>
            <a:pPr marL="285750" lvl="0" indent="-285750">
              <a:spcBef>
                <a:spcPct val="20000"/>
              </a:spcBef>
              <a:buFont typeface="Arial" panose="020B0604020202020204" pitchFamily="34" charset="0"/>
              <a:buChar char="•"/>
              <a:defRPr/>
            </a:pPr>
            <a:r>
              <a:rPr lang="en-ZA" dirty="0" smtClean="0">
                <a:solidFill>
                  <a:prstClr val="black"/>
                </a:solidFill>
                <a:latin typeface="Arial" panose="020B0604020202020204" pitchFamily="34" charset="0"/>
                <a:cs typeface="Arial" panose="020B0604020202020204" pitchFamily="34" charset="0"/>
              </a:rPr>
              <a:t>Optimize </a:t>
            </a:r>
            <a:r>
              <a:rPr lang="en-ZA" dirty="0">
                <a:solidFill>
                  <a:prstClr val="black"/>
                </a:solidFill>
                <a:latin typeface="Arial" panose="020B0604020202020204" pitchFamily="34" charset="0"/>
                <a:cs typeface="Arial" panose="020B0604020202020204" pitchFamily="34" charset="0"/>
              </a:rPr>
              <a:t>conducive working environment and </a:t>
            </a:r>
            <a:r>
              <a:rPr lang="en-ZA" dirty="0" smtClean="0">
                <a:solidFill>
                  <a:prstClr val="black"/>
                </a:solidFill>
                <a:latin typeface="Arial" panose="020B0604020202020204" pitchFamily="34" charset="0"/>
                <a:cs typeface="Arial" panose="020B0604020202020204" pitchFamily="34" charset="0"/>
              </a:rPr>
              <a:t>facilities.</a:t>
            </a:r>
          </a:p>
          <a:p>
            <a:pPr marL="285750" lvl="0" indent="-285750">
              <a:spcBef>
                <a:spcPct val="20000"/>
              </a:spcBef>
              <a:buFont typeface="Arial" panose="020B0604020202020204" pitchFamily="34" charset="0"/>
              <a:buChar char="•"/>
              <a:defRPr/>
            </a:pPr>
            <a:r>
              <a:rPr lang="en-ZA" dirty="0" smtClean="0">
                <a:solidFill>
                  <a:prstClr val="black"/>
                </a:solidFill>
                <a:latin typeface="Arial" panose="020B0604020202020204" pitchFamily="34" charset="0"/>
                <a:cs typeface="Arial" panose="020B0604020202020204" pitchFamily="34" charset="0"/>
              </a:rPr>
              <a:t>Increase </a:t>
            </a:r>
            <a:r>
              <a:rPr lang="en-ZA" dirty="0">
                <a:solidFill>
                  <a:prstClr val="black"/>
                </a:solidFill>
                <a:latin typeface="Arial" panose="020B0604020202020204" pitchFamily="34" charset="0"/>
                <a:cs typeface="Arial" panose="020B0604020202020204" pitchFamily="34" charset="0"/>
              </a:rPr>
              <a:t>the availability of strategic competencies, talent and skills.</a:t>
            </a:r>
          </a:p>
        </p:txBody>
      </p:sp>
      <p:graphicFrame>
        <p:nvGraphicFramePr>
          <p:cNvPr id="8" name="Diagram 7"/>
          <p:cNvGraphicFramePr/>
          <p:nvPr>
            <p:extLst>
              <p:ext uri="{D42A27DB-BD31-4B8C-83A1-F6EECF244321}">
                <p14:modId xmlns:p14="http://schemas.microsoft.com/office/powerpoint/2010/main" xmlns="" val="3636437619"/>
              </p:ext>
            </p:extLst>
          </p:nvPr>
        </p:nvGraphicFramePr>
        <p:xfrm>
          <a:off x="1616148" y="585361"/>
          <a:ext cx="5708385" cy="3301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8520391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143975" y="1504326"/>
            <a:ext cx="8497202" cy="4938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914400" y="34006"/>
            <a:ext cx="8229600" cy="1143000"/>
          </a:xfrm>
        </p:spPr>
        <p:txBody>
          <a:bodyPr>
            <a:normAutofit/>
          </a:bodyPr>
          <a:lstStyle/>
          <a:p>
            <a:r>
              <a:rPr lang="en-ZA" sz="2400" dirty="0" smtClean="0">
                <a:latin typeface="Arial Black" panose="020B0A04020102020204" pitchFamily="34" charset="0"/>
              </a:rPr>
              <a:t>ELEMENTS OF THE STRATEGIC OBJECTIVES/KEY RESULTS AREAS</a:t>
            </a:r>
            <a:endParaRPr lang="en-ZA" sz="2400" dirty="0">
              <a:latin typeface="Arial Black" panose="020B0A04020102020204" pitchFamily="34" charset="0"/>
            </a:endParaRPr>
          </a:p>
        </p:txBody>
      </p:sp>
      <p:grpSp>
        <p:nvGrpSpPr>
          <p:cNvPr id="13" name="Group 12"/>
          <p:cNvGrpSpPr/>
          <p:nvPr/>
        </p:nvGrpSpPr>
        <p:grpSpPr>
          <a:xfrm>
            <a:off x="428597" y="2538663"/>
            <a:ext cx="3864837" cy="2827421"/>
            <a:chOff x="4722" y="2364528"/>
            <a:chExt cx="3864837" cy="2030937"/>
          </a:xfrm>
          <a:scene3d>
            <a:camera prst="orthographicFront">
              <a:rot lat="0" lon="0" rev="0"/>
            </a:camera>
            <a:lightRig rig="contrasting" dir="t">
              <a:rot lat="0" lon="0" rev="1200000"/>
            </a:lightRig>
          </a:scene3d>
        </p:grpSpPr>
        <p:sp>
          <p:nvSpPr>
            <p:cNvPr id="14" name="Rounded Rectangle 13"/>
            <p:cNvSpPr/>
            <p:nvPr/>
          </p:nvSpPr>
          <p:spPr>
            <a:xfrm>
              <a:off x="4722" y="2364528"/>
              <a:ext cx="3864837" cy="2030937"/>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5" name="Rounded Rectangle 4"/>
            <p:cNvSpPr/>
            <p:nvPr/>
          </p:nvSpPr>
          <p:spPr>
            <a:xfrm>
              <a:off x="103864" y="2463670"/>
              <a:ext cx="3666553" cy="18326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ZA" sz="2000" b="0" i="0" u="none" strike="noStrike" kern="1200" cap="none" spc="0" normalizeH="0" noProof="0" dirty="0" smtClean="0">
                  <a:ln>
                    <a:noFill/>
                  </a:ln>
                  <a:solidFill>
                    <a:prstClr val="white"/>
                  </a:solidFill>
                  <a:effectLst/>
                  <a:uLnTx/>
                  <a:uFillTx/>
                  <a:latin typeface="Arial Black" panose="020B0A04020102020204" pitchFamily="34" charset="0"/>
                  <a:ea typeface="+mn-ea"/>
                  <a:cs typeface="+mn-cs"/>
                </a:rPr>
                <a:t>  SUPPORT SERVICES</a:t>
              </a:r>
              <a:endParaRPr kumimoji="0" lang="en-ZA" sz="2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grpSp>
        <p:nvGrpSpPr>
          <p:cNvPr id="23" name="Group 22"/>
          <p:cNvGrpSpPr/>
          <p:nvPr/>
        </p:nvGrpSpPr>
        <p:grpSpPr>
          <a:xfrm>
            <a:off x="4029503" y="2852991"/>
            <a:ext cx="5599496" cy="2154694"/>
            <a:chOff x="3732997" y="2370716"/>
            <a:chExt cx="5599496" cy="2154694"/>
          </a:xfrm>
          <a:scene3d>
            <a:camera prst="orthographicFront">
              <a:rot lat="0" lon="0" rev="0"/>
            </a:camera>
            <a:lightRig rig="contrasting" dir="t">
              <a:rot lat="0" lon="0" rev="1200000"/>
            </a:lightRig>
          </a:scene3d>
        </p:grpSpPr>
        <p:sp>
          <p:nvSpPr>
            <p:cNvPr id="24" name="Right Arrow 23"/>
            <p:cNvSpPr/>
            <p:nvPr/>
          </p:nvSpPr>
          <p:spPr>
            <a:xfrm>
              <a:off x="3732997" y="2370716"/>
              <a:ext cx="5599496" cy="2154694"/>
            </a:xfrm>
            <a:prstGeom prst="rightArrow">
              <a:avLst>
                <a:gd name="adj1" fmla="val 75000"/>
                <a:gd name="adj2" fmla="val 50000"/>
              </a:avLst>
            </a:prstGeom>
            <a:solidFill>
              <a:srgbClr val="FFFF00">
                <a:alpha val="90000"/>
              </a:srgbClr>
            </a:solidFill>
            <a:sp3d z="-300000" contourW="19050" prstMaterial="metal">
              <a:bevelT w="88900" h="203200"/>
              <a:bevelB w="165100" h="254000"/>
            </a:sp3d>
          </p:spPr>
          <p:style>
            <a:lnRef idx="0">
              <a:schemeClr val="lt1">
                <a:hueOff val="0"/>
                <a:satOff val="0"/>
                <a:lumOff val="0"/>
                <a:alphaOff val="0"/>
              </a:schemeClr>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25" name="Right Arrow 4"/>
            <p:cNvSpPr txBox="1"/>
            <p:nvPr/>
          </p:nvSpPr>
          <p:spPr>
            <a:xfrm>
              <a:off x="3732997" y="2640053"/>
              <a:ext cx="4791486" cy="161602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n-ZA" sz="1400" kern="1200" dirty="0" smtClean="0">
                  <a:latin typeface="Arial Black" panose="020B0A04020102020204" pitchFamily="34" charset="0"/>
                </a:rPr>
                <a:t>Member-centric approach</a:t>
              </a:r>
              <a:endParaRPr lang="en-ZA" sz="1400" kern="120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n-ZA" sz="1400" kern="1200" dirty="0" smtClean="0">
                  <a:latin typeface="Arial Black" panose="020B0A04020102020204" pitchFamily="34" charset="0"/>
                </a:rPr>
                <a:t>Seamless and integrated member support</a:t>
              </a:r>
              <a:endParaRPr lang="en-ZA" sz="1400" kern="120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n-ZA" sz="1400" kern="1200" dirty="0" smtClean="0">
                  <a:latin typeface="Arial Black" panose="020B0A04020102020204" pitchFamily="34" charset="0"/>
                </a:rPr>
                <a:t>Improve ICT services</a:t>
              </a:r>
              <a:endParaRPr lang="en-ZA" sz="1400" kern="1200" dirty="0">
                <a:latin typeface="Arial Black" panose="020B0A04020102020204" pitchFamily="34" charset="0"/>
              </a:endParaRPr>
            </a:p>
            <a:p>
              <a:pPr marL="114300" lvl="1" indent="-114300" algn="l" defTabSz="622300">
                <a:lnSpc>
                  <a:spcPct val="90000"/>
                </a:lnSpc>
                <a:spcBef>
                  <a:spcPct val="0"/>
                </a:spcBef>
                <a:spcAft>
                  <a:spcPct val="15000"/>
                </a:spcAft>
                <a:buChar char="••"/>
              </a:pPr>
              <a:r>
                <a:rPr lang="en-ZA" sz="1400" kern="1200" dirty="0" smtClean="0">
                  <a:latin typeface="Arial Black" panose="020B0A04020102020204" pitchFamily="34" charset="0"/>
                </a:rPr>
                <a:t>Implementation of Members capacity and development programmes </a:t>
              </a:r>
              <a:endParaRPr lang="en-ZA" sz="1400" kern="1200" dirty="0">
                <a:latin typeface="Arial Black" panose="020B0A04020102020204" pitchFamily="34" charset="0"/>
              </a:endParaRPr>
            </a:p>
          </p:txBody>
        </p:sp>
      </p:grpSp>
    </p:spTree>
    <p:extLst>
      <p:ext uri="{BB962C8B-B14F-4D97-AF65-F5344CB8AC3E}">
        <p14:creationId xmlns:p14="http://schemas.microsoft.com/office/powerpoint/2010/main" xmlns="" val="27271882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r"/>
            <a:r>
              <a:rPr lang="en-ZA" b="1" dirty="0" smtClean="0"/>
              <a:t>   </a:t>
            </a:r>
            <a:r>
              <a:rPr lang="en-ZA" sz="2400" b="1" dirty="0" smtClean="0">
                <a:solidFill>
                  <a:prstClr val="black"/>
                </a:solidFill>
                <a:latin typeface="Arial Black" panose="020B0A04020102020204" pitchFamily="34" charset="0"/>
              </a:rPr>
              <a:t>PROGRAMME 5: ASSOCIATED SERVICES  </a:t>
            </a:r>
            <a:endParaRPr lang="en-ZA" sz="2400" i="1" dirty="0" smtClean="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337879" y="1417639"/>
            <a:ext cx="8497202" cy="4938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540168" y="1937085"/>
            <a:ext cx="8294913" cy="4247148"/>
          </a:xfrm>
          <a:prstGeom prst="roundRect">
            <a:avLst/>
          </a:prstGeom>
          <a:solidFill>
            <a:srgbClr val="00B050"/>
          </a:solidFill>
          <a:ln w="6350" cap="flat" cmpd="sng" algn="ctr">
            <a:noFill/>
            <a:prstDash val="solid"/>
            <a:miter lim="800000"/>
          </a:ln>
          <a:effectLst/>
          <a:scene3d>
            <a:camera prst="orthographicFront">
              <a:rot lat="0" lon="0" rev="0"/>
            </a:camera>
            <a:lightRig rig="chilly" dir="t">
              <a:rot lat="0" lon="0" rev="18480000"/>
            </a:lightRig>
          </a:scene3d>
          <a:sp3d prstMaterial="clear">
            <a:bevelT h="63500"/>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a:spcBef>
                <a:spcPct val="20000"/>
              </a:spcBef>
              <a:defRPr/>
            </a:pPr>
            <a:endParaRPr lang="en-US" sz="2000" dirty="0" smtClean="0">
              <a:solidFill>
                <a:prstClr val="black"/>
              </a:solidFill>
              <a:latin typeface="Arial Black" panose="020B0A04020102020204" pitchFamily="34" charset="0"/>
              <a:cs typeface="Arial" panose="020B0604020202020204" pitchFamily="34" charset="0"/>
            </a:endParaRPr>
          </a:p>
          <a:p>
            <a:pPr lvl="0">
              <a:spcBef>
                <a:spcPct val="20000"/>
              </a:spcBef>
              <a:defRPr/>
            </a:pPr>
            <a:r>
              <a:rPr lang="en-US" sz="2000" dirty="0" smtClean="0">
                <a:solidFill>
                  <a:prstClr val="black"/>
                </a:solidFill>
                <a:latin typeface="Arial Black" panose="020B0A04020102020204" pitchFamily="34" charset="0"/>
                <a:cs typeface="Arial" panose="020B0604020202020204" pitchFamily="34" charset="0"/>
              </a:rPr>
              <a:t>Strategic Objectives</a:t>
            </a:r>
            <a:endParaRPr lang="en-US" sz="1600"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a:buChar char="•"/>
              <a:defRPr/>
            </a:pPr>
            <a:r>
              <a:rPr lang="en-US" dirty="0" smtClean="0">
                <a:solidFill>
                  <a:prstClr val="black"/>
                </a:solidFill>
                <a:latin typeface="Arial" panose="020B0604020202020204" pitchFamily="34" charset="0"/>
                <a:cs typeface="Arial" panose="020B0604020202020204" pitchFamily="34" charset="0"/>
              </a:rPr>
              <a:t>Improve facilities for Members</a:t>
            </a:r>
          </a:p>
          <a:p>
            <a:pPr marL="285750" lvl="0" indent="-285750">
              <a:spcBef>
                <a:spcPct val="20000"/>
              </a:spcBef>
              <a:buFontTx/>
              <a:buChar char="-"/>
              <a:defRPr/>
            </a:pPr>
            <a:r>
              <a:rPr lang="en-ZA" dirty="0" smtClean="0">
                <a:solidFill>
                  <a:prstClr val="black"/>
                </a:solidFill>
                <a:latin typeface="Arial" panose="020B0604020202020204" pitchFamily="34" charset="0"/>
                <a:cs typeface="Arial" panose="020B0604020202020204" pitchFamily="34" charset="0"/>
              </a:rPr>
              <a:t>Review </a:t>
            </a:r>
            <a:r>
              <a:rPr lang="en-ZA" dirty="0">
                <a:solidFill>
                  <a:prstClr val="black"/>
                </a:solidFill>
                <a:latin typeface="Arial" panose="020B0604020202020204" pitchFamily="34" charset="0"/>
                <a:cs typeface="Arial" panose="020B0604020202020204" pitchFamily="34" charset="0"/>
              </a:rPr>
              <a:t>the facility needs of Members, and provide a seamless support </a:t>
            </a:r>
            <a:r>
              <a:rPr lang="en-ZA" dirty="0" smtClean="0">
                <a:solidFill>
                  <a:prstClr val="black"/>
                </a:solidFill>
                <a:latin typeface="Arial" panose="020B0604020202020204" pitchFamily="34" charset="0"/>
                <a:cs typeface="Arial" panose="020B0604020202020204" pitchFamily="34" charset="0"/>
              </a:rPr>
              <a:t>service</a:t>
            </a:r>
          </a:p>
          <a:p>
            <a:pPr marL="285750" lvl="0" indent="-285750">
              <a:spcBef>
                <a:spcPct val="20000"/>
              </a:spcBef>
              <a:buFontTx/>
              <a:buChar char="-"/>
              <a:defRPr/>
            </a:pPr>
            <a:r>
              <a:rPr lang="en-ZA" dirty="0" smtClean="0">
                <a:solidFill>
                  <a:prstClr val="black"/>
                </a:solidFill>
                <a:latin typeface="Arial" panose="020B0604020202020204" pitchFamily="34" charset="0"/>
                <a:cs typeface="Arial" panose="020B0604020202020204" pitchFamily="34" charset="0"/>
              </a:rPr>
              <a:t>Reduce </a:t>
            </a:r>
            <a:r>
              <a:rPr lang="en-ZA" dirty="0">
                <a:solidFill>
                  <a:prstClr val="black"/>
                </a:solidFill>
                <a:latin typeface="Arial" panose="020B0604020202020204" pitchFamily="34" charset="0"/>
                <a:cs typeface="Arial" panose="020B0604020202020204" pitchFamily="34" charset="0"/>
              </a:rPr>
              <a:t>average turnaround time for claims payment</a:t>
            </a:r>
            <a:r>
              <a:rPr lang="en-ZA" dirty="0" smtClean="0">
                <a:solidFill>
                  <a:prstClr val="black"/>
                </a:solidFill>
                <a:latin typeface="Arial" panose="020B0604020202020204" pitchFamily="34" charset="0"/>
                <a:cs typeface="Arial" panose="020B0604020202020204" pitchFamily="34" charset="0"/>
              </a:rPr>
              <a:t>.</a:t>
            </a:r>
            <a:endParaRPr lang="en-ZA"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Ensure effective financial management of resources</a:t>
            </a:r>
          </a:p>
          <a:p>
            <a:pPr marL="285750" lvl="0" indent="-285750">
              <a:spcBef>
                <a:spcPct val="20000"/>
              </a:spcBef>
              <a:buFontTx/>
              <a:buChar char="-"/>
            </a:pPr>
            <a:r>
              <a:rPr lang="en-ZA" dirty="0" smtClean="0">
                <a:solidFill>
                  <a:prstClr val="black"/>
                </a:solidFill>
                <a:latin typeface="Arial" panose="020B0604020202020204" pitchFamily="34" charset="0"/>
                <a:cs typeface="Arial" panose="020B0604020202020204" pitchFamily="34" charset="0"/>
              </a:rPr>
              <a:t>Party </a:t>
            </a:r>
            <a:r>
              <a:rPr lang="en-ZA" dirty="0">
                <a:solidFill>
                  <a:prstClr val="black"/>
                </a:solidFill>
                <a:latin typeface="Arial" panose="020B0604020202020204" pitchFamily="34" charset="0"/>
                <a:cs typeface="Arial" panose="020B0604020202020204" pitchFamily="34" charset="0"/>
              </a:rPr>
              <a:t>Leadership Support provides financial support to political leadership of parties represented in </a:t>
            </a:r>
            <a:r>
              <a:rPr lang="en-ZA" dirty="0" smtClean="0">
                <a:solidFill>
                  <a:prstClr val="black"/>
                </a:solidFill>
                <a:latin typeface="Arial" panose="020B0604020202020204" pitchFamily="34" charset="0"/>
                <a:cs typeface="Arial" panose="020B0604020202020204" pitchFamily="34" charset="0"/>
              </a:rPr>
              <a:t>Parliament.</a:t>
            </a:r>
          </a:p>
          <a:p>
            <a:pPr marL="285750" lvl="0" indent="-285750">
              <a:spcBef>
                <a:spcPct val="20000"/>
              </a:spcBef>
              <a:buFontTx/>
              <a:buChar char="-"/>
            </a:pPr>
            <a:r>
              <a:rPr lang="en-ZA" dirty="0" smtClean="0">
                <a:solidFill>
                  <a:prstClr val="black"/>
                </a:solidFill>
                <a:latin typeface="Arial" panose="020B0604020202020204" pitchFamily="34" charset="0"/>
                <a:cs typeface="Arial" panose="020B0604020202020204" pitchFamily="34" charset="0"/>
              </a:rPr>
              <a:t>Political </a:t>
            </a:r>
            <a:r>
              <a:rPr lang="en-ZA" dirty="0">
                <a:solidFill>
                  <a:prstClr val="black"/>
                </a:solidFill>
                <a:latin typeface="Arial" panose="020B0604020202020204" pitchFamily="34" charset="0"/>
                <a:cs typeface="Arial" panose="020B0604020202020204" pitchFamily="34" charset="0"/>
              </a:rPr>
              <a:t>Party Support provides financial support to political parties represented in </a:t>
            </a:r>
            <a:r>
              <a:rPr lang="en-ZA" dirty="0" smtClean="0">
                <a:solidFill>
                  <a:prstClr val="black"/>
                </a:solidFill>
                <a:latin typeface="Arial" panose="020B0604020202020204" pitchFamily="34" charset="0"/>
                <a:cs typeface="Arial" panose="020B0604020202020204" pitchFamily="34" charset="0"/>
              </a:rPr>
              <a:t>Parliament.</a:t>
            </a:r>
          </a:p>
          <a:p>
            <a:pPr marL="285750" lvl="0" indent="-285750">
              <a:spcBef>
                <a:spcPct val="20000"/>
              </a:spcBef>
              <a:buFontTx/>
              <a:buChar char="-"/>
            </a:pPr>
            <a:r>
              <a:rPr lang="en-ZA" dirty="0" smtClean="0">
                <a:solidFill>
                  <a:prstClr val="black"/>
                </a:solidFill>
                <a:latin typeface="Arial" panose="020B0604020202020204" pitchFamily="34" charset="0"/>
                <a:cs typeface="Arial" panose="020B0604020202020204" pitchFamily="34" charset="0"/>
              </a:rPr>
              <a:t>Constituency </a:t>
            </a:r>
            <a:r>
              <a:rPr lang="en-ZA" dirty="0">
                <a:solidFill>
                  <a:prstClr val="black"/>
                </a:solidFill>
                <a:latin typeface="Arial" panose="020B0604020202020204" pitchFamily="34" charset="0"/>
                <a:cs typeface="Arial" panose="020B0604020202020204" pitchFamily="34" charset="0"/>
              </a:rPr>
              <a:t>Support provides financial support to parties represented in Parliament, for constituency offices.</a:t>
            </a:r>
          </a:p>
          <a:p>
            <a:pPr marL="342900" lvl="0" indent="-342900">
              <a:spcBef>
                <a:spcPct val="20000"/>
              </a:spcBef>
              <a:buFont typeface="Arial"/>
              <a:buChar char="•"/>
            </a:pPr>
            <a:endParaRPr lang="en-ZA"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331524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553E19-6DB1-41CC-A1C9-F6ECAB5F2A12}"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F856D3-8E0E-40A4-9D91-522FC9D571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p:cNvSpPr>
            <a:spLocks noGrp="1"/>
          </p:cNvSpPr>
          <p:nvPr>
            <p:ph type="title"/>
          </p:nvPr>
        </p:nvSpPr>
        <p:spPr>
          <a:xfrm>
            <a:off x="852617" y="7938"/>
            <a:ext cx="8229600" cy="1143000"/>
          </a:xfrm>
        </p:spPr>
        <p:txBody>
          <a:bodyPr>
            <a:normAutofit/>
          </a:bodyPr>
          <a:lstStyle/>
          <a:p>
            <a:pPr algn="r"/>
            <a:r>
              <a:rPr lang="en-ZA" sz="2400" dirty="0" smtClean="0">
                <a:latin typeface="Arial Black" panose="020B0A04020102020204" pitchFamily="34" charset="0"/>
              </a:rPr>
              <a:t>STRATEGIC AREAS OF FOCUS: 2018/19 AND BEYOND</a:t>
            </a:r>
          </a:p>
        </p:txBody>
      </p:sp>
      <p:pic>
        <p:nvPicPr>
          <p:cNvPr id="6" name="Picture 5"/>
          <p:cNvPicPr>
            <a:picLocks noChangeAspect="1"/>
          </p:cNvPicPr>
          <p:nvPr/>
        </p:nvPicPr>
        <p:blipFill>
          <a:blip r:embed="rId2"/>
          <a:stretch>
            <a:fillRect/>
          </a:stretch>
        </p:blipFill>
        <p:spPr>
          <a:xfrm>
            <a:off x="240632" y="1323474"/>
            <a:ext cx="8686800" cy="5032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884611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553E19-6DB1-41CC-A1C9-F6ECAB5F2A12}"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F856D3-8E0E-40A4-9D91-522FC9D571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Content Placeholder 7"/>
          <p:cNvPicPr>
            <a:picLocks noGrp="1" noChangeAspect="1"/>
          </p:cNvPicPr>
          <p:nvPr>
            <p:ph idx="1"/>
          </p:nvPr>
        </p:nvPicPr>
        <p:blipFill>
          <a:blip r:embed="rId2"/>
          <a:stretch>
            <a:fillRect/>
          </a:stretch>
        </p:blipFill>
        <p:spPr>
          <a:xfrm>
            <a:off x="457200" y="1635822"/>
            <a:ext cx="8229600" cy="445471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852617" y="2101015"/>
            <a:ext cx="7415083" cy="3693319"/>
          </a:xfrm>
          <a:prstGeom prst="rect">
            <a:avLst/>
          </a:prstGeom>
        </p:spPr>
        <p:txBody>
          <a:bodyPr wrap="square">
            <a:spAutoFit/>
          </a:bodyPr>
          <a:lstStyle/>
          <a:p>
            <a:pPr marL="285750" indent="-285750">
              <a:buFont typeface="Wingdings" panose="05000000000000000000" pitchFamily="2" charset="2"/>
              <a:buChar char="Ø"/>
            </a:pPr>
            <a:endParaRPr lang="en-ZA" dirty="0" smtClean="0"/>
          </a:p>
          <a:p>
            <a:pPr marL="285750" indent="-285750">
              <a:buFont typeface="Wingdings" panose="05000000000000000000" pitchFamily="2" charset="2"/>
              <a:buChar char="Ø"/>
            </a:pPr>
            <a:r>
              <a:rPr lang="en-ZA" b="1" dirty="0" smtClean="0"/>
              <a:t>Resourcing Parliament adequately</a:t>
            </a:r>
          </a:p>
          <a:p>
            <a:r>
              <a:rPr lang="en-ZA" dirty="0"/>
              <a:t> </a:t>
            </a:r>
            <a:r>
              <a:rPr lang="en-ZA" dirty="0" smtClean="0"/>
              <a:t>   - Ownership and control of the parliamentary space &amp; facilities</a:t>
            </a:r>
          </a:p>
          <a:p>
            <a:pPr marL="285750" indent="-285750">
              <a:buFont typeface="Wingdings" panose="05000000000000000000" pitchFamily="2" charset="2"/>
              <a:buChar char="Ø"/>
            </a:pPr>
            <a:r>
              <a:rPr lang="en-ZA" b="1" dirty="0" smtClean="0"/>
              <a:t>Parliamentary identity</a:t>
            </a:r>
          </a:p>
          <a:p>
            <a:r>
              <a:rPr lang="en-ZA" dirty="0"/>
              <a:t> </a:t>
            </a:r>
            <a:r>
              <a:rPr lang="en-ZA" dirty="0" smtClean="0"/>
              <a:t>   - </a:t>
            </a:r>
            <a:r>
              <a:rPr lang="en-ZA" dirty="0"/>
              <a:t>A</a:t>
            </a:r>
            <a:r>
              <a:rPr lang="en-ZA" dirty="0" smtClean="0"/>
              <a:t>sserting itself and authority as an independent arm of the state</a:t>
            </a:r>
          </a:p>
          <a:p>
            <a:pPr marL="285750" indent="-285750">
              <a:buFont typeface="Wingdings" panose="05000000000000000000" pitchFamily="2" charset="2"/>
              <a:buChar char="Ø"/>
            </a:pPr>
            <a:r>
              <a:rPr lang="en-ZA" b="1" dirty="0" smtClean="0"/>
              <a:t>Capacity Building</a:t>
            </a:r>
          </a:p>
          <a:p>
            <a:r>
              <a:rPr lang="en-ZA" dirty="0" smtClean="0"/>
              <a:t>    - Building depth to deal with issues (building the capacity and quality of the </a:t>
            </a:r>
          </a:p>
          <a:p>
            <a:r>
              <a:rPr lang="en-ZA" dirty="0"/>
              <a:t> </a:t>
            </a:r>
            <a:r>
              <a:rPr lang="en-ZA" dirty="0" smtClean="0"/>
              <a:t>    support provided)</a:t>
            </a:r>
          </a:p>
          <a:p>
            <a:r>
              <a:rPr lang="en-ZA" dirty="0" smtClean="0"/>
              <a:t>    - Capacitating the member as an individual by capacitating the caucus</a:t>
            </a:r>
          </a:p>
          <a:p>
            <a:pPr marL="285750" indent="-285750">
              <a:buFont typeface="Wingdings" panose="05000000000000000000" pitchFamily="2" charset="2"/>
              <a:buChar char="Ø"/>
            </a:pPr>
            <a:r>
              <a:rPr lang="en-ZA" b="1" dirty="0" smtClean="0"/>
              <a:t>Appropriate technologies</a:t>
            </a:r>
          </a:p>
          <a:p>
            <a:r>
              <a:rPr lang="en-ZA" dirty="0" smtClean="0"/>
              <a:t>    -  give parliament a competitive edge</a:t>
            </a:r>
          </a:p>
          <a:p>
            <a:r>
              <a:rPr lang="en-ZA" dirty="0"/>
              <a:t> </a:t>
            </a:r>
            <a:r>
              <a:rPr lang="en-ZA" dirty="0" smtClean="0"/>
              <a:t>   -  position parliament to be on par with institutions it oversees</a:t>
            </a:r>
            <a:endParaRPr lang="en-ZA" dirty="0"/>
          </a:p>
          <a:p>
            <a:endParaRPr lang="en-ZA" dirty="0" smtClean="0"/>
          </a:p>
        </p:txBody>
      </p:sp>
      <p:sp>
        <p:nvSpPr>
          <p:cNvPr id="9" name="Title 1"/>
          <p:cNvSpPr>
            <a:spLocks noGrp="1"/>
          </p:cNvSpPr>
          <p:nvPr>
            <p:ph type="title"/>
          </p:nvPr>
        </p:nvSpPr>
        <p:spPr>
          <a:xfrm>
            <a:off x="998621" y="7938"/>
            <a:ext cx="8083596" cy="1143000"/>
          </a:xfrm>
        </p:spPr>
        <p:txBody>
          <a:bodyPr>
            <a:normAutofit/>
          </a:bodyPr>
          <a:lstStyle/>
          <a:p>
            <a:pPr algn="r"/>
            <a:r>
              <a:rPr lang="en-ZA" sz="2400" dirty="0" smtClean="0">
                <a:latin typeface="Arial Black" panose="020B0A04020102020204" pitchFamily="34" charset="0"/>
              </a:rPr>
              <a:t>STRATEGIC AREAS TO BE ADDRESSED: 2018/19 AND BEYOND</a:t>
            </a:r>
          </a:p>
        </p:txBody>
      </p:sp>
    </p:spTree>
    <p:extLst>
      <p:ext uri="{BB962C8B-B14F-4D97-AF65-F5344CB8AC3E}">
        <p14:creationId xmlns:p14="http://schemas.microsoft.com/office/powerpoint/2010/main" xmlns="" val="21702075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2FDBD33-A37E-4236-92CE-CB24A1AA9619}" type="datetime1">
              <a:rPr lang="en-US" smtClean="0"/>
              <a:pPr>
                <a:defRPr/>
              </a:pPr>
              <a:t>5/15/2017</a:t>
            </a:fld>
            <a:endParaRPr lang="en-US"/>
          </a:p>
        </p:txBody>
      </p:sp>
      <p:sp>
        <p:nvSpPr>
          <p:cNvPr id="5" name="Slide Number Placeholder 4"/>
          <p:cNvSpPr>
            <a:spLocks noGrp="1"/>
          </p:cNvSpPr>
          <p:nvPr>
            <p:ph type="sldNum" sz="quarter" idx="12"/>
          </p:nvPr>
        </p:nvSpPr>
        <p:spPr/>
        <p:txBody>
          <a:bodyPr/>
          <a:lstStyle/>
          <a:p>
            <a:pPr>
              <a:defRPr/>
            </a:pPr>
            <a:fld id="{4A9FF82D-5F94-45B5-B943-59DBCAAED047}" type="slidenum">
              <a:rPr lang="en-US" smtClean="0"/>
              <a:pPr>
                <a:defRPr/>
              </a:pPr>
              <a:t>27</a:t>
            </a:fld>
            <a:endParaRPr lang="en-US"/>
          </a:p>
        </p:txBody>
      </p:sp>
      <p:pic>
        <p:nvPicPr>
          <p:cNvPr id="2" name="Picture 1"/>
          <p:cNvPicPr>
            <a:picLocks noChangeAspect="1"/>
          </p:cNvPicPr>
          <p:nvPr/>
        </p:nvPicPr>
        <p:blipFill>
          <a:blip r:embed="rId2"/>
          <a:stretch>
            <a:fillRect/>
          </a:stretch>
        </p:blipFill>
        <p:spPr>
          <a:xfrm>
            <a:off x="498201" y="107282"/>
            <a:ext cx="8340051" cy="1085182"/>
          </a:xfrm>
          <a:prstGeom prst="rect">
            <a:avLst/>
          </a:prstGeom>
        </p:spPr>
      </p:pic>
      <p:pic>
        <p:nvPicPr>
          <p:cNvPr id="6" name="Content Placeholder 5"/>
          <p:cNvPicPr>
            <a:picLocks noGrp="1" noChangeAspect="1"/>
          </p:cNvPicPr>
          <p:nvPr>
            <p:ph idx="1"/>
          </p:nvPr>
        </p:nvPicPr>
        <p:blipFill>
          <a:blip r:embed="rId3"/>
          <a:stretch>
            <a:fillRect/>
          </a:stretch>
        </p:blipFill>
        <p:spPr>
          <a:xfrm>
            <a:off x="498201" y="1417639"/>
            <a:ext cx="7274994" cy="44846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ight Arrow 8"/>
          <p:cNvSpPr/>
          <p:nvPr/>
        </p:nvSpPr>
        <p:spPr>
          <a:xfrm>
            <a:off x="835269" y="5803271"/>
            <a:ext cx="7394331" cy="847563"/>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ZA" sz="11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2014 </a:t>
            </a: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r>
              <a:rPr lang="en-ZA"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1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2019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Diagram 9"/>
          <p:cNvGraphicFramePr/>
          <p:nvPr/>
        </p:nvGraphicFramePr>
        <p:xfrm>
          <a:off x="1835150" y="1847850"/>
          <a:ext cx="5473700"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5657530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553E19-6DB1-41CC-A1C9-F6ECAB5F2A12}"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F856D3-8E0E-40A4-9D91-522FC9D571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Content Placeholder 7"/>
          <p:cNvPicPr>
            <a:picLocks noGrp="1" noChangeAspect="1"/>
          </p:cNvPicPr>
          <p:nvPr>
            <p:ph idx="1"/>
          </p:nvPr>
        </p:nvPicPr>
        <p:blipFill>
          <a:blip r:embed="rId2"/>
          <a:stretch>
            <a:fillRect/>
          </a:stretch>
        </p:blipFill>
        <p:spPr>
          <a:xfrm>
            <a:off x="132347" y="1419726"/>
            <a:ext cx="8795085" cy="49366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852617" y="2101015"/>
            <a:ext cx="7415083" cy="646331"/>
          </a:xfrm>
          <a:prstGeom prst="rect">
            <a:avLst/>
          </a:prstGeom>
        </p:spPr>
        <p:txBody>
          <a:bodyPr wrap="square">
            <a:spAutoFit/>
          </a:bodyPr>
          <a:lstStyle/>
          <a:p>
            <a:pPr marL="285750" indent="-285750">
              <a:buFont typeface="Wingdings" panose="05000000000000000000" pitchFamily="2" charset="2"/>
              <a:buChar char="Ø"/>
            </a:pPr>
            <a:endParaRPr lang="en-ZA" dirty="0" smtClean="0"/>
          </a:p>
          <a:p>
            <a:endParaRPr lang="en-ZA" dirty="0" smtClean="0"/>
          </a:p>
        </p:txBody>
      </p:sp>
      <p:sp>
        <p:nvSpPr>
          <p:cNvPr id="9" name="Title 1"/>
          <p:cNvSpPr>
            <a:spLocks noGrp="1"/>
          </p:cNvSpPr>
          <p:nvPr>
            <p:ph type="title"/>
          </p:nvPr>
        </p:nvSpPr>
        <p:spPr>
          <a:xfrm>
            <a:off x="998621" y="7938"/>
            <a:ext cx="8083596" cy="1143000"/>
          </a:xfrm>
        </p:spPr>
        <p:txBody>
          <a:bodyPr>
            <a:normAutofit/>
          </a:bodyPr>
          <a:lstStyle/>
          <a:p>
            <a:pPr algn="r"/>
            <a:r>
              <a:rPr lang="en-ZA" sz="2400" dirty="0" smtClean="0">
                <a:latin typeface="Arial Black" panose="020B0A04020102020204" pitchFamily="34" charset="0"/>
              </a:rPr>
              <a:t>2016/17 ALLOCATIONS AND MTEF</a:t>
            </a:r>
            <a:br>
              <a:rPr lang="en-ZA" sz="2400" dirty="0" smtClean="0">
                <a:latin typeface="Arial Black" panose="020B0A04020102020204" pitchFamily="34" charset="0"/>
              </a:rPr>
            </a:br>
            <a:endParaRPr lang="en-ZA" sz="2400" dirty="0" smtClean="0">
              <a:latin typeface="Arial Black" panose="020B0A04020102020204" pitchFamily="34" charset="0"/>
            </a:endParaRPr>
          </a:p>
        </p:txBody>
      </p:sp>
      <p:pic>
        <p:nvPicPr>
          <p:cNvPr id="3" name="Picture 2"/>
          <p:cNvPicPr>
            <a:picLocks noChangeAspect="1"/>
          </p:cNvPicPr>
          <p:nvPr/>
        </p:nvPicPr>
        <p:blipFill>
          <a:blip r:embed="rId3"/>
          <a:stretch>
            <a:fillRect/>
          </a:stretch>
        </p:blipFill>
        <p:spPr>
          <a:xfrm>
            <a:off x="738187" y="1678238"/>
            <a:ext cx="7667625" cy="4419600"/>
          </a:xfrm>
          <a:prstGeom prst="rect">
            <a:avLst/>
          </a:prstGeom>
        </p:spPr>
      </p:pic>
    </p:spTree>
    <p:extLst>
      <p:ext uri="{BB962C8B-B14F-4D97-AF65-F5344CB8AC3E}">
        <p14:creationId xmlns:p14="http://schemas.microsoft.com/office/powerpoint/2010/main" xmlns="" val="292113597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553E19-6DB1-41CC-A1C9-F6ECAB5F2A12}"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F856D3-8E0E-40A4-9D91-522FC9D571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Content Placeholder 7"/>
          <p:cNvPicPr>
            <a:picLocks noGrp="1" noChangeAspect="1"/>
          </p:cNvPicPr>
          <p:nvPr>
            <p:ph idx="1"/>
          </p:nvPr>
        </p:nvPicPr>
        <p:blipFill>
          <a:blip r:embed="rId2"/>
          <a:stretch>
            <a:fillRect/>
          </a:stretch>
        </p:blipFill>
        <p:spPr>
          <a:xfrm>
            <a:off x="144379" y="1431758"/>
            <a:ext cx="8771021" cy="49245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852617" y="2101015"/>
            <a:ext cx="7415083" cy="646331"/>
          </a:xfrm>
          <a:prstGeom prst="rect">
            <a:avLst/>
          </a:prstGeom>
        </p:spPr>
        <p:txBody>
          <a:bodyPr wrap="square">
            <a:spAutoFit/>
          </a:bodyPr>
          <a:lstStyle/>
          <a:p>
            <a:pPr marL="285750" indent="-285750">
              <a:buFont typeface="Wingdings" panose="05000000000000000000" pitchFamily="2" charset="2"/>
              <a:buChar char="Ø"/>
            </a:pPr>
            <a:endParaRPr lang="en-ZA" dirty="0" smtClean="0"/>
          </a:p>
          <a:p>
            <a:endParaRPr lang="en-ZA" dirty="0" smtClean="0"/>
          </a:p>
        </p:txBody>
      </p:sp>
      <p:sp>
        <p:nvSpPr>
          <p:cNvPr id="9" name="Title 1"/>
          <p:cNvSpPr>
            <a:spLocks noGrp="1"/>
          </p:cNvSpPr>
          <p:nvPr>
            <p:ph type="title"/>
          </p:nvPr>
        </p:nvSpPr>
        <p:spPr>
          <a:xfrm>
            <a:off x="998621" y="7938"/>
            <a:ext cx="8083596" cy="1143000"/>
          </a:xfrm>
        </p:spPr>
        <p:txBody>
          <a:bodyPr>
            <a:normAutofit/>
          </a:bodyPr>
          <a:lstStyle/>
          <a:p>
            <a:pPr algn="r"/>
            <a:r>
              <a:rPr lang="en-ZA" sz="2400" dirty="0" smtClean="0">
                <a:latin typeface="Arial Black" panose="020B0A04020102020204" pitchFamily="34" charset="0"/>
              </a:rPr>
              <a:t>INSTITUTIONAL FINANCES: 2017/18</a:t>
            </a:r>
            <a:br>
              <a:rPr lang="en-ZA" sz="2400" dirty="0" smtClean="0">
                <a:latin typeface="Arial Black" panose="020B0A04020102020204" pitchFamily="34" charset="0"/>
              </a:rPr>
            </a:br>
            <a:r>
              <a:rPr lang="en-ZA" sz="2400" dirty="0" smtClean="0">
                <a:latin typeface="Arial Black" panose="020B0A04020102020204" pitchFamily="34" charset="0"/>
              </a:rPr>
              <a:t>NATIONAL BUDGET</a:t>
            </a:r>
          </a:p>
        </p:txBody>
      </p:sp>
      <p:pic>
        <p:nvPicPr>
          <p:cNvPr id="6" name="Picture 5"/>
          <p:cNvPicPr>
            <a:picLocks noChangeAspect="1"/>
          </p:cNvPicPr>
          <p:nvPr/>
        </p:nvPicPr>
        <p:blipFill>
          <a:blip r:embed="rId3"/>
          <a:stretch>
            <a:fillRect/>
          </a:stretch>
        </p:blipFill>
        <p:spPr>
          <a:xfrm>
            <a:off x="852617" y="1910556"/>
            <a:ext cx="7810500" cy="3905250"/>
          </a:xfrm>
          <a:prstGeom prst="rect">
            <a:avLst/>
          </a:prstGeom>
        </p:spPr>
      </p:pic>
    </p:spTree>
    <p:extLst>
      <p:ext uri="{BB962C8B-B14F-4D97-AF65-F5344CB8AC3E}">
        <p14:creationId xmlns:p14="http://schemas.microsoft.com/office/powerpoint/2010/main" xmlns="" val="14491837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CA2CB90-E3F8-41BF-AA9F-B2A768DF4B90}" type="datetime1">
              <a:rPr lang="en-US"/>
              <a:pPr>
                <a:defRPr/>
              </a:pPr>
              <a:t>5/15/2017</a:t>
            </a:fld>
            <a:endParaRPr lang="en-US"/>
          </a:p>
        </p:txBody>
      </p:sp>
      <p:sp>
        <p:nvSpPr>
          <p:cNvPr id="5" name="Slide Number Placeholder 4"/>
          <p:cNvSpPr>
            <a:spLocks noGrp="1"/>
          </p:cNvSpPr>
          <p:nvPr>
            <p:ph type="sldNum" sz="quarter" idx="12"/>
          </p:nvPr>
        </p:nvSpPr>
        <p:spPr/>
        <p:txBody>
          <a:bodyPr/>
          <a:lstStyle/>
          <a:p>
            <a:pPr>
              <a:defRPr/>
            </a:pPr>
            <a:fld id="{959461AD-ED47-4C92-9A0B-EF54C59C696E}" type="slidenum">
              <a:rPr lang="en-US" smtClean="0"/>
              <a:pPr>
                <a:defRPr/>
              </a:pPr>
              <a:t>3</a:t>
            </a:fld>
            <a:endParaRPr lang="en-US" dirty="0"/>
          </a:p>
        </p:txBody>
      </p:sp>
      <p:pic>
        <p:nvPicPr>
          <p:cNvPr id="13" name="Picture 12"/>
          <p:cNvPicPr>
            <a:picLocks noChangeAspect="1"/>
          </p:cNvPicPr>
          <p:nvPr/>
        </p:nvPicPr>
        <p:blipFill>
          <a:blip r:embed="rId2"/>
          <a:stretch>
            <a:fillRect/>
          </a:stretch>
        </p:blipFill>
        <p:spPr>
          <a:xfrm>
            <a:off x="0" y="1338262"/>
            <a:ext cx="8775700" cy="5383213"/>
          </a:xfrm>
          <a:prstGeom prst="rect">
            <a:avLst/>
          </a:prstGeom>
        </p:spPr>
      </p:pic>
      <p:sp>
        <p:nvSpPr>
          <p:cNvPr id="16" name="Title 1"/>
          <p:cNvSpPr>
            <a:spLocks noGrp="1"/>
          </p:cNvSpPr>
          <p:nvPr>
            <p:ph type="title"/>
          </p:nvPr>
        </p:nvSpPr>
        <p:spPr>
          <a:xfrm>
            <a:off x="1460500" y="0"/>
            <a:ext cx="7886700" cy="1143000"/>
          </a:xfrm>
          <a:ln>
            <a:noFill/>
          </a:ln>
          <a:effectLst/>
          <a:scene3d>
            <a:camera prst="orthographicFront">
              <a:rot lat="0" lon="0" rev="0"/>
            </a:camera>
            <a:lightRig rig="contrasting" dir="t">
              <a:rot lat="0" lon="0" rev="7800000"/>
            </a:lightRig>
          </a:scene3d>
          <a:sp3d>
            <a:bevelT w="139700" h="139700"/>
          </a:sp3d>
        </p:spPr>
        <p:txBody>
          <a:bodyPr>
            <a:normAutofit/>
          </a:bodyPr>
          <a:lstStyle/>
          <a:p>
            <a:r>
              <a:rPr lang="en-ZA" sz="2215" dirty="0">
                <a:latin typeface="Arial Black" panose="020B0A04020102020204" pitchFamily="34" charset="0"/>
              </a:rPr>
              <a:t>ALIGNING THE STRATEGY TO THE CONSTITUTION</a:t>
            </a:r>
            <a:endParaRPr lang="en-ZA" sz="2215" i="1" dirty="0">
              <a:latin typeface="Arial Black" panose="020B0A04020102020204" pitchFamily="34" charset="0"/>
            </a:endParaRPr>
          </a:p>
        </p:txBody>
      </p:sp>
    </p:spTree>
    <p:extLst>
      <p:ext uri="{BB962C8B-B14F-4D97-AF65-F5344CB8AC3E}">
        <p14:creationId xmlns:p14="http://schemas.microsoft.com/office/powerpoint/2010/main" xmlns="" val="34948450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553E19-6DB1-41CC-A1C9-F6ECAB5F2A12}"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F856D3-8E0E-40A4-9D91-522FC9D571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Content Placeholder 7"/>
          <p:cNvPicPr>
            <a:picLocks noGrp="1" noChangeAspect="1"/>
          </p:cNvPicPr>
          <p:nvPr>
            <p:ph idx="1"/>
          </p:nvPr>
        </p:nvPicPr>
        <p:blipFill>
          <a:blip r:embed="rId2"/>
          <a:stretch>
            <a:fillRect/>
          </a:stretch>
        </p:blipFill>
        <p:spPr>
          <a:xfrm>
            <a:off x="156411" y="1239253"/>
            <a:ext cx="8925806" cy="51170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852617" y="2101015"/>
            <a:ext cx="7415083" cy="646331"/>
          </a:xfrm>
          <a:prstGeom prst="rect">
            <a:avLst/>
          </a:prstGeom>
        </p:spPr>
        <p:txBody>
          <a:bodyPr wrap="square">
            <a:spAutoFit/>
          </a:bodyPr>
          <a:lstStyle/>
          <a:p>
            <a:pPr marL="285750" indent="-285750">
              <a:buFont typeface="Wingdings" panose="05000000000000000000" pitchFamily="2" charset="2"/>
              <a:buChar char="Ø"/>
            </a:pPr>
            <a:endParaRPr lang="en-ZA" dirty="0" smtClean="0"/>
          </a:p>
          <a:p>
            <a:endParaRPr lang="en-ZA" dirty="0" smtClean="0"/>
          </a:p>
        </p:txBody>
      </p:sp>
      <p:sp>
        <p:nvSpPr>
          <p:cNvPr id="9" name="Title 1"/>
          <p:cNvSpPr>
            <a:spLocks noGrp="1"/>
          </p:cNvSpPr>
          <p:nvPr>
            <p:ph type="title"/>
          </p:nvPr>
        </p:nvSpPr>
        <p:spPr>
          <a:xfrm>
            <a:off x="998621" y="7938"/>
            <a:ext cx="8083596" cy="1143000"/>
          </a:xfrm>
        </p:spPr>
        <p:txBody>
          <a:bodyPr>
            <a:normAutofit/>
          </a:bodyPr>
          <a:lstStyle/>
          <a:p>
            <a:pPr algn="r"/>
            <a:r>
              <a:rPr lang="en-ZA" sz="2400" dirty="0" smtClean="0">
                <a:latin typeface="Arial Black" panose="020B0A04020102020204" pitchFamily="34" charset="0"/>
              </a:rPr>
              <a:t>INSTITUTIONAL FINANCES: 2017/18</a:t>
            </a:r>
            <a:br>
              <a:rPr lang="en-ZA" sz="2400" dirty="0" smtClean="0">
                <a:latin typeface="Arial Black" panose="020B0A04020102020204" pitchFamily="34" charset="0"/>
              </a:rPr>
            </a:br>
            <a:r>
              <a:rPr lang="en-ZA" sz="2400" dirty="0" smtClean="0">
                <a:latin typeface="Arial Black" panose="020B0A04020102020204" pitchFamily="34" charset="0"/>
              </a:rPr>
              <a:t>TOTAL ALLOCATIONS</a:t>
            </a:r>
          </a:p>
        </p:txBody>
      </p:sp>
      <p:pic>
        <p:nvPicPr>
          <p:cNvPr id="3" name="Picture 2"/>
          <p:cNvPicPr>
            <a:picLocks noChangeAspect="1"/>
          </p:cNvPicPr>
          <p:nvPr/>
        </p:nvPicPr>
        <p:blipFill>
          <a:blip r:embed="rId3"/>
          <a:stretch>
            <a:fillRect/>
          </a:stretch>
        </p:blipFill>
        <p:spPr>
          <a:xfrm>
            <a:off x="852617" y="1905000"/>
            <a:ext cx="7400925" cy="4086225"/>
          </a:xfrm>
          <a:prstGeom prst="rect">
            <a:avLst/>
          </a:prstGeom>
        </p:spPr>
      </p:pic>
    </p:spTree>
    <p:extLst>
      <p:ext uri="{BB962C8B-B14F-4D97-AF65-F5344CB8AC3E}">
        <p14:creationId xmlns:p14="http://schemas.microsoft.com/office/powerpoint/2010/main" xmlns="" val="11990482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553E19-6DB1-41CC-A1C9-F6ECAB5F2A12}"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F856D3-8E0E-40A4-9D91-522FC9D571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Content Placeholder 7"/>
          <p:cNvPicPr>
            <a:picLocks noGrp="1" noChangeAspect="1"/>
          </p:cNvPicPr>
          <p:nvPr>
            <p:ph idx="1"/>
          </p:nvPr>
        </p:nvPicPr>
        <p:blipFill>
          <a:blip r:embed="rId2"/>
          <a:stretch>
            <a:fillRect/>
          </a:stretch>
        </p:blipFill>
        <p:spPr>
          <a:xfrm>
            <a:off x="216568" y="1503947"/>
            <a:ext cx="8638674" cy="47404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852617" y="2101015"/>
            <a:ext cx="7415083" cy="646331"/>
          </a:xfrm>
          <a:prstGeom prst="rect">
            <a:avLst/>
          </a:prstGeom>
        </p:spPr>
        <p:txBody>
          <a:bodyPr wrap="square">
            <a:spAutoFit/>
          </a:bodyPr>
          <a:lstStyle/>
          <a:p>
            <a:pPr marL="285750" indent="-285750">
              <a:buFont typeface="Wingdings" panose="05000000000000000000" pitchFamily="2" charset="2"/>
              <a:buChar char="Ø"/>
            </a:pPr>
            <a:endParaRPr lang="en-ZA" dirty="0" smtClean="0"/>
          </a:p>
          <a:p>
            <a:endParaRPr lang="en-ZA" dirty="0" smtClean="0"/>
          </a:p>
        </p:txBody>
      </p:sp>
      <p:sp>
        <p:nvSpPr>
          <p:cNvPr id="9" name="Title 1"/>
          <p:cNvSpPr>
            <a:spLocks noGrp="1"/>
          </p:cNvSpPr>
          <p:nvPr>
            <p:ph type="title"/>
          </p:nvPr>
        </p:nvSpPr>
        <p:spPr>
          <a:xfrm>
            <a:off x="998621" y="7938"/>
            <a:ext cx="8083596" cy="1143000"/>
          </a:xfrm>
        </p:spPr>
        <p:txBody>
          <a:bodyPr>
            <a:normAutofit/>
          </a:bodyPr>
          <a:lstStyle/>
          <a:p>
            <a:pPr algn="r"/>
            <a:r>
              <a:rPr lang="en-ZA" sz="2400" dirty="0" smtClean="0">
                <a:latin typeface="Arial Black" panose="020B0A04020102020204" pitchFamily="34" charset="0"/>
              </a:rPr>
              <a:t>INSTITUTIONAL FINANCES: 2017/18</a:t>
            </a:r>
            <a:br>
              <a:rPr lang="en-ZA" sz="2400" dirty="0" smtClean="0">
                <a:latin typeface="Arial Black" panose="020B0A04020102020204" pitchFamily="34" charset="0"/>
              </a:rPr>
            </a:br>
            <a:r>
              <a:rPr lang="en-ZA" sz="2400" dirty="0" smtClean="0">
                <a:latin typeface="Arial Black" panose="020B0A04020102020204" pitchFamily="34" charset="0"/>
              </a:rPr>
              <a:t>REVENUE</a:t>
            </a:r>
          </a:p>
        </p:txBody>
      </p:sp>
      <p:pic>
        <p:nvPicPr>
          <p:cNvPr id="3" name="Picture 2"/>
          <p:cNvPicPr>
            <a:picLocks noChangeAspect="1"/>
          </p:cNvPicPr>
          <p:nvPr/>
        </p:nvPicPr>
        <p:blipFill>
          <a:blip r:embed="rId3"/>
          <a:stretch>
            <a:fillRect/>
          </a:stretch>
        </p:blipFill>
        <p:spPr>
          <a:xfrm>
            <a:off x="857250" y="1720516"/>
            <a:ext cx="7429500" cy="4401552"/>
          </a:xfrm>
          <a:prstGeom prst="rect">
            <a:avLst/>
          </a:prstGeom>
        </p:spPr>
      </p:pic>
    </p:spTree>
    <p:extLst>
      <p:ext uri="{BB962C8B-B14F-4D97-AF65-F5344CB8AC3E}">
        <p14:creationId xmlns:p14="http://schemas.microsoft.com/office/powerpoint/2010/main" xmlns="" val="6413284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ZA" b="1" dirty="0" smtClean="0"/>
              <a:t>   </a:t>
            </a:r>
            <a:r>
              <a:rPr lang="en-ZA" sz="2700" b="1" dirty="0" smtClean="0">
                <a:solidFill>
                  <a:prstClr val="black"/>
                </a:solidFill>
                <a:latin typeface="Arial Black" panose="020B0A04020102020204" pitchFamily="34" charset="0"/>
              </a:rPr>
              <a:t>WAYFORWARD</a:t>
            </a:r>
            <a:endParaRPr lang="en-ZA" sz="2700" i="1" dirty="0" smtClean="0">
              <a:latin typeface="Arial Black" panose="020B0A040201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51FCA-A965-4277-A4BC-EB0F813DFDB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206762" y="1448051"/>
            <a:ext cx="8877299" cy="5018495"/>
          </a:xfrm>
          <a:prstGeom prst="roundRect">
            <a:avLst>
              <a:gd name="adj" fmla="val 16667"/>
            </a:avLst>
          </a:prstGeom>
          <a:ln>
            <a:noFill/>
          </a:ln>
          <a:effectLst/>
          <a:scene3d>
            <a:camera prst="orthographicFront">
              <a:rot lat="0" lon="0" rev="0"/>
            </a:camera>
            <a:lightRig rig="contrasting" dir="t">
              <a:rot lat="0" lon="0" rev="7800000"/>
            </a:lightRig>
          </a:scene3d>
          <a:sp3d>
            <a:bevelT w="139700" h="139700"/>
          </a:sp3d>
        </p:spPr>
      </p:pic>
      <p:sp>
        <p:nvSpPr>
          <p:cNvPr id="8" name="Rectangle 7"/>
          <p:cNvSpPr/>
          <p:nvPr/>
        </p:nvSpPr>
        <p:spPr>
          <a:xfrm>
            <a:off x="474855" y="1840810"/>
            <a:ext cx="8341112" cy="4524315"/>
          </a:xfrm>
          <a:prstGeom prst="rect">
            <a:avLst/>
          </a:prstGeom>
        </p:spPr>
        <p:txBody>
          <a:bodyPr wrap="square">
            <a:spAutoFit/>
          </a:bodyPr>
          <a:lstStyle/>
          <a:p>
            <a:endParaRPr lang="en-ZA" dirty="0" smtClean="0">
              <a:latin typeface="Arial Black" panose="020B0A04020102020204" pitchFamily="34" charset="0"/>
            </a:endParaRPr>
          </a:p>
          <a:p>
            <a:pPr marL="285750" indent="-285750">
              <a:buFont typeface="Arial" panose="020B0604020202020204" pitchFamily="34" charset="0"/>
              <a:buChar char="•"/>
            </a:pPr>
            <a:r>
              <a:rPr lang="en-ZA" dirty="0" smtClean="0">
                <a:latin typeface="Arial Black" panose="020B0A04020102020204" pitchFamily="34" charset="0"/>
              </a:rPr>
              <a:t>Alignment </a:t>
            </a:r>
            <a:r>
              <a:rPr lang="en-ZA" dirty="0">
                <a:latin typeface="Arial Black" panose="020B0A04020102020204" pitchFamily="34" charset="0"/>
              </a:rPr>
              <a:t>of strategy, budget and </a:t>
            </a:r>
            <a:r>
              <a:rPr lang="en-ZA" dirty="0" smtClean="0">
                <a:latin typeface="Arial Black" panose="020B0A04020102020204" pitchFamily="34" charset="0"/>
              </a:rPr>
              <a:t>structure</a:t>
            </a:r>
          </a:p>
          <a:p>
            <a:endParaRPr lang="en-ZA" dirty="0" smtClean="0">
              <a:latin typeface="Arial Black" panose="020B0A04020102020204" pitchFamily="34" charset="0"/>
            </a:endParaRPr>
          </a:p>
          <a:p>
            <a:pPr marL="285750" indent="-285750">
              <a:buFont typeface="Arial" panose="020B0604020202020204" pitchFamily="34" charset="0"/>
              <a:buChar char="•"/>
            </a:pPr>
            <a:r>
              <a:rPr lang="en-ZA" dirty="0" smtClean="0">
                <a:latin typeface="Arial Black" panose="020B0A04020102020204" pitchFamily="34" charset="0"/>
              </a:rPr>
              <a:t>Institutionalization of the results based approach</a:t>
            </a:r>
          </a:p>
          <a:p>
            <a:pPr marL="285750" indent="-285750">
              <a:buFont typeface="Arial" panose="020B0604020202020204" pitchFamily="34" charset="0"/>
              <a:buChar char="•"/>
            </a:pPr>
            <a:endParaRPr lang="en-ZA" dirty="0" smtClean="0">
              <a:latin typeface="Arial Black" panose="020B0A04020102020204" pitchFamily="34" charset="0"/>
            </a:endParaRPr>
          </a:p>
          <a:p>
            <a:pPr marL="285750" indent="-285750">
              <a:buFont typeface="Arial" panose="020B0604020202020204" pitchFamily="34" charset="0"/>
              <a:buChar char="•"/>
            </a:pPr>
            <a:r>
              <a:rPr lang="en-ZA" dirty="0" smtClean="0">
                <a:latin typeface="Arial Black" panose="020B0A04020102020204" pitchFamily="34" charset="0"/>
              </a:rPr>
              <a:t>Reduce inefficiencies </a:t>
            </a:r>
          </a:p>
          <a:p>
            <a:endParaRPr lang="en-ZA" dirty="0" smtClean="0">
              <a:latin typeface="Arial Black" panose="020B0A04020102020204" pitchFamily="34" charset="0"/>
            </a:endParaRPr>
          </a:p>
          <a:p>
            <a:pPr marL="285750" indent="-285750">
              <a:buFont typeface="Arial" panose="020B0604020202020204" pitchFamily="34" charset="0"/>
              <a:buChar char="•"/>
            </a:pPr>
            <a:r>
              <a:rPr lang="en-ZA" dirty="0" smtClean="0">
                <a:latin typeface="Arial Black" panose="020B0A04020102020204" pitchFamily="34" charset="0"/>
              </a:rPr>
              <a:t>Improve </a:t>
            </a:r>
            <a:r>
              <a:rPr lang="en-ZA" dirty="0">
                <a:latin typeface="Arial Black" panose="020B0A04020102020204" pitchFamily="34" charset="0"/>
              </a:rPr>
              <a:t>overall institutional </a:t>
            </a:r>
            <a:r>
              <a:rPr lang="en-ZA" dirty="0" smtClean="0">
                <a:latin typeface="Arial Black" panose="020B0A04020102020204" pitchFamily="34" charset="0"/>
              </a:rPr>
              <a:t>performance</a:t>
            </a:r>
          </a:p>
          <a:p>
            <a:endParaRPr lang="en-ZA" dirty="0" smtClean="0">
              <a:latin typeface="Arial Black" panose="020B0A04020102020204" pitchFamily="34" charset="0"/>
            </a:endParaRPr>
          </a:p>
          <a:p>
            <a:pPr marL="285750" indent="-285750">
              <a:buFont typeface="Arial" panose="020B0604020202020204" pitchFamily="34" charset="0"/>
              <a:buChar char="•"/>
            </a:pPr>
            <a:r>
              <a:rPr lang="en-ZA" dirty="0" smtClean="0">
                <a:latin typeface="Arial Black" panose="020B0A04020102020204" pitchFamily="34" charset="0"/>
              </a:rPr>
              <a:t>Develop </a:t>
            </a:r>
            <a:r>
              <a:rPr lang="en-ZA" dirty="0">
                <a:latin typeface="Arial Black" panose="020B0A04020102020204" pitchFamily="34" charset="0"/>
              </a:rPr>
              <a:t>parliamentary value </a:t>
            </a:r>
            <a:r>
              <a:rPr lang="en-ZA" dirty="0" smtClean="0">
                <a:latin typeface="Arial Black" panose="020B0A04020102020204" pitchFamily="34" charset="0"/>
              </a:rPr>
              <a:t>chain</a:t>
            </a:r>
          </a:p>
          <a:p>
            <a:endParaRPr lang="en-ZA" dirty="0" smtClean="0">
              <a:latin typeface="Arial Black" panose="020B0A04020102020204" pitchFamily="34" charset="0"/>
            </a:endParaRPr>
          </a:p>
          <a:p>
            <a:pPr marL="285750" indent="-285750">
              <a:buFont typeface="Arial" panose="020B0604020202020204" pitchFamily="34" charset="0"/>
              <a:buChar char="•"/>
            </a:pPr>
            <a:r>
              <a:rPr lang="en-ZA" dirty="0" smtClean="0">
                <a:latin typeface="Arial Black" panose="020B0A04020102020204" pitchFamily="34" charset="0"/>
              </a:rPr>
              <a:t>Align </a:t>
            </a:r>
            <a:r>
              <a:rPr lang="en-ZA" dirty="0">
                <a:latin typeface="Arial Black" panose="020B0A04020102020204" pitchFamily="34" charset="0"/>
              </a:rPr>
              <a:t>reporting with value </a:t>
            </a:r>
            <a:r>
              <a:rPr lang="en-ZA" dirty="0" smtClean="0">
                <a:latin typeface="Arial Black" panose="020B0A04020102020204" pitchFamily="34" charset="0"/>
              </a:rPr>
              <a:t>chain</a:t>
            </a:r>
          </a:p>
          <a:p>
            <a:endParaRPr lang="en-ZA" dirty="0" smtClean="0">
              <a:latin typeface="Arial Black" panose="020B0A04020102020204" pitchFamily="34" charset="0"/>
            </a:endParaRPr>
          </a:p>
          <a:p>
            <a:pPr marL="285750" indent="-285750">
              <a:buFont typeface="Arial" panose="020B0604020202020204" pitchFamily="34" charset="0"/>
              <a:buChar char="•"/>
            </a:pPr>
            <a:r>
              <a:rPr lang="en-ZA" dirty="0" smtClean="0">
                <a:latin typeface="Arial Black" panose="020B0A04020102020204" pitchFamily="34" charset="0"/>
              </a:rPr>
              <a:t>Focus on monitoring implementation</a:t>
            </a:r>
          </a:p>
          <a:p>
            <a:endParaRPr lang="en-ZA" dirty="0" smtClean="0">
              <a:latin typeface="Arial Black" panose="020B0A04020102020204" pitchFamily="34" charset="0"/>
            </a:endParaRPr>
          </a:p>
          <a:p>
            <a:pPr marL="285750" indent="-285750">
              <a:buFont typeface="Arial" panose="020B0604020202020204" pitchFamily="34" charset="0"/>
              <a:buChar char="•"/>
            </a:pPr>
            <a:r>
              <a:rPr lang="en-ZA" dirty="0" smtClean="0">
                <a:latin typeface="Arial Black" panose="020B0A04020102020204" pitchFamily="34" charset="0"/>
              </a:rPr>
              <a:t>Move towards Sector Approach</a:t>
            </a:r>
            <a:endParaRPr lang="en-ZA" dirty="0">
              <a:latin typeface="Arial Black" panose="020B0A04020102020204" pitchFamily="34" charset="0"/>
            </a:endParaRPr>
          </a:p>
        </p:txBody>
      </p:sp>
    </p:spTree>
    <p:extLst>
      <p:ext uri="{BB962C8B-B14F-4D97-AF65-F5344CB8AC3E}">
        <p14:creationId xmlns:p14="http://schemas.microsoft.com/office/powerpoint/2010/main" xmlns="" val="35777090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ZA" dirty="0" smtClean="0"/>
              <a:t>Documents</a:t>
            </a:r>
            <a:r>
              <a:rPr lang="en-ZA" sz="1300" dirty="0" smtClean="0"/>
              <a:t/>
            </a:r>
            <a:br>
              <a:rPr lang="en-ZA" sz="1300" dirty="0" smtClean="0"/>
            </a:br>
            <a:r>
              <a:rPr lang="en-ZA" sz="1300" dirty="0" smtClean="0"/>
              <a:t> </a:t>
            </a:r>
            <a:r>
              <a:rPr lang="en-ZA" sz="1600" dirty="0" smtClean="0"/>
              <a:t>Tabled documents on </a:t>
            </a:r>
            <a:r>
              <a:rPr lang="en-ZA" sz="1600" dirty="0" smtClean="0">
                <a:hlinkClick r:id="rId2"/>
              </a:rPr>
              <a:t>www.parliament.gov.za</a:t>
            </a:r>
            <a:r>
              <a:rPr lang="en-ZA" sz="1600" dirty="0" smtClean="0"/>
              <a:t/>
            </a:r>
            <a:br>
              <a:rPr lang="en-ZA" sz="1600" dirty="0" smtClean="0"/>
            </a:br>
            <a:r>
              <a:rPr lang="en-ZA" sz="1600" dirty="0" smtClean="0"/>
              <a:t>Faranani on: </a:t>
            </a:r>
            <a:r>
              <a:rPr lang="en-ZA" sz="1600" dirty="0" smtClean="0">
                <a:hlinkClick r:id="rId3"/>
              </a:rPr>
              <a:t>Office of the Secretary/Strategic Planning/About US</a:t>
            </a:r>
            <a:endParaRPr lang="en-ZA" sz="1600" dirty="0" smtClean="0"/>
          </a:p>
        </p:txBody>
      </p:sp>
      <p:sp>
        <p:nvSpPr>
          <p:cNvPr id="5" name="Slide Number Placeholder 4"/>
          <p:cNvSpPr>
            <a:spLocks noGrp="1"/>
          </p:cNvSpPr>
          <p:nvPr>
            <p:ph type="sldNum" sz="quarter" idx="12"/>
          </p:nvPr>
        </p:nvSpPr>
        <p:spPr/>
        <p:txBody>
          <a:bodyPr/>
          <a:lstStyle/>
          <a:p>
            <a:pPr>
              <a:defRPr/>
            </a:pPr>
            <a:fld id="{E611B3C0-48A0-428C-A50F-C582EDDDF273}" type="slidenum">
              <a:rPr lang="en-US" smtClean="0"/>
              <a:pPr>
                <a:defRPr/>
              </a:pPr>
              <a:t>33</a:t>
            </a:fld>
            <a:endParaRPr lang="en-US" dirty="0"/>
          </a:p>
        </p:txBody>
      </p:sp>
      <p:sp>
        <p:nvSpPr>
          <p:cNvPr id="9" name="TextBox 8"/>
          <p:cNvSpPr txBox="1"/>
          <p:nvPr/>
        </p:nvSpPr>
        <p:spPr>
          <a:xfrm>
            <a:off x="2026667" y="1562198"/>
            <a:ext cx="2228850" cy="369332"/>
          </a:xfrm>
          <a:prstGeom prst="rect">
            <a:avLst/>
          </a:prstGeom>
          <a:noFill/>
        </p:spPr>
        <p:txBody>
          <a:bodyPr wrap="square" rtlCol="0">
            <a:spAutoFit/>
          </a:bodyPr>
          <a:lstStyle/>
          <a:p>
            <a:endParaRPr lang="en-ZA" dirty="0"/>
          </a:p>
        </p:txBody>
      </p:sp>
      <p:sp>
        <p:nvSpPr>
          <p:cNvPr id="10" name="TextBox 9"/>
          <p:cNvSpPr txBox="1"/>
          <p:nvPr/>
        </p:nvSpPr>
        <p:spPr>
          <a:xfrm>
            <a:off x="527021" y="1599257"/>
            <a:ext cx="1866900" cy="646331"/>
          </a:xfrm>
          <a:prstGeom prst="rect">
            <a:avLst/>
          </a:prstGeom>
          <a:noFill/>
        </p:spPr>
        <p:txBody>
          <a:bodyPr wrap="square" rtlCol="0">
            <a:spAutoFit/>
          </a:bodyPr>
          <a:lstStyle/>
          <a:p>
            <a:r>
              <a:rPr lang="en-ZA" dirty="0" smtClean="0"/>
              <a:t>Orientation: </a:t>
            </a:r>
          </a:p>
          <a:p>
            <a:r>
              <a:rPr lang="en-ZA" i="1" dirty="0" smtClean="0"/>
              <a:t>Policy priorities</a:t>
            </a:r>
            <a:endParaRPr lang="en-ZA" i="1" dirty="0"/>
          </a:p>
        </p:txBody>
      </p:sp>
      <p:sp>
        <p:nvSpPr>
          <p:cNvPr id="11" name="TextBox 10"/>
          <p:cNvSpPr txBox="1"/>
          <p:nvPr/>
        </p:nvSpPr>
        <p:spPr>
          <a:xfrm>
            <a:off x="3317545" y="1599257"/>
            <a:ext cx="1866900" cy="646331"/>
          </a:xfrm>
          <a:prstGeom prst="rect">
            <a:avLst/>
          </a:prstGeom>
          <a:noFill/>
        </p:spPr>
        <p:txBody>
          <a:bodyPr wrap="square" rtlCol="0">
            <a:spAutoFit/>
          </a:bodyPr>
          <a:lstStyle/>
          <a:p>
            <a:r>
              <a:rPr lang="en-ZA" dirty="0" smtClean="0"/>
              <a:t>Strategy: </a:t>
            </a:r>
          </a:p>
          <a:p>
            <a:r>
              <a:rPr lang="en-ZA" i="1" dirty="0" smtClean="0"/>
              <a:t>Strategic Plan </a:t>
            </a:r>
            <a:endParaRPr lang="en-ZA" i="1" dirty="0"/>
          </a:p>
        </p:txBody>
      </p:sp>
      <p:pic>
        <p:nvPicPr>
          <p:cNvPr id="2" name="Picture 1"/>
          <p:cNvPicPr>
            <a:picLocks noChangeAspect="1"/>
          </p:cNvPicPr>
          <p:nvPr/>
        </p:nvPicPr>
        <p:blipFill>
          <a:blip r:embed="rId4"/>
          <a:stretch>
            <a:fillRect/>
          </a:stretch>
        </p:blipFill>
        <p:spPr>
          <a:xfrm>
            <a:off x="516112" y="2245588"/>
            <a:ext cx="2475960" cy="350761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09512" y="2245589"/>
            <a:ext cx="2481390" cy="3507610"/>
          </a:xfrm>
          <a:prstGeom prst="rect">
            <a:avLst/>
          </a:prstGeom>
        </p:spPr>
      </p:pic>
      <p:pic>
        <p:nvPicPr>
          <p:cNvPr id="4" name="Picture 3"/>
          <p:cNvPicPr>
            <a:picLocks noChangeAspect="1"/>
          </p:cNvPicPr>
          <p:nvPr/>
        </p:nvPicPr>
        <p:blipFill>
          <a:blip r:embed="rId6"/>
          <a:stretch>
            <a:fillRect/>
          </a:stretch>
        </p:blipFill>
        <p:spPr>
          <a:xfrm>
            <a:off x="6078362" y="2245588"/>
            <a:ext cx="2491538" cy="3507611"/>
          </a:xfrm>
          <a:prstGeom prst="rect">
            <a:avLst/>
          </a:prstGeom>
        </p:spPr>
      </p:pic>
      <p:sp>
        <p:nvSpPr>
          <p:cNvPr id="12" name="TextBox 11"/>
          <p:cNvSpPr txBox="1"/>
          <p:nvPr/>
        </p:nvSpPr>
        <p:spPr>
          <a:xfrm>
            <a:off x="6118879" y="1600825"/>
            <a:ext cx="1866900" cy="646331"/>
          </a:xfrm>
          <a:prstGeom prst="rect">
            <a:avLst/>
          </a:prstGeom>
          <a:noFill/>
        </p:spPr>
        <p:txBody>
          <a:bodyPr wrap="square" rtlCol="0">
            <a:spAutoFit/>
          </a:bodyPr>
          <a:lstStyle/>
          <a:p>
            <a:r>
              <a:rPr lang="en-ZA" dirty="0" smtClean="0"/>
              <a:t>Implementation: </a:t>
            </a:r>
          </a:p>
          <a:p>
            <a:r>
              <a:rPr lang="en-ZA" i="1" dirty="0" smtClean="0"/>
              <a:t>APP 2015/16</a:t>
            </a:r>
            <a:endParaRPr lang="en-ZA" i="1" dirty="0"/>
          </a:p>
        </p:txBody>
      </p:sp>
    </p:spTree>
    <p:extLst>
      <p:ext uri="{BB962C8B-B14F-4D97-AF65-F5344CB8AC3E}">
        <p14:creationId xmlns:p14="http://schemas.microsoft.com/office/powerpoint/2010/main" xmlns="" val="12330756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0316"/>
            <a:ext cx="8229600" cy="978192"/>
          </a:xfrm>
        </p:spPr>
        <p:txBody>
          <a:bodyPr>
            <a:normAutofit fontScale="90000"/>
          </a:bodyPr>
          <a:lstStyle/>
          <a:p>
            <a:r>
              <a:rPr lang="en-ZA" sz="2700" dirty="0" smtClean="0">
                <a:latin typeface="Arial Black" panose="020B0A04020102020204" pitchFamily="34" charset="0"/>
              </a:rPr>
              <a:t/>
            </a:r>
            <a:br>
              <a:rPr lang="en-ZA" sz="2700" dirty="0" smtClean="0">
                <a:latin typeface="Arial Black" panose="020B0A04020102020204" pitchFamily="34" charset="0"/>
              </a:rPr>
            </a:br>
            <a:r>
              <a:rPr lang="en-ZA" sz="2700" dirty="0" smtClean="0">
                <a:latin typeface="Arial Black" panose="020B0A04020102020204" pitchFamily="34" charset="0"/>
              </a:rPr>
              <a:t>DOCUMENTS:</a:t>
            </a:r>
            <a:r>
              <a:rPr lang="en-ZA" dirty="0" smtClean="0"/>
              <a:t/>
            </a:r>
            <a:br>
              <a:rPr lang="en-ZA" dirty="0" smtClean="0"/>
            </a:br>
            <a:r>
              <a:rPr lang="en-ZA" sz="1800" dirty="0" smtClean="0"/>
              <a:t>Tabled documents on </a:t>
            </a:r>
            <a:r>
              <a:rPr lang="en-ZA" sz="1800" dirty="0" smtClean="0">
                <a:hlinkClick r:id="rId2"/>
              </a:rPr>
              <a:t>www.parliament.gov.za</a:t>
            </a:r>
            <a:r>
              <a:rPr lang="en-ZA" sz="1800" dirty="0" smtClean="0"/>
              <a:t/>
            </a:r>
            <a:br>
              <a:rPr lang="en-ZA" sz="1800" dirty="0" smtClean="0"/>
            </a:br>
            <a:r>
              <a:rPr lang="en-ZA" sz="1800" dirty="0" smtClean="0"/>
              <a:t>Available at </a:t>
            </a:r>
            <a:r>
              <a:rPr lang="en-ZA" sz="1600" dirty="0">
                <a:solidFill>
                  <a:prstClr val="black"/>
                </a:solidFill>
              </a:rPr>
              <a:t>Faranani on: </a:t>
            </a:r>
            <a:r>
              <a:rPr lang="en-ZA" sz="1600" dirty="0">
                <a:solidFill>
                  <a:prstClr val="black"/>
                </a:solidFill>
                <a:hlinkClick r:id="rId3"/>
              </a:rPr>
              <a:t>Office of the Secretary/Strategic Planning/About US</a:t>
            </a:r>
            <a:r>
              <a:rPr lang="en-ZA" sz="1800" dirty="0" smtClean="0"/>
              <a:t/>
            </a:r>
            <a:br>
              <a:rPr lang="en-ZA" sz="1800" dirty="0" smtClean="0"/>
            </a:br>
            <a:endParaRPr lang="en-ZA" sz="1800" dirty="0" smtClean="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1B3C0-48A0-428C-A50F-C582EDDDF27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Box 8"/>
          <p:cNvSpPr txBox="1"/>
          <p:nvPr/>
        </p:nvSpPr>
        <p:spPr>
          <a:xfrm>
            <a:off x="3336991" y="1571625"/>
            <a:ext cx="22288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4"/>
          <a:stretch>
            <a:fillRect/>
          </a:stretch>
        </p:blipFill>
        <p:spPr>
          <a:xfrm>
            <a:off x="22792" y="1630917"/>
            <a:ext cx="8857247" cy="49591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3" name="Picture 12"/>
          <p:cNvPicPr>
            <a:picLocks noChangeAspect="1"/>
          </p:cNvPicPr>
          <p:nvPr/>
        </p:nvPicPr>
        <p:blipFill>
          <a:blip r:embed="rId5"/>
          <a:stretch>
            <a:fillRect/>
          </a:stretch>
        </p:blipFill>
        <p:spPr>
          <a:xfrm>
            <a:off x="359622" y="3098428"/>
            <a:ext cx="2896489" cy="3272350"/>
          </a:xfrm>
          <a:prstGeom prst="rect">
            <a:avLst/>
          </a:prstGeom>
        </p:spPr>
      </p:pic>
      <p:sp>
        <p:nvSpPr>
          <p:cNvPr id="14" name="TextBox 13"/>
          <p:cNvSpPr txBox="1"/>
          <p:nvPr/>
        </p:nvSpPr>
        <p:spPr>
          <a:xfrm>
            <a:off x="585538" y="2607117"/>
            <a:ext cx="18669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Orientation: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Policy priorities</a:t>
            </a:r>
            <a:endParaRPr kumimoji="0" lang="en-ZA"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pic>
        <p:nvPicPr>
          <p:cNvPr id="15" name="Picture 1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425233" y="3144585"/>
            <a:ext cx="2815389" cy="3211765"/>
          </a:xfrm>
          <a:prstGeom prst="rect">
            <a:avLst/>
          </a:prstGeom>
        </p:spPr>
      </p:pic>
      <p:sp>
        <p:nvSpPr>
          <p:cNvPr id="16" name="TextBox 15"/>
          <p:cNvSpPr txBox="1"/>
          <p:nvPr/>
        </p:nvSpPr>
        <p:spPr>
          <a:xfrm>
            <a:off x="3974637" y="2689082"/>
            <a:ext cx="18669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Strategy: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Strategic Plan </a:t>
            </a:r>
            <a:endParaRPr kumimoji="0" lang="en-ZA"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pic>
        <p:nvPicPr>
          <p:cNvPr id="17" name="Picture 2" descr="Image result for magnifying glass"/>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56111" y="1417638"/>
            <a:ext cx="2348600" cy="127809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a:blip r:embed="rId8"/>
          <a:stretch>
            <a:fillRect/>
          </a:stretch>
        </p:blipFill>
        <p:spPr>
          <a:xfrm>
            <a:off x="6351292" y="3098429"/>
            <a:ext cx="2491538" cy="3257922"/>
          </a:xfrm>
          <a:prstGeom prst="rect">
            <a:avLst/>
          </a:prstGeom>
        </p:spPr>
      </p:pic>
      <p:sp>
        <p:nvSpPr>
          <p:cNvPr id="18" name="TextBox 17"/>
          <p:cNvSpPr txBox="1"/>
          <p:nvPr/>
        </p:nvSpPr>
        <p:spPr>
          <a:xfrm>
            <a:off x="6790026" y="2695736"/>
            <a:ext cx="18669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Implementation: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APP 2015/16</a:t>
            </a:r>
            <a:endParaRPr kumimoji="0" lang="en-ZA"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xmlns="" val="3161072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50439" y="186634"/>
            <a:ext cx="8229600" cy="978192"/>
          </a:xfrm>
        </p:spPr>
        <p:txBody>
          <a:bodyPr>
            <a:normAutofit/>
          </a:bodyPr>
          <a:lstStyle/>
          <a:p>
            <a:r>
              <a:rPr lang="en-ZA" sz="2700" dirty="0" smtClean="0">
                <a:latin typeface="Arial Black" panose="020B0A04020102020204" pitchFamily="34" charset="0"/>
              </a:rPr>
              <a:t/>
            </a:r>
            <a:br>
              <a:rPr lang="en-ZA" sz="2700" dirty="0" smtClean="0">
                <a:latin typeface="Arial Black" panose="020B0A04020102020204" pitchFamily="34" charset="0"/>
              </a:rPr>
            </a:br>
            <a:endParaRPr lang="en-ZA" sz="1800" dirty="0" smtClean="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1B3C0-48A0-428C-A50F-C582EDDDF27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Box 8"/>
          <p:cNvSpPr txBox="1"/>
          <p:nvPr/>
        </p:nvSpPr>
        <p:spPr>
          <a:xfrm>
            <a:off x="3336991" y="1571625"/>
            <a:ext cx="22288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4"/>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76726" y="1499473"/>
            <a:ext cx="4295274" cy="2638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0187" y="1211717"/>
            <a:ext cx="4199852" cy="2847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1"/>
          <p:cNvSpPr txBox="1">
            <a:spLocks/>
          </p:cNvSpPr>
          <p:nvPr/>
        </p:nvSpPr>
        <p:spPr>
          <a:xfrm>
            <a:off x="1164789" y="-14410"/>
            <a:ext cx="7200900" cy="7939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800" b="1" dirty="0" smtClean="0">
                <a:latin typeface="Arial Black" panose="020B0A04020102020204" pitchFamily="34" charset="0"/>
              </a:rPr>
              <a:t>ORGANIZATION’S LIFE CYCLE</a:t>
            </a:r>
          </a:p>
        </p:txBody>
      </p:sp>
      <p:pic>
        <p:nvPicPr>
          <p:cNvPr id="22" name="Content Placeholder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a:xfrm>
            <a:off x="1780674" y="4133360"/>
            <a:ext cx="5173579" cy="2456672"/>
          </a:xfrm>
          <a:prstGeom prst="rect">
            <a:avLst/>
          </a:prstGeom>
        </p:spPr>
      </p:pic>
    </p:spTree>
    <p:extLst>
      <p:ext uri="{BB962C8B-B14F-4D97-AF65-F5344CB8AC3E}">
        <p14:creationId xmlns:p14="http://schemas.microsoft.com/office/powerpoint/2010/main" xmlns="" val="42062330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0316"/>
            <a:ext cx="8229600" cy="978192"/>
          </a:xfrm>
        </p:spPr>
        <p:txBody>
          <a:bodyPr>
            <a:normAutofit/>
          </a:bodyPr>
          <a:lstStyle/>
          <a:p>
            <a:r>
              <a:rPr lang="en-ZA" sz="2700" dirty="0" smtClean="0">
                <a:latin typeface="Arial Black" panose="020B0A04020102020204" pitchFamily="34" charset="0"/>
              </a:rPr>
              <a:t/>
            </a:r>
            <a:br>
              <a:rPr lang="en-ZA" sz="2700" dirty="0" smtClean="0">
                <a:latin typeface="Arial Black" panose="020B0A04020102020204" pitchFamily="34" charset="0"/>
              </a:rPr>
            </a:br>
            <a:endParaRPr lang="en-ZA" sz="1800" dirty="0" smtClean="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1B3C0-48A0-428C-A50F-C582EDDDF27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Box 8"/>
          <p:cNvSpPr txBox="1"/>
          <p:nvPr/>
        </p:nvSpPr>
        <p:spPr>
          <a:xfrm>
            <a:off x="3336991" y="1571625"/>
            <a:ext cx="22288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itle 1"/>
          <p:cNvSpPr txBox="1">
            <a:spLocks/>
          </p:cNvSpPr>
          <p:nvPr/>
        </p:nvSpPr>
        <p:spPr>
          <a:xfrm>
            <a:off x="863600" y="36206"/>
            <a:ext cx="7200900" cy="6274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800" b="1" dirty="0" smtClean="0">
                <a:latin typeface="Arial Black" panose="020B0A04020102020204" pitchFamily="34" charset="0"/>
              </a:rPr>
              <a:t>TEAM DYNAMICS</a:t>
            </a:r>
          </a:p>
        </p:txBody>
      </p:sp>
      <p:pic>
        <p:nvPicPr>
          <p:cNvPr id="10" name="Picture 1"/>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39114" y="1407397"/>
            <a:ext cx="3342149" cy="2624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878305" y="1407397"/>
            <a:ext cx="5073189" cy="2798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537073" y="4298845"/>
            <a:ext cx="5828685" cy="233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1956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0316"/>
            <a:ext cx="8229600" cy="978192"/>
          </a:xfrm>
        </p:spPr>
        <p:txBody>
          <a:bodyPr>
            <a:normAutofit/>
          </a:bodyPr>
          <a:lstStyle/>
          <a:p>
            <a:r>
              <a:rPr lang="en-ZA" sz="2700" dirty="0" smtClean="0">
                <a:latin typeface="Arial Black" panose="020B0A04020102020204" pitchFamily="34" charset="0"/>
              </a:rPr>
              <a:t/>
            </a:r>
            <a:br>
              <a:rPr lang="en-ZA" sz="2700" dirty="0" smtClean="0">
                <a:latin typeface="Arial Black" panose="020B0A04020102020204" pitchFamily="34" charset="0"/>
              </a:rPr>
            </a:br>
            <a:endParaRPr lang="en-ZA" sz="1800" dirty="0" smtClean="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1B3C0-48A0-428C-A50F-C582EDDDF27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Box 8"/>
          <p:cNvSpPr txBox="1"/>
          <p:nvPr/>
        </p:nvSpPr>
        <p:spPr>
          <a:xfrm>
            <a:off x="3336991" y="1571625"/>
            <a:ext cx="22288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itle 1"/>
          <p:cNvSpPr txBox="1">
            <a:spLocks/>
          </p:cNvSpPr>
          <p:nvPr/>
        </p:nvSpPr>
        <p:spPr>
          <a:xfrm>
            <a:off x="863600" y="36206"/>
            <a:ext cx="7200900" cy="6274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ZA" altLang="en-US" sz="2800" b="1" dirty="0" smtClean="0">
              <a:latin typeface="Arial Black" panose="020B0A04020102020204" pitchFamily="34" charset="0"/>
            </a:endParaRPr>
          </a:p>
        </p:txBody>
      </p:sp>
      <p:pic>
        <p:nvPicPr>
          <p:cNvPr id="11" name="Content Placeholder 1"/>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2663" y="1431758"/>
            <a:ext cx="8650705" cy="4924591"/>
          </a:xfrm>
        </p:spPr>
      </p:pic>
      <p:sp>
        <p:nvSpPr>
          <p:cNvPr id="13" name="Title 1"/>
          <p:cNvSpPr txBox="1">
            <a:spLocks/>
          </p:cNvSpPr>
          <p:nvPr/>
        </p:nvSpPr>
        <p:spPr>
          <a:xfrm>
            <a:off x="495300" y="0"/>
            <a:ext cx="8915400" cy="88717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altLang="en-US" sz="2800" b="1" smtClean="0">
                <a:latin typeface="Arial Black" panose="020B0A04020102020204" pitchFamily="34" charset="0"/>
              </a:rPr>
              <a:t>EMPLOYEE ENGAGEMENT</a:t>
            </a:r>
            <a:endParaRPr lang="en-ZA" altLang="en-US" sz="2800" b="1" dirty="0" smtClean="0">
              <a:latin typeface="Arial Black" panose="020B0A04020102020204" pitchFamily="34" charset="0"/>
            </a:endParaRPr>
          </a:p>
        </p:txBody>
      </p:sp>
    </p:spTree>
    <p:extLst>
      <p:ext uri="{BB962C8B-B14F-4D97-AF65-F5344CB8AC3E}">
        <p14:creationId xmlns:p14="http://schemas.microsoft.com/office/powerpoint/2010/main" xmlns="" val="1293562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99410" y="274638"/>
            <a:ext cx="7387389" cy="1143000"/>
          </a:xfrm>
        </p:spPr>
        <p:txBody>
          <a:bodyPr>
            <a:normAutofit/>
          </a:bodyPr>
          <a:lstStyle/>
          <a:p>
            <a:pPr algn="r">
              <a:defRPr/>
            </a:pPr>
            <a:r>
              <a:rPr lang="en-ZA" sz="2400" dirty="0">
                <a:solidFill>
                  <a:prstClr val="black"/>
                </a:solidFill>
                <a:latin typeface="Arial Black" panose="020B0A04020102020204" pitchFamily="34" charset="0"/>
              </a:rPr>
              <a:t>PARLIAMENTARY </a:t>
            </a:r>
            <a:r>
              <a:rPr lang="en-ZA" sz="2400" dirty="0" smtClean="0">
                <a:solidFill>
                  <a:prstClr val="black"/>
                </a:solidFill>
                <a:latin typeface="Arial Black" panose="020B0A04020102020204" pitchFamily="34" charset="0"/>
              </a:rPr>
              <a:t>STAKEHOLDER</a:t>
            </a:r>
            <a:r>
              <a:rPr lang="en-ZA" sz="2400" b="1" dirty="0"/>
              <a:t/>
            </a:r>
            <a:br>
              <a:rPr lang="en-ZA" sz="2400" b="1" dirty="0"/>
            </a:br>
            <a:r>
              <a:rPr lang="en-ZA" sz="2400" dirty="0" smtClean="0">
                <a:solidFill>
                  <a:prstClr val="black"/>
                </a:solidFill>
                <a:latin typeface="Arial Black" panose="020B0A04020102020204" pitchFamily="34" charset="0"/>
              </a:rPr>
              <a:t>ENGAGEMENT</a:t>
            </a:r>
            <a:endParaRPr lang="en-ZA" b="1" dirty="0" smtClean="0"/>
          </a:p>
        </p:txBody>
      </p:sp>
      <p:sp>
        <p:nvSpPr>
          <p:cNvPr id="4" name="Date Placeholder 3"/>
          <p:cNvSpPr>
            <a:spLocks noGrp="1"/>
          </p:cNvSpPr>
          <p:nvPr>
            <p:ph type="dt" sz="quarter" idx="10"/>
          </p:nvPr>
        </p:nvSpPr>
        <p:spPr/>
        <p:txBody>
          <a:bodyPr/>
          <a:lstStyle/>
          <a:p>
            <a:pPr>
              <a:defRPr/>
            </a:pPr>
            <a:fld id="{34553E19-6DB1-41CC-A1C9-F6ECAB5F2A12}" type="datetime1">
              <a:rPr lang="en-US"/>
              <a:pPr>
                <a:defRPr/>
              </a:pPr>
              <a:t>5/15/2017</a:t>
            </a:fld>
            <a:endParaRPr lang="en-US"/>
          </a:p>
        </p:txBody>
      </p:sp>
      <p:sp>
        <p:nvSpPr>
          <p:cNvPr id="5" name="Slide Number Placeholder 4"/>
          <p:cNvSpPr>
            <a:spLocks noGrp="1"/>
          </p:cNvSpPr>
          <p:nvPr>
            <p:ph type="sldNum" sz="quarter" idx="12"/>
          </p:nvPr>
        </p:nvSpPr>
        <p:spPr/>
        <p:txBody>
          <a:bodyPr/>
          <a:lstStyle/>
          <a:p>
            <a:pPr>
              <a:defRPr/>
            </a:pPr>
            <a:fld id="{4CF856D3-8E0E-40A4-9D91-522FC9D5713F}" type="slidenum">
              <a:rPr lang="en-US" smtClean="0"/>
              <a:pPr>
                <a:defRPr/>
              </a:pPr>
              <a:t>8</a:t>
            </a:fld>
            <a:endParaRPr lang="en-US"/>
          </a:p>
        </p:txBody>
      </p:sp>
      <p:pic>
        <p:nvPicPr>
          <p:cNvPr id="6" name="Picture 5"/>
          <p:cNvPicPr>
            <a:picLocks noChangeAspect="1"/>
          </p:cNvPicPr>
          <p:nvPr/>
        </p:nvPicPr>
        <p:blipFill>
          <a:blip r:embed="rId2"/>
          <a:stretch>
            <a:fillRect/>
          </a:stretch>
        </p:blipFill>
        <p:spPr>
          <a:xfrm>
            <a:off x="473516" y="1665513"/>
            <a:ext cx="7768116" cy="499105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prst="angle"/>
          </a:sp3d>
        </p:spPr>
      </p:pic>
      <p:sp>
        <p:nvSpPr>
          <p:cNvPr id="34" name="Left Arrow 33"/>
          <p:cNvSpPr/>
          <p:nvPr/>
        </p:nvSpPr>
        <p:spPr>
          <a:xfrm>
            <a:off x="3653945" y="3350646"/>
            <a:ext cx="1165190" cy="293167"/>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ZA"/>
          </a:p>
        </p:txBody>
      </p:sp>
      <p:sp>
        <p:nvSpPr>
          <p:cNvPr id="36" name="Left Arrow 35"/>
          <p:cNvSpPr/>
          <p:nvPr/>
        </p:nvSpPr>
        <p:spPr>
          <a:xfrm rot="7367772">
            <a:off x="4092728" y="4099647"/>
            <a:ext cx="1165190" cy="293167"/>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ZA"/>
          </a:p>
        </p:txBody>
      </p:sp>
      <p:sp>
        <p:nvSpPr>
          <p:cNvPr id="37" name="Left Arrow 36"/>
          <p:cNvSpPr/>
          <p:nvPr/>
        </p:nvSpPr>
        <p:spPr>
          <a:xfrm rot="3039941">
            <a:off x="3034203" y="4085316"/>
            <a:ext cx="1274205" cy="333578"/>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884566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pPr algn="r"/>
            <a:r>
              <a:rPr lang="en-ZA" sz="3600" dirty="0" smtClean="0">
                <a:latin typeface="Arial Black" panose="020B0A04020102020204" pitchFamily="34" charset="0"/>
              </a:rPr>
              <a:t>CONTEXT OF PLANNING</a:t>
            </a:r>
            <a:r>
              <a:rPr lang="en-ZA" sz="3600" b="1" dirty="0" smtClean="0">
                <a:latin typeface="Arial Black" panose="020B0A04020102020204" pitchFamily="34" charset="0"/>
              </a:rPr>
              <a:t/>
            </a:r>
            <a:br>
              <a:rPr lang="en-ZA" sz="3600" b="1" dirty="0" smtClean="0">
                <a:latin typeface="Arial Black" panose="020B0A04020102020204" pitchFamily="34" charset="0"/>
              </a:rPr>
            </a:br>
            <a:endParaRPr lang="en-ZA" sz="3600" dirty="0" smtClean="0">
              <a:latin typeface="Arial Black" panose="020B0A04020102020204" pitchFamily="34" charset="0"/>
            </a:endParaRPr>
          </a:p>
        </p:txBody>
      </p:sp>
      <p:sp>
        <p:nvSpPr>
          <p:cNvPr id="4" name="Date Placeholder 3"/>
          <p:cNvSpPr>
            <a:spLocks noGrp="1"/>
          </p:cNvSpPr>
          <p:nvPr>
            <p:ph type="dt" sz="quarter" idx="10"/>
          </p:nvPr>
        </p:nvSpPr>
        <p:spPr/>
        <p:txBody>
          <a:bodyPr/>
          <a:lstStyle/>
          <a:p>
            <a:pPr>
              <a:defRPr/>
            </a:pPr>
            <a:fld id="{135DCF76-C88A-4EE2-8E54-A547AF9D52E9}" type="datetime1">
              <a:rPr lang="en-US"/>
              <a:pPr>
                <a:defRPr/>
              </a:pPr>
              <a:t>5/15/2017</a:t>
            </a:fld>
            <a:endParaRPr lang="en-US"/>
          </a:p>
        </p:txBody>
      </p:sp>
      <p:sp>
        <p:nvSpPr>
          <p:cNvPr id="5" name="Slide Number Placeholder 4"/>
          <p:cNvSpPr>
            <a:spLocks noGrp="1"/>
          </p:cNvSpPr>
          <p:nvPr>
            <p:ph type="sldNum" sz="quarter" idx="12"/>
          </p:nvPr>
        </p:nvSpPr>
        <p:spPr/>
        <p:txBody>
          <a:bodyPr/>
          <a:lstStyle/>
          <a:p>
            <a:pPr>
              <a:defRPr/>
            </a:pPr>
            <a:fld id="{A3F51FCA-A965-4277-A4BC-EB0F813DFDB1}" type="slidenum">
              <a:rPr lang="en-US" smtClean="0"/>
              <a:pPr>
                <a:defRPr/>
              </a:pPr>
              <a:t>9</a:t>
            </a:fld>
            <a:endParaRPr lang="en-US"/>
          </a:p>
        </p:txBody>
      </p:sp>
      <p:pic>
        <p:nvPicPr>
          <p:cNvPr id="8" name="Picture 7"/>
          <p:cNvPicPr>
            <a:picLocks noChangeAspect="1"/>
          </p:cNvPicPr>
          <p:nvPr/>
        </p:nvPicPr>
        <p:blipFill>
          <a:blip r:embed="rId2"/>
          <a:stretch>
            <a:fillRect/>
          </a:stretch>
        </p:blipFill>
        <p:spPr>
          <a:xfrm>
            <a:off x="78858" y="1399611"/>
            <a:ext cx="8986283" cy="4974767"/>
          </a:xfrm>
          <a:prstGeom prst="rect">
            <a:avLst/>
          </a:prstGeom>
        </p:spPr>
      </p:pic>
      <p:pic>
        <p:nvPicPr>
          <p:cNvPr id="9" name="Picture 8"/>
          <p:cNvPicPr>
            <a:picLocks noChangeAspect="1"/>
          </p:cNvPicPr>
          <p:nvPr/>
        </p:nvPicPr>
        <p:blipFill>
          <a:blip r:embed="rId3"/>
          <a:stretch>
            <a:fillRect/>
          </a:stretch>
        </p:blipFill>
        <p:spPr>
          <a:xfrm>
            <a:off x="1204912" y="1847850"/>
            <a:ext cx="6734175" cy="4029075"/>
          </a:xfrm>
          <a:prstGeom prst="rect">
            <a:avLst/>
          </a:prstGeom>
        </p:spPr>
      </p:pic>
    </p:spTree>
    <p:extLst>
      <p:ext uri="{BB962C8B-B14F-4D97-AF65-F5344CB8AC3E}">
        <p14:creationId xmlns:p14="http://schemas.microsoft.com/office/powerpoint/2010/main" xmlns="" val="32552197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881</TotalTime>
  <Words>1135</Words>
  <Application>Microsoft Office PowerPoint</Application>
  <PresentationFormat>On-screen Show (4:3)</PresentationFormat>
  <Paragraphs>256</Paragraphs>
  <Slides>33</Slides>
  <Notes>13</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3_Office Theme</vt:lpstr>
      <vt:lpstr>4_Office Theme</vt:lpstr>
      <vt:lpstr>Slide 1</vt:lpstr>
      <vt:lpstr>STRUCTURE OF THE PRESENTATION</vt:lpstr>
      <vt:lpstr>ALIGNING THE STRATEGY TO THE CONSTITUTION</vt:lpstr>
      <vt:lpstr> DOCUMENTS: Tabled documents on www.parliament.gov.za Available at Faranani on: Office of the Secretary/Strategic Planning/About US </vt:lpstr>
      <vt:lpstr> </vt:lpstr>
      <vt:lpstr> </vt:lpstr>
      <vt:lpstr> </vt:lpstr>
      <vt:lpstr>PARLIAMENTARY STAKEHOLDER ENGAGEMENT</vt:lpstr>
      <vt:lpstr>CONTEXT OF PLANNING </vt:lpstr>
      <vt:lpstr> LOCAL CONTEXT</vt:lpstr>
      <vt:lpstr> LINKING INSTITUTIONAL OUTCOME TO INDIVIDUAL PERFORMANCE</vt:lpstr>
      <vt:lpstr>Slide 12</vt:lpstr>
      <vt:lpstr>INSTITUIONAL STRATEGIC REORIENTATION: 2018/19 AND BEYOND</vt:lpstr>
      <vt:lpstr>                     OUTCOMES OF PARLIAMENT</vt:lpstr>
      <vt:lpstr>5TH PARLIAMENT STRATEGIC  PRIORITIES</vt:lpstr>
      <vt:lpstr>   2018/19 PROGRAMME STRUCTURE</vt:lpstr>
      <vt:lpstr>   PROGRAMME 1:  STRATEGIC LEADERSHIP AND GOVERNANCE</vt:lpstr>
      <vt:lpstr>ELEMENTS OF THE STRATEGIC OBJECTIVES/KEY RESULTS AREAS</vt:lpstr>
      <vt:lpstr>   PROGRAMME 2:  ADMINISTRATION</vt:lpstr>
      <vt:lpstr>ELEMENTS OF THE STRATEGIC OBJECTIVES/KEY RESULTS AREAS</vt:lpstr>
      <vt:lpstr>   PROGRAMME 3: CORE BUSINESS </vt:lpstr>
      <vt:lpstr>   PROGRAMME 4: SUPPORT SERVICES</vt:lpstr>
      <vt:lpstr>ELEMENTS OF THE STRATEGIC OBJECTIVES/KEY RESULTS AREAS</vt:lpstr>
      <vt:lpstr>   PROGRAMME 5: ASSOCIATED SERVICES  </vt:lpstr>
      <vt:lpstr>STRATEGIC AREAS OF FOCUS: 2018/19 AND BEYOND</vt:lpstr>
      <vt:lpstr>STRATEGIC AREAS TO BE ADDRESSED: 2018/19 AND BEYOND</vt:lpstr>
      <vt:lpstr>Slide 27</vt:lpstr>
      <vt:lpstr>2016/17 ALLOCATIONS AND MTEF </vt:lpstr>
      <vt:lpstr>INSTITUTIONAL FINANCES: 2017/18 NATIONAL BUDGET</vt:lpstr>
      <vt:lpstr>INSTITUTIONAL FINANCES: 2017/18 TOTAL ALLOCATIONS</vt:lpstr>
      <vt:lpstr>INSTITUTIONAL FINANCES: 2017/18 REVENUE</vt:lpstr>
      <vt:lpstr>   WAYFORWARD</vt:lpstr>
      <vt:lpstr>Documents  Tabled documents on www.parliament.gov.za Faranani on: Office of the Secretary/Strategic Planning/About US</vt:lpstr>
    </vt:vector>
  </TitlesOfParts>
  <Company>Parliament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RADIO2 Adam</dc:creator>
  <cp:lastModifiedBy>PUMZA</cp:lastModifiedBy>
  <cp:revision>98</cp:revision>
  <cp:lastPrinted>2017-05-12T06:42:57Z</cp:lastPrinted>
  <dcterms:created xsi:type="dcterms:W3CDTF">2015-02-23T10:14:31Z</dcterms:created>
  <dcterms:modified xsi:type="dcterms:W3CDTF">2017-05-15T12:52:34Z</dcterms:modified>
</cp:coreProperties>
</file>