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56" r:id="rId2"/>
    <p:sldId id="265" r:id="rId3"/>
    <p:sldId id="270" r:id="rId4"/>
    <p:sldId id="268" r:id="rId5"/>
    <p:sldId id="267" r:id="rId6"/>
    <p:sldId id="302" r:id="rId7"/>
    <p:sldId id="491" r:id="rId8"/>
    <p:sldId id="495" r:id="rId9"/>
    <p:sldId id="494" r:id="rId10"/>
    <p:sldId id="492" r:id="rId11"/>
    <p:sldId id="493" r:id="rId12"/>
    <p:sldId id="271" r:id="rId13"/>
    <p:sldId id="269" r:id="rId14"/>
    <p:sldId id="257" r:id="rId15"/>
    <p:sldId id="289" r:id="rId16"/>
    <p:sldId id="291" r:id="rId17"/>
    <p:sldId id="455" r:id="rId18"/>
    <p:sldId id="292" r:id="rId19"/>
    <p:sldId id="467" r:id="rId20"/>
    <p:sldId id="468" r:id="rId21"/>
    <p:sldId id="469" r:id="rId22"/>
    <p:sldId id="471" r:id="rId23"/>
    <p:sldId id="472" r:id="rId24"/>
    <p:sldId id="473" r:id="rId25"/>
    <p:sldId id="474" r:id="rId26"/>
    <p:sldId id="298" r:id="rId27"/>
    <p:sldId id="293" r:id="rId28"/>
    <p:sldId id="301" r:id="rId29"/>
    <p:sldId id="308" r:id="rId30"/>
    <p:sldId id="309" r:id="rId31"/>
    <p:sldId id="310" r:id="rId32"/>
    <p:sldId id="311" r:id="rId33"/>
    <p:sldId id="316" r:id="rId34"/>
    <p:sldId id="312" r:id="rId35"/>
    <p:sldId id="315" r:id="rId36"/>
    <p:sldId id="317" r:id="rId37"/>
    <p:sldId id="318" r:id="rId38"/>
    <p:sldId id="320" r:id="rId39"/>
    <p:sldId id="503" r:id="rId40"/>
    <p:sldId id="504" r:id="rId41"/>
    <p:sldId id="505" r:id="rId42"/>
    <p:sldId id="506" r:id="rId43"/>
    <p:sldId id="507" r:id="rId44"/>
    <p:sldId id="263" r:id="rId45"/>
    <p:sldId id="294" r:id="rId46"/>
    <p:sldId id="296" r:id="rId47"/>
    <p:sldId id="421" r:id="rId48"/>
    <p:sldId id="496" r:id="rId49"/>
    <p:sldId id="497" r:id="rId50"/>
    <p:sldId id="498" r:id="rId51"/>
    <p:sldId id="499" r:id="rId52"/>
    <p:sldId id="500" r:id="rId53"/>
    <p:sldId id="501" r:id="rId54"/>
    <p:sldId id="502" r:id="rId55"/>
    <p:sldId id="423" r:id="rId56"/>
    <p:sldId id="426" r:id="rId57"/>
    <p:sldId id="424" r:id="rId58"/>
    <p:sldId id="425" r:id="rId59"/>
    <p:sldId id="422" r:id="rId60"/>
    <p:sldId id="264" r:id="rId61"/>
    <p:sldId id="295" r:id="rId62"/>
    <p:sldId id="299" r:id="rId63"/>
    <p:sldId id="440" r:id="rId64"/>
    <p:sldId id="439" r:id="rId65"/>
    <p:sldId id="441" r:id="rId66"/>
    <p:sldId id="442" r:id="rId67"/>
    <p:sldId id="444" r:id="rId68"/>
    <p:sldId id="445" r:id="rId69"/>
    <p:sldId id="447" r:id="rId70"/>
    <p:sldId id="475" r:id="rId71"/>
    <p:sldId id="476" r:id="rId72"/>
    <p:sldId id="477" r:id="rId73"/>
    <p:sldId id="478" r:id="rId74"/>
    <p:sldId id="479" r:id="rId75"/>
    <p:sldId id="480" r:id="rId76"/>
    <p:sldId id="481" r:id="rId77"/>
    <p:sldId id="482" r:id="rId78"/>
    <p:sldId id="483" r:id="rId79"/>
    <p:sldId id="484" r:id="rId80"/>
    <p:sldId id="488" r:id="rId81"/>
    <p:sldId id="490" r:id="rId82"/>
    <p:sldId id="262"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774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8" d="100"/>
          <a:sy n="98" d="100"/>
        </p:scale>
        <p:origin x="946" y="6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ndani.matakanye\Desktop\2017%20MTEF%20Baseline%20assessmen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endani.matakanye\Desktop\2017%20MTEF%20Baseline%20assess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endani.matakanye\Desktop\2017%20MTEF%20Baseline%20assessmen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endani.matakanye\Desktop\2017%20MTEF%20Baseline%20assessm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endani.matakanye\Desktop\2017%20MTEF%20Baseline%20assessment.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Samson.Kgosiemang\Documents\2017\Sithembile\Portfolio%20Committee%20Presentation%20-%2003.04.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'Programme (2)'!$B$52</c:f>
              <c:strCache>
                <c:ptCount val="1"/>
                <c:pt idx="0">
                  <c:v>CoE</c:v>
                </c:pt>
              </c:strCache>
            </c:strRef>
          </c:tx>
          <c:spPr>
            <a:solidFill>
              <a:schemeClr val="accent1"/>
            </a:solidFill>
            <a:ln>
              <a:noFill/>
            </a:ln>
            <a:effectLst/>
          </c:spPr>
          <c:invertIfNegative val="0"/>
          <c:cat>
            <c:strRef>
              <c:f>'Programme (2)'!$C$51:$F$51</c:f>
              <c:strCache>
                <c:ptCount val="4"/>
                <c:pt idx="0">
                  <c:v>2017/18</c:v>
                </c:pt>
                <c:pt idx="1">
                  <c:v>2018/19</c:v>
                </c:pt>
                <c:pt idx="2">
                  <c:v>2019/20</c:v>
                </c:pt>
                <c:pt idx="3">
                  <c:v>MTEF</c:v>
                </c:pt>
              </c:strCache>
            </c:strRef>
          </c:cat>
          <c:val>
            <c:numRef>
              <c:f>'Programme (2)'!$C$52:$F$52</c:f>
              <c:numCache>
                <c:formatCode>_(* #,##0_);_(* \(#,##0\);_(* "-"_);_(@_)</c:formatCode>
                <c:ptCount val="4"/>
                <c:pt idx="0">
                  <c:v>572760</c:v>
                </c:pt>
                <c:pt idx="1">
                  <c:v>598008</c:v>
                </c:pt>
                <c:pt idx="2">
                  <c:v>643596</c:v>
                </c:pt>
                <c:pt idx="3">
                  <c:v>1814364</c:v>
                </c:pt>
              </c:numCache>
            </c:numRef>
          </c:val>
        </c:ser>
        <c:ser>
          <c:idx val="1"/>
          <c:order val="1"/>
          <c:tx>
            <c:strRef>
              <c:f>'Programme (2)'!$B$53</c:f>
              <c:strCache>
                <c:ptCount val="1"/>
                <c:pt idx="0">
                  <c:v>G&amp;S</c:v>
                </c:pt>
              </c:strCache>
            </c:strRef>
          </c:tx>
          <c:spPr>
            <a:solidFill>
              <a:schemeClr val="accent2"/>
            </a:solidFill>
            <a:ln>
              <a:noFill/>
            </a:ln>
            <a:effectLst/>
          </c:spPr>
          <c:invertIfNegative val="0"/>
          <c:cat>
            <c:strRef>
              <c:f>'Programme (2)'!$C$51:$F$51</c:f>
              <c:strCache>
                <c:ptCount val="4"/>
                <c:pt idx="0">
                  <c:v>2017/18</c:v>
                </c:pt>
                <c:pt idx="1">
                  <c:v>2018/19</c:v>
                </c:pt>
                <c:pt idx="2">
                  <c:v>2019/20</c:v>
                </c:pt>
                <c:pt idx="3">
                  <c:v>MTEF</c:v>
                </c:pt>
              </c:strCache>
            </c:strRef>
          </c:cat>
          <c:val>
            <c:numRef>
              <c:f>'Programme (2)'!$C$53:$F$53</c:f>
              <c:numCache>
                <c:formatCode>_(* #,##0_);_(* \(#,##0\);_(* "-"_);_(@_)</c:formatCode>
                <c:ptCount val="4"/>
                <c:pt idx="0">
                  <c:v>273901</c:v>
                </c:pt>
                <c:pt idx="1">
                  <c:v>288489</c:v>
                </c:pt>
                <c:pt idx="2">
                  <c:v>304175</c:v>
                </c:pt>
                <c:pt idx="3">
                  <c:v>866565</c:v>
                </c:pt>
              </c:numCache>
            </c:numRef>
          </c:val>
        </c:ser>
        <c:ser>
          <c:idx val="2"/>
          <c:order val="2"/>
          <c:tx>
            <c:strRef>
              <c:f>'Programme (2)'!$B$54</c:f>
              <c:strCache>
                <c:ptCount val="1"/>
                <c:pt idx="0">
                  <c:v>Transfers</c:v>
                </c:pt>
              </c:strCache>
            </c:strRef>
          </c:tx>
          <c:spPr>
            <a:solidFill>
              <a:schemeClr val="accent3"/>
            </a:solidFill>
            <a:ln>
              <a:noFill/>
            </a:ln>
            <a:effectLst/>
          </c:spPr>
          <c:invertIfNegative val="0"/>
          <c:cat>
            <c:strRef>
              <c:f>'Programme (2)'!$C$51:$F$51</c:f>
              <c:strCache>
                <c:ptCount val="4"/>
                <c:pt idx="0">
                  <c:v>2017/18</c:v>
                </c:pt>
                <c:pt idx="1">
                  <c:v>2018/19</c:v>
                </c:pt>
                <c:pt idx="2">
                  <c:v>2019/20</c:v>
                </c:pt>
                <c:pt idx="3">
                  <c:v>MTEF</c:v>
                </c:pt>
              </c:strCache>
            </c:strRef>
          </c:cat>
          <c:val>
            <c:numRef>
              <c:f>'Programme (2)'!$C$54:$F$54</c:f>
              <c:numCache>
                <c:formatCode>_(* #,##0_);_(* \(#,##0\);_(* "-"_);_(@_)</c:formatCode>
                <c:ptCount val="4"/>
                <c:pt idx="0">
                  <c:v>921127</c:v>
                </c:pt>
                <c:pt idx="1">
                  <c:v>1007822</c:v>
                </c:pt>
                <c:pt idx="2">
                  <c:v>889220</c:v>
                </c:pt>
                <c:pt idx="3">
                  <c:v>2818169</c:v>
                </c:pt>
              </c:numCache>
            </c:numRef>
          </c:val>
        </c:ser>
        <c:ser>
          <c:idx val="3"/>
          <c:order val="3"/>
          <c:tx>
            <c:strRef>
              <c:f>'Programme (2)'!$B$55</c:f>
              <c:strCache>
                <c:ptCount val="1"/>
                <c:pt idx="0">
                  <c:v>Capex</c:v>
                </c:pt>
              </c:strCache>
            </c:strRef>
          </c:tx>
          <c:spPr>
            <a:solidFill>
              <a:schemeClr val="accent4"/>
            </a:solidFill>
            <a:ln>
              <a:noFill/>
            </a:ln>
            <a:effectLst/>
          </c:spPr>
          <c:invertIfNegative val="0"/>
          <c:cat>
            <c:strRef>
              <c:f>'Programme (2)'!$C$51:$F$51</c:f>
              <c:strCache>
                <c:ptCount val="4"/>
                <c:pt idx="0">
                  <c:v>2017/18</c:v>
                </c:pt>
                <c:pt idx="1">
                  <c:v>2018/19</c:v>
                </c:pt>
                <c:pt idx="2">
                  <c:v>2019/20</c:v>
                </c:pt>
                <c:pt idx="3">
                  <c:v>MTEF</c:v>
                </c:pt>
              </c:strCache>
            </c:strRef>
          </c:cat>
          <c:val>
            <c:numRef>
              <c:f>'Programme (2)'!$C$55:$F$55</c:f>
              <c:numCache>
                <c:formatCode>_(* #,##0_);_(* \(#,##0\);_(* "-"_);_(@_)</c:formatCode>
                <c:ptCount val="4"/>
                <c:pt idx="0">
                  <c:v>11661</c:v>
                </c:pt>
                <c:pt idx="1">
                  <c:v>12350</c:v>
                </c:pt>
                <c:pt idx="2">
                  <c:v>13021</c:v>
                </c:pt>
                <c:pt idx="3">
                  <c:v>37032</c:v>
                </c:pt>
              </c:numCache>
            </c:numRef>
          </c:val>
        </c:ser>
        <c:ser>
          <c:idx val="4"/>
          <c:order val="4"/>
          <c:tx>
            <c:strRef>
              <c:f>'Programme (2)'!$B$56</c:f>
              <c:strCache>
                <c:ptCount val="1"/>
                <c:pt idx="0">
                  <c:v>Total</c:v>
                </c:pt>
              </c:strCache>
            </c:strRef>
          </c:tx>
          <c:spPr>
            <a:solidFill>
              <a:schemeClr val="accent5"/>
            </a:solidFill>
            <a:ln>
              <a:noFill/>
            </a:ln>
            <a:effectLst/>
          </c:spPr>
          <c:invertIfNegative val="0"/>
          <c:cat>
            <c:strRef>
              <c:f>'Programme (2)'!$C$51:$F$51</c:f>
              <c:strCache>
                <c:ptCount val="4"/>
                <c:pt idx="0">
                  <c:v>2017/18</c:v>
                </c:pt>
                <c:pt idx="1">
                  <c:v>2018/19</c:v>
                </c:pt>
                <c:pt idx="2">
                  <c:v>2019/20</c:v>
                </c:pt>
                <c:pt idx="3">
                  <c:v>MTEF</c:v>
                </c:pt>
              </c:strCache>
            </c:strRef>
          </c:cat>
          <c:val>
            <c:numRef>
              <c:f>'Programme (2)'!$C$56:$F$56</c:f>
              <c:numCache>
                <c:formatCode>_(* #,##0_);_(* \(#,##0\);_(* "-"_);_(@_)</c:formatCode>
                <c:ptCount val="4"/>
                <c:pt idx="0">
                  <c:v>1779449</c:v>
                </c:pt>
                <c:pt idx="1">
                  <c:v>1906669</c:v>
                </c:pt>
                <c:pt idx="2">
                  <c:v>1850012</c:v>
                </c:pt>
                <c:pt idx="3">
                  <c:v>5536130</c:v>
                </c:pt>
              </c:numCache>
            </c:numRef>
          </c:val>
        </c:ser>
        <c:dLbls>
          <c:showLegendKey val="0"/>
          <c:showVal val="0"/>
          <c:showCatName val="0"/>
          <c:showSerName val="0"/>
          <c:showPercent val="0"/>
          <c:showBubbleSize val="0"/>
        </c:dLbls>
        <c:gapWidth val="150"/>
        <c:axId val="-1399206032"/>
        <c:axId val="-1399195696"/>
      </c:barChart>
      <c:catAx>
        <c:axId val="-13992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195696"/>
        <c:crosses val="autoZero"/>
        <c:auto val="1"/>
        <c:lblAlgn val="ctr"/>
        <c:lblOffset val="100"/>
        <c:noMultiLvlLbl val="0"/>
      </c:catAx>
      <c:valAx>
        <c:axId val="-1399195696"/>
        <c:scaling>
          <c:orientation val="minMax"/>
        </c:scaling>
        <c:delete val="1"/>
        <c:axPos val="l"/>
        <c:numFmt formatCode="_(* #,##0_);_(* \(#,##0\);_(* &quot;-&quot;_);_(@_)" sourceLinked="1"/>
        <c:majorTickMark val="none"/>
        <c:minorTickMark val="none"/>
        <c:tickLblPos val="nextTo"/>
        <c:crossAx val="-1399206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pattFill prst="pct5">
          <a:fgClr>
            <a:schemeClr val="bg1">
              <a:lumMod val="95000"/>
            </a:schemeClr>
          </a:fgClr>
          <a:bgClr>
            <a:schemeClr val="bg1"/>
          </a:bgClr>
        </a:pattFill>
        <a:ln>
          <a:noFill/>
        </a:ln>
        <a:effectLst/>
      </c:spPr>
    </c:plotArea>
    <c:plotVisOnly val="1"/>
    <c:dispBlanksAs val="gap"/>
    <c:showDLblsOverMax val="0"/>
  </c:chart>
  <c:spPr>
    <a:pattFill prst="pct5">
      <a:fgClr>
        <a:schemeClr val="bg1">
          <a:lumMod val="95000"/>
        </a:schemeClr>
      </a:fgClr>
      <a:bgClr>
        <a:schemeClr val="bg1"/>
      </a:bgClr>
    </a:pattFill>
    <a:ln>
      <a:solidFill>
        <a:schemeClr val="tx1">
          <a:lumMod val="65000"/>
          <a:lumOff val="35000"/>
        </a:schemeClr>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ZA" dirty="0" smtClean="0"/>
              <a:t>2017/2018</a:t>
            </a:r>
            <a:r>
              <a:rPr lang="en-ZA" baseline="0" dirty="0" smtClean="0"/>
              <a:t> </a:t>
            </a:r>
            <a:r>
              <a:rPr lang="en-ZA" dirty="0" smtClean="0"/>
              <a:t>Allocation</a:t>
            </a:r>
            <a:r>
              <a:rPr lang="en-ZA" baseline="0" dirty="0" smtClean="0"/>
              <a:t> per economic classification</a:t>
            </a:r>
            <a:endParaRPr lang="en-ZA" dirty="0"/>
          </a:p>
        </c:rich>
      </c:tx>
      <c:layout>
        <c:manualLayout>
          <c:xMode val="edge"/>
          <c:yMode val="edge"/>
          <c:x val="0.12222039244105448"/>
          <c:y val="2.2450888681010289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R'1</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Lbls>
            <c:dLbl>
              <c:idx val="0"/>
              <c:layout>
                <c:manualLayout>
                  <c:x val="8.8028673972194119E-2"/>
                  <c:y val="-4.490177736202057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7.7404523665205185E-2"/>
                  <c:y val="5.6127221702525591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8.1957730939629006E-2"/>
                  <c:y val="2.2450888681010223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7302187642810574"/>
                  <c:y val="3.3676333021515369E-2"/>
                </c:manualLayout>
              </c:layou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Compesation of employees</c:v>
                </c:pt>
                <c:pt idx="1">
                  <c:v>Goods and Services</c:v>
                </c:pt>
                <c:pt idx="2">
                  <c:v>Transfers</c:v>
                </c:pt>
                <c:pt idx="3">
                  <c:v>Machinery and equipment</c:v>
                </c:pt>
              </c:strCache>
            </c:strRef>
          </c:cat>
          <c:val>
            <c:numRef>
              <c:f>Sheet1!$B$2:$B$5</c:f>
              <c:numCache>
                <c:formatCode>#,##0</c:formatCode>
                <c:ptCount val="4"/>
                <c:pt idx="0">
                  <c:v>572760000</c:v>
                </c:pt>
                <c:pt idx="1">
                  <c:v>273901000</c:v>
                </c:pt>
                <c:pt idx="2">
                  <c:v>921127000</c:v>
                </c:pt>
                <c:pt idx="3">
                  <c:v>11661000</c:v>
                </c:pt>
              </c:numCache>
            </c:numRef>
          </c:val>
        </c:ser>
        <c:dLbls>
          <c:showLegendKey val="0"/>
          <c:showVal val="0"/>
          <c:showCatName val="0"/>
          <c:showSerName val="0"/>
          <c:showPercent val="0"/>
          <c:showBubbleSize val="0"/>
          <c:showLeaderLines val="0"/>
        </c:dLbls>
        <c:firstSliceAng val="0"/>
        <c:holeSize val="7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6715826172219398"/>
          <c:y val="6.931812319913927E-2"/>
          <c:w val="0.68036259860015558"/>
          <c:h val="0.86801275893092489"/>
        </c:manualLayout>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ZA"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Sheet5!$A$8:$A$12</c:f>
              <c:strCache>
                <c:ptCount val="5"/>
                <c:pt idx="0">
                  <c:v>Travel and subsistence</c:v>
                </c:pt>
                <c:pt idx="1">
                  <c:v>Operating leases</c:v>
                </c:pt>
                <c:pt idx="2">
                  <c:v>Contractors</c:v>
                </c:pt>
                <c:pt idx="3">
                  <c:v>Computer services</c:v>
                </c:pt>
                <c:pt idx="4">
                  <c:v>Operating payments</c:v>
                </c:pt>
              </c:strCache>
            </c:strRef>
          </c:cat>
          <c:val>
            <c:numRef>
              <c:f>Sheet5!$B$8:$B$12</c:f>
              <c:numCache>
                <c:formatCode>0.00%</c:formatCode>
                <c:ptCount val="5"/>
                <c:pt idx="0">
                  <c:v>0.24217340880372507</c:v>
                </c:pt>
                <c:pt idx="1">
                  <c:v>0.13351450843272</c:v>
                </c:pt>
                <c:pt idx="2">
                  <c:v>0.1207168533231783</c:v>
                </c:pt>
                <c:pt idx="3">
                  <c:v>9.0091337637684427E-2</c:v>
                </c:pt>
                <c:pt idx="4">
                  <c:v>5.6897059078084157E-2</c:v>
                </c:pt>
              </c:numCache>
            </c:numRef>
          </c:val>
        </c:ser>
        <c:dLbls>
          <c:showLegendKey val="0"/>
          <c:showVal val="0"/>
          <c:showCatName val="0"/>
          <c:showSerName val="0"/>
          <c:showPercent val="0"/>
          <c:showBubbleSize val="0"/>
        </c:dLbls>
        <c:gapWidth val="182"/>
        <c:axId val="-1399203312"/>
        <c:axId val="-1399195152"/>
      </c:barChart>
      <c:catAx>
        <c:axId val="-13992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ZA" sz="1800" b="0" i="0" u="none" strike="noStrike" kern="1200" baseline="0">
                <a:solidFill>
                  <a:schemeClr val="tx1"/>
                </a:solidFill>
                <a:latin typeface="+mn-lt"/>
                <a:ea typeface="+mn-ea"/>
                <a:cs typeface="+mn-cs"/>
              </a:defRPr>
            </a:pPr>
            <a:endParaRPr lang="en-US"/>
          </a:p>
        </c:txPr>
        <c:crossAx val="-1399195152"/>
        <c:crosses val="autoZero"/>
        <c:auto val="1"/>
        <c:lblAlgn val="ctr"/>
        <c:lblOffset val="100"/>
        <c:noMultiLvlLbl val="0"/>
      </c:catAx>
      <c:valAx>
        <c:axId val="-1399195152"/>
        <c:scaling>
          <c:orientation val="minMax"/>
        </c:scaling>
        <c:delete val="1"/>
        <c:axPos val="b"/>
        <c:numFmt formatCode="0.00%" sourceLinked="1"/>
        <c:majorTickMark val="none"/>
        <c:minorTickMark val="none"/>
        <c:tickLblPos val="nextTo"/>
        <c:crossAx val="-1399203312"/>
        <c:crosses val="autoZero"/>
        <c:crossBetween val="between"/>
      </c:valAx>
      <c:spPr>
        <a:noFill/>
        <a:ln>
          <a:solidFill>
            <a:schemeClr val="accent6">
              <a:lumMod val="50000"/>
            </a:schemeClr>
          </a:solidFill>
        </a:ln>
        <a:effectLst/>
      </c:spPr>
    </c:plotArea>
    <c:plotVisOnly val="1"/>
    <c:dispBlanksAs val="gap"/>
    <c:showDLblsOverMax val="0"/>
  </c:chart>
  <c:spPr>
    <a:noFill/>
    <a:ln>
      <a:solidFill>
        <a:schemeClr val="accent6">
          <a:lumMod val="50000"/>
        </a:schemeClr>
      </a:solidFill>
    </a:ln>
    <a:effectLst/>
  </c:spPr>
  <c:txPr>
    <a:bodyPr/>
    <a:lstStyle/>
    <a:p>
      <a:pPr>
        <a:defRPr lang="en-ZA"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shade val="58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3">
                  <a:shade val="8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tint val="8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3">
                  <a:tint val="58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'Programme (2)'!$B$39:$B$42</c:f>
              <c:strCache>
                <c:ptCount val="4"/>
                <c:pt idx="0">
                  <c:v>P1</c:v>
                </c:pt>
                <c:pt idx="1">
                  <c:v>P2</c:v>
                </c:pt>
                <c:pt idx="2">
                  <c:v>P3</c:v>
                </c:pt>
                <c:pt idx="3">
                  <c:v>P4</c:v>
                </c:pt>
              </c:strCache>
            </c:strRef>
          </c:cat>
          <c:val>
            <c:numRef>
              <c:f>'Programme (2)'!$C$39:$C$42</c:f>
              <c:numCache>
                <c:formatCode>0.0%</c:formatCode>
                <c:ptCount val="4"/>
                <c:pt idx="0">
                  <c:v>0.18220182690796641</c:v>
                </c:pt>
                <c:pt idx="1">
                  <c:v>0.10775866896189215</c:v>
                </c:pt>
                <c:pt idx="2">
                  <c:v>0.2065182717891379</c:v>
                </c:pt>
                <c:pt idx="3">
                  <c:v>0.50352123234100354</c:v>
                </c:pt>
              </c:numCache>
            </c:numRef>
          </c:val>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70884946540024E-2"/>
          <c:y val="0.11401006138067719"/>
          <c:w val="0.8984955411859129"/>
          <c:h val="0.49870554997619604"/>
        </c:manualLayout>
      </c:layout>
      <c:barChart>
        <c:barDir val="col"/>
        <c:grouping val="clustered"/>
        <c:varyColors val="0"/>
        <c:ser>
          <c:idx val="0"/>
          <c:order val="0"/>
          <c:tx>
            <c:strRef>
              <c:f>'Programme (2)'!$B$8</c:f>
              <c:strCache>
                <c:ptCount val="1"/>
                <c:pt idx="0">
                  <c:v>P1</c:v>
                </c:pt>
              </c:strCache>
            </c:strRef>
          </c:tx>
          <c:spPr>
            <a:solidFill>
              <a:schemeClr val="accent1"/>
            </a:solidFill>
            <a:ln>
              <a:noFill/>
            </a:ln>
            <a:effectLst/>
          </c:spPr>
          <c:invertIfNegative val="0"/>
          <c:cat>
            <c:strRef>
              <c:f>'Programme (2)'!$C$7:$F$7</c:f>
              <c:strCache>
                <c:ptCount val="4"/>
                <c:pt idx="0">
                  <c:v>2017/18</c:v>
                </c:pt>
                <c:pt idx="1">
                  <c:v>2018/19</c:v>
                </c:pt>
                <c:pt idx="2">
                  <c:v>2019/20</c:v>
                </c:pt>
                <c:pt idx="3">
                  <c:v>MTEF</c:v>
                </c:pt>
              </c:strCache>
            </c:strRef>
          </c:cat>
          <c:val>
            <c:numRef>
              <c:f>'Programme (2)'!$C$8:$F$8</c:f>
              <c:numCache>
                <c:formatCode>_(* #,##0_);_(* \(#,##0\);_(* "-"_);_(@_)</c:formatCode>
                <c:ptCount val="4"/>
                <c:pt idx="0">
                  <c:v>317722</c:v>
                </c:pt>
                <c:pt idx="1">
                  <c:v>334472</c:v>
                </c:pt>
                <c:pt idx="2">
                  <c:v>356499</c:v>
                </c:pt>
                <c:pt idx="3">
                  <c:v>1008693</c:v>
                </c:pt>
              </c:numCache>
            </c:numRef>
          </c:val>
        </c:ser>
        <c:ser>
          <c:idx val="1"/>
          <c:order val="1"/>
          <c:tx>
            <c:strRef>
              <c:f>'Programme (2)'!$B$9</c:f>
              <c:strCache>
                <c:ptCount val="1"/>
                <c:pt idx="0">
                  <c:v>P2</c:v>
                </c:pt>
              </c:strCache>
            </c:strRef>
          </c:tx>
          <c:spPr>
            <a:solidFill>
              <a:schemeClr val="accent2"/>
            </a:solidFill>
            <a:ln>
              <a:noFill/>
            </a:ln>
            <a:effectLst/>
          </c:spPr>
          <c:invertIfNegative val="0"/>
          <c:cat>
            <c:strRef>
              <c:f>'Programme (2)'!$C$7:$F$7</c:f>
              <c:strCache>
                <c:ptCount val="4"/>
                <c:pt idx="0">
                  <c:v>2017/18</c:v>
                </c:pt>
                <c:pt idx="1">
                  <c:v>2018/19</c:v>
                </c:pt>
                <c:pt idx="2">
                  <c:v>2019/20</c:v>
                </c:pt>
                <c:pt idx="3">
                  <c:v>MTEF</c:v>
                </c:pt>
              </c:strCache>
            </c:strRef>
          </c:cat>
          <c:val>
            <c:numRef>
              <c:f>'Programme (2)'!$C$9:$F$9</c:f>
              <c:numCache>
                <c:formatCode>_(* #,##0_);_(* \(#,##0\);_(* "-"_);_(@_)</c:formatCode>
                <c:ptCount val="4"/>
                <c:pt idx="0">
                  <c:v>189401</c:v>
                </c:pt>
                <c:pt idx="1">
                  <c:v>196517</c:v>
                </c:pt>
                <c:pt idx="2">
                  <c:v>210648</c:v>
                </c:pt>
                <c:pt idx="3">
                  <c:v>596566</c:v>
                </c:pt>
              </c:numCache>
            </c:numRef>
          </c:val>
        </c:ser>
        <c:ser>
          <c:idx val="2"/>
          <c:order val="2"/>
          <c:tx>
            <c:strRef>
              <c:f>'Programme (2)'!$B$10</c:f>
              <c:strCache>
                <c:ptCount val="1"/>
                <c:pt idx="0">
                  <c:v>P3</c:v>
                </c:pt>
              </c:strCache>
            </c:strRef>
          </c:tx>
          <c:spPr>
            <a:solidFill>
              <a:schemeClr val="accent3"/>
            </a:solidFill>
            <a:ln>
              <a:noFill/>
            </a:ln>
            <a:effectLst/>
          </c:spPr>
          <c:invertIfNegative val="0"/>
          <c:cat>
            <c:strRef>
              <c:f>'Programme (2)'!$C$7:$F$7</c:f>
              <c:strCache>
                <c:ptCount val="4"/>
                <c:pt idx="0">
                  <c:v>2017/18</c:v>
                </c:pt>
                <c:pt idx="1">
                  <c:v>2018/19</c:v>
                </c:pt>
                <c:pt idx="2">
                  <c:v>2019/20</c:v>
                </c:pt>
                <c:pt idx="3">
                  <c:v>MTEF</c:v>
                </c:pt>
              </c:strCache>
            </c:strRef>
          </c:cat>
          <c:val>
            <c:numRef>
              <c:f>'Programme (2)'!$C$10:$F$10</c:f>
              <c:numCache>
                <c:formatCode>_(* #,##0_);_(* \(#,##0\);_(* "-"_);_(@_)</c:formatCode>
                <c:ptCount val="4"/>
                <c:pt idx="0">
                  <c:v>364577</c:v>
                </c:pt>
                <c:pt idx="1">
                  <c:v>379869</c:v>
                </c:pt>
                <c:pt idx="2">
                  <c:v>398866</c:v>
                </c:pt>
                <c:pt idx="3">
                  <c:v>1143312</c:v>
                </c:pt>
              </c:numCache>
            </c:numRef>
          </c:val>
        </c:ser>
        <c:ser>
          <c:idx val="3"/>
          <c:order val="3"/>
          <c:tx>
            <c:strRef>
              <c:f>'Programme (2)'!$B$11</c:f>
              <c:strCache>
                <c:ptCount val="1"/>
                <c:pt idx="0">
                  <c:v>P4</c:v>
                </c:pt>
              </c:strCache>
            </c:strRef>
          </c:tx>
          <c:spPr>
            <a:solidFill>
              <a:schemeClr val="accent4"/>
            </a:solidFill>
            <a:ln>
              <a:noFill/>
            </a:ln>
            <a:effectLst/>
          </c:spPr>
          <c:invertIfNegative val="0"/>
          <c:cat>
            <c:strRef>
              <c:f>'Programme (2)'!$C$7:$F$7</c:f>
              <c:strCache>
                <c:ptCount val="4"/>
                <c:pt idx="0">
                  <c:v>2017/18</c:v>
                </c:pt>
                <c:pt idx="1">
                  <c:v>2018/19</c:v>
                </c:pt>
                <c:pt idx="2">
                  <c:v>2019/20</c:v>
                </c:pt>
                <c:pt idx="3">
                  <c:v>MTEF</c:v>
                </c:pt>
              </c:strCache>
            </c:strRef>
          </c:cat>
          <c:val>
            <c:numRef>
              <c:f>'Programme (2)'!$C$11:$F$11</c:f>
              <c:numCache>
                <c:formatCode>_(* #,##0_);_(* \(#,##0\);_(* "-"_);_(@_)</c:formatCode>
                <c:ptCount val="4"/>
                <c:pt idx="0">
                  <c:v>907749</c:v>
                </c:pt>
                <c:pt idx="1">
                  <c:v>995811</c:v>
                </c:pt>
                <c:pt idx="2">
                  <c:v>883999</c:v>
                </c:pt>
                <c:pt idx="3">
                  <c:v>2787559</c:v>
                </c:pt>
              </c:numCache>
            </c:numRef>
          </c:val>
        </c:ser>
        <c:ser>
          <c:idx val="4"/>
          <c:order val="4"/>
          <c:tx>
            <c:strRef>
              <c:f>'Programme (2)'!$B$12</c:f>
              <c:strCache>
                <c:ptCount val="1"/>
                <c:pt idx="0">
                  <c:v>Total</c:v>
                </c:pt>
              </c:strCache>
            </c:strRef>
          </c:tx>
          <c:spPr>
            <a:solidFill>
              <a:schemeClr val="accent5"/>
            </a:solidFill>
            <a:ln>
              <a:noFill/>
            </a:ln>
            <a:effectLst/>
          </c:spPr>
          <c:invertIfNegative val="0"/>
          <c:cat>
            <c:strRef>
              <c:f>'Programme (2)'!$C$7:$F$7</c:f>
              <c:strCache>
                <c:ptCount val="4"/>
                <c:pt idx="0">
                  <c:v>2017/18</c:v>
                </c:pt>
                <c:pt idx="1">
                  <c:v>2018/19</c:v>
                </c:pt>
                <c:pt idx="2">
                  <c:v>2019/20</c:v>
                </c:pt>
                <c:pt idx="3">
                  <c:v>MTEF</c:v>
                </c:pt>
              </c:strCache>
            </c:strRef>
          </c:cat>
          <c:val>
            <c:numRef>
              <c:f>'Programme (2)'!$C$12:$F$12</c:f>
              <c:numCache>
                <c:formatCode>_(* #,##0_);_(* \(#,##0\);_(* "-"_);_(@_)</c:formatCode>
                <c:ptCount val="4"/>
                <c:pt idx="0">
                  <c:v>1779449</c:v>
                </c:pt>
                <c:pt idx="1">
                  <c:v>1906669</c:v>
                </c:pt>
                <c:pt idx="2">
                  <c:v>1850012</c:v>
                </c:pt>
                <c:pt idx="3">
                  <c:v>5536130</c:v>
                </c:pt>
              </c:numCache>
            </c:numRef>
          </c:val>
        </c:ser>
        <c:dLbls>
          <c:showLegendKey val="0"/>
          <c:showVal val="0"/>
          <c:showCatName val="0"/>
          <c:showSerName val="0"/>
          <c:showPercent val="0"/>
          <c:showBubbleSize val="0"/>
        </c:dLbls>
        <c:gapWidth val="444"/>
        <c:overlap val="-90"/>
        <c:axId val="-1399201136"/>
        <c:axId val="-1399200592"/>
      </c:barChart>
      <c:catAx>
        <c:axId val="-1399201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mn-cs"/>
              </a:defRPr>
            </a:pPr>
            <a:endParaRPr lang="en-US"/>
          </a:p>
        </c:txPr>
        <c:crossAx val="-1399200592"/>
        <c:crosses val="autoZero"/>
        <c:auto val="1"/>
        <c:lblAlgn val="ctr"/>
        <c:lblOffset val="100"/>
        <c:noMultiLvlLbl val="0"/>
      </c:catAx>
      <c:valAx>
        <c:axId val="-1399200592"/>
        <c:scaling>
          <c:orientation val="minMax"/>
        </c:scaling>
        <c:delete val="1"/>
        <c:axPos val="l"/>
        <c:numFmt formatCode="_(* #,##0_);_(* \(#,##0\);_(* &quot;-&quot;_);_(@_)" sourceLinked="1"/>
        <c:majorTickMark val="none"/>
        <c:minorTickMark val="none"/>
        <c:tickLblPos val="nextTo"/>
        <c:crossAx val="-139920113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solidFill>
          <a:schemeClr val="accent6"/>
        </a:solid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0665790220841"/>
          <c:y val="8.0840744471015066E-2"/>
          <c:w val="0.82042980306714897"/>
          <c:h val="0.72198239357739857"/>
        </c:manualLayout>
      </c:layout>
      <c:lineChart>
        <c:grouping val="stacked"/>
        <c:varyColors val="0"/>
        <c:ser>
          <c:idx val="0"/>
          <c:order val="0"/>
          <c:tx>
            <c:strRef>
              <c:f>Sheet2!$B$1</c:f>
              <c:strCache>
                <c:ptCount val="1"/>
                <c:pt idx="0">
                  <c:v>Nominal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Sheet2!$A$2:$A$5</c:f>
              <c:strCache>
                <c:ptCount val="4"/>
                <c:pt idx="0">
                  <c:v>P1</c:v>
                </c:pt>
                <c:pt idx="1">
                  <c:v>P2</c:v>
                </c:pt>
                <c:pt idx="2">
                  <c:v>P3</c:v>
                </c:pt>
                <c:pt idx="3">
                  <c:v>P4</c:v>
                </c:pt>
              </c:strCache>
            </c:strRef>
          </c:cat>
          <c:val>
            <c:numRef>
              <c:f>Sheet2!$B$2:$B$5</c:f>
              <c:numCache>
                <c:formatCode>0.0%</c:formatCode>
                <c:ptCount val="4"/>
                <c:pt idx="0">
                  <c:v>0.01</c:v>
                </c:pt>
                <c:pt idx="1">
                  <c:v>3.5000000000000003E-2</c:v>
                </c:pt>
                <c:pt idx="2">
                  <c:v>0.14599999999999999</c:v>
                </c:pt>
                <c:pt idx="3">
                  <c:v>6.0000000000000001E-3</c:v>
                </c:pt>
              </c:numCache>
            </c:numRef>
          </c:val>
          <c:smooth val="0"/>
        </c:ser>
        <c:ser>
          <c:idx val="1"/>
          <c:order val="1"/>
          <c:tx>
            <c:strRef>
              <c:f>Sheet2!$C$1</c:f>
              <c:strCache>
                <c:ptCount val="1"/>
                <c:pt idx="0">
                  <c:v>Real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Sheet2!$A$2:$A$5</c:f>
              <c:strCache>
                <c:ptCount val="4"/>
                <c:pt idx="0">
                  <c:v>P1</c:v>
                </c:pt>
                <c:pt idx="1">
                  <c:v>P2</c:v>
                </c:pt>
                <c:pt idx="2">
                  <c:v>P3</c:v>
                </c:pt>
                <c:pt idx="3">
                  <c:v>P4</c:v>
                </c:pt>
              </c:strCache>
            </c:strRef>
          </c:cat>
          <c:val>
            <c:numRef>
              <c:f>Sheet2!$C$2:$C$5</c:f>
              <c:numCache>
                <c:formatCode>0.0%</c:formatCode>
                <c:ptCount val="4"/>
                <c:pt idx="0">
                  <c:v>-4.5999999999999999E-2</c:v>
                </c:pt>
                <c:pt idx="1">
                  <c:v>-2.1999999999999999E-2</c:v>
                </c:pt>
                <c:pt idx="2">
                  <c:v>-8.2000000000000003E-2</c:v>
                </c:pt>
                <c:pt idx="3">
                  <c:v>-0.05</c:v>
                </c:pt>
              </c:numCache>
            </c:numRef>
          </c:val>
          <c:smooth val="0"/>
        </c:ser>
        <c:dLbls>
          <c:showLegendKey val="0"/>
          <c:showVal val="0"/>
          <c:showCatName val="0"/>
          <c:showSerName val="0"/>
          <c:showPercent val="0"/>
          <c:showBubbleSize val="0"/>
        </c:dLbls>
        <c:marker val="1"/>
        <c:smooth val="0"/>
        <c:axId val="-1399208752"/>
        <c:axId val="-1399202224"/>
      </c:lineChart>
      <c:catAx>
        <c:axId val="-139920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202224"/>
        <c:crosses val="autoZero"/>
        <c:auto val="1"/>
        <c:lblAlgn val="ctr"/>
        <c:lblOffset val="100"/>
        <c:noMultiLvlLbl val="0"/>
      </c:catAx>
      <c:valAx>
        <c:axId val="-1399202224"/>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9208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pattFill prst="pct5">
          <a:fgClr>
            <a:schemeClr val="accent1"/>
          </a:fgClr>
          <a:bgClr>
            <a:schemeClr val="bg1"/>
          </a:bgClr>
        </a:pattFill>
        <a:ln>
          <a:solidFill>
            <a:schemeClr val="accent6">
              <a:lumMod val="50000"/>
            </a:schemeClr>
          </a:solidFill>
        </a:ln>
        <a:effectLst/>
      </c:spPr>
    </c:plotArea>
    <c:plotVisOnly val="1"/>
    <c:dispBlanksAs val="zero"/>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r>
              <a:rPr lang="en-ZA" b="1" u="sng" dirty="0"/>
              <a:t>All Mines</a:t>
            </a:r>
          </a:p>
          <a:p>
            <a:pPr>
              <a:defRPr b="1" u="sng"/>
            </a:pPr>
            <a:r>
              <a:rPr lang="en-ZA" b="1" u="sng" dirty="0"/>
              <a:t>Fatalities by Commodity</a:t>
            </a:r>
          </a:p>
          <a:p>
            <a:pPr>
              <a:defRPr b="1" u="sng"/>
            </a:pPr>
            <a:r>
              <a:rPr lang="en-ZA" b="1" u="sng" dirty="0"/>
              <a:t>1993</a:t>
            </a:r>
            <a:r>
              <a:rPr lang="en-ZA" b="1" u="sng" baseline="0" dirty="0"/>
              <a:t> - 2016</a:t>
            </a:r>
            <a:endParaRPr lang="en-ZA" b="1" u="sng" dirty="0"/>
          </a:p>
        </c:rich>
      </c:tx>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'Fatalities by Commodity'!$C$2</c:f>
              <c:strCache>
                <c:ptCount val="1"/>
                <c:pt idx="0">
                  <c:v>Gold</c:v>
                </c:pt>
              </c:strCache>
            </c:strRef>
          </c:tx>
          <c:spPr>
            <a:ln w="28575" cap="rnd">
              <a:solidFill>
                <a:srgbClr val="FF0000"/>
              </a:solidFill>
              <a:prstDash val="dash"/>
              <a:round/>
            </a:ln>
            <a:effectLst/>
          </c:spPr>
          <c:marker>
            <c:symbol val="none"/>
          </c:marker>
          <c:cat>
            <c:numRef>
              <c:f>'Fatalities by Commodity'!$B$3:$B$26</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'Fatalities by Commodity'!$C$3:$C$26</c:f>
              <c:numCache>
                <c:formatCode>General</c:formatCode>
                <c:ptCount val="24"/>
                <c:pt idx="0">
                  <c:v>426</c:v>
                </c:pt>
                <c:pt idx="1">
                  <c:v>371</c:v>
                </c:pt>
                <c:pt idx="2">
                  <c:v>415</c:v>
                </c:pt>
                <c:pt idx="3">
                  <c:v>315</c:v>
                </c:pt>
                <c:pt idx="4">
                  <c:v>277</c:v>
                </c:pt>
                <c:pt idx="5">
                  <c:v>252</c:v>
                </c:pt>
                <c:pt idx="6">
                  <c:v>207</c:v>
                </c:pt>
                <c:pt idx="7">
                  <c:v>173</c:v>
                </c:pt>
                <c:pt idx="8">
                  <c:v>182</c:v>
                </c:pt>
                <c:pt idx="9">
                  <c:v>172</c:v>
                </c:pt>
                <c:pt idx="10">
                  <c:v>149</c:v>
                </c:pt>
                <c:pt idx="11">
                  <c:v>110</c:v>
                </c:pt>
                <c:pt idx="12">
                  <c:v>105</c:v>
                </c:pt>
                <c:pt idx="13">
                  <c:v>114</c:v>
                </c:pt>
                <c:pt idx="14">
                  <c:v>114</c:v>
                </c:pt>
                <c:pt idx="15">
                  <c:v>85</c:v>
                </c:pt>
                <c:pt idx="16">
                  <c:v>81</c:v>
                </c:pt>
                <c:pt idx="17">
                  <c:v>62</c:v>
                </c:pt>
                <c:pt idx="18">
                  <c:v>51</c:v>
                </c:pt>
                <c:pt idx="19">
                  <c:v>53</c:v>
                </c:pt>
                <c:pt idx="20">
                  <c:v>37</c:v>
                </c:pt>
                <c:pt idx="21">
                  <c:v>44</c:v>
                </c:pt>
                <c:pt idx="22">
                  <c:v>33</c:v>
                </c:pt>
                <c:pt idx="23">
                  <c:v>30</c:v>
                </c:pt>
              </c:numCache>
            </c:numRef>
          </c:val>
          <c:smooth val="0"/>
        </c:ser>
        <c:ser>
          <c:idx val="1"/>
          <c:order val="1"/>
          <c:tx>
            <c:strRef>
              <c:f>'Fatalities by Commodity'!$D$2</c:f>
              <c:strCache>
                <c:ptCount val="1"/>
                <c:pt idx="0">
                  <c:v>Platinum</c:v>
                </c:pt>
              </c:strCache>
            </c:strRef>
          </c:tx>
          <c:spPr>
            <a:ln w="28575" cap="rnd">
              <a:solidFill>
                <a:srgbClr val="00B0F0"/>
              </a:solidFill>
              <a:round/>
            </a:ln>
            <a:effectLst/>
          </c:spPr>
          <c:marker>
            <c:symbol val="none"/>
          </c:marker>
          <c:cat>
            <c:numRef>
              <c:f>'Fatalities by Commodity'!$B$3:$B$26</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'Fatalities by Commodity'!$D$3:$D$26</c:f>
              <c:numCache>
                <c:formatCode>General</c:formatCode>
                <c:ptCount val="24"/>
                <c:pt idx="0">
                  <c:v>29</c:v>
                </c:pt>
                <c:pt idx="1">
                  <c:v>24</c:v>
                </c:pt>
                <c:pt idx="2">
                  <c:v>45</c:v>
                </c:pt>
                <c:pt idx="3">
                  <c:v>45</c:v>
                </c:pt>
                <c:pt idx="4">
                  <c:v>53</c:v>
                </c:pt>
                <c:pt idx="5">
                  <c:v>44</c:v>
                </c:pt>
                <c:pt idx="6">
                  <c:v>39</c:v>
                </c:pt>
                <c:pt idx="7">
                  <c:v>46</c:v>
                </c:pt>
                <c:pt idx="8">
                  <c:v>49</c:v>
                </c:pt>
                <c:pt idx="9">
                  <c:v>53</c:v>
                </c:pt>
                <c:pt idx="10">
                  <c:v>58</c:v>
                </c:pt>
                <c:pt idx="11">
                  <c:v>64</c:v>
                </c:pt>
                <c:pt idx="12">
                  <c:v>47</c:v>
                </c:pt>
                <c:pt idx="13">
                  <c:v>40</c:v>
                </c:pt>
                <c:pt idx="14">
                  <c:v>53</c:v>
                </c:pt>
                <c:pt idx="15">
                  <c:v>36</c:v>
                </c:pt>
                <c:pt idx="16">
                  <c:v>41</c:v>
                </c:pt>
                <c:pt idx="17">
                  <c:v>34</c:v>
                </c:pt>
                <c:pt idx="18">
                  <c:v>37</c:v>
                </c:pt>
                <c:pt idx="19">
                  <c:v>28</c:v>
                </c:pt>
                <c:pt idx="20">
                  <c:v>28</c:v>
                </c:pt>
                <c:pt idx="21">
                  <c:v>15</c:v>
                </c:pt>
                <c:pt idx="22">
                  <c:v>21</c:v>
                </c:pt>
                <c:pt idx="23">
                  <c:v>27</c:v>
                </c:pt>
              </c:numCache>
            </c:numRef>
          </c:val>
          <c:smooth val="0"/>
        </c:ser>
        <c:ser>
          <c:idx val="2"/>
          <c:order val="2"/>
          <c:tx>
            <c:strRef>
              <c:f>'Fatalities by Commodity'!$E$2</c:f>
              <c:strCache>
                <c:ptCount val="1"/>
                <c:pt idx="0">
                  <c:v>Coal </c:v>
                </c:pt>
              </c:strCache>
            </c:strRef>
          </c:tx>
          <c:spPr>
            <a:ln w="38100" cap="rnd">
              <a:solidFill>
                <a:srgbClr val="00B050"/>
              </a:solidFill>
              <a:round/>
            </a:ln>
            <a:effectLst/>
          </c:spPr>
          <c:marker>
            <c:symbol val="none"/>
          </c:marker>
          <c:cat>
            <c:numRef>
              <c:f>'Fatalities by Commodity'!$B$3:$B$26</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'Fatalities by Commodity'!$E$3:$E$26</c:f>
              <c:numCache>
                <c:formatCode>General</c:formatCode>
                <c:ptCount val="24"/>
                <c:pt idx="0">
                  <c:v>90</c:v>
                </c:pt>
                <c:pt idx="1">
                  <c:v>54</c:v>
                </c:pt>
                <c:pt idx="2">
                  <c:v>31</c:v>
                </c:pt>
                <c:pt idx="3">
                  <c:v>45</c:v>
                </c:pt>
                <c:pt idx="4">
                  <c:v>40</c:v>
                </c:pt>
                <c:pt idx="5">
                  <c:v>42</c:v>
                </c:pt>
                <c:pt idx="6">
                  <c:v>28</c:v>
                </c:pt>
                <c:pt idx="7">
                  <c:v>31</c:v>
                </c:pt>
                <c:pt idx="8">
                  <c:v>19</c:v>
                </c:pt>
                <c:pt idx="9">
                  <c:v>20</c:v>
                </c:pt>
                <c:pt idx="10">
                  <c:v>23</c:v>
                </c:pt>
                <c:pt idx="11">
                  <c:v>20</c:v>
                </c:pt>
                <c:pt idx="12">
                  <c:v>16</c:v>
                </c:pt>
                <c:pt idx="13">
                  <c:v>20</c:v>
                </c:pt>
                <c:pt idx="14">
                  <c:v>15</c:v>
                </c:pt>
                <c:pt idx="15">
                  <c:v>20</c:v>
                </c:pt>
                <c:pt idx="16">
                  <c:v>18</c:v>
                </c:pt>
                <c:pt idx="17">
                  <c:v>12</c:v>
                </c:pt>
                <c:pt idx="18">
                  <c:v>12</c:v>
                </c:pt>
                <c:pt idx="19">
                  <c:v>11</c:v>
                </c:pt>
                <c:pt idx="20">
                  <c:v>7</c:v>
                </c:pt>
                <c:pt idx="21">
                  <c:v>9</c:v>
                </c:pt>
                <c:pt idx="22">
                  <c:v>5</c:v>
                </c:pt>
                <c:pt idx="23">
                  <c:v>4</c:v>
                </c:pt>
              </c:numCache>
            </c:numRef>
          </c:val>
          <c:smooth val="0"/>
        </c:ser>
        <c:ser>
          <c:idx val="3"/>
          <c:order val="3"/>
          <c:tx>
            <c:strRef>
              <c:f>'Fatalities by Commodity'!$F$2</c:f>
              <c:strCache>
                <c:ptCount val="1"/>
                <c:pt idx="0">
                  <c:v>Other</c:v>
                </c:pt>
              </c:strCache>
            </c:strRef>
          </c:tx>
          <c:spPr>
            <a:ln w="38100" cap="rnd">
              <a:solidFill>
                <a:srgbClr val="FFFF00"/>
              </a:solidFill>
              <a:round/>
            </a:ln>
            <a:effectLst/>
          </c:spPr>
          <c:marker>
            <c:symbol val="none"/>
          </c:marker>
          <c:cat>
            <c:numRef>
              <c:f>'Fatalities by Commodity'!$B$3:$B$26</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'Fatalities by Commodity'!$F$3:$F$26</c:f>
              <c:numCache>
                <c:formatCode>General</c:formatCode>
                <c:ptCount val="24"/>
                <c:pt idx="0">
                  <c:v>70</c:v>
                </c:pt>
                <c:pt idx="1">
                  <c:v>35</c:v>
                </c:pt>
                <c:pt idx="2">
                  <c:v>62</c:v>
                </c:pt>
                <c:pt idx="3">
                  <c:v>52</c:v>
                </c:pt>
                <c:pt idx="4">
                  <c:v>27</c:v>
                </c:pt>
                <c:pt idx="5">
                  <c:v>28</c:v>
                </c:pt>
                <c:pt idx="6">
                  <c:v>35</c:v>
                </c:pt>
                <c:pt idx="7">
                  <c:v>35</c:v>
                </c:pt>
                <c:pt idx="8">
                  <c:v>38</c:v>
                </c:pt>
                <c:pt idx="9">
                  <c:v>42</c:v>
                </c:pt>
                <c:pt idx="10">
                  <c:v>40</c:v>
                </c:pt>
                <c:pt idx="11">
                  <c:v>54</c:v>
                </c:pt>
                <c:pt idx="12">
                  <c:v>32</c:v>
                </c:pt>
                <c:pt idx="13">
                  <c:v>26</c:v>
                </c:pt>
                <c:pt idx="14">
                  <c:v>37</c:v>
                </c:pt>
                <c:pt idx="15">
                  <c:v>29</c:v>
                </c:pt>
                <c:pt idx="16">
                  <c:v>27</c:v>
                </c:pt>
                <c:pt idx="17">
                  <c:v>19</c:v>
                </c:pt>
                <c:pt idx="18">
                  <c:v>23</c:v>
                </c:pt>
                <c:pt idx="19">
                  <c:v>20</c:v>
                </c:pt>
                <c:pt idx="20">
                  <c:v>21</c:v>
                </c:pt>
                <c:pt idx="21">
                  <c:v>16</c:v>
                </c:pt>
                <c:pt idx="22">
                  <c:v>18</c:v>
                </c:pt>
                <c:pt idx="23">
                  <c:v>12</c:v>
                </c:pt>
              </c:numCache>
            </c:numRef>
          </c:val>
          <c:smooth val="0"/>
        </c:ser>
        <c:ser>
          <c:idx val="4"/>
          <c:order val="4"/>
          <c:tx>
            <c:strRef>
              <c:f>'Fatalities by Commodity'!$G$2</c:f>
              <c:strCache>
                <c:ptCount val="1"/>
                <c:pt idx="0">
                  <c:v>All</c:v>
                </c:pt>
              </c:strCache>
            </c:strRef>
          </c:tx>
          <c:spPr>
            <a:ln w="57150" cap="rnd">
              <a:solidFill>
                <a:schemeClr val="accent5">
                  <a:lumMod val="75000"/>
                </a:schemeClr>
              </a:solidFill>
              <a:round/>
            </a:ln>
            <a:effectLst/>
          </c:spPr>
          <c:marker>
            <c:symbol val="none"/>
          </c:marker>
          <c:cat>
            <c:numRef>
              <c:f>'Fatalities by Commodity'!$B$3:$B$26</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'Fatalities by Commodity'!$G$3:$G$26</c:f>
              <c:numCache>
                <c:formatCode>General</c:formatCode>
                <c:ptCount val="24"/>
                <c:pt idx="0">
                  <c:v>615</c:v>
                </c:pt>
                <c:pt idx="1">
                  <c:v>484</c:v>
                </c:pt>
                <c:pt idx="2">
                  <c:v>553</c:v>
                </c:pt>
                <c:pt idx="3">
                  <c:v>457</c:v>
                </c:pt>
                <c:pt idx="4">
                  <c:v>397</c:v>
                </c:pt>
                <c:pt idx="5">
                  <c:v>366</c:v>
                </c:pt>
                <c:pt idx="6">
                  <c:v>309</c:v>
                </c:pt>
                <c:pt idx="7">
                  <c:v>285</c:v>
                </c:pt>
                <c:pt idx="8">
                  <c:v>288</c:v>
                </c:pt>
                <c:pt idx="9">
                  <c:v>287</c:v>
                </c:pt>
                <c:pt idx="10">
                  <c:v>270</c:v>
                </c:pt>
                <c:pt idx="11">
                  <c:v>248</c:v>
                </c:pt>
                <c:pt idx="12">
                  <c:v>200</c:v>
                </c:pt>
                <c:pt idx="13">
                  <c:v>200</c:v>
                </c:pt>
                <c:pt idx="14">
                  <c:v>219</c:v>
                </c:pt>
                <c:pt idx="15">
                  <c:v>170</c:v>
                </c:pt>
                <c:pt idx="16">
                  <c:v>167</c:v>
                </c:pt>
                <c:pt idx="17">
                  <c:v>127</c:v>
                </c:pt>
                <c:pt idx="18">
                  <c:v>123</c:v>
                </c:pt>
                <c:pt idx="19">
                  <c:v>112</c:v>
                </c:pt>
                <c:pt idx="20">
                  <c:v>93</c:v>
                </c:pt>
                <c:pt idx="21">
                  <c:v>84</c:v>
                </c:pt>
                <c:pt idx="22">
                  <c:v>77</c:v>
                </c:pt>
                <c:pt idx="23">
                  <c:v>73</c:v>
                </c:pt>
              </c:numCache>
            </c:numRef>
          </c:val>
          <c:smooth val="0"/>
        </c:ser>
        <c:dLbls>
          <c:showLegendKey val="0"/>
          <c:showVal val="0"/>
          <c:showCatName val="0"/>
          <c:showSerName val="0"/>
          <c:showPercent val="0"/>
          <c:showBubbleSize val="0"/>
        </c:dLbls>
        <c:smooth val="0"/>
        <c:axId val="-1312486400"/>
        <c:axId val="-1312485856"/>
      </c:lineChart>
      <c:catAx>
        <c:axId val="-131248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485856"/>
        <c:crosses val="autoZero"/>
        <c:auto val="1"/>
        <c:lblAlgn val="ctr"/>
        <c:lblOffset val="100"/>
        <c:noMultiLvlLbl val="0"/>
      </c:catAx>
      <c:valAx>
        <c:axId val="-131248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12486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dTable>
      <c:spPr>
        <a:solidFill>
          <a:schemeClr val="accent4">
            <a:lumMod val="20000"/>
            <a:lumOff val="80000"/>
          </a:schemeClr>
        </a:solidFill>
        <a:ln>
          <a:noFill/>
        </a:ln>
        <a:effectLst/>
      </c:spPr>
    </c:plotArea>
    <c:plotVisOnly val="1"/>
    <c:dispBlanksAs val="gap"/>
    <c:showDLblsOverMax val="0"/>
  </c:chart>
  <c: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solidFill>
                <a:schemeClr val="tx1"/>
              </a:solidFill>
            </a:rPr>
            <a:t>Mandate</a:t>
          </a:r>
          <a:endParaRPr lang="en-ZA" dirty="0">
            <a:solidFill>
              <a:schemeClr val="tx1"/>
            </a:solidFill>
          </a:endParaRPr>
        </a:p>
      </dgm:t>
    </dgm:pt>
    <dgm:pt modelId="{81957895-ED7A-4834-BC8C-B616BE258C06}" type="parTrans" cxnId="{D5903228-3C35-4C1C-B870-AE23ADB1CF27}">
      <dgm:prSet/>
      <dgm:spPr/>
      <dgm:t>
        <a:bodyPr/>
        <a:lstStyle/>
        <a:p>
          <a:endParaRPr lang="en-ZA">
            <a:solidFill>
              <a:schemeClr val="tx1"/>
            </a:solidFill>
          </a:endParaRPr>
        </a:p>
      </dgm:t>
    </dgm:pt>
    <dgm:pt modelId="{3190B252-700E-411B-AA14-B5D227893828}" type="sibTrans" cxnId="{D5903228-3C35-4C1C-B870-AE23ADB1CF27}">
      <dgm:prSet/>
      <dgm:spPr/>
      <dgm:t>
        <a:bodyPr/>
        <a:lstStyle/>
        <a:p>
          <a:endParaRPr lang="en-ZA">
            <a:solidFill>
              <a:schemeClr val="tx1"/>
            </a:solidFill>
          </a:endParaRPr>
        </a:p>
      </dgm:t>
    </dgm:pt>
    <dgm:pt modelId="{3A25A4A1-8576-40B0-8CBD-3CC36FB62EC3}">
      <dgm:prSet phldrT="[Text]"/>
      <dgm:spPr/>
      <dgm:t>
        <a:bodyPr/>
        <a:lstStyle/>
        <a:p>
          <a:r>
            <a:rPr lang="en-ZA" dirty="0" smtClean="0">
              <a:solidFill>
                <a:schemeClr val="tx1"/>
              </a:solidFill>
            </a:rPr>
            <a:t>Legislative Mandate </a:t>
          </a:r>
          <a:endParaRPr lang="en-ZA" dirty="0">
            <a:solidFill>
              <a:schemeClr val="tx1"/>
            </a:solidFill>
          </a:endParaRPr>
        </a:p>
      </dgm:t>
    </dgm:pt>
    <dgm:pt modelId="{451488E7-66FB-4931-8A7B-85124F4E190D}" type="parTrans" cxnId="{6DACF84D-9098-4C52-9B2B-478999448A6D}">
      <dgm:prSet/>
      <dgm:spPr/>
      <dgm:t>
        <a:bodyPr/>
        <a:lstStyle/>
        <a:p>
          <a:endParaRPr lang="en-ZA">
            <a:solidFill>
              <a:schemeClr val="tx1"/>
            </a:solidFill>
          </a:endParaRPr>
        </a:p>
      </dgm:t>
    </dgm:pt>
    <dgm:pt modelId="{E44296D8-CE3F-44E0-A961-707730ACCE02}" type="sibTrans" cxnId="{6DACF84D-9098-4C52-9B2B-478999448A6D}">
      <dgm:prSet/>
      <dgm:spPr/>
      <dgm:t>
        <a:bodyPr/>
        <a:lstStyle/>
        <a:p>
          <a:endParaRPr lang="en-ZA">
            <a:solidFill>
              <a:schemeClr val="tx1"/>
            </a:solidFill>
          </a:endParaRPr>
        </a:p>
      </dgm:t>
    </dgm:pt>
    <dgm:pt modelId="{D9DB91D7-9EFC-40FE-BE6F-CCA097B187E5}">
      <dgm:prSet/>
      <dgm:spPr/>
      <dgm:t>
        <a:bodyPr/>
        <a:lstStyle/>
        <a:p>
          <a:pPr algn="just"/>
          <a:r>
            <a:rPr lang="en-ZA" b="0" dirty="0" smtClean="0">
              <a:solidFill>
                <a:schemeClr val="tx1"/>
              </a:solidFill>
              <a:latin typeface="Arial" panose="020B0604020202020204" pitchFamily="34" charset="0"/>
              <a:cs typeface="Arial" panose="020B0604020202020204" pitchFamily="34" charset="0"/>
            </a:rPr>
            <a:t>The Department’s mandate is derived from section 24 of the Constitution of South Africa (Act No. 108 of 1996).</a:t>
          </a:r>
          <a:endParaRPr lang="en-ZA" b="0" dirty="0">
            <a:solidFill>
              <a:schemeClr val="tx1"/>
            </a:solidFill>
          </a:endParaRPr>
        </a:p>
      </dgm:t>
    </dgm:pt>
    <dgm:pt modelId="{BF4EA26F-B890-4069-B6B1-5F1DAFF62A17}" type="parTrans" cxnId="{CBA01FC7-30E4-44BA-9883-FDB787A946EF}">
      <dgm:prSet/>
      <dgm:spPr/>
      <dgm:t>
        <a:bodyPr/>
        <a:lstStyle/>
        <a:p>
          <a:endParaRPr lang="en-ZA">
            <a:solidFill>
              <a:schemeClr val="tx1"/>
            </a:solidFill>
          </a:endParaRPr>
        </a:p>
      </dgm:t>
    </dgm:pt>
    <dgm:pt modelId="{F0AB51EA-0C33-4978-9C74-8F08DBD19303}" type="sibTrans" cxnId="{CBA01FC7-30E4-44BA-9883-FDB787A946EF}">
      <dgm:prSet/>
      <dgm:spPr/>
      <dgm:t>
        <a:bodyPr/>
        <a:lstStyle/>
        <a:p>
          <a:endParaRPr lang="en-ZA">
            <a:solidFill>
              <a:schemeClr val="tx1"/>
            </a:solidFill>
          </a:endParaRPr>
        </a:p>
      </dgm:t>
    </dgm:pt>
    <dgm:pt modelId="{2AD689D2-FCB7-4156-A854-3D9E3A856853}">
      <dgm:prSet/>
      <dgm:spPr/>
      <dgm:t>
        <a:bodyPr/>
        <a:lstStyle/>
        <a:p>
          <a:pPr algn="just"/>
          <a:endParaRPr lang="en-ZA" b="1" dirty="0">
            <a:solidFill>
              <a:schemeClr val="tx1"/>
            </a:solidFill>
            <a:latin typeface="Arial" pitchFamily="34" charset="0"/>
            <a:cs typeface="Arial" pitchFamily="34" charset="0"/>
          </a:endParaRPr>
        </a:p>
      </dgm:t>
    </dgm:pt>
    <dgm:pt modelId="{CF659B99-CA79-4A6C-8334-A4ED39CA0DAD}" type="parTrans" cxnId="{9306C351-9D0D-408C-8730-D6B074308ECF}">
      <dgm:prSet/>
      <dgm:spPr/>
      <dgm:t>
        <a:bodyPr/>
        <a:lstStyle/>
        <a:p>
          <a:endParaRPr lang="en-ZA">
            <a:solidFill>
              <a:schemeClr val="tx1"/>
            </a:solidFill>
          </a:endParaRPr>
        </a:p>
      </dgm:t>
    </dgm:pt>
    <dgm:pt modelId="{DC169C23-A69B-43F9-AF36-8EA8103DE463}" type="sibTrans" cxnId="{9306C351-9D0D-408C-8730-D6B074308ECF}">
      <dgm:prSet/>
      <dgm:spPr/>
      <dgm:t>
        <a:bodyPr/>
        <a:lstStyle/>
        <a:p>
          <a:endParaRPr lang="en-ZA">
            <a:solidFill>
              <a:schemeClr val="tx1"/>
            </a:solidFill>
          </a:endParaRPr>
        </a:p>
      </dgm:t>
    </dgm:pt>
    <dgm:pt modelId="{FB718FBD-EDC4-46BE-9BAC-7C5AAF397F4B}">
      <dgm:prSet/>
      <dgm:spPr/>
      <dgm:t>
        <a:bodyPr/>
        <a:lstStyle/>
        <a:p>
          <a:r>
            <a:rPr lang="en-ZA" dirty="0" smtClean="0">
              <a:solidFill>
                <a:schemeClr val="tx1"/>
              </a:solidFill>
              <a:latin typeface="Arial" pitchFamily="34" charset="0"/>
              <a:cs typeface="Arial" pitchFamily="34" charset="0"/>
            </a:rPr>
            <a:t>The Mineral and Petroleum Resources Development Act (Act No. 28 of 2002) as amended, Mine Health and Safety Act (Act No. 29 of 1996) as amended provide the regulatory framework for the promotion and regulation of the industry, as well as the equitable access to and the sustainable development of the nation’s mineral resources and related matters.</a:t>
          </a:r>
          <a:endParaRPr lang="en-ZA" dirty="0">
            <a:solidFill>
              <a:schemeClr val="tx1"/>
            </a:solidFill>
          </a:endParaRPr>
        </a:p>
      </dgm:t>
    </dgm:pt>
    <dgm:pt modelId="{678BBCBE-F1B2-43E2-99FD-47E3312B5719}" type="parTrans" cxnId="{0F525069-7810-4066-9354-92B43CAA5D74}">
      <dgm:prSet/>
      <dgm:spPr/>
      <dgm:t>
        <a:bodyPr/>
        <a:lstStyle/>
        <a:p>
          <a:endParaRPr lang="en-ZA">
            <a:solidFill>
              <a:schemeClr val="tx1"/>
            </a:solidFill>
          </a:endParaRPr>
        </a:p>
      </dgm:t>
    </dgm:pt>
    <dgm:pt modelId="{24A10757-67B8-48C1-B0D1-668B1BDF2292}" type="sibTrans" cxnId="{0F525069-7810-4066-9354-92B43CAA5D74}">
      <dgm:prSet/>
      <dgm:spPr/>
      <dgm:t>
        <a:bodyPr/>
        <a:lstStyle/>
        <a:p>
          <a:endParaRPr lang="en-ZA">
            <a:solidFill>
              <a:schemeClr val="tx1"/>
            </a:solidFill>
          </a:endParaRPr>
        </a:p>
      </dgm:t>
    </dgm:pt>
    <dgm:pt modelId="{00856C72-895C-4B75-B802-FAEA390C8D0D}">
      <dgm:prSet/>
      <dgm:spPr/>
      <dgm:t>
        <a:bodyPr/>
        <a:lstStyle/>
        <a:p>
          <a:endParaRPr lang="en-ZA" dirty="0">
            <a:solidFill>
              <a:schemeClr val="tx1"/>
            </a:solidFill>
          </a:endParaRPr>
        </a:p>
      </dgm:t>
    </dgm:pt>
    <dgm:pt modelId="{B20CB20D-854A-461A-8F1A-78689EAD4067}" type="parTrans" cxnId="{90D42ECB-F19B-48DC-AAE7-BDC14D0CBD1B}">
      <dgm:prSet/>
      <dgm:spPr/>
      <dgm:t>
        <a:bodyPr/>
        <a:lstStyle/>
        <a:p>
          <a:endParaRPr lang="en-ZA">
            <a:solidFill>
              <a:schemeClr val="tx1"/>
            </a:solidFill>
          </a:endParaRPr>
        </a:p>
      </dgm:t>
    </dgm:pt>
    <dgm:pt modelId="{41186639-335F-457D-926A-0C43E3F852FB}" type="sibTrans" cxnId="{90D42ECB-F19B-48DC-AAE7-BDC14D0CBD1B}">
      <dgm:prSet/>
      <dgm:spPr/>
      <dgm:t>
        <a:bodyPr/>
        <a:lstStyle/>
        <a:p>
          <a:endParaRPr lang="en-ZA">
            <a:solidFill>
              <a:schemeClr val="tx1"/>
            </a:solidFill>
          </a:endParaRPr>
        </a:p>
      </dgm:t>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2"/>
      <dgm:spPr/>
      <dgm:t>
        <a:bodyPr/>
        <a:lstStyle/>
        <a:p>
          <a:endParaRPr lang="en-ZA"/>
        </a:p>
      </dgm:t>
    </dgm:pt>
    <dgm:pt modelId="{202D0E75-572A-44D3-AE3B-335D283E59AD}" type="pres">
      <dgm:prSet presAssocID="{B6C9052A-5BE0-4597-B9D4-EEFD95DC5D12}" presName="parentText" presStyleLbl="node1" presStyleIdx="0" presStyleCnt="2">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2">
        <dgm:presLayoutVars>
          <dgm:bulletEnabled val="1"/>
        </dgm:presLayoutVars>
      </dgm:prSet>
      <dgm:spPr/>
      <dgm:t>
        <a:bodyPr/>
        <a:lstStyle/>
        <a:p>
          <a:endParaRPr lang="en-ZA"/>
        </a:p>
      </dgm:t>
    </dgm:pt>
    <dgm:pt modelId="{CC379F1A-EB47-4F8B-9961-99BE316B090A}" type="pres">
      <dgm:prSet presAssocID="{3190B252-700E-411B-AA14-B5D227893828}" presName="spaceBetweenRectangles" presStyleCnt="0"/>
      <dgm:spPr/>
    </dgm:pt>
    <dgm:pt modelId="{013644F9-D5EE-42B5-8009-3E757C844F4D}" type="pres">
      <dgm:prSet presAssocID="{3A25A4A1-8576-40B0-8CBD-3CC36FB62EC3}" presName="parentLin" presStyleCnt="0"/>
      <dgm:spPr/>
    </dgm:pt>
    <dgm:pt modelId="{0DCAB897-3602-4626-95E8-4A50C9548EEA}" type="pres">
      <dgm:prSet presAssocID="{3A25A4A1-8576-40B0-8CBD-3CC36FB62EC3}" presName="parentLeftMargin" presStyleLbl="node1" presStyleIdx="0" presStyleCnt="2"/>
      <dgm:spPr/>
      <dgm:t>
        <a:bodyPr/>
        <a:lstStyle/>
        <a:p>
          <a:endParaRPr lang="en-ZA"/>
        </a:p>
      </dgm:t>
    </dgm:pt>
    <dgm:pt modelId="{C8EE6AE7-412E-45CC-8450-ACC949CDF201}" type="pres">
      <dgm:prSet presAssocID="{3A25A4A1-8576-40B0-8CBD-3CC36FB62EC3}" presName="parentText" presStyleLbl="node1" presStyleIdx="1" presStyleCnt="2">
        <dgm:presLayoutVars>
          <dgm:chMax val="0"/>
          <dgm:bulletEnabled val="1"/>
        </dgm:presLayoutVars>
      </dgm:prSet>
      <dgm:spPr/>
      <dgm:t>
        <a:bodyPr/>
        <a:lstStyle/>
        <a:p>
          <a:endParaRPr lang="en-ZA"/>
        </a:p>
      </dgm:t>
    </dgm:pt>
    <dgm:pt modelId="{6D91E7E9-4EC0-4882-B395-04CD7292B1F1}" type="pres">
      <dgm:prSet presAssocID="{3A25A4A1-8576-40B0-8CBD-3CC36FB62EC3}" presName="negativeSpace" presStyleCnt="0"/>
      <dgm:spPr/>
    </dgm:pt>
    <dgm:pt modelId="{3FD5D030-8164-4C47-97B6-C31FB0FE6871}" type="pres">
      <dgm:prSet presAssocID="{3A25A4A1-8576-40B0-8CBD-3CC36FB62EC3}" presName="childText" presStyleLbl="conFgAcc1" presStyleIdx="1" presStyleCnt="2">
        <dgm:presLayoutVars>
          <dgm:bulletEnabled val="1"/>
        </dgm:presLayoutVars>
      </dgm:prSet>
      <dgm:spPr/>
      <dgm:t>
        <a:bodyPr/>
        <a:lstStyle/>
        <a:p>
          <a:endParaRPr lang="en-ZA"/>
        </a:p>
      </dgm:t>
    </dgm:pt>
  </dgm:ptLst>
  <dgm:cxnLst>
    <dgm:cxn modelId="{9306C351-9D0D-408C-8730-D6B074308ECF}" srcId="{B6C9052A-5BE0-4597-B9D4-EEFD95DC5D12}" destId="{2AD689D2-FCB7-4156-A854-3D9E3A856853}" srcOrd="1" destOrd="0" parTransId="{CF659B99-CA79-4A6C-8334-A4ED39CA0DAD}" sibTransId="{DC169C23-A69B-43F9-AF36-8EA8103DE463}"/>
    <dgm:cxn modelId="{46573872-BE83-4BB4-B720-4B428C274975}" type="presOf" srcId="{B6C9052A-5BE0-4597-B9D4-EEFD95DC5D12}" destId="{202D0E75-572A-44D3-AE3B-335D283E59AD}" srcOrd="1" destOrd="0" presId="urn:microsoft.com/office/officeart/2005/8/layout/list1"/>
    <dgm:cxn modelId="{16494CAD-E09D-4C7F-9A7C-09E72B2D018D}" type="presOf" srcId="{00856C72-895C-4B75-B802-FAEA390C8D0D}" destId="{3FD5D030-8164-4C47-97B6-C31FB0FE6871}" srcOrd="0" destOrd="1" presId="urn:microsoft.com/office/officeart/2005/8/layout/list1"/>
    <dgm:cxn modelId="{CBA01FC7-30E4-44BA-9883-FDB787A946EF}" srcId="{B6C9052A-5BE0-4597-B9D4-EEFD95DC5D12}" destId="{D9DB91D7-9EFC-40FE-BE6F-CCA097B187E5}" srcOrd="0" destOrd="0" parTransId="{BF4EA26F-B890-4069-B6B1-5F1DAFF62A17}" sibTransId="{F0AB51EA-0C33-4978-9C74-8F08DBD19303}"/>
    <dgm:cxn modelId="{B7F1C07E-BE6E-441D-BE86-F89A2DD9C1D4}" type="presOf" srcId="{2AD689D2-FCB7-4156-A854-3D9E3A856853}" destId="{5A199970-F840-41CA-9860-C113B22C2765}" srcOrd="0" destOrd="1" presId="urn:microsoft.com/office/officeart/2005/8/layout/list1"/>
    <dgm:cxn modelId="{D5903228-3C35-4C1C-B870-AE23ADB1CF27}" srcId="{2D5EF679-B937-4026-A3A4-6F88AAD5AC4E}" destId="{B6C9052A-5BE0-4597-B9D4-EEFD95DC5D12}" srcOrd="0" destOrd="0" parTransId="{81957895-ED7A-4834-BC8C-B616BE258C06}" sibTransId="{3190B252-700E-411B-AA14-B5D227893828}"/>
    <dgm:cxn modelId="{90D42ECB-F19B-48DC-AAE7-BDC14D0CBD1B}" srcId="{3A25A4A1-8576-40B0-8CBD-3CC36FB62EC3}" destId="{00856C72-895C-4B75-B802-FAEA390C8D0D}" srcOrd="1" destOrd="0" parTransId="{B20CB20D-854A-461A-8F1A-78689EAD4067}" sibTransId="{41186639-335F-457D-926A-0C43E3F852FB}"/>
    <dgm:cxn modelId="{0F525069-7810-4066-9354-92B43CAA5D74}" srcId="{3A25A4A1-8576-40B0-8CBD-3CC36FB62EC3}" destId="{FB718FBD-EDC4-46BE-9BAC-7C5AAF397F4B}" srcOrd="0" destOrd="0" parTransId="{678BBCBE-F1B2-43E2-99FD-47E3312B5719}" sibTransId="{24A10757-67B8-48C1-B0D1-668B1BDF2292}"/>
    <dgm:cxn modelId="{2AF4DEAC-A6C7-46C3-8FF4-9D5A83A941C6}" type="presOf" srcId="{3A25A4A1-8576-40B0-8CBD-3CC36FB62EC3}" destId="{0DCAB897-3602-4626-95E8-4A50C9548EEA}" srcOrd="0" destOrd="0" presId="urn:microsoft.com/office/officeart/2005/8/layout/list1"/>
    <dgm:cxn modelId="{08C1AE8D-9AEB-461B-A238-4BEB4D101643}" type="presOf" srcId="{3A25A4A1-8576-40B0-8CBD-3CC36FB62EC3}" destId="{C8EE6AE7-412E-45CC-8450-ACC949CDF201}" srcOrd="1" destOrd="0" presId="urn:microsoft.com/office/officeart/2005/8/layout/list1"/>
    <dgm:cxn modelId="{67A9E37E-B902-4E7F-BB88-C69BB42A6018}" type="presOf" srcId="{D9DB91D7-9EFC-40FE-BE6F-CCA097B187E5}" destId="{5A199970-F840-41CA-9860-C113B22C2765}" srcOrd="0" destOrd="0" presId="urn:microsoft.com/office/officeart/2005/8/layout/list1"/>
    <dgm:cxn modelId="{DFC7FDF5-049C-427C-88BA-41BC66C08D20}" type="presOf" srcId="{2D5EF679-B937-4026-A3A4-6F88AAD5AC4E}" destId="{AF85513E-A60B-46C1-A49F-8970719ADE02}" srcOrd="0" destOrd="0" presId="urn:microsoft.com/office/officeart/2005/8/layout/list1"/>
    <dgm:cxn modelId="{F27C232E-1A54-428C-BA27-F6F4F0C69084}" type="presOf" srcId="{B6C9052A-5BE0-4597-B9D4-EEFD95DC5D12}" destId="{78FE0DF4-CCB0-470E-9EA2-541F6DC1982F}" srcOrd="0" destOrd="0" presId="urn:microsoft.com/office/officeart/2005/8/layout/list1"/>
    <dgm:cxn modelId="{8D997EFB-9728-4E4F-B6D2-91CC73E48A33}" type="presOf" srcId="{FB718FBD-EDC4-46BE-9BAC-7C5AAF397F4B}" destId="{3FD5D030-8164-4C47-97B6-C31FB0FE6871}" srcOrd="0" destOrd="0" presId="urn:microsoft.com/office/officeart/2005/8/layout/list1"/>
    <dgm:cxn modelId="{6DACF84D-9098-4C52-9B2B-478999448A6D}" srcId="{2D5EF679-B937-4026-A3A4-6F88AAD5AC4E}" destId="{3A25A4A1-8576-40B0-8CBD-3CC36FB62EC3}" srcOrd="1" destOrd="0" parTransId="{451488E7-66FB-4931-8A7B-85124F4E190D}" sibTransId="{E44296D8-CE3F-44E0-A961-707730ACCE02}"/>
    <dgm:cxn modelId="{DBE4309F-376C-4053-A9A2-D8A9B94C25E9}" type="presParOf" srcId="{AF85513E-A60B-46C1-A49F-8970719ADE02}" destId="{80370E37-DD13-4210-B937-904E9FB8D7A5}" srcOrd="0" destOrd="0" presId="urn:microsoft.com/office/officeart/2005/8/layout/list1"/>
    <dgm:cxn modelId="{0F0136A4-D656-4B31-9B4A-1E824CFE65E5}" type="presParOf" srcId="{80370E37-DD13-4210-B937-904E9FB8D7A5}" destId="{78FE0DF4-CCB0-470E-9EA2-541F6DC1982F}" srcOrd="0" destOrd="0" presId="urn:microsoft.com/office/officeart/2005/8/layout/list1"/>
    <dgm:cxn modelId="{86FC83A0-56E7-416D-AF60-AB487D7589E9}" type="presParOf" srcId="{80370E37-DD13-4210-B937-904E9FB8D7A5}" destId="{202D0E75-572A-44D3-AE3B-335D283E59AD}" srcOrd="1" destOrd="0" presId="urn:microsoft.com/office/officeart/2005/8/layout/list1"/>
    <dgm:cxn modelId="{3026706B-6368-4383-A994-E546B95DF756}" type="presParOf" srcId="{AF85513E-A60B-46C1-A49F-8970719ADE02}" destId="{FFDD63EF-ABBF-4403-9F83-B79356794294}" srcOrd="1" destOrd="0" presId="urn:microsoft.com/office/officeart/2005/8/layout/list1"/>
    <dgm:cxn modelId="{1990BB7A-795E-4FA2-B26D-B4C1EA0D1D1E}" type="presParOf" srcId="{AF85513E-A60B-46C1-A49F-8970719ADE02}" destId="{5A199970-F840-41CA-9860-C113B22C2765}" srcOrd="2" destOrd="0" presId="urn:microsoft.com/office/officeart/2005/8/layout/list1"/>
    <dgm:cxn modelId="{F14190B2-AF04-4165-968B-69C39B056F1D}" type="presParOf" srcId="{AF85513E-A60B-46C1-A49F-8970719ADE02}" destId="{CC379F1A-EB47-4F8B-9961-99BE316B090A}" srcOrd="3" destOrd="0" presId="urn:microsoft.com/office/officeart/2005/8/layout/list1"/>
    <dgm:cxn modelId="{6B070F39-06EF-4145-90A4-15F520ACDB8F}" type="presParOf" srcId="{AF85513E-A60B-46C1-A49F-8970719ADE02}" destId="{013644F9-D5EE-42B5-8009-3E757C844F4D}" srcOrd="4" destOrd="0" presId="urn:microsoft.com/office/officeart/2005/8/layout/list1"/>
    <dgm:cxn modelId="{045ED235-9844-4838-8BC7-FB2D58E8C737}" type="presParOf" srcId="{013644F9-D5EE-42B5-8009-3E757C844F4D}" destId="{0DCAB897-3602-4626-95E8-4A50C9548EEA}" srcOrd="0" destOrd="0" presId="urn:microsoft.com/office/officeart/2005/8/layout/list1"/>
    <dgm:cxn modelId="{C6FBA0CE-E83E-41CB-BCF4-52BBD1CBF953}" type="presParOf" srcId="{013644F9-D5EE-42B5-8009-3E757C844F4D}" destId="{C8EE6AE7-412E-45CC-8450-ACC949CDF201}" srcOrd="1" destOrd="0" presId="urn:microsoft.com/office/officeart/2005/8/layout/list1"/>
    <dgm:cxn modelId="{0EE5E6B1-4BE0-44B2-85CE-43CF5706DC0E}" type="presParOf" srcId="{AF85513E-A60B-46C1-A49F-8970719ADE02}" destId="{6D91E7E9-4EC0-4882-B395-04CD7292B1F1}" srcOrd="5" destOrd="0" presId="urn:microsoft.com/office/officeart/2005/8/layout/list1"/>
    <dgm:cxn modelId="{01C1FC73-066D-4719-968C-FFACF51532DE}" type="presParOf" srcId="{AF85513E-A60B-46C1-A49F-8970719ADE02}" destId="{3FD5D030-8164-4C47-97B6-C31FB0FE68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D30276-67FA-4C61-A45C-CE7CD7E0AEB1}"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ZA"/>
        </a:p>
      </dgm:t>
    </dgm:pt>
    <dgm:pt modelId="{C90E50F7-9215-48F5-9F50-04C94A3F5C6D}">
      <dgm:prSet phldrT="[Text]" custT="1"/>
      <dgm:spPr/>
      <dgm:t>
        <a:bodyPr/>
        <a:lstStyle/>
        <a:p>
          <a:r>
            <a:rPr lang="en-ZA" sz="1100" dirty="0" smtClean="0"/>
            <a:t>Office of the Director General </a:t>
          </a:r>
          <a:endParaRPr lang="en-ZA" sz="1100" dirty="0"/>
        </a:p>
      </dgm:t>
    </dgm:pt>
    <dgm:pt modelId="{283DBA5D-0CB6-49BA-97DF-1892BBA0B12A}" type="parTrans" cxnId="{F970D9C5-3C54-418D-8542-71C392B3AA5F}">
      <dgm:prSet/>
      <dgm:spPr/>
      <dgm:t>
        <a:bodyPr/>
        <a:lstStyle/>
        <a:p>
          <a:endParaRPr lang="en-ZA" sz="1100"/>
        </a:p>
      </dgm:t>
    </dgm:pt>
    <dgm:pt modelId="{12ABEC08-3821-4B65-BF23-B18720DD2A24}" type="sibTrans" cxnId="{F970D9C5-3C54-418D-8542-71C392B3AA5F}">
      <dgm:prSet custT="1"/>
      <dgm:spPr/>
      <dgm:t>
        <a:bodyPr/>
        <a:lstStyle/>
        <a:p>
          <a:endParaRPr lang="en-ZA"/>
        </a:p>
      </dgm:t>
    </dgm:pt>
    <dgm:pt modelId="{D7DD5414-025E-44B6-93F1-4FCF95E0CA78}" type="asst">
      <dgm:prSet phldrT="[Text]" custT="1"/>
      <dgm:spPr/>
      <dgm:t>
        <a:bodyPr/>
        <a:lstStyle/>
        <a:p>
          <a:r>
            <a:rPr lang="en-ZA" sz="1100" dirty="0" smtClean="0"/>
            <a:t>Strategy Risk and  entity oversight including internal audit </a:t>
          </a:r>
          <a:endParaRPr lang="en-ZA" sz="1100" dirty="0"/>
        </a:p>
      </dgm:t>
    </dgm:pt>
    <dgm:pt modelId="{9C7817FF-7D46-466C-B8F6-67D84805049A}" type="parTrans" cxnId="{A182B3AE-041B-4A7E-B300-A4C0C59961B3}">
      <dgm:prSet/>
      <dgm:spPr/>
      <dgm:t>
        <a:bodyPr/>
        <a:lstStyle/>
        <a:p>
          <a:endParaRPr lang="en-ZA" sz="1100"/>
        </a:p>
      </dgm:t>
    </dgm:pt>
    <dgm:pt modelId="{DC48BA8D-2775-4818-971C-EB7594AD7062}" type="sibTrans" cxnId="{A182B3AE-041B-4A7E-B300-A4C0C59961B3}">
      <dgm:prSet custT="1"/>
      <dgm:spPr/>
      <dgm:t>
        <a:bodyPr/>
        <a:lstStyle/>
        <a:p>
          <a:endParaRPr lang="en-ZA"/>
        </a:p>
      </dgm:t>
    </dgm:pt>
    <dgm:pt modelId="{4AB2DAA4-56FB-472D-8715-BB774DDD14D3}">
      <dgm:prSet phldrT="[Text]" custT="1"/>
      <dgm:spPr/>
      <dgm:t>
        <a:bodyPr/>
        <a:lstStyle/>
        <a:p>
          <a:r>
            <a:rPr lang="en-ZA" sz="1100" dirty="0" smtClean="0"/>
            <a:t>Branch Financial Administration </a:t>
          </a:r>
          <a:endParaRPr lang="en-ZA" sz="1100" dirty="0"/>
        </a:p>
      </dgm:t>
    </dgm:pt>
    <dgm:pt modelId="{6E1FCB03-B2F6-4CF8-BA09-DD9D8E8CB654}" type="parTrans" cxnId="{97A5472A-2731-464C-BE0B-54CC29910817}">
      <dgm:prSet/>
      <dgm:spPr/>
      <dgm:t>
        <a:bodyPr/>
        <a:lstStyle/>
        <a:p>
          <a:endParaRPr lang="en-ZA" sz="1100"/>
        </a:p>
      </dgm:t>
    </dgm:pt>
    <dgm:pt modelId="{30B33FB2-B323-48CA-8F0E-07E1CF8DDCF2}" type="sibTrans" cxnId="{97A5472A-2731-464C-BE0B-54CC29910817}">
      <dgm:prSet custT="1"/>
      <dgm:spPr/>
      <dgm:t>
        <a:bodyPr/>
        <a:lstStyle/>
        <a:p>
          <a:endParaRPr lang="en-ZA"/>
        </a:p>
      </dgm:t>
    </dgm:pt>
    <dgm:pt modelId="{1E031E92-9FD9-402E-BF3D-CDADD6156352}">
      <dgm:prSet phldrT="[Text]" custT="1"/>
      <dgm:spPr/>
      <dgm:t>
        <a:bodyPr/>
        <a:lstStyle/>
        <a:p>
          <a:r>
            <a:rPr lang="en-ZA" sz="1100" dirty="0" smtClean="0"/>
            <a:t>Branch: Corporate Services  </a:t>
          </a:r>
          <a:endParaRPr lang="en-ZA" sz="1100" dirty="0"/>
        </a:p>
      </dgm:t>
    </dgm:pt>
    <dgm:pt modelId="{1574A782-A99B-4C66-8EB8-A24D581C3429}" type="parTrans" cxnId="{169F6F9C-6AA8-49DB-B87E-0FA0D0B2439A}">
      <dgm:prSet/>
      <dgm:spPr/>
      <dgm:t>
        <a:bodyPr/>
        <a:lstStyle/>
        <a:p>
          <a:endParaRPr lang="en-ZA" sz="1100"/>
        </a:p>
      </dgm:t>
    </dgm:pt>
    <dgm:pt modelId="{09947124-53CD-45BA-8587-C88BEF9348DE}" type="sibTrans" cxnId="{169F6F9C-6AA8-49DB-B87E-0FA0D0B2439A}">
      <dgm:prSet custT="1"/>
      <dgm:spPr/>
      <dgm:t>
        <a:bodyPr/>
        <a:lstStyle/>
        <a:p>
          <a:endParaRPr lang="en-ZA"/>
        </a:p>
      </dgm:t>
    </dgm:pt>
    <dgm:pt modelId="{0DB93604-1BF1-4691-85CB-FC6F2B36D35B}">
      <dgm:prSet phldrT="[Text]" custT="1"/>
      <dgm:spPr/>
      <dgm:t>
        <a:bodyPr/>
        <a:lstStyle/>
        <a:p>
          <a:r>
            <a:rPr lang="en-ZA" sz="1100" dirty="0" smtClean="0"/>
            <a:t>Branch: Mine Health and Safety </a:t>
          </a:r>
          <a:endParaRPr lang="en-ZA" sz="1100" dirty="0"/>
        </a:p>
      </dgm:t>
    </dgm:pt>
    <dgm:pt modelId="{687E0D58-7F46-45FC-AAD9-7FDD54037D26}" type="parTrans" cxnId="{B0BA2EA9-65D8-434A-8829-A6364C269504}">
      <dgm:prSet/>
      <dgm:spPr/>
      <dgm:t>
        <a:bodyPr/>
        <a:lstStyle/>
        <a:p>
          <a:endParaRPr lang="en-ZA" sz="1100"/>
        </a:p>
      </dgm:t>
    </dgm:pt>
    <dgm:pt modelId="{D07F5487-EA64-46A4-A6BF-B8B497427223}" type="sibTrans" cxnId="{B0BA2EA9-65D8-434A-8829-A6364C269504}">
      <dgm:prSet custT="1"/>
      <dgm:spPr/>
      <dgm:t>
        <a:bodyPr/>
        <a:lstStyle/>
        <a:p>
          <a:endParaRPr lang="en-ZA"/>
        </a:p>
      </dgm:t>
    </dgm:pt>
    <dgm:pt modelId="{1F565366-45F4-4016-8A90-3E3445D09DEC}">
      <dgm:prSet custT="1"/>
      <dgm:spPr/>
      <dgm:t>
        <a:bodyPr/>
        <a:lstStyle/>
        <a:p>
          <a:r>
            <a:rPr lang="en-ZA" sz="1100" dirty="0" smtClean="0"/>
            <a:t>Branch: Mineral Regulations</a:t>
          </a:r>
          <a:endParaRPr lang="en-ZA" sz="1100" dirty="0"/>
        </a:p>
      </dgm:t>
    </dgm:pt>
    <dgm:pt modelId="{B281BE78-DC5C-408B-A595-EB0A48BA4C35}" type="parTrans" cxnId="{236B2557-EFDE-4985-9C9B-C24A12868048}">
      <dgm:prSet/>
      <dgm:spPr/>
      <dgm:t>
        <a:bodyPr/>
        <a:lstStyle/>
        <a:p>
          <a:endParaRPr lang="en-ZA" sz="1100"/>
        </a:p>
      </dgm:t>
    </dgm:pt>
    <dgm:pt modelId="{21820C44-865F-479D-B1E1-8DD38985EEE4}" type="sibTrans" cxnId="{236B2557-EFDE-4985-9C9B-C24A12868048}">
      <dgm:prSet custT="1"/>
      <dgm:spPr/>
      <dgm:t>
        <a:bodyPr/>
        <a:lstStyle/>
        <a:p>
          <a:endParaRPr lang="en-ZA"/>
        </a:p>
      </dgm:t>
    </dgm:pt>
    <dgm:pt modelId="{E899065C-A34A-4914-A25B-E869C51ECABF}">
      <dgm:prSet custT="1"/>
      <dgm:spPr/>
      <dgm:t>
        <a:bodyPr/>
        <a:lstStyle/>
        <a:p>
          <a:r>
            <a:rPr lang="en-ZA" sz="1100" dirty="0" smtClean="0"/>
            <a:t>PASA</a:t>
          </a:r>
        </a:p>
        <a:p>
          <a:r>
            <a:rPr lang="en-ZA" sz="1100" dirty="0" smtClean="0"/>
            <a:t>Diamond and Precious Metal Regulator </a:t>
          </a:r>
          <a:endParaRPr lang="en-ZA" sz="1100" dirty="0"/>
        </a:p>
      </dgm:t>
    </dgm:pt>
    <dgm:pt modelId="{D05D29F0-2E46-4A1E-BB1D-7F720089D6E2}" type="parTrans" cxnId="{644761C3-3F24-441B-9839-7353C42621D5}">
      <dgm:prSet/>
      <dgm:spPr/>
      <dgm:t>
        <a:bodyPr/>
        <a:lstStyle/>
        <a:p>
          <a:endParaRPr lang="en-ZA" sz="1100"/>
        </a:p>
      </dgm:t>
    </dgm:pt>
    <dgm:pt modelId="{7D8413EC-5B8B-4F00-97E4-7F624A436831}" type="sibTrans" cxnId="{644761C3-3F24-441B-9839-7353C42621D5}">
      <dgm:prSet custT="1"/>
      <dgm:spPr>
        <a:solidFill>
          <a:schemeClr val="bg1">
            <a:alpha val="90000"/>
          </a:schemeClr>
        </a:solidFill>
      </dgm:spPr>
      <dgm:t>
        <a:bodyPr/>
        <a:lstStyle/>
        <a:p>
          <a:endParaRPr lang="en-ZA" sz="1100"/>
        </a:p>
      </dgm:t>
    </dgm:pt>
    <dgm:pt modelId="{D0BA43AB-F084-4C1D-83B2-21E000BFAA8E}">
      <dgm:prSet custT="1"/>
      <dgm:spPr/>
      <dgm:t>
        <a:bodyPr/>
        <a:lstStyle/>
        <a:p>
          <a:endParaRPr lang="en-ZA" sz="1100" dirty="0" smtClean="0"/>
        </a:p>
        <a:p>
          <a:r>
            <a:rPr lang="en-ZA" sz="1100" dirty="0" smtClean="0"/>
            <a:t>Mine Health and Safety Council </a:t>
          </a:r>
          <a:endParaRPr lang="en-ZA" sz="1100" dirty="0"/>
        </a:p>
      </dgm:t>
    </dgm:pt>
    <dgm:pt modelId="{DC68FD94-719E-47CA-B541-E47CD81B8737}" type="parTrans" cxnId="{6C32BB97-EF96-47A9-821A-9F5B6708A5A9}">
      <dgm:prSet/>
      <dgm:spPr/>
      <dgm:t>
        <a:bodyPr/>
        <a:lstStyle/>
        <a:p>
          <a:endParaRPr lang="en-ZA" sz="1100"/>
        </a:p>
      </dgm:t>
    </dgm:pt>
    <dgm:pt modelId="{09924B3E-7F93-4641-B97F-8A77D8AAE114}" type="sibTrans" cxnId="{6C32BB97-EF96-47A9-821A-9F5B6708A5A9}">
      <dgm:prSet custT="1"/>
      <dgm:spPr>
        <a:solidFill>
          <a:schemeClr val="bg1">
            <a:alpha val="90000"/>
          </a:schemeClr>
        </a:solidFill>
      </dgm:spPr>
      <dgm:t>
        <a:bodyPr/>
        <a:lstStyle/>
        <a:p>
          <a:endParaRPr lang="en-ZA" sz="1100"/>
        </a:p>
      </dgm:t>
    </dgm:pt>
    <dgm:pt modelId="{6DB7AD40-3784-4791-85B7-7B39946DA101}">
      <dgm:prSet custT="1"/>
      <dgm:spPr/>
      <dgm:t>
        <a:bodyPr/>
        <a:lstStyle/>
        <a:p>
          <a:r>
            <a:rPr lang="en-ZA" sz="1100" dirty="0" smtClean="0"/>
            <a:t>Branch: Mineral Policy and Promotion </a:t>
          </a:r>
          <a:endParaRPr lang="en-ZA" sz="1100" dirty="0"/>
        </a:p>
      </dgm:t>
    </dgm:pt>
    <dgm:pt modelId="{04B5ECB0-677B-456C-B8F7-FF4D809FD0B8}" type="parTrans" cxnId="{60FC95DD-B548-491B-B5BB-8A9263863D93}">
      <dgm:prSet/>
      <dgm:spPr/>
      <dgm:t>
        <a:bodyPr/>
        <a:lstStyle/>
        <a:p>
          <a:endParaRPr lang="en-ZA" sz="1100"/>
        </a:p>
      </dgm:t>
    </dgm:pt>
    <dgm:pt modelId="{979BC3DB-202D-4CC9-A630-54B2C78A504A}" type="sibTrans" cxnId="{60FC95DD-B548-491B-B5BB-8A9263863D93}">
      <dgm:prSet custT="1"/>
      <dgm:spPr/>
      <dgm:t>
        <a:bodyPr/>
        <a:lstStyle/>
        <a:p>
          <a:endParaRPr lang="en-ZA"/>
        </a:p>
      </dgm:t>
    </dgm:pt>
    <dgm:pt modelId="{5A378178-42C3-42BC-A433-D0427E245C27}">
      <dgm:prSet custT="1"/>
      <dgm:spPr/>
      <dgm:t>
        <a:bodyPr/>
        <a:lstStyle/>
        <a:p>
          <a:endParaRPr lang="en-ZA" sz="1100" dirty="0" smtClean="0"/>
        </a:p>
        <a:p>
          <a:r>
            <a:rPr lang="en-ZA" sz="1100" dirty="0" smtClean="0"/>
            <a:t>Council for Geoscience</a:t>
          </a:r>
        </a:p>
        <a:p>
          <a:r>
            <a:rPr lang="en-ZA" sz="1100" dirty="0" smtClean="0"/>
            <a:t>Mintek</a:t>
          </a:r>
        </a:p>
        <a:p>
          <a:r>
            <a:rPr lang="en-ZA" sz="1100" dirty="0" smtClean="0"/>
            <a:t>State Diamond Trader</a:t>
          </a:r>
        </a:p>
      </dgm:t>
    </dgm:pt>
    <dgm:pt modelId="{1A84C9CB-8243-474A-B5F8-7CE1E0616264}" type="parTrans" cxnId="{14F21169-57F4-4C4C-B2EE-A9CD7ED07563}">
      <dgm:prSet/>
      <dgm:spPr/>
      <dgm:t>
        <a:bodyPr/>
        <a:lstStyle/>
        <a:p>
          <a:endParaRPr lang="en-ZA" sz="1100"/>
        </a:p>
      </dgm:t>
    </dgm:pt>
    <dgm:pt modelId="{FDD2250E-EC6C-44A1-A262-D3AA267A4F30}" type="sibTrans" cxnId="{14F21169-57F4-4C4C-B2EE-A9CD7ED07563}">
      <dgm:prSet custT="1"/>
      <dgm:spPr>
        <a:solidFill>
          <a:schemeClr val="bg1">
            <a:alpha val="90000"/>
          </a:schemeClr>
        </a:solidFill>
      </dgm:spPr>
      <dgm:t>
        <a:bodyPr/>
        <a:lstStyle/>
        <a:p>
          <a:endParaRPr lang="en-ZA" sz="1100"/>
        </a:p>
      </dgm:t>
    </dgm:pt>
    <dgm:pt modelId="{F1D1EC83-DA06-4B66-BA23-CF494EFC8E72}">
      <dgm:prSet/>
      <dgm:spPr/>
      <dgm:t>
        <a:bodyPr/>
        <a:lstStyle/>
        <a:p>
          <a:r>
            <a:rPr lang="en-ZA" dirty="0" smtClean="0"/>
            <a:t>Ministry </a:t>
          </a:r>
          <a:endParaRPr lang="en-ZA" dirty="0"/>
        </a:p>
      </dgm:t>
    </dgm:pt>
    <dgm:pt modelId="{81933A63-FADA-46A0-917A-5186B916BA78}" type="parTrans" cxnId="{347DFF7D-4015-4373-9B98-F32CB215AE1D}">
      <dgm:prSet/>
      <dgm:spPr/>
      <dgm:t>
        <a:bodyPr/>
        <a:lstStyle/>
        <a:p>
          <a:endParaRPr lang="en-ZA"/>
        </a:p>
      </dgm:t>
    </dgm:pt>
    <dgm:pt modelId="{CE9D6C8C-D79C-4131-BBD1-FC0DF5B4310C}" type="sibTrans" cxnId="{347DFF7D-4015-4373-9B98-F32CB215AE1D}">
      <dgm:prSet/>
      <dgm:spPr/>
      <dgm:t>
        <a:bodyPr/>
        <a:lstStyle/>
        <a:p>
          <a:endParaRPr lang="en-ZA"/>
        </a:p>
      </dgm:t>
    </dgm:pt>
    <dgm:pt modelId="{0BDA06ED-70FA-4D3C-BE9E-2E89550DA4B3}" type="pres">
      <dgm:prSet presAssocID="{64D30276-67FA-4C61-A45C-CE7CD7E0AEB1}" presName="hierChild1" presStyleCnt="0">
        <dgm:presLayoutVars>
          <dgm:chPref val="1"/>
          <dgm:dir/>
          <dgm:animOne val="branch"/>
          <dgm:animLvl val="lvl"/>
          <dgm:resizeHandles/>
        </dgm:presLayoutVars>
      </dgm:prSet>
      <dgm:spPr/>
      <dgm:t>
        <a:bodyPr/>
        <a:lstStyle/>
        <a:p>
          <a:endParaRPr lang="en-ZA"/>
        </a:p>
      </dgm:t>
    </dgm:pt>
    <dgm:pt modelId="{4CC782EC-DE48-4B0D-8586-DF5CF402A778}" type="pres">
      <dgm:prSet presAssocID="{F1D1EC83-DA06-4B66-BA23-CF494EFC8E72}" presName="hierRoot1" presStyleCnt="0"/>
      <dgm:spPr/>
    </dgm:pt>
    <dgm:pt modelId="{637E90D7-5871-4636-8433-E03405C0C506}" type="pres">
      <dgm:prSet presAssocID="{F1D1EC83-DA06-4B66-BA23-CF494EFC8E72}" presName="composite" presStyleCnt="0"/>
      <dgm:spPr/>
    </dgm:pt>
    <dgm:pt modelId="{CA62A4A3-7997-495B-81C4-1E3AA6CFB612}" type="pres">
      <dgm:prSet presAssocID="{F1D1EC83-DA06-4B66-BA23-CF494EFC8E72}" presName="background" presStyleLbl="node0" presStyleIdx="0" presStyleCnt="1"/>
      <dgm:spPr/>
    </dgm:pt>
    <dgm:pt modelId="{E751A7F1-048B-4B4F-8742-D0EE9F9CDE44}" type="pres">
      <dgm:prSet presAssocID="{F1D1EC83-DA06-4B66-BA23-CF494EFC8E72}" presName="text" presStyleLbl="fgAcc0" presStyleIdx="0" presStyleCnt="1">
        <dgm:presLayoutVars>
          <dgm:chPref val="3"/>
        </dgm:presLayoutVars>
      </dgm:prSet>
      <dgm:spPr/>
      <dgm:t>
        <a:bodyPr/>
        <a:lstStyle/>
        <a:p>
          <a:endParaRPr lang="en-ZA"/>
        </a:p>
      </dgm:t>
    </dgm:pt>
    <dgm:pt modelId="{DFD0C503-3D24-4E99-B961-5F7B06A15932}" type="pres">
      <dgm:prSet presAssocID="{F1D1EC83-DA06-4B66-BA23-CF494EFC8E72}" presName="hierChild2" presStyleCnt="0"/>
      <dgm:spPr/>
    </dgm:pt>
    <dgm:pt modelId="{07F1E03A-C394-48D2-AD7A-118F57169FD0}" type="pres">
      <dgm:prSet presAssocID="{283DBA5D-0CB6-49BA-97DF-1892BBA0B12A}" presName="Name10" presStyleLbl="parChTrans1D2" presStyleIdx="0" presStyleCnt="1"/>
      <dgm:spPr/>
      <dgm:t>
        <a:bodyPr/>
        <a:lstStyle/>
        <a:p>
          <a:endParaRPr lang="en-ZA"/>
        </a:p>
      </dgm:t>
    </dgm:pt>
    <dgm:pt modelId="{163EF8D9-CE3A-4A26-B0F8-C8AC74E2E916}" type="pres">
      <dgm:prSet presAssocID="{C90E50F7-9215-48F5-9F50-04C94A3F5C6D}" presName="hierRoot2" presStyleCnt="0"/>
      <dgm:spPr/>
    </dgm:pt>
    <dgm:pt modelId="{0E216317-6F0C-4119-9134-E79AB9501FE1}" type="pres">
      <dgm:prSet presAssocID="{C90E50F7-9215-48F5-9F50-04C94A3F5C6D}" presName="composite2" presStyleCnt="0"/>
      <dgm:spPr/>
    </dgm:pt>
    <dgm:pt modelId="{3EA3F1DB-43EA-4AD4-93CC-CAB10F2CCFFD}" type="pres">
      <dgm:prSet presAssocID="{C90E50F7-9215-48F5-9F50-04C94A3F5C6D}" presName="background2" presStyleLbl="node2" presStyleIdx="0" presStyleCnt="1"/>
      <dgm:spPr/>
    </dgm:pt>
    <dgm:pt modelId="{1F7E77CC-5783-41B5-A7B8-CB712F41C192}" type="pres">
      <dgm:prSet presAssocID="{C90E50F7-9215-48F5-9F50-04C94A3F5C6D}" presName="text2" presStyleLbl="fgAcc2" presStyleIdx="0" presStyleCnt="1">
        <dgm:presLayoutVars>
          <dgm:chPref val="3"/>
        </dgm:presLayoutVars>
      </dgm:prSet>
      <dgm:spPr/>
      <dgm:t>
        <a:bodyPr/>
        <a:lstStyle/>
        <a:p>
          <a:endParaRPr lang="en-ZA"/>
        </a:p>
      </dgm:t>
    </dgm:pt>
    <dgm:pt modelId="{6F1E804E-F1EC-4A63-952D-07BE9F248D8D}" type="pres">
      <dgm:prSet presAssocID="{C90E50F7-9215-48F5-9F50-04C94A3F5C6D}" presName="hierChild3" presStyleCnt="0"/>
      <dgm:spPr/>
    </dgm:pt>
    <dgm:pt modelId="{D585BF6C-746C-444F-BF2E-D7A05A8E7F90}" type="pres">
      <dgm:prSet presAssocID="{9C7817FF-7D46-466C-B8F6-67D84805049A}" presName="Name17" presStyleLbl="parChTrans1D3" presStyleIdx="0" presStyleCnt="6"/>
      <dgm:spPr/>
      <dgm:t>
        <a:bodyPr/>
        <a:lstStyle/>
        <a:p>
          <a:endParaRPr lang="en-ZA"/>
        </a:p>
      </dgm:t>
    </dgm:pt>
    <dgm:pt modelId="{D3D1AD53-BFFA-4F18-9152-05D813D7C0FC}" type="pres">
      <dgm:prSet presAssocID="{D7DD5414-025E-44B6-93F1-4FCF95E0CA78}" presName="hierRoot3" presStyleCnt="0"/>
      <dgm:spPr/>
    </dgm:pt>
    <dgm:pt modelId="{9DA15213-9F79-41D5-B115-A766421D9A2E}" type="pres">
      <dgm:prSet presAssocID="{D7DD5414-025E-44B6-93F1-4FCF95E0CA78}" presName="composite3" presStyleCnt="0"/>
      <dgm:spPr/>
    </dgm:pt>
    <dgm:pt modelId="{E8375056-4DCB-4177-A242-D63DF9D22689}" type="pres">
      <dgm:prSet presAssocID="{D7DD5414-025E-44B6-93F1-4FCF95E0CA78}" presName="background3" presStyleLbl="asst2" presStyleIdx="0" presStyleCnt="1"/>
      <dgm:spPr/>
    </dgm:pt>
    <dgm:pt modelId="{33A83861-7211-4D7D-8E83-80E8DD3F7913}" type="pres">
      <dgm:prSet presAssocID="{D7DD5414-025E-44B6-93F1-4FCF95E0CA78}" presName="text3" presStyleLbl="fgAcc3" presStyleIdx="0" presStyleCnt="6">
        <dgm:presLayoutVars>
          <dgm:chPref val="3"/>
        </dgm:presLayoutVars>
      </dgm:prSet>
      <dgm:spPr/>
      <dgm:t>
        <a:bodyPr/>
        <a:lstStyle/>
        <a:p>
          <a:endParaRPr lang="en-ZA"/>
        </a:p>
      </dgm:t>
    </dgm:pt>
    <dgm:pt modelId="{5776F9D6-C866-4ABC-A6AB-E59DBFC8A0EA}" type="pres">
      <dgm:prSet presAssocID="{D7DD5414-025E-44B6-93F1-4FCF95E0CA78}" presName="hierChild4" presStyleCnt="0"/>
      <dgm:spPr/>
    </dgm:pt>
    <dgm:pt modelId="{EDF56209-BFDC-47E0-889A-EF6CDBC4F03B}" type="pres">
      <dgm:prSet presAssocID="{6E1FCB03-B2F6-4CF8-BA09-DD9D8E8CB654}" presName="Name17" presStyleLbl="parChTrans1D3" presStyleIdx="1" presStyleCnt="6"/>
      <dgm:spPr/>
      <dgm:t>
        <a:bodyPr/>
        <a:lstStyle/>
        <a:p>
          <a:endParaRPr lang="en-ZA"/>
        </a:p>
      </dgm:t>
    </dgm:pt>
    <dgm:pt modelId="{DD7E0F69-714F-4AAF-8BB8-15027346A388}" type="pres">
      <dgm:prSet presAssocID="{4AB2DAA4-56FB-472D-8715-BB774DDD14D3}" presName="hierRoot3" presStyleCnt="0"/>
      <dgm:spPr/>
    </dgm:pt>
    <dgm:pt modelId="{D48415ED-FC60-497E-8BC9-A03F19BFBC32}" type="pres">
      <dgm:prSet presAssocID="{4AB2DAA4-56FB-472D-8715-BB774DDD14D3}" presName="composite3" presStyleCnt="0"/>
      <dgm:spPr/>
    </dgm:pt>
    <dgm:pt modelId="{4C897703-E24B-40BC-82A1-D5F09581F6B8}" type="pres">
      <dgm:prSet presAssocID="{4AB2DAA4-56FB-472D-8715-BB774DDD14D3}" presName="background3" presStyleLbl="node3" presStyleIdx="0" presStyleCnt="5"/>
      <dgm:spPr/>
    </dgm:pt>
    <dgm:pt modelId="{03FD24D3-E243-4E40-B5C5-908704B9C99A}" type="pres">
      <dgm:prSet presAssocID="{4AB2DAA4-56FB-472D-8715-BB774DDD14D3}" presName="text3" presStyleLbl="fgAcc3" presStyleIdx="1" presStyleCnt="6">
        <dgm:presLayoutVars>
          <dgm:chPref val="3"/>
        </dgm:presLayoutVars>
      </dgm:prSet>
      <dgm:spPr/>
      <dgm:t>
        <a:bodyPr/>
        <a:lstStyle/>
        <a:p>
          <a:endParaRPr lang="en-ZA"/>
        </a:p>
      </dgm:t>
    </dgm:pt>
    <dgm:pt modelId="{3783D6AC-C119-4390-A83D-DFA2E35A78AF}" type="pres">
      <dgm:prSet presAssocID="{4AB2DAA4-56FB-472D-8715-BB774DDD14D3}" presName="hierChild4" presStyleCnt="0"/>
      <dgm:spPr/>
    </dgm:pt>
    <dgm:pt modelId="{BC7F59D1-CE7D-4B68-9086-082568297D86}" type="pres">
      <dgm:prSet presAssocID="{1574A782-A99B-4C66-8EB8-A24D581C3429}" presName="Name17" presStyleLbl="parChTrans1D3" presStyleIdx="2" presStyleCnt="6"/>
      <dgm:spPr/>
      <dgm:t>
        <a:bodyPr/>
        <a:lstStyle/>
        <a:p>
          <a:endParaRPr lang="en-ZA"/>
        </a:p>
      </dgm:t>
    </dgm:pt>
    <dgm:pt modelId="{5DE9EB76-BB0B-473F-B430-40B3AA76A7AF}" type="pres">
      <dgm:prSet presAssocID="{1E031E92-9FD9-402E-BF3D-CDADD6156352}" presName="hierRoot3" presStyleCnt="0"/>
      <dgm:spPr/>
    </dgm:pt>
    <dgm:pt modelId="{EF53C2F0-48B4-4521-AF44-675DD68756BD}" type="pres">
      <dgm:prSet presAssocID="{1E031E92-9FD9-402E-BF3D-CDADD6156352}" presName="composite3" presStyleCnt="0"/>
      <dgm:spPr/>
    </dgm:pt>
    <dgm:pt modelId="{148F96B7-376E-4C6E-B1D4-44F453219FA6}" type="pres">
      <dgm:prSet presAssocID="{1E031E92-9FD9-402E-BF3D-CDADD6156352}" presName="background3" presStyleLbl="node3" presStyleIdx="1" presStyleCnt="5"/>
      <dgm:spPr/>
    </dgm:pt>
    <dgm:pt modelId="{66CF6FBB-578A-4129-A0FD-578026765D13}" type="pres">
      <dgm:prSet presAssocID="{1E031E92-9FD9-402E-BF3D-CDADD6156352}" presName="text3" presStyleLbl="fgAcc3" presStyleIdx="2" presStyleCnt="6">
        <dgm:presLayoutVars>
          <dgm:chPref val="3"/>
        </dgm:presLayoutVars>
      </dgm:prSet>
      <dgm:spPr/>
      <dgm:t>
        <a:bodyPr/>
        <a:lstStyle/>
        <a:p>
          <a:endParaRPr lang="en-ZA"/>
        </a:p>
      </dgm:t>
    </dgm:pt>
    <dgm:pt modelId="{E38F0A1D-D134-43D5-8B1A-983882071BAD}" type="pres">
      <dgm:prSet presAssocID="{1E031E92-9FD9-402E-BF3D-CDADD6156352}" presName="hierChild4" presStyleCnt="0"/>
      <dgm:spPr/>
    </dgm:pt>
    <dgm:pt modelId="{EB4C53F1-2A7B-4F67-95D3-9EA392918600}" type="pres">
      <dgm:prSet presAssocID="{687E0D58-7F46-45FC-AAD9-7FDD54037D26}" presName="Name17" presStyleLbl="parChTrans1D3" presStyleIdx="3" presStyleCnt="6"/>
      <dgm:spPr/>
      <dgm:t>
        <a:bodyPr/>
        <a:lstStyle/>
        <a:p>
          <a:endParaRPr lang="en-ZA"/>
        </a:p>
      </dgm:t>
    </dgm:pt>
    <dgm:pt modelId="{61370A1E-3F03-4ADA-A4A9-45375FBBED71}" type="pres">
      <dgm:prSet presAssocID="{0DB93604-1BF1-4691-85CB-FC6F2B36D35B}" presName="hierRoot3" presStyleCnt="0"/>
      <dgm:spPr/>
    </dgm:pt>
    <dgm:pt modelId="{1F9FF17B-C36E-4CBB-9377-C22DCD799EC6}" type="pres">
      <dgm:prSet presAssocID="{0DB93604-1BF1-4691-85CB-FC6F2B36D35B}" presName="composite3" presStyleCnt="0"/>
      <dgm:spPr/>
    </dgm:pt>
    <dgm:pt modelId="{4C02D4E3-DF49-48C5-9E6A-2E496AE04D1A}" type="pres">
      <dgm:prSet presAssocID="{0DB93604-1BF1-4691-85CB-FC6F2B36D35B}" presName="background3" presStyleLbl="node3" presStyleIdx="2" presStyleCnt="5"/>
      <dgm:spPr/>
    </dgm:pt>
    <dgm:pt modelId="{E4399E3E-CD48-4808-93C0-0962A050462D}" type="pres">
      <dgm:prSet presAssocID="{0DB93604-1BF1-4691-85CB-FC6F2B36D35B}" presName="text3" presStyleLbl="fgAcc3" presStyleIdx="3" presStyleCnt="6">
        <dgm:presLayoutVars>
          <dgm:chPref val="3"/>
        </dgm:presLayoutVars>
      </dgm:prSet>
      <dgm:spPr/>
      <dgm:t>
        <a:bodyPr/>
        <a:lstStyle/>
        <a:p>
          <a:endParaRPr lang="en-ZA"/>
        </a:p>
      </dgm:t>
    </dgm:pt>
    <dgm:pt modelId="{7C24BE5F-3C03-40ED-A6DC-3E333A050198}" type="pres">
      <dgm:prSet presAssocID="{0DB93604-1BF1-4691-85CB-FC6F2B36D35B}" presName="hierChild4" presStyleCnt="0"/>
      <dgm:spPr/>
    </dgm:pt>
    <dgm:pt modelId="{B1665F93-1822-4B32-9F99-17062422F71E}" type="pres">
      <dgm:prSet presAssocID="{DC68FD94-719E-47CA-B541-E47CD81B8737}" presName="Name23" presStyleLbl="parChTrans1D4" presStyleIdx="0" presStyleCnt="3"/>
      <dgm:spPr/>
      <dgm:t>
        <a:bodyPr/>
        <a:lstStyle/>
        <a:p>
          <a:endParaRPr lang="en-ZA"/>
        </a:p>
      </dgm:t>
    </dgm:pt>
    <dgm:pt modelId="{D19EA19B-A42F-4F00-9E64-505B1CAB8015}" type="pres">
      <dgm:prSet presAssocID="{D0BA43AB-F084-4C1D-83B2-21E000BFAA8E}" presName="hierRoot4" presStyleCnt="0"/>
      <dgm:spPr/>
    </dgm:pt>
    <dgm:pt modelId="{21CC5E67-E90A-4A21-BCF0-EFD1DD74D349}" type="pres">
      <dgm:prSet presAssocID="{D0BA43AB-F084-4C1D-83B2-21E000BFAA8E}" presName="composite4" presStyleCnt="0"/>
      <dgm:spPr/>
    </dgm:pt>
    <dgm:pt modelId="{D8F6CBD9-9BA8-44C4-8756-516BF67B71EC}" type="pres">
      <dgm:prSet presAssocID="{D0BA43AB-F084-4C1D-83B2-21E000BFAA8E}" presName="background4" presStyleLbl="node4" presStyleIdx="0" presStyleCnt="3"/>
      <dgm:spPr/>
    </dgm:pt>
    <dgm:pt modelId="{438D7435-7E96-4F16-8724-4B3C28DFFBD4}" type="pres">
      <dgm:prSet presAssocID="{D0BA43AB-F084-4C1D-83B2-21E000BFAA8E}" presName="text4" presStyleLbl="fgAcc4" presStyleIdx="0" presStyleCnt="3">
        <dgm:presLayoutVars>
          <dgm:chPref val="3"/>
        </dgm:presLayoutVars>
      </dgm:prSet>
      <dgm:spPr/>
      <dgm:t>
        <a:bodyPr/>
        <a:lstStyle/>
        <a:p>
          <a:endParaRPr lang="en-ZA"/>
        </a:p>
      </dgm:t>
    </dgm:pt>
    <dgm:pt modelId="{8EDE4790-9DFC-4B5E-92DA-BECC9C23A492}" type="pres">
      <dgm:prSet presAssocID="{D0BA43AB-F084-4C1D-83B2-21E000BFAA8E}" presName="hierChild5" presStyleCnt="0"/>
      <dgm:spPr/>
    </dgm:pt>
    <dgm:pt modelId="{1762B26E-E4CB-4BE2-AECB-010C3FA961A5}" type="pres">
      <dgm:prSet presAssocID="{B281BE78-DC5C-408B-A595-EB0A48BA4C35}" presName="Name17" presStyleLbl="parChTrans1D3" presStyleIdx="4" presStyleCnt="6"/>
      <dgm:spPr/>
      <dgm:t>
        <a:bodyPr/>
        <a:lstStyle/>
        <a:p>
          <a:endParaRPr lang="en-ZA"/>
        </a:p>
      </dgm:t>
    </dgm:pt>
    <dgm:pt modelId="{D5A566C8-2BBA-4479-BC6E-D7AC48923A06}" type="pres">
      <dgm:prSet presAssocID="{1F565366-45F4-4016-8A90-3E3445D09DEC}" presName="hierRoot3" presStyleCnt="0"/>
      <dgm:spPr/>
    </dgm:pt>
    <dgm:pt modelId="{B24DC978-0A12-498D-8B01-BABF4441BD4D}" type="pres">
      <dgm:prSet presAssocID="{1F565366-45F4-4016-8A90-3E3445D09DEC}" presName="composite3" presStyleCnt="0"/>
      <dgm:spPr/>
    </dgm:pt>
    <dgm:pt modelId="{C14DFDC2-C28E-4B50-ACB9-EC3704F79106}" type="pres">
      <dgm:prSet presAssocID="{1F565366-45F4-4016-8A90-3E3445D09DEC}" presName="background3" presStyleLbl="node3" presStyleIdx="3" presStyleCnt="5"/>
      <dgm:spPr/>
    </dgm:pt>
    <dgm:pt modelId="{A046704D-F127-4DD5-ABCF-BAF9E3045EA3}" type="pres">
      <dgm:prSet presAssocID="{1F565366-45F4-4016-8A90-3E3445D09DEC}" presName="text3" presStyleLbl="fgAcc3" presStyleIdx="4" presStyleCnt="6">
        <dgm:presLayoutVars>
          <dgm:chPref val="3"/>
        </dgm:presLayoutVars>
      </dgm:prSet>
      <dgm:spPr/>
      <dgm:t>
        <a:bodyPr/>
        <a:lstStyle/>
        <a:p>
          <a:endParaRPr lang="en-ZA"/>
        </a:p>
      </dgm:t>
    </dgm:pt>
    <dgm:pt modelId="{B363399D-F3BC-4E3E-98AB-52BA534DA542}" type="pres">
      <dgm:prSet presAssocID="{1F565366-45F4-4016-8A90-3E3445D09DEC}" presName="hierChild4" presStyleCnt="0"/>
      <dgm:spPr/>
    </dgm:pt>
    <dgm:pt modelId="{AB30ABFF-AFB3-44CA-93B4-827FA33B8997}" type="pres">
      <dgm:prSet presAssocID="{D05D29F0-2E46-4A1E-BB1D-7F720089D6E2}" presName="Name23" presStyleLbl="parChTrans1D4" presStyleIdx="1" presStyleCnt="3"/>
      <dgm:spPr/>
      <dgm:t>
        <a:bodyPr/>
        <a:lstStyle/>
        <a:p>
          <a:endParaRPr lang="en-ZA"/>
        </a:p>
      </dgm:t>
    </dgm:pt>
    <dgm:pt modelId="{C6A55A74-920C-4CC4-AEE1-68A02E201519}" type="pres">
      <dgm:prSet presAssocID="{E899065C-A34A-4914-A25B-E869C51ECABF}" presName="hierRoot4" presStyleCnt="0"/>
      <dgm:spPr/>
    </dgm:pt>
    <dgm:pt modelId="{28EA7A1B-8D2D-41D1-B0E1-CA101F1F1637}" type="pres">
      <dgm:prSet presAssocID="{E899065C-A34A-4914-A25B-E869C51ECABF}" presName="composite4" presStyleCnt="0"/>
      <dgm:spPr/>
    </dgm:pt>
    <dgm:pt modelId="{9BD74ACE-8B86-43F6-BEA9-1042013FDCB7}" type="pres">
      <dgm:prSet presAssocID="{E899065C-A34A-4914-A25B-E869C51ECABF}" presName="background4" presStyleLbl="node4" presStyleIdx="1" presStyleCnt="3"/>
      <dgm:spPr/>
    </dgm:pt>
    <dgm:pt modelId="{133AEC1E-D152-4AFC-901B-16218226CC14}" type="pres">
      <dgm:prSet presAssocID="{E899065C-A34A-4914-A25B-E869C51ECABF}" presName="text4" presStyleLbl="fgAcc4" presStyleIdx="1" presStyleCnt="3">
        <dgm:presLayoutVars>
          <dgm:chPref val="3"/>
        </dgm:presLayoutVars>
      </dgm:prSet>
      <dgm:spPr/>
      <dgm:t>
        <a:bodyPr/>
        <a:lstStyle/>
        <a:p>
          <a:endParaRPr lang="en-ZA"/>
        </a:p>
      </dgm:t>
    </dgm:pt>
    <dgm:pt modelId="{8993D57F-D974-43F0-8717-5C29898BD205}" type="pres">
      <dgm:prSet presAssocID="{E899065C-A34A-4914-A25B-E869C51ECABF}" presName="hierChild5" presStyleCnt="0"/>
      <dgm:spPr/>
    </dgm:pt>
    <dgm:pt modelId="{F9771FCA-AF5C-473B-972E-BC4E40930A35}" type="pres">
      <dgm:prSet presAssocID="{04B5ECB0-677B-456C-B8F7-FF4D809FD0B8}" presName="Name17" presStyleLbl="parChTrans1D3" presStyleIdx="5" presStyleCnt="6"/>
      <dgm:spPr/>
      <dgm:t>
        <a:bodyPr/>
        <a:lstStyle/>
        <a:p>
          <a:endParaRPr lang="en-ZA"/>
        </a:p>
      </dgm:t>
    </dgm:pt>
    <dgm:pt modelId="{7284C0F3-71A5-46AA-9598-715357F0BA9A}" type="pres">
      <dgm:prSet presAssocID="{6DB7AD40-3784-4791-85B7-7B39946DA101}" presName="hierRoot3" presStyleCnt="0"/>
      <dgm:spPr/>
    </dgm:pt>
    <dgm:pt modelId="{F8C6EBE8-8918-4A88-BB8C-AE1FC635CACC}" type="pres">
      <dgm:prSet presAssocID="{6DB7AD40-3784-4791-85B7-7B39946DA101}" presName="composite3" presStyleCnt="0"/>
      <dgm:spPr/>
    </dgm:pt>
    <dgm:pt modelId="{B1CCB318-87E3-400F-8FF1-178BC34957F0}" type="pres">
      <dgm:prSet presAssocID="{6DB7AD40-3784-4791-85B7-7B39946DA101}" presName="background3" presStyleLbl="node3" presStyleIdx="4" presStyleCnt="5"/>
      <dgm:spPr/>
    </dgm:pt>
    <dgm:pt modelId="{A507B9E9-2098-4C6D-826A-596F9B3982CE}" type="pres">
      <dgm:prSet presAssocID="{6DB7AD40-3784-4791-85B7-7B39946DA101}" presName="text3" presStyleLbl="fgAcc3" presStyleIdx="5" presStyleCnt="6">
        <dgm:presLayoutVars>
          <dgm:chPref val="3"/>
        </dgm:presLayoutVars>
      </dgm:prSet>
      <dgm:spPr/>
      <dgm:t>
        <a:bodyPr/>
        <a:lstStyle/>
        <a:p>
          <a:endParaRPr lang="en-ZA"/>
        </a:p>
      </dgm:t>
    </dgm:pt>
    <dgm:pt modelId="{EE1D4D21-D484-4414-ACA1-81A5E2AD78A0}" type="pres">
      <dgm:prSet presAssocID="{6DB7AD40-3784-4791-85B7-7B39946DA101}" presName="hierChild4" presStyleCnt="0"/>
      <dgm:spPr/>
    </dgm:pt>
    <dgm:pt modelId="{50BA0FBC-7840-4A0B-B773-5E0B4FE7FC39}" type="pres">
      <dgm:prSet presAssocID="{1A84C9CB-8243-474A-B5F8-7CE1E0616264}" presName="Name23" presStyleLbl="parChTrans1D4" presStyleIdx="2" presStyleCnt="3"/>
      <dgm:spPr/>
      <dgm:t>
        <a:bodyPr/>
        <a:lstStyle/>
        <a:p>
          <a:endParaRPr lang="en-ZA"/>
        </a:p>
      </dgm:t>
    </dgm:pt>
    <dgm:pt modelId="{ED70AA3C-055A-49BE-B010-DB92CF0D7CC3}" type="pres">
      <dgm:prSet presAssocID="{5A378178-42C3-42BC-A433-D0427E245C27}" presName="hierRoot4" presStyleCnt="0"/>
      <dgm:spPr/>
    </dgm:pt>
    <dgm:pt modelId="{233D7482-C341-4DE6-9CB7-7EFE845F67F9}" type="pres">
      <dgm:prSet presAssocID="{5A378178-42C3-42BC-A433-D0427E245C27}" presName="composite4" presStyleCnt="0"/>
      <dgm:spPr/>
    </dgm:pt>
    <dgm:pt modelId="{2B5DE401-29FC-4C49-8140-0ED91EEA1D01}" type="pres">
      <dgm:prSet presAssocID="{5A378178-42C3-42BC-A433-D0427E245C27}" presName="background4" presStyleLbl="node4" presStyleIdx="2" presStyleCnt="3"/>
      <dgm:spPr/>
    </dgm:pt>
    <dgm:pt modelId="{3C652E68-651C-447C-B387-534DF24CC6C0}" type="pres">
      <dgm:prSet presAssocID="{5A378178-42C3-42BC-A433-D0427E245C27}" presName="text4" presStyleLbl="fgAcc4" presStyleIdx="2" presStyleCnt="3" custLinFactNeighborX="-5550" custLinFactNeighborY="-25437">
        <dgm:presLayoutVars>
          <dgm:chPref val="3"/>
        </dgm:presLayoutVars>
      </dgm:prSet>
      <dgm:spPr/>
      <dgm:t>
        <a:bodyPr/>
        <a:lstStyle/>
        <a:p>
          <a:endParaRPr lang="en-ZA"/>
        </a:p>
      </dgm:t>
    </dgm:pt>
    <dgm:pt modelId="{7F4DCDB5-C43F-43E4-B4F5-5F80E9F6523B}" type="pres">
      <dgm:prSet presAssocID="{5A378178-42C3-42BC-A433-D0427E245C27}" presName="hierChild5" presStyleCnt="0"/>
      <dgm:spPr/>
    </dgm:pt>
  </dgm:ptLst>
  <dgm:cxnLst>
    <dgm:cxn modelId="{3BD0E129-C6A0-426A-A78C-0EB19E033CC1}" type="presOf" srcId="{E899065C-A34A-4914-A25B-E869C51ECABF}" destId="{133AEC1E-D152-4AFC-901B-16218226CC14}" srcOrd="0" destOrd="0" presId="urn:microsoft.com/office/officeart/2005/8/layout/hierarchy1"/>
    <dgm:cxn modelId="{F55B2257-53B2-4A09-A953-B18723A5EFB1}" type="presOf" srcId="{DC68FD94-719E-47CA-B541-E47CD81B8737}" destId="{B1665F93-1822-4B32-9F99-17062422F71E}" srcOrd="0" destOrd="0" presId="urn:microsoft.com/office/officeart/2005/8/layout/hierarchy1"/>
    <dgm:cxn modelId="{D592EEE9-634B-4412-83CB-A383DAF89712}" type="presOf" srcId="{4AB2DAA4-56FB-472D-8715-BB774DDD14D3}" destId="{03FD24D3-E243-4E40-B5C5-908704B9C99A}" srcOrd="0" destOrd="0" presId="urn:microsoft.com/office/officeart/2005/8/layout/hierarchy1"/>
    <dgm:cxn modelId="{ECA35E70-FB5A-4CFA-B2E0-01534C60CA68}" type="presOf" srcId="{D05D29F0-2E46-4A1E-BB1D-7F720089D6E2}" destId="{AB30ABFF-AFB3-44CA-93B4-827FA33B8997}" srcOrd="0" destOrd="0" presId="urn:microsoft.com/office/officeart/2005/8/layout/hierarchy1"/>
    <dgm:cxn modelId="{D7E98B6C-3F9E-4E46-BC12-1961DA84DEA5}" type="presOf" srcId="{1E031E92-9FD9-402E-BF3D-CDADD6156352}" destId="{66CF6FBB-578A-4129-A0FD-578026765D13}" srcOrd="0" destOrd="0" presId="urn:microsoft.com/office/officeart/2005/8/layout/hierarchy1"/>
    <dgm:cxn modelId="{6B09E3BB-5228-42B2-AC2E-30CB5EC74053}" type="presOf" srcId="{9C7817FF-7D46-466C-B8F6-67D84805049A}" destId="{D585BF6C-746C-444F-BF2E-D7A05A8E7F90}" srcOrd="0" destOrd="0" presId="urn:microsoft.com/office/officeart/2005/8/layout/hierarchy1"/>
    <dgm:cxn modelId="{884B43A7-BCBD-4C50-9460-D3B61BDB9A5F}" type="presOf" srcId="{6E1FCB03-B2F6-4CF8-BA09-DD9D8E8CB654}" destId="{EDF56209-BFDC-47E0-889A-EF6CDBC4F03B}" srcOrd="0" destOrd="0" presId="urn:microsoft.com/office/officeart/2005/8/layout/hierarchy1"/>
    <dgm:cxn modelId="{A182B3AE-041B-4A7E-B300-A4C0C59961B3}" srcId="{C90E50F7-9215-48F5-9F50-04C94A3F5C6D}" destId="{D7DD5414-025E-44B6-93F1-4FCF95E0CA78}" srcOrd="0" destOrd="0" parTransId="{9C7817FF-7D46-466C-B8F6-67D84805049A}" sibTransId="{DC48BA8D-2775-4818-971C-EB7594AD7062}"/>
    <dgm:cxn modelId="{DDCD7920-EC49-4175-B2EC-FE4B0E8BC31A}" type="presOf" srcId="{D7DD5414-025E-44B6-93F1-4FCF95E0CA78}" destId="{33A83861-7211-4D7D-8E83-80E8DD3F7913}" srcOrd="0" destOrd="0" presId="urn:microsoft.com/office/officeart/2005/8/layout/hierarchy1"/>
    <dgm:cxn modelId="{889997BE-3361-4725-9509-3F713471CE34}" type="presOf" srcId="{0DB93604-1BF1-4691-85CB-FC6F2B36D35B}" destId="{E4399E3E-CD48-4808-93C0-0962A050462D}" srcOrd="0" destOrd="0" presId="urn:microsoft.com/office/officeart/2005/8/layout/hierarchy1"/>
    <dgm:cxn modelId="{169F6F9C-6AA8-49DB-B87E-0FA0D0B2439A}" srcId="{C90E50F7-9215-48F5-9F50-04C94A3F5C6D}" destId="{1E031E92-9FD9-402E-BF3D-CDADD6156352}" srcOrd="2" destOrd="0" parTransId="{1574A782-A99B-4C66-8EB8-A24D581C3429}" sibTransId="{09947124-53CD-45BA-8587-C88BEF9348DE}"/>
    <dgm:cxn modelId="{007CFC17-04ED-4363-AB77-4538CA964E09}" type="presOf" srcId="{B281BE78-DC5C-408B-A595-EB0A48BA4C35}" destId="{1762B26E-E4CB-4BE2-AECB-010C3FA961A5}" srcOrd="0" destOrd="0" presId="urn:microsoft.com/office/officeart/2005/8/layout/hierarchy1"/>
    <dgm:cxn modelId="{347DFF7D-4015-4373-9B98-F32CB215AE1D}" srcId="{64D30276-67FA-4C61-A45C-CE7CD7E0AEB1}" destId="{F1D1EC83-DA06-4B66-BA23-CF494EFC8E72}" srcOrd="0" destOrd="0" parTransId="{81933A63-FADA-46A0-917A-5186B916BA78}" sibTransId="{CE9D6C8C-D79C-4131-BBD1-FC0DF5B4310C}"/>
    <dgm:cxn modelId="{B0BA2EA9-65D8-434A-8829-A6364C269504}" srcId="{C90E50F7-9215-48F5-9F50-04C94A3F5C6D}" destId="{0DB93604-1BF1-4691-85CB-FC6F2B36D35B}" srcOrd="3" destOrd="0" parTransId="{687E0D58-7F46-45FC-AAD9-7FDD54037D26}" sibTransId="{D07F5487-EA64-46A4-A6BF-B8B497427223}"/>
    <dgm:cxn modelId="{68D0EAB8-7619-4A58-A082-2831B0D2444E}" type="presOf" srcId="{C90E50F7-9215-48F5-9F50-04C94A3F5C6D}" destId="{1F7E77CC-5783-41B5-A7B8-CB712F41C192}" srcOrd="0" destOrd="0" presId="urn:microsoft.com/office/officeart/2005/8/layout/hierarchy1"/>
    <dgm:cxn modelId="{51570E91-DB5F-4195-8258-10B851F84CC0}" type="presOf" srcId="{283DBA5D-0CB6-49BA-97DF-1892BBA0B12A}" destId="{07F1E03A-C394-48D2-AD7A-118F57169FD0}" srcOrd="0" destOrd="0" presId="urn:microsoft.com/office/officeart/2005/8/layout/hierarchy1"/>
    <dgm:cxn modelId="{14F21169-57F4-4C4C-B2EE-A9CD7ED07563}" srcId="{6DB7AD40-3784-4791-85B7-7B39946DA101}" destId="{5A378178-42C3-42BC-A433-D0427E245C27}" srcOrd="0" destOrd="0" parTransId="{1A84C9CB-8243-474A-B5F8-7CE1E0616264}" sibTransId="{FDD2250E-EC6C-44A1-A262-D3AA267A4F30}"/>
    <dgm:cxn modelId="{41DD0E5D-28AF-4771-AE93-CF3715A57633}" type="presOf" srcId="{5A378178-42C3-42BC-A433-D0427E245C27}" destId="{3C652E68-651C-447C-B387-534DF24CC6C0}" srcOrd="0" destOrd="0" presId="urn:microsoft.com/office/officeart/2005/8/layout/hierarchy1"/>
    <dgm:cxn modelId="{60FC95DD-B548-491B-B5BB-8A9263863D93}" srcId="{C90E50F7-9215-48F5-9F50-04C94A3F5C6D}" destId="{6DB7AD40-3784-4791-85B7-7B39946DA101}" srcOrd="5" destOrd="0" parTransId="{04B5ECB0-677B-456C-B8F7-FF4D809FD0B8}" sibTransId="{979BC3DB-202D-4CC9-A630-54B2C78A504A}"/>
    <dgm:cxn modelId="{644761C3-3F24-441B-9839-7353C42621D5}" srcId="{1F565366-45F4-4016-8A90-3E3445D09DEC}" destId="{E899065C-A34A-4914-A25B-E869C51ECABF}" srcOrd="0" destOrd="0" parTransId="{D05D29F0-2E46-4A1E-BB1D-7F720089D6E2}" sibTransId="{7D8413EC-5B8B-4F00-97E4-7F624A436831}"/>
    <dgm:cxn modelId="{6C32BB97-EF96-47A9-821A-9F5B6708A5A9}" srcId="{0DB93604-1BF1-4691-85CB-FC6F2B36D35B}" destId="{D0BA43AB-F084-4C1D-83B2-21E000BFAA8E}" srcOrd="0" destOrd="0" parTransId="{DC68FD94-719E-47CA-B541-E47CD81B8737}" sibTransId="{09924B3E-7F93-4641-B97F-8A77D8AAE114}"/>
    <dgm:cxn modelId="{188011BF-BB9A-4279-ABA2-BD961B59C99B}" type="presOf" srcId="{1F565366-45F4-4016-8A90-3E3445D09DEC}" destId="{A046704D-F127-4DD5-ABCF-BAF9E3045EA3}" srcOrd="0" destOrd="0" presId="urn:microsoft.com/office/officeart/2005/8/layout/hierarchy1"/>
    <dgm:cxn modelId="{97A5472A-2731-464C-BE0B-54CC29910817}" srcId="{C90E50F7-9215-48F5-9F50-04C94A3F5C6D}" destId="{4AB2DAA4-56FB-472D-8715-BB774DDD14D3}" srcOrd="1" destOrd="0" parTransId="{6E1FCB03-B2F6-4CF8-BA09-DD9D8E8CB654}" sibTransId="{30B33FB2-B323-48CA-8F0E-07E1CF8DDCF2}"/>
    <dgm:cxn modelId="{26F289A7-39F6-4A55-9AA3-9AAD09039205}" type="presOf" srcId="{687E0D58-7F46-45FC-AAD9-7FDD54037D26}" destId="{EB4C53F1-2A7B-4F67-95D3-9EA392918600}" srcOrd="0" destOrd="0" presId="urn:microsoft.com/office/officeart/2005/8/layout/hierarchy1"/>
    <dgm:cxn modelId="{739DF5C5-0C3E-43E6-B155-6073649A3C8B}" type="presOf" srcId="{6DB7AD40-3784-4791-85B7-7B39946DA101}" destId="{A507B9E9-2098-4C6D-826A-596F9B3982CE}" srcOrd="0" destOrd="0" presId="urn:microsoft.com/office/officeart/2005/8/layout/hierarchy1"/>
    <dgm:cxn modelId="{70CBD089-7275-46FF-A838-1181ED59A351}" type="presOf" srcId="{04B5ECB0-677B-456C-B8F7-FF4D809FD0B8}" destId="{F9771FCA-AF5C-473B-972E-BC4E40930A35}" srcOrd="0" destOrd="0" presId="urn:microsoft.com/office/officeart/2005/8/layout/hierarchy1"/>
    <dgm:cxn modelId="{C26E8F8C-D9B6-4BBE-90D2-0E7EBE174B36}" type="presOf" srcId="{64D30276-67FA-4C61-A45C-CE7CD7E0AEB1}" destId="{0BDA06ED-70FA-4D3C-BE9E-2E89550DA4B3}" srcOrd="0" destOrd="0" presId="urn:microsoft.com/office/officeart/2005/8/layout/hierarchy1"/>
    <dgm:cxn modelId="{F2FC3E97-DFE2-4171-B7CB-3ED4FAB051A6}" type="presOf" srcId="{1574A782-A99B-4C66-8EB8-A24D581C3429}" destId="{BC7F59D1-CE7D-4B68-9086-082568297D86}" srcOrd="0" destOrd="0" presId="urn:microsoft.com/office/officeart/2005/8/layout/hierarchy1"/>
    <dgm:cxn modelId="{236B2557-EFDE-4985-9C9B-C24A12868048}" srcId="{C90E50F7-9215-48F5-9F50-04C94A3F5C6D}" destId="{1F565366-45F4-4016-8A90-3E3445D09DEC}" srcOrd="4" destOrd="0" parTransId="{B281BE78-DC5C-408B-A595-EB0A48BA4C35}" sibTransId="{21820C44-865F-479D-B1E1-8DD38985EEE4}"/>
    <dgm:cxn modelId="{DD0E2542-1D0B-4A9F-8E13-24353B924B87}" type="presOf" srcId="{1A84C9CB-8243-474A-B5F8-7CE1E0616264}" destId="{50BA0FBC-7840-4A0B-B773-5E0B4FE7FC39}" srcOrd="0" destOrd="0" presId="urn:microsoft.com/office/officeart/2005/8/layout/hierarchy1"/>
    <dgm:cxn modelId="{F970D9C5-3C54-418D-8542-71C392B3AA5F}" srcId="{F1D1EC83-DA06-4B66-BA23-CF494EFC8E72}" destId="{C90E50F7-9215-48F5-9F50-04C94A3F5C6D}" srcOrd="0" destOrd="0" parTransId="{283DBA5D-0CB6-49BA-97DF-1892BBA0B12A}" sibTransId="{12ABEC08-3821-4B65-BF23-B18720DD2A24}"/>
    <dgm:cxn modelId="{94E59D7A-0DD0-48CC-A593-4B632B24C072}" type="presOf" srcId="{D0BA43AB-F084-4C1D-83B2-21E000BFAA8E}" destId="{438D7435-7E96-4F16-8724-4B3C28DFFBD4}" srcOrd="0" destOrd="0" presId="urn:microsoft.com/office/officeart/2005/8/layout/hierarchy1"/>
    <dgm:cxn modelId="{B3A15FC6-3E98-419F-BBAE-A13F9988276C}" type="presOf" srcId="{F1D1EC83-DA06-4B66-BA23-CF494EFC8E72}" destId="{E751A7F1-048B-4B4F-8742-D0EE9F9CDE44}" srcOrd="0" destOrd="0" presId="urn:microsoft.com/office/officeart/2005/8/layout/hierarchy1"/>
    <dgm:cxn modelId="{416B6355-1A2A-46C2-810F-CEE1CC4AEEF5}" type="presParOf" srcId="{0BDA06ED-70FA-4D3C-BE9E-2E89550DA4B3}" destId="{4CC782EC-DE48-4B0D-8586-DF5CF402A778}" srcOrd="0" destOrd="0" presId="urn:microsoft.com/office/officeart/2005/8/layout/hierarchy1"/>
    <dgm:cxn modelId="{B80AAA97-8832-47A0-B21B-DC03B4B26BBA}" type="presParOf" srcId="{4CC782EC-DE48-4B0D-8586-DF5CF402A778}" destId="{637E90D7-5871-4636-8433-E03405C0C506}" srcOrd="0" destOrd="0" presId="urn:microsoft.com/office/officeart/2005/8/layout/hierarchy1"/>
    <dgm:cxn modelId="{490D4037-81EF-4F6D-88E3-C4BB2CC3BA7A}" type="presParOf" srcId="{637E90D7-5871-4636-8433-E03405C0C506}" destId="{CA62A4A3-7997-495B-81C4-1E3AA6CFB612}" srcOrd="0" destOrd="0" presId="urn:microsoft.com/office/officeart/2005/8/layout/hierarchy1"/>
    <dgm:cxn modelId="{47586B06-35BD-4949-854F-0A3E0C59DF25}" type="presParOf" srcId="{637E90D7-5871-4636-8433-E03405C0C506}" destId="{E751A7F1-048B-4B4F-8742-D0EE9F9CDE44}" srcOrd="1" destOrd="0" presId="urn:microsoft.com/office/officeart/2005/8/layout/hierarchy1"/>
    <dgm:cxn modelId="{E1ABE82C-26A3-42E6-A2A0-E7541F5C7FDD}" type="presParOf" srcId="{4CC782EC-DE48-4B0D-8586-DF5CF402A778}" destId="{DFD0C503-3D24-4E99-B961-5F7B06A15932}" srcOrd="1" destOrd="0" presId="urn:microsoft.com/office/officeart/2005/8/layout/hierarchy1"/>
    <dgm:cxn modelId="{092C73AE-4A16-4E37-A625-A00222C80D63}" type="presParOf" srcId="{DFD0C503-3D24-4E99-B961-5F7B06A15932}" destId="{07F1E03A-C394-48D2-AD7A-118F57169FD0}" srcOrd="0" destOrd="0" presId="urn:microsoft.com/office/officeart/2005/8/layout/hierarchy1"/>
    <dgm:cxn modelId="{F9B18B23-55CA-43E3-AF4A-CA44EEACEC02}" type="presParOf" srcId="{DFD0C503-3D24-4E99-B961-5F7B06A15932}" destId="{163EF8D9-CE3A-4A26-B0F8-C8AC74E2E916}" srcOrd="1" destOrd="0" presId="urn:microsoft.com/office/officeart/2005/8/layout/hierarchy1"/>
    <dgm:cxn modelId="{58C6912D-3DA0-464F-A2E5-D7597BF1C1D6}" type="presParOf" srcId="{163EF8D9-CE3A-4A26-B0F8-C8AC74E2E916}" destId="{0E216317-6F0C-4119-9134-E79AB9501FE1}" srcOrd="0" destOrd="0" presId="urn:microsoft.com/office/officeart/2005/8/layout/hierarchy1"/>
    <dgm:cxn modelId="{4F8ECEAD-F610-4AA2-9BA1-C60DAEE6BF00}" type="presParOf" srcId="{0E216317-6F0C-4119-9134-E79AB9501FE1}" destId="{3EA3F1DB-43EA-4AD4-93CC-CAB10F2CCFFD}" srcOrd="0" destOrd="0" presId="urn:microsoft.com/office/officeart/2005/8/layout/hierarchy1"/>
    <dgm:cxn modelId="{A5B56732-43C9-4F25-B7F4-A1FC9A592E53}" type="presParOf" srcId="{0E216317-6F0C-4119-9134-E79AB9501FE1}" destId="{1F7E77CC-5783-41B5-A7B8-CB712F41C192}" srcOrd="1" destOrd="0" presId="urn:microsoft.com/office/officeart/2005/8/layout/hierarchy1"/>
    <dgm:cxn modelId="{BCE1EA06-5188-431F-8D3E-A2ABF7449F24}" type="presParOf" srcId="{163EF8D9-CE3A-4A26-B0F8-C8AC74E2E916}" destId="{6F1E804E-F1EC-4A63-952D-07BE9F248D8D}" srcOrd="1" destOrd="0" presId="urn:microsoft.com/office/officeart/2005/8/layout/hierarchy1"/>
    <dgm:cxn modelId="{FA293F0D-07B0-4087-B31F-D0048F265A30}" type="presParOf" srcId="{6F1E804E-F1EC-4A63-952D-07BE9F248D8D}" destId="{D585BF6C-746C-444F-BF2E-D7A05A8E7F90}" srcOrd="0" destOrd="0" presId="urn:microsoft.com/office/officeart/2005/8/layout/hierarchy1"/>
    <dgm:cxn modelId="{7982B06F-7EEB-4153-8BB7-ECC118486104}" type="presParOf" srcId="{6F1E804E-F1EC-4A63-952D-07BE9F248D8D}" destId="{D3D1AD53-BFFA-4F18-9152-05D813D7C0FC}" srcOrd="1" destOrd="0" presId="urn:microsoft.com/office/officeart/2005/8/layout/hierarchy1"/>
    <dgm:cxn modelId="{27BD9005-03E9-414C-BD2D-80C72F2FD12A}" type="presParOf" srcId="{D3D1AD53-BFFA-4F18-9152-05D813D7C0FC}" destId="{9DA15213-9F79-41D5-B115-A766421D9A2E}" srcOrd="0" destOrd="0" presId="urn:microsoft.com/office/officeart/2005/8/layout/hierarchy1"/>
    <dgm:cxn modelId="{32E5A1AE-3E7A-4C46-81EA-41C4A6A42525}" type="presParOf" srcId="{9DA15213-9F79-41D5-B115-A766421D9A2E}" destId="{E8375056-4DCB-4177-A242-D63DF9D22689}" srcOrd="0" destOrd="0" presId="urn:microsoft.com/office/officeart/2005/8/layout/hierarchy1"/>
    <dgm:cxn modelId="{FE535E6D-A46B-4212-8F10-C9CA4BABE817}" type="presParOf" srcId="{9DA15213-9F79-41D5-B115-A766421D9A2E}" destId="{33A83861-7211-4D7D-8E83-80E8DD3F7913}" srcOrd="1" destOrd="0" presId="urn:microsoft.com/office/officeart/2005/8/layout/hierarchy1"/>
    <dgm:cxn modelId="{820FD3C0-8B20-47A3-B5AC-74BC593B2542}" type="presParOf" srcId="{D3D1AD53-BFFA-4F18-9152-05D813D7C0FC}" destId="{5776F9D6-C866-4ABC-A6AB-E59DBFC8A0EA}" srcOrd="1" destOrd="0" presId="urn:microsoft.com/office/officeart/2005/8/layout/hierarchy1"/>
    <dgm:cxn modelId="{D82AA9A1-1952-4DF0-9ADE-0297DDA428EB}" type="presParOf" srcId="{6F1E804E-F1EC-4A63-952D-07BE9F248D8D}" destId="{EDF56209-BFDC-47E0-889A-EF6CDBC4F03B}" srcOrd="2" destOrd="0" presId="urn:microsoft.com/office/officeart/2005/8/layout/hierarchy1"/>
    <dgm:cxn modelId="{53F50D79-9D03-4282-924C-66F0A3613AE3}" type="presParOf" srcId="{6F1E804E-F1EC-4A63-952D-07BE9F248D8D}" destId="{DD7E0F69-714F-4AAF-8BB8-15027346A388}" srcOrd="3" destOrd="0" presId="urn:microsoft.com/office/officeart/2005/8/layout/hierarchy1"/>
    <dgm:cxn modelId="{C3597E1E-DF15-426D-98F2-A4411A1D9A49}" type="presParOf" srcId="{DD7E0F69-714F-4AAF-8BB8-15027346A388}" destId="{D48415ED-FC60-497E-8BC9-A03F19BFBC32}" srcOrd="0" destOrd="0" presId="urn:microsoft.com/office/officeart/2005/8/layout/hierarchy1"/>
    <dgm:cxn modelId="{7FAAC5DE-3666-473B-BDC7-78A1277651D0}" type="presParOf" srcId="{D48415ED-FC60-497E-8BC9-A03F19BFBC32}" destId="{4C897703-E24B-40BC-82A1-D5F09581F6B8}" srcOrd="0" destOrd="0" presId="urn:microsoft.com/office/officeart/2005/8/layout/hierarchy1"/>
    <dgm:cxn modelId="{69DCC3DD-48C3-4DF1-8790-2F66FC1153B8}" type="presParOf" srcId="{D48415ED-FC60-497E-8BC9-A03F19BFBC32}" destId="{03FD24D3-E243-4E40-B5C5-908704B9C99A}" srcOrd="1" destOrd="0" presId="urn:microsoft.com/office/officeart/2005/8/layout/hierarchy1"/>
    <dgm:cxn modelId="{7F43B295-29E6-4336-9337-6EF769AE8845}" type="presParOf" srcId="{DD7E0F69-714F-4AAF-8BB8-15027346A388}" destId="{3783D6AC-C119-4390-A83D-DFA2E35A78AF}" srcOrd="1" destOrd="0" presId="urn:microsoft.com/office/officeart/2005/8/layout/hierarchy1"/>
    <dgm:cxn modelId="{5AFAAE58-E514-4B6F-BCBF-6CC1CFD8BA49}" type="presParOf" srcId="{6F1E804E-F1EC-4A63-952D-07BE9F248D8D}" destId="{BC7F59D1-CE7D-4B68-9086-082568297D86}" srcOrd="4" destOrd="0" presId="urn:microsoft.com/office/officeart/2005/8/layout/hierarchy1"/>
    <dgm:cxn modelId="{CA969959-4E12-48CF-B834-7C2AB68D3C5E}" type="presParOf" srcId="{6F1E804E-F1EC-4A63-952D-07BE9F248D8D}" destId="{5DE9EB76-BB0B-473F-B430-40B3AA76A7AF}" srcOrd="5" destOrd="0" presId="urn:microsoft.com/office/officeart/2005/8/layout/hierarchy1"/>
    <dgm:cxn modelId="{5ADC84A9-3A0E-4A43-BE94-C4A9E2274669}" type="presParOf" srcId="{5DE9EB76-BB0B-473F-B430-40B3AA76A7AF}" destId="{EF53C2F0-48B4-4521-AF44-675DD68756BD}" srcOrd="0" destOrd="0" presId="urn:microsoft.com/office/officeart/2005/8/layout/hierarchy1"/>
    <dgm:cxn modelId="{2BE44638-4DCE-4714-AFA0-031AA6C34EC5}" type="presParOf" srcId="{EF53C2F0-48B4-4521-AF44-675DD68756BD}" destId="{148F96B7-376E-4C6E-B1D4-44F453219FA6}" srcOrd="0" destOrd="0" presId="urn:microsoft.com/office/officeart/2005/8/layout/hierarchy1"/>
    <dgm:cxn modelId="{C4FC0355-99C1-4002-9BD7-945DC5475D32}" type="presParOf" srcId="{EF53C2F0-48B4-4521-AF44-675DD68756BD}" destId="{66CF6FBB-578A-4129-A0FD-578026765D13}" srcOrd="1" destOrd="0" presId="urn:microsoft.com/office/officeart/2005/8/layout/hierarchy1"/>
    <dgm:cxn modelId="{B0224D4A-1F6A-4069-8B6F-A434A4F47E93}" type="presParOf" srcId="{5DE9EB76-BB0B-473F-B430-40B3AA76A7AF}" destId="{E38F0A1D-D134-43D5-8B1A-983882071BAD}" srcOrd="1" destOrd="0" presId="urn:microsoft.com/office/officeart/2005/8/layout/hierarchy1"/>
    <dgm:cxn modelId="{DAD3C9F5-C697-4FAE-8C62-07A75D5FBC3A}" type="presParOf" srcId="{6F1E804E-F1EC-4A63-952D-07BE9F248D8D}" destId="{EB4C53F1-2A7B-4F67-95D3-9EA392918600}" srcOrd="6" destOrd="0" presId="urn:microsoft.com/office/officeart/2005/8/layout/hierarchy1"/>
    <dgm:cxn modelId="{977D1FEA-147C-4026-A0E0-E60F616DF4EC}" type="presParOf" srcId="{6F1E804E-F1EC-4A63-952D-07BE9F248D8D}" destId="{61370A1E-3F03-4ADA-A4A9-45375FBBED71}" srcOrd="7" destOrd="0" presId="urn:microsoft.com/office/officeart/2005/8/layout/hierarchy1"/>
    <dgm:cxn modelId="{06361968-E4E2-46B6-B684-F56EA1099752}" type="presParOf" srcId="{61370A1E-3F03-4ADA-A4A9-45375FBBED71}" destId="{1F9FF17B-C36E-4CBB-9377-C22DCD799EC6}" srcOrd="0" destOrd="0" presId="urn:microsoft.com/office/officeart/2005/8/layout/hierarchy1"/>
    <dgm:cxn modelId="{3432E618-C778-4E43-BCF9-C9AE7F8718BE}" type="presParOf" srcId="{1F9FF17B-C36E-4CBB-9377-C22DCD799EC6}" destId="{4C02D4E3-DF49-48C5-9E6A-2E496AE04D1A}" srcOrd="0" destOrd="0" presId="urn:microsoft.com/office/officeart/2005/8/layout/hierarchy1"/>
    <dgm:cxn modelId="{9F8E29F6-02C4-4C53-A558-03C500F32BC3}" type="presParOf" srcId="{1F9FF17B-C36E-4CBB-9377-C22DCD799EC6}" destId="{E4399E3E-CD48-4808-93C0-0962A050462D}" srcOrd="1" destOrd="0" presId="urn:microsoft.com/office/officeart/2005/8/layout/hierarchy1"/>
    <dgm:cxn modelId="{AB23819B-3CD3-4E4E-9CE2-17A8D5FA75E7}" type="presParOf" srcId="{61370A1E-3F03-4ADA-A4A9-45375FBBED71}" destId="{7C24BE5F-3C03-40ED-A6DC-3E333A050198}" srcOrd="1" destOrd="0" presId="urn:microsoft.com/office/officeart/2005/8/layout/hierarchy1"/>
    <dgm:cxn modelId="{FDDCC38A-3942-4FDD-AD30-A5219824519E}" type="presParOf" srcId="{7C24BE5F-3C03-40ED-A6DC-3E333A050198}" destId="{B1665F93-1822-4B32-9F99-17062422F71E}" srcOrd="0" destOrd="0" presId="urn:microsoft.com/office/officeart/2005/8/layout/hierarchy1"/>
    <dgm:cxn modelId="{51614A53-CFF1-41F2-A62E-AE557BE3D2C9}" type="presParOf" srcId="{7C24BE5F-3C03-40ED-A6DC-3E333A050198}" destId="{D19EA19B-A42F-4F00-9E64-505B1CAB8015}" srcOrd="1" destOrd="0" presId="urn:microsoft.com/office/officeart/2005/8/layout/hierarchy1"/>
    <dgm:cxn modelId="{8686198D-4972-4B65-B0B2-05CC49F9530E}" type="presParOf" srcId="{D19EA19B-A42F-4F00-9E64-505B1CAB8015}" destId="{21CC5E67-E90A-4A21-BCF0-EFD1DD74D349}" srcOrd="0" destOrd="0" presId="urn:microsoft.com/office/officeart/2005/8/layout/hierarchy1"/>
    <dgm:cxn modelId="{799E3AC7-4689-4ED0-8A50-D2438AC85E05}" type="presParOf" srcId="{21CC5E67-E90A-4A21-BCF0-EFD1DD74D349}" destId="{D8F6CBD9-9BA8-44C4-8756-516BF67B71EC}" srcOrd="0" destOrd="0" presId="urn:microsoft.com/office/officeart/2005/8/layout/hierarchy1"/>
    <dgm:cxn modelId="{D6F281E8-1172-4F29-BA57-16EEB2D8E33D}" type="presParOf" srcId="{21CC5E67-E90A-4A21-BCF0-EFD1DD74D349}" destId="{438D7435-7E96-4F16-8724-4B3C28DFFBD4}" srcOrd="1" destOrd="0" presId="urn:microsoft.com/office/officeart/2005/8/layout/hierarchy1"/>
    <dgm:cxn modelId="{398325ED-BC45-4AB8-9E70-0B4B3E60597B}" type="presParOf" srcId="{D19EA19B-A42F-4F00-9E64-505B1CAB8015}" destId="{8EDE4790-9DFC-4B5E-92DA-BECC9C23A492}" srcOrd="1" destOrd="0" presId="urn:microsoft.com/office/officeart/2005/8/layout/hierarchy1"/>
    <dgm:cxn modelId="{BD68B05E-72C8-4083-A959-A301D42E565A}" type="presParOf" srcId="{6F1E804E-F1EC-4A63-952D-07BE9F248D8D}" destId="{1762B26E-E4CB-4BE2-AECB-010C3FA961A5}" srcOrd="8" destOrd="0" presId="urn:microsoft.com/office/officeart/2005/8/layout/hierarchy1"/>
    <dgm:cxn modelId="{FC1C7380-2179-4855-A8C3-28CF81C2CDDE}" type="presParOf" srcId="{6F1E804E-F1EC-4A63-952D-07BE9F248D8D}" destId="{D5A566C8-2BBA-4479-BC6E-D7AC48923A06}" srcOrd="9" destOrd="0" presId="urn:microsoft.com/office/officeart/2005/8/layout/hierarchy1"/>
    <dgm:cxn modelId="{F0DA41C1-9CD6-4389-A0FA-62A3742DB61A}" type="presParOf" srcId="{D5A566C8-2BBA-4479-BC6E-D7AC48923A06}" destId="{B24DC978-0A12-498D-8B01-BABF4441BD4D}" srcOrd="0" destOrd="0" presId="urn:microsoft.com/office/officeart/2005/8/layout/hierarchy1"/>
    <dgm:cxn modelId="{5336D53D-9475-4FDF-9CD4-595707E32742}" type="presParOf" srcId="{B24DC978-0A12-498D-8B01-BABF4441BD4D}" destId="{C14DFDC2-C28E-4B50-ACB9-EC3704F79106}" srcOrd="0" destOrd="0" presId="urn:microsoft.com/office/officeart/2005/8/layout/hierarchy1"/>
    <dgm:cxn modelId="{EB4C3383-B7B6-48B6-A1B1-CF3AFAAE715C}" type="presParOf" srcId="{B24DC978-0A12-498D-8B01-BABF4441BD4D}" destId="{A046704D-F127-4DD5-ABCF-BAF9E3045EA3}" srcOrd="1" destOrd="0" presId="urn:microsoft.com/office/officeart/2005/8/layout/hierarchy1"/>
    <dgm:cxn modelId="{38ACDA1F-3BA0-447F-B97B-9766DF45491E}" type="presParOf" srcId="{D5A566C8-2BBA-4479-BC6E-D7AC48923A06}" destId="{B363399D-F3BC-4E3E-98AB-52BA534DA542}" srcOrd="1" destOrd="0" presId="urn:microsoft.com/office/officeart/2005/8/layout/hierarchy1"/>
    <dgm:cxn modelId="{1390C4B1-FDD4-4430-A138-C18F1597F13D}" type="presParOf" srcId="{B363399D-F3BC-4E3E-98AB-52BA534DA542}" destId="{AB30ABFF-AFB3-44CA-93B4-827FA33B8997}" srcOrd="0" destOrd="0" presId="urn:microsoft.com/office/officeart/2005/8/layout/hierarchy1"/>
    <dgm:cxn modelId="{10E23E9D-4C0B-4B7F-937D-8E97BCD6F18E}" type="presParOf" srcId="{B363399D-F3BC-4E3E-98AB-52BA534DA542}" destId="{C6A55A74-920C-4CC4-AEE1-68A02E201519}" srcOrd="1" destOrd="0" presId="urn:microsoft.com/office/officeart/2005/8/layout/hierarchy1"/>
    <dgm:cxn modelId="{FBA5519F-75E9-4181-B3D9-E28891825594}" type="presParOf" srcId="{C6A55A74-920C-4CC4-AEE1-68A02E201519}" destId="{28EA7A1B-8D2D-41D1-B0E1-CA101F1F1637}" srcOrd="0" destOrd="0" presId="urn:microsoft.com/office/officeart/2005/8/layout/hierarchy1"/>
    <dgm:cxn modelId="{44F0E542-C92E-4446-B796-6FCF04CBA490}" type="presParOf" srcId="{28EA7A1B-8D2D-41D1-B0E1-CA101F1F1637}" destId="{9BD74ACE-8B86-43F6-BEA9-1042013FDCB7}" srcOrd="0" destOrd="0" presId="urn:microsoft.com/office/officeart/2005/8/layout/hierarchy1"/>
    <dgm:cxn modelId="{19E4D97D-648A-4BBF-AA5F-285DF21A2781}" type="presParOf" srcId="{28EA7A1B-8D2D-41D1-B0E1-CA101F1F1637}" destId="{133AEC1E-D152-4AFC-901B-16218226CC14}" srcOrd="1" destOrd="0" presId="urn:microsoft.com/office/officeart/2005/8/layout/hierarchy1"/>
    <dgm:cxn modelId="{3D7C83E4-2476-411F-BAB4-B07C1F7AD37E}" type="presParOf" srcId="{C6A55A74-920C-4CC4-AEE1-68A02E201519}" destId="{8993D57F-D974-43F0-8717-5C29898BD205}" srcOrd="1" destOrd="0" presId="urn:microsoft.com/office/officeart/2005/8/layout/hierarchy1"/>
    <dgm:cxn modelId="{C73E7391-F9C6-452E-9D43-F4A49A4DB23D}" type="presParOf" srcId="{6F1E804E-F1EC-4A63-952D-07BE9F248D8D}" destId="{F9771FCA-AF5C-473B-972E-BC4E40930A35}" srcOrd="10" destOrd="0" presId="urn:microsoft.com/office/officeart/2005/8/layout/hierarchy1"/>
    <dgm:cxn modelId="{3A24690D-9D79-4E41-9DFE-8E6CB77AC952}" type="presParOf" srcId="{6F1E804E-F1EC-4A63-952D-07BE9F248D8D}" destId="{7284C0F3-71A5-46AA-9598-715357F0BA9A}" srcOrd="11" destOrd="0" presId="urn:microsoft.com/office/officeart/2005/8/layout/hierarchy1"/>
    <dgm:cxn modelId="{12F0891E-1D0B-439D-AAED-BA5FD5205768}" type="presParOf" srcId="{7284C0F3-71A5-46AA-9598-715357F0BA9A}" destId="{F8C6EBE8-8918-4A88-BB8C-AE1FC635CACC}" srcOrd="0" destOrd="0" presId="urn:microsoft.com/office/officeart/2005/8/layout/hierarchy1"/>
    <dgm:cxn modelId="{36DABB61-4E1D-47B9-88EC-AA321E805D74}" type="presParOf" srcId="{F8C6EBE8-8918-4A88-BB8C-AE1FC635CACC}" destId="{B1CCB318-87E3-400F-8FF1-178BC34957F0}" srcOrd="0" destOrd="0" presId="urn:microsoft.com/office/officeart/2005/8/layout/hierarchy1"/>
    <dgm:cxn modelId="{8156C877-31AC-4311-A444-602C1327146E}" type="presParOf" srcId="{F8C6EBE8-8918-4A88-BB8C-AE1FC635CACC}" destId="{A507B9E9-2098-4C6D-826A-596F9B3982CE}" srcOrd="1" destOrd="0" presId="urn:microsoft.com/office/officeart/2005/8/layout/hierarchy1"/>
    <dgm:cxn modelId="{0D3FDC02-6017-4D5C-B051-E07230D5C93F}" type="presParOf" srcId="{7284C0F3-71A5-46AA-9598-715357F0BA9A}" destId="{EE1D4D21-D484-4414-ACA1-81A5E2AD78A0}" srcOrd="1" destOrd="0" presId="urn:microsoft.com/office/officeart/2005/8/layout/hierarchy1"/>
    <dgm:cxn modelId="{38AE43C9-A695-43D1-B8B0-B8C71768E9B2}" type="presParOf" srcId="{EE1D4D21-D484-4414-ACA1-81A5E2AD78A0}" destId="{50BA0FBC-7840-4A0B-B773-5E0B4FE7FC39}" srcOrd="0" destOrd="0" presId="urn:microsoft.com/office/officeart/2005/8/layout/hierarchy1"/>
    <dgm:cxn modelId="{919CFC62-BBE8-491E-B149-2398D00FE9D7}" type="presParOf" srcId="{EE1D4D21-D484-4414-ACA1-81A5E2AD78A0}" destId="{ED70AA3C-055A-49BE-B010-DB92CF0D7CC3}" srcOrd="1" destOrd="0" presId="urn:microsoft.com/office/officeart/2005/8/layout/hierarchy1"/>
    <dgm:cxn modelId="{D7214AF1-062B-44F2-992A-ED5FF4161008}" type="presParOf" srcId="{ED70AA3C-055A-49BE-B010-DB92CF0D7CC3}" destId="{233D7482-C341-4DE6-9CB7-7EFE845F67F9}" srcOrd="0" destOrd="0" presId="urn:microsoft.com/office/officeart/2005/8/layout/hierarchy1"/>
    <dgm:cxn modelId="{CA5ECAFD-95DA-42D4-9699-36CAF0B92F84}" type="presParOf" srcId="{233D7482-C341-4DE6-9CB7-7EFE845F67F9}" destId="{2B5DE401-29FC-4C49-8140-0ED91EEA1D01}" srcOrd="0" destOrd="0" presId="urn:microsoft.com/office/officeart/2005/8/layout/hierarchy1"/>
    <dgm:cxn modelId="{FD68ABCD-3479-4B68-81AD-FF747E3A8A92}" type="presParOf" srcId="{233D7482-C341-4DE6-9CB7-7EFE845F67F9}" destId="{3C652E68-651C-447C-B387-534DF24CC6C0}" srcOrd="1" destOrd="0" presId="urn:microsoft.com/office/officeart/2005/8/layout/hierarchy1"/>
    <dgm:cxn modelId="{900D259D-53E6-4DC5-81D2-6142071AD97B}" type="presParOf" srcId="{ED70AA3C-055A-49BE-B010-DB92CF0D7CC3}" destId="{7F4DCDB5-C43F-43E4-B4F5-5F80E9F652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Purpose </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ZA" dirty="0" smtClean="0"/>
            <a:t>To provide strategic support and management services to Ministry and the Department of Mineral resources. </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FF0EDB49-25C1-42D7-980A-60ED577DC35B}" type="presOf" srcId="{A9790565-54FC-454A-8400-38AF2D225DFB}" destId="{440AB455-20AC-4101-838F-B5FFF020644D}" srcOrd="0" destOrd="0" presId="urn:microsoft.com/office/officeart/2005/8/layout/vList2"/>
    <dgm:cxn modelId="{44AF2E7F-C914-4FB4-AD82-A160471367C8}" srcId="{716ACF85-4095-4484-87FA-952B1970449E}" destId="{A9790565-54FC-454A-8400-38AF2D225DFB}" srcOrd="0" destOrd="0" parTransId="{E6AAAC13-0716-491D-954E-4435F86FB4AE}" sibTransId="{E193F474-D48E-4953-9D96-E4E6A9168C5D}"/>
    <dgm:cxn modelId="{F17163A8-0195-40C2-83BC-10FF6708BD21}" type="presOf" srcId="{716ACF85-4095-4484-87FA-952B1970449E}" destId="{FB2E1B8C-68D5-40D1-B726-0F386EB57110}" srcOrd="0" destOrd="0"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8295A557-73D0-48D4-AFFE-B6C0D2542C67}" type="presOf" srcId="{A314F4B6-7F3A-4760-8F13-27C32F4A4C95}" destId="{0BD32EF6-6B67-483B-9352-5B368EBF39A7}" srcOrd="0" destOrd="0" presId="urn:microsoft.com/office/officeart/2005/8/layout/vList2"/>
    <dgm:cxn modelId="{15D7A70D-B546-4A0D-8AAC-5FE8CE50565A}" type="presParOf" srcId="{0BD32EF6-6B67-483B-9352-5B368EBF39A7}" destId="{FB2E1B8C-68D5-40D1-B726-0F386EB57110}" srcOrd="0" destOrd="0" presId="urn:microsoft.com/office/officeart/2005/8/layout/vList2"/>
    <dgm:cxn modelId="{BDB3DFF0-CE51-4661-88EA-434ECFC9928C}"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Strategic objectives</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ZA"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Provide efficient services to internal and external customers (Customer perspective) .</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B5DC5EDE-E708-4100-93B3-77BC8EEEC5D0}">
      <dgm:prSet phldrT="[Text]"/>
      <dgm:spPr/>
      <dgm:t>
        <a:bodyPr/>
        <a:lstStyle/>
        <a:p>
          <a:r>
            <a:rPr lang="en-ZA" b="1" dirty="0" smtClean="0">
              <a:solidFill>
                <a:schemeClr val="tx1"/>
              </a:solidFill>
              <a:latin typeface="Calibri" panose="020F0502020204030204"/>
            </a:rPr>
            <a:t>Implement processes and systems( Processes).</a:t>
          </a:r>
        </a:p>
      </dgm:t>
    </dgm:pt>
    <dgm:pt modelId="{FC6E6765-F215-4402-AE52-5DE97CBE09FA}" type="parTrans" cxnId="{94104A0E-8EFB-4238-B99D-796CDC411F46}">
      <dgm:prSet/>
      <dgm:spPr/>
      <dgm:t>
        <a:bodyPr/>
        <a:lstStyle/>
        <a:p>
          <a:endParaRPr lang="en-ZA"/>
        </a:p>
      </dgm:t>
    </dgm:pt>
    <dgm:pt modelId="{61A2D961-3BBD-485F-85B9-009C9D7002C4}" type="sibTrans" cxnId="{94104A0E-8EFB-4238-B99D-796CDC411F46}">
      <dgm:prSet/>
      <dgm:spPr/>
      <dgm:t>
        <a:bodyPr/>
        <a:lstStyle/>
        <a:p>
          <a:endParaRPr lang="en-ZA"/>
        </a:p>
      </dgm:t>
    </dgm:pt>
    <dgm:pt modelId="{A92DD8BB-661B-4DAE-847A-3A26937561E6}">
      <dgm:prSet phldrT="[Text]"/>
      <dgm:spPr/>
      <dgm:t>
        <a:bodyPr/>
        <a:lstStyle/>
        <a:p>
          <a:r>
            <a:rPr lang="en-ZA" b="1" dirty="0" smtClean="0">
              <a:solidFill>
                <a:schemeClr val="tx1"/>
              </a:solidFill>
              <a:latin typeface="Calibri" panose="020F0502020204030204" pitchFamily="34" charset="0"/>
              <a:cs typeface="Arial" panose="020B0604020202020204" pitchFamily="34" charset="0"/>
            </a:rPr>
            <a:t>Manage financial resources(Financial).</a:t>
          </a:r>
        </a:p>
      </dgm:t>
    </dgm:pt>
    <dgm:pt modelId="{1F050826-D049-4839-A925-C28E4576DC71}" type="parTrans" cxnId="{5863DE73-6197-4D21-AC8D-5192529CD2E1}">
      <dgm:prSet/>
      <dgm:spPr/>
      <dgm:t>
        <a:bodyPr/>
        <a:lstStyle/>
        <a:p>
          <a:endParaRPr lang="en-ZA"/>
        </a:p>
      </dgm:t>
    </dgm:pt>
    <dgm:pt modelId="{FD8FE9BB-5D5E-41D8-89CE-8980B0D31E9C}" type="sibTrans" cxnId="{5863DE73-6197-4D21-AC8D-5192529CD2E1}">
      <dgm:prSet/>
      <dgm:spPr/>
      <dgm:t>
        <a:bodyPr/>
        <a:lstStyle/>
        <a:p>
          <a:endParaRPr lang="en-ZA"/>
        </a:p>
      </dgm:t>
    </dgm:pt>
    <dgm:pt modelId="{BDC5E990-4205-48F1-A849-1C4A9FE79F5F}">
      <dgm:prSet phldrT="[Text]"/>
      <dgm:spPr/>
      <dgm:t>
        <a:bodyPr/>
        <a:lstStyle/>
        <a:p>
          <a:r>
            <a:rPr lang="en-ZA" b="1" dirty="0" smtClean="0">
              <a:solidFill>
                <a:schemeClr val="tx1"/>
              </a:solidFill>
              <a:latin typeface="Calibri" panose="020F0502020204030204"/>
            </a:rPr>
            <a:t>Promote corporate governance(Financial).</a:t>
          </a:r>
          <a:r>
            <a:rPr lang="en-ZA" dirty="0" smtClean="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services to internal and external customers</a:t>
          </a:r>
          <a:endParaRPr lang="en-ZA" b="1" dirty="0">
            <a:solidFill>
              <a:schemeClr val="tx1"/>
            </a:solidFill>
            <a:latin typeface="Calibri" panose="020F0502020204030204" pitchFamily="34" charset="0"/>
          </a:endParaRPr>
        </a:p>
      </dgm:t>
    </dgm:pt>
    <dgm:pt modelId="{15534B1A-1EBD-41F3-A6CA-60E365D34790}" type="parTrans" cxnId="{3AF563AB-2122-40B2-AA33-7EDBD2A78674}">
      <dgm:prSet/>
      <dgm:spPr/>
      <dgm:t>
        <a:bodyPr/>
        <a:lstStyle/>
        <a:p>
          <a:endParaRPr lang="en-ZA"/>
        </a:p>
      </dgm:t>
    </dgm:pt>
    <dgm:pt modelId="{1B055DCD-B1F6-4CC2-9FAC-1677E2A1E5D6}" type="sibTrans" cxnId="{3AF563AB-2122-40B2-AA33-7EDBD2A78674}">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3AF563AB-2122-40B2-AA33-7EDBD2A78674}" srcId="{716ACF85-4095-4484-87FA-952B1970449E}" destId="{BDC5E990-4205-48F1-A849-1C4A9FE79F5F}" srcOrd="3" destOrd="0" parTransId="{15534B1A-1EBD-41F3-A6CA-60E365D34790}" sibTransId="{1B055DCD-B1F6-4CC2-9FAC-1677E2A1E5D6}"/>
    <dgm:cxn modelId="{B99FB0FE-D9A2-4D58-B33F-569FB3802604}" type="presOf" srcId="{716ACF85-4095-4484-87FA-952B1970449E}" destId="{FB2E1B8C-68D5-40D1-B726-0F386EB57110}" srcOrd="0" destOrd="0" presId="urn:microsoft.com/office/officeart/2005/8/layout/vList2"/>
    <dgm:cxn modelId="{51D10913-11BF-4424-887C-928B5A1E7194}" type="presOf" srcId="{A9790565-54FC-454A-8400-38AF2D225DFB}" destId="{440AB455-20AC-4101-838F-B5FFF020644D}" srcOrd="0" destOrd="0" presId="urn:microsoft.com/office/officeart/2005/8/layout/vList2"/>
    <dgm:cxn modelId="{44AF2E7F-C914-4FB4-AD82-A160471367C8}" srcId="{716ACF85-4095-4484-87FA-952B1970449E}" destId="{A9790565-54FC-454A-8400-38AF2D225DFB}" srcOrd="0" destOrd="0" parTransId="{E6AAAC13-0716-491D-954E-4435F86FB4AE}" sibTransId="{E193F474-D48E-4953-9D96-E4E6A9168C5D}"/>
    <dgm:cxn modelId="{A14F26A7-8A24-42CA-BE62-03FD27B05E88}" type="presOf" srcId="{A314F4B6-7F3A-4760-8F13-27C32F4A4C95}" destId="{0BD32EF6-6B67-483B-9352-5B368EBF39A7}" srcOrd="0" destOrd="0" presId="urn:microsoft.com/office/officeart/2005/8/layout/vList2"/>
    <dgm:cxn modelId="{1CE53AA5-1293-4003-B1FB-B21B89915FFA}" type="presOf" srcId="{A92DD8BB-661B-4DAE-847A-3A26937561E6}" destId="{440AB455-20AC-4101-838F-B5FFF020644D}" srcOrd="0" destOrd="2" presId="urn:microsoft.com/office/officeart/2005/8/layout/vList2"/>
    <dgm:cxn modelId="{94104A0E-8EFB-4238-B99D-796CDC411F46}" srcId="{716ACF85-4095-4484-87FA-952B1970449E}" destId="{B5DC5EDE-E708-4100-93B3-77BC8EEEC5D0}" srcOrd="1" destOrd="0" parTransId="{FC6E6765-F215-4402-AE52-5DE97CBE09FA}" sibTransId="{61A2D961-3BBD-485F-85B9-009C9D7002C4}"/>
    <dgm:cxn modelId="{A4D738FF-136B-43D8-A538-F3F50744A674}" type="presOf" srcId="{BDC5E990-4205-48F1-A849-1C4A9FE79F5F}" destId="{440AB455-20AC-4101-838F-B5FFF020644D}" srcOrd="0" destOrd="3" presId="urn:microsoft.com/office/officeart/2005/8/layout/vList2"/>
    <dgm:cxn modelId="{5863DE73-6197-4D21-AC8D-5192529CD2E1}" srcId="{716ACF85-4095-4484-87FA-952B1970449E}" destId="{A92DD8BB-661B-4DAE-847A-3A26937561E6}" srcOrd="2" destOrd="0" parTransId="{1F050826-D049-4839-A925-C28E4576DC71}" sibTransId="{FD8FE9BB-5D5E-41D8-89CE-8980B0D31E9C}"/>
    <dgm:cxn modelId="{EA9B2EA4-BB59-4CD3-AF0A-DA59A211D95A}" type="presOf" srcId="{B5DC5EDE-E708-4100-93B3-77BC8EEEC5D0}" destId="{440AB455-20AC-4101-838F-B5FFF020644D}" srcOrd="0" destOrd="1"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601445E3-DB81-4DD7-BE3A-C84ECCBCBC30}" type="presParOf" srcId="{0BD32EF6-6B67-483B-9352-5B368EBF39A7}" destId="{FB2E1B8C-68D5-40D1-B726-0F386EB57110}" srcOrd="0" destOrd="0" presId="urn:microsoft.com/office/officeart/2005/8/layout/vList2"/>
    <dgm:cxn modelId="{09B400F5-DAEB-4662-A534-6D97B5CFB580}"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Provide efficient services to internal and external customers</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95% achievement of Service Level Agreement </a:t>
          </a:r>
          <a:endParaRPr lang="en-ZA" dirty="0">
            <a:solidFill>
              <a:schemeClr val="tx1"/>
            </a:solidFill>
          </a:endParaRP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2B533A05-ED31-41E1-AF4E-4CE0DA066C7B}">
      <dgm:prSet/>
      <dgm:spPr/>
      <dgm:t>
        <a:bodyPr/>
        <a:lstStyle/>
        <a:p>
          <a:r>
            <a:rPr lang="en-ZA" dirty="0" smtClean="0">
              <a:solidFill>
                <a:schemeClr val="tx1"/>
              </a:solidFill>
            </a:rPr>
            <a:t>Level 3  Customer satisfaction index(1–5)</a:t>
          </a:r>
          <a:endParaRPr lang="en-ZA" dirty="0">
            <a:solidFill>
              <a:schemeClr val="tx1"/>
            </a:solidFill>
          </a:endParaRPr>
        </a:p>
      </dgm:t>
    </dgm:pt>
    <dgm:pt modelId="{6C9FA7E2-B121-4DF0-940E-6C4A5B5A2D2B}" type="parTrans" cxnId="{0B01D469-B15A-42AB-9E6D-489A1F16D454}">
      <dgm:prSet/>
      <dgm:spPr/>
      <dgm:t>
        <a:bodyPr/>
        <a:lstStyle/>
        <a:p>
          <a:endParaRPr lang="en-ZA"/>
        </a:p>
      </dgm:t>
    </dgm:pt>
    <dgm:pt modelId="{30C7DB88-919E-4660-9B8A-8D4003D05FAC}" type="sibTrans" cxnId="{0B01D469-B15A-42AB-9E6D-489A1F16D454}">
      <dgm:prSet/>
      <dgm:spPr/>
      <dgm:t>
        <a:bodyPr/>
        <a:lstStyle/>
        <a:p>
          <a:endParaRPr lang="en-ZA"/>
        </a:p>
      </dgm:t>
    </dgm:pt>
    <dgm:pt modelId="{510A73AF-3BD9-49B6-8251-F76215D816E3}">
      <dgm:prSet/>
      <dgm:spPr/>
      <dgm:t>
        <a:bodyPr/>
        <a:lstStyle/>
        <a:p>
          <a:r>
            <a:rPr lang="en-ZA" dirty="0" smtClean="0">
              <a:solidFill>
                <a:schemeClr val="tx1"/>
              </a:solidFill>
            </a:rPr>
            <a:t>100% of financial reports delivered on schedule</a:t>
          </a:r>
          <a:endParaRPr lang="en-ZA" dirty="0">
            <a:solidFill>
              <a:schemeClr val="tx1"/>
            </a:solidFill>
          </a:endParaRPr>
        </a:p>
      </dgm:t>
    </dgm:pt>
    <dgm:pt modelId="{62AA260B-02BF-4289-BDD8-664D77D2CDAB}" type="parTrans" cxnId="{DCF05688-AC02-4481-AC9D-66F48F26D46C}">
      <dgm:prSet/>
      <dgm:spPr/>
      <dgm:t>
        <a:bodyPr/>
        <a:lstStyle/>
        <a:p>
          <a:endParaRPr lang="en-ZA"/>
        </a:p>
      </dgm:t>
    </dgm:pt>
    <dgm:pt modelId="{E0D586CC-82E9-4C64-A657-C2A248301642}" type="sibTrans" cxnId="{DCF05688-AC02-4481-AC9D-66F48F26D46C}">
      <dgm:prSet/>
      <dgm:spPr/>
      <dgm:t>
        <a:bodyPr/>
        <a:lstStyle/>
        <a:p>
          <a:endParaRPr lang="en-ZA"/>
        </a:p>
      </dgm:t>
    </dgm:pt>
    <dgm:pt modelId="{DAD1FDD1-58E2-4EAD-B48E-1AD5296A302F}">
      <dgm:prSet/>
      <dgm:spPr/>
      <dgm:t>
        <a:bodyPr/>
        <a:lstStyle/>
        <a:p>
          <a:r>
            <a:rPr lang="en-ZA" dirty="0" smtClean="0">
              <a:solidFill>
                <a:schemeClr val="tx1"/>
              </a:solidFill>
            </a:rPr>
            <a:t>100% of suppliers paid within 30 days</a:t>
          </a:r>
          <a:endParaRPr lang="en-ZA" dirty="0">
            <a:solidFill>
              <a:schemeClr val="tx1"/>
            </a:solidFill>
          </a:endParaRPr>
        </a:p>
      </dgm:t>
    </dgm:pt>
    <dgm:pt modelId="{D98534D5-10A9-4ED7-BF2C-5738D855BDE8}" type="parTrans" cxnId="{C76A7371-380E-459C-82F7-A47431A65B20}">
      <dgm:prSet/>
      <dgm:spPr/>
      <dgm:t>
        <a:bodyPr/>
        <a:lstStyle/>
        <a:p>
          <a:endParaRPr lang="en-ZA"/>
        </a:p>
      </dgm:t>
    </dgm:pt>
    <dgm:pt modelId="{6159783A-4061-4C9D-B5D0-00E736819AA2}" type="sibTrans" cxnId="{C76A7371-380E-459C-82F7-A47431A65B20}">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4">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89DE8FAD-C68E-453A-B329-2997A84056A6}" type="pres">
      <dgm:prSet presAssocID="{F0AB51EA-0C33-4978-9C74-8F08DBD19303}" presName="sibSpaceTwo" presStyleCnt="0"/>
      <dgm:spPr/>
    </dgm:pt>
    <dgm:pt modelId="{2A2436B7-D179-4B52-A479-230D15B0CE59}" type="pres">
      <dgm:prSet presAssocID="{2B533A05-ED31-41E1-AF4E-4CE0DA066C7B}" presName="vertTwo" presStyleCnt="0"/>
      <dgm:spPr/>
    </dgm:pt>
    <dgm:pt modelId="{D389BFCF-9BE4-43AE-AD77-2595E74E8CB8}" type="pres">
      <dgm:prSet presAssocID="{2B533A05-ED31-41E1-AF4E-4CE0DA066C7B}" presName="txTwo" presStyleLbl="node2" presStyleIdx="1" presStyleCnt="4">
        <dgm:presLayoutVars>
          <dgm:chPref val="3"/>
        </dgm:presLayoutVars>
      </dgm:prSet>
      <dgm:spPr/>
      <dgm:t>
        <a:bodyPr/>
        <a:lstStyle/>
        <a:p>
          <a:endParaRPr lang="en-ZA"/>
        </a:p>
      </dgm:t>
    </dgm:pt>
    <dgm:pt modelId="{6F0C6C9D-3BE1-49E6-9631-ECA6CDB50181}" type="pres">
      <dgm:prSet presAssocID="{2B533A05-ED31-41E1-AF4E-4CE0DA066C7B}" presName="horzTwo" presStyleCnt="0"/>
      <dgm:spPr/>
    </dgm:pt>
    <dgm:pt modelId="{728F7DA4-C4A9-4EFD-84B0-020C359DAC02}" type="pres">
      <dgm:prSet presAssocID="{30C7DB88-919E-4660-9B8A-8D4003D05FAC}" presName="sibSpaceTwo" presStyleCnt="0"/>
      <dgm:spPr/>
    </dgm:pt>
    <dgm:pt modelId="{0DE94253-50CD-4BE5-AE2B-EB44BCFF8CC5}" type="pres">
      <dgm:prSet presAssocID="{510A73AF-3BD9-49B6-8251-F76215D816E3}" presName="vertTwo" presStyleCnt="0"/>
      <dgm:spPr/>
    </dgm:pt>
    <dgm:pt modelId="{A7C2FD76-EFB9-4393-B255-DA6C4F854B02}" type="pres">
      <dgm:prSet presAssocID="{510A73AF-3BD9-49B6-8251-F76215D816E3}" presName="txTwo" presStyleLbl="node2" presStyleIdx="2" presStyleCnt="4">
        <dgm:presLayoutVars>
          <dgm:chPref val="3"/>
        </dgm:presLayoutVars>
      </dgm:prSet>
      <dgm:spPr/>
      <dgm:t>
        <a:bodyPr/>
        <a:lstStyle/>
        <a:p>
          <a:endParaRPr lang="en-ZA"/>
        </a:p>
      </dgm:t>
    </dgm:pt>
    <dgm:pt modelId="{9C945F1D-B6FB-4151-95FF-4133826054A2}" type="pres">
      <dgm:prSet presAssocID="{510A73AF-3BD9-49B6-8251-F76215D816E3}" presName="horzTwo" presStyleCnt="0"/>
      <dgm:spPr/>
    </dgm:pt>
    <dgm:pt modelId="{FA5022A3-9CD2-4A15-9AFB-CF58A3943D54}" type="pres">
      <dgm:prSet presAssocID="{E0D586CC-82E9-4C64-A657-C2A248301642}" presName="sibSpaceTwo" presStyleCnt="0"/>
      <dgm:spPr/>
    </dgm:pt>
    <dgm:pt modelId="{1C603ABF-6BDB-4B49-9F81-EA708B1DA5E2}" type="pres">
      <dgm:prSet presAssocID="{DAD1FDD1-58E2-4EAD-B48E-1AD5296A302F}" presName="vertTwo" presStyleCnt="0"/>
      <dgm:spPr/>
    </dgm:pt>
    <dgm:pt modelId="{34905B00-BDF3-4275-881B-39330CE6100A}" type="pres">
      <dgm:prSet presAssocID="{DAD1FDD1-58E2-4EAD-B48E-1AD5296A302F}" presName="txTwo" presStyleLbl="node2" presStyleIdx="3" presStyleCnt="4">
        <dgm:presLayoutVars>
          <dgm:chPref val="3"/>
        </dgm:presLayoutVars>
      </dgm:prSet>
      <dgm:spPr/>
      <dgm:t>
        <a:bodyPr/>
        <a:lstStyle/>
        <a:p>
          <a:endParaRPr lang="en-ZA"/>
        </a:p>
      </dgm:t>
    </dgm:pt>
    <dgm:pt modelId="{5DBA9F29-EC43-44D6-B5BF-091752ADB4C5}" type="pres">
      <dgm:prSet presAssocID="{DAD1FDD1-58E2-4EAD-B48E-1AD5296A302F}" presName="horzTwo" presStyleCnt="0"/>
      <dgm:spPr/>
    </dgm:pt>
  </dgm:ptLst>
  <dgm:cxnLst>
    <dgm:cxn modelId="{C76A7371-380E-459C-82F7-A47431A65B20}" srcId="{B6C9052A-5BE0-4597-B9D4-EEFD95DC5D12}" destId="{DAD1FDD1-58E2-4EAD-B48E-1AD5296A302F}" srcOrd="3" destOrd="0" parTransId="{D98534D5-10A9-4ED7-BF2C-5738D855BDE8}" sibTransId="{6159783A-4061-4C9D-B5D0-00E736819AA2}"/>
    <dgm:cxn modelId="{E9B6900B-6E19-4E73-9CA1-47F41CA58518}" type="presOf" srcId="{B6C9052A-5BE0-4597-B9D4-EEFD95DC5D12}" destId="{A7B96439-BB29-44DC-B116-8D0DECDE0B57}"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D5903228-3C35-4C1C-B870-AE23ADB1CF27}" srcId="{2D5EF679-B937-4026-A3A4-6F88AAD5AC4E}" destId="{B6C9052A-5BE0-4597-B9D4-EEFD95DC5D12}" srcOrd="0" destOrd="0" parTransId="{81957895-ED7A-4834-BC8C-B616BE258C06}" sibTransId="{3190B252-700E-411B-AA14-B5D227893828}"/>
    <dgm:cxn modelId="{3AD03B46-5441-45AF-8083-C207F2F288F9}" type="presOf" srcId="{2B533A05-ED31-41E1-AF4E-4CE0DA066C7B}" destId="{D389BFCF-9BE4-43AE-AD77-2595E74E8CB8}" srcOrd="0" destOrd="0" presId="urn:microsoft.com/office/officeart/2005/8/layout/hierarchy4"/>
    <dgm:cxn modelId="{DCF05688-AC02-4481-AC9D-66F48F26D46C}" srcId="{B6C9052A-5BE0-4597-B9D4-EEFD95DC5D12}" destId="{510A73AF-3BD9-49B6-8251-F76215D816E3}" srcOrd="2" destOrd="0" parTransId="{62AA260B-02BF-4289-BDD8-664D77D2CDAB}" sibTransId="{E0D586CC-82E9-4C64-A657-C2A248301642}"/>
    <dgm:cxn modelId="{0B01D469-B15A-42AB-9E6D-489A1F16D454}" srcId="{B6C9052A-5BE0-4597-B9D4-EEFD95DC5D12}" destId="{2B533A05-ED31-41E1-AF4E-4CE0DA066C7B}" srcOrd="1" destOrd="0" parTransId="{6C9FA7E2-B121-4DF0-940E-6C4A5B5A2D2B}" sibTransId="{30C7DB88-919E-4660-9B8A-8D4003D05FAC}"/>
    <dgm:cxn modelId="{6D3BEA8F-D8C8-4E05-B659-7189BA76064A}" type="presOf" srcId="{2D5EF679-B937-4026-A3A4-6F88AAD5AC4E}" destId="{E5DC8D6E-9673-4F5C-9462-BB9CE7829F64}" srcOrd="0" destOrd="0" presId="urn:microsoft.com/office/officeart/2005/8/layout/hierarchy4"/>
    <dgm:cxn modelId="{F2966310-167B-44A4-B041-271042CDBD12}" type="presOf" srcId="{DAD1FDD1-58E2-4EAD-B48E-1AD5296A302F}" destId="{34905B00-BDF3-4275-881B-39330CE6100A}" srcOrd="0" destOrd="0" presId="urn:microsoft.com/office/officeart/2005/8/layout/hierarchy4"/>
    <dgm:cxn modelId="{DDEE7EF5-CAC1-44AD-A70C-507EBAC6CB3F}" type="presOf" srcId="{D9DB91D7-9EFC-40FE-BE6F-CCA097B187E5}" destId="{367A1D9D-5EF0-4248-9803-DD4492D2E960}" srcOrd="0" destOrd="0" presId="urn:microsoft.com/office/officeart/2005/8/layout/hierarchy4"/>
    <dgm:cxn modelId="{FF02B396-83FF-4790-928D-51B67491B342}" type="presOf" srcId="{510A73AF-3BD9-49B6-8251-F76215D816E3}" destId="{A7C2FD76-EFB9-4393-B255-DA6C4F854B02}" srcOrd="0" destOrd="0" presId="urn:microsoft.com/office/officeart/2005/8/layout/hierarchy4"/>
    <dgm:cxn modelId="{615E77E4-3195-4408-8D85-6B47ED81065B}" type="presParOf" srcId="{E5DC8D6E-9673-4F5C-9462-BB9CE7829F64}" destId="{B74AD239-F20C-4209-8527-6F5195FA4FCA}" srcOrd="0" destOrd="0" presId="urn:microsoft.com/office/officeart/2005/8/layout/hierarchy4"/>
    <dgm:cxn modelId="{F2A8E457-C7A8-4834-9885-46D2F89F82BF}" type="presParOf" srcId="{B74AD239-F20C-4209-8527-6F5195FA4FCA}" destId="{A7B96439-BB29-44DC-B116-8D0DECDE0B57}" srcOrd="0" destOrd="0" presId="urn:microsoft.com/office/officeart/2005/8/layout/hierarchy4"/>
    <dgm:cxn modelId="{A83E2A00-C00E-4D2C-AB72-A8327AC3468E}" type="presParOf" srcId="{B74AD239-F20C-4209-8527-6F5195FA4FCA}" destId="{7A38DE74-5847-4CA7-9C2F-16A73C168517}" srcOrd="1" destOrd="0" presId="urn:microsoft.com/office/officeart/2005/8/layout/hierarchy4"/>
    <dgm:cxn modelId="{04B08B35-D29F-4951-B43E-1BB20ED3B34A}" type="presParOf" srcId="{B74AD239-F20C-4209-8527-6F5195FA4FCA}" destId="{FC56FF5E-0DBC-4A7B-87C9-190F3E31D60F}" srcOrd="2" destOrd="0" presId="urn:microsoft.com/office/officeart/2005/8/layout/hierarchy4"/>
    <dgm:cxn modelId="{45903953-EE33-482C-82CC-8F7609B12A72}" type="presParOf" srcId="{FC56FF5E-0DBC-4A7B-87C9-190F3E31D60F}" destId="{15171117-BD8A-4907-85CC-20C8DD52466B}" srcOrd="0" destOrd="0" presId="urn:microsoft.com/office/officeart/2005/8/layout/hierarchy4"/>
    <dgm:cxn modelId="{927F408F-DC03-4684-AC04-8698C50CAFF4}" type="presParOf" srcId="{15171117-BD8A-4907-85CC-20C8DD52466B}" destId="{367A1D9D-5EF0-4248-9803-DD4492D2E960}" srcOrd="0" destOrd="0" presId="urn:microsoft.com/office/officeart/2005/8/layout/hierarchy4"/>
    <dgm:cxn modelId="{15B3F8E0-BEAE-41FE-B653-807DD09D671E}" type="presParOf" srcId="{15171117-BD8A-4907-85CC-20C8DD52466B}" destId="{B9FAEB80-B230-4D23-BF56-5D71AB0EB19B}" srcOrd="1" destOrd="0" presId="urn:microsoft.com/office/officeart/2005/8/layout/hierarchy4"/>
    <dgm:cxn modelId="{CC419CC0-81A1-4C35-956C-9E30366E59AC}" type="presParOf" srcId="{FC56FF5E-0DBC-4A7B-87C9-190F3E31D60F}" destId="{89DE8FAD-C68E-453A-B329-2997A84056A6}" srcOrd="1" destOrd="0" presId="urn:microsoft.com/office/officeart/2005/8/layout/hierarchy4"/>
    <dgm:cxn modelId="{DDF61366-435A-4947-A4EF-B52905015BB5}" type="presParOf" srcId="{FC56FF5E-0DBC-4A7B-87C9-190F3E31D60F}" destId="{2A2436B7-D179-4B52-A479-230D15B0CE59}" srcOrd="2" destOrd="0" presId="urn:microsoft.com/office/officeart/2005/8/layout/hierarchy4"/>
    <dgm:cxn modelId="{667CF56C-5E57-4E12-9285-DEDFF37C0223}" type="presParOf" srcId="{2A2436B7-D179-4B52-A479-230D15B0CE59}" destId="{D389BFCF-9BE4-43AE-AD77-2595E74E8CB8}" srcOrd="0" destOrd="0" presId="urn:microsoft.com/office/officeart/2005/8/layout/hierarchy4"/>
    <dgm:cxn modelId="{22B80213-015B-4FF2-AFB5-F6236F3FDFAC}" type="presParOf" srcId="{2A2436B7-D179-4B52-A479-230D15B0CE59}" destId="{6F0C6C9D-3BE1-49E6-9631-ECA6CDB50181}" srcOrd="1" destOrd="0" presId="urn:microsoft.com/office/officeart/2005/8/layout/hierarchy4"/>
    <dgm:cxn modelId="{F4DC4F0B-C7D9-4586-BF7B-7A15B2CD2C6E}" type="presParOf" srcId="{FC56FF5E-0DBC-4A7B-87C9-190F3E31D60F}" destId="{728F7DA4-C4A9-4EFD-84B0-020C359DAC02}" srcOrd="3" destOrd="0" presId="urn:microsoft.com/office/officeart/2005/8/layout/hierarchy4"/>
    <dgm:cxn modelId="{04BD5508-4C53-45FF-88AF-3E7F75E37917}" type="presParOf" srcId="{FC56FF5E-0DBC-4A7B-87C9-190F3E31D60F}" destId="{0DE94253-50CD-4BE5-AE2B-EB44BCFF8CC5}" srcOrd="4" destOrd="0" presId="urn:microsoft.com/office/officeart/2005/8/layout/hierarchy4"/>
    <dgm:cxn modelId="{E54D885C-E9B1-4C34-A5A8-8683C385066D}" type="presParOf" srcId="{0DE94253-50CD-4BE5-AE2B-EB44BCFF8CC5}" destId="{A7C2FD76-EFB9-4393-B255-DA6C4F854B02}" srcOrd="0" destOrd="0" presId="urn:microsoft.com/office/officeart/2005/8/layout/hierarchy4"/>
    <dgm:cxn modelId="{5683FACC-246F-4895-BAC3-22C75D7A30F2}" type="presParOf" srcId="{0DE94253-50CD-4BE5-AE2B-EB44BCFF8CC5}" destId="{9C945F1D-B6FB-4151-95FF-4133826054A2}" srcOrd="1" destOrd="0" presId="urn:microsoft.com/office/officeart/2005/8/layout/hierarchy4"/>
    <dgm:cxn modelId="{BD07DDC9-C3D4-4125-A3ED-451BC3A2EB7F}" type="presParOf" srcId="{FC56FF5E-0DBC-4A7B-87C9-190F3E31D60F}" destId="{FA5022A3-9CD2-4A15-9AFB-CF58A3943D54}" srcOrd="5" destOrd="0" presId="urn:microsoft.com/office/officeart/2005/8/layout/hierarchy4"/>
    <dgm:cxn modelId="{C25BDE0F-ECD9-4FEB-AF4E-06B872E7472F}" type="presParOf" srcId="{FC56FF5E-0DBC-4A7B-87C9-190F3E31D60F}" destId="{1C603ABF-6BDB-4B49-9F81-EA708B1DA5E2}" srcOrd="6" destOrd="0" presId="urn:microsoft.com/office/officeart/2005/8/layout/hierarchy4"/>
    <dgm:cxn modelId="{20FDB346-8064-44FE-8907-5656A276B260}" type="presParOf" srcId="{1C603ABF-6BDB-4B49-9F81-EA708B1DA5E2}" destId="{34905B00-BDF3-4275-881B-39330CE6100A}" srcOrd="0" destOrd="0" presId="urn:microsoft.com/office/officeart/2005/8/layout/hierarchy4"/>
    <dgm:cxn modelId="{DD039149-2629-43ED-832F-C4F2A35FEAE4}" type="presParOf" srcId="{1C603ABF-6BDB-4B49-9F81-EA708B1DA5E2}" destId="{5DBA9F29-EC43-44D6-B5BF-091752ADB4C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Implement Processes and systems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cs typeface="Arial" panose="020B0604020202020204" pitchFamily="34" charset="0"/>
            </a:rPr>
            <a:t>100% implementation of the Master Systems Plan </a:t>
          </a:r>
          <a:endParaRPr lang="en-ZA" dirty="0">
            <a:solidFill>
              <a:schemeClr val="tx1"/>
            </a:solidFill>
          </a:endParaRP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1">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Lst>
  <dgm:cxnLst>
    <dgm:cxn modelId="{CBA01FC7-30E4-44BA-9883-FDB787A946EF}" srcId="{B6C9052A-5BE0-4597-B9D4-EEFD95DC5D12}" destId="{D9DB91D7-9EFC-40FE-BE6F-CCA097B187E5}" srcOrd="0" destOrd="0" parTransId="{BF4EA26F-B890-4069-B6B1-5F1DAFF62A17}" sibTransId="{F0AB51EA-0C33-4978-9C74-8F08DBD19303}"/>
    <dgm:cxn modelId="{76DA9CB6-3421-4F25-98A1-A3DA5724CCB2}" type="presOf" srcId="{B6C9052A-5BE0-4597-B9D4-EEFD95DC5D12}" destId="{A7B96439-BB29-44DC-B116-8D0DECDE0B57}"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B02BD82F-1F0A-46E9-9E07-24EF714BAA05}" type="presOf" srcId="{D9DB91D7-9EFC-40FE-BE6F-CCA097B187E5}" destId="{367A1D9D-5EF0-4248-9803-DD4492D2E960}" srcOrd="0" destOrd="0" presId="urn:microsoft.com/office/officeart/2005/8/layout/hierarchy4"/>
    <dgm:cxn modelId="{84360EFD-1A24-4DA6-8D75-6D4F9DC67D6B}" type="presOf" srcId="{2D5EF679-B937-4026-A3A4-6F88AAD5AC4E}" destId="{E5DC8D6E-9673-4F5C-9462-BB9CE7829F64}" srcOrd="0" destOrd="0" presId="urn:microsoft.com/office/officeart/2005/8/layout/hierarchy4"/>
    <dgm:cxn modelId="{F4CF29C0-A0E2-4D08-A05E-0C81F623C41A}" type="presParOf" srcId="{E5DC8D6E-9673-4F5C-9462-BB9CE7829F64}" destId="{B74AD239-F20C-4209-8527-6F5195FA4FCA}" srcOrd="0" destOrd="0" presId="urn:microsoft.com/office/officeart/2005/8/layout/hierarchy4"/>
    <dgm:cxn modelId="{415A5CEA-E7F2-4E56-8A1B-FC58D42FF63F}" type="presParOf" srcId="{B74AD239-F20C-4209-8527-6F5195FA4FCA}" destId="{A7B96439-BB29-44DC-B116-8D0DECDE0B57}" srcOrd="0" destOrd="0" presId="urn:microsoft.com/office/officeart/2005/8/layout/hierarchy4"/>
    <dgm:cxn modelId="{62DC12C7-7242-499A-9CF2-8E6585CB1F00}" type="presParOf" srcId="{B74AD239-F20C-4209-8527-6F5195FA4FCA}" destId="{7A38DE74-5847-4CA7-9C2F-16A73C168517}" srcOrd="1" destOrd="0" presId="urn:microsoft.com/office/officeart/2005/8/layout/hierarchy4"/>
    <dgm:cxn modelId="{577254FB-94BA-4BBE-AA47-A6574C7359F9}" type="presParOf" srcId="{B74AD239-F20C-4209-8527-6F5195FA4FCA}" destId="{FC56FF5E-0DBC-4A7B-87C9-190F3E31D60F}" srcOrd="2" destOrd="0" presId="urn:microsoft.com/office/officeart/2005/8/layout/hierarchy4"/>
    <dgm:cxn modelId="{B8A61FF6-189F-4DA5-BFC0-C6AC4B97E9E6}" type="presParOf" srcId="{FC56FF5E-0DBC-4A7B-87C9-190F3E31D60F}" destId="{15171117-BD8A-4907-85CC-20C8DD52466B}" srcOrd="0" destOrd="0" presId="urn:microsoft.com/office/officeart/2005/8/layout/hierarchy4"/>
    <dgm:cxn modelId="{6BC739E3-2AC2-484E-8FDD-88D9D71946A0}" type="presParOf" srcId="{15171117-BD8A-4907-85CC-20C8DD52466B}" destId="{367A1D9D-5EF0-4248-9803-DD4492D2E960}" srcOrd="0" destOrd="0" presId="urn:microsoft.com/office/officeart/2005/8/layout/hierarchy4"/>
    <dgm:cxn modelId="{A308BEF4-F1DA-40A8-87CF-489A681379F0}" type="presParOf" srcId="{15171117-BD8A-4907-85CC-20C8DD52466B}" destId="{B9FAEB80-B230-4D23-BF56-5D71AB0EB19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Manage Financial Resources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≤2%  variance on allocated budget</a:t>
          </a: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8386FD32-35B2-4A15-B901-9168AE6B4EC6}">
      <dgm:prSet/>
      <dgm:spPr/>
      <dgm:t>
        <a:bodyPr/>
        <a:lstStyle/>
        <a:p>
          <a:r>
            <a:rPr lang="en-ZA" dirty="0" smtClean="0">
              <a:solidFill>
                <a:schemeClr val="tx1"/>
              </a:solidFill>
            </a:rPr>
            <a:t>No incidents of irregular expenditure</a:t>
          </a:r>
        </a:p>
      </dgm:t>
    </dgm:pt>
    <dgm:pt modelId="{DFDA9921-55A1-40FC-B1CD-76560FF37DC0}" type="parTrans" cxnId="{6C020BBD-2F5A-4663-882E-D48F5BF090D6}">
      <dgm:prSet/>
      <dgm:spPr/>
      <dgm:t>
        <a:bodyPr/>
        <a:lstStyle/>
        <a:p>
          <a:endParaRPr lang="en-ZA"/>
        </a:p>
      </dgm:t>
    </dgm:pt>
    <dgm:pt modelId="{5A3FD169-7C78-4FDB-A343-310925177F43}" type="sibTrans" cxnId="{6C020BBD-2F5A-4663-882E-D48F5BF090D6}">
      <dgm:prSet/>
      <dgm:spPr/>
      <dgm:t>
        <a:bodyPr/>
        <a:lstStyle/>
        <a:p>
          <a:endParaRPr lang="en-ZA"/>
        </a:p>
      </dgm:t>
    </dgm:pt>
    <dgm:pt modelId="{533D1347-3A32-4725-8A76-44676F35E4A3}">
      <dgm:prSet/>
      <dgm:spPr/>
      <dgm:t>
        <a:bodyPr/>
        <a:lstStyle/>
        <a:p>
          <a:r>
            <a:rPr lang="en-ZA" dirty="0" smtClean="0">
              <a:solidFill>
                <a:schemeClr val="tx1"/>
              </a:solidFill>
            </a:rPr>
            <a:t>100% implementation of asset management plan</a:t>
          </a:r>
          <a:endParaRPr lang="en-ZA" b="0" i="0" u="none" dirty="0" smtClean="0"/>
        </a:p>
      </dgm:t>
    </dgm:pt>
    <dgm:pt modelId="{4737B868-A3DC-4352-AE7D-1A8BE95B5840}" type="parTrans" cxnId="{1D73B82A-9A76-4AE6-8A08-67577FD8C2DD}">
      <dgm:prSet/>
      <dgm:spPr/>
      <dgm:t>
        <a:bodyPr/>
        <a:lstStyle/>
        <a:p>
          <a:endParaRPr lang="en-ZA"/>
        </a:p>
      </dgm:t>
    </dgm:pt>
    <dgm:pt modelId="{B4CC8446-D7F0-46DF-9578-8C552C55232C}" type="sibTrans" cxnId="{1D73B82A-9A76-4AE6-8A08-67577FD8C2DD}">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3">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89DE8FAD-C68E-453A-B329-2997A84056A6}" type="pres">
      <dgm:prSet presAssocID="{F0AB51EA-0C33-4978-9C74-8F08DBD19303}" presName="sibSpaceTwo" presStyleCnt="0"/>
      <dgm:spPr/>
    </dgm:pt>
    <dgm:pt modelId="{541996D2-FC8C-493E-9092-DD55F1BAC6A1}" type="pres">
      <dgm:prSet presAssocID="{8386FD32-35B2-4A15-B901-9168AE6B4EC6}" presName="vertTwo" presStyleCnt="0"/>
      <dgm:spPr/>
    </dgm:pt>
    <dgm:pt modelId="{50CA8996-74E2-456B-BE98-3FCACDB412C4}" type="pres">
      <dgm:prSet presAssocID="{8386FD32-35B2-4A15-B901-9168AE6B4EC6}" presName="txTwo" presStyleLbl="node2" presStyleIdx="1" presStyleCnt="3">
        <dgm:presLayoutVars>
          <dgm:chPref val="3"/>
        </dgm:presLayoutVars>
      </dgm:prSet>
      <dgm:spPr/>
      <dgm:t>
        <a:bodyPr/>
        <a:lstStyle/>
        <a:p>
          <a:endParaRPr lang="en-ZA"/>
        </a:p>
      </dgm:t>
    </dgm:pt>
    <dgm:pt modelId="{A4FCE7AD-EA98-41E6-B03B-6AEE7220562E}" type="pres">
      <dgm:prSet presAssocID="{8386FD32-35B2-4A15-B901-9168AE6B4EC6}" presName="horzTwo" presStyleCnt="0"/>
      <dgm:spPr/>
    </dgm:pt>
    <dgm:pt modelId="{5463DD81-0801-4174-9568-AC5B1661CFD2}" type="pres">
      <dgm:prSet presAssocID="{5A3FD169-7C78-4FDB-A343-310925177F43}" presName="sibSpaceTwo" presStyleCnt="0"/>
      <dgm:spPr/>
    </dgm:pt>
    <dgm:pt modelId="{F8E9A1D6-207D-4FCB-A0B7-80E69391FAFC}" type="pres">
      <dgm:prSet presAssocID="{533D1347-3A32-4725-8A76-44676F35E4A3}" presName="vertTwo" presStyleCnt="0"/>
      <dgm:spPr/>
    </dgm:pt>
    <dgm:pt modelId="{8106B105-0119-486E-B5EF-78550633649D}" type="pres">
      <dgm:prSet presAssocID="{533D1347-3A32-4725-8A76-44676F35E4A3}" presName="txTwo" presStyleLbl="node2" presStyleIdx="2" presStyleCnt="3">
        <dgm:presLayoutVars>
          <dgm:chPref val="3"/>
        </dgm:presLayoutVars>
      </dgm:prSet>
      <dgm:spPr/>
      <dgm:t>
        <a:bodyPr/>
        <a:lstStyle/>
        <a:p>
          <a:endParaRPr lang="en-ZA"/>
        </a:p>
      </dgm:t>
    </dgm:pt>
    <dgm:pt modelId="{9001A886-D63D-4552-B953-65986DBDB960}" type="pres">
      <dgm:prSet presAssocID="{533D1347-3A32-4725-8A76-44676F35E4A3}" presName="horzTwo" presStyleCnt="0"/>
      <dgm:spPr/>
    </dgm:pt>
  </dgm:ptLst>
  <dgm:cxnLst>
    <dgm:cxn modelId="{90A7BE09-4344-4D4A-9DD1-DEDB1601528E}" type="presOf" srcId="{D9DB91D7-9EFC-40FE-BE6F-CCA097B187E5}" destId="{367A1D9D-5EF0-4248-9803-DD4492D2E960}" srcOrd="0" destOrd="0" presId="urn:microsoft.com/office/officeart/2005/8/layout/hierarchy4"/>
    <dgm:cxn modelId="{C2A37F84-07D6-41E4-BF1F-C831B8B94B7B}" type="presOf" srcId="{B6C9052A-5BE0-4597-B9D4-EEFD95DC5D12}" destId="{A7B96439-BB29-44DC-B116-8D0DECDE0B57}"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D5903228-3C35-4C1C-B870-AE23ADB1CF27}" srcId="{2D5EF679-B937-4026-A3A4-6F88AAD5AC4E}" destId="{B6C9052A-5BE0-4597-B9D4-EEFD95DC5D12}" srcOrd="0" destOrd="0" parTransId="{81957895-ED7A-4834-BC8C-B616BE258C06}" sibTransId="{3190B252-700E-411B-AA14-B5D227893828}"/>
    <dgm:cxn modelId="{08BEBDD9-C554-4DE7-B222-D20542A288F6}" type="presOf" srcId="{2D5EF679-B937-4026-A3A4-6F88AAD5AC4E}" destId="{E5DC8D6E-9673-4F5C-9462-BB9CE7829F64}" srcOrd="0" destOrd="0" presId="urn:microsoft.com/office/officeart/2005/8/layout/hierarchy4"/>
    <dgm:cxn modelId="{9E63FE45-E5FB-47F7-B758-FDF0E6767976}" type="presOf" srcId="{533D1347-3A32-4725-8A76-44676F35E4A3}" destId="{8106B105-0119-486E-B5EF-78550633649D}" srcOrd="0" destOrd="0" presId="urn:microsoft.com/office/officeart/2005/8/layout/hierarchy4"/>
    <dgm:cxn modelId="{1D73B82A-9A76-4AE6-8A08-67577FD8C2DD}" srcId="{B6C9052A-5BE0-4597-B9D4-EEFD95DC5D12}" destId="{533D1347-3A32-4725-8A76-44676F35E4A3}" srcOrd="2" destOrd="0" parTransId="{4737B868-A3DC-4352-AE7D-1A8BE95B5840}" sibTransId="{B4CC8446-D7F0-46DF-9578-8C552C55232C}"/>
    <dgm:cxn modelId="{265EF110-9AFA-4105-B181-759516D54D12}" type="presOf" srcId="{8386FD32-35B2-4A15-B901-9168AE6B4EC6}" destId="{50CA8996-74E2-456B-BE98-3FCACDB412C4}" srcOrd="0" destOrd="0" presId="urn:microsoft.com/office/officeart/2005/8/layout/hierarchy4"/>
    <dgm:cxn modelId="{6C020BBD-2F5A-4663-882E-D48F5BF090D6}" srcId="{B6C9052A-5BE0-4597-B9D4-EEFD95DC5D12}" destId="{8386FD32-35B2-4A15-B901-9168AE6B4EC6}" srcOrd="1" destOrd="0" parTransId="{DFDA9921-55A1-40FC-B1CD-76560FF37DC0}" sibTransId="{5A3FD169-7C78-4FDB-A343-310925177F43}"/>
    <dgm:cxn modelId="{AAD4DC65-D085-460D-A795-7FA516F32367}" type="presParOf" srcId="{E5DC8D6E-9673-4F5C-9462-BB9CE7829F64}" destId="{B74AD239-F20C-4209-8527-6F5195FA4FCA}" srcOrd="0" destOrd="0" presId="urn:microsoft.com/office/officeart/2005/8/layout/hierarchy4"/>
    <dgm:cxn modelId="{CCE07D39-43FA-4664-8121-449FDD13CDF0}" type="presParOf" srcId="{B74AD239-F20C-4209-8527-6F5195FA4FCA}" destId="{A7B96439-BB29-44DC-B116-8D0DECDE0B57}" srcOrd="0" destOrd="0" presId="urn:microsoft.com/office/officeart/2005/8/layout/hierarchy4"/>
    <dgm:cxn modelId="{D2DE1F06-0C2B-4FF2-99DF-5C922B7BED4E}" type="presParOf" srcId="{B74AD239-F20C-4209-8527-6F5195FA4FCA}" destId="{7A38DE74-5847-4CA7-9C2F-16A73C168517}" srcOrd="1" destOrd="0" presId="urn:microsoft.com/office/officeart/2005/8/layout/hierarchy4"/>
    <dgm:cxn modelId="{40DB8339-29A7-4249-9A7C-90F168796621}" type="presParOf" srcId="{B74AD239-F20C-4209-8527-6F5195FA4FCA}" destId="{FC56FF5E-0DBC-4A7B-87C9-190F3E31D60F}" srcOrd="2" destOrd="0" presId="urn:microsoft.com/office/officeart/2005/8/layout/hierarchy4"/>
    <dgm:cxn modelId="{47707311-9CAF-497E-9C37-6F60FC6E1B7D}" type="presParOf" srcId="{FC56FF5E-0DBC-4A7B-87C9-190F3E31D60F}" destId="{15171117-BD8A-4907-85CC-20C8DD52466B}" srcOrd="0" destOrd="0" presId="urn:microsoft.com/office/officeart/2005/8/layout/hierarchy4"/>
    <dgm:cxn modelId="{46424659-5877-4562-A53A-6D9C398F141C}" type="presParOf" srcId="{15171117-BD8A-4907-85CC-20C8DD52466B}" destId="{367A1D9D-5EF0-4248-9803-DD4492D2E960}" srcOrd="0" destOrd="0" presId="urn:microsoft.com/office/officeart/2005/8/layout/hierarchy4"/>
    <dgm:cxn modelId="{E93B4F02-06BC-4D2B-9DB0-EF00E82A5C7D}" type="presParOf" srcId="{15171117-BD8A-4907-85CC-20C8DD52466B}" destId="{B9FAEB80-B230-4D23-BF56-5D71AB0EB19B}" srcOrd="1" destOrd="0" presId="urn:microsoft.com/office/officeart/2005/8/layout/hierarchy4"/>
    <dgm:cxn modelId="{9D4FCDB1-6B7C-4FD3-9AC6-E5FB73B00589}" type="presParOf" srcId="{FC56FF5E-0DBC-4A7B-87C9-190F3E31D60F}" destId="{89DE8FAD-C68E-453A-B329-2997A84056A6}" srcOrd="1" destOrd="0" presId="urn:microsoft.com/office/officeart/2005/8/layout/hierarchy4"/>
    <dgm:cxn modelId="{DACF2C8E-C685-4BEE-B219-CE32B3A9AF70}" type="presParOf" srcId="{FC56FF5E-0DBC-4A7B-87C9-190F3E31D60F}" destId="{541996D2-FC8C-493E-9092-DD55F1BAC6A1}" srcOrd="2" destOrd="0" presId="urn:microsoft.com/office/officeart/2005/8/layout/hierarchy4"/>
    <dgm:cxn modelId="{9DDFA808-8679-4E25-85C9-5C1AC081CE5B}" type="presParOf" srcId="{541996D2-FC8C-493E-9092-DD55F1BAC6A1}" destId="{50CA8996-74E2-456B-BE98-3FCACDB412C4}" srcOrd="0" destOrd="0" presId="urn:microsoft.com/office/officeart/2005/8/layout/hierarchy4"/>
    <dgm:cxn modelId="{4A5FC3E6-10C0-421C-9DD1-21BB9F90ADF8}" type="presParOf" srcId="{541996D2-FC8C-493E-9092-DD55F1BAC6A1}" destId="{A4FCE7AD-EA98-41E6-B03B-6AEE7220562E}" srcOrd="1" destOrd="0" presId="urn:microsoft.com/office/officeart/2005/8/layout/hierarchy4"/>
    <dgm:cxn modelId="{8094E625-9FC3-43A9-BF83-53A85456D710}" type="presParOf" srcId="{FC56FF5E-0DBC-4A7B-87C9-190F3E31D60F}" destId="{5463DD81-0801-4174-9568-AC5B1661CFD2}" srcOrd="3" destOrd="0" presId="urn:microsoft.com/office/officeart/2005/8/layout/hierarchy4"/>
    <dgm:cxn modelId="{6A7295F4-DA62-4EA9-AED2-239A0FC80664}" type="presParOf" srcId="{FC56FF5E-0DBC-4A7B-87C9-190F3E31D60F}" destId="{F8E9A1D6-207D-4FCB-A0B7-80E69391FAFC}" srcOrd="4" destOrd="0" presId="urn:microsoft.com/office/officeart/2005/8/layout/hierarchy4"/>
    <dgm:cxn modelId="{7074F7A6-1A7E-44FD-88B0-59A305584022}" type="presParOf" srcId="{F8E9A1D6-207D-4FCB-A0B7-80E69391FAFC}" destId="{8106B105-0119-486E-B5EF-78550633649D}" srcOrd="0" destOrd="0" presId="urn:microsoft.com/office/officeart/2005/8/layout/hierarchy4"/>
    <dgm:cxn modelId="{15530CE4-9A80-4828-9D00-531E1591A477}" type="presParOf" srcId="{F8E9A1D6-207D-4FCB-A0B7-80E69391FAFC}" destId="{9001A886-D63D-4552-B953-65986DBDB96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Promote corporate governance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b="0" i="0" u="none" dirty="0" smtClean="0"/>
            <a:t>100% implementation of management action plan (Internal Audit)</a:t>
          </a:r>
          <a:endParaRPr lang="en-ZA" dirty="0" smtClean="0"/>
        </a:p>
        <a:p>
          <a:pPr algn="just"/>
          <a:endParaRPr lang="en-ZA" dirty="0" smtClean="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8386FD32-35B2-4A15-B901-9168AE6B4EC6}">
      <dgm:prSet/>
      <dgm:spPr/>
      <dgm:t>
        <a:bodyPr/>
        <a:lstStyle/>
        <a:p>
          <a:r>
            <a:rPr lang="en-ZA" b="0" i="0" u="none" dirty="0" smtClean="0"/>
            <a:t>100% implementation of management action plan (External Audit)</a:t>
          </a:r>
        </a:p>
      </dgm:t>
    </dgm:pt>
    <dgm:pt modelId="{DFDA9921-55A1-40FC-B1CD-76560FF37DC0}" type="parTrans" cxnId="{6C020BBD-2F5A-4663-882E-D48F5BF090D6}">
      <dgm:prSet/>
      <dgm:spPr/>
      <dgm:t>
        <a:bodyPr/>
        <a:lstStyle/>
        <a:p>
          <a:endParaRPr lang="en-ZA"/>
        </a:p>
      </dgm:t>
    </dgm:pt>
    <dgm:pt modelId="{5A3FD169-7C78-4FDB-A343-310925177F43}" type="sibTrans" cxnId="{6C020BBD-2F5A-4663-882E-D48F5BF090D6}">
      <dgm:prSet/>
      <dgm:spPr/>
      <dgm:t>
        <a:bodyPr/>
        <a:lstStyle/>
        <a:p>
          <a:endParaRPr lang="en-ZA"/>
        </a:p>
      </dgm:t>
    </dgm:pt>
    <dgm:pt modelId="{533D1347-3A32-4725-8A76-44676F35E4A3}">
      <dgm:prSet/>
      <dgm:spPr/>
      <dgm:t>
        <a:bodyPr/>
        <a:lstStyle/>
        <a:p>
          <a:r>
            <a:rPr lang="en-ZA" b="0" i="0" u="none" dirty="0" smtClean="0"/>
            <a:t>100% adherence to compliance framework</a:t>
          </a:r>
        </a:p>
      </dgm:t>
    </dgm:pt>
    <dgm:pt modelId="{4737B868-A3DC-4352-AE7D-1A8BE95B5840}" type="parTrans" cxnId="{1D73B82A-9A76-4AE6-8A08-67577FD8C2DD}">
      <dgm:prSet/>
      <dgm:spPr/>
      <dgm:t>
        <a:bodyPr/>
        <a:lstStyle/>
        <a:p>
          <a:endParaRPr lang="en-ZA"/>
        </a:p>
      </dgm:t>
    </dgm:pt>
    <dgm:pt modelId="{B4CC8446-D7F0-46DF-9578-8C552C55232C}" type="sibTrans" cxnId="{1D73B82A-9A76-4AE6-8A08-67577FD8C2DD}">
      <dgm:prSet/>
      <dgm:spPr/>
      <dgm:t>
        <a:bodyPr/>
        <a:lstStyle/>
        <a:p>
          <a:endParaRPr lang="en-ZA"/>
        </a:p>
      </dgm:t>
    </dgm:pt>
    <dgm:pt modelId="{2324EA86-73AA-4E56-8060-75AF3AA364BF}">
      <dgm:prSet/>
      <dgm:spPr/>
      <dgm:t>
        <a:bodyPr/>
        <a:lstStyle/>
        <a:p>
          <a:r>
            <a:rPr lang="en-ZA" b="0" i="0" u="none" dirty="0" smtClean="0"/>
            <a:t>100% implementation of risk management plans</a:t>
          </a:r>
        </a:p>
      </dgm:t>
    </dgm:pt>
    <dgm:pt modelId="{546773BD-C5C3-4639-B3F0-3EDA4D7764F5}" type="parTrans" cxnId="{4D50F922-DAFC-4BE8-B3B5-1DF8C5DDF07F}">
      <dgm:prSet/>
      <dgm:spPr/>
      <dgm:t>
        <a:bodyPr/>
        <a:lstStyle/>
        <a:p>
          <a:endParaRPr lang="en-ZA"/>
        </a:p>
      </dgm:t>
    </dgm:pt>
    <dgm:pt modelId="{0FDFB188-43F3-4997-B24F-97E29417E557}" type="sibTrans" cxnId="{4D50F922-DAFC-4BE8-B3B5-1DF8C5DDF07F}">
      <dgm:prSet/>
      <dgm:spPr/>
      <dgm:t>
        <a:bodyPr/>
        <a:lstStyle/>
        <a:p>
          <a:endParaRPr lang="en-ZA"/>
        </a:p>
      </dgm:t>
    </dgm:pt>
    <dgm:pt modelId="{901012F0-645C-4170-A0AA-AE7AE84185C2}">
      <dgm:prSet/>
      <dgm:spPr/>
      <dgm:t>
        <a:bodyPr/>
        <a:lstStyle/>
        <a:p>
          <a:r>
            <a:rPr lang="en-ZA" b="0" i="0" u="none" dirty="0" smtClean="0"/>
            <a:t>100% Implementation of ICT Governance Initiatives </a:t>
          </a:r>
          <a:r>
            <a:rPr lang="en-ZA" dirty="0" smtClean="0">
              <a:solidFill>
                <a:schemeClr val="tx1"/>
              </a:solidFill>
            </a:rPr>
            <a:t>% achievement of Service Level Agreement </a:t>
          </a:r>
          <a:endParaRPr lang="en-ZA" dirty="0">
            <a:solidFill>
              <a:schemeClr val="tx1"/>
            </a:solidFill>
          </a:endParaRPr>
        </a:p>
      </dgm:t>
    </dgm:pt>
    <dgm:pt modelId="{80285175-31D5-4206-9BD4-1A96CE0D4F43}" type="parTrans" cxnId="{A38EFB65-31CA-4166-B9E0-34F370C96F69}">
      <dgm:prSet/>
      <dgm:spPr/>
      <dgm:t>
        <a:bodyPr/>
        <a:lstStyle/>
        <a:p>
          <a:endParaRPr lang="en-ZA"/>
        </a:p>
      </dgm:t>
    </dgm:pt>
    <dgm:pt modelId="{462604DA-452B-4B73-B03B-E38B16022B0F}" type="sibTrans" cxnId="{A38EFB65-31CA-4166-B9E0-34F370C96F69}">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5">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89DE8FAD-C68E-453A-B329-2997A84056A6}" type="pres">
      <dgm:prSet presAssocID="{F0AB51EA-0C33-4978-9C74-8F08DBD19303}" presName="sibSpaceTwo" presStyleCnt="0"/>
      <dgm:spPr/>
    </dgm:pt>
    <dgm:pt modelId="{541996D2-FC8C-493E-9092-DD55F1BAC6A1}" type="pres">
      <dgm:prSet presAssocID="{8386FD32-35B2-4A15-B901-9168AE6B4EC6}" presName="vertTwo" presStyleCnt="0"/>
      <dgm:spPr/>
    </dgm:pt>
    <dgm:pt modelId="{50CA8996-74E2-456B-BE98-3FCACDB412C4}" type="pres">
      <dgm:prSet presAssocID="{8386FD32-35B2-4A15-B901-9168AE6B4EC6}" presName="txTwo" presStyleLbl="node2" presStyleIdx="1" presStyleCnt="5">
        <dgm:presLayoutVars>
          <dgm:chPref val="3"/>
        </dgm:presLayoutVars>
      </dgm:prSet>
      <dgm:spPr/>
      <dgm:t>
        <a:bodyPr/>
        <a:lstStyle/>
        <a:p>
          <a:endParaRPr lang="en-ZA"/>
        </a:p>
      </dgm:t>
    </dgm:pt>
    <dgm:pt modelId="{A4FCE7AD-EA98-41E6-B03B-6AEE7220562E}" type="pres">
      <dgm:prSet presAssocID="{8386FD32-35B2-4A15-B901-9168AE6B4EC6}" presName="horzTwo" presStyleCnt="0"/>
      <dgm:spPr/>
    </dgm:pt>
    <dgm:pt modelId="{5463DD81-0801-4174-9568-AC5B1661CFD2}" type="pres">
      <dgm:prSet presAssocID="{5A3FD169-7C78-4FDB-A343-310925177F43}" presName="sibSpaceTwo" presStyleCnt="0"/>
      <dgm:spPr/>
    </dgm:pt>
    <dgm:pt modelId="{F8E9A1D6-207D-4FCB-A0B7-80E69391FAFC}" type="pres">
      <dgm:prSet presAssocID="{533D1347-3A32-4725-8A76-44676F35E4A3}" presName="vertTwo" presStyleCnt="0"/>
      <dgm:spPr/>
    </dgm:pt>
    <dgm:pt modelId="{8106B105-0119-486E-B5EF-78550633649D}" type="pres">
      <dgm:prSet presAssocID="{533D1347-3A32-4725-8A76-44676F35E4A3}" presName="txTwo" presStyleLbl="node2" presStyleIdx="2" presStyleCnt="5">
        <dgm:presLayoutVars>
          <dgm:chPref val="3"/>
        </dgm:presLayoutVars>
      </dgm:prSet>
      <dgm:spPr/>
      <dgm:t>
        <a:bodyPr/>
        <a:lstStyle/>
        <a:p>
          <a:endParaRPr lang="en-ZA"/>
        </a:p>
      </dgm:t>
    </dgm:pt>
    <dgm:pt modelId="{9001A886-D63D-4552-B953-65986DBDB960}" type="pres">
      <dgm:prSet presAssocID="{533D1347-3A32-4725-8A76-44676F35E4A3}" presName="horzTwo" presStyleCnt="0"/>
      <dgm:spPr/>
    </dgm:pt>
    <dgm:pt modelId="{5E404FBB-C31A-48C1-BF32-3C7AD6A8BE6B}" type="pres">
      <dgm:prSet presAssocID="{B4CC8446-D7F0-46DF-9578-8C552C55232C}" presName="sibSpaceTwo" presStyleCnt="0"/>
      <dgm:spPr/>
    </dgm:pt>
    <dgm:pt modelId="{C2F4693A-DFEC-4C83-A508-964473DEB61B}" type="pres">
      <dgm:prSet presAssocID="{2324EA86-73AA-4E56-8060-75AF3AA364BF}" presName="vertTwo" presStyleCnt="0"/>
      <dgm:spPr/>
    </dgm:pt>
    <dgm:pt modelId="{C67BA05C-8D26-47C4-AB69-DF9058BEE635}" type="pres">
      <dgm:prSet presAssocID="{2324EA86-73AA-4E56-8060-75AF3AA364BF}" presName="txTwo" presStyleLbl="node2" presStyleIdx="3" presStyleCnt="5">
        <dgm:presLayoutVars>
          <dgm:chPref val="3"/>
        </dgm:presLayoutVars>
      </dgm:prSet>
      <dgm:spPr/>
      <dgm:t>
        <a:bodyPr/>
        <a:lstStyle/>
        <a:p>
          <a:endParaRPr lang="en-ZA"/>
        </a:p>
      </dgm:t>
    </dgm:pt>
    <dgm:pt modelId="{F4CE2367-2F4E-4DA8-9772-1F31ED1E5430}" type="pres">
      <dgm:prSet presAssocID="{2324EA86-73AA-4E56-8060-75AF3AA364BF}" presName="horzTwo" presStyleCnt="0"/>
      <dgm:spPr/>
    </dgm:pt>
    <dgm:pt modelId="{7B97BC7E-19AC-4BD9-89F7-B47A6509ABDD}" type="pres">
      <dgm:prSet presAssocID="{0FDFB188-43F3-4997-B24F-97E29417E557}" presName="sibSpaceTwo" presStyleCnt="0"/>
      <dgm:spPr/>
    </dgm:pt>
    <dgm:pt modelId="{44767ED1-DD4F-49A9-8CBA-EDA1D867C7F6}" type="pres">
      <dgm:prSet presAssocID="{901012F0-645C-4170-A0AA-AE7AE84185C2}" presName="vertTwo" presStyleCnt="0"/>
      <dgm:spPr/>
    </dgm:pt>
    <dgm:pt modelId="{34FC86ED-E3A3-4960-9B00-AB9E46FEB8A3}" type="pres">
      <dgm:prSet presAssocID="{901012F0-645C-4170-A0AA-AE7AE84185C2}" presName="txTwo" presStyleLbl="node2" presStyleIdx="4" presStyleCnt="5">
        <dgm:presLayoutVars>
          <dgm:chPref val="3"/>
        </dgm:presLayoutVars>
      </dgm:prSet>
      <dgm:spPr/>
      <dgm:t>
        <a:bodyPr/>
        <a:lstStyle/>
        <a:p>
          <a:endParaRPr lang="en-ZA"/>
        </a:p>
      </dgm:t>
    </dgm:pt>
    <dgm:pt modelId="{05B24E0C-9EAF-455C-805C-0DF73D400EF5}" type="pres">
      <dgm:prSet presAssocID="{901012F0-645C-4170-A0AA-AE7AE84185C2}" presName="horzTwo" presStyleCnt="0"/>
      <dgm:spPr/>
    </dgm:pt>
  </dgm:ptLst>
  <dgm:cxnLst>
    <dgm:cxn modelId="{E25510A9-E43B-4E11-A58C-34B889D87CC8}" type="presOf" srcId="{2D5EF679-B937-4026-A3A4-6F88AAD5AC4E}" destId="{E5DC8D6E-9673-4F5C-9462-BB9CE7829F64}" srcOrd="0" destOrd="0" presId="urn:microsoft.com/office/officeart/2005/8/layout/hierarchy4"/>
    <dgm:cxn modelId="{FB242464-BA96-4D23-A6CA-51E68DB90116}" type="presOf" srcId="{2324EA86-73AA-4E56-8060-75AF3AA364BF}" destId="{C67BA05C-8D26-47C4-AB69-DF9058BEE635}"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4D50F922-DAFC-4BE8-B3B5-1DF8C5DDF07F}" srcId="{B6C9052A-5BE0-4597-B9D4-EEFD95DC5D12}" destId="{2324EA86-73AA-4E56-8060-75AF3AA364BF}" srcOrd="3" destOrd="0" parTransId="{546773BD-C5C3-4639-B3F0-3EDA4D7764F5}" sibTransId="{0FDFB188-43F3-4997-B24F-97E29417E557}"/>
    <dgm:cxn modelId="{5EBADB9F-AF65-4591-ACE1-70A2B561BBAA}" type="presOf" srcId="{B6C9052A-5BE0-4597-B9D4-EEFD95DC5D12}" destId="{A7B96439-BB29-44DC-B116-8D0DECDE0B57}" srcOrd="0" destOrd="0" presId="urn:microsoft.com/office/officeart/2005/8/layout/hierarchy4"/>
    <dgm:cxn modelId="{89FB4A7E-9442-439C-9BA4-38D383284F93}" type="presOf" srcId="{901012F0-645C-4170-A0AA-AE7AE84185C2}" destId="{34FC86ED-E3A3-4960-9B00-AB9E46FEB8A3}"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A38EFB65-31CA-4166-B9E0-34F370C96F69}" srcId="{B6C9052A-5BE0-4597-B9D4-EEFD95DC5D12}" destId="{901012F0-645C-4170-A0AA-AE7AE84185C2}" srcOrd="4" destOrd="0" parTransId="{80285175-31D5-4206-9BD4-1A96CE0D4F43}" sibTransId="{462604DA-452B-4B73-B03B-E38B16022B0F}"/>
    <dgm:cxn modelId="{06936B84-4D2C-4CBA-920D-66523A463AC1}" type="presOf" srcId="{533D1347-3A32-4725-8A76-44676F35E4A3}" destId="{8106B105-0119-486E-B5EF-78550633649D}" srcOrd="0" destOrd="0" presId="urn:microsoft.com/office/officeart/2005/8/layout/hierarchy4"/>
    <dgm:cxn modelId="{1D73B82A-9A76-4AE6-8A08-67577FD8C2DD}" srcId="{B6C9052A-5BE0-4597-B9D4-EEFD95DC5D12}" destId="{533D1347-3A32-4725-8A76-44676F35E4A3}" srcOrd="2" destOrd="0" parTransId="{4737B868-A3DC-4352-AE7D-1A8BE95B5840}" sibTransId="{B4CC8446-D7F0-46DF-9578-8C552C55232C}"/>
    <dgm:cxn modelId="{2330AF56-6079-41F3-9752-BF2C07BF2422}" type="presOf" srcId="{8386FD32-35B2-4A15-B901-9168AE6B4EC6}" destId="{50CA8996-74E2-456B-BE98-3FCACDB412C4}" srcOrd="0" destOrd="0" presId="urn:microsoft.com/office/officeart/2005/8/layout/hierarchy4"/>
    <dgm:cxn modelId="{277FF7FA-484E-4AB4-9615-116291F125DA}" type="presOf" srcId="{D9DB91D7-9EFC-40FE-BE6F-CCA097B187E5}" destId="{367A1D9D-5EF0-4248-9803-DD4492D2E960}" srcOrd="0" destOrd="0" presId="urn:microsoft.com/office/officeart/2005/8/layout/hierarchy4"/>
    <dgm:cxn modelId="{6C020BBD-2F5A-4663-882E-D48F5BF090D6}" srcId="{B6C9052A-5BE0-4597-B9D4-EEFD95DC5D12}" destId="{8386FD32-35B2-4A15-B901-9168AE6B4EC6}" srcOrd="1" destOrd="0" parTransId="{DFDA9921-55A1-40FC-B1CD-76560FF37DC0}" sibTransId="{5A3FD169-7C78-4FDB-A343-310925177F43}"/>
    <dgm:cxn modelId="{F1B1F24B-12C4-4B70-BEB7-D7B048FE0534}" type="presParOf" srcId="{E5DC8D6E-9673-4F5C-9462-BB9CE7829F64}" destId="{B74AD239-F20C-4209-8527-6F5195FA4FCA}" srcOrd="0" destOrd="0" presId="urn:microsoft.com/office/officeart/2005/8/layout/hierarchy4"/>
    <dgm:cxn modelId="{27E3D0E9-96CE-4383-81E0-0850FC4DEBEC}" type="presParOf" srcId="{B74AD239-F20C-4209-8527-6F5195FA4FCA}" destId="{A7B96439-BB29-44DC-B116-8D0DECDE0B57}" srcOrd="0" destOrd="0" presId="urn:microsoft.com/office/officeart/2005/8/layout/hierarchy4"/>
    <dgm:cxn modelId="{955D07A3-4499-47AC-BC84-D82C344F036C}" type="presParOf" srcId="{B74AD239-F20C-4209-8527-6F5195FA4FCA}" destId="{7A38DE74-5847-4CA7-9C2F-16A73C168517}" srcOrd="1" destOrd="0" presId="urn:microsoft.com/office/officeart/2005/8/layout/hierarchy4"/>
    <dgm:cxn modelId="{D8DAC68E-C631-489A-B16C-E788CFFCAD12}" type="presParOf" srcId="{B74AD239-F20C-4209-8527-6F5195FA4FCA}" destId="{FC56FF5E-0DBC-4A7B-87C9-190F3E31D60F}" srcOrd="2" destOrd="0" presId="urn:microsoft.com/office/officeart/2005/8/layout/hierarchy4"/>
    <dgm:cxn modelId="{AFF1ED78-6C63-4B8A-9431-4477B4E691E1}" type="presParOf" srcId="{FC56FF5E-0DBC-4A7B-87C9-190F3E31D60F}" destId="{15171117-BD8A-4907-85CC-20C8DD52466B}" srcOrd="0" destOrd="0" presId="urn:microsoft.com/office/officeart/2005/8/layout/hierarchy4"/>
    <dgm:cxn modelId="{D6CCF121-CD93-4CD8-959E-C394A6122C1B}" type="presParOf" srcId="{15171117-BD8A-4907-85CC-20C8DD52466B}" destId="{367A1D9D-5EF0-4248-9803-DD4492D2E960}" srcOrd="0" destOrd="0" presId="urn:microsoft.com/office/officeart/2005/8/layout/hierarchy4"/>
    <dgm:cxn modelId="{E8369379-BBAD-40E2-80AE-7AD9D2700425}" type="presParOf" srcId="{15171117-BD8A-4907-85CC-20C8DD52466B}" destId="{B9FAEB80-B230-4D23-BF56-5D71AB0EB19B}" srcOrd="1" destOrd="0" presId="urn:microsoft.com/office/officeart/2005/8/layout/hierarchy4"/>
    <dgm:cxn modelId="{5CA47614-595A-4350-90ED-77E90AB056E4}" type="presParOf" srcId="{FC56FF5E-0DBC-4A7B-87C9-190F3E31D60F}" destId="{89DE8FAD-C68E-453A-B329-2997A84056A6}" srcOrd="1" destOrd="0" presId="urn:microsoft.com/office/officeart/2005/8/layout/hierarchy4"/>
    <dgm:cxn modelId="{DC2FC105-C624-4CFB-8459-44A7E6BC1229}" type="presParOf" srcId="{FC56FF5E-0DBC-4A7B-87C9-190F3E31D60F}" destId="{541996D2-FC8C-493E-9092-DD55F1BAC6A1}" srcOrd="2" destOrd="0" presId="urn:microsoft.com/office/officeart/2005/8/layout/hierarchy4"/>
    <dgm:cxn modelId="{9194DEAC-8798-49A2-86B5-EF9BA1A0E55C}" type="presParOf" srcId="{541996D2-FC8C-493E-9092-DD55F1BAC6A1}" destId="{50CA8996-74E2-456B-BE98-3FCACDB412C4}" srcOrd="0" destOrd="0" presId="urn:microsoft.com/office/officeart/2005/8/layout/hierarchy4"/>
    <dgm:cxn modelId="{10DD0DC5-960C-46C8-87CA-F25E383B0E2A}" type="presParOf" srcId="{541996D2-FC8C-493E-9092-DD55F1BAC6A1}" destId="{A4FCE7AD-EA98-41E6-B03B-6AEE7220562E}" srcOrd="1" destOrd="0" presId="urn:microsoft.com/office/officeart/2005/8/layout/hierarchy4"/>
    <dgm:cxn modelId="{903EC75E-A344-41AF-8565-05EBD4282ED6}" type="presParOf" srcId="{FC56FF5E-0DBC-4A7B-87C9-190F3E31D60F}" destId="{5463DD81-0801-4174-9568-AC5B1661CFD2}" srcOrd="3" destOrd="0" presId="urn:microsoft.com/office/officeart/2005/8/layout/hierarchy4"/>
    <dgm:cxn modelId="{1EB78692-002E-4040-A59B-DB540B8310AC}" type="presParOf" srcId="{FC56FF5E-0DBC-4A7B-87C9-190F3E31D60F}" destId="{F8E9A1D6-207D-4FCB-A0B7-80E69391FAFC}" srcOrd="4" destOrd="0" presId="urn:microsoft.com/office/officeart/2005/8/layout/hierarchy4"/>
    <dgm:cxn modelId="{79D81335-BF31-4FE8-BCE9-C0E81170006C}" type="presParOf" srcId="{F8E9A1D6-207D-4FCB-A0B7-80E69391FAFC}" destId="{8106B105-0119-486E-B5EF-78550633649D}" srcOrd="0" destOrd="0" presId="urn:microsoft.com/office/officeart/2005/8/layout/hierarchy4"/>
    <dgm:cxn modelId="{8789F8B3-83EF-4478-A2B5-ED2C42ED2283}" type="presParOf" srcId="{F8E9A1D6-207D-4FCB-A0B7-80E69391FAFC}" destId="{9001A886-D63D-4552-B953-65986DBDB960}" srcOrd="1" destOrd="0" presId="urn:microsoft.com/office/officeart/2005/8/layout/hierarchy4"/>
    <dgm:cxn modelId="{077A8BE3-B2ED-4F46-88F3-1903A89770C3}" type="presParOf" srcId="{FC56FF5E-0DBC-4A7B-87C9-190F3E31D60F}" destId="{5E404FBB-C31A-48C1-BF32-3C7AD6A8BE6B}" srcOrd="5" destOrd="0" presId="urn:microsoft.com/office/officeart/2005/8/layout/hierarchy4"/>
    <dgm:cxn modelId="{32FB9E04-83A6-40A1-BB0F-8022C8C7F456}" type="presParOf" srcId="{FC56FF5E-0DBC-4A7B-87C9-190F3E31D60F}" destId="{C2F4693A-DFEC-4C83-A508-964473DEB61B}" srcOrd="6" destOrd="0" presId="urn:microsoft.com/office/officeart/2005/8/layout/hierarchy4"/>
    <dgm:cxn modelId="{240D36D4-6AA1-4246-9F84-656020FB0181}" type="presParOf" srcId="{C2F4693A-DFEC-4C83-A508-964473DEB61B}" destId="{C67BA05C-8D26-47C4-AB69-DF9058BEE635}" srcOrd="0" destOrd="0" presId="urn:microsoft.com/office/officeart/2005/8/layout/hierarchy4"/>
    <dgm:cxn modelId="{E6AAB377-8447-4E15-8F03-B47A5A46F38D}" type="presParOf" srcId="{C2F4693A-DFEC-4C83-A508-964473DEB61B}" destId="{F4CE2367-2F4E-4DA8-9772-1F31ED1E5430}" srcOrd="1" destOrd="0" presId="urn:microsoft.com/office/officeart/2005/8/layout/hierarchy4"/>
    <dgm:cxn modelId="{980C924A-8D58-4C3C-A8F2-24A01E5EE01F}" type="presParOf" srcId="{FC56FF5E-0DBC-4A7B-87C9-190F3E31D60F}" destId="{7B97BC7E-19AC-4BD9-89F7-B47A6509ABDD}" srcOrd="7" destOrd="0" presId="urn:microsoft.com/office/officeart/2005/8/layout/hierarchy4"/>
    <dgm:cxn modelId="{87CFB6C6-8B82-402E-A1C5-4A7BB1FE3497}" type="presParOf" srcId="{FC56FF5E-0DBC-4A7B-87C9-190F3E31D60F}" destId="{44767ED1-DD4F-49A9-8CBA-EDA1D867C7F6}" srcOrd="8" destOrd="0" presId="urn:microsoft.com/office/officeart/2005/8/layout/hierarchy4"/>
    <dgm:cxn modelId="{CDAD7D60-F2C5-4329-A750-7F98CABAC934}" type="presParOf" srcId="{44767ED1-DD4F-49A9-8CBA-EDA1D867C7F6}" destId="{34FC86ED-E3A3-4960-9B00-AB9E46FEB8A3}" srcOrd="0" destOrd="0" presId="urn:microsoft.com/office/officeart/2005/8/layout/hierarchy4"/>
    <dgm:cxn modelId="{5902A2A8-ED47-4E21-83C1-D84C14732DAA}" type="presParOf" srcId="{44767ED1-DD4F-49A9-8CBA-EDA1D867C7F6}" destId="{05B24E0C-9EAF-455C-805C-0DF73D400EF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Strategic objectives</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ZA" b="1" dirty="0" smtClean="0">
              <a:solidFill>
                <a:schemeClr val="bg1"/>
              </a:solidFill>
            </a:rPr>
            <a:t>Contribute to skills development</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B5DC5EDE-E708-4100-93B3-77BC8EEEC5D0}">
      <dgm:prSet phldrT="[Text]"/>
      <dgm:spPr/>
      <dgm:t>
        <a:bodyPr/>
        <a:lstStyle/>
        <a:p>
          <a:r>
            <a:rPr lang="en-ZA" dirty="0" smtClean="0"/>
            <a:t>Contribute to skills development</a:t>
          </a:r>
          <a:endParaRPr lang="en-ZA" b="1" dirty="0" smtClean="0">
            <a:solidFill>
              <a:schemeClr val="tx1"/>
            </a:solidFill>
            <a:latin typeface="Calibri" panose="020F0502020204030204"/>
          </a:endParaRPr>
        </a:p>
      </dgm:t>
    </dgm:pt>
    <dgm:pt modelId="{FC6E6765-F215-4402-AE52-5DE97CBE09FA}" type="parTrans" cxnId="{94104A0E-8EFB-4238-B99D-796CDC411F46}">
      <dgm:prSet/>
      <dgm:spPr/>
      <dgm:t>
        <a:bodyPr/>
        <a:lstStyle/>
        <a:p>
          <a:endParaRPr lang="en-ZA"/>
        </a:p>
      </dgm:t>
    </dgm:pt>
    <dgm:pt modelId="{61A2D961-3BBD-485F-85B9-009C9D7002C4}" type="sibTrans" cxnId="{94104A0E-8EFB-4238-B99D-796CDC411F46}">
      <dgm:prSet/>
      <dgm:spPr/>
      <dgm:t>
        <a:bodyPr/>
        <a:lstStyle/>
        <a:p>
          <a:endParaRPr lang="en-ZA"/>
        </a:p>
      </dgm:t>
    </dgm:pt>
    <dgm:pt modelId="{4D0FE4C7-83F6-4F45-88A0-B9B4FD8E4794}">
      <dgm:prSet phldrT="[Text]"/>
      <dgm:spPr/>
      <dgm:t>
        <a:bodyPr/>
        <a:lstStyle/>
        <a:p>
          <a:r>
            <a:rPr lang="en-ZA" dirty="0" smtClean="0"/>
            <a:t>Sustainably develop vulnerable groups </a:t>
          </a:r>
          <a:endParaRPr lang="en-ZA" b="1" dirty="0" smtClean="0">
            <a:solidFill>
              <a:schemeClr val="tx1"/>
            </a:solidFill>
            <a:latin typeface="Calibri" panose="020F0502020204030204"/>
          </a:endParaRPr>
        </a:p>
      </dgm:t>
    </dgm:pt>
    <dgm:pt modelId="{C86F9F95-475C-4573-9CEF-0A46F705E802}" type="parTrans" cxnId="{447E053D-2F97-4C43-92EB-CB792DAA4273}">
      <dgm:prSet/>
      <dgm:spPr/>
      <dgm:t>
        <a:bodyPr/>
        <a:lstStyle/>
        <a:p>
          <a:endParaRPr lang="en-ZA"/>
        </a:p>
      </dgm:t>
    </dgm:pt>
    <dgm:pt modelId="{8D55C26A-8E8F-42BE-A092-97EE69947C75}" type="sibTrans" cxnId="{447E053D-2F97-4C43-92EB-CB792DAA4273}">
      <dgm:prSet/>
      <dgm:spPr/>
      <dgm:t>
        <a:bodyPr/>
        <a:lstStyle/>
        <a:p>
          <a:endParaRPr lang="en-ZA"/>
        </a:p>
      </dgm:t>
    </dgm:pt>
    <dgm:pt modelId="{C465504A-1B5E-478D-95D8-AC5221EF68A6}">
      <dgm:prSet phldrT="[Text]"/>
      <dgm:spPr/>
      <dgm:t>
        <a:bodyPr/>
        <a:lstStyle/>
        <a:p>
          <a:r>
            <a:rPr lang="en-ZA" dirty="0" smtClean="0"/>
            <a:t>Communicate DMR programmes with internal and external stakeholders </a:t>
          </a:r>
          <a:endParaRPr lang="en-ZA" b="1" dirty="0" smtClean="0">
            <a:solidFill>
              <a:schemeClr val="tx1"/>
            </a:solidFill>
            <a:latin typeface="Calibri" panose="020F0502020204030204"/>
          </a:endParaRPr>
        </a:p>
      </dgm:t>
    </dgm:pt>
    <dgm:pt modelId="{25217B22-F06D-4480-B5F9-DCA54F60E01A}" type="parTrans" cxnId="{69E5783D-3F55-45AA-B22E-E88E67133D89}">
      <dgm:prSet/>
      <dgm:spPr/>
      <dgm:t>
        <a:bodyPr/>
        <a:lstStyle/>
        <a:p>
          <a:endParaRPr lang="en-ZA"/>
        </a:p>
      </dgm:t>
    </dgm:pt>
    <dgm:pt modelId="{415D26FC-D8CC-4726-B8C6-28CD1A7C0DCC}" type="sibTrans" cxnId="{69E5783D-3F55-45AA-B22E-E88E67133D89}">
      <dgm:prSet/>
      <dgm:spPr/>
      <dgm:t>
        <a:bodyPr/>
        <a:lstStyle/>
        <a:p>
          <a:endParaRPr lang="en-ZA"/>
        </a:p>
      </dgm:t>
    </dgm:pt>
    <dgm:pt modelId="{BCF11531-44F0-435F-9B2E-F8E8CC34266F}">
      <dgm:prSet phldrT="[Text]"/>
      <dgm:spPr/>
      <dgm:t>
        <a:bodyPr/>
        <a:lstStyle/>
        <a:p>
          <a:r>
            <a:rPr lang="en-ZA" dirty="0" smtClean="0"/>
            <a:t>Provide adequate facilities for effective service delivery</a:t>
          </a:r>
          <a:endParaRPr lang="en-ZA" b="1" dirty="0" smtClean="0">
            <a:solidFill>
              <a:schemeClr val="tx1"/>
            </a:solidFill>
            <a:latin typeface="Calibri" panose="020F0502020204030204"/>
          </a:endParaRPr>
        </a:p>
      </dgm:t>
    </dgm:pt>
    <dgm:pt modelId="{5243E3F6-BCB8-491B-80C0-8B66A17B405E}" type="parTrans" cxnId="{8D3AB32F-0114-4ADD-9D46-A271EFFAF21A}">
      <dgm:prSet/>
      <dgm:spPr/>
      <dgm:t>
        <a:bodyPr/>
        <a:lstStyle/>
        <a:p>
          <a:endParaRPr lang="en-ZA"/>
        </a:p>
      </dgm:t>
    </dgm:pt>
    <dgm:pt modelId="{B9C7B3B3-EEC5-430C-90F7-813895219AE2}" type="sibTrans" cxnId="{8D3AB32F-0114-4ADD-9D46-A271EFFAF21A}">
      <dgm:prSet/>
      <dgm:spPr/>
      <dgm:t>
        <a:bodyPr/>
        <a:lstStyle/>
        <a:p>
          <a:endParaRPr lang="en-ZA"/>
        </a:p>
      </dgm:t>
    </dgm:pt>
    <dgm:pt modelId="{5EEAE9AD-7DC4-489A-B65C-78FD55985F22}">
      <dgm:prSet/>
      <dgm:spPr/>
      <dgm:t>
        <a:bodyPr/>
        <a:lstStyle/>
        <a:p>
          <a:endParaRPr lang="en-ZA" dirty="0"/>
        </a:p>
      </dgm:t>
    </dgm:pt>
    <dgm:pt modelId="{E52C5BB2-033C-4FB2-85FC-99691D050219}" type="parTrans" cxnId="{242461C8-372E-4FE2-84C9-109D121A2A33}">
      <dgm:prSet/>
      <dgm:spPr/>
      <dgm:t>
        <a:bodyPr/>
        <a:lstStyle/>
        <a:p>
          <a:endParaRPr lang="en-ZA"/>
        </a:p>
      </dgm:t>
    </dgm:pt>
    <dgm:pt modelId="{49B474C1-C64F-47CD-AF6B-CFE1ACB419B9}" type="sibTrans" cxnId="{242461C8-372E-4FE2-84C9-109D121A2A33}">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5718FDAC-C414-4EB4-9573-39FE7B5AC051}" type="presOf" srcId="{B5DC5EDE-E708-4100-93B3-77BC8EEEC5D0}" destId="{440AB455-20AC-4101-838F-B5FFF020644D}" srcOrd="0" destOrd="1" presId="urn:microsoft.com/office/officeart/2005/8/layout/vList2"/>
    <dgm:cxn modelId="{8D3AB32F-0114-4ADD-9D46-A271EFFAF21A}" srcId="{716ACF85-4095-4484-87FA-952B1970449E}" destId="{BCF11531-44F0-435F-9B2E-F8E8CC34266F}" srcOrd="4" destOrd="0" parTransId="{5243E3F6-BCB8-491B-80C0-8B66A17B405E}" sibTransId="{B9C7B3B3-EEC5-430C-90F7-813895219AE2}"/>
    <dgm:cxn modelId="{242461C8-372E-4FE2-84C9-109D121A2A33}" srcId="{716ACF85-4095-4484-87FA-952B1970449E}" destId="{5EEAE9AD-7DC4-489A-B65C-78FD55985F22}" srcOrd="5" destOrd="0" parTransId="{E52C5BB2-033C-4FB2-85FC-99691D050219}" sibTransId="{49B474C1-C64F-47CD-AF6B-CFE1ACB419B9}"/>
    <dgm:cxn modelId="{67329DE7-5D44-45D3-B910-11DB2E2E9785}" type="presOf" srcId="{BCF11531-44F0-435F-9B2E-F8E8CC34266F}" destId="{440AB455-20AC-4101-838F-B5FFF020644D}" srcOrd="0" destOrd="4" presId="urn:microsoft.com/office/officeart/2005/8/layout/vList2"/>
    <dgm:cxn modelId="{44AF2E7F-C914-4FB4-AD82-A160471367C8}" srcId="{716ACF85-4095-4484-87FA-952B1970449E}" destId="{A9790565-54FC-454A-8400-38AF2D225DFB}" srcOrd="0" destOrd="0" parTransId="{E6AAAC13-0716-491D-954E-4435F86FB4AE}" sibTransId="{E193F474-D48E-4953-9D96-E4E6A9168C5D}"/>
    <dgm:cxn modelId="{AFAD024F-AFA4-42AB-8458-88E37A94E492}" type="presOf" srcId="{716ACF85-4095-4484-87FA-952B1970449E}" destId="{FB2E1B8C-68D5-40D1-B726-0F386EB57110}" srcOrd="0" destOrd="0" presId="urn:microsoft.com/office/officeart/2005/8/layout/vList2"/>
    <dgm:cxn modelId="{69E5783D-3F55-45AA-B22E-E88E67133D89}" srcId="{716ACF85-4095-4484-87FA-952B1970449E}" destId="{C465504A-1B5E-478D-95D8-AC5221EF68A6}" srcOrd="3" destOrd="0" parTransId="{25217B22-F06D-4480-B5F9-DCA54F60E01A}" sibTransId="{415D26FC-D8CC-4726-B8C6-28CD1A7C0DCC}"/>
    <dgm:cxn modelId="{94104A0E-8EFB-4238-B99D-796CDC411F46}" srcId="{716ACF85-4095-4484-87FA-952B1970449E}" destId="{B5DC5EDE-E708-4100-93B3-77BC8EEEC5D0}" srcOrd="1" destOrd="0" parTransId="{FC6E6765-F215-4402-AE52-5DE97CBE09FA}" sibTransId="{61A2D961-3BBD-485F-85B9-009C9D7002C4}"/>
    <dgm:cxn modelId="{3313F16A-7C1A-4E60-A938-5802AA0DA1DD}" type="presOf" srcId="{A314F4B6-7F3A-4760-8F13-27C32F4A4C95}" destId="{0BD32EF6-6B67-483B-9352-5B368EBF39A7}" srcOrd="0" destOrd="0" presId="urn:microsoft.com/office/officeart/2005/8/layout/vList2"/>
    <dgm:cxn modelId="{02A14FB1-2EF5-4A94-A3AE-9EF889E877EE}" type="presOf" srcId="{A9790565-54FC-454A-8400-38AF2D225DFB}" destId="{440AB455-20AC-4101-838F-B5FFF020644D}" srcOrd="0" destOrd="0" presId="urn:microsoft.com/office/officeart/2005/8/layout/vList2"/>
    <dgm:cxn modelId="{447E053D-2F97-4C43-92EB-CB792DAA4273}" srcId="{716ACF85-4095-4484-87FA-952B1970449E}" destId="{4D0FE4C7-83F6-4F45-88A0-B9B4FD8E4794}" srcOrd="2" destOrd="0" parTransId="{C86F9F95-475C-4573-9CEF-0A46F705E802}" sibTransId="{8D55C26A-8E8F-42BE-A092-97EE69947C75}"/>
    <dgm:cxn modelId="{78888D5B-C2E6-49ED-8995-322D37886C79}" srcId="{A314F4B6-7F3A-4760-8F13-27C32F4A4C95}" destId="{716ACF85-4095-4484-87FA-952B1970449E}" srcOrd="0" destOrd="0" parTransId="{20E9F01A-11CF-459B-B448-C6CFD50579E6}" sibTransId="{FA5881ED-EAB5-4D05-B204-D721B337A7F6}"/>
    <dgm:cxn modelId="{FF807430-43BB-4B98-AAB4-CA3A85398A66}" type="presOf" srcId="{C465504A-1B5E-478D-95D8-AC5221EF68A6}" destId="{440AB455-20AC-4101-838F-B5FFF020644D}" srcOrd="0" destOrd="3" presId="urn:microsoft.com/office/officeart/2005/8/layout/vList2"/>
    <dgm:cxn modelId="{31698DAA-6387-41D1-9710-5AC1984A840A}" type="presOf" srcId="{5EEAE9AD-7DC4-489A-B65C-78FD55985F22}" destId="{440AB455-20AC-4101-838F-B5FFF020644D}" srcOrd="0" destOrd="5" presId="urn:microsoft.com/office/officeart/2005/8/layout/vList2"/>
    <dgm:cxn modelId="{DDBFE992-5C37-433E-9307-8FCDE97B8C50}" type="presOf" srcId="{4D0FE4C7-83F6-4F45-88A0-B9B4FD8E4794}" destId="{440AB455-20AC-4101-838F-B5FFF020644D}" srcOrd="0" destOrd="2" presId="urn:microsoft.com/office/officeart/2005/8/layout/vList2"/>
    <dgm:cxn modelId="{298F60F4-842B-4E3F-913F-9AEDD2E6BF8F}" type="presParOf" srcId="{0BD32EF6-6B67-483B-9352-5B368EBF39A7}" destId="{FB2E1B8C-68D5-40D1-B726-0F386EB57110}" srcOrd="0" destOrd="0" presId="urn:microsoft.com/office/officeart/2005/8/layout/vList2"/>
    <dgm:cxn modelId="{90AE8DFE-4ECB-4393-B48C-6705A2AD1830}"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Contribute to skills development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Mining Career Awareness Initiatives	</a:t>
          </a:r>
          <a:endParaRPr lang="en-ZA" dirty="0">
            <a:solidFill>
              <a:schemeClr val="tx1"/>
            </a:solidFill>
          </a:endParaRP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2B533A05-ED31-41E1-AF4E-4CE0DA066C7B}">
      <dgm:prSet/>
      <dgm:spPr/>
      <dgm:t>
        <a:bodyPr/>
        <a:lstStyle/>
        <a:p>
          <a:r>
            <a:rPr lang="en-ZA" dirty="0" smtClean="0">
              <a:solidFill>
                <a:schemeClr val="tx1"/>
              </a:solidFill>
            </a:rPr>
            <a:t>Bursaries on Mining related qualifications </a:t>
          </a:r>
          <a:endParaRPr lang="en-ZA" dirty="0">
            <a:solidFill>
              <a:schemeClr val="tx1"/>
            </a:solidFill>
          </a:endParaRPr>
        </a:p>
      </dgm:t>
    </dgm:pt>
    <dgm:pt modelId="{6C9FA7E2-B121-4DF0-940E-6C4A5B5A2D2B}" type="parTrans" cxnId="{0B01D469-B15A-42AB-9E6D-489A1F16D454}">
      <dgm:prSet/>
      <dgm:spPr/>
      <dgm:t>
        <a:bodyPr/>
        <a:lstStyle/>
        <a:p>
          <a:endParaRPr lang="en-ZA"/>
        </a:p>
      </dgm:t>
    </dgm:pt>
    <dgm:pt modelId="{30C7DB88-919E-4660-9B8A-8D4003D05FAC}" type="sibTrans" cxnId="{0B01D469-B15A-42AB-9E6D-489A1F16D454}">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2">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89DE8FAD-C68E-453A-B329-2997A84056A6}" type="pres">
      <dgm:prSet presAssocID="{F0AB51EA-0C33-4978-9C74-8F08DBD19303}" presName="sibSpaceTwo" presStyleCnt="0"/>
      <dgm:spPr/>
    </dgm:pt>
    <dgm:pt modelId="{2A2436B7-D179-4B52-A479-230D15B0CE59}" type="pres">
      <dgm:prSet presAssocID="{2B533A05-ED31-41E1-AF4E-4CE0DA066C7B}" presName="vertTwo" presStyleCnt="0"/>
      <dgm:spPr/>
    </dgm:pt>
    <dgm:pt modelId="{D389BFCF-9BE4-43AE-AD77-2595E74E8CB8}" type="pres">
      <dgm:prSet presAssocID="{2B533A05-ED31-41E1-AF4E-4CE0DA066C7B}" presName="txTwo" presStyleLbl="node2" presStyleIdx="1" presStyleCnt="2">
        <dgm:presLayoutVars>
          <dgm:chPref val="3"/>
        </dgm:presLayoutVars>
      </dgm:prSet>
      <dgm:spPr/>
      <dgm:t>
        <a:bodyPr/>
        <a:lstStyle/>
        <a:p>
          <a:endParaRPr lang="en-ZA"/>
        </a:p>
      </dgm:t>
    </dgm:pt>
    <dgm:pt modelId="{6F0C6C9D-3BE1-49E6-9631-ECA6CDB50181}" type="pres">
      <dgm:prSet presAssocID="{2B533A05-ED31-41E1-AF4E-4CE0DA066C7B}" presName="horzTwo" presStyleCnt="0"/>
      <dgm:spPr/>
    </dgm:pt>
  </dgm:ptLst>
  <dgm:cxnLst>
    <dgm:cxn modelId="{44402D4E-D78E-442E-B28F-2F98947E4578}" type="presOf" srcId="{D9DB91D7-9EFC-40FE-BE6F-CCA097B187E5}" destId="{367A1D9D-5EF0-4248-9803-DD4492D2E960}" srcOrd="0" destOrd="0" presId="urn:microsoft.com/office/officeart/2005/8/layout/hierarchy4"/>
    <dgm:cxn modelId="{960B25F7-3E3C-428A-9A84-A98E228D5C4B}" type="presOf" srcId="{B6C9052A-5BE0-4597-B9D4-EEFD95DC5D12}" destId="{A7B96439-BB29-44DC-B116-8D0DECDE0B57}" srcOrd="0" destOrd="0" presId="urn:microsoft.com/office/officeart/2005/8/layout/hierarchy4"/>
    <dgm:cxn modelId="{662AC11D-F16B-419D-80BA-C2D89D9A1350}" type="presOf" srcId="{2D5EF679-B937-4026-A3A4-6F88AAD5AC4E}" destId="{E5DC8D6E-9673-4F5C-9462-BB9CE7829F64}"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0B01D469-B15A-42AB-9E6D-489A1F16D454}" srcId="{B6C9052A-5BE0-4597-B9D4-EEFD95DC5D12}" destId="{2B533A05-ED31-41E1-AF4E-4CE0DA066C7B}" srcOrd="1" destOrd="0" parTransId="{6C9FA7E2-B121-4DF0-940E-6C4A5B5A2D2B}" sibTransId="{30C7DB88-919E-4660-9B8A-8D4003D05FAC}"/>
    <dgm:cxn modelId="{E2B17354-4D44-4202-878F-D1530A8CD50B}" type="presOf" srcId="{2B533A05-ED31-41E1-AF4E-4CE0DA066C7B}" destId="{D389BFCF-9BE4-43AE-AD77-2595E74E8CB8}"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6A39D677-6027-41D4-9D2E-284580834E86}" type="presParOf" srcId="{E5DC8D6E-9673-4F5C-9462-BB9CE7829F64}" destId="{B74AD239-F20C-4209-8527-6F5195FA4FCA}" srcOrd="0" destOrd="0" presId="urn:microsoft.com/office/officeart/2005/8/layout/hierarchy4"/>
    <dgm:cxn modelId="{840D192F-783E-4D18-9317-D554F87068CC}" type="presParOf" srcId="{B74AD239-F20C-4209-8527-6F5195FA4FCA}" destId="{A7B96439-BB29-44DC-B116-8D0DECDE0B57}" srcOrd="0" destOrd="0" presId="urn:microsoft.com/office/officeart/2005/8/layout/hierarchy4"/>
    <dgm:cxn modelId="{9B6D3CBC-C49C-44BA-95F3-2424D8E8E058}" type="presParOf" srcId="{B74AD239-F20C-4209-8527-6F5195FA4FCA}" destId="{7A38DE74-5847-4CA7-9C2F-16A73C168517}" srcOrd="1" destOrd="0" presId="urn:microsoft.com/office/officeart/2005/8/layout/hierarchy4"/>
    <dgm:cxn modelId="{52432520-14A9-4B42-860D-0432421F4B87}" type="presParOf" srcId="{B74AD239-F20C-4209-8527-6F5195FA4FCA}" destId="{FC56FF5E-0DBC-4A7B-87C9-190F3E31D60F}" srcOrd="2" destOrd="0" presId="urn:microsoft.com/office/officeart/2005/8/layout/hierarchy4"/>
    <dgm:cxn modelId="{7C1B182C-4582-44B0-8859-9031FE449340}" type="presParOf" srcId="{FC56FF5E-0DBC-4A7B-87C9-190F3E31D60F}" destId="{15171117-BD8A-4907-85CC-20C8DD52466B}" srcOrd="0" destOrd="0" presId="urn:microsoft.com/office/officeart/2005/8/layout/hierarchy4"/>
    <dgm:cxn modelId="{E1A1699B-B71C-419A-A0FA-544FDB66DEFC}" type="presParOf" srcId="{15171117-BD8A-4907-85CC-20C8DD52466B}" destId="{367A1D9D-5EF0-4248-9803-DD4492D2E960}" srcOrd="0" destOrd="0" presId="urn:microsoft.com/office/officeart/2005/8/layout/hierarchy4"/>
    <dgm:cxn modelId="{1EF032CE-F9F5-4793-A774-3E9C9F029858}" type="presParOf" srcId="{15171117-BD8A-4907-85CC-20C8DD52466B}" destId="{B9FAEB80-B230-4D23-BF56-5D71AB0EB19B}" srcOrd="1" destOrd="0" presId="urn:microsoft.com/office/officeart/2005/8/layout/hierarchy4"/>
    <dgm:cxn modelId="{F871ACEA-648C-45FB-86C3-FCB0003A38A1}" type="presParOf" srcId="{FC56FF5E-0DBC-4A7B-87C9-190F3E31D60F}" destId="{89DE8FAD-C68E-453A-B329-2997A84056A6}" srcOrd="1" destOrd="0" presId="urn:microsoft.com/office/officeart/2005/8/layout/hierarchy4"/>
    <dgm:cxn modelId="{C26886C6-EC10-41AB-8332-F00C72ABA0A8}" type="presParOf" srcId="{FC56FF5E-0DBC-4A7B-87C9-190F3E31D60F}" destId="{2A2436B7-D179-4B52-A479-230D15B0CE59}" srcOrd="2" destOrd="0" presId="urn:microsoft.com/office/officeart/2005/8/layout/hierarchy4"/>
    <dgm:cxn modelId="{229D5BFD-E922-469B-8D9B-8C8E5A5DEE94}" type="presParOf" srcId="{2A2436B7-D179-4B52-A479-230D15B0CE59}" destId="{D389BFCF-9BE4-43AE-AD77-2595E74E8CB8}" srcOrd="0" destOrd="0" presId="urn:microsoft.com/office/officeart/2005/8/layout/hierarchy4"/>
    <dgm:cxn modelId="{04DE6533-C431-4429-B7B2-300CB414DC99}" type="presParOf" srcId="{2A2436B7-D179-4B52-A479-230D15B0CE59}" destId="{6F0C6C9D-3BE1-49E6-9631-ECA6CDB5018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Sustainably develop vulnerable groups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Facilitation of projects for women, people with disability and youth  	</a:t>
          </a:r>
          <a:endParaRPr lang="en-ZA" dirty="0">
            <a:solidFill>
              <a:schemeClr val="tx1"/>
            </a:solidFill>
          </a:endParaRP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1">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Lst>
  <dgm:cxnLst>
    <dgm:cxn modelId="{9267449F-59B9-42CA-838B-26EC635F0A06}" type="presOf" srcId="{B6C9052A-5BE0-4597-B9D4-EEFD95DC5D12}" destId="{A7B96439-BB29-44DC-B116-8D0DECDE0B57}" srcOrd="0" destOrd="0" presId="urn:microsoft.com/office/officeart/2005/8/layout/hierarchy4"/>
    <dgm:cxn modelId="{C9665C4F-E5AF-455C-9B3B-C6F57F202F53}" type="presOf" srcId="{D9DB91D7-9EFC-40FE-BE6F-CCA097B187E5}" destId="{367A1D9D-5EF0-4248-9803-DD4492D2E960}" srcOrd="0" destOrd="0" presId="urn:microsoft.com/office/officeart/2005/8/layout/hierarchy4"/>
    <dgm:cxn modelId="{7D98AEEE-1709-423E-9C46-4A18EECEA820}" type="presOf" srcId="{2D5EF679-B937-4026-A3A4-6F88AAD5AC4E}" destId="{E5DC8D6E-9673-4F5C-9462-BB9CE7829F64}"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D5903228-3C35-4C1C-B870-AE23ADB1CF27}" srcId="{2D5EF679-B937-4026-A3A4-6F88AAD5AC4E}" destId="{B6C9052A-5BE0-4597-B9D4-EEFD95DC5D12}" srcOrd="0" destOrd="0" parTransId="{81957895-ED7A-4834-BC8C-B616BE258C06}" sibTransId="{3190B252-700E-411B-AA14-B5D227893828}"/>
    <dgm:cxn modelId="{823C990A-5016-4BDE-B148-5B26E031F349}" type="presParOf" srcId="{E5DC8D6E-9673-4F5C-9462-BB9CE7829F64}" destId="{B74AD239-F20C-4209-8527-6F5195FA4FCA}" srcOrd="0" destOrd="0" presId="urn:microsoft.com/office/officeart/2005/8/layout/hierarchy4"/>
    <dgm:cxn modelId="{B4567D42-E9AA-4A3B-9B4A-73EB90818D60}" type="presParOf" srcId="{B74AD239-F20C-4209-8527-6F5195FA4FCA}" destId="{A7B96439-BB29-44DC-B116-8D0DECDE0B57}" srcOrd="0" destOrd="0" presId="urn:microsoft.com/office/officeart/2005/8/layout/hierarchy4"/>
    <dgm:cxn modelId="{8152E268-079F-408F-9DFB-17DDF00BBB1E}" type="presParOf" srcId="{B74AD239-F20C-4209-8527-6F5195FA4FCA}" destId="{7A38DE74-5847-4CA7-9C2F-16A73C168517}" srcOrd="1" destOrd="0" presId="urn:microsoft.com/office/officeart/2005/8/layout/hierarchy4"/>
    <dgm:cxn modelId="{E6922129-3DAD-4D8A-9ACF-26223415D23D}" type="presParOf" srcId="{B74AD239-F20C-4209-8527-6F5195FA4FCA}" destId="{FC56FF5E-0DBC-4A7B-87C9-190F3E31D60F}" srcOrd="2" destOrd="0" presId="urn:microsoft.com/office/officeart/2005/8/layout/hierarchy4"/>
    <dgm:cxn modelId="{80B2AE8A-7A34-4138-85FF-8A66D9B00907}" type="presParOf" srcId="{FC56FF5E-0DBC-4A7B-87C9-190F3E31D60F}" destId="{15171117-BD8A-4907-85CC-20C8DD52466B}" srcOrd="0" destOrd="0" presId="urn:microsoft.com/office/officeart/2005/8/layout/hierarchy4"/>
    <dgm:cxn modelId="{270514E1-55E5-449F-8FD3-8C6C114CA415}" type="presParOf" srcId="{15171117-BD8A-4907-85CC-20C8DD52466B}" destId="{367A1D9D-5EF0-4248-9803-DD4492D2E960}" srcOrd="0" destOrd="0" presId="urn:microsoft.com/office/officeart/2005/8/layout/hierarchy4"/>
    <dgm:cxn modelId="{8BB0CFED-AD76-47F4-9564-C80A583B0B68}" type="presParOf" srcId="{15171117-BD8A-4907-85CC-20C8DD52466B}" destId="{B9FAEB80-B230-4D23-BF56-5D71AB0EB19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Vision 2020</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3A25A4A1-8576-40B0-8CBD-3CC36FB62EC3}">
      <dgm:prSet phldrT="[Text]"/>
      <dgm:spPr/>
      <dgm:t>
        <a:bodyPr/>
        <a:lstStyle/>
        <a:p>
          <a:r>
            <a:rPr lang="en-ZA" dirty="0" smtClean="0"/>
            <a:t>Vision 2030</a:t>
          </a:r>
          <a:endParaRPr lang="en-ZA" dirty="0"/>
        </a:p>
      </dgm:t>
    </dgm:pt>
    <dgm:pt modelId="{451488E7-66FB-4931-8A7B-85124F4E190D}" type="parTrans" cxnId="{6DACF84D-9098-4C52-9B2B-478999448A6D}">
      <dgm:prSet/>
      <dgm:spPr/>
      <dgm:t>
        <a:bodyPr/>
        <a:lstStyle/>
        <a:p>
          <a:endParaRPr lang="en-ZA"/>
        </a:p>
      </dgm:t>
    </dgm:pt>
    <dgm:pt modelId="{E44296D8-CE3F-44E0-A961-707730ACCE02}" type="sibTrans" cxnId="{6DACF84D-9098-4C52-9B2B-478999448A6D}">
      <dgm:prSet/>
      <dgm:spPr/>
      <dgm:t>
        <a:bodyPr/>
        <a:lstStyle/>
        <a:p>
          <a:endParaRPr lang="en-ZA"/>
        </a:p>
      </dgm:t>
    </dgm:pt>
    <dgm:pt modelId="{9FBC8F64-3413-48C1-B367-3A5B072833CF}">
      <dgm:prSet phldrT="[Text]"/>
      <dgm:spPr/>
      <dgm:t>
        <a:bodyPr/>
        <a:lstStyle/>
        <a:p>
          <a:r>
            <a:rPr lang="en-ZA" dirty="0" smtClean="0"/>
            <a:t>Mission</a:t>
          </a:r>
          <a:endParaRPr lang="en-ZA" dirty="0"/>
        </a:p>
      </dgm:t>
    </dgm:pt>
    <dgm:pt modelId="{193F342A-D937-4C24-94B1-BB8B5B93EBF6}" type="parTrans" cxnId="{4F91FBB6-6928-4784-827B-422E0A632749}">
      <dgm:prSet/>
      <dgm:spPr/>
      <dgm:t>
        <a:bodyPr/>
        <a:lstStyle/>
        <a:p>
          <a:endParaRPr lang="en-ZA"/>
        </a:p>
      </dgm:t>
    </dgm:pt>
    <dgm:pt modelId="{39DCF799-D35F-4507-8357-AFAF5383F434}" type="sibTrans" cxnId="{4F91FBB6-6928-4784-827B-422E0A632749}">
      <dgm:prSet/>
      <dgm:spPr/>
      <dgm:t>
        <a:bodyPr/>
        <a:lstStyle/>
        <a:p>
          <a:endParaRPr lang="en-ZA"/>
        </a:p>
      </dgm:t>
    </dgm:pt>
    <dgm:pt modelId="{D9DB91D7-9EFC-40FE-BE6F-CCA097B187E5}">
      <dgm:prSet/>
      <dgm:spPr/>
      <dgm:t>
        <a:bodyPr/>
        <a:lstStyle/>
        <a:p>
          <a:pPr algn="just"/>
          <a:r>
            <a:rPr lang="en-ZA" dirty="0" smtClean="0">
              <a:latin typeface="Arial" pitchFamily="34" charset="0"/>
              <a:cs typeface="Arial" pitchFamily="34" charset="0"/>
            </a:rPr>
            <a:t>A globally competitive, sustainable and meaningfully transformed mining and minerals sector.</a:t>
          </a:r>
          <a:endParaRPr lang="en-ZA"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2AD689D2-FCB7-4156-A854-3D9E3A856853}">
      <dgm:prSet/>
      <dgm:spPr/>
      <dgm:t>
        <a:bodyPr/>
        <a:lstStyle/>
        <a:p>
          <a:pPr algn="just"/>
          <a:endParaRPr lang="en-ZA" b="1" dirty="0">
            <a:solidFill>
              <a:srgbClr val="002060"/>
            </a:solidFill>
            <a:latin typeface="Arial" pitchFamily="34" charset="0"/>
            <a:cs typeface="Arial" pitchFamily="34" charset="0"/>
          </a:endParaRPr>
        </a:p>
      </dgm:t>
    </dgm:pt>
    <dgm:pt modelId="{CF659B99-CA79-4A6C-8334-A4ED39CA0DAD}" type="parTrans" cxnId="{9306C351-9D0D-408C-8730-D6B074308ECF}">
      <dgm:prSet/>
      <dgm:spPr/>
      <dgm:t>
        <a:bodyPr/>
        <a:lstStyle/>
        <a:p>
          <a:endParaRPr lang="en-ZA"/>
        </a:p>
      </dgm:t>
    </dgm:pt>
    <dgm:pt modelId="{DC169C23-A69B-43F9-AF36-8EA8103DE463}" type="sibTrans" cxnId="{9306C351-9D0D-408C-8730-D6B074308ECF}">
      <dgm:prSet/>
      <dgm:spPr/>
      <dgm:t>
        <a:bodyPr/>
        <a:lstStyle/>
        <a:p>
          <a:endParaRPr lang="en-ZA"/>
        </a:p>
      </dgm:t>
    </dgm:pt>
    <dgm:pt modelId="{A7D0D5F4-4D77-46A4-AF00-21C4AB121C76}">
      <dgm:prSet/>
      <dgm:spPr/>
      <dgm:t>
        <a:bodyPr/>
        <a:lstStyle/>
        <a:p>
          <a:r>
            <a:rPr lang="en-ZA" dirty="0" smtClean="0">
              <a:latin typeface="Arial" pitchFamily="34" charset="0"/>
              <a:cs typeface="Arial" pitchFamily="34" charset="0"/>
            </a:rPr>
            <a:t>Promote and regulate the minerals and mining sector for transformation, growth and development, and ensure that all South Africans derive sustainable benefit from the country’s mineral wealth.</a:t>
          </a:r>
          <a:endParaRPr lang="en-ZA" dirty="0"/>
        </a:p>
      </dgm:t>
    </dgm:pt>
    <dgm:pt modelId="{636E1611-72AE-470D-95BF-81DA22E22390}" type="parTrans" cxnId="{4A214A14-EE57-430F-A70B-302446F1349C}">
      <dgm:prSet/>
      <dgm:spPr/>
      <dgm:t>
        <a:bodyPr/>
        <a:lstStyle/>
        <a:p>
          <a:endParaRPr lang="en-ZA"/>
        </a:p>
      </dgm:t>
    </dgm:pt>
    <dgm:pt modelId="{7FD86087-E5D5-4949-8363-B4175DF95655}" type="sibTrans" cxnId="{4A214A14-EE57-430F-A70B-302446F1349C}">
      <dgm:prSet/>
      <dgm:spPr/>
      <dgm:t>
        <a:bodyPr/>
        <a:lstStyle/>
        <a:p>
          <a:endParaRPr lang="en-ZA"/>
        </a:p>
      </dgm:t>
    </dgm:pt>
    <dgm:pt modelId="{E022148B-6B56-4E57-A142-DC99485ECD46}">
      <dgm:prSet/>
      <dgm:spPr/>
      <dgm:t>
        <a:bodyPr/>
        <a:lstStyle/>
        <a:p>
          <a:r>
            <a:rPr lang="en-ZA" dirty="0" smtClean="0">
              <a:latin typeface="Arial" pitchFamily="34" charset="0"/>
              <a:cs typeface="Arial" pitchFamily="34" charset="0"/>
            </a:rPr>
            <a:t>A leader in the transformation of South Africa through economic growth and sustainable development by 2030.</a:t>
          </a:r>
          <a:endParaRPr lang="en-ZA" dirty="0"/>
        </a:p>
      </dgm:t>
    </dgm:pt>
    <dgm:pt modelId="{FA2C8551-BAFA-4B33-B673-4E67326FCAE4}" type="parTrans" cxnId="{844FF2F9-24BF-45D4-9D56-479B4E6F34AF}">
      <dgm:prSet/>
      <dgm:spPr/>
    </dgm:pt>
    <dgm:pt modelId="{CECB6625-21D7-47A1-AEA6-012F1A3E8DB1}" type="sibTrans" cxnId="{844FF2F9-24BF-45D4-9D56-479B4E6F34AF}">
      <dgm:prSet/>
      <dgm:spPr/>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3"/>
      <dgm:spPr/>
      <dgm:t>
        <a:bodyPr/>
        <a:lstStyle/>
        <a:p>
          <a:endParaRPr lang="en-ZA"/>
        </a:p>
      </dgm:t>
    </dgm:pt>
    <dgm:pt modelId="{202D0E75-572A-44D3-AE3B-335D283E59AD}" type="pres">
      <dgm:prSet presAssocID="{B6C9052A-5BE0-4597-B9D4-EEFD95DC5D12}" presName="parentText" presStyleLbl="node1" presStyleIdx="0" presStyleCnt="3">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3">
        <dgm:presLayoutVars>
          <dgm:bulletEnabled val="1"/>
        </dgm:presLayoutVars>
      </dgm:prSet>
      <dgm:spPr/>
      <dgm:t>
        <a:bodyPr/>
        <a:lstStyle/>
        <a:p>
          <a:endParaRPr lang="en-ZA"/>
        </a:p>
      </dgm:t>
    </dgm:pt>
    <dgm:pt modelId="{CC379F1A-EB47-4F8B-9961-99BE316B090A}" type="pres">
      <dgm:prSet presAssocID="{3190B252-700E-411B-AA14-B5D227893828}" presName="spaceBetweenRectangles" presStyleCnt="0"/>
      <dgm:spPr/>
    </dgm:pt>
    <dgm:pt modelId="{013644F9-D5EE-42B5-8009-3E757C844F4D}" type="pres">
      <dgm:prSet presAssocID="{3A25A4A1-8576-40B0-8CBD-3CC36FB62EC3}" presName="parentLin" presStyleCnt="0"/>
      <dgm:spPr/>
    </dgm:pt>
    <dgm:pt modelId="{0DCAB897-3602-4626-95E8-4A50C9548EEA}" type="pres">
      <dgm:prSet presAssocID="{3A25A4A1-8576-40B0-8CBD-3CC36FB62EC3}" presName="parentLeftMargin" presStyleLbl="node1" presStyleIdx="0" presStyleCnt="3"/>
      <dgm:spPr/>
      <dgm:t>
        <a:bodyPr/>
        <a:lstStyle/>
        <a:p>
          <a:endParaRPr lang="en-ZA"/>
        </a:p>
      </dgm:t>
    </dgm:pt>
    <dgm:pt modelId="{C8EE6AE7-412E-45CC-8450-ACC949CDF201}" type="pres">
      <dgm:prSet presAssocID="{3A25A4A1-8576-40B0-8CBD-3CC36FB62EC3}" presName="parentText" presStyleLbl="node1" presStyleIdx="1" presStyleCnt="3">
        <dgm:presLayoutVars>
          <dgm:chMax val="0"/>
          <dgm:bulletEnabled val="1"/>
        </dgm:presLayoutVars>
      </dgm:prSet>
      <dgm:spPr/>
      <dgm:t>
        <a:bodyPr/>
        <a:lstStyle/>
        <a:p>
          <a:endParaRPr lang="en-ZA"/>
        </a:p>
      </dgm:t>
    </dgm:pt>
    <dgm:pt modelId="{6D91E7E9-4EC0-4882-B395-04CD7292B1F1}" type="pres">
      <dgm:prSet presAssocID="{3A25A4A1-8576-40B0-8CBD-3CC36FB62EC3}" presName="negativeSpace" presStyleCnt="0"/>
      <dgm:spPr/>
    </dgm:pt>
    <dgm:pt modelId="{3FD5D030-8164-4C47-97B6-C31FB0FE6871}" type="pres">
      <dgm:prSet presAssocID="{3A25A4A1-8576-40B0-8CBD-3CC36FB62EC3}" presName="childText" presStyleLbl="conFgAcc1" presStyleIdx="1" presStyleCnt="3">
        <dgm:presLayoutVars>
          <dgm:bulletEnabled val="1"/>
        </dgm:presLayoutVars>
      </dgm:prSet>
      <dgm:spPr/>
      <dgm:t>
        <a:bodyPr/>
        <a:lstStyle/>
        <a:p>
          <a:endParaRPr lang="en-ZA"/>
        </a:p>
      </dgm:t>
    </dgm:pt>
    <dgm:pt modelId="{99173872-CF0E-4439-80F3-8813F1B7C0C8}" type="pres">
      <dgm:prSet presAssocID="{E44296D8-CE3F-44E0-A961-707730ACCE02}" presName="spaceBetweenRectangles" presStyleCnt="0"/>
      <dgm:spPr/>
    </dgm:pt>
    <dgm:pt modelId="{7D6C7884-4A23-47CA-B63E-BE8F43022AE9}" type="pres">
      <dgm:prSet presAssocID="{9FBC8F64-3413-48C1-B367-3A5B072833CF}" presName="parentLin" presStyleCnt="0"/>
      <dgm:spPr/>
    </dgm:pt>
    <dgm:pt modelId="{DC4DFDBB-10BD-4F20-8C54-BFD91C7292A7}" type="pres">
      <dgm:prSet presAssocID="{9FBC8F64-3413-48C1-B367-3A5B072833CF}" presName="parentLeftMargin" presStyleLbl="node1" presStyleIdx="1" presStyleCnt="3"/>
      <dgm:spPr/>
      <dgm:t>
        <a:bodyPr/>
        <a:lstStyle/>
        <a:p>
          <a:endParaRPr lang="en-ZA"/>
        </a:p>
      </dgm:t>
    </dgm:pt>
    <dgm:pt modelId="{B9FF743A-2F39-4DA7-BF5F-8780D861BD0D}" type="pres">
      <dgm:prSet presAssocID="{9FBC8F64-3413-48C1-B367-3A5B072833CF}" presName="parentText" presStyleLbl="node1" presStyleIdx="2" presStyleCnt="3">
        <dgm:presLayoutVars>
          <dgm:chMax val="0"/>
          <dgm:bulletEnabled val="1"/>
        </dgm:presLayoutVars>
      </dgm:prSet>
      <dgm:spPr/>
      <dgm:t>
        <a:bodyPr/>
        <a:lstStyle/>
        <a:p>
          <a:endParaRPr lang="en-ZA"/>
        </a:p>
      </dgm:t>
    </dgm:pt>
    <dgm:pt modelId="{077824A3-B3E5-4D19-84F0-6247A76E6C78}" type="pres">
      <dgm:prSet presAssocID="{9FBC8F64-3413-48C1-B367-3A5B072833CF}" presName="negativeSpace" presStyleCnt="0"/>
      <dgm:spPr/>
    </dgm:pt>
    <dgm:pt modelId="{DA6133BA-9E73-4C2B-85F9-5D5E909FAF70}" type="pres">
      <dgm:prSet presAssocID="{9FBC8F64-3413-48C1-B367-3A5B072833CF}" presName="childText" presStyleLbl="conFgAcc1" presStyleIdx="2" presStyleCnt="3">
        <dgm:presLayoutVars>
          <dgm:bulletEnabled val="1"/>
        </dgm:presLayoutVars>
      </dgm:prSet>
      <dgm:spPr/>
      <dgm:t>
        <a:bodyPr/>
        <a:lstStyle/>
        <a:p>
          <a:endParaRPr lang="en-ZA"/>
        </a:p>
      </dgm:t>
    </dgm:pt>
  </dgm:ptLst>
  <dgm:cxnLst>
    <dgm:cxn modelId="{994C9C72-D721-48BB-9033-B560CC9ADB3F}" type="presOf" srcId="{D9DB91D7-9EFC-40FE-BE6F-CCA097B187E5}" destId="{5A199970-F840-41CA-9860-C113B22C2765}" srcOrd="0" destOrd="0" presId="urn:microsoft.com/office/officeart/2005/8/layout/list1"/>
    <dgm:cxn modelId="{130B1DA6-4487-4720-81A6-0DC69B11D101}" type="presOf" srcId="{B6C9052A-5BE0-4597-B9D4-EEFD95DC5D12}" destId="{78FE0DF4-CCB0-470E-9EA2-541F6DC1982F}" srcOrd="0" destOrd="0" presId="urn:microsoft.com/office/officeart/2005/8/layout/list1"/>
    <dgm:cxn modelId="{9306C351-9D0D-408C-8730-D6B074308ECF}" srcId="{B6C9052A-5BE0-4597-B9D4-EEFD95DC5D12}" destId="{2AD689D2-FCB7-4156-A854-3D9E3A856853}" srcOrd="1" destOrd="0" parTransId="{CF659B99-CA79-4A6C-8334-A4ED39CA0DAD}" sibTransId="{DC169C23-A69B-43F9-AF36-8EA8103DE463}"/>
    <dgm:cxn modelId="{A586550A-01EF-4148-8F18-36A9C44895A8}" type="presOf" srcId="{3A25A4A1-8576-40B0-8CBD-3CC36FB62EC3}" destId="{C8EE6AE7-412E-45CC-8450-ACC949CDF201}" srcOrd="1" destOrd="0" presId="urn:microsoft.com/office/officeart/2005/8/layout/list1"/>
    <dgm:cxn modelId="{2443EEF5-2CD4-4E94-ABFB-BCE0DC703A0F}" type="presOf" srcId="{A7D0D5F4-4D77-46A4-AF00-21C4AB121C76}" destId="{DA6133BA-9E73-4C2B-85F9-5D5E909FAF70}" srcOrd="0" destOrd="0" presId="urn:microsoft.com/office/officeart/2005/8/layout/list1"/>
    <dgm:cxn modelId="{30080AA5-C880-4546-9D44-EF81B1ECC4F5}" type="presOf" srcId="{E022148B-6B56-4E57-A142-DC99485ECD46}" destId="{3FD5D030-8164-4C47-97B6-C31FB0FE6871}" srcOrd="0" destOrd="0" presId="urn:microsoft.com/office/officeart/2005/8/layout/list1"/>
    <dgm:cxn modelId="{5DDC4710-30B7-4FA3-8974-2D01513C1A03}" type="presOf" srcId="{B6C9052A-5BE0-4597-B9D4-EEFD95DC5D12}" destId="{202D0E75-572A-44D3-AE3B-335D283E59AD}" srcOrd="1" destOrd="0" presId="urn:microsoft.com/office/officeart/2005/8/layout/list1"/>
    <dgm:cxn modelId="{9B768D1C-DBEE-4B98-8C59-B09AA4FA9AF1}" type="presOf" srcId="{2AD689D2-FCB7-4156-A854-3D9E3A856853}" destId="{5A199970-F840-41CA-9860-C113B22C2765}" srcOrd="0" destOrd="1" presId="urn:microsoft.com/office/officeart/2005/8/layout/list1"/>
    <dgm:cxn modelId="{CBA01FC7-30E4-44BA-9883-FDB787A946EF}" srcId="{B6C9052A-5BE0-4597-B9D4-EEFD95DC5D12}" destId="{D9DB91D7-9EFC-40FE-BE6F-CCA097B187E5}" srcOrd="0" destOrd="0" parTransId="{BF4EA26F-B890-4069-B6B1-5F1DAFF62A17}" sibTransId="{F0AB51EA-0C33-4978-9C74-8F08DBD19303}"/>
    <dgm:cxn modelId="{844FF2F9-24BF-45D4-9D56-479B4E6F34AF}" srcId="{3A25A4A1-8576-40B0-8CBD-3CC36FB62EC3}" destId="{E022148B-6B56-4E57-A142-DC99485ECD46}" srcOrd="0" destOrd="0" parTransId="{FA2C8551-BAFA-4B33-B673-4E67326FCAE4}" sibTransId="{CECB6625-21D7-47A1-AEA6-012F1A3E8DB1}"/>
    <dgm:cxn modelId="{4A214A14-EE57-430F-A70B-302446F1349C}" srcId="{9FBC8F64-3413-48C1-B367-3A5B072833CF}" destId="{A7D0D5F4-4D77-46A4-AF00-21C4AB121C76}" srcOrd="0" destOrd="0" parTransId="{636E1611-72AE-470D-95BF-81DA22E22390}" sibTransId="{7FD86087-E5D5-4949-8363-B4175DF95655}"/>
    <dgm:cxn modelId="{4F91FBB6-6928-4784-827B-422E0A632749}" srcId="{2D5EF679-B937-4026-A3A4-6F88AAD5AC4E}" destId="{9FBC8F64-3413-48C1-B367-3A5B072833CF}" srcOrd="2" destOrd="0" parTransId="{193F342A-D937-4C24-94B1-BB8B5B93EBF6}" sibTransId="{39DCF799-D35F-4507-8357-AFAF5383F434}"/>
    <dgm:cxn modelId="{FE5409B6-3BDB-4812-8FBD-09ECD24E7029}" type="presOf" srcId="{9FBC8F64-3413-48C1-B367-3A5B072833CF}" destId="{DC4DFDBB-10BD-4F20-8C54-BFD91C7292A7}" srcOrd="0" destOrd="0" presId="urn:microsoft.com/office/officeart/2005/8/layout/list1"/>
    <dgm:cxn modelId="{D5903228-3C35-4C1C-B870-AE23ADB1CF27}" srcId="{2D5EF679-B937-4026-A3A4-6F88AAD5AC4E}" destId="{B6C9052A-5BE0-4597-B9D4-EEFD95DC5D12}" srcOrd="0" destOrd="0" parTransId="{81957895-ED7A-4834-BC8C-B616BE258C06}" sibTransId="{3190B252-700E-411B-AA14-B5D227893828}"/>
    <dgm:cxn modelId="{EE845CC9-ABB0-4406-AB59-CAA823676694}" type="presOf" srcId="{2D5EF679-B937-4026-A3A4-6F88AAD5AC4E}" destId="{AF85513E-A60B-46C1-A49F-8970719ADE02}" srcOrd="0" destOrd="0" presId="urn:microsoft.com/office/officeart/2005/8/layout/list1"/>
    <dgm:cxn modelId="{3D563EB0-50D9-430D-A1EE-D0158183197F}" type="presOf" srcId="{3A25A4A1-8576-40B0-8CBD-3CC36FB62EC3}" destId="{0DCAB897-3602-4626-95E8-4A50C9548EEA}" srcOrd="0" destOrd="0" presId="urn:microsoft.com/office/officeart/2005/8/layout/list1"/>
    <dgm:cxn modelId="{CEA4E2C4-FB45-4FE6-90E3-4220E7C55A7C}" type="presOf" srcId="{9FBC8F64-3413-48C1-B367-3A5B072833CF}" destId="{B9FF743A-2F39-4DA7-BF5F-8780D861BD0D}" srcOrd="1" destOrd="0" presId="urn:microsoft.com/office/officeart/2005/8/layout/list1"/>
    <dgm:cxn modelId="{6DACF84D-9098-4C52-9B2B-478999448A6D}" srcId="{2D5EF679-B937-4026-A3A4-6F88AAD5AC4E}" destId="{3A25A4A1-8576-40B0-8CBD-3CC36FB62EC3}" srcOrd="1" destOrd="0" parTransId="{451488E7-66FB-4931-8A7B-85124F4E190D}" sibTransId="{E44296D8-CE3F-44E0-A961-707730ACCE02}"/>
    <dgm:cxn modelId="{9518668D-6E56-4E35-9CA3-2995D9936417}" type="presParOf" srcId="{AF85513E-A60B-46C1-A49F-8970719ADE02}" destId="{80370E37-DD13-4210-B937-904E9FB8D7A5}" srcOrd="0" destOrd="0" presId="urn:microsoft.com/office/officeart/2005/8/layout/list1"/>
    <dgm:cxn modelId="{3C018E94-8AF8-4FB9-BF9A-9EF50B02E55F}" type="presParOf" srcId="{80370E37-DD13-4210-B937-904E9FB8D7A5}" destId="{78FE0DF4-CCB0-470E-9EA2-541F6DC1982F}" srcOrd="0" destOrd="0" presId="urn:microsoft.com/office/officeart/2005/8/layout/list1"/>
    <dgm:cxn modelId="{C167AEC8-5287-45A5-B590-DA3F38040241}" type="presParOf" srcId="{80370E37-DD13-4210-B937-904E9FB8D7A5}" destId="{202D0E75-572A-44D3-AE3B-335D283E59AD}" srcOrd="1" destOrd="0" presId="urn:microsoft.com/office/officeart/2005/8/layout/list1"/>
    <dgm:cxn modelId="{787B8003-344B-49F3-9ECA-8D33F6EB3005}" type="presParOf" srcId="{AF85513E-A60B-46C1-A49F-8970719ADE02}" destId="{FFDD63EF-ABBF-4403-9F83-B79356794294}" srcOrd="1" destOrd="0" presId="urn:microsoft.com/office/officeart/2005/8/layout/list1"/>
    <dgm:cxn modelId="{030399E3-14F0-4E64-82BA-81A1F377D746}" type="presParOf" srcId="{AF85513E-A60B-46C1-A49F-8970719ADE02}" destId="{5A199970-F840-41CA-9860-C113B22C2765}" srcOrd="2" destOrd="0" presId="urn:microsoft.com/office/officeart/2005/8/layout/list1"/>
    <dgm:cxn modelId="{7DAC749D-B3A5-41C3-9699-731AD667ACB5}" type="presParOf" srcId="{AF85513E-A60B-46C1-A49F-8970719ADE02}" destId="{CC379F1A-EB47-4F8B-9961-99BE316B090A}" srcOrd="3" destOrd="0" presId="urn:microsoft.com/office/officeart/2005/8/layout/list1"/>
    <dgm:cxn modelId="{896A4664-D197-41F8-B668-82418B5D5E5A}" type="presParOf" srcId="{AF85513E-A60B-46C1-A49F-8970719ADE02}" destId="{013644F9-D5EE-42B5-8009-3E757C844F4D}" srcOrd="4" destOrd="0" presId="urn:microsoft.com/office/officeart/2005/8/layout/list1"/>
    <dgm:cxn modelId="{2E9D48A1-C999-4DE1-861E-8E7205D0FCE4}" type="presParOf" srcId="{013644F9-D5EE-42B5-8009-3E757C844F4D}" destId="{0DCAB897-3602-4626-95E8-4A50C9548EEA}" srcOrd="0" destOrd="0" presId="urn:microsoft.com/office/officeart/2005/8/layout/list1"/>
    <dgm:cxn modelId="{41FA0910-4E54-4503-8E39-8BFE26910C6A}" type="presParOf" srcId="{013644F9-D5EE-42B5-8009-3E757C844F4D}" destId="{C8EE6AE7-412E-45CC-8450-ACC949CDF201}" srcOrd="1" destOrd="0" presId="urn:microsoft.com/office/officeart/2005/8/layout/list1"/>
    <dgm:cxn modelId="{4DA18F40-7342-40F4-9EE1-31132C812009}" type="presParOf" srcId="{AF85513E-A60B-46C1-A49F-8970719ADE02}" destId="{6D91E7E9-4EC0-4882-B395-04CD7292B1F1}" srcOrd="5" destOrd="0" presId="urn:microsoft.com/office/officeart/2005/8/layout/list1"/>
    <dgm:cxn modelId="{CF640C92-3AF1-4F36-905E-709098AF614B}" type="presParOf" srcId="{AF85513E-A60B-46C1-A49F-8970719ADE02}" destId="{3FD5D030-8164-4C47-97B6-C31FB0FE6871}" srcOrd="6" destOrd="0" presId="urn:microsoft.com/office/officeart/2005/8/layout/list1"/>
    <dgm:cxn modelId="{C620AA8B-0774-4DD2-A3AF-84CBEB4446FC}" type="presParOf" srcId="{AF85513E-A60B-46C1-A49F-8970719ADE02}" destId="{99173872-CF0E-4439-80F3-8813F1B7C0C8}" srcOrd="7" destOrd="0" presId="urn:microsoft.com/office/officeart/2005/8/layout/list1"/>
    <dgm:cxn modelId="{B541A096-137F-449D-A059-E6485F12AB00}" type="presParOf" srcId="{AF85513E-A60B-46C1-A49F-8970719ADE02}" destId="{7D6C7884-4A23-47CA-B63E-BE8F43022AE9}" srcOrd="8" destOrd="0" presId="urn:microsoft.com/office/officeart/2005/8/layout/list1"/>
    <dgm:cxn modelId="{1ACC2572-2B8C-40F4-865C-D061F12906B4}" type="presParOf" srcId="{7D6C7884-4A23-47CA-B63E-BE8F43022AE9}" destId="{DC4DFDBB-10BD-4F20-8C54-BFD91C7292A7}" srcOrd="0" destOrd="0" presId="urn:microsoft.com/office/officeart/2005/8/layout/list1"/>
    <dgm:cxn modelId="{0BAC4576-B4D4-4451-93C9-E30F2A5F50B1}" type="presParOf" srcId="{7D6C7884-4A23-47CA-B63E-BE8F43022AE9}" destId="{B9FF743A-2F39-4DA7-BF5F-8780D861BD0D}" srcOrd="1" destOrd="0" presId="urn:microsoft.com/office/officeart/2005/8/layout/list1"/>
    <dgm:cxn modelId="{5B0095D1-5908-401D-B868-E7892F1371E8}" type="presParOf" srcId="{AF85513E-A60B-46C1-A49F-8970719ADE02}" destId="{077824A3-B3E5-4D19-84F0-6247A76E6C78}" srcOrd="9" destOrd="0" presId="urn:microsoft.com/office/officeart/2005/8/layout/list1"/>
    <dgm:cxn modelId="{7F3972D0-200B-45E7-A5DE-53835CE3F6C4}" type="presParOf" srcId="{AF85513E-A60B-46C1-A49F-8970719ADE02}" destId="{DA6133BA-9E73-4C2B-85F9-5D5E909FAF7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Communicate DMR programmes with internal and external stakeholders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596A243E-A17A-4C5C-87E7-A98F030752CD}">
      <dgm:prSet custT="1"/>
      <dgm:spPr>
        <a:solidFill>
          <a:schemeClr val="accent3">
            <a:lumMod val="20000"/>
            <a:lumOff val="80000"/>
          </a:schemeClr>
        </a:solidFill>
      </dgm:spPr>
      <dgm:t>
        <a:bodyPr/>
        <a:lstStyle/>
        <a:p>
          <a:r>
            <a:rPr lang="en-US" sz="1300" dirty="0" smtClean="0">
              <a:solidFill>
                <a:schemeClr val="tx1"/>
              </a:solidFill>
            </a:rPr>
            <a:t>Branding or re-branding of DMR offices – national and regional</a:t>
          </a:r>
        </a:p>
      </dgm:t>
    </dgm:pt>
    <dgm:pt modelId="{8CD67A4B-A8D5-43DE-96D6-20E1C3223E82}" type="parTrans" cxnId="{335EBF44-5F75-4D7D-87E0-06B39B146202}">
      <dgm:prSet/>
      <dgm:spPr/>
      <dgm:t>
        <a:bodyPr/>
        <a:lstStyle/>
        <a:p>
          <a:endParaRPr lang="en-ZA"/>
        </a:p>
      </dgm:t>
    </dgm:pt>
    <dgm:pt modelId="{3CB9DC10-6B21-49B8-852E-44E015DA20E4}" type="sibTrans" cxnId="{335EBF44-5F75-4D7D-87E0-06B39B146202}">
      <dgm:prSet/>
      <dgm:spPr/>
      <dgm:t>
        <a:bodyPr/>
        <a:lstStyle/>
        <a:p>
          <a:endParaRPr lang="en-ZA"/>
        </a:p>
      </dgm:t>
    </dgm:pt>
    <dgm:pt modelId="{C3D1039E-8D61-4622-A270-DE280D910245}">
      <dgm:prSet custT="1"/>
      <dgm:spPr>
        <a:solidFill>
          <a:schemeClr val="accent3">
            <a:lumMod val="20000"/>
            <a:lumOff val="80000"/>
          </a:schemeClr>
        </a:solidFill>
      </dgm:spPr>
      <dgm:t>
        <a:bodyPr/>
        <a:lstStyle/>
        <a:p>
          <a:r>
            <a:rPr lang="en-US" sz="1300" dirty="0" smtClean="0">
              <a:solidFill>
                <a:schemeClr val="tx1"/>
              </a:solidFill>
            </a:rPr>
            <a:t>Media and Stakeholder engagements held </a:t>
          </a:r>
        </a:p>
      </dgm:t>
    </dgm:pt>
    <dgm:pt modelId="{480B5800-7C60-461C-8771-2F262206EE27}" type="parTrans" cxnId="{9E8FCE8D-D52F-4214-B8A7-07D515773655}">
      <dgm:prSet/>
      <dgm:spPr/>
      <dgm:t>
        <a:bodyPr/>
        <a:lstStyle/>
        <a:p>
          <a:endParaRPr lang="en-ZA"/>
        </a:p>
      </dgm:t>
    </dgm:pt>
    <dgm:pt modelId="{ED2B4C2E-BBC3-4EAB-AEFF-A370F0789D66}" type="sibTrans" cxnId="{9E8FCE8D-D52F-4214-B8A7-07D515773655}">
      <dgm:prSet/>
      <dgm:spPr/>
      <dgm:t>
        <a:bodyPr/>
        <a:lstStyle/>
        <a:p>
          <a:endParaRPr lang="en-ZA"/>
        </a:p>
      </dgm:t>
    </dgm:pt>
    <dgm:pt modelId="{44C583A0-949A-4DC4-8213-0DEB75432454}">
      <dgm:prSet custT="1"/>
      <dgm:spPr>
        <a:solidFill>
          <a:schemeClr val="accent3">
            <a:lumMod val="20000"/>
            <a:lumOff val="80000"/>
          </a:schemeClr>
        </a:solidFill>
      </dgm:spPr>
      <dgm:t>
        <a:bodyPr/>
        <a:lstStyle/>
        <a:p>
          <a:r>
            <a:rPr lang="en-US" sz="1300" dirty="0" smtClean="0">
              <a:solidFill>
                <a:schemeClr val="tx1"/>
              </a:solidFill>
            </a:rPr>
            <a:t>Public Participation initiatives implemented to raise awareness on          DMR programmes and policies</a:t>
          </a:r>
        </a:p>
      </dgm:t>
    </dgm:pt>
    <dgm:pt modelId="{8E262886-EFB0-44C6-9FA1-AE0D87F1D0E0}" type="parTrans" cxnId="{9F4582D9-B6FE-4CE9-98C3-19BE804882AC}">
      <dgm:prSet/>
      <dgm:spPr/>
      <dgm:t>
        <a:bodyPr/>
        <a:lstStyle/>
        <a:p>
          <a:endParaRPr lang="en-ZA"/>
        </a:p>
      </dgm:t>
    </dgm:pt>
    <dgm:pt modelId="{D66F912D-24EC-417F-9FA0-CEB6632411A2}" type="sibTrans" cxnId="{9F4582D9-B6FE-4CE9-98C3-19BE804882AC}">
      <dgm:prSet/>
      <dgm:spPr/>
      <dgm:t>
        <a:bodyPr/>
        <a:lstStyle/>
        <a:p>
          <a:endParaRPr lang="en-ZA"/>
        </a:p>
      </dgm:t>
    </dgm:pt>
    <dgm:pt modelId="{B8870944-3375-48E4-9581-C2F92BF2BBE6}">
      <dgm:prSet custT="1"/>
      <dgm:spPr/>
      <dgm:t>
        <a:bodyPr/>
        <a:lstStyle/>
        <a:p>
          <a:r>
            <a:rPr lang="en-US" sz="1300" dirty="0" smtClean="0">
              <a:solidFill>
                <a:schemeClr val="tx1"/>
              </a:solidFill>
            </a:rPr>
            <a:t>    Published/Broadcast items from DMR initiated activities</a:t>
          </a:r>
        </a:p>
      </dgm:t>
    </dgm:pt>
    <dgm:pt modelId="{BF1CEED9-70A5-4FD4-A86C-111F9C343240}" type="parTrans" cxnId="{0B9143DB-5A5B-4511-A7F1-604C8A3D3B89}">
      <dgm:prSet/>
      <dgm:spPr/>
      <dgm:t>
        <a:bodyPr/>
        <a:lstStyle/>
        <a:p>
          <a:endParaRPr lang="en-ZA"/>
        </a:p>
      </dgm:t>
    </dgm:pt>
    <dgm:pt modelId="{1C4BD009-6092-47F1-8137-DAC62D4EE074}" type="sibTrans" cxnId="{0B9143DB-5A5B-4511-A7F1-604C8A3D3B89}">
      <dgm:prSet/>
      <dgm:spPr/>
      <dgm:t>
        <a:bodyPr/>
        <a:lstStyle/>
        <a:p>
          <a:endParaRPr lang="en-ZA"/>
        </a:p>
      </dgm:t>
    </dgm:pt>
    <dgm:pt modelId="{41944BF1-1FAD-4088-A204-D073FBB2231E}">
      <dgm:prSet custT="1"/>
      <dgm:spPr/>
      <dgm:t>
        <a:bodyPr/>
        <a:lstStyle/>
        <a:p>
          <a:r>
            <a:rPr lang="en-US" sz="1300" dirty="0" smtClean="0">
              <a:solidFill>
                <a:schemeClr val="tx1"/>
              </a:solidFill>
            </a:rPr>
            <a:t>Manage DMR Online platforms – Website, intranet and Social Media</a:t>
          </a:r>
          <a:endParaRPr lang="en-ZA" sz="1300" dirty="0">
            <a:solidFill>
              <a:schemeClr val="tx1"/>
            </a:solidFill>
          </a:endParaRPr>
        </a:p>
      </dgm:t>
    </dgm:pt>
    <dgm:pt modelId="{334D3DF8-AB7A-4968-A4B0-6C90185374CD}" type="parTrans" cxnId="{2110BB03-298E-4E2F-BA4C-AE839A954936}">
      <dgm:prSet/>
      <dgm:spPr/>
      <dgm:t>
        <a:bodyPr/>
        <a:lstStyle/>
        <a:p>
          <a:endParaRPr lang="en-ZA"/>
        </a:p>
      </dgm:t>
    </dgm:pt>
    <dgm:pt modelId="{B0327622-742B-4204-B516-A14EF6703F4B}" type="sibTrans" cxnId="{2110BB03-298E-4E2F-BA4C-AE839A954936}">
      <dgm:prSet/>
      <dgm:spPr/>
      <dgm:t>
        <a:bodyPr/>
        <a:lstStyle/>
        <a:p>
          <a:endParaRPr lang="en-ZA"/>
        </a:p>
      </dgm:t>
    </dgm:pt>
    <dgm:pt modelId="{346CC9FB-B315-48B3-A492-84B941C7E192}">
      <dgm:prSet custT="1"/>
      <dgm:spPr/>
      <dgm:t>
        <a:bodyPr/>
        <a:lstStyle/>
        <a:p>
          <a:r>
            <a:rPr lang="en-US" sz="1300" dirty="0" smtClean="0">
              <a:solidFill>
                <a:schemeClr val="tx1"/>
              </a:solidFill>
            </a:rPr>
            <a:t>Revamp of the DMR website</a:t>
          </a:r>
          <a:endParaRPr lang="en-ZA" sz="1300" dirty="0" smtClean="0">
            <a:solidFill>
              <a:schemeClr val="tx1"/>
            </a:solidFill>
          </a:endParaRPr>
        </a:p>
      </dgm:t>
    </dgm:pt>
    <dgm:pt modelId="{AE4462C0-EBAD-4586-8A61-9F045727BBA1}" type="parTrans" cxnId="{2F1E6A01-F12D-49F9-B45F-2B0040BEE1FA}">
      <dgm:prSet/>
      <dgm:spPr/>
      <dgm:t>
        <a:bodyPr/>
        <a:lstStyle/>
        <a:p>
          <a:endParaRPr lang="en-ZA"/>
        </a:p>
      </dgm:t>
    </dgm:pt>
    <dgm:pt modelId="{CB3EC09A-F371-4B05-97C8-524BF47E0B31}" type="sibTrans" cxnId="{2F1E6A01-F12D-49F9-B45F-2B0040BEE1FA}">
      <dgm:prSet/>
      <dgm:spPr/>
      <dgm:t>
        <a:bodyPr/>
        <a:lstStyle/>
        <a:p>
          <a:endParaRPr lang="en-ZA"/>
        </a:p>
      </dgm:t>
    </dgm:pt>
    <dgm:pt modelId="{F6DACD86-0C75-4EAD-9FF2-2C26B3B79E38}">
      <dgm:prSet custT="1"/>
      <dgm:spPr/>
      <dgm:t>
        <a:bodyPr/>
        <a:lstStyle/>
        <a:p>
          <a:r>
            <a:rPr lang="en-US" sz="1300" dirty="0" smtClean="0">
              <a:solidFill>
                <a:schemeClr val="tx1"/>
              </a:solidFill>
            </a:rPr>
            <a:t> Internal Communication initiatives to raise awareness of DMR policies and programmes</a:t>
          </a:r>
          <a:endParaRPr lang="en-US" sz="1300" dirty="0">
            <a:solidFill>
              <a:schemeClr val="tx1"/>
            </a:solidFill>
          </a:endParaRPr>
        </a:p>
      </dgm:t>
    </dgm:pt>
    <dgm:pt modelId="{C25753DE-91A6-4FF7-9188-C958E9C96845}" type="parTrans" cxnId="{B6A1F99E-A61B-4B00-B5B4-38ABA367B03F}">
      <dgm:prSet/>
      <dgm:spPr/>
      <dgm:t>
        <a:bodyPr/>
        <a:lstStyle/>
        <a:p>
          <a:endParaRPr lang="en-ZA"/>
        </a:p>
      </dgm:t>
    </dgm:pt>
    <dgm:pt modelId="{4F060092-BCCD-4429-ABB1-7D926FF4CF60}" type="sibTrans" cxnId="{B6A1F99E-A61B-4B00-B5B4-38ABA367B03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FED5D7C6-14BE-4876-9110-75A18D2AD304}" type="pres">
      <dgm:prSet presAssocID="{596A243E-A17A-4C5C-87E7-A98F030752CD}" presName="vertTwo" presStyleCnt="0"/>
      <dgm:spPr/>
    </dgm:pt>
    <dgm:pt modelId="{956D16E5-C640-4B59-88EE-F1CB942AFB34}" type="pres">
      <dgm:prSet presAssocID="{596A243E-A17A-4C5C-87E7-A98F030752CD}" presName="txTwo" presStyleLbl="node2" presStyleIdx="0" presStyleCnt="7">
        <dgm:presLayoutVars>
          <dgm:chPref val="3"/>
        </dgm:presLayoutVars>
      </dgm:prSet>
      <dgm:spPr/>
      <dgm:t>
        <a:bodyPr/>
        <a:lstStyle/>
        <a:p>
          <a:endParaRPr lang="en-ZA"/>
        </a:p>
      </dgm:t>
    </dgm:pt>
    <dgm:pt modelId="{A32A7890-D977-47A7-927C-F9D75AC6FF3E}" type="pres">
      <dgm:prSet presAssocID="{596A243E-A17A-4C5C-87E7-A98F030752CD}" presName="horzTwo" presStyleCnt="0"/>
      <dgm:spPr/>
    </dgm:pt>
    <dgm:pt modelId="{479674DB-31AB-47B2-BAE1-E357A93ADA9D}" type="pres">
      <dgm:prSet presAssocID="{3CB9DC10-6B21-49B8-852E-44E015DA20E4}" presName="sibSpaceTwo" presStyleCnt="0"/>
      <dgm:spPr/>
    </dgm:pt>
    <dgm:pt modelId="{4C0BB467-02BF-4654-B737-8ECC777418C2}" type="pres">
      <dgm:prSet presAssocID="{C3D1039E-8D61-4622-A270-DE280D910245}" presName="vertTwo" presStyleCnt="0"/>
      <dgm:spPr/>
    </dgm:pt>
    <dgm:pt modelId="{9CA5399A-3322-4FD5-BCFB-FDA30B561440}" type="pres">
      <dgm:prSet presAssocID="{C3D1039E-8D61-4622-A270-DE280D910245}" presName="txTwo" presStyleLbl="node2" presStyleIdx="1" presStyleCnt="7">
        <dgm:presLayoutVars>
          <dgm:chPref val="3"/>
        </dgm:presLayoutVars>
      </dgm:prSet>
      <dgm:spPr/>
      <dgm:t>
        <a:bodyPr/>
        <a:lstStyle/>
        <a:p>
          <a:endParaRPr lang="en-ZA"/>
        </a:p>
      </dgm:t>
    </dgm:pt>
    <dgm:pt modelId="{20CE85BB-F2A0-4469-8ABA-0BDB0AE7BF47}" type="pres">
      <dgm:prSet presAssocID="{C3D1039E-8D61-4622-A270-DE280D910245}" presName="horzTwo" presStyleCnt="0"/>
      <dgm:spPr/>
    </dgm:pt>
    <dgm:pt modelId="{56FE05CF-E787-40E3-9F50-CC891E208AEC}" type="pres">
      <dgm:prSet presAssocID="{ED2B4C2E-BBC3-4EAB-AEFF-A370F0789D66}" presName="sibSpaceTwo" presStyleCnt="0"/>
      <dgm:spPr/>
    </dgm:pt>
    <dgm:pt modelId="{909576D7-6708-4BA2-8DB6-1549AB02EAF3}" type="pres">
      <dgm:prSet presAssocID="{44C583A0-949A-4DC4-8213-0DEB75432454}" presName="vertTwo" presStyleCnt="0"/>
      <dgm:spPr/>
    </dgm:pt>
    <dgm:pt modelId="{A467F6B2-7D34-426D-920C-FCD457EDEAD7}" type="pres">
      <dgm:prSet presAssocID="{44C583A0-949A-4DC4-8213-0DEB75432454}" presName="txTwo" presStyleLbl="node2" presStyleIdx="2" presStyleCnt="7" custScaleX="105932">
        <dgm:presLayoutVars>
          <dgm:chPref val="3"/>
        </dgm:presLayoutVars>
      </dgm:prSet>
      <dgm:spPr/>
      <dgm:t>
        <a:bodyPr/>
        <a:lstStyle/>
        <a:p>
          <a:endParaRPr lang="en-ZA"/>
        </a:p>
      </dgm:t>
    </dgm:pt>
    <dgm:pt modelId="{94669ABB-5C52-47C0-A2EC-01F9AF047D96}" type="pres">
      <dgm:prSet presAssocID="{44C583A0-949A-4DC4-8213-0DEB75432454}" presName="horzTwo" presStyleCnt="0"/>
      <dgm:spPr/>
    </dgm:pt>
    <dgm:pt modelId="{F5E5FDB5-1BA9-404C-AAC0-60C7C47274E9}" type="pres">
      <dgm:prSet presAssocID="{D66F912D-24EC-417F-9FA0-CEB6632411A2}" presName="sibSpaceTwo" presStyleCnt="0"/>
      <dgm:spPr/>
    </dgm:pt>
    <dgm:pt modelId="{B6FFC8FC-39AE-4ABD-AE23-E02A6DD95B2A}" type="pres">
      <dgm:prSet presAssocID="{B8870944-3375-48E4-9581-C2F92BF2BBE6}" presName="vertTwo" presStyleCnt="0"/>
      <dgm:spPr/>
    </dgm:pt>
    <dgm:pt modelId="{2F03080A-DC5D-44B9-B538-31C366C5F27D}" type="pres">
      <dgm:prSet presAssocID="{B8870944-3375-48E4-9581-C2F92BF2BBE6}" presName="txTwo" presStyleLbl="node2" presStyleIdx="3" presStyleCnt="7">
        <dgm:presLayoutVars>
          <dgm:chPref val="3"/>
        </dgm:presLayoutVars>
      </dgm:prSet>
      <dgm:spPr/>
      <dgm:t>
        <a:bodyPr/>
        <a:lstStyle/>
        <a:p>
          <a:endParaRPr lang="en-ZA"/>
        </a:p>
      </dgm:t>
    </dgm:pt>
    <dgm:pt modelId="{34808671-DF00-4815-8FC5-29939AA57FBB}" type="pres">
      <dgm:prSet presAssocID="{B8870944-3375-48E4-9581-C2F92BF2BBE6}" presName="horzTwo" presStyleCnt="0"/>
      <dgm:spPr/>
    </dgm:pt>
    <dgm:pt modelId="{5DF80D80-E75E-4EBF-AF16-924E22E0DB4C}" type="pres">
      <dgm:prSet presAssocID="{1C4BD009-6092-47F1-8137-DAC62D4EE074}" presName="sibSpaceTwo" presStyleCnt="0"/>
      <dgm:spPr/>
    </dgm:pt>
    <dgm:pt modelId="{F5EB3D9C-5D95-4C70-BF47-1478CCD5A99D}" type="pres">
      <dgm:prSet presAssocID="{41944BF1-1FAD-4088-A204-D073FBB2231E}" presName="vertTwo" presStyleCnt="0"/>
      <dgm:spPr/>
    </dgm:pt>
    <dgm:pt modelId="{18A190C7-9BE3-4DF5-B7D8-7B66857FF052}" type="pres">
      <dgm:prSet presAssocID="{41944BF1-1FAD-4088-A204-D073FBB2231E}" presName="txTwo" presStyleLbl="node2" presStyleIdx="4" presStyleCnt="7">
        <dgm:presLayoutVars>
          <dgm:chPref val="3"/>
        </dgm:presLayoutVars>
      </dgm:prSet>
      <dgm:spPr/>
      <dgm:t>
        <a:bodyPr/>
        <a:lstStyle/>
        <a:p>
          <a:endParaRPr lang="en-ZA"/>
        </a:p>
      </dgm:t>
    </dgm:pt>
    <dgm:pt modelId="{0E7A3B76-4C2F-44DB-8A97-C392DA24B218}" type="pres">
      <dgm:prSet presAssocID="{41944BF1-1FAD-4088-A204-D073FBB2231E}" presName="horzTwo" presStyleCnt="0"/>
      <dgm:spPr/>
    </dgm:pt>
    <dgm:pt modelId="{EF0713ED-CA8D-4772-B3C7-977CE4CCDC83}" type="pres">
      <dgm:prSet presAssocID="{B0327622-742B-4204-B516-A14EF6703F4B}" presName="sibSpaceTwo" presStyleCnt="0"/>
      <dgm:spPr/>
    </dgm:pt>
    <dgm:pt modelId="{637A23A2-65E7-4273-B4A2-E342103078FF}" type="pres">
      <dgm:prSet presAssocID="{346CC9FB-B315-48B3-A492-84B941C7E192}" presName="vertTwo" presStyleCnt="0"/>
      <dgm:spPr/>
    </dgm:pt>
    <dgm:pt modelId="{D2A3EB32-4F7A-4116-BCAE-BFEE1FC9CA7D}" type="pres">
      <dgm:prSet presAssocID="{346CC9FB-B315-48B3-A492-84B941C7E192}" presName="txTwo" presStyleLbl="node2" presStyleIdx="5" presStyleCnt="7">
        <dgm:presLayoutVars>
          <dgm:chPref val="3"/>
        </dgm:presLayoutVars>
      </dgm:prSet>
      <dgm:spPr/>
      <dgm:t>
        <a:bodyPr/>
        <a:lstStyle/>
        <a:p>
          <a:endParaRPr lang="en-ZA"/>
        </a:p>
      </dgm:t>
    </dgm:pt>
    <dgm:pt modelId="{2C376E42-17D0-48AF-9CED-DBF61683BB7C}" type="pres">
      <dgm:prSet presAssocID="{346CC9FB-B315-48B3-A492-84B941C7E192}" presName="horzTwo" presStyleCnt="0"/>
      <dgm:spPr/>
    </dgm:pt>
    <dgm:pt modelId="{BFE1C17D-B3A3-4214-BF5A-9759162E3580}" type="pres">
      <dgm:prSet presAssocID="{CB3EC09A-F371-4B05-97C8-524BF47E0B31}" presName="sibSpaceTwo" presStyleCnt="0"/>
      <dgm:spPr/>
    </dgm:pt>
    <dgm:pt modelId="{20E05DEA-4107-4EB9-BBC0-93F5D12F6C53}" type="pres">
      <dgm:prSet presAssocID="{F6DACD86-0C75-4EAD-9FF2-2C26B3B79E38}" presName="vertTwo" presStyleCnt="0"/>
      <dgm:spPr/>
    </dgm:pt>
    <dgm:pt modelId="{DE80150C-A214-4997-B78A-0575E84B0BB3}" type="pres">
      <dgm:prSet presAssocID="{F6DACD86-0C75-4EAD-9FF2-2C26B3B79E38}" presName="txTwo" presStyleLbl="node2" presStyleIdx="6" presStyleCnt="7">
        <dgm:presLayoutVars>
          <dgm:chPref val="3"/>
        </dgm:presLayoutVars>
      </dgm:prSet>
      <dgm:spPr/>
      <dgm:t>
        <a:bodyPr/>
        <a:lstStyle/>
        <a:p>
          <a:endParaRPr lang="en-ZA"/>
        </a:p>
      </dgm:t>
    </dgm:pt>
    <dgm:pt modelId="{2E1339F3-1C25-4765-A618-91886085DD37}" type="pres">
      <dgm:prSet presAssocID="{F6DACD86-0C75-4EAD-9FF2-2C26B3B79E38}" presName="horzTwo" presStyleCnt="0"/>
      <dgm:spPr/>
    </dgm:pt>
  </dgm:ptLst>
  <dgm:cxnLst>
    <dgm:cxn modelId="{335EBF44-5F75-4D7D-87E0-06B39B146202}" srcId="{B6C9052A-5BE0-4597-B9D4-EEFD95DC5D12}" destId="{596A243E-A17A-4C5C-87E7-A98F030752CD}" srcOrd="0" destOrd="0" parTransId="{8CD67A4B-A8D5-43DE-96D6-20E1C3223E82}" sibTransId="{3CB9DC10-6B21-49B8-852E-44E015DA20E4}"/>
    <dgm:cxn modelId="{0DBA34AB-F960-4FAD-A10B-85CF95FBBF35}" type="presOf" srcId="{44C583A0-949A-4DC4-8213-0DEB75432454}" destId="{A467F6B2-7D34-426D-920C-FCD457EDEAD7}" srcOrd="0" destOrd="0" presId="urn:microsoft.com/office/officeart/2005/8/layout/hierarchy4"/>
    <dgm:cxn modelId="{A57847B3-16CF-4FC7-B05E-7260A75799F7}" type="presOf" srcId="{41944BF1-1FAD-4088-A204-D073FBB2231E}" destId="{18A190C7-9BE3-4DF5-B7D8-7B66857FF052}" srcOrd="0" destOrd="0" presId="urn:microsoft.com/office/officeart/2005/8/layout/hierarchy4"/>
    <dgm:cxn modelId="{4C48F619-BE41-4235-AD6D-CB1772937FE1}" type="presOf" srcId="{346CC9FB-B315-48B3-A492-84B941C7E192}" destId="{D2A3EB32-4F7A-4116-BCAE-BFEE1FC9CA7D}" srcOrd="0" destOrd="0" presId="urn:microsoft.com/office/officeart/2005/8/layout/hierarchy4"/>
    <dgm:cxn modelId="{B6A1F99E-A61B-4B00-B5B4-38ABA367B03F}" srcId="{B6C9052A-5BE0-4597-B9D4-EEFD95DC5D12}" destId="{F6DACD86-0C75-4EAD-9FF2-2C26B3B79E38}" srcOrd="6" destOrd="0" parTransId="{C25753DE-91A6-4FF7-9188-C958E9C96845}" sibTransId="{4F060092-BCCD-4429-ABB1-7D926FF4CF60}"/>
    <dgm:cxn modelId="{8E010069-CE56-459B-8D8C-045654D2FBC1}" type="presOf" srcId="{B6C9052A-5BE0-4597-B9D4-EEFD95DC5D12}" destId="{A7B96439-BB29-44DC-B116-8D0DECDE0B57}" srcOrd="0" destOrd="0" presId="urn:microsoft.com/office/officeart/2005/8/layout/hierarchy4"/>
    <dgm:cxn modelId="{9F4582D9-B6FE-4CE9-98C3-19BE804882AC}" srcId="{B6C9052A-5BE0-4597-B9D4-EEFD95DC5D12}" destId="{44C583A0-949A-4DC4-8213-0DEB75432454}" srcOrd="2" destOrd="0" parTransId="{8E262886-EFB0-44C6-9FA1-AE0D87F1D0E0}" sibTransId="{D66F912D-24EC-417F-9FA0-CEB6632411A2}"/>
    <dgm:cxn modelId="{A5AF8C80-B4F3-4585-B83E-C32F4D823CF2}" type="presOf" srcId="{B8870944-3375-48E4-9581-C2F92BF2BBE6}" destId="{2F03080A-DC5D-44B9-B538-31C366C5F27D}" srcOrd="0" destOrd="0" presId="urn:microsoft.com/office/officeart/2005/8/layout/hierarchy4"/>
    <dgm:cxn modelId="{0B9143DB-5A5B-4511-A7F1-604C8A3D3B89}" srcId="{B6C9052A-5BE0-4597-B9D4-EEFD95DC5D12}" destId="{B8870944-3375-48E4-9581-C2F92BF2BBE6}" srcOrd="3" destOrd="0" parTransId="{BF1CEED9-70A5-4FD4-A86C-111F9C343240}" sibTransId="{1C4BD009-6092-47F1-8137-DAC62D4EE074}"/>
    <dgm:cxn modelId="{54615A2A-2BF7-4A5B-A26D-30A062B7176B}" type="presOf" srcId="{2D5EF679-B937-4026-A3A4-6F88AAD5AC4E}" destId="{E5DC8D6E-9673-4F5C-9462-BB9CE7829F64}" srcOrd="0" destOrd="0" presId="urn:microsoft.com/office/officeart/2005/8/layout/hierarchy4"/>
    <dgm:cxn modelId="{8F88CC7A-6D7C-41D1-A13E-DA53BD391AB8}" type="presOf" srcId="{F6DACD86-0C75-4EAD-9FF2-2C26B3B79E38}" destId="{DE80150C-A214-4997-B78A-0575E84B0BB3}" srcOrd="0" destOrd="0" presId="urn:microsoft.com/office/officeart/2005/8/layout/hierarchy4"/>
    <dgm:cxn modelId="{9E8FCE8D-D52F-4214-B8A7-07D515773655}" srcId="{B6C9052A-5BE0-4597-B9D4-EEFD95DC5D12}" destId="{C3D1039E-8D61-4622-A270-DE280D910245}" srcOrd="1" destOrd="0" parTransId="{480B5800-7C60-461C-8771-2F262206EE27}" sibTransId="{ED2B4C2E-BBC3-4EAB-AEFF-A370F0789D66}"/>
    <dgm:cxn modelId="{2F1E6A01-F12D-49F9-B45F-2B0040BEE1FA}" srcId="{B6C9052A-5BE0-4597-B9D4-EEFD95DC5D12}" destId="{346CC9FB-B315-48B3-A492-84B941C7E192}" srcOrd="5" destOrd="0" parTransId="{AE4462C0-EBAD-4586-8A61-9F045727BBA1}" sibTransId="{CB3EC09A-F371-4B05-97C8-524BF47E0B31}"/>
    <dgm:cxn modelId="{D5903228-3C35-4C1C-B870-AE23ADB1CF27}" srcId="{2D5EF679-B937-4026-A3A4-6F88AAD5AC4E}" destId="{B6C9052A-5BE0-4597-B9D4-EEFD95DC5D12}" srcOrd="0" destOrd="0" parTransId="{81957895-ED7A-4834-BC8C-B616BE258C06}" sibTransId="{3190B252-700E-411B-AA14-B5D227893828}"/>
    <dgm:cxn modelId="{2110BB03-298E-4E2F-BA4C-AE839A954936}" srcId="{B6C9052A-5BE0-4597-B9D4-EEFD95DC5D12}" destId="{41944BF1-1FAD-4088-A204-D073FBB2231E}" srcOrd="4" destOrd="0" parTransId="{334D3DF8-AB7A-4968-A4B0-6C90185374CD}" sibTransId="{B0327622-742B-4204-B516-A14EF6703F4B}"/>
    <dgm:cxn modelId="{FEA215CC-AF8D-44EC-8248-B27A68B0D5E7}" type="presOf" srcId="{596A243E-A17A-4C5C-87E7-A98F030752CD}" destId="{956D16E5-C640-4B59-88EE-F1CB942AFB34}" srcOrd="0" destOrd="0" presId="urn:microsoft.com/office/officeart/2005/8/layout/hierarchy4"/>
    <dgm:cxn modelId="{589B93FA-CBE3-44E2-B97B-DACF3AD56AA4}" type="presOf" srcId="{C3D1039E-8D61-4622-A270-DE280D910245}" destId="{9CA5399A-3322-4FD5-BCFB-FDA30B561440}" srcOrd="0" destOrd="0" presId="urn:microsoft.com/office/officeart/2005/8/layout/hierarchy4"/>
    <dgm:cxn modelId="{A044A2BF-E8D6-4AAD-A64E-2C9EADF57101}" type="presParOf" srcId="{E5DC8D6E-9673-4F5C-9462-BB9CE7829F64}" destId="{B74AD239-F20C-4209-8527-6F5195FA4FCA}" srcOrd="0" destOrd="0" presId="urn:microsoft.com/office/officeart/2005/8/layout/hierarchy4"/>
    <dgm:cxn modelId="{E92F0819-2DA8-458B-B0F8-C68A673DC15C}" type="presParOf" srcId="{B74AD239-F20C-4209-8527-6F5195FA4FCA}" destId="{A7B96439-BB29-44DC-B116-8D0DECDE0B57}" srcOrd="0" destOrd="0" presId="urn:microsoft.com/office/officeart/2005/8/layout/hierarchy4"/>
    <dgm:cxn modelId="{D9F44830-99E1-4689-A793-71966FE499DC}" type="presParOf" srcId="{B74AD239-F20C-4209-8527-6F5195FA4FCA}" destId="{7A38DE74-5847-4CA7-9C2F-16A73C168517}" srcOrd="1" destOrd="0" presId="urn:microsoft.com/office/officeart/2005/8/layout/hierarchy4"/>
    <dgm:cxn modelId="{C73FAEAC-D24A-4414-9371-B5125012FCD4}" type="presParOf" srcId="{B74AD239-F20C-4209-8527-6F5195FA4FCA}" destId="{FC56FF5E-0DBC-4A7B-87C9-190F3E31D60F}" srcOrd="2" destOrd="0" presId="urn:microsoft.com/office/officeart/2005/8/layout/hierarchy4"/>
    <dgm:cxn modelId="{071402CC-0B9B-44A7-B89D-37F448E21155}" type="presParOf" srcId="{FC56FF5E-0DBC-4A7B-87C9-190F3E31D60F}" destId="{FED5D7C6-14BE-4876-9110-75A18D2AD304}" srcOrd="0" destOrd="0" presId="urn:microsoft.com/office/officeart/2005/8/layout/hierarchy4"/>
    <dgm:cxn modelId="{A107A88F-1017-46EC-AE46-0471CACBB14D}" type="presParOf" srcId="{FED5D7C6-14BE-4876-9110-75A18D2AD304}" destId="{956D16E5-C640-4B59-88EE-F1CB942AFB34}" srcOrd="0" destOrd="0" presId="urn:microsoft.com/office/officeart/2005/8/layout/hierarchy4"/>
    <dgm:cxn modelId="{5047E7C8-430D-438F-8E9D-22F8D0CF9E33}" type="presParOf" srcId="{FED5D7C6-14BE-4876-9110-75A18D2AD304}" destId="{A32A7890-D977-47A7-927C-F9D75AC6FF3E}" srcOrd="1" destOrd="0" presId="urn:microsoft.com/office/officeart/2005/8/layout/hierarchy4"/>
    <dgm:cxn modelId="{3A83DC13-3954-4153-B99E-F6749357D1CE}" type="presParOf" srcId="{FC56FF5E-0DBC-4A7B-87C9-190F3E31D60F}" destId="{479674DB-31AB-47B2-BAE1-E357A93ADA9D}" srcOrd="1" destOrd="0" presId="urn:microsoft.com/office/officeart/2005/8/layout/hierarchy4"/>
    <dgm:cxn modelId="{C4F17F9F-F4A9-4D94-892F-D8290A612AB4}" type="presParOf" srcId="{FC56FF5E-0DBC-4A7B-87C9-190F3E31D60F}" destId="{4C0BB467-02BF-4654-B737-8ECC777418C2}" srcOrd="2" destOrd="0" presId="urn:microsoft.com/office/officeart/2005/8/layout/hierarchy4"/>
    <dgm:cxn modelId="{ACB166B3-7D0B-4548-8C55-449968DB1FDC}" type="presParOf" srcId="{4C0BB467-02BF-4654-B737-8ECC777418C2}" destId="{9CA5399A-3322-4FD5-BCFB-FDA30B561440}" srcOrd="0" destOrd="0" presId="urn:microsoft.com/office/officeart/2005/8/layout/hierarchy4"/>
    <dgm:cxn modelId="{9A6B85BF-B7B2-4D57-A597-FD6418BE4D19}" type="presParOf" srcId="{4C0BB467-02BF-4654-B737-8ECC777418C2}" destId="{20CE85BB-F2A0-4469-8ABA-0BDB0AE7BF47}" srcOrd="1" destOrd="0" presId="urn:microsoft.com/office/officeart/2005/8/layout/hierarchy4"/>
    <dgm:cxn modelId="{4896F802-32DC-4D1B-9D7B-E8A430CB7BE3}" type="presParOf" srcId="{FC56FF5E-0DBC-4A7B-87C9-190F3E31D60F}" destId="{56FE05CF-E787-40E3-9F50-CC891E208AEC}" srcOrd="3" destOrd="0" presId="urn:microsoft.com/office/officeart/2005/8/layout/hierarchy4"/>
    <dgm:cxn modelId="{FB52403E-DCCE-4760-9D15-620D61DAFE40}" type="presParOf" srcId="{FC56FF5E-0DBC-4A7B-87C9-190F3E31D60F}" destId="{909576D7-6708-4BA2-8DB6-1549AB02EAF3}" srcOrd="4" destOrd="0" presId="urn:microsoft.com/office/officeart/2005/8/layout/hierarchy4"/>
    <dgm:cxn modelId="{D087A2E8-15A9-4AB1-A3C1-A713E128240E}" type="presParOf" srcId="{909576D7-6708-4BA2-8DB6-1549AB02EAF3}" destId="{A467F6B2-7D34-426D-920C-FCD457EDEAD7}" srcOrd="0" destOrd="0" presId="urn:microsoft.com/office/officeart/2005/8/layout/hierarchy4"/>
    <dgm:cxn modelId="{D3A5ABA8-C6E9-4796-B58B-E87A497DAF64}" type="presParOf" srcId="{909576D7-6708-4BA2-8DB6-1549AB02EAF3}" destId="{94669ABB-5C52-47C0-A2EC-01F9AF047D96}" srcOrd="1" destOrd="0" presId="urn:microsoft.com/office/officeart/2005/8/layout/hierarchy4"/>
    <dgm:cxn modelId="{7CF2E634-A28D-4A9F-97B4-8E37C2555613}" type="presParOf" srcId="{FC56FF5E-0DBC-4A7B-87C9-190F3E31D60F}" destId="{F5E5FDB5-1BA9-404C-AAC0-60C7C47274E9}" srcOrd="5" destOrd="0" presId="urn:microsoft.com/office/officeart/2005/8/layout/hierarchy4"/>
    <dgm:cxn modelId="{D3DD46C2-CCE1-4B04-B290-C4A0B745213E}" type="presParOf" srcId="{FC56FF5E-0DBC-4A7B-87C9-190F3E31D60F}" destId="{B6FFC8FC-39AE-4ABD-AE23-E02A6DD95B2A}" srcOrd="6" destOrd="0" presId="urn:microsoft.com/office/officeart/2005/8/layout/hierarchy4"/>
    <dgm:cxn modelId="{10D7B3DC-BF7A-43C1-867B-318383708099}" type="presParOf" srcId="{B6FFC8FC-39AE-4ABD-AE23-E02A6DD95B2A}" destId="{2F03080A-DC5D-44B9-B538-31C366C5F27D}" srcOrd="0" destOrd="0" presId="urn:microsoft.com/office/officeart/2005/8/layout/hierarchy4"/>
    <dgm:cxn modelId="{C9AA8398-6E02-4495-BE3B-57D80C233330}" type="presParOf" srcId="{B6FFC8FC-39AE-4ABD-AE23-E02A6DD95B2A}" destId="{34808671-DF00-4815-8FC5-29939AA57FBB}" srcOrd="1" destOrd="0" presId="urn:microsoft.com/office/officeart/2005/8/layout/hierarchy4"/>
    <dgm:cxn modelId="{338B7400-433B-467D-ACDA-31C89C20A6B8}" type="presParOf" srcId="{FC56FF5E-0DBC-4A7B-87C9-190F3E31D60F}" destId="{5DF80D80-E75E-4EBF-AF16-924E22E0DB4C}" srcOrd="7" destOrd="0" presId="urn:microsoft.com/office/officeart/2005/8/layout/hierarchy4"/>
    <dgm:cxn modelId="{03854348-57AE-4573-98D8-6F9E089E0B9C}" type="presParOf" srcId="{FC56FF5E-0DBC-4A7B-87C9-190F3E31D60F}" destId="{F5EB3D9C-5D95-4C70-BF47-1478CCD5A99D}" srcOrd="8" destOrd="0" presId="urn:microsoft.com/office/officeart/2005/8/layout/hierarchy4"/>
    <dgm:cxn modelId="{DDDE27F7-3812-408D-9A2B-41A8B2E5AC3D}" type="presParOf" srcId="{F5EB3D9C-5D95-4C70-BF47-1478CCD5A99D}" destId="{18A190C7-9BE3-4DF5-B7D8-7B66857FF052}" srcOrd="0" destOrd="0" presId="urn:microsoft.com/office/officeart/2005/8/layout/hierarchy4"/>
    <dgm:cxn modelId="{934BBBBC-107E-4FDE-89AF-FA032533E8AD}" type="presParOf" srcId="{F5EB3D9C-5D95-4C70-BF47-1478CCD5A99D}" destId="{0E7A3B76-4C2F-44DB-8A97-C392DA24B218}" srcOrd="1" destOrd="0" presId="urn:microsoft.com/office/officeart/2005/8/layout/hierarchy4"/>
    <dgm:cxn modelId="{DA84F89C-DC7C-497B-95BE-DB16F7F1FE9F}" type="presParOf" srcId="{FC56FF5E-0DBC-4A7B-87C9-190F3E31D60F}" destId="{EF0713ED-CA8D-4772-B3C7-977CE4CCDC83}" srcOrd="9" destOrd="0" presId="urn:microsoft.com/office/officeart/2005/8/layout/hierarchy4"/>
    <dgm:cxn modelId="{71D05092-88CD-4F75-A5CB-16B27EDAB841}" type="presParOf" srcId="{FC56FF5E-0DBC-4A7B-87C9-190F3E31D60F}" destId="{637A23A2-65E7-4273-B4A2-E342103078FF}" srcOrd="10" destOrd="0" presId="urn:microsoft.com/office/officeart/2005/8/layout/hierarchy4"/>
    <dgm:cxn modelId="{20A3BC21-7F7E-452A-BE13-3AB98BFD2250}" type="presParOf" srcId="{637A23A2-65E7-4273-B4A2-E342103078FF}" destId="{D2A3EB32-4F7A-4116-BCAE-BFEE1FC9CA7D}" srcOrd="0" destOrd="0" presId="urn:microsoft.com/office/officeart/2005/8/layout/hierarchy4"/>
    <dgm:cxn modelId="{E4AB0BE2-F8B0-40D1-B137-95E07492C7BE}" type="presParOf" srcId="{637A23A2-65E7-4273-B4A2-E342103078FF}" destId="{2C376E42-17D0-48AF-9CED-DBF61683BB7C}" srcOrd="1" destOrd="0" presId="urn:microsoft.com/office/officeart/2005/8/layout/hierarchy4"/>
    <dgm:cxn modelId="{5F5D58C5-051F-4CD4-BE07-5CD38C7D82BB}" type="presParOf" srcId="{FC56FF5E-0DBC-4A7B-87C9-190F3E31D60F}" destId="{BFE1C17D-B3A3-4214-BF5A-9759162E3580}" srcOrd="11" destOrd="0" presId="urn:microsoft.com/office/officeart/2005/8/layout/hierarchy4"/>
    <dgm:cxn modelId="{C0B4B883-48C7-4BD4-B692-5B4043171EB9}" type="presParOf" srcId="{FC56FF5E-0DBC-4A7B-87C9-190F3E31D60F}" destId="{20E05DEA-4107-4EB9-BBC0-93F5D12F6C53}" srcOrd="12" destOrd="0" presId="urn:microsoft.com/office/officeart/2005/8/layout/hierarchy4"/>
    <dgm:cxn modelId="{D24426D2-E925-40D1-BA9B-5CE4AEA26146}" type="presParOf" srcId="{20E05DEA-4107-4EB9-BBC0-93F5D12F6C53}" destId="{DE80150C-A214-4997-B78A-0575E84B0BB3}" srcOrd="0" destOrd="0" presId="urn:microsoft.com/office/officeart/2005/8/layout/hierarchy4"/>
    <dgm:cxn modelId="{F73BA194-DFC3-4E0C-9084-BADEDC7D429D}" type="presParOf" srcId="{20E05DEA-4107-4EB9-BBC0-93F5D12F6C53}" destId="{2E1339F3-1C25-4765-A618-91886085DD3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Provide adequate facilities for effective service delivery</a:t>
          </a:r>
          <a:endParaRPr lang="en-ZA" dirty="0">
            <a:solidFill>
              <a:schemeClr val="tx1"/>
            </a:solidFill>
          </a:endParaRP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Facilities aligned with business needs</a:t>
          </a:r>
          <a:endParaRPr lang="en-ZA" dirty="0">
            <a:solidFill>
              <a:schemeClr val="tx1"/>
            </a:solidFill>
          </a:endParaRP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CE9CF25B-464F-4A98-9406-633D45FA8C79}">
      <dgm:prSet/>
      <dgm:spPr/>
      <dgm:t>
        <a:bodyPr/>
        <a:lstStyle/>
        <a:p>
          <a:r>
            <a:rPr lang="en-ZA" dirty="0" smtClean="0">
              <a:solidFill>
                <a:schemeClr val="tx1"/>
              </a:solidFill>
            </a:rPr>
            <a:t>Development of the facility management strategy </a:t>
          </a:r>
          <a:endParaRPr lang="en-ZA" dirty="0">
            <a:solidFill>
              <a:schemeClr val="tx1"/>
            </a:solidFill>
          </a:endParaRPr>
        </a:p>
      </dgm:t>
    </dgm:pt>
    <dgm:pt modelId="{4266C797-99A4-4285-B62B-7E3F1DAEE05B}" type="parTrans" cxnId="{151E0D4E-26FC-4D61-92F0-B0C4BDC1E53A}">
      <dgm:prSet/>
      <dgm:spPr/>
      <dgm:t>
        <a:bodyPr/>
        <a:lstStyle/>
        <a:p>
          <a:endParaRPr lang="en-ZA"/>
        </a:p>
      </dgm:t>
    </dgm:pt>
    <dgm:pt modelId="{6C5F4330-5FB5-4CF4-825B-19235919AF16}" type="sibTrans" cxnId="{151E0D4E-26FC-4D61-92F0-B0C4BDC1E53A}">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2">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6ADF8D94-54EC-489D-A442-80282E88DCEE}" type="pres">
      <dgm:prSet presAssocID="{F0AB51EA-0C33-4978-9C74-8F08DBD19303}" presName="sibSpaceTwo" presStyleCnt="0"/>
      <dgm:spPr/>
    </dgm:pt>
    <dgm:pt modelId="{54183065-A389-4239-8D66-3DF1C3B12EA0}" type="pres">
      <dgm:prSet presAssocID="{CE9CF25B-464F-4A98-9406-633D45FA8C79}" presName="vertTwo" presStyleCnt="0"/>
      <dgm:spPr/>
    </dgm:pt>
    <dgm:pt modelId="{1CE2564A-E9CB-4E85-867F-0B4DEED64A7C}" type="pres">
      <dgm:prSet presAssocID="{CE9CF25B-464F-4A98-9406-633D45FA8C79}" presName="txTwo" presStyleLbl="node2" presStyleIdx="1" presStyleCnt="2">
        <dgm:presLayoutVars>
          <dgm:chPref val="3"/>
        </dgm:presLayoutVars>
      </dgm:prSet>
      <dgm:spPr/>
      <dgm:t>
        <a:bodyPr/>
        <a:lstStyle/>
        <a:p>
          <a:endParaRPr lang="en-ZA"/>
        </a:p>
      </dgm:t>
    </dgm:pt>
    <dgm:pt modelId="{B73F11C6-D4B1-4498-AAD2-CC340AACA8B0}" type="pres">
      <dgm:prSet presAssocID="{CE9CF25B-464F-4A98-9406-633D45FA8C79}" presName="horzTwo" presStyleCnt="0"/>
      <dgm:spPr/>
    </dgm:pt>
  </dgm:ptLst>
  <dgm:cxnLst>
    <dgm:cxn modelId="{151E0D4E-26FC-4D61-92F0-B0C4BDC1E53A}" srcId="{B6C9052A-5BE0-4597-B9D4-EEFD95DC5D12}" destId="{CE9CF25B-464F-4A98-9406-633D45FA8C79}" srcOrd="1" destOrd="0" parTransId="{4266C797-99A4-4285-B62B-7E3F1DAEE05B}" sibTransId="{6C5F4330-5FB5-4CF4-825B-19235919AF16}"/>
    <dgm:cxn modelId="{1ADED636-4D7D-4B9B-9305-C2962F854D07}" type="presOf" srcId="{B6C9052A-5BE0-4597-B9D4-EEFD95DC5D12}" destId="{A7B96439-BB29-44DC-B116-8D0DECDE0B57}"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48ADB558-7C0D-48F0-805A-394FC562A079}" type="presOf" srcId="{2D5EF679-B937-4026-A3A4-6F88AAD5AC4E}" destId="{E5DC8D6E-9673-4F5C-9462-BB9CE7829F64}"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F866B41E-BEE5-4294-A9AD-39F421D5D0EA}" type="presOf" srcId="{D9DB91D7-9EFC-40FE-BE6F-CCA097B187E5}" destId="{367A1D9D-5EF0-4248-9803-DD4492D2E960}" srcOrd="0" destOrd="0" presId="urn:microsoft.com/office/officeart/2005/8/layout/hierarchy4"/>
    <dgm:cxn modelId="{15D57C9D-A4B8-4109-956B-ACCD4BD911DC}" type="presOf" srcId="{CE9CF25B-464F-4A98-9406-633D45FA8C79}" destId="{1CE2564A-E9CB-4E85-867F-0B4DEED64A7C}" srcOrd="0" destOrd="0" presId="urn:microsoft.com/office/officeart/2005/8/layout/hierarchy4"/>
    <dgm:cxn modelId="{6615C2E8-F310-415F-B241-5BEAC5975804}" type="presParOf" srcId="{E5DC8D6E-9673-4F5C-9462-BB9CE7829F64}" destId="{B74AD239-F20C-4209-8527-6F5195FA4FCA}" srcOrd="0" destOrd="0" presId="urn:microsoft.com/office/officeart/2005/8/layout/hierarchy4"/>
    <dgm:cxn modelId="{9F8AE483-C166-4821-86F6-C91D57D00DBD}" type="presParOf" srcId="{B74AD239-F20C-4209-8527-6F5195FA4FCA}" destId="{A7B96439-BB29-44DC-B116-8D0DECDE0B57}" srcOrd="0" destOrd="0" presId="urn:microsoft.com/office/officeart/2005/8/layout/hierarchy4"/>
    <dgm:cxn modelId="{EA0BDA9D-4215-4DD2-A251-E2A64F2BE0D5}" type="presParOf" srcId="{B74AD239-F20C-4209-8527-6F5195FA4FCA}" destId="{7A38DE74-5847-4CA7-9C2F-16A73C168517}" srcOrd="1" destOrd="0" presId="urn:microsoft.com/office/officeart/2005/8/layout/hierarchy4"/>
    <dgm:cxn modelId="{66E8D47A-62AA-4C4E-94AC-F6B714710D38}" type="presParOf" srcId="{B74AD239-F20C-4209-8527-6F5195FA4FCA}" destId="{FC56FF5E-0DBC-4A7B-87C9-190F3E31D60F}" srcOrd="2" destOrd="0" presId="urn:microsoft.com/office/officeart/2005/8/layout/hierarchy4"/>
    <dgm:cxn modelId="{036E902A-3DF2-494D-A31E-44AF8D870EA7}" type="presParOf" srcId="{FC56FF5E-0DBC-4A7B-87C9-190F3E31D60F}" destId="{15171117-BD8A-4907-85CC-20C8DD52466B}" srcOrd="0" destOrd="0" presId="urn:microsoft.com/office/officeart/2005/8/layout/hierarchy4"/>
    <dgm:cxn modelId="{21720E87-245E-42F7-A193-4CF3C5A65446}" type="presParOf" srcId="{15171117-BD8A-4907-85CC-20C8DD52466B}" destId="{367A1D9D-5EF0-4248-9803-DD4492D2E960}" srcOrd="0" destOrd="0" presId="urn:microsoft.com/office/officeart/2005/8/layout/hierarchy4"/>
    <dgm:cxn modelId="{3471C05A-2200-4864-9D3C-A34417C7E81A}" type="presParOf" srcId="{15171117-BD8A-4907-85CC-20C8DD52466B}" destId="{B9FAEB80-B230-4D23-BF56-5D71AB0EB19B}" srcOrd="1" destOrd="0" presId="urn:microsoft.com/office/officeart/2005/8/layout/hierarchy4"/>
    <dgm:cxn modelId="{CCAB4FC8-A1D3-4A88-82F2-8747DF0BF98D}" type="presParOf" srcId="{FC56FF5E-0DBC-4A7B-87C9-190F3E31D60F}" destId="{6ADF8D94-54EC-489D-A442-80282E88DCEE}" srcOrd="1" destOrd="0" presId="urn:microsoft.com/office/officeart/2005/8/layout/hierarchy4"/>
    <dgm:cxn modelId="{728694D1-A13C-4818-BB9B-5F00D4A2A089}" type="presParOf" srcId="{FC56FF5E-0DBC-4A7B-87C9-190F3E31D60F}" destId="{54183065-A389-4239-8D66-3DF1C3B12EA0}" srcOrd="2" destOrd="0" presId="urn:microsoft.com/office/officeart/2005/8/layout/hierarchy4"/>
    <dgm:cxn modelId="{19BE3157-E95E-498B-BE15-06CDA252C541}" type="presParOf" srcId="{54183065-A389-4239-8D66-3DF1C3B12EA0}" destId="{1CE2564A-E9CB-4E85-867F-0B4DEED64A7C}" srcOrd="0" destOrd="0" presId="urn:microsoft.com/office/officeart/2005/8/layout/hierarchy4"/>
    <dgm:cxn modelId="{7CED059A-E91F-4A06-810A-F1F6F48825FC}" type="presParOf" srcId="{54183065-A389-4239-8D66-3DF1C3B12EA0}" destId="{B73F11C6-D4B1-4498-AAD2-CC340AACA8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solidFill>
                <a:schemeClr val="tx1"/>
              </a:solidFill>
            </a:rPr>
            <a:t>Improve internal processes/guidelines/procedures</a:t>
          </a:r>
          <a:endParaRPr lang="en-ZA" dirty="0">
            <a:solidFill>
              <a:schemeClr val="tx1"/>
            </a:solidFill>
          </a:endParaRP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-Policies and guidelines(10)</a:t>
          </a:r>
        </a:p>
        <a:p>
          <a:pPr algn="just"/>
          <a:r>
            <a:rPr lang="en-ZA" dirty="0" smtClean="0">
              <a:solidFill>
                <a:schemeClr val="tx1"/>
              </a:solidFill>
            </a:rPr>
            <a:t>- Processes improved(15)</a:t>
          </a:r>
        </a:p>
        <a:p>
          <a:pPr algn="just"/>
          <a:r>
            <a:rPr lang="en-ZA" dirty="0" smtClean="0">
              <a:solidFill>
                <a:schemeClr val="tx1"/>
              </a:solidFill>
            </a:rPr>
            <a:t>-Operating procedures(10)</a:t>
          </a: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1">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Lst>
  <dgm:cxnLst>
    <dgm:cxn modelId="{A8D05B87-BC97-4CE6-A90C-1F6CE2B80205}" type="presOf" srcId="{D9DB91D7-9EFC-40FE-BE6F-CCA097B187E5}" destId="{367A1D9D-5EF0-4248-9803-DD4492D2E960}" srcOrd="0" destOrd="0" presId="urn:microsoft.com/office/officeart/2005/8/layout/hierarchy4"/>
    <dgm:cxn modelId="{551F079A-59B3-45A2-848F-53F95C54B341}" type="presOf" srcId="{2D5EF679-B937-4026-A3A4-6F88AAD5AC4E}" destId="{E5DC8D6E-9673-4F5C-9462-BB9CE7829F64}"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A82DF3CB-EC99-4891-ADF8-2F760EE71DEB}" type="presOf" srcId="{B6C9052A-5BE0-4597-B9D4-EEFD95DC5D12}" destId="{A7B96439-BB29-44DC-B116-8D0DECDE0B57}"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5726A950-BFD3-48DB-8945-8ADBCF91FB2C}" type="presParOf" srcId="{E5DC8D6E-9673-4F5C-9462-BB9CE7829F64}" destId="{B74AD239-F20C-4209-8527-6F5195FA4FCA}" srcOrd="0" destOrd="0" presId="urn:microsoft.com/office/officeart/2005/8/layout/hierarchy4"/>
    <dgm:cxn modelId="{9D112D78-1D5D-47DD-81B6-A5C102C18027}" type="presParOf" srcId="{B74AD239-F20C-4209-8527-6F5195FA4FCA}" destId="{A7B96439-BB29-44DC-B116-8D0DECDE0B57}" srcOrd="0" destOrd="0" presId="urn:microsoft.com/office/officeart/2005/8/layout/hierarchy4"/>
    <dgm:cxn modelId="{F58B07CC-0349-46A5-B0D1-184415B59EAA}" type="presParOf" srcId="{B74AD239-F20C-4209-8527-6F5195FA4FCA}" destId="{7A38DE74-5847-4CA7-9C2F-16A73C168517}" srcOrd="1" destOrd="0" presId="urn:microsoft.com/office/officeart/2005/8/layout/hierarchy4"/>
    <dgm:cxn modelId="{10993118-2946-4337-AA9F-A086FB9A6CC4}" type="presParOf" srcId="{B74AD239-F20C-4209-8527-6F5195FA4FCA}" destId="{FC56FF5E-0DBC-4A7B-87C9-190F3E31D60F}" srcOrd="2" destOrd="0" presId="urn:microsoft.com/office/officeart/2005/8/layout/hierarchy4"/>
    <dgm:cxn modelId="{2866A411-0D25-473C-839B-2A47470C5DB8}" type="presParOf" srcId="{FC56FF5E-0DBC-4A7B-87C9-190F3E31D60F}" destId="{15171117-BD8A-4907-85CC-20C8DD52466B}" srcOrd="0" destOrd="0" presId="urn:microsoft.com/office/officeart/2005/8/layout/hierarchy4"/>
    <dgm:cxn modelId="{60EDFE41-D703-496C-B9D1-F30E22F83E50}" type="presParOf" srcId="{15171117-BD8A-4907-85CC-20C8DD52466B}" destId="{367A1D9D-5EF0-4248-9803-DD4492D2E960}" srcOrd="0" destOrd="0" presId="urn:microsoft.com/office/officeart/2005/8/layout/hierarchy4"/>
    <dgm:cxn modelId="{2DDDB1F0-E1CF-4904-8285-50A10B95FC36}" type="presParOf" srcId="{15171117-BD8A-4907-85CC-20C8DD52466B}" destId="{B9FAEB80-B230-4D23-BF56-5D71AB0EB19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solidFill>
                <a:schemeClr val="tx1"/>
              </a:solidFill>
            </a:rPr>
            <a:t>Legal support and advisory </a:t>
          </a:r>
          <a:endParaRPr lang="en-ZA" dirty="0">
            <a:solidFill>
              <a:schemeClr val="tx1"/>
            </a:solidFill>
          </a:endParaRP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 Timeous response to opinion, appeals , inquiries, agreement and litigations(80%)</a:t>
          </a: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38074A12-6968-470D-88E7-149EC1FF6921}">
      <dgm:prSet/>
      <dgm:spPr/>
      <dgm:t>
        <a:bodyPr/>
        <a:lstStyle/>
        <a:p>
          <a:r>
            <a:rPr lang="en-ZA" dirty="0" smtClean="0">
              <a:solidFill>
                <a:schemeClr val="tx1"/>
              </a:solidFill>
            </a:rPr>
            <a:t>Incident enquiries</a:t>
          </a:r>
        </a:p>
      </dgm:t>
    </dgm:pt>
    <dgm:pt modelId="{6916DC38-43D0-4DE5-AD16-E85AE7FB4E33}" type="parTrans" cxnId="{A21282A0-DAA8-459F-BABF-7A062DE8FEEA}">
      <dgm:prSet/>
      <dgm:spPr/>
      <dgm:t>
        <a:bodyPr/>
        <a:lstStyle/>
        <a:p>
          <a:endParaRPr lang="en-ZA"/>
        </a:p>
      </dgm:t>
    </dgm:pt>
    <dgm:pt modelId="{04A65270-15F7-41F8-A666-6F63E3A4875C}" type="sibTrans" cxnId="{A21282A0-DAA8-459F-BABF-7A062DE8FEEA}">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2">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6ADF8D94-54EC-489D-A442-80282E88DCEE}" type="pres">
      <dgm:prSet presAssocID="{F0AB51EA-0C33-4978-9C74-8F08DBD19303}" presName="sibSpaceTwo" presStyleCnt="0"/>
      <dgm:spPr/>
    </dgm:pt>
    <dgm:pt modelId="{A00CBC6D-A061-4B0D-AD19-5A7C1D3ECBB0}" type="pres">
      <dgm:prSet presAssocID="{38074A12-6968-470D-88E7-149EC1FF6921}" presName="vertTwo" presStyleCnt="0"/>
      <dgm:spPr/>
    </dgm:pt>
    <dgm:pt modelId="{6EC61B3B-5FDC-4549-A1B6-0AF989502731}" type="pres">
      <dgm:prSet presAssocID="{38074A12-6968-470D-88E7-149EC1FF6921}" presName="txTwo" presStyleLbl="node2" presStyleIdx="1" presStyleCnt="2">
        <dgm:presLayoutVars>
          <dgm:chPref val="3"/>
        </dgm:presLayoutVars>
      </dgm:prSet>
      <dgm:spPr/>
      <dgm:t>
        <a:bodyPr/>
        <a:lstStyle/>
        <a:p>
          <a:endParaRPr lang="en-ZA"/>
        </a:p>
      </dgm:t>
    </dgm:pt>
    <dgm:pt modelId="{9093DEF9-88D8-4FD7-A717-DFAA36A5C1EC}" type="pres">
      <dgm:prSet presAssocID="{38074A12-6968-470D-88E7-149EC1FF6921}" presName="horzTwo" presStyleCnt="0"/>
      <dgm:spPr/>
    </dgm:pt>
  </dgm:ptLst>
  <dgm:cxnLst>
    <dgm:cxn modelId="{E259BECB-CEB7-4D71-85E0-93E7F50F4ECE}" type="presOf" srcId="{B6C9052A-5BE0-4597-B9D4-EEFD95DC5D12}" destId="{A7B96439-BB29-44DC-B116-8D0DECDE0B57}" srcOrd="0" destOrd="0" presId="urn:microsoft.com/office/officeart/2005/8/layout/hierarchy4"/>
    <dgm:cxn modelId="{A21282A0-DAA8-459F-BABF-7A062DE8FEEA}" srcId="{B6C9052A-5BE0-4597-B9D4-EEFD95DC5D12}" destId="{38074A12-6968-470D-88E7-149EC1FF6921}" srcOrd="1" destOrd="0" parTransId="{6916DC38-43D0-4DE5-AD16-E85AE7FB4E33}" sibTransId="{04A65270-15F7-41F8-A666-6F63E3A4875C}"/>
    <dgm:cxn modelId="{CBA01FC7-30E4-44BA-9883-FDB787A946EF}" srcId="{B6C9052A-5BE0-4597-B9D4-EEFD95DC5D12}" destId="{D9DB91D7-9EFC-40FE-BE6F-CCA097B187E5}" srcOrd="0" destOrd="0" parTransId="{BF4EA26F-B890-4069-B6B1-5F1DAFF62A17}" sibTransId="{F0AB51EA-0C33-4978-9C74-8F08DBD19303}"/>
    <dgm:cxn modelId="{D5903228-3C35-4C1C-B870-AE23ADB1CF27}" srcId="{2D5EF679-B937-4026-A3A4-6F88AAD5AC4E}" destId="{B6C9052A-5BE0-4597-B9D4-EEFD95DC5D12}" srcOrd="0" destOrd="0" parTransId="{81957895-ED7A-4834-BC8C-B616BE258C06}" sibTransId="{3190B252-700E-411B-AA14-B5D227893828}"/>
    <dgm:cxn modelId="{27CD23F0-93BD-4ADF-B075-75013264860C}" type="presOf" srcId="{2D5EF679-B937-4026-A3A4-6F88AAD5AC4E}" destId="{E5DC8D6E-9673-4F5C-9462-BB9CE7829F64}" srcOrd="0" destOrd="0" presId="urn:microsoft.com/office/officeart/2005/8/layout/hierarchy4"/>
    <dgm:cxn modelId="{4DF1E007-60B9-4B54-8682-82C4B9CEBAAC}" type="presOf" srcId="{D9DB91D7-9EFC-40FE-BE6F-CCA097B187E5}" destId="{367A1D9D-5EF0-4248-9803-DD4492D2E960}" srcOrd="0" destOrd="0" presId="urn:microsoft.com/office/officeart/2005/8/layout/hierarchy4"/>
    <dgm:cxn modelId="{9677FC93-9E8B-4F5E-9DB9-E17F2C71B536}" type="presOf" srcId="{38074A12-6968-470D-88E7-149EC1FF6921}" destId="{6EC61B3B-5FDC-4549-A1B6-0AF989502731}" srcOrd="0" destOrd="0" presId="urn:microsoft.com/office/officeart/2005/8/layout/hierarchy4"/>
    <dgm:cxn modelId="{8F3B871F-F55C-4103-AAA6-691468C01B8D}" type="presParOf" srcId="{E5DC8D6E-9673-4F5C-9462-BB9CE7829F64}" destId="{B74AD239-F20C-4209-8527-6F5195FA4FCA}" srcOrd="0" destOrd="0" presId="urn:microsoft.com/office/officeart/2005/8/layout/hierarchy4"/>
    <dgm:cxn modelId="{2B57B55D-2B62-4A81-A2E8-45DF50ED2494}" type="presParOf" srcId="{B74AD239-F20C-4209-8527-6F5195FA4FCA}" destId="{A7B96439-BB29-44DC-B116-8D0DECDE0B57}" srcOrd="0" destOrd="0" presId="urn:microsoft.com/office/officeart/2005/8/layout/hierarchy4"/>
    <dgm:cxn modelId="{C19B1CC2-F583-43EE-B1EA-DCC5E75B9386}" type="presParOf" srcId="{B74AD239-F20C-4209-8527-6F5195FA4FCA}" destId="{7A38DE74-5847-4CA7-9C2F-16A73C168517}" srcOrd="1" destOrd="0" presId="urn:microsoft.com/office/officeart/2005/8/layout/hierarchy4"/>
    <dgm:cxn modelId="{9C6976B1-A56E-48CE-87B2-792774B76BC2}" type="presParOf" srcId="{B74AD239-F20C-4209-8527-6F5195FA4FCA}" destId="{FC56FF5E-0DBC-4A7B-87C9-190F3E31D60F}" srcOrd="2" destOrd="0" presId="urn:microsoft.com/office/officeart/2005/8/layout/hierarchy4"/>
    <dgm:cxn modelId="{CE3AC345-7420-4C2C-BD01-3656FB029B6C}" type="presParOf" srcId="{FC56FF5E-0DBC-4A7B-87C9-190F3E31D60F}" destId="{15171117-BD8A-4907-85CC-20C8DD52466B}" srcOrd="0" destOrd="0" presId="urn:microsoft.com/office/officeart/2005/8/layout/hierarchy4"/>
    <dgm:cxn modelId="{73D679A6-51F6-4E03-8DB4-311FB325895C}" type="presParOf" srcId="{15171117-BD8A-4907-85CC-20C8DD52466B}" destId="{367A1D9D-5EF0-4248-9803-DD4492D2E960}" srcOrd="0" destOrd="0" presId="urn:microsoft.com/office/officeart/2005/8/layout/hierarchy4"/>
    <dgm:cxn modelId="{4C9778F0-AE4C-46A8-A719-59C18983EE3F}" type="presParOf" srcId="{15171117-BD8A-4907-85CC-20C8DD52466B}" destId="{B9FAEB80-B230-4D23-BF56-5D71AB0EB19B}" srcOrd="1" destOrd="0" presId="urn:microsoft.com/office/officeart/2005/8/layout/hierarchy4"/>
    <dgm:cxn modelId="{665B9D1C-8336-4737-BCA6-DBE88609F19B}" type="presParOf" srcId="{FC56FF5E-0DBC-4A7B-87C9-190F3E31D60F}" destId="{6ADF8D94-54EC-489D-A442-80282E88DCEE}" srcOrd="1" destOrd="0" presId="urn:microsoft.com/office/officeart/2005/8/layout/hierarchy4"/>
    <dgm:cxn modelId="{1A6ECB54-764A-4781-AC34-242CB25CB840}" type="presParOf" srcId="{FC56FF5E-0DBC-4A7B-87C9-190F3E31D60F}" destId="{A00CBC6D-A061-4B0D-AD19-5A7C1D3ECBB0}" srcOrd="2" destOrd="0" presId="urn:microsoft.com/office/officeart/2005/8/layout/hierarchy4"/>
    <dgm:cxn modelId="{15ED91AD-510C-4F1E-9364-4E714715301D}" type="presParOf" srcId="{A00CBC6D-A061-4B0D-AD19-5A7C1D3ECBB0}" destId="{6EC61B3B-5FDC-4549-A1B6-0AF989502731}" srcOrd="0" destOrd="0" presId="urn:microsoft.com/office/officeart/2005/8/layout/hierarchy4"/>
    <dgm:cxn modelId="{166C53FF-948C-4C23-8DFE-3A396992FC05}" type="presParOf" srcId="{A00CBC6D-A061-4B0D-AD19-5A7C1D3ECBB0}" destId="{9093DEF9-88D8-4FD7-A717-DFAA36A5C1E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solidFill>
                <a:schemeClr val="tx1"/>
              </a:solidFill>
            </a:rPr>
            <a:t>Improved Turnaround times </a:t>
          </a:r>
          <a:endParaRPr lang="en-ZA" dirty="0">
            <a:solidFill>
              <a:schemeClr val="tx1"/>
            </a:solidFill>
          </a:endParaRP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adherence to defined turnaround times (100%)</a:t>
          </a: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1">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Lst>
  <dgm:cxnLst>
    <dgm:cxn modelId="{E8F3CC4F-2061-4DB1-9A77-3AAE7117AC7C}" type="presOf" srcId="{D9DB91D7-9EFC-40FE-BE6F-CCA097B187E5}" destId="{367A1D9D-5EF0-4248-9803-DD4492D2E960}" srcOrd="0" destOrd="0" presId="urn:microsoft.com/office/officeart/2005/8/layout/hierarchy4"/>
    <dgm:cxn modelId="{42A0399E-6B7B-42D3-8848-47001BEA4C34}" type="presOf" srcId="{2D5EF679-B937-4026-A3A4-6F88AAD5AC4E}" destId="{E5DC8D6E-9673-4F5C-9462-BB9CE7829F64}" srcOrd="0" destOrd="0" presId="urn:microsoft.com/office/officeart/2005/8/layout/hierarchy4"/>
    <dgm:cxn modelId="{E1F703F7-7745-4C04-8FCC-CDDCE62A6696}" type="presOf" srcId="{B6C9052A-5BE0-4597-B9D4-EEFD95DC5D12}" destId="{A7B96439-BB29-44DC-B116-8D0DECDE0B57}"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D5903228-3C35-4C1C-B870-AE23ADB1CF27}" srcId="{2D5EF679-B937-4026-A3A4-6F88AAD5AC4E}" destId="{B6C9052A-5BE0-4597-B9D4-EEFD95DC5D12}" srcOrd="0" destOrd="0" parTransId="{81957895-ED7A-4834-BC8C-B616BE258C06}" sibTransId="{3190B252-700E-411B-AA14-B5D227893828}"/>
    <dgm:cxn modelId="{53379916-F92B-4670-AD06-EB6EB37C0603}" type="presParOf" srcId="{E5DC8D6E-9673-4F5C-9462-BB9CE7829F64}" destId="{B74AD239-F20C-4209-8527-6F5195FA4FCA}" srcOrd="0" destOrd="0" presId="urn:microsoft.com/office/officeart/2005/8/layout/hierarchy4"/>
    <dgm:cxn modelId="{95575765-01D9-4C7D-90BC-6CBAE72133A2}" type="presParOf" srcId="{B74AD239-F20C-4209-8527-6F5195FA4FCA}" destId="{A7B96439-BB29-44DC-B116-8D0DECDE0B57}" srcOrd="0" destOrd="0" presId="urn:microsoft.com/office/officeart/2005/8/layout/hierarchy4"/>
    <dgm:cxn modelId="{0E1BD8DE-A8CF-4C87-940B-9DB502624516}" type="presParOf" srcId="{B74AD239-F20C-4209-8527-6F5195FA4FCA}" destId="{7A38DE74-5847-4CA7-9C2F-16A73C168517}" srcOrd="1" destOrd="0" presId="urn:microsoft.com/office/officeart/2005/8/layout/hierarchy4"/>
    <dgm:cxn modelId="{107124A5-124C-4128-8ED3-16AD5FDDA0EE}" type="presParOf" srcId="{B74AD239-F20C-4209-8527-6F5195FA4FCA}" destId="{FC56FF5E-0DBC-4A7B-87C9-190F3E31D60F}" srcOrd="2" destOrd="0" presId="urn:microsoft.com/office/officeart/2005/8/layout/hierarchy4"/>
    <dgm:cxn modelId="{406394C6-6B3B-49FF-8FCA-3AB76EAF511B}" type="presParOf" srcId="{FC56FF5E-0DBC-4A7B-87C9-190F3E31D60F}" destId="{15171117-BD8A-4907-85CC-20C8DD52466B}" srcOrd="0" destOrd="0" presId="urn:microsoft.com/office/officeart/2005/8/layout/hierarchy4"/>
    <dgm:cxn modelId="{9894768E-1BCC-4130-96FC-9C52F8402C17}" type="presParOf" srcId="{15171117-BD8A-4907-85CC-20C8DD52466B}" destId="{367A1D9D-5EF0-4248-9803-DD4492D2E960}" srcOrd="0" destOrd="0" presId="urn:microsoft.com/office/officeart/2005/8/layout/hierarchy4"/>
    <dgm:cxn modelId="{BBA62C90-72FE-4836-A27A-90CF4C37F9C8}" type="presParOf" srcId="{15171117-BD8A-4907-85CC-20C8DD52466B}" destId="{B9FAEB80-B230-4D23-BF56-5D71AB0EB19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solidFill>
                <a:schemeClr val="tx1"/>
              </a:solidFill>
            </a:rPr>
            <a:t>Implementation of National Strategies</a:t>
          </a:r>
          <a:endParaRPr lang="en-ZA" dirty="0">
            <a:solidFill>
              <a:schemeClr val="tx1"/>
            </a:solidFill>
          </a:endParaRP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Vetting</a:t>
          </a: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013E141C-6385-42F7-8909-5BD76938DA52}">
      <dgm:prSet/>
      <dgm:spPr/>
      <dgm:t>
        <a:bodyPr/>
        <a:lstStyle/>
        <a:p>
          <a:r>
            <a:rPr lang="en-ZA" dirty="0" smtClean="0">
              <a:solidFill>
                <a:schemeClr val="tx1"/>
              </a:solidFill>
            </a:rPr>
            <a:t>Pre-employment screening</a:t>
          </a:r>
        </a:p>
      </dgm:t>
    </dgm:pt>
    <dgm:pt modelId="{9D443A75-1BF5-4B84-A1E4-13417E5AA18F}" type="parTrans" cxnId="{A89D5BC3-07CE-4289-A519-B6CB6CC3EE78}">
      <dgm:prSet/>
      <dgm:spPr/>
      <dgm:t>
        <a:bodyPr/>
        <a:lstStyle/>
        <a:p>
          <a:endParaRPr lang="en-ZA"/>
        </a:p>
      </dgm:t>
    </dgm:pt>
    <dgm:pt modelId="{589B4778-72EA-428D-AEED-C196E6521BB3}" type="sibTrans" cxnId="{A89D5BC3-07CE-4289-A519-B6CB6CC3EE78}">
      <dgm:prSet/>
      <dgm:spPr/>
      <dgm:t>
        <a:bodyPr/>
        <a:lstStyle/>
        <a:p>
          <a:endParaRPr lang="en-ZA"/>
        </a:p>
      </dgm:t>
    </dgm:pt>
    <dgm:pt modelId="{EA92B3D0-9FFE-433F-9F3F-55892831A690}">
      <dgm:prSet/>
      <dgm:spPr/>
      <dgm:t>
        <a:bodyPr/>
        <a:lstStyle/>
        <a:p>
          <a:r>
            <a:rPr lang="en-ZA" dirty="0" smtClean="0">
              <a:solidFill>
                <a:schemeClr val="tx1"/>
              </a:solidFill>
            </a:rPr>
            <a:t>Screening of contractors </a:t>
          </a:r>
        </a:p>
      </dgm:t>
    </dgm:pt>
    <dgm:pt modelId="{9E35233F-849C-4568-9E6C-28A0F0C6B883}" type="parTrans" cxnId="{816A92EC-27AC-4D55-B34B-E7BD18A745B8}">
      <dgm:prSet/>
      <dgm:spPr/>
      <dgm:t>
        <a:bodyPr/>
        <a:lstStyle/>
        <a:p>
          <a:endParaRPr lang="en-ZA"/>
        </a:p>
      </dgm:t>
    </dgm:pt>
    <dgm:pt modelId="{EB0E1371-1C76-4EF2-B509-064A8F3B296C}" type="sibTrans" cxnId="{816A92EC-27AC-4D55-B34B-E7BD18A745B8}">
      <dgm:prSet/>
      <dgm:spPr/>
      <dgm:t>
        <a:bodyPr/>
        <a:lstStyle/>
        <a:p>
          <a:endParaRPr lang="en-ZA"/>
        </a:p>
      </dgm:t>
    </dgm:pt>
    <dgm:pt modelId="{C4FD8663-59E0-4103-971F-FDA6F3C0B507}">
      <dgm:prSet/>
      <dgm:spPr/>
      <dgm:t>
        <a:bodyPr/>
        <a:lstStyle/>
        <a:p>
          <a:r>
            <a:rPr lang="en-ZA" dirty="0" smtClean="0">
              <a:solidFill>
                <a:schemeClr val="tx1"/>
              </a:solidFill>
            </a:rPr>
            <a:t>Gender Equality strategic plans</a:t>
          </a:r>
        </a:p>
      </dgm:t>
    </dgm:pt>
    <dgm:pt modelId="{749BA14B-F28B-4E18-AB5C-1CA8EE3DE8B2}" type="parTrans" cxnId="{A327024B-72A5-4C54-B8F0-C82B9CC43E6F}">
      <dgm:prSet/>
      <dgm:spPr/>
      <dgm:t>
        <a:bodyPr/>
        <a:lstStyle/>
        <a:p>
          <a:endParaRPr lang="en-ZA"/>
        </a:p>
      </dgm:t>
    </dgm:pt>
    <dgm:pt modelId="{0460B282-2A62-402C-B01C-5908583C8657}" type="sibTrans" cxnId="{A327024B-72A5-4C54-B8F0-C82B9CC43E6F}">
      <dgm:prSet/>
      <dgm:spPr/>
      <dgm:t>
        <a:bodyPr/>
        <a:lstStyle/>
        <a:p>
          <a:endParaRPr lang="en-ZA"/>
        </a:p>
      </dgm:t>
    </dgm:pt>
    <dgm:pt modelId="{87FD6892-9FD4-4DFB-BE31-49B5FD29A56C}">
      <dgm:prSet/>
      <dgm:spPr/>
      <dgm:t>
        <a:bodyPr/>
        <a:lstStyle/>
        <a:p>
          <a:r>
            <a:rPr lang="en-ZA" dirty="0" smtClean="0">
              <a:solidFill>
                <a:schemeClr val="tx1"/>
              </a:solidFill>
            </a:rPr>
            <a:t>Health and safety and wellness programmes</a:t>
          </a:r>
        </a:p>
      </dgm:t>
    </dgm:pt>
    <dgm:pt modelId="{71315022-53CF-4009-8E37-A7B845181C3B}" type="parTrans" cxnId="{44446A4A-951D-4BE0-80B5-C7E1317C280E}">
      <dgm:prSet/>
      <dgm:spPr/>
      <dgm:t>
        <a:bodyPr/>
        <a:lstStyle/>
        <a:p>
          <a:endParaRPr lang="en-ZA"/>
        </a:p>
      </dgm:t>
    </dgm:pt>
    <dgm:pt modelId="{9D68D4B4-1CE7-4115-8889-17E774A72EB6}" type="sibTrans" cxnId="{44446A4A-951D-4BE0-80B5-C7E1317C280E}">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5">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6ADF8D94-54EC-489D-A442-80282E88DCEE}" type="pres">
      <dgm:prSet presAssocID="{F0AB51EA-0C33-4978-9C74-8F08DBD19303}" presName="sibSpaceTwo" presStyleCnt="0"/>
      <dgm:spPr/>
    </dgm:pt>
    <dgm:pt modelId="{93F3DF25-B463-4545-BB3B-884FA6F6F31C}" type="pres">
      <dgm:prSet presAssocID="{013E141C-6385-42F7-8909-5BD76938DA52}" presName="vertTwo" presStyleCnt="0"/>
      <dgm:spPr/>
    </dgm:pt>
    <dgm:pt modelId="{E7CD80F1-DFB3-4118-809F-7CF32D4424C8}" type="pres">
      <dgm:prSet presAssocID="{013E141C-6385-42F7-8909-5BD76938DA52}" presName="txTwo" presStyleLbl="node2" presStyleIdx="1" presStyleCnt="5">
        <dgm:presLayoutVars>
          <dgm:chPref val="3"/>
        </dgm:presLayoutVars>
      </dgm:prSet>
      <dgm:spPr/>
      <dgm:t>
        <a:bodyPr/>
        <a:lstStyle/>
        <a:p>
          <a:endParaRPr lang="en-ZA"/>
        </a:p>
      </dgm:t>
    </dgm:pt>
    <dgm:pt modelId="{BE61E111-DA00-4EB7-8CBE-2C65DFA074E3}" type="pres">
      <dgm:prSet presAssocID="{013E141C-6385-42F7-8909-5BD76938DA52}" presName="horzTwo" presStyleCnt="0"/>
      <dgm:spPr/>
    </dgm:pt>
    <dgm:pt modelId="{37D93D05-9DD8-4783-9A4B-7A8C92ABFAAB}" type="pres">
      <dgm:prSet presAssocID="{589B4778-72EA-428D-AEED-C196E6521BB3}" presName="sibSpaceTwo" presStyleCnt="0"/>
      <dgm:spPr/>
    </dgm:pt>
    <dgm:pt modelId="{64AD28EE-9053-4BDC-8661-FD12B19F3209}" type="pres">
      <dgm:prSet presAssocID="{EA92B3D0-9FFE-433F-9F3F-55892831A690}" presName="vertTwo" presStyleCnt="0"/>
      <dgm:spPr/>
    </dgm:pt>
    <dgm:pt modelId="{A0D3E177-C214-4FCD-896D-9B17C775D906}" type="pres">
      <dgm:prSet presAssocID="{EA92B3D0-9FFE-433F-9F3F-55892831A690}" presName="txTwo" presStyleLbl="node2" presStyleIdx="2" presStyleCnt="5">
        <dgm:presLayoutVars>
          <dgm:chPref val="3"/>
        </dgm:presLayoutVars>
      </dgm:prSet>
      <dgm:spPr/>
      <dgm:t>
        <a:bodyPr/>
        <a:lstStyle/>
        <a:p>
          <a:endParaRPr lang="en-ZA"/>
        </a:p>
      </dgm:t>
    </dgm:pt>
    <dgm:pt modelId="{218CFE24-A4C2-41AE-9834-07D156AF6855}" type="pres">
      <dgm:prSet presAssocID="{EA92B3D0-9FFE-433F-9F3F-55892831A690}" presName="horzTwo" presStyleCnt="0"/>
      <dgm:spPr/>
    </dgm:pt>
    <dgm:pt modelId="{F2B69548-95E0-4BB0-953E-2A3CA7353CB6}" type="pres">
      <dgm:prSet presAssocID="{EB0E1371-1C76-4EF2-B509-064A8F3B296C}" presName="sibSpaceTwo" presStyleCnt="0"/>
      <dgm:spPr/>
    </dgm:pt>
    <dgm:pt modelId="{D9E36DF8-69F6-4148-B38F-CB872F5DA269}" type="pres">
      <dgm:prSet presAssocID="{C4FD8663-59E0-4103-971F-FDA6F3C0B507}" presName="vertTwo" presStyleCnt="0"/>
      <dgm:spPr/>
    </dgm:pt>
    <dgm:pt modelId="{0B7BBDDF-F1B1-42A9-9F4C-2F3DC8441520}" type="pres">
      <dgm:prSet presAssocID="{C4FD8663-59E0-4103-971F-FDA6F3C0B507}" presName="txTwo" presStyleLbl="node2" presStyleIdx="3" presStyleCnt="5">
        <dgm:presLayoutVars>
          <dgm:chPref val="3"/>
        </dgm:presLayoutVars>
      </dgm:prSet>
      <dgm:spPr/>
      <dgm:t>
        <a:bodyPr/>
        <a:lstStyle/>
        <a:p>
          <a:endParaRPr lang="en-ZA"/>
        </a:p>
      </dgm:t>
    </dgm:pt>
    <dgm:pt modelId="{45D386A8-36ED-4D98-AC38-1F5800C6E6E6}" type="pres">
      <dgm:prSet presAssocID="{C4FD8663-59E0-4103-971F-FDA6F3C0B507}" presName="horzTwo" presStyleCnt="0"/>
      <dgm:spPr/>
    </dgm:pt>
    <dgm:pt modelId="{82C7991B-66CE-436B-B7D4-7DFBB2FC0D06}" type="pres">
      <dgm:prSet presAssocID="{0460B282-2A62-402C-B01C-5908583C8657}" presName="sibSpaceTwo" presStyleCnt="0"/>
      <dgm:spPr/>
    </dgm:pt>
    <dgm:pt modelId="{174CC5CA-C580-410B-97E8-0DB6D55B91B0}" type="pres">
      <dgm:prSet presAssocID="{87FD6892-9FD4-4DFB-BE31-49B5FD29A56C}" presName="vertTwo" presStyleCnt="0"/>
      <dgm:spPr/>
    </dgm:pt>
    <dgm:pt modelId="{63FE53E8-1715-4F0B-9CFE-5F9ACCB08E10}" type="pres">
      <dgm:prSet presAssocID="{87FD6892-9FD4-4DFB-BE31-49B5FD29A56C}" presName="txTwo" presStyleLbl="node2" presStyleIdx="4" presStyleCnt="5">
        <dgm:presLayoutVars>
          <dgm:chPref val="3"/>
        </dgm:presLayoutVars>
      </dgm:prSet>
      <dgm:spPr/>
      <dgm:t>
        <a:bodyPr/>
        <a:lstStyle/>
        <a:p>
          <a:endParaRPr lang="en-ZA"/>
        </a:p>
      </dgm:t>
    </dgm:pt>
    <dgm:pt modelId="{75564E25-623D-4343-ACB6-BC2A9F8A841B}" type="pres">
      <dgm:prSet presAssocID="{87FD6892-9FD4-4DFB-BE31-49B5FD29A56C}" presName="horzTwo" presStyleCnt="0"/>
      <dgm:spPr/>
    </dgm:pt>
  </dgm:ptLst>
  <dgm:cxnLst>
    <dgm:cxn modelId="{8EBFF52E-9F66-47EC-B24A-EC62443FC45D}" type="presOf" srcId="{C4FD8663-59E0-4103-971F-FDA6F3C0B507}" destId="{0B7BBDDF-F1B1-42A9-9F4C-2F3DC8441520}" srcOrd="0" destOrd="0" presId="urn:microsoft.com/office/officeart/2005/8/layout/hierarchy4"/>
    <dgm:cxn modelId="{67418237-F82A-4C5F-9175-7BA8FF174D6E}" type="presOf" srcId="{B6C9052A-5BE0-4597-B9D4-EEFD95DC5D12}" destId="{A7B96439-BB29-44DC-B116-8D0DECDE0B57}" srcOrd="0" destOrd="0" presId="urn:microsoft.com/office/officeart/2005/8/layout/hierarchy4"/>
    <dgm:cxn modelId="{1B8825B6-FF9E-4A84-B361-5F22A5AA2CC9}" type="presOf" srcId="{87FD6892-9FD4-4DFB-BE31-49B5FD29A56C}" destId="{63FE53E8-1715-4F0B-9CFE-5F9ACCB08E10}"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03C58B02-8266-4066-851F-A94884A93725}" type="presOf" srcId="{D9DB91D7-9EFC-40FE-BE6F-CCA097B187E5}" destId="{367A1D9D-5EF0-4248-9803-DD4492D2E960}" srcOrd="0" destOrd="0" presId="urn:microsoft.com/office/officeart/2005/8/layout/hierarchy4"/>
    <dgm:cxn modelId="{9641CA9B-E5EE-42B2-88F1-639C732B44A5}" type="presOf" srcId="{2D5EF679-B937-4026-A3A4-6F88AAD5AC4E}" destId="{E5DC8D6E-9673-4F5C-9462-BB9CE7829F64}"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44446A4A-951D-4BE0-80B5-C7E1317C280E}" srcId="{B6C9052A-5BE0-4597-B9D4-EEFD95DC5D12}" destId="{87FD6892-9FD4-4DFB-BE31-49B5FD29A56C}" srcOrd="4" destOrd="0" parTransId="{71315022-53CF-4009-8E37-A7B845181C3B}" sibTransId="{9D68D4B4-1CE7-4115-8889-17E774A72EB6}"/>
    <dgm:cxn modelId="{816A92EC-27AC-4D55-B34B-E7BD18A745B8}" srcId="{B6C9052A-5BE0-4597-B9D4-EEFD95DC5D12}" destId="{EA92B3D0-9FFE-433F-9F3F-55892831A690}" srcOrd="2" destOrd="0" parTransId="{9E35233F-849C-4568-9E6C-28A0F0C6B883}" sibTransId="{EB0E1371-1C76-4EF2-B509-064A8F3B296C}"/>
    <dgm:cxn modelId="{A89D5BC3-07CE-4289-A519-B6CB6CC3EE78}" srcId="{B6C9052A-5BE0-4597-B9D4-EEFD95DC5D12}" destId="{013E141C-6385-42F7-8909-5BD76938DA52}" srcOrd="1" destOrd="0" parTransId="{9D443A75-1BF5-4B84-A1E4-13417E5AA18F}" sibTransId="{589B4778-72EA-428D-AEED-C196E6521BB3}"/>
    <dgm:cxn modelId="{AEDA7B96-93F7-4532-90E4-4D8A11BD10DD}" type="presOf" srcId="{EA92B3D0-9FFE-433F-9F3F-55892831A690}" destId="{A0D3E177-C214-4FCD-896D-9B17C775D906}" srcOrd="0" destOrd="0" presId="urn:microsoft.com/office/officeart/2005/8/layout/hierarchy4"/>
    <dgm:cxn modelId="{79FEB1FC-FFCB-4C1C-B896-240775B81F9C}" type="presOf" srcId="{013E141C-6385-42F7-8909-5BD76938DA52}" destId="{E7CD80F1-DFB3-4118-809F-7CF32D4424C8}" srcOrd="0" destOrd="0" presId="urn:microsoft.com/office/officeart/2005/8/layout/hierarchy4"/>
    <dgm:cxn modelId="{A327024B-72A5-4C54-B8F0-C82B9CC43E6F}" srcId="{B6C9052A-5BE0-4597-B9D4-EEFD95DC5D12}" destId="{C4FD8663-59E0-4103-971F-FDA6F3C0B507}" srcOrd="3" destOrd="0" parTransId="{749BA14B-F28B-4E18-AB5C-1CA8EE3DE8B2}" sibTransId="{0460B282-2A62-402C-B01C-5908583C8657}"/>
    <dgm:cxn modelId="{56F667F4-E6BC-4E35-8E6E-21F4A56B5FA9}" type="presParOf" srcId="{E5DC8D6E-9673-4F5C-9462-BB9CE7829F64}" destId="{B74AD239-F20C-4209-8527-6F5195FA4FCA}" srcOrd="0" destOrd="0" presId="urn:microsoft.com/office/officeart/2005/8/layout/hierarchy4"/>
    <dgm:cxn modelId="{171322EF-D71F-478C-8B3F-F399C92B7F9C}" type="presParOf" srcId="{B74AD239-F20C-4209-8527-6F5195FA4FCA}" destId="{A7B96439-BB29-44DC-B116-8D0DECDE0B57}" srcOrd="0" destOrd="0" presId="urn:microsoft.com/office/officeart/2005/8/layout/hierarchy4"/>
    <dgm:cxn modelId="{15D8B5C1-F094-40E2-8043-46513B9AE9B1}" type="presParOf" srcId="{B74AD239-F20C-4209-8527-6F5195FA4FCA}" destId="{7A38DE74-5847-4CA7-9C2F-16A73C168517}" srcOrd="1" destOrd="0" presId="urn:microsoft.com/office/officeart/2005/8/layout/hierarchy4"/>
    <dgm:cxn modelId="{B8A4ED80-58B4-41F4-84A3-CB585D8A1787}" type="presParOf" srcId="{B74AD239-F20C-4209-8527-6F5195FA4FCA}" destId="{FC56FF5E-0DBC-4A7B-87C9-190F3E31D60F}" srcOrd="2" destOrd="0" presId="urn:microsoft.com/office/officeart/2005/8/layout/hierarchy4"/>
    <dgm:cxn modelId="{FE1EAA66-2617-4C3E-968A-1D0A70408678}" type="presParOf" srcId="{FC56FF5E-0DBC-4A7B-87C9-190F3E31D60F}" destId="{15171117-BD8A-4907-85CC-20C8DD52466B}" srcOrd="0" destOrd="0" presId="urn:microsoft.com/office/officeart/2005/8/layout/hierarchy4"/>
    <dgm:cxn modelId="{8AB8C9C8-7D19-43FC-AC35-3FD785E447ED}" type="presParOf" srcId="{15171117-BD8A-4907-85CC-20C8DD52466B}" destId="{367A1D9D-5EF0-4248-9803-DD4492D2E960}" srcOrd="0" destOrd="0" presId="urn:microsoft.com/office/officeart/2005/8/layout/hierarchy4"/>
    <dgm:cxn modelId="{FB21329D-0100-402F-8E78-B6A87991C5B7}" type="presParOf" srcId="{15171117-BD8A-4907-85CC-20C8DD52466B}" destId="{B9FAEB80-B230-4D23-BF56-5D71AB0EB19B}" srcOrd="1" destOrd="0" presId="urn:microsoft.com/office/officeart/2005/8/layout/hierarchy4"/>
    <dgm:cxn modelId="{9CB42B7D-B334-4BB8-BB7E-2DA874912058}" type="presParOf" srcId="{FC56FF5E-0DBC-4A7B-87C9-190F3E31D60F}" destId="{6ADF8D94-54EC-489D-A442-80282E88DCEE}" srcOrd="1" destOrd="0" presId="urn:microsoft.com/office/officeart/2005/8/layout/hierarchy4"/>
    <dgm:cxn modelId="{B00CFD2A-536F-4AFC-962E-94861F4D17C5}" type="presParOf" srcId="{FC56FF5E-0DBC-4A7B-87C9-190F3E31D60F}" destId="{93F3DF25-B463-4545-BB3B-884FA6F6F31C}" srcOrd="2" destOrd="0" presId="urn:microsoft.com/office/officeart/2005/8/layout/hierarchy4"/>
    <dgm:cxn modelId="{D70277B7-241E-42C8-8FEE-7289B1B6C36C}" type="presParOf" srcId="{93F3DF25-B463-4545-BB3B-884FA6F6F31C}" destId="{E7CD80F1-DFB3-4118-809F-7CF32D4424C8}" srcOrd="0" destOrd="0" presId="urn:microsoft.com/office/officeart/2005/8/layout/hierarchy4"/>
    <dgm:cxn modelId="{D57CC7DC-3392-4448-B575-322B8A3A4725}" type="presParOf" srcId="{93F3DF25-B463-4545-BB3B-884FA6F6F31C}" destId="{BE61E111-DA00-4EB7-8CBE-2C65DFA074E3}" srcOrd="1" destOrd="0" presId="urn:microsoft.com/office/officeart/2005/8/layout/hierarchy4"/>
    <dgm:cxn modelId="{FF68047B-1D89-4B5D-A6F0-5425AF27FCF7}" type="presParOf" srcId="{FC56FF5E-0DBC-4A7B-87C9-190F3E31D60F}" destId="{37D93D05-9DD8-4783-9A4B-7A8C92ABFAAB}" srcOrd="3" destOrd="0" presId="urn:microsoft.com/office/officeart/2005/8/layout/hierarchy4"/>
    <dgm:cxn modelId="{9F84A660-4E3C-4D07-957B-AC4CC09CE68C}" type="presParOf" srcId="{FC56FF5E-0DBC-4A7B-87C9-190F3E31D60F}" destId="{64AD28EE-9053-4BDC-8661-FD12B19F3209}" srcOrd="4" destOrd="0" presId="urn:microsoft.com/office/officeart/2005/8/layout/hierarchy4"/>
    <dgm:cxn modelId="{B4046A3D-0146-4CC0-A9EB-B2FADFEE81B9}" type="presParOf" srcId="{64AD28EE-9053-4BDC-8661-FD12B19F3209}" destId="{A0D3E177-C214-4FCD-896D-9B17C775D906}" srcOrd="0" destOrd="0" presId="urn:microsoft.com/office/officeart/2005/8/layout/hierarchy4"/>
    <dgm:cxn modelId="{A04F7C6B-99B8-4362-8BF4-31A7FE34CAE1}" type="presParOf" srcId="{64AD28EE-9053-4BDC-8661-FD12B19F3209}" destId="{218CFE24-A4C2-41AE-9834-07D156AF6855}" srcOrd="1" destOrd="0" presId="urn:microsoft.com/office/officeart/2005/8/layout/hierarchy4"/>
    <dgm:cxn modelId="{367E0F9B-2BDB-4D8B-A229-8B31CE038B9B}" type="presParOf" srcId="{FC56FF5E-0DBC-4A7B-87C9-190F3E31D60F}" destId="{F2B69548-95E0-4BB0-953E-2A3CA7353CB6}" srcOrd="5" destOrd="0" presId="urn:microsoft.com/office/officeart/2005/8/layout/hierarchy4"/>
    <dgm:cxn modelId="{53E2502F-CAB3-440C-9054-C854925135D7}" type="presParOf" srcId="{FC56FF5E-0DBC-4A7B-87C9-190F3E31D60F}" destId="{D9E36DF8-69F6-4148-B38F-CB872F5DA269}" srcOrd="6" destOrd="0" presId="urn:microsoft.com/office/officeart/2005/8/layout/hierarchy4"/>
    <dgm:cxn modelId="{C0DFE50D-9A38-4A7A-9D42-8B7013919A8E}" type="presParOf" srcId="{D9E36DF8-69F6-4148-B38F-CB872F5DA269}" destId="{0B7BBDDF-F1B1-42A9-9F4C-2F3DC8441520}" srcOrd="0" destOrd="0" presId="urn:microsoft.com/office/officeart/2005/8/layout/hierarchy4"/>
    <dgm:cxn modelId="{A4A77CFF-AE47-4228-BFAC-55949A640058}" type="presParOf" srcId="{D9E36DF8-69F6-4148-B38F-CB872F5DA269}" destId="{45D386A8-36ED-4D98-AC38-1F5800C6E6E6}" srcOrd="1" destOrd="0" presId="urn:microsoft.com/office/officeart/2005/8/layout/hierarchy4"/>
    <dgm:cxn modelId="{24F22F06-E32D-4FF3-87D2-F91E706A38B6}" type="presParOf" srcId="{FC56FF5E-0DBC-4A7B-87C9-190F3E31D60F}" destId="{82C7991B-66CE-436B-B7D4-7DFBB2FC0D06}" srcOrd="7" destOrd="0" presId="urn:microsoft.com/office/officeart/2005/8/layout/hierarchy4"/>
    <dgm:cxn modelId="{9AB20606-4BCD-4D33-ACB6-E4D6700745D7}" type="presParOf" srcId="{FC56FF5E-0DBC-4A7B-87C9-190F3E31D60F}" destId="{174CC5CA-C580-410B-97E8-0DB6D55B91B0}" srcOrd="8" destOrd="0" presId="urn:microsoft.com/office/officeart/2005/8/layout/hierarchy4"/>
    <dgm:cxn modelId="{E90D0ABD-4043-4E39-831F-D5E80DC21EBE}" type="presParOf" srcId="{174CC5CA-C580-410B-97E8-0DB6D55B91B0}" destId="{63FE53E8-1715-4F0B-9CFE-5F9ACCB08E10}" srcOrd="0" destOrd="0" presId="urn:microsoft.com/office/officeart/2005/8/layout/hierarchy4"/>
    <dgm:cxn modelId="{68E21000-0C51-4EEC-84E6-FC199792FCC0}" type="presParOf" srcId="{174CC5CA-C580-410B-97E8-0DB6D55B91B0}" destId="{75564E25-623D-4343-ACB6-BC2A9F8A841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solidFill>
                <a:schemeClr val="tx1"/>
              </a:solidFill>
            </a:rPr>
            <a:t>Compliance with HR legislation</a:t>
          </a:r>
          <a:endParaRPr lang="en-ZA" dirty="0">
            <a:solidFill>
              <a:schemeClr val="tx1"/>
            </a:solidFill>
          </a:endParaRP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dirty="0" smtClean="0">
              <a:solidFill>
                <a:schemeClr val="tx1"/>
              </a:solidFill>
            </a:rPr>
            <a:t>Human resource development initiatives aligned to the National skills development strategy </a:t>
          </a:r>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013E141C-6385-42F7-8909-5BD76938DA52}">
      <dgm:prSet/>
      <dgm:spPr/>
      <dgm:t>
        <a:bodyPr/>
        <a:lstStyle/>
        <a:p>
          <a:r>
            <a:rPr lang="en-ZA" dirty="0" smtClean="0">
              <a:solidFill>
                <a:schemeClr val="tx1"/>
              </a:solidFill>
            </a:rPr>
            <a:t>Maintain vacancy to an acceptable level 	</a:t>
          </a:r>
        </a:p>
      </dgm:t>
    </dgm:pt>
    <dgm:pt modelId="{9D443A75-1BF5-4B84-A1E4-13417E5AA18F}" type="parTrans" cxnId="{A89D5BC3-07CE-4289-A519-B6CB6CC3EE78}">
      <dgm:prSet/>
      <dgm:spPr/>
      <dgm:t>
        <a:bodyPr/>
        <a:lstStyle/>
        <a:p>
          <a:endParaRPr lang="en-ZA"/>
        </a:p>
      </dgm:t>
    </dgm:pt>
    <dgm:pt modelId="{589B4778-72EA-428D-AEED-C196E6521BB3}" type="sibTrans" cxnId="{A89D5BC3-07CE-4289-A519-B6CB6CC3EE78}">
      <dgm:prSet/>
      <dgm:spPr/>
      <dgm:t>
        <a:bodyPr/>
        <a:lstStyle/>
        <a:p>
          <a:endParaRPr lang="en-ZA"/>
        </a:p>
      </dgm:t>
    </dgm:pt>
    <dgm:pt modelId="{EA92B3D0-9FFE-433F-9F3F-55892831A690}">
      <dgm:prSet/>
      <dgm:spPr/>
      <dgm:t>
        <a:bodyPr/>
        <a:lstStyle/>
        <a:p>
          <a:r>
            <a:rPr lang="en-ZA" dirty="0" smtClean="0">
              <a:solidFill>
                <a:schemeClr val="tx1"/>
              </a:solidFill>
            </a:rPr>
            <a:t>Affirmative action measures implemented </a:t>
          </a:r>
        </a:p>
      </dgm:t>
    </dgm:pt>
    <dgm:pt modelId="{9E35233F-849C-4568-9E6C-28A0F0C6B883}" type="parTrans" cxnId="{816A92EC-27AC-4D55-B34B-E7BD18A745B8}">
      <dgm:prSet/>
      <dgm:spPr/>
      <dgm:t>
        <a:bodyPr/>
        <a:lstStyle/>
        <a:p>
          <a:endParaRPr lang="en-ZA"/>
        </a:p>
      </dgm:t>
    </dgm:pt>
    <dgm:pt modelId="{EB0E1371-1C76-4EF2-B509-064A8F3B296C}" type="sibTrans" cxnId="{816A92EC-27AC-4D55-B34B-E7BD18A745B8}">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5171117-BD8A-4907-85CC-20C8DD52466B}" type="pres">
      <dgm:prSet presAssocID="{D9DB91D7-9EFC-40FE-BE6F-CCA097B187E5}" presName="vertTwo" presStyleCnt="0"/>
      <dgm:spPr/>
    </dgm:pt>
    <dgm:pt modelId="{367A1D9D-5EF0-4248-9803-DD4492D2E960}" type="pres">
      <dgm:prSet presAssocID="{D9DB91D7-9EFC-40FE-BE6F-CCA097B187E5}" presName="txTwo" presStyleLbl="node2" presStyleIdx="0" presStyleCnt="3">
        <dgm:presLayoutVars>
          <dgm:chPref val="3"/>
        </dgm:presLayoutVars>
      </dgm:prSet>
      <dgm:spPr/>
      <dgm:t>
        <a:bodyPr/>
        <a:lstStyle/>
        <a:p>
          <a:endParaRPr lang="en-ZA"/>
        </a:p>
      </dgm:t>
    </dgm:pt>
    <dgm:pt modelId="{B9FAEB80-B230-4D23-BF56-5D71AB0EB19B}" type="pres">
      <dgm:prSet presAssocID="{D9DB91D7-9EFC-40FE-BE6F-CCA097B187E5}" presName="horzTwo" presStyleCnt="0"/>
      <dgm:spPr/>
    </dgm:pt>
    <dgm:pt modelId="{6ADF8D94-54EC-489D-A442-80282E88DCEE}" type="pres">
      <dgm:prSet presAssocID="{F0AB51EA-0C33-4978-9C74-8F08DBD19303}" presName="sibSpaceTwo" presStyleCnt="0"/>
      <dgm:spPr/>
    </dgm:pt>
    <dgm:pt modelId="{93F3DF25-B463-4545-BB3B-884FA6F6F31C}" type="pres">
      <dgm:prSet presAssocID="{013E141C-6385-42F7-8909-5BD76938DA52}" presName="vertTwo" presStyleCnt="0"/>
      <dgm:spPr/>
    </dgm:pt>
    <dgm:pt modelId="{E7CD80F1-DFB3-4118-809F-7CF32D4424C8}" type="pres">
      <dgm:prSet presAssocID="{013E141C-6385-42F7-8909-5BD76938DA52}" presName="txTwo" presStyleLbl="node2" presStyleIdx="1" presStyleCnt="3">
        <dgm:presLayoutVars>
          <dgm:chPref val="3"/>
        </dgm:presLayoutVars>
      </dgm:prSet>
      <dgm:spPr/>
      <dgm:t>
        <a:bodyPr/>
        <a:lstStyle/>
        <a:p>
          <a:endParaRPr lang="en-ZA"/>
        </a:p>
      </dgm:t>
    </dgm:pt>
    <dgm:pt modelId="{BE61E111-DA00-4EB7-8CBE-2C65DFA074E3}" type="pres">
      <dgm:prSet presAssocID="{013E141C-6385-42F7-8909-5BD76938DA52}" presName="horzTwo" presStyleCnt="0"/>
      <dgm:spPr/>
    </dgm:pt>
    <dgm:pt modelId="{37D93D05-9DD8-4783-9A4B-7A8C92ABFAAB}" type="pres">
      <dgm:prSet presAssocID="{589B4778-72EA-428D-AEED-C196E6521BB3}" presName="sibSpaceTwo" presStyleCnt="0"/>
      <dgm:spPr/>
    </dgm:pt>
    <dgm:pt modelId="{64AD28EE-9053-4BDC-8661-FD12B19F3209}" type="pres">
      <dgm:prSet presAssocID="{EA92B3D0-9FFE-433F-9F3F-55892831A690}" presName="vertTwo" presStyleCnt="0"/>
      <dgm:spPr/>
    </dgm:pt>
    <dgm:pt modelId="{A0D3E177-C214-4FCD-896D-9B17C775D906}" type="pres">
      <dgm:prSet presAssocID="{EA92B3D0-9FFE-433F-9F3F-55892831A690}" presName="txTwo" presStyleLbl="node2" presStyleIdx="2" presStyleCnt="3">
        <dgm:presLayoutVars>
          <dgm:chPref val="3"/>
        </dgm:presLayoutVars>
      </dgm:prSet>
      <dgm:spPr/>
      <dgm:t>
        <a:bodyPr/>
        <a:lstStyle/>
        <a:p>
          <a:endParaRPr lang="en-ZA"/>
        </a:p>
      </dgm:t>
    </dgm:pt>
    <dgm:pt modelId="{218CFE24-A4C2-41AE-9834-07D156AF6855}" type="pres">
      <dgm:prSet presAssocID="{EA92B3D0-9FFE-433F-9F3F-55892831A690}" presName="horzTwo" presStyleCnt="0"/>
      <dgm:spPr/>
    </dgm:pt>
  </dgm:ptLst>
  <dgm:cxnLst>
    <dgm:cxn modelId="{87306742-AB81-496A-917C-E9E1F6C360DE}" type="presOf" srcId="{013E141C-6385-42F7-8909-5BD76938DA52}" destId="{E7CD80F1-DFB3-4118-809F-7CF32D4424C8}" srcOrd="0" destOrd="0" presId="urn:microsoft.com/office/officeart/2005/8/layout/hierarchy4"/>
    <dgm:cxn modelId="{816A92EC-27AC-4D55-B34B-E7BD18A745B8}" srcId="{B6C9052A-5BE0-4597-B9D4-EEFD95DC5D12}" destId="{EA92B3D0-9FFE-433F-9F3F-55892831A690}" srcOrd="2" destOrd="0" parTransId="{9E35233F-849C-4568-9E6C-28A0F0C6B883}" sibTransId="{EB0E1371-1C76-4EF2-B509-064A8F3B296C}"/>
    <dgm:cxn modelId="{A89D5BC3-07CE-4289-A519-B6CB6CC3EE78}" srcId="{B6C9052A-5BE0-4597-B9D4-EEFD95DC5D12}" destId="{013E141C-6385-42F7-8909-5BD76938DA52}" srcOrd="1" destOrd="0" parTransId="{9D443A75-1BF5-4B84-A1E4-13417E5AA18F}" sibTransId="{589B4778-72EA-428D-AEED-C196E6521BB3}"/>
    <dgm:cxn modelId="{03EC1AB9-948C-4653-A7E6-25D56631FE78}" type="presOf" srcId="{2D5EF679-B937-4026-A3A4-6F88AAD5AC4E}" destId="{E5DC8D6E-9673-4F5C-9462-BB9CE7829F64}" srcOrd="0" destOrd="0" presId="urn:microsoft.com/office/officeart/2005/8/layout/hierarchy4"/>
    <dgm:cxn modelId="{0C466706-2DD0-477B-9C89-45F8C3556C75}" type="presOf" srcId="{D9DB91D7-9EFC-40FE-BE6F-CCA097B187E5}" destId="{367A1D9D-5EF0-4248-9803-DD4492D2E960}"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FC15CA73-419B-4F12-883E-5FF6D8230ABB}" type="presOf" srcId="{B6C9052A-5BE0-4597-B9D4-EEFD95DC5D12}" destId="{A7B96439-BB29-44DC-B116-8D0DECDE0B57}" srcOrd="0" destOrd="0" presId="urn:microsoft.com/office/officeart/2005/8/layout/hierarchy4"/>
    <dgm:cxn modelId="{CBA01FC7-30E4-44BA-9883-FDB787A946EF}" srcId="{B6C9052A-5BE0-4597-B9D4-EEFD95DC5D12}" destId="{D9DB91D7-9EFC-40FE-BE6F-CCA097B187E5}" srcOrd="0" destOrd="0" parTransId="{BF4EA26F-B890-4069-B6B1-5F1DAFF62A17}" sibTransId="{F0AB51EA-0C33-4978-9C74-8F08DBD19303}"/>
    <dgm:cxn modelId="{EB19BF52-A09D-4470-99AC-EF5571415F93}" type="presOf" srcId="{EA92B3D0-9FFE-433F-9F3F-55892831A690}" destId="{A0D3E177-C214-4FCD-896D-9B17C775D906}" srcOrd="0" destOrd="0" presId="urn:microsoft.com/office/officeart/2005/8/layout/hierarchy4"/>
    <dgm:cxn modelId="{FB85C1B7-FC18-4993-9362-02A74DCF1A7A}" type="presParOf" srcId="{E5DC8D6E-9673-4F5C-9462-BB9CE7829F64}" destId="{B74AD239-F20C-4209-8527-6F5195FA4FCA}" srcOrd="0" destOrd="0" presId="urn:microsoft.com/office/officeart/2005/8/layout/hierarchy4"/>
    <dgm:cxn modelId="{4C4E1083-CA97-4704-ACFB-20BFF352D65E}" type="presParOf" srcId="{B74AD239-F20C-4209-8527-6F5195FA4FCA}" destId="{A7B96439-BB29-44DC-B116-8D0DECDE0B57}" srcOrd="0" destOrd="0" presId="urn:microsoft.com/office/officeart/2005/8/layout/hierarchy4"/>
    <dgm:cxn modelId="{571420F9-9E42-4A56-8595-32BA9F912D84}" type="presParOf" srcId="{B74AD239-F20C-4209-8527-6F5195FA4FCA}" destId="{7A38DE74-5847-4CA7-9C2F-16A73C168517}" srcOrd="1" destOrd="0" presId="urn:microsoft.com/office/officeart/2005/8/layout/hierarchy4"/>
    <dgm:cxn modelId="{431DA450-7081-4DC6-A432-D45BBEB543BE}" type="presParOf" srcId="{B74AD239-F20C-4209-8527-6F5195FA4FCA}" destId="{FC56FF5E-0DBC-4A7B-87C9-190F3E31D60F}" srcOrd="2" destOrd="0" presId="urn:microsoft.com/office/officeart/2005/8/layout/hierarchy4"/>
    <dgm:cxn modelId="{EF999FF6-FB16-4D22-A56E-8201CAD8C135}" type="presParOf" srcId="{FC56FF5E-0DBC-4A7B-87C9-190F3E31D60F}" destId="{15171117-BD8A-4907-85CC-20C8DD52466B}" srcOrd="0" destOrd="0" presId="urn:microsoft.com/office/officeart/2005/8/layout/hierarchy4"/>
    <dgm:cxn modelId="{3C9A654E-0A13-412D-9B53-22F3096177AE}" type="presParOf" srcId="{15171117-BD8A-4907-85CC-20C8DD52466B}" destId="{367A1D9D-5EF0-4248-9803-DD4492D2E960}" srcOrd="0" destOrd="0" presId="urn:microsoft.com/office/officeart/2005/8/layout/hierarchy4"/>
    <dgm:cxn modelId="{988D3348-0545-4EFA-A464-8EEFEB200396}" type="presParOf" srcId="{15171117-BD8A-4907-85CC-20C8DD52466B}" destId="{B9FAEB80-B230-4D23-BF56-5D71AB0EB19B}" srcOrd="1" destOrd="0" presId="urn:microsoft.com/office/officeart/2005/8/layout/hierarchy4"/>
    <dgm:cxn modelId="{EE027796-F7C2-40F3-9D1C-2DB9FC2725D8}" type="presParOf" srcId="{FC56FF5E-0DBC-4A7B-87C9-190F3E31D60F}" destId="{6ADF8D94-54EC-489D-A442-80282E88DCEE}" srcOrd="1" destOrd="0" presId="urn:microsoft.com/office/officeart/2005/8/layout/hierarchy4"/>
    <dgm:cxn modelId="{F99A35C1-B2E3-4118-965C-B086DD144C7B}" type="presParOf" srcId="{FC56FF5E-0DBC-4A7B-87C9-190F3E31D60F}" destId="{93F3DF25-B463-4545-BB3B-884FA6F6F31C}" srcOrd="2" destOrd="0" presId="urn:microsoft.com/office/officeart/2005/8/layout/hierarchy4"/>
    <dgm:cxn modelId="{3ACCF41A-CD28-4FBF-A7E2-A76EBB1AB253}" type="presParOf" srcId="{93F3DF25-B463-4545-BB3B-884FA6F6F31C}" destId="{E7CD80F1-DFB3-4118-809F-7CF32D4424C8}" srcOrd="0" destOrd="0" presId="urn:microsoft.com/office/officeart/2005/8/layout/hierarchy4"/>
    <dgm:cxn modelId="{A9FF702A-D23D-45EF-A262-9A92C880DA48}" type="presParOf" srcId="{93F3DF25-B463-4545-BB3B-884FA6F6F31C}" destId="{BE61E111-DA00-4EB7-8CBE-2C65DFA074E3}" srcOrd="1" destOrd="0" presId="urn:microsoft.com/office/officeart/2005/8/layout/hierarchy4"/>
    <dgm:cxn modelId="{12AAFAC4-4F30-414C-A45E-07BD24429548}" type="presParOf" srcId="{FC56FF5E-0DBC-4A7B-87C9-190F3E31D60F}" destId="{37D93D05-9DD8-4783-9A4B-7A8C92ABFAAB}" srcOrd="3" destOrd="0" presId="urn:microsoft.com/office/officeart/2005/8/layout/hierarchy4"/>
    <dgm:cxn modelId="{9549D786-5D4D-4855-B5A3-5FAE092AD871}" type="presParOf" srcId="{FC56FF5E-0DBC-4A7B-87C9-190F3E31D60F}" destId="{64AD28EE-9053-4BDC-8661-FD12B19F3209}" srcOrd="4" destOrd="0" presId="urn:microsoft.com/office/officeart/2005/8/layout/hierarchy4"/>
    <dgm:cxn modelId="{E29ABB69-9430-48C4-8545-20D2285DF18E}" type="presParOf" srcId="{64AD28EE-9053-4BDC-8661-FD12B19F3209}" destId="{A0D3E177-C214-4FCD-896D-9B17C775D906}" srcOrd="0" destOrd="0" presId="urn:microsoft.com/office/officeart/2005/8/layout/hierarchy4"/>
    <dgm:cxn modelId="{374C4A6D-6B6B-462A-81DD-AD16A3A77024}" type="presParOf" srcId="{64AD28EE-9053-4BDC-8661-FD12B19F3209}" destId="{218CFE24-A4C2-41AE-9834-07D156AF68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Purpose </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US" dirty="0" smtClean="0">
              <a:latin typeface="Arial" pitchFamily="34" charset="0"/>
            </a:rPr>
            <a:t>To execute the Department’s mandate to safeguard the health and safety of the mine workers and people affected by mining activities</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44AF2E7F-C914-4FB4-AD82-A160471367C8}" srcId="{716ACF85-4095-4484-87FA-952B1970449E}" destId="{A9790565-54FC-454A-8400-38AF2D225DFB}" srcOrd="0" destOrd="0" parTransId="{E6AAAC13-0716-491D-954E-4435F86FB4AE}" sibTransId="{E193F474-D48E-4953-9D96-E4E6A9168C5D}"/>
    <dgm:cxn modelId="{CCF92F80-7DA6-40D0-8B49-85BA5BDEFBD0}" type="presOf" srcId="{A314F4B6-7F3A-4760-8F13-27C32F4A4C95}" destId="{0BD32EF6-6B67-483B-9352-5B368EBF39A7}" srcOrd="0" destOrd="0"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F0D48BF7-6DB2-49C7-95BA-ACFC4D9D462A}" type="presOf" srcId="{A9790565-54FC-454A-8400-38AF2D225DFB}" destId="{440AB455-20AC-4101-838F-B5FFF020644D}" srcOrd="0" destOrd="0" presId="urn:microsoft.com/office/officeart/2005/8/layout/vList2"/>
    <dgm:cxn modelId="{49021B9D-CDDD-46E3-89F3-DD091FFF9928}" type="presOf" srcId="{716ACF85-4095-4484-87FA-952B1970449E}" destId="{FB2E1B8C-68D5-40D1-B726-0F386EB57110}" srcOrd="0" destOrd="0" presId="urn:microsoft.com/office/officeart/2005/8/layout/vList2"/>
    <dgm:cxn modelId="{F8AB88F6-7AFA-4C25-9164-F01CE7619786}" type="presParOf" srcId="{0BD32EF6-6B67-483B-9352-5B368EBF39A7}" destId="{FB2E1B8C-68D5-40D1-B726-0F386EB57110}" srcOrd="0" destOrd="0" presId="urn:microsoft.com/office/officeart/2005/8/layout/vList2"/>
    <dgm:cxn modelId="{9925EED6-188B-489B-9DED-6681E9D11C3A}"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Strategic objectives</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GB" dirty="0" smtClean="0">
              <a:latin typeface="Arial" panose="020B0604020202020204" pitchFamily="34" charset="0"/>
              <a:cs typeface="Arial" panose="020B0604020202020204" pitchFamily="34" charset="0"/>
            </a:rPr>
            <a:t>Promote Health and Safety.</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350D03BC-48D7-4609-9693-CB60FA0AED24}">
      <dgm:prSet/>
      <dgm:spPr/>
      <dgm:t>
        <a:bodyPr/>
        <a:lstStyle/>
        <a:p>
          <a:r>
            <a:rPr lang="en-GB" dirty="0" smtClean="0">
              <a:latin typeface="Arial" panose="020B0604020202020204" pitchFamily="34" charset="0"/>
              <a:cs typeface="Arial" panose="020B0604020202020204" pitchFamily="34" charset="0"/>
            </a:rPr>
            <a:t>Contribute to skills development.</a:t>
          </a:r>
        </a:p>
      </dgm:t>
    </dgm:pt>
    <dgm:pt modelId="{E16DAC05-5C9B-4BC2-9AF1-405D047B6E85}" type="parTrans" cxnId="{99C3A582-8E5F-4D55-89F0-24B53F52D1C2}">
      <dgm:prSet/>
      <dgm:spPr/>
      <dgm:t>
        <a:bodyPr/>
        <a:lstStyle/>
        <a:p>
          <a:endParaRPr lang="en-ZA"/>
        </a:p>
      </dgm:t>
    </dgm:pt>
    <dgm:pt modelId="{9D6A8528-D3FE-4165-AAA1-C03B9594DE3E}" type="sibTrans" cxnId="{99C3A582-8E5F-4D55-89F0-24B53F52D1C2}">
      <dgm:prSet/>
      <dgm:spPr/>
      <dgm:t>
        <a:bodyPr/>
        <a:lstStyle/>
        <a:p>
          <a:endParaRPr lang="en-ZA"/>
        </a:p>
      </dgm:t>
    </dgm:pt>
    <dgm:pt modelId="{01AB6782-2359-4622-867F-E223053B4489}">
      <dgm:prSet/>
      <dgm:spPr/>
      <dgm:t>
        <a:bodyPr/>
        <a:lstStyle/>
        <a:p>
          <a:r>
            <a:rPr lang="en-GB" dirty="0" smtClean="0">
              <a:latin typeface="Arial" panose="020B0604020202020204" pitchFamily="34" charset="0"/>
              <a:cs typeface="Arial" panose="020B0604020202020204" pitchFamily="34" charset="0"/>
            </a:rPr>
            <a:t>Implement Service Level Agreements.</a:t>
          </a:r>
        </a:p>
      </dgm:t>
    </dgm:pt>
    <dgm:pt modelId="{4702F20F-52B9-4BC2-9D28-DD7319D82F60}" type="parTrans" cxnId="{A997C2A6-0D8C-4A73-B1D3-665DD76B6662}">
      <dgm:prSet/>
      <dgm:spPr/>
      <dgm:t>
        <a:bodyPr/>
        <a:lstStyle/>
        <a:p>
          <a:endParaRPr lang="en-ZA"/>
        </a:p>
      </dgm:t>
    </dgm:pt>
    <dgm:pt modelId="{67ACB4D7-77CF-44BC-A3AD-44532226ADA3}" type="sibTrans" cxnId="{A997C2A6-0D8C-4A73-B1D3-665DD76B6662}">
      <dgm:prSet/>
      <dgm:spPr/>
      <dgm:t>
        <a:bodyPr/>
        <a:lstStyle/>
        <a:p>
          <a:endParaRPr lang="en-ZA"/>
        </a:p>
      </dgm:t>
    </dgm:pt>
    <dgm:pt modelId="{582975CD-6FCD-475E-93EC-50928A260416}">
      <dgm:prSet/>
      <dgm:spPr/>
      <dgm:t>
        <a:bodyPr/>
        <a:lstStyle/>
        <a:p>
          <a:r>
            <a:rPr lang="en-GB" dirty="0" smtClean="0">
              <a:latin typeface="Arial" panose="020B0604020202020204" pitchFamily="34" charset="0"/>
              <a:cs typeface="Arial" panose="020B0604020202020204" pitchFamily="34" charset="0"/>
            </a:rPr>
            <a:t>Develop and review internal processes.</a:t>
          </a:r>
        </a:p>
      </dgm:t>
    </dgm:pt>
    <dgm:pt modelId="{20C39C5B-B70C-4C6D-9B62-1DE92E6811F3}" type="parTrans" cxnId="{59D1AE22-CD93-4052-908A-60B6FB8E9EBA}">
      <dgm:prSet/>
      <dgm:spPr/>
      <dgm:t>
        <a:bodyPr/>
        <a:lstStyle/>
        <a:p>
          <a:endParaRPr lang="en-ZA"/>
        </a:p>
      </dgm:t>
    </dgm:pt>
    <dgm:pt modelId="{B9A284F8-DF31-4CAB-A1F5-DDEF3F0B042F}" type="sibTrans" cxnId="{59D1AE22-CD93-4052-908A-60B6FB8E9EBA}">
      <dgm:prSet/>
      <dgm:spPr/>
      <dgm:t>
        <a:bodyPr/>
        <a:lstStyle/>
        <a:p>
          <a:endParaRPr lang="en-ZA"/>
        </a:p>
      </dgm:t>
    </dgm:pt>
    <dgm:pt modelId="{8E5396A0-598F-4991-BA85-B2BD985DA9AF}">
      <dgm:prSet/>
      <dgm:spPr/>
      <dgm:t>
        <a:bodyPr/>
        <a:lstStyle/>
        <a:p>
          <a:r>
            <a:rPr lang="en-GB" dirty="0" smtClean="0">
              <a:latin typeface="Arial" panose="020B0604020202020204" pitchFamily="34" charset="0"/>
              <a:cs typeface="Arial" panose="020B0604020202020204" pitchFamily="34" charset="0"/>
            </a:rPr>
            <a:t>Improve turnaround times</a:t>
          </a:r>
          <a:r>
            <a:rPr lang="en-GB" dirty="0" smtClean="0"/>
            <a:t>.</a:t>
          </a:r>
        </a:p>
      </dgm:t>
    </dgm:pt>
    <dgm:pt modelId="{262983E6-F42F-4C5E-B814-2F3DCCD4A3EE}" type="parTrans" cxnId="{2B5DA2C4-E627-4484-B76A-5206453742B5}">
      <dgm:prSet/>
      <dgm:spPr/>
      <dgm:t>
        <a:bodyPr/>
        <a:lstStyle/>
        <a:p>
          <a:endParaRPr lang="en-ZA"/>
        </a:p>
      </dgm:t>
    </dgm:pt>
    <dgm:pt modelId="{8E8582CF-0FD6-4B7C-8C79-C87D57CDAFD5}" type="sibTrans" cxnId="{2B5DA2C4-E627-4484-B76A-5206453742B5}">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A997C2A6-0D8C-4A73-B1D3-665DD76B6662}" srcId="{716ACF85-4095-4484-87FA-952B1970449E}" destId="{01AB6782-2359-4622-867F-E223053B4489}" srcOrd="2" destOrd="0" parTransId="{4702F20F-52B9-4BC2-9D28-DD7319D82F60}" sibTransId="{67ACB4D7-77CF-44BC-A3AD-44532226ADA3}"/>
    <dgm:cxn modelId="{44AF2E7F-C914-4FB4-AD82-A160471367C8}" srcId="{716ACF85-4095-4484-87FA-952B1970449E}" destId="{A9790565-54FC-454A-8400-38AF2D225DFB}" srcOrd="0" destOrd="0" parTransId="{E6AAAC13-0716-491D-954E-4435F86FB4AE}" sibTransId="{E193F474-D48E-4953-9D96-E4E6A9168C5D}"/>
    <dgm:cxn modelId="{1502C005-80C9-4B43-A788-CF1D930FDDEC}" type="presOf" srcId="{582975CD-6FCD-475E-93EC-50928A260416}" destId="{440AB455-20AC-4101-838F-B5FFF020644D}" srcOrd="0" destOrd="3" presId="urn:microsoft.com/office/officeart/2005/8/layout/vList2"/>
    <dgm:cxn modelId="{0AC4B6FF-ACFD-425D-A815-F32DCE3B61FC}" type="presOf" srcId="{8E5396A0-598F-4991-BA85-B2BD985DA9AF}" destId="{440AB455-20AC-4101-838F-B5FFF020644D}" srcOrd="0" destOrd="4" presId="urn:microsoft.com/office/officeart/2005/8/layout/vList2"/>
    <dgm:cxn modelId="{6BAAE8CB-8813-4DA0-92C3-8CCA342DBDCF}" type="presOf" srcId="{716ACF85-4095-4484-87FA-952B1970449E}" destId="{FB2E1B8C-68D5-40D1-B726-0F386EB57110}" srcOrd="0" destOrd="0" presId="urn:microsoft.com/office/officeart/2005/8/layout/vList2"/>
    <dgm:cxn modelId="{08FA15AD-8272-40C8-BAF5-90F660561E6A}" type="presOf" srcId="{01AB6782-2359-4622-867F-E223053B4489}" destId="{440AB455-20AC-4101-838F-B5FFF020644D}" srcOrd="0" destOrd="2" presId="urn:microsoft.com/office/officeart/2005/8/layout/vList2"/>
    <dgm:cxn modelId="{2B5DA2C4-E627-4484-B76A-5206453742B5}" srcId="{716ACF85-4095-4484-87FA-952B1970449E}" destId="{8E5396A0-598F-4991-BA85-B2BD985DA9AF}" srcOrd="4" destOrd="0" parTransId="{262983E6-F42F-4C5E-B814-2F3DCCD4A3EE}" sibTransId="{8E8582CF-0FD6-4B7C-8C79-C87D57CDAFD5}"/>
    <dgm:cxn modelId="{99C3A582-8E5F-4D55-89F0-24B53F52D1C2}" srcId="{716ACF85-4095-4484-87FA-952B1970449E}" destId="{350D03BC-48D7-4609-9693-CB60FA0AED24}" srcOrd="1" destOrd="0" parTransId="{E16DAC05-5C9B-4BC2-9AF1-405D047B6E85}" sibTransId="{9D6A8528-D3FE-4165-AAA1-C03B9594DE3E}"/>
    <dgm:cxn modelId="{9618E24A-D02C-4A3A-B8FE-012D089C8F2D}" type="presOf" srcId="{A9790565-54FC-454A-8400-38AF2D225DFB}" destId="{440AB455-20AC-4101-838F-B5FFF020644D}" srcOrd="0" destOrd="0" presId="urn:microsoft.com/office/officeart/2005/8/layout/vList2"/>
    <dgm:cxn modelId="{59D1AE22-CD93-4052-908A-60B6FB8E9EBA}" srcId="{716ACF85-4095-4484-87FA-952B1970449E}" destId="{582975CD-6FCD-475E-93EC-50928A260416}" srcOrd="3" destOrd="0" parTransId="{20C39C5B-B70C-4C6D-9B62-1DE92E6811F3}" sibTransId="{B9A284F8-DF31-4CAB-A1F5-DDEF3F0B042F}"/>
    <dgm:cxn modelId="{BB5622BC-DA09-443B-8326-E5111DB00F4C}" type="presOf" srcId="{350D03BC-48D7-4609-9693-CB60FA0AED24}" destId="{440AB455-20AC-4101-838F-B5FFF020644D}" srcOrd="0" destOrd="1" presId="urn:microsoft.com/office/officeart/2005/8/layout/vList2"/>
    <dgm:cxn modelId="{89300053-9AF4-4A75-ADEF-3186722673B4}" type="presOf" srcId="{A314F4B6-7F3A-4760-8F13-27C32F4A4C95}" destId="{0BD32EF6-6B67-483B-9352-5B368EBF39A7}" srcOrd="0" destOrd="0"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C1D2C6E2-A551-430E-94A9-7DFE96D7849E}" type="presParOf" srcId="{0BD32EF6-6B67-483B-9352-5B368EBF39A7}" destId="{FB2E1B8C-68D5-40D1-B726-0F386EB57110}" srcOrd="0" destOrd="0" presId="urn:microsoft.com/office/officeart/2005/8/layout/vList2"/>
    <dgm:cxn modelId="{E9380056-BFA2-4A0C-845F-DB0A1CA5C244}"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latin typeface="Arial" panose="020B0604020202020204" pitchFamily="34" charset="0"/>
              <a:cs typeface="Arial" panose="020B0604020202020204" pitchFamily="34" charset="0"/>
            </a:rPr>
            <a:t>Promote Health and Safety.</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67BEB3FD-24AF-4E5F-9342-4BD9536F6E33}">
      <dgm:prSet/>
      <dgm:spPr/>
      <dgm:t>
        <a:bodyPr/>
        <a:lstStyle/>
        <a:p>
          <a:r>
            <a:rPr lang="en-GB" dirty="0" smtClean="0">
              <a:latin typeface="Arial" panose="020B0604020202020204" pitchFamily="34" charset="0"/>
              <a:cs typeface="Arial" panose="020B0604020202020204" pitchFamily="34" charset="0"/>
            </a:rPr>
            <a:t>Percentage reduction in occupational fatalities and injuries.</a:t>
          </a:r>
        </a:p>
        <a:p>
          <a:r>
            <a:rPr lang="en-GB" dirty="0" smtClean="0">
              <a:latin typeface="Arial" panose="020B0604020202020204" pitchFamily="34" charset="0"/>
              <a:cs typeface="Arial" panose="020B0604020202020204" pitchFamily="34" charset="0"/>
            </a:rPr>
            <a:t>20% improvement per annum.</a:t>
          </a:r>
          <a:endParaRPr lang="en-GB" dirty="0">
            <a:latin typeface="Arial" panose="020B0604020202020204" pitchFamily="34" charset="0"/>
            <a:cs typeface="Arial" panose="020B0604020202020204" pitchFamily="34" charset="0"/>
          </a:endParaRPr>
        </a:p>
      </dgm:t>
    </dgm:pt>
    <dgm:pt modelId="{F64210A1-2A57-4132-853C-D3B829D749FB}" type="parTrans" cxnId="{FED5B906-4617-489E-94F4-5E133734D7C5}">
      <dgm:prSet/>
      <dgm:spPr/>
      <dgm:t>
        <a:bodyPr/>
        <a:lstStyle/>
        <a:p>
          <a:endParaRPr lang="en-ZA"/>
        </a:p>
      </dgm:t>
    </dgm:pt>
    <dgm:pt modelId="{1F5D17A0-9BD3-4A0C-A6D9-418459F01E67}" type="sibTrans" cxnId="{FED5B906-4617-489E-94F4-5E133734D7C5}">
      <dgm:prSet/>
      <dgm:spPr/>
      <dgm:t>
        <a:bodyPr/>
        <a:lstStyle/>
        <a:p>
          <a:endParaRPr lang="en-ZA"/>
        </a:p>
      </dgm:t>
    </dgm:pt>
    <dgm:pt modelId="{24719DF2-A621-41DD-AE35-6B46E92278A0}">
      <dgm:prSet/>
      <dgm:spPr/>
      <dgm:t>
        <a:bodyPr/>
        <a:lstStyle/>
        <a:p>
          <a:r>
            <a:rPr lang="en-GB" dirty="0" smtClean="0">
              <a:latin typeface="Arial" panose="020B0604020202020204" pitchFamily="34" charset="0"/>
              <a:cs typeface="Arial" panose="020B0604020202020204" pitchFamily="34" charset="0"/>
            </a:rPr>
            <a:t>Percentage reduction in occupational diseases (including TB). -  10% improvement per annum.</a:t>
          </a:r>
          <a:endParaRPr lang="en-GB" dirty="0">
            <a:latin typeface="Arial" panose="020B0604020202020204" pitchFamily="34" charset="0"/>
            <a:cs typeface="Arial" panose="020B0604020202020204" pitchFamily="34" charset="0"/>
          </a:endParaRPr>
        </a:p>
      </dgm:t>
    </dgm:pt>
    <dgm:pt modelId="{C03C1182-EBD6-4347-96EC-3663C9104657}" type="parTrans" cxnId="{A0FD2774-6D72-47A4-A574-F0DD7546E867}">
      <dgm:prSet/>
      <dgm:spPr/>
      <dgm:t>
        <a:bodyPr/>
        <a:lstStyle/>
        <a:p>
          <a:endParaRPr lang="en-ZA"/>
        </a:p>
      </dgm:t>
    </dgm:pt>
    <dgm:pt modelId="{086EEE50-0FFE-4FF2-BA7C-5DBCC5BF34C2}" type="sibTrans" cxnId="{A0FD2774-6D72-47A4-A574-F0DD7546E867}">
      <dgm:prSet/>
      <dgm:spPr/>
      <dgm:t>
        <a:bodyPr/>
        <a:lstStyle/>
        <a:p>
          <a:endParaRPr lang="en-ZA"/>
        </a:p>
      </dgm:t>
    </dgm:pt>
    <dgm:pt modelId="{9A037F5C-D180-499E-AE5F-167D0D9DE675}">
      <dgm:prSet/>
      <dgm:spPr/>
      <dgm:t>
        <a:bodyPr/>
        <a:lstStyle/>
        <a:p>
          <a:r>
            <a:rPr lang="en-GB" dirty="0" smtClean="0">
              <a:latin typeface="Arial" panose="020B0604020202020204" pitchFamily="34" charset="0"/>
              <a:cs typeface="Arial" panose="020B0604020202020204" pitchFamily="34" charset="0"/>
            </a:rPr>
            <a:t>Percentage Investigations and Inquiries completed.</a:t>
          </a:r>
        </a:p>
        <a:p>
          <a:r>
            <a:rPr lang="en-GB" dirty="0" smtClean="0">
              <a:latin typeface="Arial" panose="020B0604020202020204" pitchFamily="34" charset="0"/>
              <a:cs typeface="Arial" panose="020B0604020202020204" pitchFamily="34" charset="0"/>
            </a:rPr>
            <a:t>-  80% per annum.</a:t>
          </a:r>
          <a:endParaRPr lang="en-GB" dirty="0">
            <a:latin typeface="Arial" panose="020B0604020202020204" pitchFamily="34" charset="0"/>
            <a:cs typeface="Arial" panose="020B0604020202020204" pitchFamily="34" charset="0"/>
          </a:endParaRPr>
        </a:p>
      </dgm:t>
    </dgm:pt>
    <dgm:pt modelId="{67E8A7A4-53C9-4A77-BD5A-028FEF2B40C1}" type="parTrans" cxnId="{51BC2B88-8AC8-471B-9EEF-99BC795A1C6E}">
      <dgm:prSet/>
      <dgm:spPr/>
      <dgm:t>
        <a:bodyPr/>
        <a:lstStyle/>
        <a:p>
          <a:endParaRPr lang="en-ZA"/>
        </a:p>
      </dgm:t>
    </dgm:pt>
    <dgm:pt modelId="{EAF3E7FA-E2A0-4828-A36B-EBF3EC1F5A93}" type="sibTrans" cxnId="{51BC2B88-8AC8-471B-9EEF-99BC795A1C6E}">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1F6DC98D-C4B5-485C-8E86-79290C5CB208}" type="pres">
      <dgm:prSet presAssocID="{67BEB3FD-24AF-4E5F-9342-4BD9536F6E33}" presName="vertTwo" presStyleCnt="0"/>
      <dgm:spPr/>
    </dgm:pt>
    <dgm:pt modelId="{FCE5DD0D-90F6-447E-8424-FC2F404EDF8C}" type="pres">
      <dgm:prSet presAssocID="{67BEB3FD-24AF-4E5F-9342-4BD9536F6E33}" presName="txTwo" presStyleLbl="node2" presStyleIdx="0" presStyleCnt="3">
        <dgm:presLayoutVars>
          <dgm:chPref val="3"/>
        </dgm:presLayoutVars>
      </dgm:prSet>
      <dgm:spPr/>
      <dgm:t>
        <a:bodyPr/>
        <a:lstStyle/>
        <a:p>
          <a:endParaRPr lang="en-ZA"/>
        </a:p>
      </dgm:t>
    </dgm:pt>
    <dgm:pt modelId="{EBC03294-63D8-4490-B6D3-641DC24EB20B}" type="pres">
      <dgm:prSet presAssocID="{67BEB3FD-24AF-4E5F-9342-4BD9536F6E33}" presName="horzTwo" presStyleCnt="0"/>
      <dgm:spPr/>
    </dgm:pt>
    <dgm:pt modelId="{D0BFA029-8EDA-498B-8867-A4E49BF58665}" type="pres">
      <dgm:prSet presAssocID="{1F5D17A0-9BD3-4A0C-A6D9-418459F01E67}" presName="sibSpaceTwo" presStyleCnt="0"/>
      <dgm:spPr/>
    </dgm:pt>
    <dgm:pt modelId="{128F4CD2-DC13-4185-A84D-AF305184EB8B}" type="pres">
      <dgm:prSet presAssocID="{24719DF2-A621-41DD-AE35-6B46E92278A0}" presName="vertTwo" presStyleCnt="0"/>
      <dgm:spPr/>
    </dgm:pt>
    <dgm:pt modelId="{CB9423C1-542C-4806-ABA2-B322D120E5AE}" type="pres">
      <dgm:prSet presAssocID="{24719DF2-A621-41DD-AE35-6B46E92278A0}" presName="txTwo" presStyleLbl="node2" presStyleIdx="1" presStyleCnt="3">
        <dgm:presLayoutVars>
          <dgm:chPref val="3"/>
        </dgm:presLayoutVars>
      </dgm:prSet>
      <dgm:spPr/>
      <dgm:t>
        <a:bodyPr/>
        <a:lstStyle/>
        <a:p>
          <a:endParaRPr lang="en-ZA"/>
        </a:p>
      </dgm:t>
    </dgm:pt>
    <dgm:pt modelId="{A3694E60-6A57-48CD-B520-438EFEE90BEA}" type="pres">
      <dgm:prSet presAssocID="{24719DF2-A621-41DD-AE35-6B46E92278A0}" presName="horzTwo" presStyleCnt="0"/>
      <dgm:spPr/>
    </dgm:pt>
    <dgm:pt modelId="{FF60D765-A92A-4EB1-9F7E-28E3BB42C514}" type="pres">
      <dgm:prSet presAssocID="{086EEE50-0FFE-4FF2-BA7C-5DBCC5BF34C2}" presName="sibSpaceTwo" presStyleCnt="0"/>
      <dgm:spPr/>
    </dgm:pt>
    <dgm:pt modelId="{4F4E382C-BE7B-49D4-8AE3-D9F4DFB29037}" type="pres">
      <dgm:prSet presAssocID="{9A037F5C-D180-499E-AE5F-167D0D9DE675}" presName="vertTwo" presStyleCnt="0"/>
      <dgm:spPr/>
    </dgm:pt>
    <dgm:pt modelId="{B760A9D2-BA09-435C-B443-6330CE6CB8B4}" type="pres">
      <dgm:prSet presAssocID="{9A037F5C-D180-499E-AE5F-167D0D9DE675}" presName="txTwo" presStyleLbl="node2" presStyleIdx="2" presStyleCnt="3">
        <dgm:presLayoutVars>
          <dgm:chPref val="3"/>
        </dgm:presLayoutVars>
      </dgm:prSet>
      <dgm:spPr/>
      <dgm:t>
        <a:bodyPr/>
        <a:lstStyle/>
        <a:p>
          <a:endParaRPr lang="en-ZA"/>
        </a:p>
      </dgm:t>
    </dgm:pt>
    <dgm:pt modelId="{91AE50C2-1045-4372-9FE1-5BD12D8E925A}" type="pres">
      <dgm:prSet presAssocID="{9A037F5C-D180-499E-AE5F-167D0D9DE675}" presName="horzTwo" presStyleCnt="0"/>
      <dgm:spPr/>
    </dgm:pt>
  </dgm:ptLst>
  <dgm:cxnLst>
    <dgm:cxn modelId="{FED5B906-4617-489E-94F4-5E133734D7C5}" srcId="{B6C9052A-5BE0-4597-B9D4-EEFD95DC5D12}" destId="{67BEB3FD-24AF-4E5F-9342-4BD9536F6E33}" srcOrd="0" destOrd="0" parTransId="{F64210A1-2A57-4132-853C-D3B829D749FB}" sibTransId="{1F5D17A0-9BD3-4A0C-A6D9-418459F01E67}"/>
    <dgm:cxn modelId="{DE6EC030-15B2-44B2-A1A4-02E10F1777B8}" type="presOf" srcId="{B6C9052A-5BE0-4597-B9D4-EEFD95DC5D12}" destId="{A7B96439-BB29-44DC-B116-8D0DECDE0B57}" srcOrd="0" destOrd="0" presId="urn:microsoft.com/office/officeart/2005/8/layout/hierarchy4"/>
    <dgm:cxn modelId="{5CA40B9B-9DDA-455F-9067-3484E79D8659}" type="presOf" srcId="{2D5EF679-B937-4026-A3A4-6F88AAD5AC4E}" destId="{E5DC8D6E-9673-4F5C-9462-BB9CE7829F64}"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768483E5-9126-4973-BEF5-C37082F46148}" type="presOf" srcId="{24719DF2-A621-41DD-AE35-6B46E92278A0}" destId="{CB9423C1-542C-4806-ABA2-B322D120E5AE}" srcOrd="0" destOrd="0" presId="urn:microsoft.com/office/officeart/2005/8/layout/hierarchy4"/>
    <dgm:cxn modelId="{51BC2B88-8AC8-471B-9EEF-99BC795A1C6E}" srcId="{B6C9052A-5BE0-4597-B9D4-EEFD95DC5D12}" destId="{9A037F5C-D180-499E-AE5F-167D0D9DE675}" srcOrd="2" destOrd="0" parTransId="{67E8A7A4-53C9-4A77-BD5A-028FEF2B40C1}" sibTransId="{EAF3E7FA-E2A0-4828-A36B-EBF3EC1F5A93}"/>
    <dgm:cxn modelId="{A0FD2774-6D72-47A4-A574-F0DD7546E867}" srcId="{B6C9052A-5BE0-4597-B9D4-EEFD95DC5D12}" destId="{24719DF2-A621-41DD-AE35-6B46E92278A0}" srcOrd="1" destOrd="0" parTransId="{C03C1182-EBD6-4347-96EC-3663C9104657}" sibTransId="{086EEE50-0FFE-4FF2-BA7C-5DBCC5BF34C2}"/>
    <dgm:cxn modelId="{9D457680-F346-4468-BFF4-F7ACF65E2C28}" type="presOf" srcId="{67BEB3FD-24AF-4E5F-9342-4BD9536F6E33}" destId="{FCE5DD0D-90F6-447E-8424-FC2F404EDF8C}" srcOrd="0" destOrd="0" presId="urn:microsoft.com/office/officeart/2005/8/layout/hierarchy4"/>
    <dgm:cxn modelId="{53331089-2835-4930-BCB2-A512D65EB4AC}" type="presOf" srcId="{9A037F5C-D180-499E-AE5F-167D0D9DE675}" destId="{B760A9D2-BA09-435C-B443-6330CE6CB8B4}" srcOrd="0" destOrd="0" presId="urn:microsoft.com/office/officeart/2005/8/layout/hierarchy4"/>
    <dgm:cxn modelId="{DEB84D8D-DF9C-40DB-832F-F6A7AD1DA7BE}" type="presParOf" srcId="{E5DC8D6E-9673-4F5C-9462-BB9CE7829F64}" destId="{B74AD239-F20C-4209-8527-6F5195FA4FCA}" srcOrd="0" destOrd="0" presId="urn:microsoft.com/office/officeart/2005/8/layout/hierarchy4"/>
    <dgm:cxn modelId="{201F2342-D885-495F-89F2-4225595E11D0}" type="presParOf" srcId="{B74AD239-F20C-4209-8527-6F5195FA4FCA}" destId="{A7B96439-BB29-44DC-B116-8D0DECDE0B57}" srcOrd="0" destOrd="0" presId="urn:microsoft.com/office/officeart/2005/8/layout/hierarchy4"/>
    <dgm:cxn modelId="{07877076-4079-4C87-8F7B-F7DB5C4D9DA6}" type="presParOf" srcId="{B74AD239-F20C-4209-8527-6F5195FA4FCA}" destId="{7A38DE74-5847-4CA7-9C2F-16A73C168517}" srcOrd="1" destOrd="0" presId="urn:microsoft.com/office/officeart/2005/8/layout/hierarchy4"/>
    <dgm:cxn modelId="{30C2C306-0E93-4BAD-9DA6-9E27A4F9F84E}" type="presParOf" srcId="{B74AD239-F20C-4209-8527-6F5195FA4FCA}" destId="{FC56FF5E-0DBC-4A7B-87C9-190F3E31D60F}" srcOrd="2" destOrd="0" presId="urn:microsoft.com/office/officeart/2005/8/layout/hierarchy4"/>
    <dgm:cxn modelId="{59FB2C32-CD48-41CE-A8EE-424758D2C526}" type="presParOf" srcId="{FC56FF5E-0DBC-4A7B-87C9-190F3E31D60F}" destId="{1F6DC98D-C4B5-485C-8E86-79290C5CB208}" srcOrd="0" destOrd="0" presId="urn:microsoft.com/office/officeart/2005/8/layout/hierarchy4"/>
    <dgm:cxn modelId="{B451B4F9-B6AE-4A19-847B-8ED0FDB3F639}" type="presParOf" srcId="{1F6DC98D-C4B5-485C-8E86-79290C5CB208}" destId="{FCE5DD0D-90F6-447E-8424-FC2F404EDF8C}" srcOrd="0" destOrd="0" presId="urn:microsoft.com/office/officeart/2005/8/layout/hierarchy4"/>
    <dgm:cxn modelId="{F12F135B-47FA-44BD-88A6-0180D2A3A676}" type="presParOf" srcId="{1F6DC98D-C4B5-485C-8E86-79290C5CB208}" destId="{EBC03294-63D8-4490-B6D3-641DC24EB20B}" srcOrd="1" destOrd="0" presId="urn:microsoft.com/office/officeart/2005/8/layout/hierarchy4"/>
    <dgm:cxn modelId="{76FDA8F5-FC86-4E44-8A57-3F179EB6440F}" type="presParOf" srcId="{FC56FF5E-0DBC-4A7B-87C9-190F3E31D60F}" destId="{D0BFA029-8EDA-498B-8867-A4E49BF58665}" srcOrd="1" destOrd="0" presId="urn:microsoft.com/office/officeart/2005/8/layout/hierarchy4"/>
    <dgm:cxn modelId="{8AB25036-D46C-4C56-A810-B2B69DFB748C}" type="presParOf" srcId="{FC56FF5E-0DBC-4A7B-87C9-190F3E31D60F}" destId="{128F4CD2-DC13-4185-A84D-AF305184EB8B}" srcOrd="2" destOrd="0" presId="urn:microsoft.com/office/officeart/2005/8/layout/hierarchy4"/>
    <dgm:cxn modelId="{CF8BE941-60ED-4F2A-8466-E98162A1E313}" type="presParOf" srcId="{128F4CD2-DC13-4185-A84D-AF305184EB8B}" destId="{CB9423C1-542C-4806-ABA2-B322D120E5AE}" srcOrd="0" destOrd="0" presId="urn:microsoft.com/office/officeart/2005/8/layout/hierarchy4"/>
    <dgm:cxn modelId="{068320B4-8D24-4A1E-9F3B-F99FF7B851EF}" type="presParOf" srcId="{128F4CD2-DC13-4185-A84D-AF305184EB8B}" destId="{A3694E60-6A57-48CD-B520-438EFEE90BEA}" srcOrd="1" destOrd="0" presId="urn:microsoft.com/office/officeart/2005/8/layout/hierarchy4"/>
    <dgm:cxn modelId="{0732E390-C93F-4E04-9E86-5EA231ABB36A}" type="presParOf" srcId="{FC56FF5E-0DBC-4A7B-87C9-190F3E31D60F}" destId="{FF60D765-A92A-4EB1-9F7E-28E3BB42C514}" srcOrd="3" destOrd="0" presId="urn:microsoft.com/office/officeart/2005/8/layout/hierarchy4"/>
    <dgm:cxn modelId="{6E868A46-BCF2-424B-A8AB-EE633156556A}" type="presParOf" srcId="{FC56FF5E-0DBC-4A7B-87C9-190F3E31D60F}" destId="{4F4E382C-BE7B-49D4-8AE3-D9F4DFB29037}" srcOrd="4" destOrd="0" presId="urn:microsoft.com/office/officeart/2005/8/layout/hierarchy4"/>
    <dgm:cxn modelId="{2262085F-D5E0-42F7-A516-7CFD33239564}" type="presParOf" srcId="{4F4E382C-BE7B-49D4-8AE3-D9F4DFB29037}" destId="{B760A9D2-BA09-435C-B443-6330CE6CB8B4}" srcOrd="0" destOrd="0" presId="urn:microsoft.com/office/officeart/2005/8/layout/hierarchy4"/>
    <dgm:cxn modelId="{2C9CD31B-7342-4F26-B871-015D3DF43E2E}" type="presParOf" srcId="{4F4E382C-BE7B-49D4-8AE3-D9F4DFB29037}" destId="{91AE50C2-1045-4372-9FE1-5BD12D8E925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Values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endParaRPr lang="en-ZA"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303AF3EC-0B3D-401D-9BE0-425488043FE9}">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Batho Pele (people first)</a:t>
          </a:r>
        </a:p>
      </dgm:t>
    </dgm:pt>
    <dgm:pt modelId="{015ECB64-5A18-4F65-BB25-71760DA28165}" type="parTrans" cxnId="{CF688800-D437-4858-A571-4EAA4D626493}">
      <dgm:prSet/>
      <dgm:spPr/>
      <dgm:t>
        <a:bodyPr/>
        <a:lstStyle/>
        <a:p>
          <a:endParaRPr lang="en-ZA"/>
        </a:p>
      </dgm:t>
    </dgm:pt>
    <dgm:pt modelId="{FA4C884B-3ABA-4819-A462-4F1445688F67}" type="sibTrans" cxnId="{CF688800-D437-4858-A571-4EAA4D626493}">
      <dgm:prSet/>
      <dgm:spPr/>
      <dgm:t>
        <a:bodyPr/>
        <a:lstStyle/>
        <a:p>
          <a:endParaRPr lang="en-ZA"/>
        </a:p>
      </dgm:t>
    </dgm:pt>
    <dgm:pt modelId="{6C35DDF5-EFB6-436E-BE3F-380FA1D64106}">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Ethics</a:t>
          </a:r>
        </a:p>
      </dgm:t>
    </dgm:pt>
    <dgm:pt modelId="{3902724D-BFA7-4DA9-9139-58505D92EF7C}" type="parTrans" cxnId="{B36E0D30-B988-4007-B8BC-E86E816492FB}">
      <dgm:prSet/>
      <dgm:spPr/>
      <dgm:t>
        <a:bodyPr/>
        <a:lstStyle/>
        <a:p>
          <a:endParaRPr lang="en-ZA"/>
        </a:p>
      </dgm:t>
    </dgm:pt>
    <dgm:pt modelId="{698F605B-F76D-485F-9995-185ED384F525}" type="sibTrans" cxnId="{B36E0D30-B988-4007-B8BC-E86E816492FB}">
      <dgm:prSet/>
      <dgm:spPr/>
      <dgm:t>
        <a:bodyPr/>
        <a:lstStyle/>
        <a:p>
          <a:endParaRPr lang="en-ZA"/>
        </a:p>
      </dgm:t>
    </dgm:pt>
    <dgm:pt modelId="{4634699A-D014-4304-8994-DB496E948428}">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Honesty</a:t>
          </a:r>
        </a:p>
      </dgm:t>
    </dgm:pt>
    <dgm:pt modelId="{F24B013C-C2A4-4EFF-9503-3CDCBF4F6CBB}" type="parTrans" cxnId="{2A96C552-BF4F-4EF1-A077-9D8227941C5E}">
      <dgm:prSet/>
      <dgm:spPr/>
      <dgm:t>
        <a:bodyPr/>
        <a:lstStyle/>
        <a:p>
          <a:endParaRPr lang="en-ZA"/>
        </a:p>
      </dgm:t>
    </dgm:pt>
    <dgm:pt modelId="{67A045AC-CE35-4858-A7EB-4FFF84153E6F}" type="sibTrans" cxnId="{2A96C552-BF4F-4EF1-A077-9D8227941C5E}">
      <dgm:prSet/>
      <dgm:spPr/>
      <dgm:t>
        <a:bodyPr/>
        <a:lstStyle/>
        <a:p>
          <a:endParaRPr lang="en-ZA"/>
        </a:p>
      </dgm:t>
    </dgm:pt>
    <dgm:pt modelId="{14E5B3AB-8574-4CD6-9B5B-5A724E9EAE1E}">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Integrity</a:t>
          </a:r>
        </a:p>
      </dgm:t>
    </dgm:pt>
    <dgm:pt modelId="{DDBED31F-DD7D-4FE5-9FCA-AC9F17E0BC4C}" type="parTrans" cxnId="{9BD996F4-5FC4-41AE-AD5C-74D8EE0167A4}">
      <dgm:prSet/>
      <dgm:spPr/>
      <dgm:t>
        <a:bodyPr/>
        <a:lstStyle/>
        <a:p>
          <a:endParaRPr lang="en-ZA"/>
        </a:p>
      </dgm:t>
    </dgm:pt>
    <dgm:pt modelId="{A95405F5-3F1A-4E77-91A5-7448DD3939D8}" type="sibTrans" cxnId="{9BD996F4-5FC4-41AE-AD5C-74D8EE0167A4}">
      <dgm:prSet/>
      <dgm:spPr/>
      <dgm:t>
        <a:bodyPr/>
        <a:lstStyle/>
        <a:p>
          <a:endParaRPr lang="en-ZA"/>
        </a:p>
      </dgm:t>
    </dgm:pt>
    <dgm:pt modelId="{D3AF28A1-48C9-40A3-ADA3-7E8645E63AF6}">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Accountability</a:t>
          </a:r>
        </a:p>
      </dgm:t>
    </dgm:pt>
    <dgm:pt modelId="{D545BA73-B6DC-4F5C-A6D8-1EF6DBD52E93}" type="parTrans" cxnId="{16D1948C-44A3-4819-94D2-332022B3490C}">
      <dgm:prSet/>
      <dgm:spPr/>
      <dgm:t>
        <a:bodyPr/>
        <a:lstStyle/>
        <a:p>
          <a:endParaRPr lang="en-ZA"/>
        </a:p>
      </dgm:t>
    </dgm:pt>
    <dgm:pt modelId="{479C64E2-8A3D-4090-B09E-296F5A1CEB0D}" type="sibTrans" cxnId="{16D1948C-44A3-4819-94D2-332022B3490C}">
      <dgm:prSet/>
      <dgm:spPr/>
      <dgm:t>
        <a:bodyPr/>
        <a:lstStyle/>
        <a:p>
          <a:endParaRPr lang="en-ZA"/>
        </a:p>
      </dgm:t>
    </dgm:pt>
    <dgm:pt modelId="{792B5CBC-E5F5-4FD5-A109-4ACD54F7BCA9}">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Professionalism</a:t>
          </a:r>
        </a:p>
      </dgm:t>
    </dgm:pt>
    <dgm:pt modelId="{D062ACE3-E762-4631-9803-B8C64D818F33}" type="parTrans" cxnId="{CE10B21B-4D05-4EF4-98E0-D703775D157E}">
      <dgm:prSet/>
      <dgm:spPr/>
      <dgm:t>
        <a:bodyPr/>
        <a:lstStyle/>
        <a:p>
          <a:endParaRPr lang="en-ZA"/>
        </a:p>
      </dgm:t>
    </dgm:pt>
    <dgm:pt modelId="{DEDEB8A8-A80F-4C57-A0AE-FA5A6D7F492C}" type="sibTrans" cxnId="{CE10B21B-4D05-4EF4-98E0-D703775D157E}">
      <dgm:prSet/>
      <dgm:spPr/>
      <dgm:t>
        <a:bodyPr/>
        <a:lstStyle/>
        <a:p>
          <a:endParaRPr lang="en-ZA"/>
        </a:p>
      </dgm:t>
    </dgm:pt>
    <dgm:pt modelId="{CAE95DA5-9A99-43DE-B97F-236D67DC8196}">
      <dgm:prSet/>
      <dgm:spPr/>
      <dgm:t>
        <a:bodyPr/>
        <a:lstStyle/>
        <a:p>
          <a:pPr rtl="0"/>
          <a:r>
            <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Ubuntu</a:t>
          </a:r>
          <a:endParaRPr kumimoji="0" lang="en-ZA" altLang="en-US" b="1"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DB0C25C9-35EB-4CEE-9284-02DC985BD07E}" type="parTrans" cxnId="{AFFECC57-E30C-41AD-B6D6-9FCFF23F1D51}">
      <dgm:prSet/>
      <dgm:spPr/>
      <dgm:t>
        <a:bodyPr/>
        <a:lstStyle/>
        <a:p>
          <a:endParaRPr lang="en-ZA"/>
        </a:p>
      </dgm:t>
    </dgm:pt>
    <dgm:pt modelId="{41651EB0-94AD-417B-855F-A4B9FA647F7B}" type="sibTrans" cxnId="{AFFECC57-E30C-41AD-B6D6-9FCFF23F1D51}">
      <dgm:prSet/>
      <dgm:spPr/>
      <dgm:t>
        <a:bodyPr/>
        <a:lstStyle/>
        <a:p>
          <a:endParaRPr lang="en-ZA"/>
        </a:p>
      </dgm:t>
    </dgm:pt>
    <dgm:pt modelId="{07D11326-8C7E-454E-BE17-33BE13F4B195}">
      <dgm:prSet/>
      <dgm:spPr/>
      <dgm:t>
        <a:bodyPr/>
        <a:lstStyle/>
        <a:p>
          <a:pPr rtl="0"/>
          <a:endParaRPr kumimoji="0" lang="en-ZA" altLang="en-US" b="0" i="0" u="none" strike="noStrike" cap="none" spc="0" normalizeH="0" baseline="0" noProof="0" dirty="0" smtClean="0">
            <a:ln>
              <a:noFill/>
            </a:ln>
            <a:solidFill>
              <a:sysClr val="windowText" lastClr="000000"/>
            </a:solidFill>
            <a:effectLst/>
            <a:uLnTx/>
            <a:uFillTx/>
            <a:latin typeface="Calibri"/>
          </a:endParaRPr>
        </a:p>
      </dgm:t>
    </dgm:pt>
    <dgm:pt modelId="{172A5E59-E33D-4691-A133-4127EA576F20}" type="parTrans" cxnId="{BEEED497-6DFD-4D26-AFFA-4D1C366B437C}">
      <dgm:prSet/>
      <dgm:spPr/>
      <dgm:t>
        <a:bodyPr/>
        <a:lstStyle/>
        <a:p>
          <a:endParaRPr lang="en-ZA"/>
        </a:p>
      </dgm:t>
    </dgm:pt>
    <dgm:pt modelId="{38A405C9-2886-48D1-A750-5B4377A2889C}" type="sibTrans" cxnId="{BEEED497-6DFD-4D26-AFFA-4D1C366B437C}">
      <dgm:prSet/>
      <dgm:spPr/>
      <dgm:t>
        <a:bodyPr/>
        <a:lstStyle/>
        <a:p>
          <a:endParaRPr lang="en-ZA"/>
        </a:p>
      </dgm:t>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1"/>
      <dgm:spPr/>
      <dgm:t>
        <a:bodyPr/>
        <a:lstStyle/>
        <a:p>
          <a:endParaRPr lang="en-ZA"/>
        </a:p>
      </dgm:t>
    </dgm:pt>
    <dgm:pt modelId="{202D0E75-572A-44D3-AE3B-335D283E59AD}" type="pres">
      <dgm:prSet presAssocID="{B6C9052A-5BE0-4597-B9D4-EEFD95DC5D12}" presName="parentText" presStyleLbl="node1" presStyleIdx="0" presStyleCnt="1" custScaleX="157296">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1">
        <dgm:presLayoutVars>
          <dgm:bulletEnabled val="1"/>
        </dgm:presLayoutVars>
      </dgm:prSet>
      <dgm:spPr/>
      <dgm:t>
        <a:bodyPr/>
        <a:lstStyle/>
        <a:p>
          <a:endParaRPr lang="en-ZA"/>
        </a:p>
      </dgm:t>
    </dgm:pt>
  </dgm:ptLst>
  <dgm:cxnLst>
    <dgm:cxn modelId="{AFFECC57-E30C-41AD-B6D6-9FCFF23F1D51}" srcId="{B6C9052A-5BE0-4597-B9D4-EEFD95DC5D12}" destId="{CAE95DA5-9A99-43DE-B97F-236D67DC8196}" srcOrd="7" destOrd="0" parTransId="{DB0C25C9-35EB-4CEE-9284-02DC985BD07E}" sibTransId="{41651EB0-94AD-417B-855F-A4B9FA647F7B}"/>
    <dgm:cxn modelId="{BEEED497-6DFD-4D26-AFFA-4D1C366B437C}" srcId="{B6C9052A-5BE0-4597-B9D4-EEFD95DC5D12}" destId="{07D11326-8C7E-454E-BE17-33BE13F4B195}" srcOrd="8" destOrd="0" parTransId="{172A5E59-E33D-4691-A133-4127EA576F20}" sibTransId="{38A405C9-2886-48D1-A750-5B4377A2889C}"/>
    <dgm:cxn modelId="{7354B15A-A054-42BD-90A9-9489F5647470}" type="presOf" srcId="{B6C9052A-5BE0-4597-B9D4-EEFD95DC5D12}" destId="{78FE0DF4-CCB0-470E-9EA2-541F6DC1982F}" srcOrd="0" destOrd="0" presId="urn:microsoft.com/office/officeart/2005/8/layout/list1"/>
    <dgm:cxn modelId="{1A5F1404-FD23-4624-8026-416DAC1F4902}" type="presOf" srcId="{07D11326-8C7E-454E-BE17-33BE13F4B195}" destId="{5A199970-F840-41CA-9860-C113B22C2765}" srcOrd="0" destOrd="8" presId="urn:microsoft.com/office/officeart/2005/8/layout/list1"/>
    <dgm:cxn modelId="{CE10B21B-4D05-4EF4-98E0-D703775D157E}" srcId="{B6C9052A-5BE0-4597-B9D4-EEFD95DC5D12}" destId="{792B5CBC-E5F5-4FD5-A109-4ACD54F7BCA9}" srcOrd="6" destOrd="0" parTransId="{D062ACE3-E762-4631-9803-B8C64D818F33}" sibTransId="{DEDEB8A8-A80F-4C57-A0AE-FA5A6D7F492C}"/>
    <dgm:cxn modelId="{3C90DC96-2302-4667-9EB8-3525CC096AE3}" type="presOf" srcId="{6C35DDF5-EFB6-436E-BE3F-380FA1D64106}" destId="{5A199970-F840-41CA-9860-C113B22C2765}" srcOrd="0" destOrd="2" presId="urn:microsoft.com/office/officeart/2005/8/layout/list1"/>
    <dgm:cxn modelId="{16D1948C-44A3-4819-94D2-332022B3490C}" srcId="{B6C9052A-5BE0-4597-B9D4-EEFD95DC5D12}" destId="{D3AF28A1-48C9-40A3-ADA3-7E8645E63AF6}" srcOrd="5" destOrd="0" parTransId="{D545BA73-B6DC-4F5C-A6D8-1EF6DBD52E93}" sibTransId="{479C64E2-8A3D-4090-B09E-296F5A1CEB0D}"/>
    <dgm:cxn modelId="{0B3EB0FE-085D-4129-8362-8DEE65049998}" type="presOf" srcId="{B6C9052A-5BE0-4597-B9D4-EEFD95DC5D12}" destId="{202D0E75-572A-44D3-AE3B-335D283E59AD}" srcOrd="1" destOrd="0" presId="urn:microsoft.com/office/officeart/2005/8/layout/list1"/>
    <dgm:cxn modelId="{EEE75020-6532-46EF-885F-CC5A77DF0C9E}" type="presOf" srcId="{303AF3EC-0B3D-401D-9BE0-425488043FE9}" destId="{5A199970-F840-41CA-9860-C113B22C2765}" srcOrd="0" destOrd="1" presId="urn:microsoft.com/office/officeart/2005/8/layout/list1"/>
    <dgm:cxn modelId="{693D6A1C-14E5-45E3-9759-15DE1FF9E3C1}" type="presOf" srcId="{D3AF28A1-48C9-40A3-ADA3-7E8645E63AF6}" destId="{5A199970-F840-41CA-9860-C113B22C2765}" srcOrd="0" destOrd="5" presId="urn:microsoft.com/office/officeart/2005/8/layout/list1"/>
    <dgm:cxn modelId="{D5903228-3C35-4C1C-B870-AE23ADB1CF27}" srcId="{2D5EF679-B937-4026-A3A4-6F88AAD5AC4E}" destId="{B6C9052A-5BE0-4597-B9D4-EEFD95DC5D12}" srcOrd="0" destOrd="0" parTransId="{81957895-ED7A-4834-BC8C-B616BE258C06}" sibTransId="{3190B252-700E-411B-AA14-B5D227893828}"/>
    <dgm:cxn modelId="{1B0AA94B-F9FA-4075-8BFC-99D1062A5412}" type="presOf" srcId="{792B5CBC-E5F5-4FD5-A109-4ACD54F7BCA9}" destId="{5A199970-F840-41CA-9860-C113B22C2765}" srcOrd="0" destOrd="6" presId="urn:microsoft.com/office/officeart/2005/8/layout/list1"/>
    <dgm:cxn modelId="{CF688800-D437-4858-A571-4EAA4D626493}" srcId="{B6C9052A-5BE0-4597-B9D4-EEFD95DC5D12}" destId="{303AF3EC-0B3D-401D-9BE0-425488043FE9}" srcOrd="1" destOrd="0" parTransId="{015ECB64-5A18-4F65-BB25-71760DA28165}" sibTransId="{FA4C884B-3ABA-4819-A462-4F1445688F67}"/>
    <dgm:cxn modelId="{51B307E9-D9C4-4462-ACD8-F2A476441EC9}" type="presOf" srcId="{D9DB91D7-9EFC-40FE-BE6F-CCA097B187E5}" destId="{5A199970-F840-41CA-9860-C113B22C2765}" srcOrd="0" destOrd="0" presId="urn:microsoft.com/office/officeart/2005/8/layout/list1"/>
    <dgm:cxn modelId="{2A96C552-BF4F-4EF1-A077-9D8227941C5E}" srcId="{B6C9052A-5BE0-4597-B9D4-EEFD95DC5D12}" destId="{4634699A-D014-4304-8994-DB496E948428}" srcOrd="3" destOrd="0" parTransId="{F24B013C-C2A4-4EFF-9503-3CDCBF4F6CBB}" sibTransId="{67A045AC-CE35-4858-A7EB-4FFF84153E6F}"/>
    <dgm:cxn modelId="{B36E0D30-B988-4007-B8BC-E86E816492FB}" srcId="{B6C9052A-5BE0-4597-B9D4-EEFD95DC5D12}" destId="{6C35DDF5-EFB6-436E-BE3F-380FA1D64106}" srcOrd="2" destOrd="0" parTransId="{3902724D-BFA7-4DA9-9139-58505D92EF7C}" sibTransId="{698F605B-F76D-485F-9995-185ED384F525}"/>
    <dgm:cxn modelId="{359AE7C0-BE9F-4228-B074-417453599700}" type="presOf" srcId="{4634699A-D014-4304-8994-DB496E948428}" destId="{5A199970-F840-41CA-9860-C113B22C2765}" srcOrd="0" destOrd="3" presId="urn:microsoft.com/office/officeart/2005/8/layout/list1"/>
    <dgm:cxn modelId="{9BD996F4-5FC4-41AE-AD5C-74D8EE0167A4}" srcId="{B6C9052A-5BE0-4597-B9D4-EEFD95DC5D12}" destId="{14E5B3AB-8574-4CD6-9B5B-5A724E9EAE1E}" srcOrd="4" destOrd="0" parTransId="{DDBED31F-DD7D-4FE5-9FCA-AC9F17E0BC4C}" sibTransId="{A95405F5-3F1A-4E77-91A5-7448DD3939D8}"/>
    <dgm:cxn modelId="{CBA01FC7-30E4-44BA-9883-FDB787A946EF}" srcId="{B6C9052A-5BE0-4597-B9D4-EEFD95DC5D12}" destId="{D9DB91D7-9EFC-40FE-BE6F-CCA097B187E5}" srcOrd="0" destOrd="0" parTransId="{BF4EA26F-B890-4069-B6B1-5F1DAFF62A17}" sibTransId="{F0AB51EA-0C33-4978-9C74-8F08DBD19303}"/>
    <dgm:cxn modelId="{5D0EA55A-FE29-49E6-A29B-ABA83F148A93}" type="presOf" srcId="{CAE95DA5-9A99-43DE-B97F-236D67DC8196}" destId="{5A199970-F840-41CA-9860-C113B22C2765}" srcOrd="0" destOrd="7" presId="urn:microsoft.com/office/officeart/2005/8/layout/list1"/>
    <dgm:cxn modelId="{226A56DF-83BB-44B4-A550-F50A060A7E2C}" type="presOf" srcId="{14E5B3AB-8574-4CD6-9B5B-5A724E9EAE1E}" destId="{5A199970-F840-41CA-9860-C113B22C2765}" srcOrd="0" destOrd="4" presId="urn:microsoft.com/office/officeart/2005/8/layout/list1"/>
    <dgm:cxn modelId="{FDCE42AF-7E29-463E-B7F5-CC3A6BDA46A6}" type="presOf" srcId="{2D5EF679-B937-4026-A3A4-6F88AAD5AC4E}" destId="{AF85513E-A60B-46C1-A49F-8970719ADE02}" srcOrd="0" destOrd="0" presId="urn:microsoft.com/office/officeart/2005/8/layout/list1"/>
    <dgm:cxn modelId="{AD99066F-7910-4201-B2C3-6C15E9D90C2E}" type="presParOf" srcId="{AF85513E-A60B-46C1-A49F-8970719ADE02}" destId="{80370E37-DD13-4210-B937-904E9FB8D7A5}" srcOrd="0" destOrd="0" presId="urn:microsoft.com/office/officeart/2005/8/layout/list1"/>
    <dgm:cxn modelId="{9D21B90A-E8A0-4080-83DD-B8F850D3B3CA}" type="presParOf" srcId="{80370E37-DD13-4210-B937-904E9FB8D7A5}" destId="{78FE0DF4-CCB0-470E-9EA2-541F6DC1982F}" srcOrd="0" destOrd="0" presId="urn:microsoft.com/office/officeart/2005/8/layout/list1"/>
    <dgm:cxn modelId="{B93B5FEF-D51A-4EAD-9AD5-806DBF1AA540}" type="presParOf" srcId="{80370E37-DD13-4210-B937-904E9FB8D7A5}" destId="{202D0E75-572A-44D3-AE3B-335D283E59AD}" srcOrd="1" destOrd="0" presId="urn:microsoft.com/office/officeart/2005/8/layout/list1"/>
    <dgm:cxn modelId="{FE2077FF-7F65-46DC-B7A1-B22B4206DA55}" type="presParOf" srcId="{AF85513E-A60B-46C1-A49F-8970719ADE02}" destId="{FFDD63EF-ABBF-4403-9F83-B79356794294}" srcOrd="1" destOrd="0" presId="urn:microsoft.com/office/officeart/2005/8/layout/list1"/>
    <dgm:cxn modelId="{DB2BBD15-5DC1-4B63-8E5F-8E4372102E02}" type="presParOf" srcId="{AF85513E-A60B-46C1-A49F-8970719ADE02}" destId="{5A199970-F840-41CA-9860-C113B22C276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latin typeface="Arial" panose="020B0604020202020204" pitchFamily="34" charset="0"/>
              <a:cs typeface="Arial" panose="020B0604020202020204" pitchFamily="34" charset="0"/>
            </a:rPr>
            <a:t>Promote Health and Safety.</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2917B766-AA75-4112-A659-86E5F6D0D08A}">
      <dgm:prSet/>
      <dgm:spPr/>
      <dgm:t>
        <a:bodyPr/>
        <a:lstStyle/>
        <a:p>
          <a:r>
            <a:rPr lang="en-GB" dirty="0" smtClean="0">
              <a:latin typeface="Arial" panose="020B0604020202020204" pitchFamily="34" charset="0"/>
              <a:cs typeface="Arial" panose="020B0604020202020204" pitchFamily="34" charset="0"/>
            </a:rPr>
            <a:t>Number of Tripartite workshops conducted (40).</a:t>
          </a:r>
          <a:endParaRPr lang="en-GB" dirty="0">
            <a:latin typeface="Arial" panose="020B0604020202020204" pitchFamily="34" charset="0"/>
            <a:cs typeface="Arial" panose="020B0604020202020204" pitchFamily="34" charset="0"/>
          </a:endParaRPr>
        </a:p>
      </dgm:t>
    </dgm:pt>
    <dgm:pt modelId="{0D32D691-3DB9-4BD9-9815-A1B1833A502E}" type="sibTrans" cxnId="{57C3CE7A-18E4-4CEE-82AD-4EC4166FC528}">
      <dgm:prSet/>
      <dgm:spPr/>
      <dgm:t>
        <a:bodyPr/>
        <a:lstStyle/>
        <a:p>
          <a:endParaRPr lang="en-ZA"/>
        </a:p>
      </dgm:t>
    </dgm:pt>
    <dgm:pt modelId="{9FA892E2-0B98-4F27-AD7F-2FACC880532C}" type="parTrans" cxnId="{57C3CE7A-18E4-4CEE-82AD-4EC4166FC528}">
      <dgm:prSet/>
      <dgm:spPr/>
      <dgm:t>
        <a:bodyPr/>
        <a:lstStyle/>
        <a:p>
          <a:endParaRPr lang="en-ZA"/>
        </a:p>
      </dgm:t>
    </dgm:pt>
    <dgm:pt modelId="{BB141FFA-FF05-463E-B808-6C856B4BED88}">
      <dgm:prSet/>
      <dgm:spPr/>
      <dgm:t>
        <a:bodyPr/>
        <a:lstStyle/>
        <a:p>
          <a:r>
            <a:rPr lang="en-GB" dirty="0" smtClean="0">
              <a:latin typeface="Arial" panose="020B0604020202020204" pitchFamily="34" charset="0"/>
              <a:cs typeface="Arial" panose="020B0604020202020204" pitchFamily="34" charset="0"/>
            </a:rPr>
            <a:t>Mine Health and Safety Annual Report.</a:t>
          </a:r>
          <a:endParaRPr lang="en-GB" dirty="0">
            <a:latin typeface="Arial" panose="020B0604020202020204" pitchFamily="34" charset="0"/>
            <a:cs typeface="Arial" panose="020B0604020202020204" pitchFamily="34" charset="0"/>
          </a:endParaRPr>
        </a:p>
      </dgm:t>
    </dgm:pt>
    <dgm:pt modelId="{BA3DD7CE-FE75-4C6A-9EB4-64675F903CF2}" type="sibTrans" cxnId="{99D628E8-4085-4976-B4E1-91A5DA8D397C}">
      <dgm:prSet/>
      <dgm:spPr/>
      <dgm:t>
        <a:bodyPr/>
        <a:lstStyle/>
        <a:p>
          <a:endParaRPr lang="en-ZA"/>
        </a:p>
      </dgm:t>
    </dgm:pt>
    <dgm:pt modelId="{29810804-EDFE-4367-850C-A035016864FB}" type="parTrans" cxnId="{99D628E8-4085-4976-B4E1-91A5DA8D397C}">
      <dgm:prSet/>
      <dgm:spPr/>
      <dgm:t>
        <a:bodyPr/>
        <a:lstStyle/>
        <a:p>
          <a:endParaRPr lang="en-ZA"/>
        </a:p>
      </dgm:t>
    </dgm:pt>
    <dgm:pt modelId="{C23B466A-E2CB-4DBD-B6C6-5304868524F7}">
      <dgm:prSet/>
      <dgm:spPr/>
      <dgm:t>
        <a:bodyPr/>
        <a:lstStyle/>
        <a:p>
          <a:r>
            <a:rPr lang="en-GB" dirty="0" smtClean="0">
              <a:latin typeface="Arial" panose="020B0604020202020204" pitchFamily="34" charset="0"/>
              <a:cs typeface="Arial" panose="020B0604020202020204" pitchFamily="34" charset="0"/>
            </a:rPr>
            <a:t>Number of Audits conducted (396).</a:t>
          </a:r>
          <a:endParaRPr lang="en-GB" dirty="0">
            <a:latin typeface="Arial" panose="020B0604020202020204" pitchFamily="34" charset="0"/>
            <a:cs typeface="Arial" panose="020B0604020202020204" pitchFamily="34" charset="0"/>
          </a:endParaRPr>
        </a:p>
      </dgm:t>
    </dgm:pt>
    <dgm:pt modelId="{90234129-A046-4FE8-A730-894C0E56414B}" type="sibTrans" cxnId="{28FC3F07-BC34-4E9C-B476-094CF80607FC}">
      <dgm:prSet/>
      <dgm:spPr/>
      <dgm:t>
        <a:bodyPr/>
        <a:lstStyle/>
        <a:p>
          <a:endParaRPr lang="en-ZA"/>
        </a:p>
      </dgm:t>
    </dgm:pt>
    <dgm:pt modelId="{FDDFFB52-C346-40D6-AC72-53BEA743D4BC}" type="parTrans" cxnId="{28FC3F07-BC34-4E9C-B476-094CF80607FC}">
      <dgm:prSet/>
      <dgm:spPr/>
      <dgm:t>
        <a:bodyPr/>
        <a:lstStyle/>
        <a:p>
          <a:endParaRPr lang="en-ZA"/>
        </a:p>
      </dgm:t>
    </dgm:pt>
    <dgm:pt modelId="{932FE001-30B9-4818-8F33-22F75DC516DD}">
      <dgm:prSet/>
      <dgm:spPr/>
      <dgm:t>
        <a:bodyPr/>
        <a:lstStyle/>
        <a:p>
          <a:r>
            <a:rPr lang="en-GB" dirty="0" smtClean="0">
              <a:latin typeface="Arial" panose="020B0604020202020204" pitchFamily="34" charset="0"/>
              <a:cs typeface="Arial" panose="020B0604020202020204" pitchFamily="34" charset="0"/>
            </a:rPr>
            <a:t>Number of Inspections conducted (8000).</a:t>
          </a:r>
          <a:endParaRPr lang="en-GB" dirty="0">
            <a:latin typeface="Arial" panose="020B0604020202020204" pitchFamily="34" charset="0"/>
            <a:cs typeface="Arial" panose="020B0604020202020204" pitchFamily="34" charset="0"/>
          </a:endParaRPr>
        </a:p>
      </dgm:t>
    </dgm:pt>
    <dgm:pt modelId="{E53DAF32-83F1-4012-9F97-522D4D057221}" type="sibTrans" cxnId="{ED0834DE-DC0E-4DFB-93C3-CF320BEECD5B}">
      <dgm:prSet/>
      <dgm:spPr/>
      <dgm:t>
        <a:bodyPr/>
        <a:lstStyle/>
        <a:p>
          <a:endParaRPr lang="en-ZA"/>
        </a:p>
      </dgm:t>
    </dgm:pt>
    <dgm:pt modelId="{14958811-B72D-42C1-A2BA-BB594AF2F1CC}" type="parTrans" cxnId="{ED0834DE-DC0E-4DFB-93C3-CF320BEECD5B}">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47453FF4-F2A5-482D-986F-E1B0D52E3408}" type="pres">
      <dgm:prSet presAssocID="{932FE001-30B9-4818-8F33-22F75DC516DD}" presName="vertTwo" presStyleCnt="0"/>
      <dgm:spPr/>
    </dgm:pt>
    <dgm:pt modelId="{3146D153-BEEC-40D7-AF34-9D40CBE4E0BC}" type="pres">
      <dgm:prSet presAssocID="{932FE001-30B9-4818-8F33-22F75DC516DD}" presName="txTwo" presStyleLbl="node2" presStyleIdx="0" presStyleCnt="4">
        <dgm:presLayoutVars>
          <dgm:chPref val="3"/>
        </dgm:presLayoutVars>
      </dgm:prSet>
      <dgm:spPr/>
      <dgm:t>
        <a:bodyPr/>
        <a:lstStyle/>
        <a:p>
          <a:endParaRPr lang="en-ZA"/>
        </a:p>
      </dgm:t>
    </dgm:pt>
    <dgm:pt modelId="{E8CEEFE8-96C4-4369-90CE-F30BB58E0E78}" type="pres">
      <dgm:prSet presAssocID="{932FE001-30B9-4818-8F33-22F75DC516DD}" presName="horzTwo" presStyleCnt="0"/>
      <dgm:spPr/>
    </dgm:pt>
    <dgm:pt modelId="{90616650-11F7-4C45-8F7D-B25A344BB17C}" type="pres">
      <dgm:prSet presAssocID="{E53DAF32-83F1-4012-9F97-522D4D057221}" presName="sibSpaceTwo" presStyleCnt="0"/>
      <dgm:spPr/>
    </dgm:pt>
    <dgm:pt modelId="{7F4726FF-C552-4681-AA71-5A921FFFE195}" type="pres">
      <dgm:prSet presAssocID="{C23B466A-E2CB-4DBD-B6C6-5304868524F7}" presName="vertTwo" presStyleCnt="0"/>
      <dgm:spPr/>
    </dgm:pt>
    <dgm:pt modelId="{7502C8EC-4F28-4FE6-B9D9-4F3226D84F83}" type="pres">
      <dgm:prSet presAssocID="{C23B466A-E2CB-4DBD-B6C6-5304868524F7}" presName="txTwo" presStyleLbl="node2" presStyleIdx="1" presStyleCnt="4">
        <dgm:presLayoutVars>
          <dgm:chPref val="3"/>
        </dgm:presLayoutVars>
      </dgm:prSet>
      <dgm:spPr/>
      <dgm:t>
        <a:bodyPr/>
        <a:lstStyle/>
        <a:p>
          <a:endParaRPr lang="en-ZA"/>
        </a:p>
      </dgm:t>
    </dgm:pt>
    <dgm:pt modelId="{011F7D36-D426-4A5C-9FB5-26BF079BC7BE}" type="pres">
      <dgm:prSet presAssocID="{C23B466A-E2CB-4DBD-B6C6-5304868524F7}" presName="horzTwo" presStyleCnt="0"/>
      <dgm:spPr/>
    </dgm:pt>
    <dgm:pt modelId="{5AC58351-626F-413B-B292-38E63441E1FE}" type="pres">
      <dgm:prSet presAssocID="{90234129-A046-4FE8-A730-894C0E56414B}" presName="sibSpaceTwo" presStyleCnt="0"/>
      <dgm:spPr/>
    </dgm:pt>
    <dgm:pt modelId="{BDE5F37F-9DF6-4177-A278-A63E31734ACF}" type="pres">
      <dgm:prSet presAssocID="{BB141FFA-FF05-463E-B808-6C856B4BED88}" presName="vertTwo" presStyleCnt="0"/>
      <dgm:spPr/>
    </dgm:pt>
    <dgm:pt modelId="{30FCD791-399F-4C44-95BE-9977396B8569}" type="pres">
      <dgm:prSet presAssocID="{BB141FFA-FF05-463E-B808-6C856B4BED88}" presName="txTwo" presStyleLbl="node2" presStyleIdx="2" presStyleCnt="4">
        <dgm:presLayoutVars>
          <dgm:chPref val="3"/>
        </dgm:presLayoutVars>
      </dgm:prSet>
      <dgm:spPr/>
      <dgm:t>
        <a:bodyPr/>
        <a:lstStyle/>
        <a:p>
          <a:endParaRPr lang="en-ZA"/>
        </a:p>
      </dgm:t>
    </dgm:pt>
    <dgm:pt modelId="{799A2B6B-F699-47EE-9D25-9C167AC4A7FB}" type="pres">
      <dgm:prSet presAssocID="{BB141FFA-FF05-463E-B808-6C856B4BED88}" presName="horzTwo" presStyleCnt="0"/>
      <dgm:spPr/>
    </dgm:pt>
    <dgm:pt modelId="{C5BE53B6-26FC-44AE-9BD4-0331E151A20F}" type="pres">
      <dgm:prSet presAssocID="{BA3DD7CE-FE75-4C6A-9EB4-64675F903CF2}" presName="sibSpaceTwo" presStyleCnt="0"/>
      <dgm:spPr/>
    </dgm:pt>
    <dgm:pt modelId="{8D2D4F8A-179C-48DA-B376-A620472975C2}" type="pres">
      <dgm:prSet presAssocID="{2917B766-AA75-4112-A659-86E5F6D0D08A}" presName="vertTwo" presStyleCnt="0"/>
      <dgm:spPr/>
    </dgm:pt>
    <dgm:pt modelId="{3DD05BB0-BB39-45A6-B5AC-8A00B0C3E331}" type="pres">
      <dgm:prSet presAssocID="{2917B766-AA75-4112-A659-86E5F6D0D08A}" presName="txTwo" presStyleLbl="node2" presStyleIdx="3" presStyleCnt="4">
        <dgm:presLayoutVars>
          <dgm:chPref val="3"/>
        </dgm:presLayoutVars>
      </dgm:prSet>
      <dgm:spPr/>
      <dgm:t>
        <a:bodyPr/>
        <a:lstStyle/>
        <a:p>
          <a:endParaRPr lang="en-ZA"/>
        </a:p>
      </dgm:t>
    </dgm:pt>
    <dgm:pt modelId="{20396DF9-99C0-4E53-9096-E001A752A6E2}" type="pres">
      <dgm:prSet presAssocID="{2917B766-AA75-4112-A659-86E5F6D0D08A}" presName="horzTwo" presStyleCnt="0"/>
      <dgm:spPr/>
    </dgm:pt>
  </dgm:ptLst>
  <dgm:cxnLst>
    <dgm:cxn modelId="{9AD89A21-023D-49E6-9891-EEDF51E522E1}" type="presOf" srcId="{BB141FFA-FF05-463E-B808-6C856B4BED88}" destId="{30FCD791-399F-4C44-95BE-9977396B8569}" srcOrd="0" destOrd="0" presId="urn:microsoft.com/office/officeart/2005/8/layout/hierarchy4"/>
    <dgm:cxn modelId="{57C3CE7A-18E4-4CEE-82AD-4EC4166FC528}" srcId="{B6C9052A-5BE0-4597-B9D4-EEFD95DC5D12}" destId="{2917B766-AA75-4112-A659-86E5F6D0D08A}" srcOrd="3" destOrd="0" parTransId="{9FA892E2-0B98-4F27-AD7F-2FACC880532C}" sibTransId="{0D32D691-3DB9-4BD9-9815-A1B1833A502E}"/>
    <dgm:cxn modelId="{28FC3F07-BC34-4E9C-B476-094CF80607FC}" srcId="{B6C9052A-5BE0-4597-B9D4-EEFD95DC5D12}" destId="{C23B466A-E2CB-4DBD-B6C6-5304868524F7}" srcOrd="1" destOrd="0" parTransId="{FDDFFB52-C346-40D6-AC72-53BEA743D4BC}" sibTransId="{90234129-A046-4FE8-A730-894C0E56414B}"/>
    <dgm:cxn modelId="{D5903228-3C35-4C1C-B870-AE23ADB1CF27}" srcId="{2D5EF679-B937-4026-A3A4-6F88AAD5AC4E}" destId="{B6C9052A-5BE0-4597-B9D4-EEFD95DC5D12}" srcOrd="0" destOrd="0" parTransId="{81957895-ED7A-4834-BC8C-B616BE258C06}" sibTransId="{3190B252-700E-411B-AA14-B5D227893828}"/>
    <dgm:cxn modelId="{ED0834DE-DC0E-4DFB-93C3-CF320BEECD5B}" srcId="{B6C9052A-5BE0-4597-B9D4-EEFD95DC5D12}" destId="{932FE001-30B9-4818-8F33-22F75DC516DD}" srcOrd="0" destOrd="0" parTransId="{14958811-B72D-42C1-A2BA-BB594AF2F1CC}" sibTransId="{E53DAF32-83F1-4012-9F97-522D4D057221}"/>
    <dgm:cxn modelId="{BEA31BD2-174B-47EB-8013-785DCDE0FAFF}" type="presOf" srcId="{C23B466A-E2CB-4DBD-B6C6-5304868524F7}" destId="{7502C8EC-4F28-4FE6-B9D9-4F3226D84F83}" srcOrd="0" destOrd="0" presId="urn:microsoft.com/office/officeart/2005/8/layout/hierarchy4"/>
    <dgm:cxn modelId="{B41A60DC-4D79-4C26-A8C0-E73B953AF36A}" type="presOf" srcId="{B6C9052A-5BE0-4597-B9D4-EEFD95DC5D12}" destId="{A7B96439-BB29-44DC-B116-8D0DECDE0B57}" srcOrd="0" destOrd="0" presId="urn:microsoft.com/office/officeart/2005/8/layout/hierarchy4"/>
    <dgm:cxn modelId="{A9FCFF6C-C654-41F7-8936-5278A47A58FA}" type="presOf" srcId="{2D5EF679-B937-4026-A3A4-6F88AAD5AC4E}" destId="{E5DC8D6E-9673-4F5C-9462-BB9CE7829F64}" srcOrd="0" destOrd="0" presId="urn:microsoft.com/office/officeart/2005/8/layout/hierarchy4"/>
    <dgm:cxn modelId="{AA0A73A4-9F1E-47FD-B816-0343A03285C6}" type="presOf" srcId="{2917B766-AA75-4112-A659-86E5F6D0D08A}" destId="{3DD05BB0-BB39-45A6-B5AC-8A00B0C3E331}" srcOrd="0" destOrd="0" presId="urn:microsoft.com/office/officeart/2005/8/layout/hierarchy4"/>
    <dgm:cxn modelId="{6E06FCEA-5701-4C9F-BB26-176AFC027CCA}" type="presOf" srcId="{932FE001-30B9-4818-8F33-22F75DC516DD}" destId="{3146D153-BEEC-40D7-AF34-9D40CBE4E0BC}" srcOrd="0" destOrd="0" presId="urn:microsoft.com/office/officeart/2005/8/layout/hierarchy4"/>
    <dgm:cxn modelId="{99D628E8-4085-4976-B4E1-91A5DA8D397C}" srcId="{B6C9052A-5BE0-4597-B9D4-EEFD95DC5D12}" destId="{BB141FFA-FF05-463E-B808-6C856B4BED88}" srcOrd="2" destOrd="0" parTransId="{29810804-EDFE-4367-850C-A035016864FB}" sibTransId="{BA3DD7CE-FE75-4C6A-9EB4-64675F903CF2}"/>
    <dgm:cxn modelId="{E78AFE8F-4E45-4C14-B090-B99A6E5FB6E3}" type="presParOf" srcId="{E5DC8D6E-9673-4F5C-9462-BB9CE7829F64}" destId="{B74AD239-F20C-4209-8527-6F5195FA4FCA}" srcOrd="0" destOrd="0" presId="urn:microsoft.com/office/officeart/2005/8/layout/hierarchy4"/>
    <dgm:cxn modelId="{517DEB8F-293A-4529-94ED-C85231E5406F}" type="presParOf" srcId="{B74AD239-F20C-4209-8527-6F5195FA4FCA}" destId="{A7B96439-BB29-44DC-B116-8D0DECDE0B57}" srcOrd="0" destOrd="0" presId="urn:microsoft.com/office/officeart/2005/8/layout/hierarchy4"/>
    <dgm:cxn modelId="{67765100-72A7-4046-93A0-D7C22B126020}" type="presParOf" srcId="{B74AD239-F20C-4209-8527-6F5195FA4FCA}" destId="{7A38DE74-5847-4CA7-9C2F-16A73C168517}" srcOrd="1" destOrd="0" presId="urn:microsoft.com/office/officeart/2005/8/layout/hierarchy4"/>
    <dgm:cxn modelId="{39045F13-3ACE-4704-8C89-93CCF92051E4}" type="presParOf" srcId="{B74AD239-F20C-4209-8527-6F5195FA4FCA}" destId="{FC56FF5E-0DBC-4A7B-87C9-190F3E31D60F}" srcOrd="2" destOrd="0" presId="urn:microsoft.com/office/officeart/2005/8/layout/hierarchy4"/>
    <dgm:cxn modelId="{B48AF33F-131E-4082-A8A6-9CFE6D540143}" type="presParOf" srcId="{FC56FF5E-0DBC-4A7B-87C9-190F3E31D60F}" destId="{47453FF4-F2A5-482D-986F-E1B0D52E3408}" srcOrd="0" destOrd="0" presId="urn:microsoft.com/office/officeart/2005/8/layout/hierarchy4"/>
    <dgm:cxn modelId="{8CEC406A-AA43-4C1A-A18F-8EBDBFE7EBBE}" type="presParOf" srcId="{47453FF4-F2A5-482D-986F-E1B0D52E3408}" destId="{3146D153-BEEC-40D7-AF34-9D40CBE4E0BC}" srcOrd="0" destOrd="0" presId="urn:microsoft.com/office/officeart/2005/8/layout/hierarchy4"/>
    <dgm:cxn modelId="{F5456BBC-9371-4C03-8DDD-3FBFE247FD1E}" type="presParOf" srcId="{47453FF4-F2A5-482D-986F-E1B0D52E3408}" destId="{E8CEEFE8-96C4-4369-90CE-F30BB58E0E78}" srcOrd="1" destOrd="0" presId="urn:microsoft.com/office/officeart/2005/8/layout/hierarchy4"/>
    <dgm:cxn modelId="{09704D84-E175-4E21-BFD1-87F83FAD9B91}" type="presParOf" srcId="{FC56FF5E-0DBC-4A7B-87C9-190F3E31D60F}" destId="{90616650-11F7-4C45-8F7D-B25A344BB17C}" srcOrd="1" destOrd="0" presId="urn:microsoft.com/office/officeart/2005/8/layout/hierarchy4"/>
    <dgm:cxn modelId="{E8AEA974-650B-4100-94FE-5BD1845F2D23}" type="presParOf" srcId="{FC56FF5E-0DBC-4A7B-87C9-190F3E31D60F}" destId="{7F4726FF-C552-4681-AA71-5A921FFFE195}" srcOrd="2" destOrd="0" presId="urn:microsoft.com/office/officeart/2005/8/layout/hierarchy4"/>
    <dgm:cxn modelId="{09CDF75F-9F15-4BF0-8135-64EF23901857}" type="presParOf" srcId="{7F4726FF-C552-4681-AA71-5A921FFFE195}" destId="{7502C8EC-4F28-4FE6-B9D9-4F3226D84F83}" srcOrd="0" destOrd="0" presId="urn:microsoft.com/office/officeart/2005/8/layout/hierarchy4"/>
    <dgm:cxn modelId="{E2A2C358-CD88-4F9A-8E14-F4398781F26B}" type="presParOf" srcId="{7F4726FF-C552-4681-AA71-5A921FFFE195}" destId="{011F7D36-D426-4A5C-9FB5-26BF079BC7BE}" srcOrd="1" destOrd="0" presId="urn:microsoft.com/office/officeart/2005/8/layout/hierarchy4"/>
    <dgm:cxn modelId="{FAE4970D-EA20-490B-BE95-40C9645B97FA}" type="presParOf" srcId="{FC56FF5E-0DBC-4A7B-87C9-190F3E31D60F}" destId="{5AC58351-626F-413B-B292-38E63441E1FE}" srcOrd="3" destOrd="0" presId="urn:microsoft.com/office/officeart/2005/8/layout/hierarchy4"/>
    <dgm:cxn modelId="{E75A277F-6692-4D0E-93A3-B487CBC017D9}" type="presParOf" srcId="{FC56FF5E-0DBC-4A7B-87C9-190F3E31D60F}" destId="{BDE5F37F-9DF6-4177-A278-A63E31734ACF}" srcOrd="4" destOrd="0" presId="urn:microsoft.com/office/officeart/2005/8/layout/hierarchy4"/>
    <dgm:cxn modelId="{4E6D2D58-9A2E-407D-BA01-B33B6A9ABE14}" type="presParOf" srcId="{BDE5F37F-9DF6-4177-A278-A63E31734ACF}" destId="{30FCD791-399F-4C44-95BE-9977396B8569}" srcOrd="0" destOrd="0" presId="urn:microsoft.com/office/officeart/2005/8/layout/hierarchy4"/>
    <dgm:cxn modelId="{B9A3F8E4-DDCF-4E6F-9647-BCFC43C8B357}" type="presParOf" srcId="{BDE5F37F-9DF6-4177-A278-A63E31734ACF}" destId="{799A2B6B-F699-47EE-9D25-9C167AC4A7FB}" srcOrd="1" destOrd="0" presId="urn:microsoft.com/office/officeart/2005/8/layout/hierarchy4"/>
    <dgm:cxn modelId="{17031367-D507-4F6C-800E-071AA614639A}" type="presParOf" srcId="{FC56FF5E-0DBC-4A7B-87C9-190F3E31D60F}" destId="{C5BE53B6-26FC-44AE-9BD4-0331E151A20F}" srcOrd="5" destOrd="0" presId="urn:microsoft.com/office/officeart/2005/8/layout/hierarchy4"/>
    <dgm:cxn modelId="{44CE13BE-AA89-48A4-8EC9-0D24B49920B7}" type="presParOf" srcId="{FC56FF5E-0DBC-4A7B-87C9-190F3E31D60F}" destId="{8D2D4F8A-179C-48DA-B376-A620472975C2}" srcOrd="6" destOrd="0" presId="urn:microsoft.com/office/officeart/2005/8/layout/hierarchy4"/>
    <dgm:cxn modelId="{8B743636-18C7-410D-B90C-43DDA6F36720}" type="presParOf" srcId="{8D2D4F8A-179C-48DA-B376-A620472975C2}" destId="{3DD05BB0-BB39-45A6-B5AC-8A00B0C3E331}" srcOrd="0" destOrd="0" presId="urn:microsoft.com/office/officeart/2005/8/layout/hierarchy4"/>
    <dgm:cxn modelId="{DA496F96-D465-4350-A97C-FB1B67957AB5}" type="presParOf" srcId="{8D2D4F8A-179C-48DA-B376-A620472975C2}" destId="{20396DF9-99C0-4E53-9096-E001A752A6E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altLang="en-US" b="1" dirty="0" smtClean="0">
              <a:latin typeface="Arial" panose="020B0604020202020204" pitchFamily="34" charset="0"/>
            </a:rPr>
            <a:t>Contribute to skills development</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9B9B3687-6E53-4BB0-848A-2E4CD682DE5F}">
      <dgm:prSet/>
      <dgm:spPr/>
      <dgm:t>
        <a:bodyPr/>
        <a:lstStyle/>
        <a:p>
          <a:r>
            <a:rPr lang="en-GB" altLang="en-US" dirty="0" smtClean="0">
              <a:latin typeface="+mn-lt"/>
            </a:rPr>
            <a:t>Implement certificates of competency model to improve pass rate.</a:t>
          </a:r>
          <a:endParaRPr lang="en-GB" altLang="en-US" dirty="0">
            <a:latin typeface="+mn-lt"/>
          </a:endParaRPr>
        </a:p>
      </dgm:t>
    </dgm:pt>
    <dgm:pt modelId="{B209CED7-8582-4059-836D-F33BF9E41275}" type="parTrans" cxnId="{7F7A5D67-2E93-4BBF-9C78-75D1950E5416}">
      <dgm:prSet/>
      <dgm:spPr/>
      <dgm:t>
        <a:bodyPr/>
        <a:lstStyle/>
        <a:p>
          <a:endParaRPr lang="en-ZA"/>
        </a:p>
      </dgm:t>
    </dgm:pt>
    <dgm:pt modelId="{E73AE1D8-EFA6-4B04-A83D-7291EC88570A}" type="sibTrans" cxnId="{7F7A5D67-2E93-4BBF-9C78-75D1950E5416}">
      <dgm:prSet/>
      <dgm:spPr/>
      <dgm:t>
        <a:bodyPr/>
        <a:lstStyle/>
        <a:p>
          <a:endParaRPr lang="en-ZA"/>
        </a:p>
      </dgm:t>
    </dgm:pt>
    <dgm:pt modelId="{F9E7C0D8-1A17-4F8B-8A41-FD517314C937}">
      <dgm:prSet custT="1"/>
      <dgm:spPr/>
      <dgm:t>
        <a:bodyPr/>
        <a:lstStyle/>
        <a:p>
          <a:r>
            <a:rPr lang="en-GB" altLang="en-US" sz="2400" dirty="0" smtClean="0">
              <a:solidFill>
                <a:schemeClr val="tx1"/>
              </a:solidFill>
            </a:rPr>
            <a:t>Collaborate with DHET and other stakeholders  through Mining Qualifications Authority (MQA) to ensure implementation of skills development programmes.</a:t>
          </a:r>
          <a:endParaRPr lang="en-GB" altLang="en-US" sz="2400" dirty="0">
            <a:solidFill>
              <a:schemeClr val="tx1"/>
            </a:solidFill>
          </a:endParaRPr>
        </a:p>
      </dgm:t>
    </dgm:pt>
    <dgm:pt modelId="{EA2750CE-B9F7-4476-8214-43E55070EC8E}" type="parTrans" cxnId="{8E9D6910-C6ED-4D1E-8389-F3FB20F7E4F6}">
      <dgm:prSet/>
      <dgm:spPr/>
      <dgm:t>
        <a:bodyPr/>
        <a:lstStyle/>
        <a:p>
          <a:endParaRPr lang="en-ZA"/>
        </a:p>
      </dgm:t>
    </dgm:pt>
    <dgm:pt modelId="{EC4DDB8C-89DF-435F-B80C-0303EEE5B02C}" type="sibTrans" cxnId="{8E9D6910-C6ED-4D1E-8389-F3FB20F7E4F6}">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ED0DE2EB-BD78-48EC-ADA1-E5313892D3E2}" type="pres">
      <dgm:prSet presAssocID="{9B9B3687-6E53-4BB0-848A-2E4CD682DE5F}" presName="vertTwo" presStyleCnt="0"/>
      <dgm:spPr/>
    </dgm:pt>
    <dgm:pt modelId="{1FD4E8A8-DDF0-441A-808D-B962038574CD}" type="pres">
      <dgm:prSet presAssocID="{9B9B3687-6E53-4BB0-848A-2E4CD682DE5F}" presName="txTwo" presStyleLbl="node2" presStyleIdx="0" presStyleCnt="1">
        <dgm:presLayoutVars>
          <dgm:chPref val="3"/>
        </dgm:presLayoutVars>
      </dgm:prSet>
      <dgm:spPr/>
      <dgm:t>
        <a:bodyPr/>
        <a:lstStyle/>
        <a:p>
          <a:endParaRPr lang="en-ZA"/>
        </a:p>
      </dgm:t>
    </dgm:pt>
    <dgm:pt modelId="{177162E3-65E6-4426-9062-ACA4779A9AFE}" type="pres">
      <dgm:prSet presAssocID="{9B9B3687-6E53-4BB0-848A-2E4CD682DE5F}" presName="parTransTwo" presStyleCnt="0"/>
      <dgm:spPr/>
    </dgm:pt>
    <dgm:pt modelId="{DFFA0E08-E37A-4555-9C06-5A182AF34BB1}" type="pres">
      <dgm:prSet presAssocID="{9B9B3687-6E53-4BB0-848A-2E4CD682DE5F}" presName="horzTwo" presStyleCnt="0"/>
      <dgm:spPr/>
    </dgm:pt>
    <dgm:pt modelId="{4AB52F1C-63E2-4AB6-BC7C-0494CC39DBEB}" type="pres">
      <dgm:prSet presAssocID="{F9E7C0D8-1A17-4F8B-8A41-FD517314C937}" presName="vertThree" presStyleCnt="0"/>
      <dgm:spPr/>
    </dgm:pt>
    <dgm:pt modelId="{96DBE1D6-691F-464A-8DBE-0C5EC2DDCE52}" type="pres">
      <dgm:prSet presAssocID="{F9E7C0D8-1A17-4F8B-8A41-FD517314C937}" presName="txThree" presStyleLbl="node3" presStyleIdx="0" presStyleCnt="1">
        <dgm:presLayoutVars>
          <dgm:chPref val="3"/>
        </dgm:presLayoutVars>
      </dgm:prSet>
      <dgm:spPr/>
      <dgm:t>
        <a:bodyPr/>
        <a:lstStyle/>
        <a:p>
          <a:endParaRPr lang="en-ZA"/>
        </a:p>
      </dgm:t>
    </dgm:pt>
    <dgm:pt modelId="{C8ED248C-8838-4141-9F1A-79DC1FADF3DE}" type="pres">
      <dgm:prSet presAssocID="{F9E7C0D8-1A17-4F8B-8A41-FD517314C937}" presName="horzThree" presStyleCnt="0"/>
      <dgm:spPr/>
    </dgm:pt>
  </dgm:ptLst>
  <dgm:cxnLst>
    <dgm:cxn modelId="{6BD6A88A-CEF0-4324-880E-344AC3EEA881}" type="presOf" srcId="{9B9B3687-6E53-4BB0-848A-2E4CD682DE5F}" destId="{1FD4E8A8-DDF0-441A-808D-B962038574CD}" srcOrd="0" destOrd="0" presId="urn:microsoft.com/office/officeart/2005/8/layout/hierarchy4"/>
    <dgm:cxn modelId="{7F7A5D67-2E93-4BBF-9C78-75D1950E5416}" srcId="{B6C9052A-5BE0-4597-B9D4-EEFD95DC5D12}" destId="{9B9B3687-6E53-4BB0-848A-2E4CD682DE5F}" srcOrd="0" destOrd="0" parTransId="{B209CED7-8582-4059-836D-F33BF9E41275}" sibTransId="{E73AE1D8-EFA6-4B04-A83D-7291EC88570A}"/>
    <dgm:cxn modelId="{6A825534-42C2-4FAB-872E-D83ADAB0FA4F}" type="presOf" srcId="{2D5EF679-B937-4026-A3A4-6F88AAD5AC4E}" destId="{E5DC8D6E-9673-4F5C-9462-BB9CE7829F64}" srcOrd="0" destOrd="0" presId="urn:microsoft.com/office/officeart/2005/8/layout/hierarchy4"/>
    <dgm:cxn modelId="{A5810A04-C7B8-4A9D-8868-C88CF8744A53}" type="presOf" srcId="{F9E7C0D8-1A17-4F8B-8A41-FD517314C937}" destId="{96DBE1D6-691F-464A-8DBE-0C5EC2DDCE52}" srcOrd="0" destOrd="0" presId="urn:microsoft.com/office/officeart/2005/8/layout/hierarchy4"/>
    <dgm:cxn modelId="{8E9D6910-C6ED-4D1E-8389-F3FB20F7E4F6}" srcId="{9B9B3687-6E53-4BB0-848A-2E4CD682DE5F}" destId="{F9E7C0D8-1A17-4F8B-8A41-FD517314C937}" srcOrd="0" destOrd="0" parTransId="{EA2750CE-B9F7-4476-8214-43E55070EC8E}" sibTransId="{EC4DDB8C-89DF-435F-B80C-0303EEE5B02C}"/>
    <dgm:cxn modelId="{D5903228-3C35-4C1C-B870-AE23ADB1CF27}" srcId="{2D5EF679-B937-4026-A3A4-6F88AAD5AC4E}" destId="{B6C9052A-5BE0-4597-B9D4-EEFD95DC5D12}" srcOrd="0" destOrd="0" parTransId="{81957895-ED7A-4834-BC8C-B616BE258C06}" sibTransId="{3190B252-700E-411B-AA14-B5D227893828}"/>
    <dgm:cxn modelId="{89CFD670-82D1-4018-8E24-7DF7B5D1A830}" type="presOf" srcId="{B6C9052A-5BE0-4597-B9D4-EEFD95DC5D12}" destId="{A7B96439-BB29-44DC-B116-8D0DECDE0B57}" srcOrd="0" destOrd="0" presId="urn:microsoft.com/office/officeart/2005/8/layout/hierarchy4"/>
    <dgm:cxn modelId="{5891CCD5-2E49-45A0-86E1-32D2FEDD8584}" type="presParOf" srcId="{E5DC8D6E-9673-4F5C-9462-BB9CE7829F64}" destId="{B74AD239-F20C-4209-8527-6F5195FA4FCA}" srcOrd="0" destOrd="0" presId="urn:microsoft.com/office/officeart/2005/8/layout/hierarchy4"/>
    <dgm:cxn modelId="{8C60F6F5-FEBF-4171-819D-7582788F08EC}" type="presParOf" srcId="{B74AD239-F20C-4209-8527-6F5195FA4FCA}" destId="{A7B96439-BB29-44DC-B116-8D0DECDE0B57}" srcOrd="0" destOrd="0" presId="urn:microsoft.com/office/officeart/2005/8/layout/hierarchy4"/>
    <dgm:cxn modelId="{DA6480F0-A7D3-4099-B4F3-E30263EC658B}" type="presParOf" srcId="{B74AD239-F20C-4209-8527-6F5195FA4FCA}" destId="{7A38DE74-5847-4CA7-9C2F-16A73C168517}" srcOrd="1" destOrd="0" presId="urn:microsoft.com/office/officeart/2005/8/layout/hierarchy4"/>
    <dgm:cxn modelId="{8454CF38-5FA0-4B72-ADB3-B881711A2195}" type="presParOf" srcId="{B74AD239-F20C-4209-8527-6F5195FA4FCA}" destId="{FC56FF5E-0DBC-4A7B-87C9-190F3E31D60F}" srcOrd="2" destOrd="0" presId="urn:microsoft.com/office/officeart/2005/8/layout/hierarchy4"/>
    <dgm:cxn modelId="{DEB9AFF3-406B-4A22-85AD-6F7B883D32C0}" type="presParOf" srcId="{FC56FF5E-0DBC-4A7B-87C9-190F3E31D60F}" destId="{ED0DE2EB-BD78-48EC-ADA1-E5313892D3E2}" srcOrd="0" destOrd="0" presId="urn:microsoft.com/office/officeart/2005/8/layout/hierarchy4"/>
    <dgm:cxn modelId="{F42AC512-63DA-4686-A23A-E9B4823E47AB}" type="presParOf" srcId="{ED0DE2EB-BD78-48EC-ADA1-E5313892D3E2}" destId="{1FD4E8A8-DDF0-441A-808D-B962038574CD}" srcOrd="0" destOrd="0" presId="urn:microsoft.com/office/officeart/2005/8/layout/hierarchy4"/>
    <dgm:cxn modelId="{E70CDD37-2238-4B91-A026-FF14425C6937}" type="presParOf" srcId="{ED0DE2EB-BD78-48EC-ADA1-E5313892D3E2}" destId="{177162E3-65E6-4426-9062-ACA4779A9AFE}" srcOrd="1" destOrd="0" presId="urn:microsoft.com/office/officeart/2005/8/layout/hierarchy4"/>
    <dgm:cxn modelId="{D40342B1-E141-4DF3-9280-C0211E5EB2AE}" type="presParOf" srcId="{ED0DE2EB-BD78-48EC-ADA1-E5313892D3E2}" destId="{DFFA0E08-E37A-4555-9C06-5A182AF34BB1}" srcOrd="2" destOrd="0" presId="urn:microsoft.com/office/officeart/2005/8/layout/hierarchy4"/>
    <dgm:cxn modelId="{81938AEF-D8DB-4F08-BB7B-C70C4431D5AA}" type="presParOf" srcId="{DFFA0E08-E37A-4555-9C06-5A182AF34BB1}" destId="{4AB52F1C-63E2-4AB6-BC7C-0494CC39DBEB}" srcOrd="0" destOrd="0" presId="urn:microsoft.com/office/officeart/2005/8/layout/hierarchy4"/>
    <dgm:cxn modelId="{E5ED3396-B5DE-4EE8-B9E7-80CABFB6138A}" type="presParOf" srcId="{4AB52F1C-63E2-4AB6-BC7C-0494CC39DBEB}" destId="{96DBE1D6-691F-464A-8DBE-0C5EC2DDCE52}" srcOrd="0" destOrd="0" presId="urn:microsoft.com/office/officeart/2005/8/layout/hierarchy4"/>
    <dgm:cxn modelId="{4680ACC1-ECDC-47D3-9953-CA9449F520E1}" type="presParOf" srcId="{4AB52F1C-63E2-4AB6-BC7C-0494CC39DBEB}" destId="{C8ED248C-8838-4141-9F1A-79DC1FADF3D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custT="1"/>
      <dgm:spPr/>
      <dgm:t>
        <a:bodyPr/>
        <a:lstStyle/>
        <a:p>
          <a:r>
            <a:rPr lang="en-GB" sz="3600" dirty="0" smtClean="0">
              <a:latin typeface="Arial" panose="020B0604020202020204" pitchFamily="34" charset="0"/>
              <a:cs typeface="Arial" panose="020B0604020202020204" pitchFamily="34" charset="0"/>
            </a:rPr>
            <a:t>Implement Service Level Agreements.</a:t>
          </a: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E58B86EB-D64E-469B-B22F-FA0C6E649281}">
      <dgm:prSet custT="1"/>
      <dgm:spPr/>
      <dgm:t>
        <a:bodyPr/>
        <a:lstStyle/>
        <a:p>
          <a:r>
            <a:rPr lang="en-GB" sz="3600" dirty="0" smtClean="0">
              <a:latin typeface="Arial" panose="020B0604020202020204" pitchFamily="34" charset="0"/>
              <a:cs typeface="Arial" panose="020B0604020202020204" pitchFamily="34" charset="0"/>
            </a:rPr>
            <a:t>Percentage  adherence to SLAs (100%).</a:t>
          </a:r>
          <a:endParaRPr lang="en-GB" sz="3600" dirty="0">
            <a:latin typeface="Arial" panose="020B0604020202020204" pitchFamily="34" charset="0"/>
            <a:cs typeface="Arial" panose="020B0604020202020204" pitchFamily="34" charset="0"/>
          </a:endParaRPr>
        </a:p>
      </dgm:t>
    </dgm:pt>
    <dgm:pt modelId="{7A721B44-BC6E-4848-849B-7C45F6AB8934}" type="parTrans" cxnId="{ACBBFD9C-D0B1-4CD2-9AF1-9403645E285D}">
      <dgm:prSet/>
      <dgm:spPr/>
      <dgm:t>
        <a:bodyPr/>
        <a:lstStyle/>
        <a:p>
          <a:endParaRPr lang="en-ZA"/>
        </a:p>
      </dgm:t>
    </dgm:pt>
    <dgm:pt modelId="{23967390-1C65-4264-87DD-CC77A37F8C78}" type="sibTrans" cxnId="{ACBBFD9C-D0B1-4CD2-9AF1-9403645E285D}">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A967B267-D8BA-42CB-A54B-9D581B592FD1}" type="pres">
      <dgm:prSet presAssocID="{E58B86EB-D64E-469B-B22F-FA0C6E649281}" presName="vertTwo" presStyleCnt="0"/>
      <dgm:spPr/>
    </dgm:pt>
    <dgm:pt modelId="{7B8D292D-8147-40E3-8217-605CA154A962}" type="pres">
      <dgm:prSet presAssocID="{E58B86EB-D64E-469B-B22F-FA0C6E649281}" presName="txTwo" presStyleLbl="node2" presStyleIdx="0" presStyleCnt="1">
        <dgm:presLayoutVars>
          <dgm:chPref val="3"/>
        </dgm:presLayoutVars>
      </dgm:prSet>
      <dgm:spPr/>
      <dgm:t>
        <a:bodyPr/>
        <a:lstStyle/>
        <a:p>
          <a:endParaRPr lang="en-ZA"/>
        </a:p>
      </dgm:t>
    </dgm:pt>
    <dgm:pt modelId="{7C93BB2E-7266-4861-BBF3-5F2A79FF58B2}" type="pres">
      <dgm:prSet presAssocID="{E58B86EB-D64E-469B-B22F-FA0C6E649281}" presName="horzTwo" presStyleCnt="0"/>
      <dgm:spPr/>
    </dgm:pt>
  </dgm:ptLst>
  <dgm:cxnLst>
    <dgm:cxn modelId="{7D64EDDE-B4F7-452C-BF89-F3A3A677D740}" type="presOf" srcId="{2D5EF679-B937-4026-A3A4-6F88AAD5AC4E}" destId="{E5DC8D6E-9673-4F5C-9462-BB9CE7829F64}" srcOrd="0" destOrd="0" presId="urn:microsoft.com/office/officeart/2005/8/layout/hierarchy4"/>
    <dgm:cxn modelId="{98E9D95C-BA11-4BB9-BA1D-6717F058E724}" type="presOf" srcId="{B6C9052A-5BE0-4597-B9D4-EEFD95DC5D12}" destId="{A7B96439-BB29-44DC-B116-8D0DECDE0B57}" srcOrd="0" destOrd="0" presId="urn:microsoft.com/office/officeart/2005/8/layout/hierarchy4"/>
    <dgm:cxn modelId="{ACBBFD9C-D0B1-4CD2-9AF1-9403645E285D}" srcId="{B6C9052A-5BE0-4597-B9D4-EEFD95DC5D12}" destId="{E58B86EB-D64E-469B-B22F-FA0C6E649281}" srcOrd="0" destOrd="0" parTransId="{7A721B44-BC6E-4848-849B-7C45F6AB8934}" sibTransId="{23967390-1C65-4264-87DD-CC77A37F8C78}"/>
    <dgm:cxn modelId="{D5903228-3C35-4C1C-B870-AE23ADB1CF27}" srcId="{2D5EF679-B937-4026-A3A4-6F88AAD5AC4E}" destId="{B6C9052A-5BE0-4597-B9D4-EEFD95DC5D12}" srcOrd="0" destOrd="0" parTransId="{81957895-ED7A-4834-BC8C-B616BE258C06}" sibTransId="{3190B252-700E-411B-AA14-B5D227893828}"/>
    <dgm:cxn modelId="{893AFFD7-9C04-4746-8D65-A31BF93D177A}" type="presOf" srcId="{E58B86EB-D64E-469B-B22F-FA0C6E649281}" destId="{7B8D292D-8147-40E3-8217-605CA154A962}" srcOrd="0" destOrd="0" presId="urn:microsoft.com/office/officeart/2005/8/layout/hierarchy4"/>
    <dgm:cxn modelId="{C2B5FBCF-0A2D-4C49-A9AF-78FC4C307C6B}" type="presParOf" srcId="{E5DC8D6E-9673-4F5C-9462-BB9CE7829F64}" destId="{B74AD239-F20C-4209-8527-6F5195FA4FCA}" srcOrd="0" destOrd="0" presId="urn:microsoft.com/office/officeart/2005/8/layout/hierarchy4"/>
    <dgm:cxn modelId="{6535D0E3-B87F-472E-86F1-B2759879614A}" type="presParOf" srcId="{B74AD239-F20C-4209-8527-6F5195FA4FCA}" destId="{A7B96439-BB29-44DC-B116-8D0DECDE0B57}" srcOrd="0" destOrd="0" presId="urn:microsoft.com/office/officeart/2005/8/layout/hierarchy4"/>
    <dgm:cxn modelId="{5F250678-3075-4927-A7C4-095B3969F6D3}" type="presParOf" srcId="{B74AD239-F20C-4209-8527-6F5195FA4FCA}" destId="{7A38DE74-5847-4CA7-9C2F-16A73C168517}" srcOrd="1" destOrd="0" presId="urn:microsoft.com/office/officeart/2005/8/layout/hierarchy4"/>
    <dgm:cxn modelId="{557E5DD7-B05A-481A-ACF5-D8F6F593165E}" type="presParOf" srcId="{B74AD239-F20C-4209-8527-6F5195FA4FCA}" destId="{FC56FF5E-0DBC-4A7B-87C9-190F3E31D60F}" srcOrd="2" destOrd="0" presId="urn:microsoft.com/office/officeart/2005/8/layout/hierarchy4"/>
    <dgm:cxn modelId="{8E10FFFF-B23F-4D86-9C51-3F81570FAAD4}" type="presParOf" srcId="{FC56FF5E-0DBC-4A7B-87C9-190F3E31D60F}" destId="{A967B267-D8BA-42CB-A54B-9D581B592FD1}" srcOrd="0" destOrd="0" presId="urn:microsoft.com/office/officeart/2005/8/layout/hierarchy4"/>
    <dgm:cxn modelId="{6A6A3510-A1B7-45A8-BAEA-544E15389D92}" type="presParOf" srcId="{A967B267-D8BA-42CB-A54B-9D581B592FD1}" destId="{7B8D292D-8147-40E3-8217-605CA154A962}" srcOrd="0" destOrd="0" presId="urn:microsoft.com/office/officeart/2005/8/layout/hierarchy4"/>
    <dgm:cxn modelId="{67767E14-128E-416E-A57A-6AB4FD9F5841}" type="presParOf" srcId="{A967B267-D8BA-42CB-A54B-9D581B592FD1}" destId="{7C93BB2E-7266-4861-BBF3-5F2A79FF58B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custT="1"/>
      <dgm:spPr/>
      <dgm:t>
        <a:bodyPr/>
        <a:lstStyle/>
        <a:p>
          <a:r>
            <a:rPr lang="en-GB" sz="3600" dirty="0" smtClean="0">
              <a:latin typeface="Arial" panose="020B0604020202020204" pitchFamily="34" charset="0"/>
              <a:cs typeface="Arial" panose="020B0604020202020204" pitchFamily="34" charset="0"/>
            </a:rPr>
            <a:t>Develop and review internal processes.</a:t>
          </a: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83A9EB7D-859A-4CA2-A940-767827214C1A}">
      <dgm:prSet/>
      <dgm:spPr/>
      <dgm:t>
        <a:bodyPr/>
        <a:lstStyle/>
        <a:p>
          <a:r>
            <a:rPr lang="en-GB" dirty="0" smtClean="0">
              <a:latin typeface="Arial" panose="020B0604020202020204" pitchFamily="34" charset="0"/>
              <a:cs typeface="Arial" panose="020B0604020202020204" pitchFamily="34" charset="0"/>
            </a:rPr>
            <a:t>Percentage of identified internal processes developed, implemented and reviewed (100%).</a:t>
          </a:r>
          <a:endParaRPr lang="en-GB" dirty="0">
            <a:latin typeface="Arial" panose="020B0604020202020204" pitchFamily="34" charset="0"/>
            <a:cs typeface="Arial" panose="020B0604020202020204" pitchFamily="34" charset="0"/>
          </a:endParaRPr>
        </a:p>
      </dgm:t>
    </dgm:pt>
    <dgm:pt modelId="{D0BE9D20-8B28-42A2-9446-E58C1BCFBD60}" type="parTrans" cxnId="{8BDAACE8-DCCF-42F9-B39F-8070F77E299A}">
      <dgm:prSet/>
      <dgm:spPr/>
      <dgm:t>
        <a:bodyPr/>
        <a:lstStyle/>
        <a:p>
          <a:endParaRPr lang="en-ZA"/>
        </a:p>
      </dgm:t>
    </dgm:pt>
    <dgm:pt modelId="{F6B82072-FEF2-470C-A428-27429A1838B3}" type="sibTrans" cxnId="{8BDAACE8-DCCF-42F9-B39F-8070F77E299A}">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DD772413-B1FE-43FA-81E1-F72E519739D5}" type="pres">
      <dgm:prSet presAssocID="{83A9EB7D-859A-4CA2-A940-767827214C1A}" presName="vertTwo" presStyleCnt="0"/>
      <dgm:spPr/>
    </dgm:pt>
    <dgm:pt modelId="{5BDBFD35-7DC5-4212-9A5E-3D6C9EC29DAD}" type="pres">
      <dgm:prSet presAssocID="{83A9EB7D-859A-4CA2-A940-767827214C1A}" presName="txTwo" presStyleLbl="node2" presStyleIdx="0" presStyleCnt="1">
        <dgm:presLayoutVars>
          <dgm:chPref val="3"/>
        </dgm:presLayoutVars>
      </dgm:prSet>
      <dgm:spPr/>
      <dgm:t>
        <a:bodyPr/>
        <a:lstStyle/>
        <a:p>
          <a:endParaRPr lang="en-ZA"/>
        </a:p>
      </dgm:t>
    </dgm:pt>
    <dgm:pt modelId="{0B9BD98D-13D8-45C9-9AD7-47BC5744A276}" type="pres">
      <dgm:prSet presAssocID="{83A9EB7D-859A-4CA2-A940-767827214C1A}" presName="horzTwo" presStyleCnt="0"/>
      <dgm:spPr/>
    </dgm:pt>
  </dgm:ptLst>
  <dgm:cxnLst>
    <dgm:cxn modelId="{8BDAACE8-DCCF-42F9-B39F-8070F77E299A}" srcId="{B6C9052A-5BE0-4597-B9D4-EEFD95DC5D12}" destId="{83A9EB7D-859A-4CA2-A940-767827214C1A}" srcOrd="0" destOrd="0" parTransId="{D0BE9D20-8B28-42A2-9446-E58C1BCFBD60}" sibTransId="{F6B82072-FEF2-470C-A428-27429A1838B3}"/>
    <dgm:cxn modelId="{17F7B999-EED4-42D4-BB18-EF2D448FE8F7}" type="presOf" srcId="{2D5EF679-B937-4026-A3A4-6F88AAD5AC4E}" destId="{E5DC8D6E-9673-4F5C-9462-BB9CE7829F64}" srcOrd="0" destOrd="0" presId="urn:microsoft.com/office/officeart/2005/8/layout/hierarchy4"/>
    <dgm:cxn modelId="{B4DDB097-BACD-4E54-85EC-16F893080D0B}" type="presOf" srcId="{B6C9052A-5BE0-4597-B9D4-EEFD95DC5D12}" destId="{A7B96439-BB29-44DC-B116-8D0DECDE0B57}" srcOrd="0" destOrd="0" presId="urn:microsoft.com/office/officeart/2005/8/layout/hierarchy4"/>
    <dgm:cxn modelId="{68E742F0-8EFE-44CE-A8DC-D8ED424DD3A2}" type="presOf" srcId="{83A9EB7D-859A-4CA2-A940-767827214C1A}" destId="{5BDBFD35-7DC5-4212-9A5E-3D6C9EC29DAD}"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AC719055-FED8-4A7A-8D6C-DEB56E843616}" type="presParOf" srcId="{E5DC8D6E-9673-4F5C-9462-BB9CE7829F64}" destId="{B74AD239-F20C-4209-8527-6F5195FA4FCA}" srcOrd="0" destOrd="0" presId="urn:microsoft.com/office/officeart/2005/8/layout/hierarchy4"/>
    <dgm:cxn modelId="{EC6AFDA1-E63A-4D19-89F9-74782EB41244}" type="presParOf" srcId="{B74AD239-F20C-4209-8527-6F5195FA4FCA}" destId="{A7B96439-BB29-44DC-B116-8D0DECDE0B57}" srcOrd="0" destOrd="0" presId="urn:microsoft.com/office/officeart/2005/8/layout/hierarchy4"/>
    <dgm:cxn modelId="{3B566CE4-2F65-4313-8D22-351D11D1F277}" type="presParOf" srcId="{B74AD239-F20C-4209-8527-6F5195FA4FCA}" destId="{7A38DE74-5847-4CA7-9C2F-16A73C168517}" srcOrd="1" destOrd="0" presId="urn:microsoft.com/office/officeart/2005/8/layout/hierarchy4"/>
    <dgm:cxn modelId="{37958C73-2B1C-4C14-B9DC-933D20C0A509}" type="presParOf" srcId="{B74AD239-F20C-4209-8527-6F5195FA4FCA}" destId="{FC56FF5E-0DBC-4A7B-87C9-190F3E31D60F}" srcOrd="2" destOrd="0" presId="urn:microsoft.com/office/officeart/2005/8/layout/hierarchy4"/>
    <dgm:cxn modelId="{4FCDCA75-0881-418C-A930-A2B9B6B6DC96}" type="presParOf" srcId="{FC56FF5E-0DBC-4A7B-87C9-190F3E31D60F}" destId="{DD772413-B1FE-43FA-81E1-F72E519739D5}" srcOrd="0" destOrd="0" presId="urn:microsoft.com/office/officeart/2005/8/layout/hierarchy4"/>
    <dgm:cxn modelId="{94B389A3-68BF-4875-A799-3B6FAC7D35B2}" type="presParOf" srcId="{DD772413-B1FE-43FA-81E1-F72E519739D5}" destId="{5BDBFD35-7DC5-4212-9A5E-3D6C9EC29DAD}" srcOrd="0" destOrd="0" presId="urn:microsoft.com/office/officeart/2005/8/layout/hierarchy4"/>
    <dgm:cxn modelId="{3D5D21F4-5A79-4B29-8A79-1826AC8C1039}" type="presParOf" srcId="{DD772413-B1FE-43FA-81E1-F72E519739D5}" destId="{0B9BD98D-13D8-45C9-9AD7-47BC5744A27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latin typeface="Arial" panose="020B0604020202020204" pitchFamily="34" charset="0"/>
              <a:cs typeface="Arial" panose="020B0604020202020204" pitchFamily="34" charset="0"/>
            </a:rPr>
            <a:t>Improve turnaround times</a:t>
          </a:r>
          <a:r>
            <a:rPr lang="en-GB" dirty="0" smtClean="0"/>
            <a:t>.</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83A9EB7D-859A-4CA2-A940-767827214C1A}">
      <dgm:prSet/>
      <dgm:spPr/>
      <dgm:t>
        <a:bodyPr/>
        <a:lstStyle/>
        <a:p>
          <a:r>
            <a:rPr lang="en-GB" dirty="0" smtClean="0">
              <a:latin typeface="Arial" panose="020B0604020202020204" pitchFamily="34" charset="0"/>
              <a:cs typeface="Arial" panose="020B0604020202020204" pitchFamily="34" charset="0"/>
            </a:rPr>
            <a:t>Percentage adherence to prescribed timeframes for medical appeals (80%).</a:t>
          </a:r>
          <a:endParaRPr lang="en-GB" dirty="0">
            <a:latin typeface="Arial" panose="020B0604020202020204" pitchFamily="34" charset="0"/>
            <a:cs typeface="Arial" panose="020B0604020202020204" pitchFamily="34" charset="0"/>
          </a:endParaRPr>
        </a:p>
      </dgm:t>
    </dgm:pt>
    <dgm:pt modelId="{D0BE9D20-8B28-42A2-9446-E58C1BCFBD60}" type="parTrans" cxnId="{8BDAACE8-DCCF-42F9-B39F-8070F77E299A}">
      <dgm:prSet/>
      <dgm:spPr/>
      <dgm:t>
        <a:bodyPr/>
        <a:lstStyle/>
        <a:p>
          <a:endParaRPr lang="en-ZA"/>
        </a:p>
      </dgm:t>
    </dgm:pt>
    <dgm:pt modelId="{F6B82072-FEF2-470C-A428-27429A1838B3}" type="sibTrans" cxnId="{8BDAACE8-DCCF-42F9-B39F-8070F77E299A}">
      <dgm:prSet/>
      <dgm:spPr/>
      <dgm:t>
        <a:bodyPr/>
        <a:lstStyle/>
        <a:p>
          <a:endParaRPr lang="en-ZA"/>
        </a:p>
      </dgm:t>
    </dgm:pt>
    <dgm:pt modelId="{4CD2C376-4CDB-457B-97E0-958B941DC578}">
      <dgm:prSet/>
      <dgm:spPr/>
      <dgm:t>
        <a:bodyPr/>
        <a:lstStyle/>
        <a:p>
          <a:r>
            <a:rPr lang="en-GB" dirty="0" smtClean="0">
              <a:latin typeface="Arial" panose="020B0604020202020204" pitchFamily="34" charset="0"/>
              <a:cs typeface="Arial" panose="020B0604020202020204" pitchFamily="34" charset="0"/>
            </a:rPr>
            <a:t>Percentage adherence to prescribed timeframes for Chief Inspector of Mines appeals (100%).</a:t>
          </a:r>
          <a:endParaRPr lang="en-GB" dirty="0">
            <a:latin typeface="Arial" panose="020B0604020202020204" pitchFamily="34" charset="0"/>
            <a:cs typeface="Arial" panose="020B0604020202020204" pitchFamily="34" charset="0"/>
          </a:endParaRPr>
        </a:p>
      </dgm:t>
    </dgm:pt>
    <dgm:pt modelId="{51151D32-201D-46CC-9AD2-3CE988F9D49D}" type="parTrans" cxnId="{00094D82-5BA8-4605-A649-B08E1F9A64E9}">
      <dgm:prSet/>
      <dgm:spPr/>
      <dgm:t>
        <a:bodyPr/>
        <a:lstStyle/>
        <a:p>
          <a:endParaRPr lang="en-ZA"/>
        </a:p>
      </dgm:t>
    </dgm:pt>
    <dgm:pt modelId="{E6D23CCE-8086-4F9F-BCA0-07DFF377202E}" type="sibTrans" cxnId="{00094D82-5BA8-4605-A649-B08E1F9A64E9}">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DD772413-B1FE-43FA-81E1-F72E519739D5}" type="pres">
      <dgm:prSet presAssocID="{83A9EB7D-859A-4CA2-A940-767827214C1A}" presName="vertTwo" presStyleCnt="0"/>
      <dgm:spPr/>
    </dgm:pt>
    <dgm:pt modelId="{5BDBFD35-7DC5-4212-9A5E-3D6C9EC29DAD}" type="pres">
      <dgm:prSet presAssocID="{83A9EB7D-859A-4CA2-A940-767827214C1A}" presName="txTwo" presStyleLbl="node2" presStyleIdx="0" presStyleCnt="2">
        <dgm:presLayoutVars>
          <dgm:chPref val="3"/>
        </dgm:presLayoutVars>
      </dgm:prSet>
      <dgm:spPr/>
      <dgm:t>
        <a:bodyPr/>
        <a:lstStyle/>
        <a:p>
          <a:endParaRPr lang="en-ZA"/>
        </a:p>
      </dgm:t>
    </dgm:pt>
    <dgm:pt modelId="{0B9BD98D-13D8-45C9-9AD7-47BC5744A276}" type="pres">
      <dgm:prSet presAssocID="{83A9EB7D-859A-4CA2-A940-767827214C1A}" presName="horzTwo" presStyleCnt="0"/>
      <dgm:spPr/>
    </dgm:pt>
    <dgm:pt modelId="{202C4B7C-B159-48AC-86CF-E59186516632}" type="pres">
      <dgm:prSet presAssocID="{F6B82072-FEF2-470C-A428-27429A1838B3}" presName="sibSpaceTwo" presStyleCnt="0"/>
      <dgm:spPr/>
    </dgm:pt>
    <dgm:pt modelId="{0120EED4-035F-439A-9868-09714BB951F1}" type="pres">
      <dgm:prSet presAssocID="{4CD2C376-4CDB-457B-97E0-958B941DC578}" presName="vertTwo" presStyleCnt="0"/>
      <dgm:spPr/>
    </dgm:pt>
    <dgm:pt modelId="{B6016F8A-7F4B-4795-A948-3C1E2E0E3D9A}" type="pres">
      <dgm:prSet presAssocID="{4CD2C376-4CDB-457B-97E0-958B941DC578}" presName="txTwo" presStyleLbl="node2" presStyleIdx="1" presStyleCnt="2">
        <dgm:presLayoutVars>
          <dgm:chPref val="3"/>
        </dgm:presLayoutVars>
      </dgm:prSet>
      <dgm:spPr/>
      <dgm:t>
        <a:bodyPr/>
        <a:lstStyle/>
        <a:p>
          <a:endParaRPr lang="en-ZA"/>
        </a:p>
      </dgm:t>
    </dgm:pt>
    <dgm:pt modelId="{B17C0028-D0AB-419C-8C93-7D033DE6063C}" type="pres">
      <dgm:prSet presAssocID="{4CD2C376-4CDB-457B-97E0-958B941DC578}" presName="horzTwo" presStyleCnt="0"/>
      <dgm:spPr/>
    </dgm:pt>
  </dgm:ptLst>
  <dgm:cxnLst>
    <dgm:cxn modelId="{D4E62577-10A7-4C2C-AB29-BD090D6BFD5D}" type="presOf" srcId="{B6C9052A-5BE0-4597-B9D4-EEFD95DC5D12}" destId="{A7B96439-BB29-44DC-B116-8D0DECDE0B57}" srcOrd="0" destOrd="0" presId="urn:microsoft.com/office/officeart/2005/8/layout/hierarchy4"/>
    <dgm:cxn modelId="{2861DD4B-E715-481F-B41E-862D54F360B7}" type="presOf" srcId="{2D5EF679-B937-4026-A3A4-6F88AAD5AC4E}" destId="{E5DC8D6E-9673-4F5C-9462-BB9CE7829F64}" srcOrd="0" destOrd="0" presId="urn:microsoft.com/office/officeart/2005/8/layout/hierarchy4"/>
    <dgm:cxn modelId="{D78DF640-F38E-4A31-A861-01BB8E470A92}" type="presOf" srcId="{4CD2C376-4CDB-457B-97E0-958B941DC578}" destId="{B6016F8A-7F4B-4795-A948-3C1E2E0E3D9A}" srcOrd="0" destOrd="0" presId="urn:microsoft.com/office/officeart/2005/8/layout/hierarchy4"/>
    <dgm:cxn modelId="{3E2DF8B3-F6A8-45B7-BFAD-7783C85A39FF}" type="presOf" srcId="{83A9EB7D-859A-4CA2-A940-767827214C1A}" destId="{5BDBFD35-7DC5-4212-9A5E-3D6C9EC29DAD}" srcOrd="0" destOrd="0" presId="urn:microsoft.com/office/officeart/2005/8/layout/hierarchy4"/>
    <dgm:cxn modelId="{00094D82-5BA8-4605-A649-B08E1F9A64E9}" srcId="{B6C9052A-5BE0-4597-B9D4-EEFD95DC5D12}" destId="{4CD2C376-4CDB-457B-97E0-958B941DC578}" srcOrd="1" destOrd="0" parTransId="{51151D32-201D-46CC-9AD2-3CE988F9D49D}" sibTransId="{E6D23CCE-8086-4F9F-BCA0-07DFF377202E}"/>
    <dgm:cxn modelId="{D5903228-3C35-4C1C-B870-AE23ADB1CF27}" srcId="{2D5EF679-B937-4026-A3A4-6F88AAD5AC4E}" destId="{B6C9052A-5BE0-4597-B9D4-EEFD95DC5D12}" srcOrd="0" destOrd="0" parTransId="{81957895-ED7A-4834-BC8C-B616BE258C06}" sibTransId="{3190B252-700E-411B-AA14-B5D227893828}"/>
    <dgm:cxn modelId="{8BDAACE8-DCCF-42F9-B39F-8070F77E299A}" srcId="{B6C9052A-5BE0-4597-B9D4-EEFD95DC5D12}" destId="{83A9EB7D-859A-4CA2-A940-767827214C1A}" srcOrd="0" destOrd="0" parTransId="{D0BE9D20-8B28-42A2-9446-E58C1BCFBD60}" sibTransId="{F6B82072-FEF2-470C-A428-27429A1838B3}"/>
    <dgm:cxn modelId="{2E50153F-2D2B-4BDF-AAF9-0F8E9EF2F133}" type="presParOf" srcId="{E5DC8D6E-9673-4F5C-9462-BB9CE7829F64}" destId="{B74AD239-F20C-4209-8527-6F5195FA4FCA}" srcOrd="0" destOrd="0" presId="urn:microsoft.com/office/officeart/2005/8/layout/hierarchy4"/>
    <dgm:cxn modelId="{12AAE903-2DFB-4DE0-9BB8-C8E71E82406E}" type="presParOf" srcId="{B74AD239-F20C-4209-8527-6F5195FA4FCA}" destId="{A7B96439-BB29-44DC-B116-8D0DECDE0B57}" srcOrd="0" destOrd="0" presId="urn:microsoft.com/office/officeart/2005/8/layout/hierarchy4"/>
    <dgm:cxn modelId="{BE14E227-4977-45E0-BC42-0C58980EFF0D}" type="presParOf" srcId="{B74AD239-F20C-4209-8527-6F5195FA4FCA}" destId="{7A38DE74-5847-4CA7-9C2F-16A73C168517}" srcOrd="1" destOrd="0" presId="urn:microsoft.com/office/officeart/2005/8/layout/hierarchy4"/>
    <dgm:cxn modelId="{15D6556F-7321-453F-AB48-FEEB3E74A921}" type="presParOf" srcId="{B74AD239-F20C-4209-8527-6F5195FA4FCA}" destId="{FC56FF5E-0DBC-4A7B-87C9-190F3E31D60F}" srcOrd="2" destOrd="0" presId="urn:microsoft.com/office/officeart/2005/8/layout/hierarchy4"/>
    <dgm:cxn modelId="{447B5898-AD85-4ACA-97DF-6F79AE1AAC2D}" type="presParOf" srcId="{FC56FF5E-0DBC-4A7B-87C9-190F3E31D60F}" destId="{DD772413-B1FE-43FA-81E1-F72E519739D5}" srcOrd="0" destOrd="0" presId="urn:microsoft.com/office/officeart/2005/8/layout/hierarchy4"/>
    <dgm:cxn modelId="{2852BF22-D6AD-4FB6-A541-73BBD2585648}" type="presParOf" srcId="{DD772413-B1FE-43FA-81E1-F72E519739D5}" destId="{5BDBFD35-7DC5-4212-9A5E-3D6C9EC29DAD}" srcOrd="0" destOrd="0" presId="urn:microsoft.com/office/officeart/2005/8/layout/hierarchy4"/>
    <dgm:cxn modelId="{94775871-1CEC-4E9A-8325-31AC9FECB984}" type="presParOf" srcId="{DD772413-B1FE-43FA-81E1-F72E519739D5}" destId="{0B9BD98D-13D8-45C9-9AD7-47BC5744A276}" srcOrd="1" destOrd="0" presId="urn:microsoft.com/office/officeart/2005/8/layout/hierarchy4"/>
    <dgm:cxn modelId="{AD23CB5A-0BC1-4A68-9903-7C164323BB37}" type="presParOf" srcId="{FC56FF5E-0DBC-4A7B-87C9-190F3E31D60F}" destId="{202C4B7C-B159-48AC-86CF-E59186516632}" srcOrd="1" destOrd="0" presId="urn:microsoft.com/office/officeart/2005/8/layout/hierarchy4"/>
    <dgm:cxn modelId="{CD995A6B-1BB4-4698-9354-B45E890438D2}" type="presParOf" srcId="{FC56FF5E-0DBC-4A7B-87C9-190F3E31D60F}" destId="{0120EED4-035F-439A-9868-09714BB951F1}" srcOrd="2" destOrd="0" presId="urn:microsoft.com/office/officeart/2005/8/layout/hierarchy4"/>
    <dgm:cxn modelId="{3A759C6B-2076-48A5-B346-3EB25613781A}" type="presParOf" srcId="{0120EED4-035F-439A-9868-09714BB951F1}" destId="{B6016F8A-7F4B-4795-A948-3C1E2E0E3D9A}" srcOrd="0" destOrd="0" presId="urn:microsoft.com/office/officeart/2005/8/layout/hierarchy4"/>
    <dgm:cxn modelId="{F67887CD-47C3-4A6B-AD4C-E4E87525A6CC}" type="presParOf" srcId="{0120EED4-035F-439A-9868-09714BB951F1}" destId="{B17C0028-D0AB-419C-8C93-7D033DE6063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Purpose </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US" dirty="0" smtClean="0">
              <a:latin typeface="Arial" panose="020B0604020202020204" pitchFamily="34" charset="0"/>
              <a:cs typeface="Arial" panose="020B0604020202020204" pitchFamily="34" charset="0"/>
            </a:rPr>
            <a:t>To regulate the minerals and mining sectors to ensure economic development, employment and ensure transformation and environmental compliance.</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8A907269-E295-4F2C-870D-762F9FA082C6}" type="presOf" srcId="{A9790565-54FC-454A-8400-38AF2D225DFB}" destId="{440AB455-20AC-4101-838F-B5FFF020644D}" srcOrd="0" destOrd="0" presId="urn:microsoft.com/office/officeart/2005/8/layout/vList2"/>
    <dgm:cxn modelId="{44AF2E7F-C914-4FB4-AD82-A160471367C8}" srcId="{716ACF85-4095-4484-87FA-952B1970449E}" destId="{A9790565-54FC-454A-8400-38AF2D225DFB}" srcOrd="0" destOrd="0" parTransId="{E6AAAC13-0716-491D-954E-4435F86FB4AE}" sibTransId="{E193F474-D48E-4953-9D96-E4E6A9168C5D}"/>
    <dgm:cxn modelId="{710BB979-AFDF-4631-BD12-4A2AC8B48644}" type="presOf" srcId="{A314F4B6-7F3A-4760-8F13-27C32F4A4C95}" destId="{0BD32EF6-6B67-483B-9352-5B368EBF39A7}" srcOrd="0" destOrd="0"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9C9D08EE-2DB0-402B-8868-3579E24E59A1}" type="presOf" srcId="{716ACF85-4095-4484-87FA-952B1970449E}" destId="{FB2E1B8C-68D5-40D1-B726-0F386EB57110}" srcOrd="0" destOrd="0" presId="urn:microsoft.com/office/officeart/2005/8/layout/vList2"/>
    <dgm:cxn modelId="{51688AB1-43C9-4002-8827-417887AEF2D6}" type="presParOf" srcId="{0BD32EF6-6B67-483B-9352-5B368EBF39A7}" destId="{FB2E1B8C-68D5-40D1-B726-0F386EB57110}" srcOrd="0" destOrd="0" presId="urn:microsoft.com/office/officeart/2005/8/layout/vList2"/>
    <dgm:cxn modelId="{742EA855-570F-4315-A28E-DF4370D07B05}"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Strategic objectives</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GB" dirty="0" smtClean="0"/>
            <a:t>Promote Job Creation</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98A4F574-A3B5-4F84-906E-C84CBAF80DA8}">
      <dgm:prSet/>
      <dgm:spPr/>
      <dgm:t>
        <a:bodyPr/>
        <a:lstStyle/>
        <a:p>
          <a:r>
            <a:rPr lang="en-GB" dirty="0" smtClean="0"/>
            <a:t>Promote Sustainable Resource  Use and  Management</a:t>
          </a:r>
        </a:p>
      </dgm:t>
    </dgm:pt>
    <dgm:pt modelId="{1174B750-8A74-4C94-918A-42A2E9C88158}" type="parTrans" cxnId="{3996252D-EF26-41E6-9878-A9E06656116A}">
      <dgm:prSet/>
      <dgm:spPr/>
      <dgm:t>
        <a:bodyPr/>
        <a:lstStyle/>
        <a:p>
          <a:endParaRPr lang="en-ZA"/>
        </a:p>
      </dgm:t>
    </dgm:pt>
    <dgm:pt modelId="{94FD406D-FA2E-4BFF-B7A3-9D4611889E20}" type="sibTrans" cxnId="{3996252D-EF26-41E6-9878-A9E06656116A}">
      <dgm:prSet/>
      <dgm:spPr/>
      <dgm:t>
        <a:bodyPr/>
        <a:lstStyle/>
        <a:p>
          <a:endParaRPr lang="en-ZA"/>
        </a:p>
      </dgm:t>
    </dgm:pt>
    <dgm:pt modelId="{6D01CACE-2016-4768-B820-39CEE3CD61CB}">
      <dgm:prSet/>
      <dgm:spPr/>
      <dgm:t>
        <a:bodyPr/>
        <a:lstStyle/>
        <a:p>
          <a:r>
            <a:rPr lang="en-GB" dirty="0" smtClean="0"/>
            <a:t>Reduce State environmental liability and financial risk</a:t>
          </a:r>
        </a:p>
      </dgm:t>
    </dgm:pt>
    <dgm:pt modelId="{3B19814B-87C2-467D-B1A7-E17AF8E67025}" type="parTrans" cxnId="{293F4D74-9B78-4CC2-AE94-B916BBC80FB5}">
      <dgm:prSet/>
      <dgm:spPr/>
      <dgm:t>
        <a:bodyPr/>
        <a:lstStyle/>
        <a:p>
          <a:endParaRPr lang="en-ZA"/>
        </a:p>
      </dgm:t>
    </dgm:pt>
    <dgm:pt modelId="{35D813BE-FA74-46EE-B4A7-653FF69335C8}" type="sibTrans" cxnId="{293F4D74-9B78-4CC2-AE94-B916BBC80FB5}">
      <dgm:prSet/>
      <dgm:spPr/>
      <dgm:t>
        <a:bodyPr/>
        <a:lstStyle/>
        <a:p>
          <a:endParaRPr lang="en-ZA"/>
        </a:p>
      </dgm:t>
    </dgm:pt>
    <dgm:pt modelId="{41271670-1FBE-4158-AF4B-76266C3E80C2}">
      <dgm:prSet/>
      <dgm:spPr/>
      <dgm:t>
        <a:bodyPr/>
        <a:lstStyle/>
        <a:p>
          <a:r>
            <a:rPr lang="en-GB" dirty="0" smtClean="0"/>
            <a:t>Implement  transformation policies / legislation </a:t>
          </a:r>
        </a:p>
      </dgm:t>
    </dgm:pt>
    <dgm:pt modelId="{2021D162-E8FE-48FD-8BA2-13C6EE330599}" type="parTrans" cxnId="{24C122D2-FAE9-4E6A-974C-AC19A215F84A}">
      <dgm:prSet/>
      <dgm:spPr/>
      <dgm:t>
        <a:bodyPr/>
        <a:lstStyle/>
        <a:p>
          <a:endParaRPr lang="en-ZA"/>
        </a:p>
      </dgm:t>
    </dgm:pt>
    <dgm:pt modelId="{D1D03EB4-92FC-4E31-BAC4-0ECB90E8E62D}" type="sibTrans" cxnId="{24C122D2-FAE9-4E6A-974C-AC19A215F84A}">
      <dgm:prSet/>
      <dgm:spPr/>
      <dgm:t>
        <a:bodyPr/>
        <a:lstStyle/>
        <a:p>
          <a:endParaRPr lang="en-ZA"/>
        </a:p>
      </dgm:t>
    </dgm:pt>
    <dgm:pt modelId="{89B39675-2F78-4207-A939-4938171B89C5}">
      <dgm:prSet/>
      <dgm:spPr/>
      <dgm:t>
        <a:bodyPr/>
        <a:lstStyle/>
        <a:p>
          <a:r>
            <a:rPr lang="en-GB" dirty="0" smtClean="0"/>
            <a:t>Monitor and enforce compliance</a:t>
          </a:r>
          <a:endParaRPr lang="en-US" dirty="0" smtClean="0"/>
        </a:p>
      </dgm:t>
    </dgm:pt>
    <dgm:pt modelId="{721D2F7B-3B1A-4E82-949E-B7CF7A021029}" type="parTrans" cxnId="{60B374D5-A4A8-4C81-8B6D-E27CCF3C9EA8}">
      <dgm:prSet/>
      <dgm:spPr/>
      <dgm:t>
        <a:bodyPr/>
        <a:lstStyle/>
        <a:p>
          <a:endParaRPr lang="en-ZA"/>
        </a:p>
      </dgm:t>
    </dgm:pt>
    <dgm:pt modelId="{C2135590-5C4F-45A4-AF77-A7E9D61995EC}" type="sibTrans" cxnId="{60B374D5-A4A8-4C81-8B6D-E27CCF3C9EA8}">
      <dgm:prSet/>
      <dgm:spPr/>
      <dgm:t>
        <a:bodyPr/>
        <a:lstStyle/>
        <a:p>
          <a:endParaRPr lang="en-ZA"/>
        </a:p>
      </dgm:t>
    </dgm:pt>
    <dgm:pt modelId="{F793CF58-1798-4926-A667-08D42CB42E0D}">
      <dgm:prSet/>
      <dgm:spPr/>
      <dgm:t>
        <a:bodyPr/>
        <a:lstStyle/>
        <a:p>
          <a:r>
            <a:rPr lang="en-US" dirty="0" smtClean="0"/>
            <a:t>Improve turn around times</a:t>
          </a:r>
        </a:p>
      </dgm:t>
    </dgm:pt>
    <dgm:pt modelId="{3E66F855-26CC-408A-88B1-668CEE9ACFB4}" type="parTrans" cxnId="{CEDC1279-5CE1-4555-B7F4-ED8456E4DB58}">
      <dgm:prSet/>
      <dgm:spPr/>
      <dgm:t>
        <a:bodyPr/>
        <a:lstStyle/>
        <a:p>
          <a:endParaRPr lang="en-ZA"/>
        </a:p>
      </dgm:t>
    </dgm:pt>
    <dgm:pt modelId="{C3A65128-E6D2-4CF8-A6D1-DCA1D51653AB}" type="sibTrans" cxnId="{CEDC1279-5CE1-4555-B7F4-ED8456E4DB58}">
      <dgm:prSet/>
      <dgm:spPr/>
      <dgm:t>
        <a:bodyPr/>
        <a:lstStyle/>
        <a:p>
          <a:endParaRPr lang="en-ZA"/>
        </a:p>
      </dgm:t>
    </dgm:pt>
    <dgm:pt modelId="{261E1971-A0E3-428C-88B0-E5DB4F92EF05}">
      <dgm:prSet phldrT="[Text]"/>
      <dgm:spPr/>
      <dgm:t>
        <a:bodyPr/>
        <a:lstStyle/>
        <a:p>
          <a:pPr algn="just"/>
          <a:endParaRPr lang="en-ZA" dirty="0"/>
        </a:p>
      </dgm:t>
    </dgm:pt>
    <dgm:pt modelId="{F5309A9D-90C4-44DC-B3BC-0E0E0DCEADB3}" type="parTrans" cxnId="{80944532-3FAE-41C1-819D-A4F4BC4A23D3}">
      <dgm:prSet/>
      <dgm:spPr/>
    </dgm:pt>
    <dgm:pt modelId="{BFFD8017-0232-430D-99A8-E2362369C0AD}" type="sibTrans" cxnId="{80944532-3FAE-41C1-819D-A4F4BC4A23D3}">
      <dgm:prSet/>
      <dgm:spPr/>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EF031355-B68F-4838-9CD2-839168FF2803}" type="presOf" srcId="{41271670-1FBE-4158-AF4B-76266C3E80C2}" destId="{440AB455-20AC-4101-838F-B5FFF020644D}" srcOrd="0" destOrd="4" presId="urn:microsoft.com/office/officeart/2005/8/layout/vList2"/>
    <dgm:cxn modelId="{2A1D7FEB-0EA2-4FAE-9536-74844DD14ED9}" type="presOf" srcId="{6D01CACE-2016-4768-B820-39CEE3CD61CB}" destId="{440AB455-20AC-4101-838F-B5FFF020644D}" srcOrd="0" destOrd="3" presId="urn:microsoft.com/office/officeart/2005/8/layout/vList2"/>
    <dgm:cxn modelId="{0C0F03BC-CF39-433F-8164-9020D805B31E}" type="presOf" srcId="{261E1971-A0E3-428C-88B0-E5DB4F92EF05}" destId="{440AB455-20AC-4101-838F-B5FFF020644D}" srcOrd="0" destOrd="0" presId="urn:microsoft.com/office/officeart/2005/8/layout/vList2"/>
    <dgm:cxn modelId="{44AF2E7F-C914-4FB4-AD82-A160471367C8}" srcId="{716ACF85-4095-4484-87FA-952B1970449E}" destId="{A9790565-54FC-454A-8400-38AF2D225DFB}" srcOrd="1" destOrd="0" parTransId="{E6AAAC13-0716-491D-954E-4435F86FB4AE}" sibTransId="{E193F474-D48E-4953-9D96-E4E6A9168C5D}"/>
    <dgm:cxn modelId="{293F4D74-9B78-4CC2-AE94-B916BBC80FB5}" srcId="{716ACF85-4095-4484-87FA-952B1970449E}" destId="{6D01CACE-2016-4768-B820-39CEE3CD61CB}" srcOrd="3" destOrd="0" parTransId="{3B19814B-87C2-467D-B1A7-E17AF8E67025}" sibTransId="{35D813BE-FA74-46EE-B4A7-653FF69335C8}"/>
    <dgm:cxn modelId="{2C6A70E7-7D1B-4F43-8449-64F75B822D10}" type="presOf" srcId="{716ACF85-4095-4484-87FA-952B1970449E}" destId="{FB2E1B8C-68D5-40D1-B726-0F386EB57110}" srcOrd="0" destOrd="0" presId="urn:microsoft.com/office/officeart/2005/8/layout/vList2"/>
    <dgm:cxn modelId="{85455140-D3A6-4C55-BDD8-94BE66CC1B65}" type="presOf" srcId="{A9790565-54FC-454A-8400-38AF2D225DFB}" destId="{440AB455-20AC-4101-838F-B5FFF020644D}" srcOrd="0" destOrd="1" presId="urn:microsoft.com/office/officeart/2005/8/layout/vList2"/>
    <dgm:cxn modelId="{24C122D2-FAE9-4E6A-974C-AC19A215F84A}" srcId="{716ACF85-4095-4484-87FA-952B1970449E}" destId="{41271670-1FBE-4158-AF4B-76266C3E80C2}" srcOrd="4" destOrd="0" parTransId="{2021D162-E8FE-48FD-8BA2-13C6EE330599}" sibTransId="{D1D03EB4-92FC-4E31-BAC4-0ECB90E8E62D}"/>
    <dgm:cxn modelId="{80944532-3FAE-41C1-819D-A4F4BC4A23D3}" srcId="{716ACF85-4095-4484-87FA-952B1970449E}" destId="{261E1971-A0E3-428C-88B0-E5DB4F92EF05}" srcOrd="0" destOrd="0" parTransId="{F5309A9D-90C4-44DC-B3BC-0E0E0DCEADB3}" sibTransId="{BFFD8017-0232-430D-99A8-E2362369C0AD}"/>
    <dgm:cxn modelId="{C972612E-8C11-4825-BB80-70BBA55A8D26}" type="presOf" srcId="{89B39675-2F78-4207-A939-4938171B89C5}" destId="{440AB455-20AC-4101-838F-B5FFF020644D}" srcOrd="0" destOrd="5" presId="urn:microsoft.com/office/officeart/2005/8/layout/vList2"/>
    <dgm:cxn modelId="{CEDC1279-5CE1-4555-B7F4-ED8456E4DB58}" srcId="{716ACF85-4095-4484-87FA-952B1970449E}" destId="{F793CF58-1798-4926-A667-08D42CB42E0D}" srcOrd="6" destOrd="0" parTransId="{3E66F855-26CC-408A-88B1-668CEE9ACFB4}" sibTransId="{C3A65128-E6D2-4CF8-A6D1-DCA1D51653AB}"/>
    <dgm:cxn modelId="{3996252D-EF26-41E6-9878-A9E06656116A}" srcId="{716ACF85-4095-4484-87FA-952B1970449E}" destId="{98A4F574-A3B5-4F84-906E-C84CBAF80DA8}" srcOrd="2" destOrd="0" parTransId="{1174B750-8A74-4C94-918A-42A2E9C88158}" sibTransId="{94FD406D-FA2E-4BFF-B7A3-9D4611889E20}"/>
    <dgm:cxn modelId="{E7AC16E9-FA66-4FCD-BEFD-64E5922016BD}" type="presOf" srcId="{F793CF58-1798-4926-A667-08D42CB42E0D}" destId="{440AB455-20AC-4101-838F-B5FFF020644D}" srcOrd="0" destOrd="6"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9A333E61-A54F-4CD4-B9DB-3FF59CC44D27}" type="presOf" srcId="{A314F4B6-7F3A-4760-8F13-27C32F4A4C95}" destId="{0BD32EF6-6B67-483B-9352-5B368EBF39A7}" srcOrd="0" destOrd="0" presId="urn:microsoft.com/office/officeart/2005/8/layout/vList2"/>
    <dgm:cxn modelId="{F405548A-9BAA-4A22-8336-1AF97D1163D6}" type="presOf" srcId="{98A4F574-A3B5-4F84-906E-C84CBAF80DA8}" destId="{440AB455-20AC-4101-838F-B5FFF020644D}" srcOrd="0" destOrd="2" presId="urn:microsoft.com/office/officeart/2005/8/layout/vList2"/>
    <dgm:cxn modelId="{60B374D5-A4A8-4C81-8B6D-E27CCF3C9EA8}" srcId="{716ACF85-4095-4484-87FA-952B1970449E}" destId="{89B39675-2F78-4207-A939-4938171B89C5}" srcOrd="5" destOrd="0" parTransId="{721D2F7B-3B1A-4E82-949E-B7CF7A021029}" sibTransId="{C2135590-5C4F-45A4-AF77-A7E9D61995EC}"/>
    <dgm:cxn modelId="{A1529CD5-51A0-42A4-97E7-CD4B7CBB53A7}" type="presParOf" srcId="{0BD32EF6-6B67-483B-9352-5B368EBF39A7}" destId="{FB2E1B8C-68D5-40D1-B726-0F386EB57110}" srcOrd="0" destOrd="0" presId="urn:microsoft.com/office/officeart/2005/8/layout/vList2"/>
    <dgm:cxn modelId="{C93DEB0B-7685-47C5-AB5F-FFC4C4B56726}"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Promote Job Creation</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C9E47F02-BF70-42E3-A9E1-8E6ECD9F77F8}">
      <dgm:prSet/>
      <dgm:spPr/>
      <dgm:t>
        <a:bodyPr/>
        <a:lstStyle/>
        <a:p>
          <a:r>
            <a:rPr lang="en-GB" b="1" dirty="0" smtClean="0"/>
            <a:t>Number of jobs created –</a:t>
          </a:r>
        </a:p>
        <a:p>
          <a:r>
            <a:rPr lang="en-GB" dirty="0" smtClean="0"/>
            <a:t>Issuing mining rights and implementation of Social and Labour Plans</a:t>
          </a:r>
        </a:p>
        <a:p>
          <a:r>
            <a:rPr lang="en-GB" dirty="0" smtClean="0"/>
            <a:t>Compliance inspections</a:t>
          </a:r>
          <a:endParaRPr lang="en-GB" b="1" dirty="0"/>
        </a:p>
      </dgm:t>
    </dgm:pt>
    <dgm:pt modelId="{DC98F960-A260-433C-831E-105347AE7DC0}" type="parTrans" cxnId="{D9984DFF-223A-4548-AD52-F81A5A8A5FD8}">
      <dgm:prSet/>
      <dgm:spPr/>
      <dgm:t>
        <a:bodyPr/>
        <a:lstStyle/>
        <a:p>
          <a:endParaRPr lang="en-ZA"/>
        </a:p>
      </dgm:t>
    </dgm:pt>
    <dgm:pt modelId="{149B0710-66FB-4337-B09B-F11B4AE089D1}" type="sibTrans" cxnId="{D9984DFF-223A-4548-AD52-F81A5A8A5FD8}">
      <dgm:prSet/>
      <dgm:spPr/>
      <dgm:t>
        <a:bodyPr/>
        <a:lstStyle/>
        <a:p>
          <a:endParaRPr lang="en-ZA"/>
        </a:p>
      </dgm:t>
    </dgm:pt>
    <dgm:pt modelId="{05562299-FDDB-4438-BC1C-5501182DD614}">
      <dgm:prSet/>
      <dgm:spPr/>
      <dgm:t>
        <a:bodyPr/>
        <a:lstStyle/>
        <a:p>
          <a:r>
            <a:rPr lang="en-US" b="1" dirty="0" smtClean="0"/>
            <a:t>Number of SLP development projects</a:t>
          </a:r>
        </a:p>
        <a:p>
          <a:r>
            <a:rPr lang="en-GB" dirty="0" smtClean="0"/>
            <a:t>Implementation of Social and Labour Plans</a:t>
          </a:r>
        </a:p>
        <a:p>
          <a:r>
            <a:rPr lang="en-US" dirty="0" smtClean="0"/>
            <a:t>Compliance inspections</a:t>
          </a:r>
          <a:r>
            <a:rPr lang="en-GB" dirty="0" smtClean="0"/>
            <a:t> </a:t>
          </a:r>
          <a:endParaRPr lang="en-US" dirty="0"/>
        </a:p>
      </dgm:t>
    </dgm:pt>
    <dgm:pt modelId="{0F7CBE02-44DA-46BF-BFA8-3DECBA3C8CDA}" type="parTrans" cxnId="{93B4A0CB-A006-4E62-A2EF-781AA8663FF0}">
      <dgm:prSet/>
      <dgm:spPr/>
      <dgm:t>
        <a:bodyPr/>
        <a:lstStyle/>
        <a:p>
          <a:endParaRPr lang="en-ZA"/>
        </a:p>
      </dgm:t>
    </dgm:pt>
    <dgm:pt modelId="{04756B64-2661-43F5-A059-4070B2771694}" type="sibTrans" cxnId="{93B4A0CB-A006-4E62-A2EF-781AA8663FF0}">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B8D52918-FFBA-45C6-8939-FBA7A4042FA2}" type="pres">
      <dgm:prSet presAssocID="{C9E47F02-BF70-42E3-A9E1-8E6ECD9F77F8}" presName="vertTwo" presStyleCnt="0"/>
      <dgm:spPr/>
    </dgm:pt>
    <dgm:pt modelId="{0CEABAD8-D906-47D2-B52E-75EF04355E5D}" type="pres">
      <dgm:prSet presAssocID="{C9E47F02-BF70-42E3-A9E1-8E6ECD9F77F8}" presName="txTwo" presStyleLbl="node2" presStyleIdx="0" presStyleCnt="2">
        <dgm:presLayoutVars>
          <dgm:chPref val="3"/>
        </dgm:presLayoutVars>
      </dgm:prSet>
      <dgm:spPr/>
      <dgm:t>
        <a:bodyPr/>
        <a:lstStyle/>
        <a:p>
          <a:endParaRPr lang="en-ZA"/>
        </a:p>
      </dgm:t>
    </dgm:pt>
    <dgm:pt modelId="{09A37DD7-EF72-4E38-B12B-88CA52ED0D7F}" type="pres">
      <dgm:prSet presAssocID="{C9E47F02-BF70-42E3-A9E1-8E6ECD9F77F8}" presName="horzTwo" presStyleCnt="0"/>
      <dgm:spPr/>
    </dgm:pt>
    <dgm:pt modelId="{8003AB02-F8CD-4986-989F-A3DE4202CF19}" type="pres">
      <dgm:prSet presAssocID="{149B0710-66FB-4337-B09B-F11B4AE089D1}" presName="sibSpaceTwo" presStyleCnt="0"/>
      <dgm:spPr/>
    </dgm:pt>
    <dgm:pt modelId="{530CF2FE-3EC0-4636-9C97-45F201137859}" type="pres">
      <dgm:prSet presAssocID="{05562299-FDDB-4438-BC1C-5501182DD614}" presName="vertTwo" presStyleCnt="0"/>
      <dgm:spPr/>
    </dgm:pt>
    <dgm:pt modelId="{F8E60136-30B8-462E-B17F-DC19B0762498}" type="pres">
      <dgm:prSet presAssocID="{05562299-FDDB-4438-BC1C-5501182DD614}" presName="txTwo" presStyleLbl="node2" presStyleIdx="1" presStyleCnt="2">
        <dgm:presLayoutVars>
          <dgm:chPref val="3"/>
        </dgm:presLayoutVars>
      </dgm:prSet>
      <dgm:spPr/>
      <dgm:t>
        <a:bodyPr/>
        <a:lstStyle/>
        <a:p>
          <a:endParaRPr lang="en-ZA"/>
        </a:p>
      </dgm:t>
    </dgm:pt>
    <dgm:pt modelId="{56853288-690F-4838-B738-F112A6885E5F}" type="pres">
      <dgm:prSet presAssocID="{05562299-FDDB-4438-BC1C-5501182DD614}" presName="horzTwo" presStyleCnt="0"/>
      <dgm:spPr/>
    </dgm:pt>
  </dgm:ptLst>
  <dgm:cxnLst>
    <dgm:cxn modelId="{D9984DFF-223A-4548-AD52-F81A5A8A5FD8}" srcId="{B6C9052A-5BE0-4597-B9D4-EEFD95DC5D12}" destId="{C9E47F02-BF70-42E3-A9E1-8E6ECD9F77F8}" srcOrd="0" destOrd="0" parTransId="{DC98F960-A260-433C-831E-105347AE7DC0}" sibTransId="{149B0710-66FB-4337-B09B-F11B4AE089D1}"/>
    <dgm:cxn modelId="{76C8E914-4BC4-445C-A603-EE7FF4CCBFDF}" type="presOf" srcId="{B6C9052A-5BE0-4597-B9D4-EEFD95DC5D12}" destId="{A7B96439-BB29-44DC-B116-8D0DECDE0B57}"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93B4A0CB-A006-4E62-A2EF-781AA8663FF0}" srcId="{B6C9052A-5BE0-4597-B9D4-EEFD95DC5D12}" destId="{05562299-FDDB-4438-BC1C-5501182DD614}" srcOrd="1" destOrd="0" parTransId="{0F7CBE02-44DA-46BF-BFA8-3DECBA3C8CDA}" sibTransId="{04756B64-2661-43F5-A059-4070B2771694}"/>
    <dgm:cxn modelId="{50978DDC-546A-41B1-A95D-712AB00E500F}" type="presOf" srcId="{2D5EF679-B937-4026-A3A4-6F88AAD5AC4E}" destId="{E5DC8D6E-9673-4F5C-9462-BB9CE7829F64}" srcOrd="0" destOrd="0" presId="urn:microsoft.com/office/officeart/2005/8/layout/hierarchy4"/>
    <dgm:cxn modelId="{B5A5682B-50E8-4628-8CA6-3101C630B94C}" type="presOf" srcId="{C9E47F02-BF70-42E3-A9E1-8E6ECD9F77F8}" destId="{0CEABAD8-D906-47D2-B52E-75EF04355E5D}" srcOrd="0" destOrd="0" presId="urn:microsoft.com/office/officeart/2005/8/layout/hierarchy4"/>
    <dgm:cxn modelId="{8F23DDF1-6E65-467A-83CD-A318A21B8B2A}" type="presOf" srcId="{05562299-FDDB-4438-BC1C-5501182DD614}" destId="{F8E60136-30B8-462E-B17F-DC19B0762498}" srcOrd="0" destOrd="0" presId="urn:microsoft.com/office/officeart/2005/8/layout/hierarchy4"/>
    <dgm:cxn modelId="{87AB6212-B0F9-4ED1-99C2-06E4F65251A4}" type="presParOf" srcId="{E5DC8D6E-9673-4F5C-9462-BB9CE7829F64}" destId="{B74AD239-F20C-4209-8527-6F5195FA4FCA}" srcOrd="0" destOrd="0" presId="urn:microsoft.com/office/officeart/2005/8/layout/hierarchy4"/>
    <dgm:cxn modelId="{174B1205-BE4B-4219-813D-4CF8589EACE7}" type="presParOf" srcId="{B74AD239-F20C-4209-8527-6F5195FA4FCA}" destId="{A7B96439-BB29-44DC-B116-8D0DECDE0B57}" srcOrd="0" destOrd="0" presId="urn:microsoft.com/office/officeart/2005/8/layout/hierarchy4"/>
    <dgm:cxn modelId="{B1FDEB3F-8536-4528-A42E-59623E688D1D}" type="presParOf" srcId="{B74AD239-F20C-4209-8527-6F5195FA4FCA}" destId="{7A38DE74-5847-4CA7-9C2F-16A73C168517}" srcOrd="1" destOrd="0" presId="urn:microsoft.com/office/officeart/2005/8/layout/hierarchy4"/>
    <dgm:cxn modelId="{AFD3A4BE-9B40-4821-BC4C-3E7A3FA8072A}" type="presParOf" srcId="{B74AD239-F20C-4209-8527-6F5195FA4FCA}" destId="{FC56FF5E-0DBC-4A7B-87C9-190F3E31D60F}" srcOrd="2" destOrd="0" presId="urn:microsoft.com/office/officeart/2005/8/layout/hierarchy4"/>
    <dgm:cxn modelId="{B473AB96-06AE-4DEA-95DB-088E917D952C}" type="presParOf" srcId="{FC56FF5E-0DBC-4A7B-87C9-190F3E31D60F}" destId="{B8D52918-FFBA-45C6-8939-FBA7A4042FA2}" srcOrd="0" destOrd="0" presId="urn:microsoft.com/office/officeart/2005/8/layout/hierarchy4"/>
    <dgm:cxn modelId="{F17A9C70-AC9E-42C7-9316-ABF35ED4DC35}" type="presParOf" srcId="{B8D52918-FFBA-45C6-8939-FBA7A4042FA2}" destId="{0CEABAD8-D906-47D2-B52E-75EF04355E5D}" srcOrd="0" destOrd="0" presId="urn:microsoft.com/office/officeart/2005/8/layout/hierarchy4"/>
    <dgm:cxn modelId="{67293093-13BB-4B7A-96A1-574602E981F8}" type="presParOf" srcId="{B8D52918-FFBA-45C6-8939-FBA7A4042FA2}" destId="{09A37DD7-EF72-4E38-B12B-88CA52ED0D7F}" srcOrd="1" destOrd="0" presId="urn:microsoft.com/office/officeart/2005/8/layout/hierarchy4"/>
    <dgm:cxn modelId="{64A9BF89-9C68-44A1-A522-E1942CDBE334}" type="presParOf" srcId="{FC56FF5E-0DBC-4A7B-87C9-190F3E31D60F}" destId="{8003AB02-F8CD-4986-989F-A3DE4202CF19}" srcOrd="1" destOrd="0" presId="urn:microsoft.com/office/officeart/2005/8/layout/hierarchy4"/>
    <dgm:cxn modelId="{5168F961-B684-4D0A-BF69-FF8C1350F6F3}" type="presParOf" srcId="{FC56FF5E-0DBC-4A7B-87C9-190F3E31D60F}" destId="{530CF2FE-3EC0-4636-9C97-45F201137859}" srcOrd="2" destOrd="0" presId="urn:microsoft.com/office/officeart/2005/8/layout/hierarchy4"/>
    <dgm:cxn modelId="{D193F8BC-94CA-417B-B866-939EFBBFAAFB}" type="presParOf" srcId="{530CF2FE-3EC0-4636-9C97-45F201137859}" destId="{F8E60136-30B8-462E-B17F-DC19B0762498}" srcOrd="0" destOrd="0" presId="urn:microsoft.com/office/officeart/2005/8/layout/hierarchy4"/>
    <dgm:cxn modelId="{44F71FA0-7A81-41DD-A954-B09B4A1993B6}" type="presParOf" srcId="{530CF2FE-3EC0-4636-9C97-45F201137859}" destId="{56853288-690F-4838-B738-F112A6885E5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b="1" dirty="0" smtClean="0"/>
            <a:t>Promote Sustainable Resource Use and Management</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A3CE4FC7-6D76-4490-A37D-9D2E5C4DF023}">
      <dgm:prSet/>
      <dgm:spPr/>
      <dgm:t>
        <a:bodyPr/>
        <a:lstStyle/>
        <a:p>
          <a:r>
            <a:rPr lang="en-GB" dirty="0" smtClean="0"/>
            <a:t>Percentage of approved work programmes relative to Rights issued considering the elements of sustainable development</a:t>
          </a:r>
        </a:p>
        <a:p>
          <a:r>
            <a:rPr lang="en-GB" dirty="0" smtClean="0"/>
            <a:t>100% - Adjudicate work programmes</a:t>
          </a:r>
        </a:p>
      </dgm:t>
    </dgm:pt>
    <dgm:pt modelId="{464CA6A2-F024-406B-9969-5E3B94E49AB7}" type="parTrans" cxnId="{B575D47F-9D8D-4585-9464-D9290F20659F}">
      <dgm:prSet/>
      <dgm:spPr/>
      <dgm:t>
        <a:bodyPr/>
        <a:lstStyle/>
        <a:p>
          <a:endParaRPr lang="en-ZA"/>
        </a:p>
      </dgm:t>
    </dgm:pt>
    <dgm:pt modelId="{EE0D83DD-5102-46A9-9E3B-8A3450DDA8C6}" type="sibTrans" cxnId="{B575D47F-9D8D-4585-9464-D9290F20659F}">
      <dgm:prSet/>
      <dgm:spPr/>
      <dgm:t>
        <a:bodyPr/>
        <a:lstStyle/>
        <a:p>
          <a:endParaRPr lang="en-ZA"/>
        </a:p>
      </dgm:t>
    </dgm:pt>
    <dgm:pt modelId="{3B29823A-A47F-49C2-893C-01526C3DD42F}">
      <dgm:prSet/>
      <dgm:spPr/>
      <dgm:t>
        <a:bodyPr/>
        <a:lstStyle/>
        <a:p>
          <a:r>
            <a:rPr lang="en-GB" dirty="0" smtClean="0"/>
            <a:t>Percentage of approved Social and Labour Plans relative to Rights issued considering the elements of sustainable development</a:t>
          </a:r>
        </a:p>
        <a:p>
          <a:r>
            <a:rPr lang="en-GB" dirty="0" smtClean="0"/>
            <a:t>100% - Adjudicate Social and Labour Plan</a:t>
          </a:r>
        </a:p>
      </dgm:t>
    </dgm:pt>
    <dgm:pt modelId="{A4F523AF-C9ED-4520-B69B-76987138A2CD}" type="parTrans" cxnId="{6117EEE0-52E6-445F-B3B1-4A720E55C0AC}">
      <dgm:prSet/>
      <dgm:spPr/>
      <dgm:t>
        <a:bodyPr/>
        <a:lstStyle/>
        <a:p>
          <a:endParaRPr lang="en-ZA"/>
        </a:p>
      </dgm:t>
    </dgm:pt>
    <dgm:pt modelId="{BFD1F132-A5C5-49AB-969F-4C475CB93A81}" type="sibTrans" cxnId="{6117EEE0-52E6-445F-B3B1-4A720E55C0AC}">
      <dgm:prSet/>
      <dgm:spPr/>
      <dgm:t>
        <a:bodyPr/>
        <a:lstStyle/>
        <a:p>
          <a:endParaRPr lang="en-ZA"/>
        </a:p>
      </dgm:t>
    </dgm:pt>
    <dgm:pt modelId="{3E7C47A2-EFDF-441C-B953-B55D20DE3F5C}">
      <dgm:prSet/>
      <dgm:spPr/>
      <dgm:t>
        <a:bodyPr/>
        <a:lstStyle/>
        <a:p>
          <a:r>
            <a:rPr lang="en-GB" dirty="0" smtClean="0"/>
            <a:t>Percentage of approved Environmental Authorisations (EAs) relative to rights issued</a:t>
          </a:r>
          <a:r>
            <a:rPr lang="en-GB" dirty="0" smtClean="0">
              <a:solidFill>
                <a:srgbClr val="FF0000"/>
              </a:solidFill>
            </a:rPr>
            <a:t> </a:t>
          </a:r>
          <a:r>
            <a:rPr lang="en-GB" dirty="0" smtClean="0"/>
            <a:t>considering the elements of sustainable development</a:t>
          </a:r>
        </a:p>
        <a:p>
          <a:r>
            <a:rPr lang="en-GB" dirty="0" smtClean="0"/>
            <a:t>100% - Adjudicate Environmental Management Programme/ Environmental Authorisations </a:t>
          </a:r>
        </a:p>
      </dgm:t>
    </dgm:pt>
    <dgm:pt modelId="{D261469A-4935-4ABB-B39D-E1594B920079}" type="parTrans" cxnId="{EE663537-D77C-4446-9C1E-72DDDB9049A7}">
      <dgm:prSet/>
      <dgm:spPr/>
      <dgm:t>
        <a:bodyPr/>
        <a:lstStyle/>
        <a:p>
          <a:endParaRPr lang="en-ZA"/>
        </a:p>
      </dgm:t>
    </dgm:pt>
    <dgm:pt modelId="{B93B139D-E4D2-4D5F-AB25-189B9A08E3AC}" type="sibTrans" cxnId="{EE663537-D77C-4446-9C1E-72DDDB9049A7}">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6F52DA0B-668B-4D35-9A33-EA7111F7DDC5}" type="pres">
      <dgm:prSet presAssocID="{A3CE4FC7-6D76-4490-A37D-9D2E5C4DF023}" presName="vertTwo" presStyleCnt="0"/>
      <dgm:spPr/>
    </dgm:pt>
    <dgm:pt modelId="{3AA6DEB9-1D56-4BDE-BCE1-E5ED035B0355}" type="pres">
      <dgm:prSet presAssocID="{A3CE4FC7-6D76-4490-A37D-9D2E5C4DF023}" presName="txTwo" presStyleLbl="node2" presStyleIdx="0" presStyleCnt="3">
        <dgm:presLayoutVars>
          <dgm:chPref val="3"/>
        </dgm:presLayoutVars>
      </dgm:prSet>
      <dgm:spPr/>
      <dgm:t>
        <a:bodyPr/>
        <a:lstStyle/>
        <a:p>
          <a:endParaRPr lang="en-ZA"/>
        </a:p>
      </dgm:t>
    </dgm:pt>
    <dgm:pt modelId="{D6A208DF-8C72-4B12-B875-FE10ADEAB311}" type="pres">
      <dgm:prSet presAssocID="{A3CE4FC7-6D76-4490-A37D-9D2E5C4DF023}" presName="horzTwo" presStyleCnt="0"/>
      <dgm:spPr/>
    </dgm:pt>
    <dgm:pt modelId="{12A08173-745A-4F86-BAEA-EC71260C2653}" type="pres">
      <dgm:prSet presAssocID="{EE0D83DD-5102-46A9-9E3B-8A3450DDA8C6}" presName="sibSpaceTwo" presStyleCnt="0"/>
      <dgm:spPr/>
    </dgm:pt>
    <dgm:pt modelId="{7A188908-DB74-4039-B318-1441E417A11B}" type="pres">
      <dgm:prSet presAssocID="{3B29823A-A47F-49C2-893C-01526C3DD42F}" presName="vertTwo" presStyleCnt="0"/>
      <dgm:spPr/>
    </dgm:pt>
    <dgm:pt modelId="{3F8D909E-227F-415A-995F-7299AE5DDD1D}" type="pres">
      <dgm:prSet presAssocID="{3B29823A-A47F-49C2-893C-01526C3DD42F}" presName="txTwo" presStyleLbl="node2" presStyleIdx="1" presStyleCnt="3">
        <dgm:presLayoutVars>
          <dgm:chPref val="3"/>
        </dgm:presLayoutVars>
      </dgm:prSet>
      <dgm:spPr/>
      <dgm:t>
        <a:bodyPr/>
        <a:lstStyle/>
        <a:p>
          <a:endParaRPr lang="en-ZA"/>
        </a:p>
      </dgm:t>
    </dgm:pt>
    <dgm:pt modelId="{AF3F0BE3-E0BC-40CB-8EF7-8E44CB9793B3}" type="pres">
      <dgm:prSet presAssocID="{3B29823A-A47F-49C2-893C-01526C3DD42F}" presName="horzTwo" presStyleCnt="0"/>
      <dgm:spPr/>
    </dgm:pt>
    <dgm:pt modelId="{941F7B15-0ACC-43E0-9B38-BD9D0D7A5F14}" type="pres">
      <dgm:prSet presAssocID="{BFD1F132-A5C5-49AB-969F-4C475CB93A81}" presName="sibSpaceTwo" presStyleCnt="0"/>
      <dgm:spPr/>
    </dgm:pt>
    <dgm:pt modelId="{B3EC9390-6BC3-4C49-A901-CB8B35D081A0}" type="pres">
      <dgm:prSet presAssocID="{3E7C47A2-EFDF-441C-B953-B55D20DE3F5C}" presName="vertTwo" presStyleCnt="0"/>
      <dgm:spPr/>
    </dgm:pt>
    <dgm:pt modelId="{CF98A548-D578-421C-907E-F740D5AEBD0F}" type="pres">
      <dgm:prSet presAssocID="{3E7C47A2-EFDF-441C-B953-B55D20DE3F5C}" presName="txTwo" presStyleLbl="node2" presStyleIdx="2" presStyleCnt="3">
        <dgm:presLayoutVars>
          <dgm:chPref val="3"/>
        </dgm:presLayoutVars>
      </dgm:prSet>
      <dgm:spPr/>
      <dgm:t>
        <a:bodyPr/>
        <a:lstStyle/>
        <a:p>
          <a:endParaRPr lang="en-ZA"/>
        </a:p>
      </dgm:t>
    </dgm:pt>
    <dgm:pt modelId="{BB0B5F2D-770F-4F10-BD08-53B8F2EE2785}" type="pres">
      <dgm:prSet presAssocID="{3E7C47A2-EFDF-441C-B953-B55D20DE3F5C}" presName="horzTwo" presStyleCnt="0"/>
      <dgm:spPr/>
    </dgm:pt>
  </dgm:ptLst>
  <dgm:cxnLst>
    <dgm:cxn modelId="{EE663537-D77C-4446-9C1E-72DDDB9049A7}" srcId="{B6C9052A-5BE0-4597-B9D4-EEFD95DC5D12}" destId="{3E7C47A2-EFDF-441C-B953-B55D20DE3F5C}" srcOrd="2" destOrd="0" parTransId="{D261469A-4935-4ABB-B39D-E1594B920079}" sibTransId="{B93B139D-E4D2-4D5F-AB25-189B9A08E3AC}"/>
    <dgm:cxn modelId="{23D4A5ED-447D-4F7E-B34F-CF9BEC51B736}" type="presOf" srcId="{B6C9052A-5BE0-4597-B9D4-EEFD95DC5D12}" destId="{A7B96439-BB29-44DC-B116-8D0DECDE0B57}" srcOrd="0" destOrd="0" presId="urn:microsoft.com/office/officeart/2005/8/layout/hierarchy4"/>
    <dgm:cxn modelId="{6BE5FC17-BA7D-4412-9D1B-DA1652D9052E}" type="presOf" srcId="{3E7C47A2-EFDF-441C-B953-B55D20DE3F5C}" destId="{CF98A548-D578-421C-907E-F740D5AEBD0F}" srcOrd="0" destOrd="0" presId="urn:microsoft.com/office/officeart/2005/8/layout/hierarchy4"/>
    <dgm:cxn modelId="{6117EEE0-52E6-445F-B3B1-4A720E55C0AC}" srcId="{B6C9052A-5BE0-4597-B9D4-EEFD95DC5D12}" destId="{3B29823A-A47F-49C2-893C-01526C3DD42F}" srcOrd="1" destOrd="0" parTransId="{A4F523AF-C9ED-4520-B69B-76987138A2CD}" sibTransId="{BFD1F132-A5C5-49AB-969F-4C475CB93A81}"/>
    <dgm:cxn modelId="{B575D47F-9D8D-4585-9464-D9290F20659F}" srcId="{B6C9052A-5BE0-4597-B9D4-EEFD95DC5D12}" destId="{A3CE4FC7-6D76-4490-A37D-9D2E5C4DF023}" srcOrd="0" destOrd="0" parTransId="{464CA6A2-F024-406B-9969-5E3B94E49AB7}" sibTransId="{EE0D83DD-5102-46A9-9E3B-8A3450DDA8C6}"/>
    <dgm:cxn modelId="{D5903228-3C35-4C1C-B870-AE23ADB1CF27}" srcId="{2D5EF679-B937-4026-A3A4-6F88AAD5AC4E}" destId="{B6C9052A-5BE0-4597-B9D4-EEFD95DC5D12}" srcOrd="0" destOrd="0" parTransId="{81957895-ED7A-4834-BC8C-B616BE258C06}" sibTransId="{3190B252-700E-411B-AA14-B5D227893828}"/>
    <dgm:cxn modelId="{5FA0FC01-EE8C-4381-9E78-F1139549034B}" type="presOf" srcId="{3B29823A-A47F-49C2-893C-01526C3DD42F}" destId="{3F8D909E-227F-415A-995F-7299AE5DDD1D}" srcOrd="0" destOrd="0" presId="urn:microsoft.com/office/officeart/2005/8/layout/hierarchy4"/>
    <dgm:cxn modelId="{8964AC5A-A984-4C7E-BF12-487EFF26D6A9}" type="presOf" srcId="{2D5EF679-B937-4026-A3A4-6F88AAD5AC4E}" destId="{E5DC8D6E-9673-4F5C-9462-BB9CE7829F64}" srcOrd="0" destOrd="0" presId="urn:microsoft.com/office/officeart/2005/8/layout/hierarchy4"/>
    <dgm:cxn modelId="{8BE04EF1-4C72-4A3E-8E01-C20A0139162B}" type="presOf" srcId="{A3CE4FC7-6D76-4490-A37D-9D2E5C4DF023}" destId="{3AA6DEB9-1D56-4BDE-BCE1-E5ED035B0355}" srcOrd="0" destOrd="0" presId="urn:microsoft.com/office/officeart/2005/8/layout/hierarchy4"/>
    <dgm:cxn modelId="{7B2E8ACC-07F6-44A0-90E1-47EF04787B36}" type="presParOf" srcId="{E5DC8D6E-9673-4F5C-9462-BB9CE7829F64}" destId="{B74AD239-F20C-4209-8527-6F5195FA4FCA}" srcOrd="0" destOrd="0" presId="urn:microsoft.com/office/officeart/2005/8/layout/hierarchy4"/>
    <dgm:cxn modelId="{DF62435B-D20E-4FF8-AC6D-69E0439C29ED}" type="presParOf" srcId="{B74AD239-F20C-4209-8527-6F5195FA4FCA}" destId="{A7B96439-BB29-44DC-B116-8D0DECDE0B57}" srcOrd="0" destOrd="0" presId="urn:microsoft.com/office/officeart/2005/8/layout/hierarchy4"/>
    <dgm:cxn modelId="{3809B33C-0424-4E2E-B0A2-55BCD79E1B2F}" type="presParOf" srcId="{B74AD239-F20C-4209-8527-6F5195FA4FCA}" destId="{7A38DE74-5847-4CA7-9C2F-16A73C168517}" srcOrd="1" destOrd="0" presId="urn:microsoft.com/office/officeart/2005/8/layout/hierarchy4"/>
    <dgm:cxn modelId="{1DD31FBE-CCF8-4E3A-B897-B23A528635F2}" type="presParOf" srcId="{B74AD239-F20C-4209-8527-6F5195FA4FCA}" destId="{FC56FF5E-0DBC-4A7B-87C9-190F3E31D60F}" srcOrd="2" destOrd="0" presId="urn:microsoft.com/office/officeart/2005/8/layout/hierarchy4"/>
    <dgm:cxn modelId="{1576F4AC-AD89-43F8-9C7C-24C750519171}" type="presParOf" srcId="{FC56FF5E-0DBC-4A7B-87C9-190F3E31D60F}" destId="{6F52DA0B-668B-4D35-9A33-EA7111F7DDC5}" srcOrd="0" destOrd="0" presId="urn:microsoft.com/office/officeart/2005/8/layout/hierarchy4"/>
    <dgm:cxn modelId="{F46FD7B7-7973-4707-9896-257490EE4AD6}" type="presParOf" srcId="{6F52DA0B-668B-4D35-9A33-EA7111F7DDC5}" destId="{3AA6DEB9-1D56-4BDE-BCE1-E5ED035B0355}" srcOrd="0" destOrd="0" presId="urn:microsoft.com/office/officeart/2005/8/layout/hierarchy4"/>
    <dgm:cxn modelId="{6275155D-1C5C-40B8-BCC5-F46A61D921C3}" type="presParOf" srcId="{6F52DA0B-668B-4D35-9A33-EA7111F7DDC5}" destId="{D6A208DF-8C72-4B12-B875-FE10ADEAB311}" srcOrd="1" destOrd="0" presId="urn:microsoft.com/office/officeart/2005/8/layout/hierarchy4"/>
    <dgm:cxn modelId="{A5CBF3DE-B51C-4FF6-9876-735FC5E6B383}" type="presParOf" srcId="{FC56FF5E-0DBC-4A7B-87C9-190F3E31D60F}" destId="{12A08173-745A-4F86-BAEA-EC71260C2653}" srcOrd="1" destOrd="0" presId="urn:microsoft.com/office/officeart/2005/8/layout/hierarchy4"/>
    <dgm:cxn modelId="{74FA8363-82C1-4E04-B40B-44B104C84AFD}" type="presParOf" srcId="{FC56FF5E-0DBC-4A7B-87C9-190F3E31D60F}" destId="{7A188908-DB74-4039-B318-1441E417A11B}" srcOrd="2" destOrd="0" presId="urn:microsoft.com/office/officeart/2005/8/layout/hierarchy4"/>
    <dgm:cxn modelId="{6DEFB7B5-BD4A-4347-B0DF-F5550DA539A9}" type="presParOf" srcId="{7A188908-DB74-4039-B318-1441E417A11B}" destId="{3F8D909E-227F-415A-995F-7299AE5DDD1D}" srcOrd="0" destOrd="0" presId="urn:microsoft.com/office/officeart/2005/8/layout/hierarchy4"/>
    <dgm:cxn modelId="{CE180AF9-C055-4D83-9429-F8D85DB85CB7}" type="presParOf" srcId="{7A188908-DB74-4039-B318-1441E417A11B}" destId="{AF3F0BE3-E0BC-40CB-8EF7-8E44CB9793B3}" srcOrd="1" destOrd="0" presId="urn:microsoft.com/office/officeart/2005/8/layout/hierarchy4"/>
    <dgm:cxn modelId="{3E4F83BA-956D-4BB6-A38F-942E5D7AB517}" type="presParOf" srcId="{FC56FF5E-0DBC-4A7B-87C9-190F3E31D60F}" destId="{941F7B15-0ACC-43E0-9B38-BD9D0D7A5F14}" srcOrd="3" destOrd="0" presId="urn:microsoft.com/office/officeart/2005/8/layout/hierarchy4"/>
    <dgm:cxn modelId="{E6E413C2-8B4E-41A5-AA33-53B7BD22A84D}" type="presParOf" srcId="{FC56FF5E-0DBC-4A7B-87C9-190F3E31D60F}" destId="{B3EC9390-6BC3-4C49-A901-CB8B35D081A0}" srcOrd="4" destOrd="0" presId="urn:microsoft.com/office/officeart/2005/8/layout/hierarchy4"/>
    <dgm:cxn modelId="{87B256F7-488D-4766-BA47-9598B7E80747}" type="presParOf" srcId="{B3EC9390-6BC3-4C49-A901-CB8B35D081A0}" destId="{CF98A548-D578-421C-907E-F740D5AEBD0F}" srcOrd="0" destOrd="0" presId="urn:microsoft.com/office/officeart/2005/8/layout/hierarchy4"/>
    <dgm:cxn modelId="{C1E569EC-E58F-4DBA-8092-0BA5946AD71D}" type="presParOf" srcId="{B3EC9390-6BC3-4C49-A901-CB8B35D081A0}" destId="{BB0B5F2D-770F-4F10-BD08-53B8F2EE278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Reduce State environmental liability and financial risk</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A3CE4FC7-6D76-4490-A37D-9D2E5C4DF023}">
      <dgm:prSet/>
      <dgm:spPr/>
      <dgm:t>
        <a:bodyPr/>
        <a:lstStyle/>
        <a:p>
          <a:r>
            <a:rPr lang="en-GB" dirty="0" smtClean="0"/>
            <a:t>Percentage orders issued to remedy inadequate financial provision - (100%)</a:t>
          </a:r>
        </a:p>
        <a:p>
          <a:r>
            <a:rPr lang="en-GB" dirty="0" smtClean="0"/>
            <a:t>Through:</a:t>
          </a:r>
        </a:p>
        <a:p>
          <a:r>
            <a:rPr lang="en-GB" dirty="0" smtClean="0"/>
            <a:t>review of environmental management programmes in respect of financial provision and performance assessment reports</a:t>
          </a:r>
        </a:p>
        <a:p>
          <a:r>
            <a:rPr lang="en-GB" dirty="0" smtClean="0"/>
            <a:t>Issue statutory notices in cases of non-compliance</a:t>
          </a:r>
        </a:p>
      </dgm:t>
    </dgm:pt>
    <dgm:pt modelId="{464CA6A2-F024-406B-9969-5E3B94E49AB7}" type="parTrans" cxnId="{B575D47F-9D8D-4585-9464-D9290F20659F}">
      <dgm:prSet/>
      <dgm:spPr/>
      <dgm:t>
        <a:bodyPr/>
        <a:lstStyle/>
        <a:p>
          <a:endParaRPr lang="en-ZA"/>
        </a:p>
      </dgm:t>
    </dgm:pt>
    <dgm:pt modelId="{EE0D83DD-5102-46A9-9E3B-8A3450DDA8C6}" type="sibTrans" cxnId="{B575D47F-9D8D-4585-9464-D9290F20659F}">
      <dgm:prSet/>
      <dgm:spPr/>
      <dgm:t>
        <a:bodyPr/>
        <a:lstStyle/>
        <a:p>
          <a:endParaRPr lang="en-ZA"/>
        </a:p>
      </dgm:t>
    </dgm:pt>
    <dgm:pt modelId="{3B29823A-A47F-49C2-893C-01526C3DD42F}">
      <dgm:prSet/>
      <dgm:spPr/>
      <dgm:t>
        <a:bodyPr/>
        <a:lstStyle/>
        <a:p>
          <a:r>
            <a:rPr lang="en-GB" dirty="0" smtClean="0"/>
            <a:t>Percentage closure certificates issued in line with regulatory framework -(100%)</a:t>
          </a:r>
        </a:p>
        <a:p>
          <a:r>
            <a:rPr lang="en-GB" dirty="0" smtClean="0"/>
            <a:t>assessment of closure applications in line with section 43 of the MPRDA</a:t>
          </a:r>
        </a:p>
      </dgm:t>
    </dgm:pt>
    <dgm:pt modelId="{A4F523AF-C9ED-4520-B69B-76987138A2CD}" type="parTrans" cxnId="{6117EEE0-52E6-445F-B3B1-4A720E55C0AC}">
      <dgm:prSet/>
      <dgm:spPr/>
      <dgm:t>
        <a:bodyPr/>
        <a:lstStyle/>
        <a:p>
          <a:endParaRPr lang="en-ZA"/>
        </a:p>
      </dgm:t>
    </dgm:pt>
    <dgm:pt modelId="{BFD1F132-A5C5-49AB-969F-4C475CB93A81}" type="sibTrans" cxnId="{6117EEE0-52E6-445F-B3B1-4A720E55C0AC}">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6F52DA0B-668B-4D35-9A33-EA7111F7DDC5}" type="pres">
      <dgm:prSet presAssocID="{A3CE4FC7-6D76-4490-A37D-9D2E5C4DF023}" presName="vertTwo" presStyleCnt="0"/>
      <dgm:spPr/>
    </dgm:pt>
    <dgm:pt modelId="{3AA6DEB9-1D56-4BDE-BCE1-E5ED035B0355}" type="pres">
      <dgm:prSet presAssocID="{A3CE4FC7-6D76-4490-A37D-9D2E5C4DF023}" presName="txTwo" presStyleLbl="node2" presStyleIdx="0" presStyleCnt="2">
        <dgm:presLayoutVars>
          <dgm:chPref val="3"/>
        </dgm:presLayoutVars>
      </dgm:prSet>
      <dgm:spPr/>
      <dgm:t>
        <a:bodyPr/>
        <a:lstStyle/>
        <a:p>
          <a:endParaRPr lang="en-ZA"/>
        </a:p>
      </dgm:t>
    </dgm:pt>
    <dgm:pt modelId="{D6A208DF-8C72-4B12-B875-FE10ADEAB311}" type="pres">
      <dgm:prSet presAssocID="{A3CE4FC7-6D76-4490-A37D-9D2E5C4DF023}" presName="horzTwo" presStyleCnt="0"/>
      <dgm:spPr/>
    </dgm:pt>
    <dgm:pt modelId="{12A08173-745A-4F86-BAEA-EC71260C2653}" type="pres">
      <dgm:prSet presAssocID="{EE0D83DD-5102-46A9-9E3B-8A3450DDA8C6}" presName="sibSpaceTwo" presStyleCnt="0"/>
      <dgm:spPr/>
    </dgm:pt>
    <dgm:pt modelId="{7A188908-DB74-4039-B318-1441E417A11B}" type="pres">
      <dgm:prSet presAssocID="{3B29823A-A47F-49C2-893C-01526C3DD42F}" presName="vertTwo" presStyleCnt="0"/>
      <dgm:spPr/>
    </dgm:pt>
    <dgm:pt modelId="{3F8D909E-227F-415A-995F-7299AE5DDD1D}" type="pres">
      <dgm:prSet presAssocID="{3B29823A-A47F-49C2-893C-01526C3DD42F}" presName="txTwo" presStyleLbl="node2" presStyleIdx="1" presStyleCnt="2">
        <dgm:presLayoutVars>
          <dgm:chPref val="3"/>
        </dgm:presLayoutVars>
      </dgm:prSet>
      <dgm:spPr/>
      <dgm:t>
        <a:bodyPr/>
        <a:lstStyle/>
        <a:p>
          <a:endParaRPr lang="en-ZA"/>
        </a:p>
      </dgm:t>
    </dgm:pt>
    <dgm:pt modelId="{AF3F0BE3-E0BC-40CB-8EF7-8E44CB9793B3}" type="pres">
      <dgm:prSet presAssocID="{3B29823A-A47F-49C2-893C-01526C3DD42F}" presName="horzTwo" presStyleCnt="0"/>
      <dgm:spPr/>
    </dgm:pt>
  </dgm:ptLst>
  <dgm:cxnLst>
    <dgm:cxn modelId="{6117EEE0-52E6-445F-B3B1-4A720E55C0AC}" srcId="{B6C9052A-5BE0-4597-B9D4-EEFD95DC5D12}" destId="{3B29823A-A47F-49C2-893C-01526C3DD42F}" srcOrd="1" destOrd="0" parTransId="{A4F523AF-C9ED-4520-B69B-76987138A2CD}" sibTransId="{BFD1F132-A5C5-49AB-969F-4C475CB93A81}"/>
    <dgm:cxn modelId="{B575D47F-9D8D-4585-9464-D9290F20659F}" srcId="{B6C9052A-5BE0-4597-B9D4-EEFD95DC5D12}" destId="{A3CE4FC7-6D76-4490-A37D-9D2E5C4DF023}" srcOrd="0" destOrd="0" parTransId="{464CA6A2-F024-406B-9969-5E3B94E49AB7}" sibTransId="{EE0D83DD-5102-46A9-9E3B-8A3450DDA8C6}"/>
    <dgm:cxn modelId="{D2050533-C9EE-487A-A5F4-A433B8602F63}" type="presOf" srcId="{A3CE4FC7-6D76-4490-A37D-9D2E5C4DF023}" destId="{3AA6DEB9-1D56-4BDE-BCE1-E5ED035B0355}"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CFC2E5EF-1315-4A3B-81F2-11726C2C740A}" type="presOf" srcId="{3B29823A-A47F-49C2-893C-01526C3DD42F}" destId="{3F8D909E-227F-415A-995F-7299AE5DDD1D}" srcOrd="0" destOrd="0" presId="urn:microsoft.com/office/officeart/2005/8/layout/hierarchy4"/>
    <dgm:cxn modelId="{08A84B58-FE5A-4ED8-9996-BE5051E734E1}" type="presOf" srcId="{2D5EF679-B937-4026-A3A4-6F88AAD5AC4E}" destId="{E5DC8D6E-9673-4F5C-9462-BB9CE7829F64}" srcOrd="0" destOrd="0" presId="urn:microsoft.com/office/officeart/2005/8/layout/hierarchy4"/>
    <dgm:cxn modelId="{01EF03A7-CCC0-4E01-92C7-F2792350D34F}" type="presOf" srcId="{B6C9052A-5BE0-4597-B9D4-EEFD95DC5D12}" destId="{A7B96439-BB29-44DC-B116-8D0DECDE0B57}" srcOrd="0" destOrd="0" presId="urn:microsoft.com/office/officeart/2005/8/layout/hierarchy4"/>
    <dgm:cxn modelId="{BF4724DD-D89B-4305-A76E-6D3DB5E1F491}" type="presParOf" srcId="{E5DC8D6E-9673-4F5C-9462-BB9CE7829F64}" destId="{B74AD239-F20C-4209-8527-6F5195FA4FCA}" srcOrd="0" destOrd="0" presId="urn:microsoft.com/office/officeart/2005/8/layout/hierarchy4"/>
    <dgm:cxn modelId="{9C89587F-C93B-4798-A6CC-55D72B267B1D}" type="presParOf" srcId="{B74AD239-F20C-4209-8527-6F5195FA4FCA}" destId="{A7B96439-BB29-44DC-B116-8D0DECDE0B57}" srcOrd="0" destOrd="0" presId="urn:microsoft.com/office/officeart/2005/8/layout/hierarchy4"/>
    <dgm:cxn modelId="{59DAD921-39C8-4B2F-A2BD-9714064BD855}" type="presParOf" srcId="{B74AD239-F20C-4209-8527-6F5195FA4FCA}" destId="{7A38DE74-5847-4CA7-9C2F-16A73C168517}" srcOrd="1" destOrd="0" presId="urn:microsoft.com/office/officeart/2005/8/layout/hierarchy4"/>
    <dgm:cxn modelId="{4159FF33-012F-4BDB-97F5-F9923FBAC2EC}" type="presParOf" srcId="{B74AD239-F20C-4209-8527-6F5195FA4FCA}" destId="{FC56FF5E-0DBC-4A7B-87C9-190F3E31D60F}" srcOrd="2" destOrd="0" presId="urn:microsoft.com/office/officeart/2005/8/layout/hierarchy4"/>
    <dgm:cxn modelId="{A07EE1F5-1D01-4536-ADAB-038DDE30D398}" type="presParOf" srcId="{FC56FF5E-0DBC-4A7B-87C9-190F3E31D60F}" destId="{6F52DA0B-668B-4D35-9A33-EA7111F7DDC5}" srcOrd="0" destOrd="0" presId="urn:microsoft.com/office/officeart/2005/8/layout/hierarchy4"/>
    <dgm:cxn modelId="{D481D699-7A93-4509-A994-922EBD347D2C}" type="presParOf" srcId="{6F52DA0B-668B-4D35-9A33-EA7111F7DDC5}" destId="{3AA6DEB9-1D56-4BDE-BCE1-E5ED035B0355}" srcOrd="0" destOrd="0" presId="urn:microsoft.com/office/officeart/2005/8/layout/hierarchy4"/>
    <dgm:cxn modelId="{A42E76C5-E6E6-4A2E-80D7-C12A7FBCDE36}" type="presParOf" srcId="{6F52DA0B-668B-4D35-9A33-EA7111F7DDC5}" destId="{D6A208DF-8C72-4B12-B875-FE10ADEAB311}" srcOrd="1" destOrd="0" presId="urn:microsoft.com/office/officeart/2005/8/layout/hierarchy4"/>
    <dgm:cxn modelId="{126D4ACB-F804-4E3A-B48C-4DBEBA904F28}" type="presParOf" srcId="{FC56FF5E-0DBC-4A7B-87C9-190F3E31D60F}" destId="{12A08173-745A-4F86-BAEA-EC71260C2653}" srcOrd="1" destOrd="0" presId="urn:microsoft.com/office/officeart/2005/8/layout/hierarchy4"/>
    <dgm:cxn modelId="{A1F06C20-68A4-4840-9299-246708EAE0F0}" type="presParOf" srcId="{FC56FF5E-0DBC-4A7B-87C9-190F3E31D60F}" destId="{7A188908-DB74-4039-B318-1441E417A11B}" srcOrd="2" destOrd="0" presId="urn:microsoft.com/office/officeart/2005/8/layout/hierarchy4"/>
    <dgm:cxn modelId="{C94A065F-2D13-41D7-B03A-8064628323A5}" type="presParOf" srcId="{7A188908-DB74-4039-B318-1441E417A11B}" destId="{3F8D909E-227F-415A-995F-7299AE5DDD1D}" srcOrd="0" destOrd="0" presId="urn:microsoft.com/office/officeart/2005/8/layout/hierarchy4"/>
    <dgm:cxn modelId="{31CF650A-FA03-4A22-9A31-C8CDD77391D0}" type="presParOf" srcId="{7A188908-DB74-4039-B318-1441E417A11B}" destId="{AF3F0BE3-E0BC-40CB-8EF7-8E44CB9793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Integrated Plan outlining priority areas of the Department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custT="1"/>
      <dgm:spPr/>
      <dgm:t>
        <a:bodyPr/>
        <a:lstStyle/>
        <a:p>
          <a:pPr algn="just"/>
          <a:r>
            <a:rPr lang="en-ZA" sz="1700" b="1" dirty="0" smtClean="0"/>
            <a:t>Transformation and Inclusion through decisive interventions to ensure increased black ownership and participation in the sector.</a:t>
          </a:r>
          <a:endParaRPr lang="en-ZA" sz="1700"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865986C8-9A76-4AA2-8294-85FF1D99F670}">
      <dgm:prSet custT="1"/>
      <dgm:spPr/>
      <dgm:t>
        <a:bodyPr/>
        <a:lstStyle/>
        <a:p>
          <a:pPr rtl="0"/>
          <a:r>
            <a:rPr lang="en-ZA" sz="1700" dirty="0" smtClean="0"/>
            <a:t>Stakeholder engagements towards growing the sector sustainably</a:t>
          </a:r>
          <a:endParaRPr kumimoji="0" lang="en-ZA" altLang="en-US" sz="17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D54D2162-8D70-48F9-8B29-601782891632}" type="parTrans" cxnId="{8D3BC6A3-2ED8-4496-A9B0-19AC04E20063}">
      <dgm:prSet/>
      <dgm:spPr/>
      <dgm:t>
        <a:bodyPr/>
        <a:lstStyle/>
        <a:p>
          <a:endParaRPr lang="en-US"/>
        </a:p>
      </dgm:t>
    </dgm:pt>
    <dgm:pt modelId="{47BF310D-4615-4186-A952-959915455CEE}" type="sibTrans" cxnId="{8D3BC6A3-2ED8-4496-A9B0-19AC04E20063}">
      <dgm:prSet/>
      <dgm:spPr/>
      <dgm:t>
        <a:bodyPr/>
        <a:lstStyle/>
        <a:p>
          <a:endParaRPr lang="en-US"/>
        </a:p>
      </dgm:t>
    </dgm:pt>
    <dgm:pt modelId="{673149BA-700B-46D7-80FA-AF926AA31C10}">
      <dgm:prSet custT="1"/>
      <dgm:spPr/>
      <dgm:t>
        <a:bodyPr/>
        <a:lstStyle/>
        <a:p>
          <a:pPr rtl="0"/>
          <a:r>
            <a:rPr lang="en-ZA" sz="1700" dirty="0" smtClean="0"/>
            <a:t>State ownership in the mining sector </a:t>
          </a:r>
          <a:endParaRPr kumimoji="0" lang="en-ZA" altLang="en-US" sz="17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B9D808BD-A743-4210-B0E8-F4001E329427}" type="parTrans" cxnId="{E671A636-EE46-4FF8-B526-C23C865021C9}">
      <dgm:prSet/>
      <dgm:spPr/>
      <dgm:t>
        <a:bodyPr/>
        <a:lstStyle/>
        <a:p>
          <a:endParaRPr lang="en-US"/>
        </a:p>
      </dgm:t>
    </dgm:pt>
    <dgm:pt modelId="{740831FA-FFD5-427D-B9D7-2FD32D6F310F}" type="sibTrans" cxnId="{E671A636-EE46-4FF8-B526-C23C865021C9}">
      <dgm:prSet/>
      <dgm:spPr/>
      <dgm:t>
        <a:bodyPr/>
        <a:lstStyle/>
        <a:p>
          <a:endParaRPr lang="en-US"/>
        </a:p>
      </dgm:t>
    </dgm:pt>
    <dgm:pt modelId="{D13BB5D9-A05E-40C0-8455-1913F47E7B20}">
      <dgm:prSet custT="1"/>
      <dgm:spPr/>
      <dgm:t>
        <a:bodyPr/>
        <a:lstStyle/>
        <a:p>
          <a:pPr rtl="0"/>
          <a:r>
            <a:rPr lang="en-ZA" sz="1700" dirty="0" smtClean="0"/>
            <a:t>Upstream Petroleum Investment including the hiving off of PASA</a:t>
          </a:r>
          <a:endParaRPr kumimoji="0" lang="en-ZA" altLang="en-US" sz="17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F408B970-A6B8-4538-A7FF-2DA9FEB2E785}" type="parTrans" cxnId="{99BFCB77-E075-4B9E-BE19-471EC4071670}">
      <dgm:prSet/>
      <dgm:spPr/>
      <dgm:t>
        <a:bodyPr/>
        <a:lstStyle/>
        <a:p>
          <a:endParaRPr lang="en-US"/>
        </a:p>
      </dgm:t>
    </dgm:pt>
    <dgm:pt modelId="{EAB140AF-9CCF-4C11-A9A0-1A56D965D14F}" type="sibTrans" cxnId="{99BFCB77-E075-4B9E-BE19-471EC4071670}">
      <dgm:prSet/>
      <dgm:spPr/>
      <dgm:t>
        <a:bodyPr/>
        <a:lstStyle/>
        <a:p>
          <a:endParaRPr lang="en-US"/>
        </a:p>
      </dgm:t>
    </dgm:pt>
    <dgm:pt modelId="{B2D08454-AC39-438B-8429-5F55D30CFC99}">
      <dgm:prSet custT="1"/>
      <dgm:spPr/>
      <dgm:t>
        <a:bodyPr/>
        <a:lstStyle/>
        <a:p>
          <a:pPr rtl="0"/>
          <a:endParaRPr kumimoji="0" lang="en-ZA" altLang="en-US" sz="17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6A213885-7F84-4CB5-A436-C8129CABD720}" type="parTrans" cxnId="{7135E171-1174-4CDD-90D2-C0E4644D829A}">
      <dgm:prSet/>
      <dgm:spPr/>
      <dgm:t>
        <a:bodyPr/>
        <a:lstStyle/>
        <a:p>
          <a:endParaRPr lang="en-US"/>
        </a:p>
      </dgm:t>
    </dgm:pt>
    <dgm:pt modelId="{AE80BE4F-46D5-48AD-AAA8-256859142E12}" type="sibTrans" cxnId="{7135E171-1174-4CDD-90D2-C0E4644D829A}">
      <dgm:prSet/>
      <dgm:spPr/>
      <dgm:t>
        <a:bodyPr/>
        <a:lstStyle/>
        <a:p>
          <a:endParaRPr lang="en-US"/>
        </a:p>
      </dgm:t>
    </dgm:pt>
    <dgm:pt modelId="{57810E5F-A956-41D0-AA80-7A51A0F99D27}">
      <dgm:prSet custT="1"/>
      <dgm:spPr/>
      <dgm:t>
        <a:bodyPr/>
        <a:lstStyle/>
        <a:p>
          <a:r>
            <a:rPr lang="en-ZA" sz="1700" b="1" dirty="0" smtClean="0"/>
            <a:t>Attracting Investment and Growing the sector, through m</a:t>
          </a:r>
          <a:r>
            <a:rPr lang="en-ZA" sz="1700" dirty="0" smtClean="0"/>
            <a:t>ineral investment promotion: </a:t>
          </a:r>
          <a:endParaRPr lang="en-US" sz="1700" dirty="0"/>
        </a:p>
      </dgm:t>
    </dgm:pt>
    <dgm:pt modelId="{A8171BDA-CBA2-4179-8BA0-F1A248A588B7}" type="parTrans" cxnId="{A43F9BDB-D016-4F81-8DE8-D4ED313B08A7}">
      <dgm:prSet/>
      <dgm:spPr/>
      <dgm:t>
        <a:bodyPr/>
        <a:lstStyle/>
        <a:p>
          <a:endParaRPr lang="en-US"/>
        </a:p>
      </dgm:t>
    </dgm:pt>
    <dgm:pt modelId="{E6088515-46C2-4B7C-BB2F-6779CE269155}" type="sibTrans" cxnId="{A43F9BDB-D016-4F81-8DE8-D4ED313B08A7}">
      <dgm:prSet/>
      <dgm:spPr/>
      <dgm:t>
        <a:bodyPr/>
        <a:lstStyle/>
        <a:p>
          <a:endParaRPr lang="en-US"/>
        </a:p>
      </dgm:t>
    </dgm:pt>
    <dgm:pt modelId="{A7842B82-A416-4643-A54A-8E868B739BD8}">
      <dgm:prSet custT="1"/>
      <dgm:spPr/>
      <dgm:t>
        <a:bodyPr/>
        <a:lstStyle/>
        <a:p>
          <a:pPr algn="just"/>
          <a:r>
            <a:rPr lang="en-ZA" sz="1700" b="0" dirty="0" smtClean="0"/>
            <a:t>Focus will be on black </a:t>
          </a:r>
          <a:r>
            <a:rPr lang="en-ZA" sz="1700" dirty="0" smtClean="0"/>
            <a:t>ownership and participation; Community benefit from mining activities; Monitoring and enforcement of compliance and </a:t>
          </a:r>
          <a:r>
            <a:rPr lang="en-ZA" sz="1700" b="1" dirty="0" smtClean="0"/>
            <a:t> </a:t>
          </a:r>
          <a:r>
            <a:rPr lang="en-ZA" sz="1700" b="0" dirty="0" smtClean="0"/>
            <a:t>finalising the MPRDA and Mining Charter.</a:t>
          </a:r>
          <a:endParaRPr lang="en-ZA" sz="1700" b="0" dirty="0"/>
        </a:p>
      </dgm:t>
    </dgm:pt>
    <dgm:pt modelId="{106D48AA-2FA2-4F4E-B982-9E3153E0BBFD}" type="parTrans" cxnId="{E946F34D-C292-4F42-B660-9964C9466722}">
      <dgm:prSet/>
      <dgm:spPr/>
    </dgm:pt>
    <dgm:pt modelId="{FFDA9F7B-4081-402B-BF61-72DD8F6990D1}" type="sibTrans" cxnId="{E946F34D-C292-4F42-B660-9964C9466722}">
      <dgm:prSet/>
      <dgm:spPr/>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1"/>
      <dgm:spPr/>
      <dgm:t>
        <a:bodyPr/>
        <a:lstStyle/>
        <a:p>
          <a:endParaRPr lang="en-ZA"/>
        </a:p>
      </dgm:t>
    </dgm:pt>
    <dgm:pt modelId="{202D0E75-572A-44D3-AE3B-335D283E59AD}" type="pres">
      <dgm:prSet presAssocID="{B6C9052A-5BE0-4597-B9D4-EEFD95DC5D12}" presName="parentText" presStyleLbl="node1" presStyleIdx="0" presStyleCnt="1" custScaleX="157296">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1" custScaleY="102059" custLinFactNeighborX="695" custLinFactNeighborY="-17537">
        <dgm:presLayoutVars>
          <dgm:bulletEnabled val="1"/>
        </dgm:presLayoutVars>
      </dgm:prSet>
      <dgm:spPr/>
      <dgm:t>
        <a:bodyPr/>
        <a:lstStyle/>
        <a:p>
          <a:endParaRPr lang="en-ZA"/>
        </a:p>
      </dgm:t>
    </dgm:pt>
  </dgm:ptLst>
  <dgm:cxnLst>
    <dgm:cxn modelId="{9DE022AC-BAE6-4D95-B66A-87942FA16A4C}" type="presOf" srcId="{57810E5F-A956-41D0-AA80-7A51A0F99D27}" destId="{5A199970-F840-41CA-9860-C113B22C2765}" srcOrd="0" destOrd="2" presId="urn:microsoft.com/office/officeart/2005/8/layout/list1"/>
    <dgm:cxn modelId="{7135E171-1174-4CDD-90D2-C0E4644D829A}" srcId="{B6C9052A-5BE0-4597-B9D4-EEFD95DC5D12}" destId="{B2D08454-AC39-438B-8429-5F55D30CFC99}" srcOrd="2" destOrd="0" parTransId="{6A213885-7F84-4CB5-A436-C8129CABD720}" sibTransId="{AE80BE4F-46D5-48AD-AAA8-256859142E12}"/>
    <dgm:cxn modelId="{64433803-5041-4653-8180-C232E756A916}" type="presOf" srcId="{A7842B82-A416-4643-A54A-8E868B739BD8}" destId="{5A199970-F840-41CA-9860-C113B22C2765}" srcOrd="0" destOrd="1" presId="urn:microsoft.com/office/officeart/2005/8/layout/list1"/>
    <dgm:cxn modelId="{1FDC24B3-A0BF-4A4E-B229-85320C747E33}" type="presOf" srcId="{D13BB5D9-A05E-40C0-8455-1913F47E7B20}" destId="{5A199970-F840-41CA-9860-C113B22C2765}" srcOrd="0" destOrd="5" presId="urn:microsoft.com/office/officeart/2005/8/layout/list1"/>
    <dgm:cxn modelId="{047745DA-E45F-48C0-8122-EE6F30ABAC16}" type="presOf" srcId="{D9DB91D7-9EFC-40FE-BE6F-CCA097B187E5}" destId="{5A199970-F840-41CA-9860-C113B22C2765}" srcOrd="0" destOrd="0" presId="urn:microsoft.com/office/officeart/2005/8/layout/list1"/>
    <dgm:cxn modelId="{A43F9BDB-D016-4F81-8DE8-D4ED313B08A7}" srcId="{B6C9052A-5BE0-4597-B9D4-EEFD95DC5D12}" destId="{57810E5F-A956-41D0-AA80-7A51A0F99D27}" srcOrd="1" destOrd="0" parTransId="{A8171BDA-CBA2-4179-8BA0-F1A248A588B7}" sibTransId="{E6088515-46C2-4B7C-BB2F-6779CE269155}"/>
    <dgm:cxn modelId="{E671A636-EE46-4FF8-B526-C23C865021C9}" srcId="{57810E5F-A956-41D0-AA80-7A51A0F99D27}" destId="{673149BA-700B-46D7-80FA-AF926AA31C10}" srcOrd="1" destOrd="0" parTransId="{B9D808BD-A743-4210-B0E8-F4001E329427}" sibTransId="{740831FA-FFD5-427D-B9D7-2FD32D6F310F}"/>
    <dgm:cxn modelId="{BE20BD94-B076-46F8-B45D-BE82675E2216}" type="presOf" srcId="{673149BA-700B-46D7-80FA-AF926AA31C10}" destId="{5A199970-F840-41CA-9860-C113B22C2765}" srcOrd="0" destOrd="4" presId="urn:microsoft.com/office/officeart/2005/8/layout/list1"/>
    <dgm:cxn modelId="{CBA01FC7-30E4-44BA-9883-FDB787A946EF}" srcId="{B6C9052A-5BE0-4597-B9D4-EEFD95DC5D12}" destId="{D9DB91D7-9EFC-40FE-BE6F-CCA097B187E5}" srcOrd="0" destOrd="0" parTransId="{BF4EA26F-B890-4069-B6B1-5F1DAFF62A17}" sibTransId="{F0AB51EA-0C33-4978-9C74-8F08DBD19303}"/>
    <dgm:cxn modelId="{AA200431-5711-4379-A19B-0949BFC4AC4C}" type="presOf" srcId="{865986C8-9A76-4AA2-8294-85FF1D99F670}" destId="{5A199970-F840-41CA-9860-C113B22C2765}" srcOrd="0" destOrd="3" presId="urn:microsoft.com/office/officeart/2005/8/layout/list1"/>
    <dgm:cxn modelId="{D5903228-3C35-4C1C-B870-AE23ADB1CF27}" srcId="{2D5EF679-B937-4026-A3A4-6F88AAD5AC4E}" destId="{B6C9052A-5BE0-4597-B9D4-EEFD95DC5D12}" srcOrd="0" destOrd="0" parTransId="{81957895-ED7A-4834-BC8C-B616BE258C06}" sibTransId="{3190B252-700E-411B-AA14-B5D227893828}"/>
    <dgm:cxn modelId="{2901F513-F364-4315-9433-7A2217DE9AE9}" type="presOf" srcId="{B6C9052A-5BE0-4597-B9D4-EEFD95DC5D12}" destId="{202D0E75-572A-44D3-AE3B-335D283E59AD}" srcOrd="1" destOrd="0" presId="urn:microsoft.com/office/officeart/2005/8/layout/list1"/>
    <dgm:cxn modelId="{99BFCB77-E075-4B9E-BE19-471EC4071670}" srcId="{57810E5F-A956-41D0-AA80-7A51A0F99D27}" destId="{D13BB5D9-A05E-40C0-8455-1913F47E7B20}" srcOrd="2" destOrd="0" parTransId="{F408B970-A6B8-4538-A7FF-2DA9FEB2E785}" sibTransId="{EAB140AF-9CCF-4C11-A9A0-1A56D965D14F}"/>
    <dgm:cxn modelId="{E946F34D-C292-4F42-B660-9964C9466722}" srcId="{D9DB91D7-9EFC-40FE-BE6F-CCA097B187E5}" destId="{A7842B82-A416-4643-A54A-8E868B739BD8}" srcOrd="0" destOrd="0" parTransId="{106D48AA-2FA2-4F4E-B982-9E3153E0BBFD}" sibTransId="{FFDA9F7B-4081-402B-BF61-72DD8F6990D1}"/>
    <dgm:cxn modelId="{679DFB7E-D8CF-4FF2-B8D4-AB5539B0C9A8}" type="presOf" srcId="{B2D08454-AC39-438B-8429-5F55D30CFC99}" destId="{5A199970-F840-41CA-9860-C113B22C2765}" srcOrd="0" destOrd="6" presId="urn:microsoft.com/office/officeart/2005/8/layout/list1"/>
    <dgm:cxn modelId="{A4A61A5A-20D4-4F00-9AFC-AA6FB40906D1}" type="presOf" srcId="{2D5EF679-B937-4026-A3A4-6F88AAD5AC4E}" destId="{AF85513E-A60B-46C1-A49F-8970719ADE02}" srcOrd="0" destOrd="0" presId="urn:microsoft.com/office/officeart/2005/8/layout/list1"/>
    <dgm:cxn modelId="{8D3BC6A3-2ED8-4496-A9B0-19AC04E20063}" srcId="{57810E5F-A956-41D0-AA80-7A51A0F99D27}" destId="{865986C8-9A76-4AA2-8294-85FF1D99F670}" srcOrd="0" destOrd="0" parTransId="{D54D2162-8D70-48F9-8B29-601782891632}" sibTransId="{47BF310D-4615-4186-A952-959915455CEE}"/>
    <dgm:cxn modelId="{D213C48F-FD2A-4285-8340-F6670F765EF3}" type="presOf" srcId="{B6C9052A-5BE0-4597-B9D4-EEFD95DC5D12}" destId="{78FE0DF4-CCB0-470E-9EA2-541F6DC1982F}" srcOrd="0" destOrd="0" presId="urn:microsoft.com/office/officeart/2005/8/layout/list1"/>
    <dgm:cxn modelId="{E576DD79-53CE-40AE-B857-EA201F1A37AD}" type="presParOf" srcId="{AF85513E-A60B-46C1-A49F-8970719ADE02}" destId="{80370E37-DD13-4210-B937-904E9FB8D7A5}" srcOrd="0" destOrd="0" presId="urn:microsoft.com/office/officeart/2005/8/layout/list1"/>
    <dgm:cxn modelId="{49646DAF-CE7A-41F9-B6A8-71377A7DA249}" type="presParOf" srcId="{80370E37-DD13-4210-B937-904E9FB8D7A5}" destId="{78FE0DF4-CCB0-470E-9EA2-541F6DC1982F}" srcOrd="0" destOrd="0" presId="urn:microsoft.com/office/officeart/2005/8/layout/list1"/>
    <dgm:cxn modelId="{13505D43-0C8E-4CC4-8B9D-F71C5EF3337A}" type="presParOf" srcId="{80370E37-DD13-4210-B937-904E9FB8D7A5}" destId="{202D0E75-572A-44D3-AE3B-335D283E59AD}" srcOrd="1" destOrd="0" presId="urn:microsoft.com/office/officeart/2005/8/layout/list1"/>
    <dgm:cxn modelId="{2E341400-BE51-4234-8049-B5993E0C8880}" type="presParOf" srcId="{AF85513E-A60B-46C1-A49F-8970719ADE02}" destId="{FFDD63EF-ABBF-4403-9F83-B79356794294}" srcOrd="1" destOrd="0" presId="urn:microsoft.com/office/officeart/2005/8/layout/list1"/>
    <dgm:cxn modelId="{3C72E7CB-1CA7-404F-AD0F-AE8F4C139EFB}" type="presParOf" srcId="{AF85513E-A60B-46C1-A49F-8970719ADE02}" destId="{5A199970-F840-41CA-9860-C113B22C276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Implement  transformation policies / legislation </a:t>
          </a:r>
          <a:endParaRPr lang="en-ZA"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A3CE4FC7-6D76-4490-A37D-9D2E5C4DF023}">
      <dgm:prSet/>
      <dgm:spPr/>
      <dgm:t>
        <a:bodyPr/>
        <a:lstStyle/>
        <a:p>
          <a:r>
            <a:rPr lang="en-GB" dirty="0" smtClean="0"/>
            <a:t>Number of rights and permits issued to HDSA controlled entities </a:t>
          </a:r>
        </a:p>
        <a:p>
          <a:r>
            <a:rPr lang="en-GB" dirty="0" smtClean="0"/>
            <a:t>150 per annum </a:t>
          </a:r>
        </a:p>
      </dgm:t>
    </dgm:pt>
    <dgm:pt modelId="{464CA6A2-F024-406B-9969-5E3B94E49AB7}" type="parTrans" cxnId="{B575D47F-9D8D-4585-9464-D9290F20659F}">
      <dgm:prSet/>
      <dgm:spPr/>
      <dgm:t>
        <a:bodyPr/>
        <a:lstStyle/>
        <a:p>
          <a:endParaRPr lang="en-ZA"/>
        </a:p>
      </dgm:t>
    </dgm:pt>
    <dgm:pt modelId="{EE0D83DD-5102-46A9-9E3B-8A3450DDA8C6}" type="sibTrans" cxnId="{B575D47F-9D8D-4585-9464-D9290F20659F}">
      <dgm:prSet/>
      <dgm:spPr/>
      <dgm:t>
        <a:bodyPr/>
        <a:lstStyle/>
        <a:p>
          <a:endParaRPr lang="en-ZA"/>
        </a:p>
      </dgm:t>
    </dgm:pt>
    <dgm:pt modelId="{3B29823A-A47F-49C2-893C-01526C3DD42F}">
      <dgm:prSet/>
      <dgm:spPr/>
      <dgm:t>
        <a:bodyPr/>
        <a:lstStyle/>
        <a:p>
          <a:r>
            <a:rPr lang="en-GB" dirty="0" smtClean="0"/>
            <a:t>Number of  consultations/engagements and conflict management</a:t>
          </a:r>
          <a:r>
            <a:rPr lang="en-GB" dirty="0" smtClean="0">
              <a:solidFill>
                <a:srgbClr val="FF0000"/>
              </a:solidFill>
            </a:rPr>
            <a:t>  </a:t>
          </a:r>
          <a:r>
            <a:rPr lang="en-GB" dirty="0" smtClean="0"/>
            <a:t>with communities and the mining industry </a:t>
          </a:r>
        </a:p>
        <a:p>
          <a:r>
            <a:rPr lang="en-GB" dirty="0" smtClean="0"/>
            <a:t>150 per annum</a:t>
          </a:r>
        </a:p>
      </dgm:t>
    </dgm:pt>
    <dgm:pt modelId="{A4F523AF-C9ED-4520-B69B-76987138A2CD}" type="parTrans" cxnId="{6117EEE0-52E6-445F-B3B1-4A720E55C0AC}">
      <dgm:prSet/>
      <dgm:spPr/>
      <dgm:t>
        <a:bodyPr/>
        <a:lstStyle/>
        <a:p>
          <a:endParaRPr lang="en-ZA"/>
        </a:p>
      </dgm:t>
    </dgm:pt>
    <dgm:pt modelId="{BFD1F132-A5C5-49AB-969F-4C475CB93A81}" type="sibTrans" cxnId="{6117EEE0-52E6-445F-B3B1-4A720E55C0AC}">
      <dgm:prSet/>
      <dgm:spPr/>
      <dgm:t>
        <a:bodyPr/>
        <a:lstStyle/>
        <a:p>
          <a:endParaRPr lang="en-ZA"/>
        </a:p>
      </dgm:t>
    </dgm:pt>
    <dgm:pt modelId="{F3973706-6005-4F98-9318-A521FABF4F93}">
      <dgm:prSet/>
      <dgm:spPr/>
      <dgm:t>
        <a:bodyPr/>
        <a:lstStyle/>
        <a:p>
          <a:r>
            <a:rPr lang="en-GB" dirty="0" smtClean="0"/>
            <a:t>Number of industry workshops </a:t>
          </a:r>
        </a:p>
        <a:p>
          <a:r>
            <a:rPr lang="en-GB" dirty="0" smtClean="0"/>
            <a:t>(9) (1 per province)</a:t>
          </a:r>
        </a:p>
      </dgm:t>
    </dgm:pt>
    <dgm:pt modelId="{61EADCFC-00CA-40D8-A0DD-267D556C6B0C}" type="parTrans" cxnId="{8B33A46C-B5D8-4701-9AF4-436395A5449F}">
      <dgm:prSet/>
      <dgm:spPr/>
      <dgm:t>
        <a:bodyPr/>
        <a:lstStyle/>
        <a:p>
          <a:endParaRPr lang="en-ZA"/>
        </a:p>
      </dgm:t>
    </dgm:pt>
    <dgm:pt modelId="{116AB3E3-AC87-4BDF-B938-680FDCF68087}" type="sibTrans" cxnId="{8B33A46C-B5D8-4701-9AF4-436395A5449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6F52DA0B-668B-4D35-9A33-EA7111F7DDC5}" type="pres">
      <dgm:prSet presAssocID="{A3CE4FC7-6D76-4490-A37D-9D2E5C4DF023}" presName="vertTwo" presStyleCnt="0"/>
      <dgm:spPr/>
    </dgm:pt>
    <dgm:pt modelId="{3AA6DEB9-1D56-4BDE-BCE1-E5ED035B0355}" type="pres">
      <dgm:prSet presAssocID="{A3CE4FC7-6D76-4490-A37D-9D2E5C4DF023}" presName="txTwo" presStyleLbl="node2" presStyleIdx="0" presStyleCnt="3">
        <dgm:presLayoutVars>
          <dgm:chPref val="3"/>
        </dgm:presLayoutVars>
      </dgm:prSet>
      <dgm:spPr/>
      <dgm:t>
        <a:bodyPr/>
        <a:lstStyle/>
        <a:p>
          <a:endParaRPr lang="en-ZA"/>
        </a:p>
      </dgm:t>
    </dgm:pt>
    <dgm:pt modelId="{D6A208DF-8C72-4B12-B875-FE10ADEAB311}" type="pres">
      <dgm:prSet presAssocID="{A3CE4FC7-6D76-4490-A37D-9D2E5C4DF023}" presName="horzTwo" presStyleCnt="0"/>
      <dgm:spPr/>
    </dgm:pt>
    <dgm:pt modelId="{12A08173-745A-4F86-BAEA-EC71260C2653}" type="pres">
      <dgm:prSet presAssocID="{EE0D83DD-5102-46A9-9E3B-8A3450DDA8C6}" presName="sibSpaceTwo" presStyleCnt="0"/>
      <dgm:spPr/>
    </dgm:pt>
    <dgm:pt modelId="{7A188908-DB74-4039-B318-1441E417A11B}" type="pres">
      <dgm:prSet presAssocID="{3B29823A-A47F-49C2-893C-01526C3DD42F}" presName="vertTwo" presStyleCnt="0"/>
      <dgm:spPr/>
    </dgm:pt>
    <dgm:pt modelId="{3F8D909E-227F-415A-995F-7299AE5DDD1D}" type="pres">
      <dgm:prSet presAssocID="{3B29823A-A47F-49C2-893C-01526C3DD42F}" presName="txTwo" presStyleLbl="node2" presStyleIdx="1" presStyleCnt="3">
        <dgm:presLayoutVars>
          <dgm:chPref val="3"/>
        </dgm:presLayoutVars>
      </dgm:prSet>
      <dgm:spPr/>
      <dgm:t>
        <a:bodyPr/>
        <a:lstStyle/>
        <a:p>
          <a:endParaRPr lang="en-ZA"/>
        </a:p>
      </dgm:t>
    </dgm:pt>
    <dgm:pt modelId="{AF3F0BE3-E0BC-40CB-8EF7-8E44CB9793B3}" type="pres">
      <dgm:prSet presAssocID="{3B29823A-A47F-49C2-893C-01526C3DD42F}" presName="horzTwo" presStyleCnt="0"/>
      <dgm:spPr/>
    </dgm:pt>
    <dgm:pt modelId="{941F7B15-0ACC-43E0-9B38-BD9D0D7A5F14}" type="pres">
      <dgm:prSet presAssocID="{BFD1F132-A5C5-49AB-969F-4C475CB93A81}" presName="sibSpaceTwo" presStyleCnt="0"/>
      <dgm:spPr/>
    </dgm:pt>
    <dgm:pt modelId="{4ADE3D0F-2B00-47C5-B372-4762858B5888}" type="pres">
      <dgm:prSet presAssocID="{F3973706-6005-4F98-9318-A521FABF4F93}" presName="vertTwo" presStyleCnt="0"/>
      <dgm:spPr/>
    </dgm:pt>
    <dgm:pt modelId="{F3C0490F-D55B-4BD7-88AA-9DBE38333537}" type="pres">
      <dgm:prSet presAssocID="{F3973706-6005-4F98-9318-A521FABF4F93}" presName="txTwo" presStyleLbl="node2" presStyleIdx="2" presStyleCnt="3">
        <dgm:presLayoutVars>
          <dgm:chPref val="3"/>
        </dgm:presLayoutVars>
      </dgm:prSet>
      <dgm:spPr/>
      <dgm:t>
        <a:bodyPr/>
        <a:lstStyle/>
        <a:p>
          <a:endParaRPr lang="en-ZA"/>
        </a:p>
      </dgm:t>
    </dgm:pt>
    <dgm:pt modelId="{FBEE21A5-93F9-4E77-8F42-B5E8AB3E1FB9}" type="pres">
      <dgm:prSet presAssocID="{F3973706-6005-4F98-9318-A521FABF4F93}" presName="horzTwo" presStyleCnt="0"/>
      <dgm:spPr/>
    </dgm:pt>
  </dgm:ptLst>
  <dgm:cxnLst>
    <dgm:cxn modelId="{6117EEE0-52E6-445F-B3B1-4A720E55C0AC}" srcId="{B6C9052A-5BE0-4597-B9D4-EEFD95DC5D12}" destId="{3B29823A-A47F-49C2-893C-01526C3DD42F}" srcOrd="1" destOrd="0" parTransId="{A4F523AF-C9ED-4520-B69B-76987138A2CD}" sibTransId="{BFD1F132-A5C5-49AB-969F-4C475CB93A81}"/>
    <dgm:cxn modelId="{250871C9-02A7-41F2-BCAB-65F2A7CBDB84}" type="presOf" srcId="{B6C9052A-5BE0-4597-B9D4-EEFD95DC5D12}" destId="{A7B96439-BB29-44DC-B116-8D0DECDE0B57}" srcOrd="0" destOrd="0" presId="urn:microsoft.com/office/officeart/2005/8/layout/hierarchy4"/>
    <dgm:cxn modelId="{B575D47F-9D8D-4585-9464-D9290F20659F}" srcId="{B6C9052A-5BE0-4597-B9D4-EEFD95DC5D12}" destId="{A3CE4FC7-6D76-4490-A37D-9D2E5C4DF023}" srcOrd="0" destOrd="0" parTransId="{464CA6A2-F024-406B-9969-5E3B94E49AB7}" sibTransId="{EE0D83DD-5102-46A9-9E3B-8A3450DDA8C6}"/>
    <dgm:cxn modelId="{FB20A621-58F9-4F48-8FDE-DFF3E1AFE5A8}" type="presOf" srcId="{A3CE4FC7-6D76-4490-A37D-9D2E5C4DF023}" destId="{3AA6DEB9-1D56-4BDE-BCE1-E5ED035B0355}"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F1492CED-D82A-448C-91A2-3E0421218FEB}" type="presOf" srcId="{F3973706-6005-4F98-9318-A521FABF4F93}" destId="{F3C0490F-D55B-4BD7-88AA-9DBE38333537}" srcOrd="0" destOrd="0" presId="urn:microsoft.com/office/officeart/2005/8/layout/hierarchy4"/>
    <dgm:cxn modelId="{4017F26C-1BD3-4658-92C9-5951B540685D}" type="presOf" srcId="{2D5EF679-B937-4026-A3A4-6F88AAD5AC4E}" destId="{E5DC8D6E-9673-4F5C-9462-BB9CE7829F64}" srcOrd="0" destOrd="0" presId="urn:microsoft.com/office/officeart/2005/8/layout/hierarchy4"/>
    <dgm:cxn modelId="{75BA244D-C764-4396-B389-E1075B03F937}" type="presOf" srcId="{3B29823A-A47F-49C2-893C-01526C3DD42F}" destId="{3F8D909E-227F-415A-995F-7299AE5DDD1D}" srcOrd="0" destOrd="0" presId="urn:microsoft.com/office/officeart/2005/8/layout/hierarchy4"/>
    <dgm:cxn modelId="{8B33A46C-B5D8-4701-9AF4-436395A5449F}" srcId="{B6C9052A-5BE0-4597-B9D4-EEFD95DC5D12}" destId="{F3973706-6005-4F98-9318-A521FABF4F93}" srcOrd="2" destOrd="0" parTransId="{61EADCFC-00CA-40D8-A0DD-267D556C6B0C}" sibTransId="{116AB3E3-AC87-4BDF-B938-680FDCF68087}"/>
    <dgm:cxn modelId="{570E7C35-F8D2-468C-8745-1CDAAF7B6DAE}" type="presParOf" srcId="{E5DC8D6E-9673-4F5C-9462-BB9CE7829F64}" destId="{B74AD239-F20C-4209-8527-6F5195FA4FCA}" srcOrd="0" destOrd="0" presId="urn:microsoft.com/office/officeart/2005/8/layout/hierarchy4"/>
    <dgm:cxn modelId="{E2EC150D-9B59-404F-9382-A4019B824C26}" type="presParOf" srcId="{B74AD239-F20C-4209-8527-6F5195FA4FCA}" destId="{A7B96439-BB29-44DC-B116-8D0DECDE0B57}" srcOrd="0" destOrd="0" presId="urn:microsoft.com/office/officeart/2005/8/layout/hierarchy4"/>
    <dgm:cxn modelId="{1AA6402A-C787-4165-B072-1E0397AA0FD0}" type="presParOf" srcId="{B74AD239-F20C-4209-8527-6F5195FA4FCA}" destId="{7A38DE74-5847-4CA7-9C2F-16A73C168517}" srcOrd="1" destOrd="0" presId="urn:microsoft.com/office/officeart/2005/8/layout/hierarchy4"/>
    <dgm:cxn modelId="{CA3B7196-6294-40AB-9EF5-0F0F29431F73}" type="presParOf" srcId="{B74AD239-F20C-4209-8527-6F5195FA4FCA}" destId="{FC56FF5E-0DBC-4A7B-87C9-190F3E31D60F}" srcOrd="2" destOrd="0" presId="urn:microsoft.com/office/officeart/2005/8/layout/hierarchy4"/>
    <dgm:cxn modelId="{7D8CE553-2F74-4893-8E36-BB41C5103E25}" type="presParOf" srcId="{FC56FF5E-0DBC-4A7B-87C9-190F3E31D60F}" destId="{6F52DA0B-668B-4D35-9A33-EA7111F7DDC5}" srcOrd="0" destOrd="0" presId="urn:microsoft.com/office/officeart/2005/8/layout/hierarchy4"/>
    <dgm:cxn modelId="{C833D924-B1F7-4AEF-BE51-CBBECE8A641A}" type="presParOf" srcId="{6F52DA0B-668B-4D35-9A33-EA7111F7DDC5}" destId="{3AA6DEB9-1D56-4BDE-BCE1-E5ED035B0355}" srcOrd="0" destOrd="0" presId="urn:microsoft.com/office/officeart/2005/8/layout/hierarchy4"/>
    <dgm:cxn modelId="{15908A62-FAFF-4FA3-8726-9D7C682FE576}" type="presParOf" srcId="{6F52DA0B-668B-4D35-9A33-EA7111F7DDC5}" destId="{D6A208DF-8C72-4B12-B875-FE10ADEAB311}" srcOrd="1" destOrd="0" presId="urn:microsoft.com/office/officeart/2005/8/layout/hierarchy4"/>
    <dgm:cxn modelId="{66C18CE3-6EDD-4033-8161-26FA30475E1C}" type="presParOf" srcId="{FC56FF5E-0DBC-4A7B-87C9-190F3E31D60F}" destId="{12A08173-745A-4F86-BAEA-EC71260C2653}" srcOrd="1" destOrd="0" presId="urn:microsoft.com/office/officeart/2005/8/layout/hierarchy4"/>
    <dgm:cxn modelId="{E9F1F2FC-7AA3-4098-8DA7-087346E12037}" type="presParOf" srcId="{FC56FF5E-0DBC-4A7B-87C9-190F3E31D60F}" destId="{7A188908-DB74-4039-B318-1441E417A11B}" srcOrd="2" destOrd="0" presId="urn:microsoft.com/office/officeart/2005/8/layout/hierarchy4"/>
    <dgm:cxn modelId="{E55059F3-47BF-47A4-A5EC-38D3C861C145}" type="presParOf" srcId="{7A188908-DB74-4039-B318-1441E417A11B}" destId="{3F8D909E-227F-415A-995F-7299AE5DDD1D}" srcOrd="0" destOrd="0" presId="urn:microsoft.com/office/officeart/2005/8/layout/hierarchy4"/>
    <dgm:cxn modelId="{EAB59EF2-7D19-4DFB-A35B-ABAAF5285D07}" type="presParOf" srcId="{7A188908-DB74-4039-B318-1441E417A11B}" destId="{AF3F0BE3-E0BC-40CB-8EF7-8E44CB9793B3}" srcOrd="1" destOrd="0" presId="urn:microsoft.com/office/officeart/2005/8/layout/hierarchy4"/>
    <dgm:cxn modelId="{3BC44AFF-ED75-480D-8C33-CE617A31F1E3}" type="presParOf" srcId="{FC56FF5E-0DBC-4A7B-87C9-190F3E31D60F}" destId="{941F7B15-0ACC-43E0-9B38-BD9D0D7A5F14}" srcOrd="3" destOrd="0" presId="urn:microsoft.com/office/officeart/2005/8/layout/hierarchy4"/>
    <dgm:cxn modelId="{A8F47D9C-2CFB-45F2-AF9C-59E964EC9808}" type="presParOf" srcId="{FC56FF5E-0DBC-4A7B-87C9-190F3E31D60F}" destId="{4ADE3D0F-2B00-47C5-B372-4762858B5888}" srcOrd="4" destOrd="0" presId="urn:microsoft.com/office/officeart/2005/8/layout/hierarchy4"/>
    <dgm:cxn modelId="{69564EDF-2B8A-444E-B4BF-42FE3A765FC9}" type="presParOf" srcId="{4ADE3D0F-2B00-47C5-B372-4762858B5888}" destId="{F3C0490F-D55B-4BD7-88AA-9DBE38333537}" srcOrd="0" destOrd="0" presId="urn:microsoft.com/office/officeart/2005/8/layout/hierarchy4"/>
    <dgm:cxn modelId="{987C8D2B-B372-43B6-8844-8F2F41B73D92}" type="presParOf" srcId="{4ADE3D0F-2B00-47C5-B372-4762858B5888}" destId="{FBEE21A5-93F9-4E77-8F42-B5E8AB3E1FB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Monitor and enforce compliance</a:t>
          </a:r>
          <a:endParaRPr lang="en-US" dirty="0" smtClean="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A3CE4FC7-6D76-4490-A37D-9D2E5C4DF023}">
      <dgm:prSet/>
      <dgm:spPr/>
      <dgm:t>
        <a:bodyPr/>
        <a:lstStyle/>
        <a:p>
          <a:r>
            <a:rPr lang="en-GB" dirty="0" smtClean="0"/>
            <a:t>A total of 2062 inspections would be conducted to monitor and enforce compliance  (100%) </a:t>
          </a:r>
        </a:p>
      </dgm:t>
    </dgm:pt>
    <dgm:pt modelId="{464CA6A2-F024-406B-9969-5E3B94E49AB7}" type="parTrans" cxnId="{B575D47F-9D8D-4585-9464-D9290F20659F}">
      <dgm:prSet/>
      <dgm:spPr/>
      <dgm:t>
        <a:bodyPr/>
        <a:lstStyle/>
        <a:p>
          <a:endParaRPr lang="en-ZA"/>
        </a:p>
      </dgm:t>
    </dgm:pt>
    <dgm:pt modelId="{EE0D83DD-5102-46A9-9E3B-8A3450DDA8C6}" type="sibTrans" cxnId="{B575D47F-9D8D-4585-9464-D9290F20659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6F52DA0B-668B-4D35-9A33-EA7111F7DDC5}" type="pres">
      <dgm:prSet presAssocID="{A3CE4FC7-6D76-4490-A37D-9D2E5C4DF023}" presName="vertTwo" presStyleCnt="0"/>
      <dgm:spPr/>
    </dgm:pt>
    <dgm:pt modelId="{3AA6DEB9-1D56-4BDE-BCE1-E5ED035B0355}" type="pres">
      <dgm:prSet presAssocID="{A3CE4FC7-6D76-4490-A37D-9D2E5C4DF023}" presName="txTwo" presStyleLbl="node2" presStyleIdx="0" presStyleCnt="1">
        <dgm:presLayoutVars>
          <dgm:chPref val="3"/>
        </dgm:presLayoutVars>
      </dgm:prSet>
      <dgm:spPr/>
      <dgm:t>
        <a:bodyPr/>
        <a:lstStyle/>
        <a:p>
          <a:endParaRPr lang="en-ZA"/>
        </a:p>
      </dgm:t>
    </dgm:pt>
    <dgm:pt modelId="{D6A208DF-8C72-4B12-B875-FE10ADEAB311}" type="pres">
      <dgm:prSet presAssocID="{A3CE4FC7-6D76-4490-A37D-9D2E5C4DF023}" presName="horzTwo" presStyleCnt="0"/>
      <dgm:spPr/>
    </dgm:pt>
  </dgm:ptLst>
  <dgm:cxnLst>
    <dgm:cxn modelId="{46A41BDA-AD0F-4FB2-9F1E-D4F5C6351D46}" type="presOf" srcId="{B6C9052A-5BE0-4597-B9D4-EEFD95DC5D12}" destId="{A7B96439-BB29-44DC-B116-8D0DECDE0B57}" srcOrd="0" destOrd="0" presId="urn:microsoft.com/office/officeart/2005/8/layout/hierarchy4"/>
    <dgm:cxn modelId="{B575D47F-9D8D-4585-9464-D9290F20659F}" srcId="{B6C9052A-5BE0-4597-B9D4-EEFD95DC5D12}" destId="{A3CE4FC7-6D76-4490-A37D-9D2E5C4DF023}" srcOrd="0" destOrd="0" parTransId="{464CA6A2-F024-406B-9969-5E3B94E49AB7}" sibTransId="{EE0D83DD-5102-46A9-9E3B-8A3450DDA8C6}"/>
    <dgm:cxn modelId="{BFD64F3A-5BB2-4816-BDEA-031B56DAF31F}" type="presOf" srcId="{A3CE4FC7-6D76-4490-A37D-9D2E5C4DF023}" destId="{3AA6DEB9-1D56-4BDE-BCE1-E5ED035B0355}"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14771D9E-33B2-4A96-A7BC-7DF8169B5EE1}" type="presOf" srcId="{2D5EF679-B937-4026-A3A4-6F88AAD5AC4E}" destId="{E5DC8D6E-9673-4F5C-9462-BB9CE7829F64}" srcOrd="0" destOrd="0" presId="urn:microsoft.com/office/officeart/2005/8/layout/hierarchy4"/>
    <dgm:cxn modelId="{C7A3D79D-F34C-43F0-B9F6-35A5290B210E}" type="presParOf" srcId="{E5DC8D6E-9673-4F5C-9462-BB9CE7829F64}" destId="{B74AD239-F20C-4209-8527-6F5195FA4FCA}" srcOrd="0" destOrd="0" presId="urn:microsoft.com/office/officeart/2005/8/layout/hierarchy4"/>
    <dgm:cxn modelId="{7578B6BB-8BD4-46B6-874D-6A44BA07EC23}" type="presParOf" srcId="{B74AD239-F20C-4209-8527-6F5195FA4FCA}" destId="{A7B96439-BB29-44DC-B116-8D0DECDE0B57}" srcOrd="0" destOrd="0" presId="urn:microsoft.com/office/officeart/2005/8/layout/hierarchy4"/>
    <dgm:cxn modelId="{8A64E883-40F9-4310-9151-38F9558FAF56}" type="presParOf" srcId="{B74AD239-F20C-4209-8527-6F5195FA4FCA}" destId="{7A38DE74-5847-4CA7-9C2F-16A73C168517}" srcOrd="1" destOrd="0" presId="urn:microsoft.com/office/officeart/2005/8/layout/hierarchy4"/>
    <dgm:cxn modelId="{B038D899-81E0-4CAE-B3D3-3BB795DB9605}" type="presParOf" srcId="{B74AD239-F20C-4209-8527-6F5195FA4FCA}" destId="{FC56FF5E-0DBC-4A7B-87C9-190F3E31D60F}" srcOrd="2" destOrd="0" presId="urn:microsoft.com/office/officeart/2005/8/layout/hierarchy4"/>
    <dgm:cxn modelId="{34D1F08A-6FA8-4033-BF6C-ECBA04A43B26}" type="presParOf" srcId="{FC56FF5E-0DBC-4A7B-87C9-190F3E31D60F}" destId="{6F52DA0B-668B-4D35-9A33-EA7111F7DDC5}" srcOrd="0" destOrd="0" presId="urn:microsoft.com/office/officeart/2005/8/layout/hierarchy4"/>
    <dgm:cxn modelId="{1D6E2F93-81CA-4D17-9A74-63BB61AB5B59}" type="presParOf" srcId="{6F52DA0B-668B-4D35-9A33-EA7111F7DDC5}" destId="{3AA6DEB9-1D56-4BDE-BCE1-E5ED035B0355}" srcOrd="0" destOrd="0" presId="urn:microsoft.com/office/officeart/2005/8/layout/hierarchy4"/>
    <dgm:cxn modelId="{4FBC311E-FBC9-4E90-9D7C-2DF170E85B1F}" type="presParOf" srcId="{6F52DA0B-668B-4D35-9A33-EA7111F7DDC5}" destId="{D6A208DF-8C72-4B12-B875-FE10ADEAB31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US" dirty="0" smtClean="0"/>
            <a:t>Improve turn around times</a:t>
          </a:r>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A3CE4FC7-6D76-4490-A37D-9D2E5C4DF023}">
      <dgm:prSet/>
      <dgm:spPr/>
      <dgm:t>
        <a:bodyPr/>
        <a:lstStyle/>
        <a:p>
          <a:r>
            <a:rPr lang="en-US" dirty="0" smtClean="0"/>
            <a:t>Adjudicate prospecting and mining rights applications in line with granting or refusal timeframes </a:t>
          </a:r>
          <a:endParaRPr lang="en-GB" dirty="0" smtClean="0"/>
        </a:p>
      </dgm:t>
    </dgm:pt>
    <dgm:pt modelId="{464CA6A2-F024-406B-9969-5E3B94E49AB7}" type="parTrans" cxnId="{B575D47F-9D8D-4585-9464-D9290F20659F}">
      <dgm:prSet/>
      <dgm:spPr/>
      <dgm:t>
        <a:bodyPr/>
        <a:lstStyle/>
        <a:p>
          <a:endParaRPr lang="en-ZA"/>
        </a:p>
      </dgm:t>
    </dgm:pt>
    <dgm:pt modelId="{EE0D83DD-5102-46A9-9E3B-8A3450DDA8C6}" type="sibTrans" cxnId="{B575D47F-9D8D-4585-9464-D9290F20659F}">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6F52DA0B-668B-4D35-9A33-EA7111F7DDC5}" type="pres">
      <dgm:prSet presAssocID="{A3CE4FC7-6D76-4490-A37D-9D2E5C4DF023}" presName="vertTwo" presStyleCnt="0"/>
      <dgm:spPr/>
    </dgm:pt>
    <dgm:pt modelId="{3AA6DEB9-1D56-4BDE-BCE1-E5ED035B0355}" type="pres">
      <dgm:prSet presAssocID="{A3CE4FC7-6D76-4490-A37D-9D2E5C4DF023}" presName="txTwo" presStyleLbl="node2" presStyleIdx="0" presStyleCnt="1">
        <dgm:presLayoutVars>
          <dgm:chPref val="3"/>
        </dgm:presLayoutVars>
      </dgm:prSet>
      <dgm:spPr/>
      <dgm:t>
        <a:bodyPr/>
        <a:lstStyle/>
        <a:p>
          <a:endParaRPr lang="en-ZA"/>
        </a:p>
      </dgm:t>
    </dgm:pt>
    <dgm:pt modelId="{D6A208DF-8C72-4B12-B875-FE10ADEAB311}" type="pres">
      <dgm:prSet presAssocID="{A3CE4FC7-6D76-4490-A37D-9D2E5C4DF023}" presName="horzTwo" presStyleCnt="0"/>
      <dgm:spPr/>
    </dgm:pt>
  </dgm:ptLst>
  <dgm:cxnLst>
    <dgm:cxn modelId="{FF8B26F8-3D1F-4ECA-8AA8-E08E94976292}" type="presOf" srcId="{A3CE4FC7-6D76-4490-A37D-9D2E5C4DF023}" destId="{3AA6DEB9-1D56-4BDE-BCE1-E5ED035B0355}" srcOrd="0" destOrd="0" presId="urn:microsoft.com/office/officeart/2005/8/layout/hierarchy4"/>
    <dgm:cxn modelId="{990790B1-17AC-4CD6-BF90-B0781C5CD626}" type="presOf" srcId="{B6C9052A-5BE0-4597-B9D4-EEFD95DC5D12}" destId="{A7B96439-BB29-44DC-B116-8D0DECDE0B57}" srcOrd="0" destOrd="0" presId="urn:microsoft.com/office/officeart/2005/8/layout/hierarchy4"/>
    <dgm:cxn modelId="{F537DA25-7C5D-4E9E-B248-2732A6428CB5}" type="presOf" srcId="{2D5EF679-B937-4026-A3A4-6F88AAD5AC4E}" destId="{E5DC8D6E-9673-4F5C-9462-BB9CE7829F64}" srcOrd="0" destOrd="0" presId="urn:microsoft.com/office/officeart/2005/8/layout/hierarchy4"/>
    <dgm:cxn modelId="{B575D47F-9D8D-4585-9464-D9290F20659F}" srcId="{B6C9052A-5BE0-4597-B9D4-EEFD95DC5D12}" destId="{A3CE4FC7-6D76-4490-A37D-9D2E5C4DF023}" srcOrd="0" destOrd="0" parTransId="{464CA6A2-F024-406B-9969-5E3B94E49AB7}" sibTransId="{EE0D83DD-5102-46A9-9E3B-8A3450DDA8C6}"/>
    <dgm:cxn modelId="{D5903228-3C35-4C1C-B870-AE23ADB1CF27}" srcId="{2D5EF679-B937-4026-A3A4-6F88AAD5AC4E}" destId="{B6C9052A-5BE0-4597-B9D4-EEFD95DC5D12}" srcOrd="0" destOrd="0" parTransId="{81957895-ED7A-4834-BC8C-B616BE258C06}" sibTransId="{3190B252-700E-411B-AA14-B5D227893828}"/>
    <dgm:cxn modelId="{8E81658F-DBFC-4AC8-BFB2-30204A550BAA}" type="presParOf" srcId="{E5DC8D6E-9673-4F5C-9462-BB9CE7829F64}" destId="{B74AD239-F20C-4209-8527-6F5195FA4FCA}" srcOrd="0" destOrd="0" presId="urn:microsoft.com/office/officeart/2005/8/layout/hierarchy4"/>
    <dgm:cxn modelId="{35E0F25A-6902-4431-BE6B-871970433879}" type="presParOf" srcId="{B74AD239-F20C-4209-8527-6F5195FA4FCA}" destId="{A7B96439-BB29-44DC-B116-8D0DECDE0B57}" srcOrd="0" destOrd="0" presId="urn:microsoft.com/office/officeart/2005/8/layout/hierarchy4"/>
    <dgm:cxn modelId="{0A7E68CC-7FC8-4034-A112-7EFFD4307895}" type="presParOf" srcId="{B74AD239-F20C-4209-8527-6F5195FA4FCA}" destId="{7A38DE74-5847-4CA7-9C2F-16A73C168517}" srcOrd="1" destOrd="0" presId="urn:microsoft.com/office/officeart/2005/8/layout/hierarchy4"/>
    <dgm:cxn modelId="{034E3B48-083E-439A-9DFA-DBDECBA7E810}" type="presParOf" srcId="{B74AD239-F20C-4209-8527-6F5195FA4FCA}" destId="{FC56FF5E-0DBC-4A7B-87C9-190F3E31D60F}" srcOrd="2" destOrd="0" presId="urn:microsoft.com/office/officeart/2005/8/layout/hierarchy4"/>
    <dgm:cxn modelId="{AFC28F69-92EE-4466-AEBC-C10D760F8FE4}" type="presParOf" srcId="{FC56FF5E-0DBC-4A7B-87C9-190F3E31D60F}" destId="{6F52DA0B-668B-4D35-9A33-EA7111F7DDC5}" srcOrd="0" destOrd="0" presId="urn:microsoft.com/office/officeart/2005/8/layout/hierarchy4"/>
    <dgm:cxn modelId="{B7DA7044-7CDB-414F-8972-C6628EB40E89}" type="presParOf" srcId="{6F52DA0B-668B-4D35-9A33-EA7111F7DDC5}" destId="{3AA6DEB9-1D56-4BDE-BCE1-E5ED035B0355}" srcOrd="0" destOrd="0" presId="urn:microsoft.com/office/officeart/2005/8/layout/hierarchy4"/>
    <dgm:cxn modelId="{0A93731C-6695-43A7-991D-3A0707713F31}" type="presParOf" srcId="{6F52DA0B-668B-4D35-9A33-EA7111F7DDC5}" destId="{D6A208DF-8C72-4B12-B875-FE10ADEAB31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The Framework Agreement for Sustainable Mining</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ZA" dirty="0" smtClean="0"/>
            <a:t>The Framework Agreement for Sustainable Mining was signed by stakeholders in July 2013.</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8F679C51-BEE0-4D79-914C-FA69C036FFFD}">
      <dgm:prSet/>
      <dgm:spPr/>
      <dgm:t>
        <a:bodyPr/>
        <a:lstStyle/>
        <a:p>
          <a:r>
            <a:rPr lang="en-ZA" b="1" dirty="0" smtClean="0"/>
            <a:t>Ensuring rule of law, peace and stability </a:t>
          </a:r>
        </a:p>
      </dgm:t>
    </dgm:pt>
    <dgm:pt modelId="{9B6DE782-4FBD-4C7C-9F1A-BA8595CCDE0C}" type="parTrans" cxnId="{24AD1C59-8B74-4AD1-BE06-552C1F98893D}">
      <dgm:prSet/>
      <dgm:spPr/>
      <dgm:t>
        <a:bodyPr/>
        <a:lstStyle/>
        <a:p>
          <a:endParaRPr lang="en-ZA"/>
        </a:p>
      </dgm:t>
    </dgm:pt>
    <dgm:pt modelId="{7532576A-3FF2-4C43-8769-139E9074A4E2}" type="sibTrans" cxnId="{24AD1C59-8B74-4AD1-BE06-552C1F98893D}">
      <dgm:prSet/>
      <dgm:spPr/>
      <dgm:t>
        <a:bodyPr/>
        <a:lstStyle/>
        <a:p>
          <a:endParaRPr lang="en-ZA"/>
        </a:p>
      </dgm:t>
    </dgm:pt>
    <dgm:pt modelId="{9AD60238-0F58-4D84-8F58-AEE9E4E7B1B8}">
      <dgm:prSet/>
      <dgm:spPr/>
      <dgm:t>
        <a:bodyPr/>
        <a:lstStyle/>
        <a:p>
          <a:r>
            <a:rPr lang="en-ZA" b="1" dirty="0" smtClean="0"/>
            <a:t>Strengthening Labour Relations</a:t>
          </a:r>
        </a:p>
      </dgm:t>
    </dgm:pt>
    <dgm:pt modelId="{11E7C6E5-9C83-41E4-A1EC-366714C8EA24}" type="parTrans" cxnId="{6F9E4C82-E9BD-412C-9AA9-ACB1FD21DF31}">
      <dgm:prSet/>
      <dgm:spPr/>
      <dgm:t>
        <a:bodyPr/>
        <a:lstStyle/>
        <a:p>
          <a:endParaRPr lang="en-ZA"/>
        </a:p>
      </dgm:t>
    </dgm:pt>
    <dgm:pt modelId="{5F7AC6B7-1108-43D3-A7BA-D89B2FD32564}" type="sibTrans" cxnId="{6F9E4C82-E9BD-412C-9AA9-ACB1FD21DF31}">
      <dgm:prSet/>
      <dgm:spPr/>
      <dgm:t>
        <a:bodyPr/>
        <a:lstStyle/>
        <a:p>
          <a:endParaRPr lang="en-ZA"/>
        </a:p>
      </dgm:t>
    </dgm:pt>
    <dgm:pt modelId="{018ADCEC-F508-4763-8BC4-CB5B6D8D163A}">
      <dgm:prSet/>
      <dgm:spPr/>
      <dgm:t>
        <a:bodyPr/>
        <a:lstStyle/>
        <a:p>
          <a:r>
            <a:rPr lang="en-ZA" b="1" dirty="0" smtClean="0"/>
            <a:t>Implementation of human settlement interventions and improving workplace relations</a:t>
          </a:r>
        </a:p>
      </dgm:t>
    </dgm:pt>
    <dgm:pt modelId="{169228AD-4FC5-4343-A29A-70B567B4CE1B}" type="parTrans" cxnId="{7363FA71-07EA-4118-86D2-4CAB1831F11F}">
      <dgm:prSet/>
      <dgm:spPr/>
      <dgm:t>
        <a:bodyPr/>
        <a:lstStyle/>
        <a:p>
          <a:endParaRPr lang="en-ZA"/>
        </a:p>
      </dgm:t>
    </dgm:pt>
    <dgm:pt modelId="{5D8C8495-5F09-4AA4-A1CB-C9546C7BC479}" type="sibTrans" cxnId="{7363FA71-07EA-4118-86D2-4CAB1831F11F}">
      <dgm:prSet/>
      <dgm:spPr/>
      <dgm:t>
        <a:bodyPr/>
        <a:lstStyle/>
        <a:p>
          <a:endParaRPr lang="en-ZA"/>
        </a:p>
      </dgm:t>
    </dgm:pt>
    <dgm:pt modelId="{505C433D-7676-4566-9A9D-E4AFBFB47BAD}">
      <dgm:prSet/>
      <dgm:spPr/>
      <dgm:t>
        <a:bodyPr/>
        <a:lstStyle/>
        <a:p>
          <a:r>
            <a:rPr lang="en-ZA" b="1" dirty="0" smtClean="0"/>
            <a:t>Short to medium term measures to support  growth and stability</a:t>
          </a:r>
        </a:p>
      </dgm:t>
    </dgm:pt>
    <dgm:pt modelId="{A3270704-6183-4567-BAD5-4C89642F1F4A}" type="parTrans" cxnId="{4E947870-03E5-4F8B-9F15-DFDBBA123D33}">
      <dgm:prSet/>
      <dgm:spPr/>
      <dgm:t>
        <a:bodyPr/>
        <a:lstStyle/>
        <a:p>
          <a:endParaRPr lang="en-ZA"/>
        </a:p>
      </dgm:t>
    </dgm:pt>
    <dgm:pt modelId="{0380213E-6B93-44B7-B67D-63D215DED360}" type="sibTrans" cxnId="{4E947870-03E5-4F8B-9F15-DFDBBA123D33}">
      <dgm:prSet/>
      <dgm:spPr/>
      <dgm:t>
        <a:bodyPr/>
        <a:lstStyle/>
        <a:p>
          <a:endParaRPr lang="en-ZA"/>
        </a:p>
      </dgm:t>
    </dgm:pt>
    <dgm:pt modelId="{6CC09307-C4C9-4B15-94FF-2178267C68C7}">
      <dgm:prSet/>
      <dgm:spPr/>
      <dgm:t>
        <a:bodyPr/>
        <a:lstStyle/>
        <a:p>
          <a:r>
            <a:rPr lang="en-US" b="1" dirty="0" smtClean="0"/>
            <a:t>Long term measure to support growth and stability</a:t>
          </a:r>
          <a:endParaRPr lang="en-ZA" dirty="0" smtClean="0"/>
        </a:p>
      </dgm:t>
    </dgm:pt>
    <dgm:pt modelId="{2CF6ED3B-7FE6-4181-B215-022D595AD89B}" type="parTrans" cxnId="{049A6597-8C2D-414F-8CC1-6FFA12462BAA}">
      <dgm:prSet/>
      <dgm:spPr/>
      <dgm:t>
        <a:bodyPr/>
        <a:lstStyle/>
        <a:p>
          <a:endParaRPr lang="en-ZA"/>
        </a:p>
      </dgm:t>
    </dgm:pt>
    <dgm:pt modelId="{32AA59A8-EB24-4B14-9402-A6D51A52CB95}" type="sibTrans" cxnId="{049A6597-8C2D-414F-8CC1-6FFA12462BAA}">
      <dgm:prSet/>
      <dgm:spPr/>
      <dgm:t>
        <a:bodyPr/>
        <a:lstStyle/>
        <a:p>
          <a:endParaRPr lang="en-ZA"/>
        </a:p>
      </dgm:t>
    </dgm:pt>
    <dgm:pt modelId="{EAF2D873-3443-4468-9302-8E8AC4FE5393}">
      <dgm:prSet/>
      <dgm:spPr/>
      <dgm:t>
        <a:bodyPr/>
        <a:lstStyle/>
        <a:p>
          <a:endParaRPr lang="en-ZA" dirty="0" smtClean="0"/>
        </a:p>
      </dgm:t>
    </dgm:pt>
    <dgm:pt modelId="{AD6BBC89-D7A2-421D-91D3-6370F590EB07}" type="parTrans" cxnId="{9FBEAD61-836F-4907-AFA6-88D08B88E2E2}">
      <dgm:prSet/>
      <dgm:spPr/>
      <dgm:t>
        <a:bodyPr/>
        <a:lstStyle/>
        <a:p>
          <a:endParaRPr lang="en-ZA"/>
        </a:p>
      </dgm:t>
    </dgm:pt>
    <dgm:pt modelId="{C7773B9C-5075-4050-9098-CBBE6F1B9AAA}" type="sibTrans" cxnId="{9FBEAD61-836F-4907-AFA6-88D08B88E2E2}">
      <dgm:prSet/>
      <dgm:spPr/>
      <dgm:t>
        <a:bodyPr/>
        <a:lstStyle/>
        <a:p>
          <a:endParaRPr lang="en-ZA"/>
        </a:p>
      </dgm:t>
    </dgm:pt>
    <dgm:pt modelId="{C04B5CBC-559D-48D5-B4FD-464220C22697}">
      <dgm:prSet/>
      <dgm:spPr/>
      <dgm:t>
        <a:bodyPr/>
        <a:lstStyle/>
        <a:p>
          <a:endParaRPr lang="en-GB" dirty="0" smtClean="0"/>
        </a:p>
      </dgm:t>
    </dgm:pt>
    <dgm:pt modelId="{50D441F1-0DBB-4583-9BE6-7DC18CBCD0A8}" type="parTrans" cxnId="{A816F621-723F-4718-AAC6-897DA7076649}">
      <dgm:prSet/>
      <dgm:spPr/>
      <dgm:t>
        <a:bodyPr/>
        <a:lstStyle/>
        <a:p>
          <a:endParaRPr lang="en-ZA"/>
        </a:p>
      </dgm:t>
    </dgm:pt>
    <dgm:pt modelId="{D0C3C105-3DD7-4CF0-B04A-D1FD5CF67FAE}" type="sibTrans" cxnId="{A816F621-723F-4718-AAC6-897DA7076649}">
      <dgm:prSet/>
      <dgm:spPr/>
      <dgm:t>
        <a:bodyPr/>
        <a:lstStyle/>
        <a:p>
          <a:endParaRPr lang="en-ZA"/>
        </a:p>
      </dgm:t>
    </dgm:pt>
    <dgm:pt modelId="{056790AB-1DC6-4A63-862C-9779BA5FE60E}">
      <dgm:prSet phldrT="[Text]"/>
      <dgm:spPr/>
      <dgm:t>
        <a:bodyPr/>
        <a:lstStyle/>
        <a:p>
          <a:pPr algn="just"/>
          <a:r>
            <a:rPr lang="en-ZA" dirty="0" smtClean="0"/>
            <a:t>The Framework had the following key commitments:</a:t>
          </a:r>
          <a:endParaRPr lang="en-ZA" dirty="0"/>
        </a:p>
      </dgm:t>
    </dgm:pt>
    <dgm:pt modelId="{7EF42694-EF99-4F96-BB7D-483783642F0B}" type="parTrans" cxnId="{A4FEBB07-9589-4F3A-9BCF-D1D064788279}">
      <dgm:prSet/>
      <dgm:spPr/>
    </dgm:pt>
    <dgm:pt modelId="{8C760B1C-F5E3-496A-9B53-AFEAB96E81EB}" type="sibTrans" cxnId="{A4FEBB07-9589-4F3A-9BCF-D1D064788279}">
      <dgm:prSet/>
      <dgm:spPr/>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962794C7-6067-462F-9F1E-B145EA89DF15}" type="presOf" srcId="{505C433D-7676-4566-9A9D-E4AFBFB47BAD}" destId="{440AB455-20AC-4101-838F-B5FFF020644D}" srcOrd="0" destOrd="5" presId="urn:microsoft.com/office/officeart/2005/8/layout/vList2"/>
    <dgm:cxn modelId="{049A6597-8C2D-414F-8CC1-6FFA12462BAA}" srcId="{056790AB-1DC6-4A63-862C-9779BA5FE60E}" destId="{6CC09307-C4C9-4B15-94FF-2178267C68C7}" srcOrd="4" destOrd="0" parTransId="{2CF6ED3B-7FE6-4181-B215-022D595AD89B}" sibTransId="{32AA59A8-EB24-4B14-9402-A6D51A52CB95}"/>
    <dgm:cxn modelId="{4E947870-03E5-4F8B-9F15-DFDBBA123D33}" srcId="{056790AB-1DC6-4A63-862C-9779BA5FE60E}" destId="{505C433D-7676-4566-9A9D-E4AFBFB47BAD}" srcOrd="3" destOrd="0" parTransId="{A3270704-6183-4567-BAD5-4C89642F1F4A}" sibTransId="{0380213E-6B93-44B7-B67D-63D215DED360}"/>
    <dgm:cxn modelId="{78888D5B-C2E6-49ED-8995-322D37886C79}" srcId="{A314F4B6-7F3A-4760-8F13-27C32F4A4C95}" destId="{716ACF85-4095-4484-87FA-952B1970449E}" srcOrd="0" destOrd="0" parTransId="{20E9F01A-11CF-459B-B448-C6CFD50579E6}" sibTransId="{FA5881ED-EAB5-4D05-B204-D721B337A7F6}"/>
    <dgm:cxn modelId="{24AD1C59-8B74-4AD1-BE06-552C1F98893D}" srcId="{056790AB-1DC6-4A63-862C-9779BA5FE60E}" destId="{8F679C51-BEE0-4D79-914C-FA69C036FFFD}" srcOrd="0" destOrd="0" parTransId="{9B6DE782-4FBD-4C7C-9F1A-BA8595CCDE0C}" sibTransId="{7532576A-3FF2-4C43-8769-139E9074A4E2}"/>
    <dgm:cxn modelId="{7363FA71-07EA-4118-86D2-4CAB1831F11F}" srcId="{056790AB-1DC6-4A63-862C-9779BA5FE60E}" destId="{018ADCEC-F508-4763-8BC4-CB5B6D8D163A}" srcOrd="2" destOrd="0" parTransId="{169228AD-4FC5-4343-A29A-70B567B4CE1B}" sibTransId="{5D8C8495-5F09-4AA4-A1CB-C9546C7BC479}"/>
    <dgm:cxn modelId="{6F9E4C82-E9BD-412C-9AA9-ACB1FD21DF31}" srcId="{056790AB-1DC6-4A63-862C-9779BA5FE60E}" destId="{9AD60238-0F58-4D84-8F58-AEE9E4E7B1B8}" srcOrd="1" destOrd="0" parTransId="{11E7C6E5-9C83-41E4-A1EC-366714C8EA24}" sibTransId="{5F7AC6B7-1108-43D3-A7BA-D89B2FD32564}"/>
    <dgm:cxn modelId="{2E3FAEE6-F97F-48EA-9F8F-DF9B4AC335E0}" type="presOf" srcId="{8F679C51-BEE0-4D79-914C-FA69C036FFFD}" destId="{440AB455-20AC-4101-838F-B5FFF020644D}" srcOrd="0" destOrd="2" presId="urn:microsoft.com/office/officeart/2005/8/layout/vList2"/>
    <dgm:cxn modelId="{EE1F16B3-2A65-4FED-9518-315FF06B7370}" type="presOf" srcId="{9AD60238-0F58-4D84-8F58-AEE9E4E7B1B8}" destId="{440AB455-20AC-4101-838F-B5FFF020644D}" srcOrd="0" destOrd="3" presId="urn:microsoft.com/office/officeart/2005/8/layout/vList2"/>
    <dgm:cxn modelId="{320FC6CF-0A2C-43CE-9BD6-0812C9E47F70}" type="presOf" srcId="{018ADCEC-F508-4763-8BC4-CB5B6D8D163A}" destId="{440AB455-20AC-4101-838F-B5FFF020644D}" srcOrd="0" destOrd="4" presId="urn:microsoft.com/office/officeart/2005/8/layout/vList2"/>
    <dgm:cxn modelId="{AAC53C32-F894-4606-8796-D589442A223C}" type="presOf" srcId="{C04B5CBC-559D-48D5-B4FD-464220C22697}" destId="{440AB455-20AC-4101-838F-B5FFF020644D}" srcOrd="0" destOrd="8" presId="urn:microsoft.com/office/officeart/2005/8/layout/vList2"/>
    <dgm:cxn modelId="{B518A6F8-CB27-4391-B65A-DDCD285FE464}" type="presOf" srcId="{A314F4B6-7F3A-4760-8F13-27C32F4A4C95}" destId="{0BD32EF6-6B67-483B-9352-5B368EBF39A7}" srcOrd="0" destOrd="0" presId="urn:microsoft.com/office/officeart/2005/8/layout/vList2"/>
    <dgm:cxn modelId="{A816F621-723F-4718-AAC6-897DA7076649}" srcId="{716ACF85-4095-4484-87FA-952B1970449E}" destId="{C04B5CBC-559D-48D5-B4FD-464220C22697}" srcOrd="3" destOrd="0" parTransId="{50D441F1-0DBB-4583-9BE6-7DC18CBCD0A8}" sibTransId="{D0C3C105-3DD7-4CF0-B04A-D1FD5CF67FAE}"/>
    <dgm:cxn modelId="{06103C9C-3772-4D51-8767-49CE5A225F72}" type="presOf" srcId="{056790AB-1DC6-4A63-862C-9779BA5FE60E}" destId="{440AB455-20AC-4101-838F-B5FFF020644D}" srcOrd="0" destOrd="1" presId="urn:microsoft.com/office/officeart/2005/8/layout/vList2"/>
    <dgm:cxn modelId="{44AF2E7F-C914-4FB4-AD82-A160471367C8}" srcId="{716ACF85-4095-4484-87FA-952B1970449E}" destId="{A9790565-54FC-454A-8400-38AF2D225DFB}" srcOrd="0" destOrd="0" parTransId="{E6AAAC13-0716-491D-954E-4435F86FB4AE}" sibTransId="{E193F474-D48E-4953-9D96-E4E6A9168C5D}"/>
    <dgm:cxn modelId="{892F6AAF-37A4-4EBF-BE04-0BBDD5A03C3B}" type="presOf" srcId="{6CC09307-C4C9-4B15-94FF-2178267C68C7}" destId="{440AB455-20AC-4101-838F-B5FFF020644D}" srcOrd="0" destOrd="6" presId="urn:microsoft.com/office/officeart/2005/8/layout/vList2"/>
    <dgm:cxn modelId="{E0DD1BF6-1F19-4934-882B-DD686B2D3396}" type="presOf" srcId="{EAF2D873-3443-4468-9302-8E8AC4FE5393}" destId="{440AB455-20AC-4101-838F-B5FFF020644D}" srcOrd="0" destOrd="7" presId="urn:microsoft.com/office/officeart/2005/8/layout/vList2"/>
    <dgm:cxn modelId="{A4FEBB07-9589-4F3A-9BCF-D1D064788279}" srcId="{716ACF85-4095-4484-87FA-952B1970449E}" destId="{056790AB-1DC6-4A63-862C-9779BA5FE60E}" srcOrd="1" destOrd="0" parTransId="{7EF42694-EF99-4F96-BB7D-483783642F0B}" sibTransId="{8C760B1C-F5E3-496A-9B53-AFEAB96E81EB}"/>
    <dgm:cxn modelId="{9FBEAD61-836F-4907-AFA6-88D08B88E2E2}" srcId="{716ACF85-4095-4484-87FA-952B1970449E}" destId="{EAF2D873-3443-4468-9302-8E8AC4FE5393}" srcOrd="2" destOrd="0" parTransId="{AD6BBC89-D7A2-421D-91D3-6370F590EB07}" sibTransId="{C7773B9C-5075-4050-9098-CBBE6F1B9AAA}"/>
    <dgm:cxn modelId="{B90C215F-056A-41EA-B18E-5F6CB98D3BA3}" type="presOf" srcId="{716ACF85-4095-4484-87FA-952B1970449E}" destId="{FB2E1B8C-68D5-40D1-B726-0F386EB57110}" srcOrd="0" destOrd="0" presId="urn:microsoft.com/office/officeart/2005/8/layout/vList2"/>
    <dgm:cxn modelId="{389BC1A6-9FF1-4203-84D8-5941F0CA6FB1}" type="presOf" srcId="{A9790565-54FC-454A-8400-38AF2D225DFB}" destId="{440AB455-20AC-4101-838F-B5FFF020644D}" srcOrd="0" destOrd="0" presId="urn:microsoft.com/office/officeart/2005/8/layout/vList2"/>
    <dgm:cxn modelId="{51AC33FE-5550-42F5-91E8-1325F5713EA2}" type="presParOf" srcId="{0BD32EF6-6B67-483B-9352-5B368EBF39A7}" destId="{FB2E1B8C-68D5-40D1-B726-0F386EB57110}" srcOrd="0" destOrd="0" presId="urn:microsoft.com/office/officeart/2005/8/layout/vList2"/>
    <dgm:cxn modelId="{8179886B-7B11-4249-B57F-02A813156005}"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Purpose </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US" dirty="0" smtClean="0">
              <a:latin typeface="Arial" pitchFamily="34" charset="0"/>
            </a:rPr>
            <a:t>To develop mining, minerals and upstream petroleum industries' policies and promote investment and development of these industries.</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44AF2E7F-C914-4FB4-AD82-A160471367C8}" srcId="{716ACF85-4095-4484-87FA-952B1970449E}" destId="{A9790565-54FC-454A-8400-38AF2D225DFB}" srcOrd="0" destOrd="0" parTransId="{E6AAAC13-0716-491D-954E-4435F86FB4AE}" sibTransId="{E193F474-D48E-4953-9D96-E4E6A9168C5D}"/>
    <dgm:cxn modelId="{EB8EB0CE-5251-4DD8-BECD-9BC18C77D061}" type="presOf" srcId="{A314F4B6-7F3A-4760-8F13-27C32F4A4C95}" destId="{0BD32EF6-6B67-483B-9352-5B368EBF39A7}" srcOrd="0" destOrd="0" presId="urn:microsoft.com/office/officeart/2005/8/layout/vList2"/>
    <dgm:cxn modelId="{BBF9DCD8-1C6B-409F-AF2B-67AF8C9D342A}" type="presOf" srcId="{A9790565-54FC-454A-8400-38AF2D225DFB}" destId="{440AB455-20AC-4101-838F-B5FFF020644D}" srcOrd="0" destOrd="0"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6FEF8066-0B18-4490-81D0-D3CAD60EF3DE}" type="presOf" srcId="{716ACF85-4095-4484-87FA-952B1970449E}" destId="{FB2E1B8C-68D5-40D1-B726-0F386EB57110}" srcOrd="0" destOrd="0" presId="urn:microsoft.com/office/officeart/2005/8/layout/vList2"/>
    <dgm:cxn modelId="{083BC47A-CFAF-415E-9502-5D9D8E1093DD}" type="presParOf" srcId="{0BD32EF6-6B67-483B-9352-5B368EBF39A7}" destId="{FB2E1B8C-68D5-40D1-B726-0F386EB57110}" srcOrd="0" destOrd="0" presId="urn:microsoft.com/office/officeart/2005/8/layout/vList2"/>
    <dgm:cxn modelId="{E242EA61-3957-409A-ACBE-956AF92B0508}"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Strategic objectives </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marL="228600" indent="0" algn="just" defTabSz="933450">
            <a:lnSpc>
              <a:spcPct val="90000"/>
            </a:lnSpc>
            <a:spcBef>
              <a:spcPct val="0"/>
            </a:spcBef>
            <a:spcAft>
              <a:spcPct val="20000"/>
            </a:spcAft>
            <a:buNone/>
          </a:pPr>
          <a:r>
            <a:rPr lang="en-GB" dirty="0" smtClean="0"/>
            <a:t>Promote investment in the mining, minerals and upstream petroleum sectors</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E9603078-44E5-4B6C-86DE-1F67B9C39E41}">
      <dgm:prSet/>
      <dgm:spPr/>
      <dgm:t>
        <a:bodyPr/>
        <a:lstStyle/>
        <a:p>
          <a:pPr marL="228600" indent="0" algn="just" defTabSz="933450">
            <a:lnSpc>
              <a:spcPct val="90000"/>
            </a:lnSpc>
            <a:spcBef>
              <a:spcPct val="0"/>
            </a:spcBef>
            <a:spcAft>
              <a:spcPct val="20000"/>
            </a:spcAft>
            <a:buNone/>
          </a:pPr>
          <a:r>
            <a:rPr lang="en-GB" dirty="0" smtClean="0"/>
            <a:t>Facilitate transformation in the mining and minerals sector</a:t>
          </a:r>
          <a:endParaRPr lang="en-GB" dirty="0"/>
        </a:p>
      </dgm:t>
    </dgm:pt>
    <dgm:pt modelId="{D049CA09-D1E6-4475-9932-E4F60E77141E}" type="parTrans" cxnId="{845FC3F2-4C1C-461D-8E08-20FF2EA37386}">
      <dgm:prSet/>
      <dgm:spPr/>
      <dgm:t>
        <a:bodyPr/>
        <a:lstStyle/>
        <a:p>
          <a:endParaRPr lang="en-ZA"/>
        </a:p>
      </dgm:t>
    </dgm:pt>
    <dgm:pt modelId="{2DD4D8C7-C35A-48EC-AE9C-E735E58D8AB6}" type="sibTrans" cxnId="{845FC3F2-4C1C-461D-8E08-20FF2EA37386}">
      <dgm:prSet/>
      <dgm:spPr/>
      <dgm:t>
        <a:bodyPr/>
        <a:lstStyle/>
        <a:p>
          <a:endParaRPr lang="en-ZA"/>
        </a:p>
      </dgm:t>
    </dgm:pt>
    <dgm:pt modelId="{3F22652B-9C61-41CB-94EE-951CCAC1F911}">
      <dgm:prSet/>
      <dgm:spPr/>
      <dgm:t>
        <a:bodyPr/>
        <a:lstStyle/>
        <a:p>
          <a:pPr marL="228600" indent="0" algn="just" defTabSz="933450">
            <a:lnSpc>
              <a:spcPct val="90000"/>
            </a:lnSpc>
            <a:spcBef>
              <a:spcPct val="0"/>
            </a:spcBef>
            <a:spcAft>
              <a:spcPct val="20000"/>
            </a:spcAft>
            <a:buNone/>
          </a:pPr>
          <a:r>
            <a:rPr lang="en-GB" dirty="0" smtClean="0"/>
            <a:t>Develop and review internal processes</a:t>
          </a:r>
          <a:endParaRPr lang="en-GB" dirty="0"/>
        </a:p>
      </dgm:t>
    </dgm:pt>
    <dgm:pt modelId="{529ACCC2-20D6-4E98-91C8-ED846BAEFB71}" type="parTrans" cxnId="{3FC34889-FBE3-4534-B205-F24910E283A5}">
      <dgm:prSet/>
      <dgm:spPr/>
      <dgm:t>
        <a:bodyPr/>
        <a:lstStyle/>
        <a:p>
          <a:endParaRPr lang="en-ZA"/>
        </a:p>
      </dgm:t>
    </dgm:pt>
    <dgm:pt modelId="{29D01120-0E06-45C3-AD48-BE10FE55AFD8}" type="sibTrans" cxnId="{3FC34889-FBE3-4534-B205-F24910E283A5}">
      <dgm:prSet/>
      <dgm:spPr/>
      <dgm:t>
        <a:bodyPr/>
        <a:lstStyle/>
        <a:p>
          <a:endParaRPr lang="en-ZA"/>
        </a:p>
      </dgm:t>
    </dgm:pt>
    <dgm:pt modelId="{F2F9AE0D-1EA5-4F26-9728-14D8DD374C48}">
      <dgm:prSet/>
      <dgm:spPr/>
      <dgm:t>
        <a:bodyPr/>
        <a:lstStyle/>
        <a:p>
          <a:pPr marL="228600" indent="0" algn="just" defTabSz="933450">
            <a:lnSpc>
              <a:spcPct val="90000"/>
            </a:lnSpc>
            <a:spcBef>
              <a:spcPct val="0"/>
            </a:spcBef>
            <a:spcAft>
              <a:spcPct val="20000"/>
            </a:spcAft>
            <a:buNone/>
          </a:pPr>
          <a:r>
            <a:rPr lang="en-GB" dirty="0" smtClean="0"/>
            <a:t>Improve turnaround times</a:t>
          </a:r>
          <a:endParaRPr lang="en-GB" dirty="0"/>
        </a:p>
      </dgm:t>
    </dgm:pt>
    <dgm:pt modelId="{3B36534A-3A78-43F0-A557-75176ECB16D8}" type="parTrans" cxnId="{8E480D72-C435-4BFF-91F0-D97801EC2C7A}">
      <dgm:prSet/>
      <dgm:spPr/>
      <dgm:t>
        <a:bodyPr/>
        <a:lstStyle/>
        <a:p>
          <a:endParaRPr lang="en-ZA"/>
        </a:p>
      </dgm:t>
    </dgm:pt>
    <dgm:pt modelId="{C784B9E9-2B09-451A-909B-EEFA15A38CE1}" type="sibTrans" cxnId="{8E480D72-C435-4BFF-91F0-D97801EC2C7A}">
      <dgm:prSet/>
      <dgm:spPr/>
      <dgm:t>
        <a:bodyPr/>
        <a:lstStyle/>
        <a:p>
          <a:endParaRPr lang="en-ZA"/>
        </a:p>
      </dgm:t>
    </dgm:pt>
    <dgm:pt modelId="{2A76A4EA-5A03-4DBC-B0DD-86700BD2F8BA}">
      <dgm:prSet phldrT="[Text]"/>
      <dgm:spPr/>
      <dgm:t>
        <a:bodyPr/>
        <a:lstStyle/>
        <a:p>
          <a:pPr marL="228600" indent="0" algn="just" defTabSz="933450">
            <a:lnSpc>
              <a:spcPct val="90000"/>
            </a:lnSpc>
            <a:spcBef>
              <a:spcPct val="0"/>
            </a:spcBef>
            <a:spcAft>
              <a:spcPct val="20000"/>
            </a:spcAft>
            <a:buNone/>
          </a:pPr>
          <a:r>
            <a:rPr lang="en-ZA" dirty="0" smtClean="0"/>
            <a:t>Manage and implement mineral resource diplomacy</a:t>
          </a:r>
          <a:endParaRPr lang="en-ZA" dirty="0"/>
        </a:p>
      </dgm:t>
    </dgm:pt>
    <dgm:pt modelId="{EC72A193-AB34-4FD6-B79F-E9127CF6B5A8}" type="parTrans" cxnId="{D5080993-0624-4BBE-BF01-86FE72FF6E66}">
      <dgm:prSet/>
      <dgm:spPr/>
      <dgm:t>
        <a:bodyPr/>
        <a:lstStyle/>
        <a:p>
          <a:endParaRPr lang="en-ZA"/>
        </a:p>
      </dgm:t>
    </dgm:pt>
    <dgm:pt modelId="{3CDE0B04-2310-47C1-B90F-15A4E80AA15B}" type="sibTrans" cxnId="{D5080993-0624-4BBE-BF01-86FE72FF6E66}">
      <dgm:prSet/>
      <dgm:spPr/>
      <dgm:t>
        <a:bodyPr/>
        <a:lstStyle/>
        <a:p>
          <a:endParaRPr lang="en-ZA"/>
        </a:p>
      </dgm:t>
    </dgm:pt>
    <dgm:pt modelId="{B839F5AA-4359-4D8C-9A68-B1CB04C16080}">
      <dgm:prSet phldrT="[Text]"/>
      <dgm:spPr/>
      <dgm:t>
        <a:bodyPr/>
        <a:lstStyle/>
        <a:p>
          <a:pPr marL="228600" indent="0" algn="just" defTabSz="933450">
            <a:lnSpc>
              <a:spcPct val="90000"/>
            </a:lnSpc>
            <a:spcBef>
              <a:spcPct val="0"/>
            </a:spcBef>
            <a:spcAft>
              <a:spcPct val="20000"/>
            </a:spcAft>
            <a:buNone/>
          </a:pPr>
          <a:r>
            <a:rPr lang="en-GB" dirty="0" smtClean="0"/>
            <a:t>Promote sustainable resource use and management</a:t>
          </a:r>
          <a:endParaRPr lang="en-ZA" dirty="0"/>
        </a:p>
      </dgm:t>
    </dgm:pt>
    <dgm:pt modelId="{F0E4D48E-7A54-44C1-A341-F33A7811CB53}" type="parTrans" cxnId="{0FDD4508-DC8E-466F-A3AD-D34FA64DEEA0}">
      <dgm:prSet/>
      <dgm:spPr/>
      <dgm:t>
        <a:bodyPr/>
        <a:lstStyle/>
        <a:p>
          <a:endParaRPr lang="en-ZA"/>
        </a:p>
      </dgm:t>
    </dgm:pt>
    <dgm:pt modelId="{526EC77B-A45E-4717-95D1-B3CAD29C67C6}" type="sibTrans" cxnId="{0FDD4508-DC8E-466F-A3AD-D34FA64DEEA0}">
      <dgm:prSet/>
      <dgm:spPr/>
      <dgm:t>
        <a:bodyPr/>
        <a:lstStyle/>
        <a:p>
          <a:endParaRPr lang="en-ZA"/>
        </a:p>
      </dgm:t>
    </dgm:pt>
    <dgm:pt modelId="{B53331D2-4DC6-4E72-B191-18DEEC877804}">
      <dgm:prSet phldrT="[Text]"/>
      <dgm:spPr/>
      <dgm:t>
        <a:bodyPr/>
        <a:lstStyle/>
        <a:p>
          <a:pPr marL="228600" indent="0" algn="just" defTabSz="933450">
            <a:lnSpc>
              <a:spcPct val="90000"/>
            </a:lnSpc>
            <a:spcBef>
              <a:spcPct val="0"/>
            </a:spcBef>
            <a:spcAft>
              <a:spcPct val="20000"/>
            </a:spcAft>
            <a:buNone/>
          </a:pPr>
          <a:r>
            <a:rPr lang="en-ZA" dirty="0" smtClean="0"/>
            <a:t>Integrated and aligned environmental efforts</a:t>
          </a:r>
          <a:endParaRPr lang="en-ZA" dirty="0"/>
        </a:p>
      </dgm:t>
    </dgm:pt>
    <dgm:pt modelId="{C7E2FF12-77EB-4A0C-854B-743A5A1A0B2A}" type="parTrans" cxnId="{0CC6F947-29A0-4E06-AD5B-A1345121DB8E}">
      <dgm:prSet/>
      <dgm:spPr/>
      <dgm:t>
        <a:bodyPr/>
        <a:lstStyle/>
        <a:p>
          <a:endParaRPr lang="en-ZA"/>
        </a:p>
      </dgm:t>
    </dgm:pt>
    <dgm:pt modelId="{50F8A238-EF86-4A50-A60E-9C4EA94633E9}" type="sibTrans" cxnId="{0CC6F947-29A0-4E06-AD5B-A1345121DB8E}">
      <dgm:prSet/>
      <dgm:spPr/>
      <dgm:t>
        <a:bodyPr/>
        <a:lstStyle/>
        <a:p>
          <a:endParaRPr lang="en-ZA"/>
        </a:p>
      </dgm:t>
    </dgm:pt>
    <dgm:pt modelId="{F1CCF54F-B14C-4F4B-8D4C-688188585863}">
      <dgm:prSet phldrT="[Text]"/>
      <dgm:spPr/>
      <dgm:t>
        <a:bodyPr/>
        <a:lstStyle/>
        <a:p>
          <a:pPr marL="228600" indent="0" algn="just" defTabSz="933450">
            <a:lnSpc>
              <a:spcPct val="90000"/>
            </a:lnSpc>
            <a:spcBef>
              <a:spcPct val="0"/>
            </a:spcBef>
            <a:spcAft>
              <a:spcPct val="20000"/>
            </a:spcAft>
            <a:buNone/>
          </a:pPr>
          <a:endParaRPr lang="en-ZA" dirty="0"/>
        </a:p>
      </dgm:t>
    </dgm:pt>
    <dgm:pt modelId="{FC5B1752-545C-40E5-BD10-FCD3E63854E8}" type="parTrans" cxnId="{E2D43C38-1738-4337-92D4-1047EA945D9F}">
      <dgm:prSet/>
      <dgm:spPr/>
      <dgm:t>
        <a:bodyPr/>
        <a:lstStyle/>
        <a:p>
          <a:endParaRPr lang="en-ZA"/>
        </a:p>
      </dgm:t>
    </dgm:pt>
    <dgm:pt modelId="{93E4F0B8-14CC-4D1B-822D-36B671345066}" type="sibTrans" cxnId="{E2D43C38-1738-4337-92D4-1047EA945D9F}">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CE94156E-ACE1-4482-83B8-41EB16B62769}" type="presOf" srcId="{716ACF85-4095-4484-87FA-952B1970449E}" destId="{FB2E1B8C-68D5-40D1-B726-0F386EB57110}" srcOrd="0" destOrd="0" presId="urn:microsoft.com/office/officeart/2005/8/layout/vList2"/>
    <dgm:cxn modelId="{017B0401-3E72-42F2-9E69-1DB4694C689B}" type="presOf" srcId="{B53331D2-4DC6-4E72-B191-18DEEC877804}" destId="{440AB455-20AC-4101-838F-B5FFF020644D}" srcOrd="0" destOrd="4" presId="urn:microsoft.com/office/officeart/2005/8/layout/vList2"/>
    <dgm:cxn modelId="{D5080993-0624-4BBE-BF01-86FE72FF6E66}" srcId="{716ACF85-4095-4484-87FA-952B1970449E}" destId="{2A76A4EA-5A03-4DBC-B0DD-86700BD2F8BA}" srcOrd="2" destOrd="0" parTransId="{EC72A193-AB34-4FD6-B79F-E9127CF6B5A8}" sibTransId="{3CDE0B04-2310-47C1-B90F-15A4E80AA15B}"/>
    <dgm:cxn modelId="{E2D43C38-1738-4337-92D4-1047EA945D9F}" srcId="{716ACF85-4095-4484-87FA-952B1970449E}" destId="{F1CCF54F-B14C-4F4B-8D4C-688188585863}" srcOrd="0" destOrd="0" parTransId="{FC5B1752-545C-40E5-BD10-FCD3E63854E8}" sibTransId="{93E4F0B8-14CC-4D1B-822D-36B671345066}"/>
    <dgm:cxn modelId="{9C9A6570-BEFE-4861-BD57-F2BB45ACBA2D}" type="presOf" srcId="{A9790565-54FC-454A-8400-38AF2D225DFB}" destId="{440AB455-20AC-4101-838F-B5FFF020644D}" srcOrd="0" destOrd="1" presId="urn:microsoft.com/office/officeart/2005/8/layout/vList2"/>
    <dgm:cxn modelId="{0CC6F947-29A0-4E06-AD5B-A1345121DB8E}" srcId="{716ACF85-4095-4484-87FA-952B1970449E}" destId="{B53331D2-4DC6-4E72-B191-18DEEC877804}" srcOrd="4" destOrd="0" parTransId="{C7E2FF12-77EB-4A0C-854B-743A5A1A0B2A}" sibTransId="{50F8A238-EF86-4A50-A60E-9C4EA94633E9}"/>
    <dgm:cxn modelId="{3FC34889-FBE3-4534-B205-F24910E283A5}" srcId="{716ACF85-4095-4484-87FA-952B1970449E}" destId="{3F22652B-9C61-41CB-94EE-951CCAC1F911}" srcOrd="6" destOrd="0" parTransId="{529ACCC2-20D6-4E98-91C8-ED846BAEFB71}" sibTransId="{29D01120-0E06-45C3-AD48-BE10FE55AFD8}"/>
    <dgm:cxn modelId="{8B54CF29-AF85-4BBC-B24E-62366AB8AB2A}" type="presOf" srcId="{2A76A4EA-5A03-4DBC-B0DD-86700BD2F8BA}" destId="{440AB455-20AC-4101-838F-B5FFF020644D}" srcOrd="0" destOrd="2" presId="urn:microsoft.com/office/officeart/2005/8/layout/vList2"/>
    <dgm:cxn modelId="{8E480D72-C435-4BFF-91F0-D97801EC2C7A}" srcId="{716ACF85-4095-4484-87FA-952B1970449E}" destId="{F2F9AE0D-1EA5-4F26-9728-14D8DD374C48}" srcOrd="7" destOrd="0" parTransId="{3B36534A-3A78-43F0-A557-75176ECB16D8}" sibTransId="{C784B9E9-2B09-451A-909B-EEFA15A38CE1}"/>
    <dgm:cxn modelId="{44AF2E7F-C914-4FB4-AD82-A160471367C8}" srcId="{716ACF85-4095-4484-87FA-952B1970449E}" destId="{A9790565-54FC-454A-8400-38AF2D225DFB}" srcOrd="1" destOrd="0" parTransId="{E6AAAC13-0716-491D-954E-4435F86FB4AE}" sibTransId="{E193F474-D48E-4953-9D96-E4E6A9168C5D}"/>
    <dgm:cxn modelId="{86F6FC8B-B56B-459C-86A6-7A6B0BDA2D77}" type="presOf" srcId="{F1CCF54F-B14C-4F4B-8D4C-688188585863}" destId="{440AB455-20AC-4101-838F-B5FFF020644D}" srcOrd="0" destOrd="0" presId="urn:microsoft.com/office/officeart/2005/8/layout/vList2"/>
    <dgm:cxn modelId="{518A735A-BB3E-403C-98B5-7D72FB27199B}" type="presOf" srcId="{B839F5AA-4359-4D8C-9A68-B1CB04C16080}" destId="{440AB455-20AC-4101-838F-B5FFF020644D}" srcOrd="0" destOrd="3" presId="urn:microsoft.com/office/officeart/2005/8/layout/vList2"/>
    <dgm:cxn modelId="{E9E674FC-D0E5-47E4-9A7C-D191524483D2}" type="presOf" srcId="{A314F4B6-7F3A-4760-8F13-27C32F4A4C95}" destId="{0BD32EF6-6B67-483B-9352-5B368EBF39A7}" srcOrd="0" destOrd="0" presId="urn:microsoft.com/office/officeart/2005/8/layout/vList2"/>
    <dgm:cxn modelId="{06EC41A4-39A0-4A32-8DB3-0D111F4977C6}" type="presOf" srcId="{3F22652B-9C61-41CB-94EE-951CCAC1F911}" destId="{440AB455-20AC-4101-838F-B5FFF020644D}" srcOrd="0" destOrd="6" presId="urn:microsoft.com/office/officeart/2005/8/layout/vList2"/>
    <dgm:cxn modelId="{0FDD4508-DC8E-466F-A3AD-D34FA64DEEA0}" srcId="{716ACF85-4095-4484-87FA-952B1970449E}" destId="{B839F5AA-4359-4D8C-9A68-B1CB04C16080}" srcOrd="3" destOrd="0" parTransId="{F0E4D48E-7A54-44C1-A341-F33A7811CB53}" sibTransId="{526EC77B-A45E-4717-95D1-B3CAD29C67C6}"/>
    <dgm:cxn modelId="{B88AB23F-42AA-45F1-8CBE-9B3B46B2BC90}" type="presOf" srcId="{E9603078-44E5-4B6C-86DE-1F67B9C39E41}" destId="{440AB455-20AC-4101-838F-B5FFF020644D}" srcOrd="0" destOrd="5" presId="urn:microsoft.com/office/officeart/2005/8/layout/vList2"/>
    <dgm:cxn modelId="{845FC3F2-4C1C-461D-8E08-20FF2EA37386}" srcId="{716ACF85-4095-4484-87FA-952B1970449E}" destId="{E9603078-44E5-4B6C-86DE-1F67B9C39E41}" srcOrd="5" destOrd="0" parTransId="{D049CA09-D1E6-4475-9932-E4F60E77141E}" sibTransId="{2DD4D8C7-C35A-48EC-AE9C-E735E58D8AB6}"/>
    <dgm:cxn modelId="{C3E11F9C-94EC-4140-B18C-ED45AAADCFEE}" type="presOf" srcId="{F2F9AE0D-1EA5-4F26-9728-14D8DD374C48}" destId="{440AB455-20AC-4101-838F-B5FFF020644D}" srcOrd="0" destOrd="7"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8A96214D-34DF-4BDF-AFAC-FB615D3B53F5}" type="presParOf" srcId="{0BD32EF6-6B67-483B-9352-5B368EBF39A7}" destId="{FB2E1B8C-68D5-40D1-B726-0F386EB57110}" srcOrd="0" destOrd="0" presId="urn:microsoft.com/office/officeart/2005/8/layout/vList2"/>
    <dgm:cxn modelId="{0E249548-360E-4DDD-8ED0-A9B47118705B}"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Stakeholder perspective</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0B258E1C-1982-4E90-AF23-6D4E54192A4A}">
      <dgm:prSet/>
      <dgm:spPr/>
      <dgm:t>
        <a:bodyPr/>
        <a:lstStyle/>
        <a:p>
          <a:r>
            <a:rPr lang="en-GB" dirty="0" smtClean="0"/>
            <a:t>Implementation of Ocean Economy Operation Phakisa</a:t>
          </a:r>
        </a:p>
        <a:p>
          <a:r>
            <a:rPr lang="en-GB" dirty="0" smtClean="0"/>
            <a:t>(100%)</a:t>
          </a:r>
          <a:endParaRPr lang="en-GB" dirty="0"/>
        </a:p>
      </dgm:t>
    </dgm:pt>
    <dgm:pt modelId="{CC48F895-762D-468A-AFB9-7FDFEEAC39E8}" type="parTrans" cxnId="{727DC326-C752-433F-B12A-BDD5C88264E9}">
      <dgm:prSet/>
      <dgm:spPr/>
      <dgm:t>
        <a:bodyPr/>
        <a:lstStyle/>
        <a:p>
          <a:endParaRPr lang="en-ZA"/>
        </a:p>
      </dgm:t>
    </dgm:pt>
    <dgm:pt modelId="{28718155-EF86-4006-A2BF-72367DFE3B0B}" type="sibTrans" cxnId="{727DC326-C752-433F-B12A-BDD5C88264E9}">
      <dgm:prSet/>
      <dgm:spPr/>
      <dgm:t>
        <a:bodyPr/>
        <a:lstStyle/>
        <a:p>
          <a:endParaRPr lang="en-ZA"/>
        </a:p>
      </dgm:t>
    </dgm:pt>
    <dgm:pt modelId="{29CA5CBD-F792-4776-881A-C95F7A8D56F3}">
      <dgm:prSet/>
      <dgm:spPr/>
      <dgm:t>
        <a:bodyPr/>
        <a:lstStyle/>
        <a:p>
          <a:pPr marL="0" marR="0" indent="0" defTabSz="355600" eaLnBrk="1" fontAlgn="auto" latinLnBrk="0" hangingPunct="1">
            <a:lnSpc>
              <a:spcPct val="90000"/>
            </a:lnSpc>
            <a:spcBef>
              <a:spcPct val="0"/>
            </a:spcBef>
            <a:spcAft>
              <a:spcPct val="35000"/>
            </a:spcAft>
            <a:buClrTx/>
            <a:buSzTx/>
            <a:buFontTx/>
            <a:buNone/>
            <a:tabLst/>
            <a:defRPr/>
          </a:pPr>
          <a:r>
            <a:rPr lang="en-GB" dirty="0" smtClean="0"/>
            <a:t>Support for SMME’s in mining</a:t>
          </a:r>
        </a:p>
        <a:p>
          <a:pPr marL="0" marR="0" indent="0" defTabSz="355600" eaLnBrk="1" fontAlgn="auto" latinLnBrk="0" hangingPunct="1">
            <a:lnSpc>
              <a:spcPct val="90000"/>
            </a:lnSpc>
            <a:spcBef>
              <a:spcPct val="0"/>
            </a:spcBef>
            <a:spcAft>
              <a:spcPct val="35000"/>
            </a:spcAft>
            <a:buClrTx/>
            <a:buSzTx/>
            <a:buFontTx/>
            <a:buNone/>
            <a:tabLst/>
            <a:defRPr/>
          </a:pPr>
          <a:r>
            <a:rPr lang="en-GB" dirty="0" smtClean="0"/>
            <a:t>(80)</a:t>
          </a:r>
        </a:p>
        <a:p>
          <a:pPr defTabSz="355600">
            <a:lnSpc>
              <a:spcPct val="90000"/>
            </a:lnSpc>
            <a:spcBef>
              <a:spcPct val="0"/>
            </a:spcBef>
            <a:spcAft>
              <a:spcPct val="35000"/>
            </a:spcAft>
          </a:pPr>
          <a:endParaRPr lang="en-GB" dirty="0"/>
        </a:p>
      </dgm:t>
    </dgm:pt>
    <dgm:pt modelId="{51D88CDF-D4CF-475E-A152-53A4D29FCC9C}" type="parTrans" cxnId="{C335AA45-097D-4231-955E-2F19159C4681}">
      <dgm:prSet/>
      <dgm:spPr/>
      <dgm:t>
        <a:bodyPr/>
        <a:lstStyle/>
        <a:p>
          <a:endParaRPr lang="en-ZA"/>
        </a:p>
      </dgm:t>
    </dgm:pt>
    <dgm:pt modelId="{7076BDBB-5734-487B-97A7-4192CD7CD73D}" type="sibTrans" cxnId="{C335AA45-097D-4231-955E-2F19159C4681}">
      <dgm:prSet/>
      <dgm:spPr/>
      <dgm:t>
        <a:bodyPr/>
        <a:lstStyle/>
        <a:p>
          <a:endParaRPr lang="en-ZA"/>
        </a:p>
      </dgm:t>
    </dgm:pt>
    <dgm:pt modelId="{14C77487-0EB2-4D4C-A0FA-E164F5ACC470}">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Social dialogue with social partners</a:t>
          </a:r>
        </a:p>
        <a:p>
          <a:r>
            <a:rPr lang="en-GB" dirty="0" smtClean="0"/>
            <a:t>(4)</a:t>
          </a:r>
          <a:endParaRPr lang="en-GB" dirty="0"/>
        </a:p>
      </dgm:t>
    </dgm:pt>
    <dgm:pt modelId="{11C5AE33-50A5-479D-A754-8FFC272EF983}" type="parTrans" cxnId="{FF9251DD-BC30-45FE-AC42-8F1F79B93E7F}">
      <dgm:prSet/>
      <dgm:spPr/>
      <dgm:t>
        <a:bodyPr/>
        <a:lstStyle/>
        <a:p>
          <a:endParaRPr lang="en-ZA"/>
        </a:p>
      </dgm:t>
    </dgm:pt>
    <dgm:pt modelId="{F3BACB64-70E8-47DB-9CFE-896466B9E917}" type="sibTrans" cxnId="{FF9251DD-BC30-45FE-AC42-8F1F79B93E7F}">
      <dgm:prSet/>
      <dgm:spPr/>
      <dgm:t>
        <a:bodyPr/>
        <a:lstStyle/>
        <a:p>
          <a:endParaRPr lang="en-ZA"/>
        </a:p>
      </dgm:t>
    </dgm:pt>
    <dgm:pt modelId="{8F1B48AB-957F-4C8D-BA4C-573257582627}">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Implementation of Shale Gas Action Plan</a:t>
          </a:r>
        </a:p>
        <a:p>
          <a:pPr defTabSz="355600">
            <a:lnSpc>
              <a:spcPct val="90000"/>
            </a:lnSpc>
            <a:spcBef>
              <a:spcPct val="0"/>
            </a:spcBef>
            <a:spcAft>
              <a:spcPct val="35000"/>
            </a:spcAft>
          </a:pPr>
          <a:r>
            <a:rPr lang="en-GB" dirty="0" smtClean="0"/>
            <a:t>(100%)</a:t>
          </a:r>
          <a:endParaRPr lang="en-GB" dirty="0"/>
        </a:p>
      </dgm:t>
    </dgm:pt>
    <dgm:pt modelId="{B8ED2284-9DAE-497B-B856-037271522DCE}" type="parTrans" cxnId="{2CAF1D68-AAF0-4906-A092-0F331846248C}">
      <dgm:prSet/>
      <dgm:spPr/>
      <dgm:t>
        <a:bodyPr/>
        <a:lstStyle/>
        <a:p>
          <a:endParaRPr lang="en-ZA"/>
        </a:p>
      </dgm:t>
    </dgm:pt>
    <dgm:pt modelId="{01D1C5D0-0ED5-401B-B496-914175A0F000}" type="sibTrans" cxnId="{2CAF1D68-AAF0-4906-A092-0F331846248C}">
      <dgm:prSet/>
      <dgm:spPr/>
      <dgm:t>
        <a:bodyPr/>
        <a:lstStyle/>
        <a:p>
          <a:endParaRPr lang="en-ZA"/>
        </a:p>
      </dgm:t>
    </dgm:pt>
    <dgm:pt modelId="{613A5A00-7392-4140-AD55-811CF0B772A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Minerals and Petroleum Investment Promotion Strategy</a:t>
          </a:r>
        </a:p>
        <a:p>
          <a:pPr marL="0" marR="0" indent="0" defTabSz="914400" eaLnBrk="1" fontAlgn="auto" latinLnBrk="0" hangingPunct="1">
            <a:lnSpc>
              <a:spcPct val="100000"/>
            </a:lnSpc>
            <a:spcBef>
              <a:spcPts val="0"/>
            </a:spcBef>
            <a:spcAft>
              <a:spcPts val="0"/>
            </a:spcAft>
            <a:buClrTx/>
            <a:buSzTx/>
            <a:buFontTx/>
            <a:buNone/>
            <a:tabLst/>
            <a:defRPr/>
          </a:pPr>
          <a:r>
            <a:rPr lang="en-GB" dirty="0" smtClean="0"/>
            <a:t>(1)</a:t>
          </a:r>
        </a:p>
        <a:p>
          <a:pPr defTabSz="355600">
            <a:lnSpc>
              <a:spcPct val="90000"/>
            </a:lnSpc>
            <a:spcBef>
              <a:spcPct val="0"/>
            </a:spcBef>
            <a:spcAft>
              <a:spcPct val="35000"/>
            </a:spcAft>
          </a:pPr>
          <a:endParaRPr lang="en-GB" dirty="0"/>
        </a:p>
      </dgm:t>
    </dgm:pt>
    <dgm:pt modelId="{6CE537A9-3EEF-4D1B-B924-F3D1F8296217}" type="parTrans" cxnId="{BC1EB69F-2BED-4E15-B093-B420CFD3B641}">
      <dgm:prSet/>
      <dgm:spPr/>
      <dgm:t>
        <a:bodyPr/>
        <a:lstStyle/>
        <a:p>
          <a:endParaRPr lang="en-ZA"/>
        </a:p>
      </dgm:t>
    </dgm:pt>
    <dgm:pt modelId="{6557E7DE-74DD-4427-991D-952945D016A1}" type="sibTrans" cxnId="{BC1EB69F-2BED-4E15-B093-B420CFD3B641}">
      <dgm:prSet/>
      <dgm:spPr/>
      <dgm:t>
        <a:bodyPr/>
        <a:lstStyle/>
        <a:p>
          <a:endParaRPr lang="en-ZA"/>
        </a:p>
      </dgm:t>
    </dgm:pt>
    <dgm:pt modelId="{0AC7A4AC-3277-40E6-B2F0-FB0672849FF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Report on Critical Minerals for NDP</a:t>
          </a:r>
        </a:p>
        <a:p>
          <a:pPr marL="0" marR="0" indent="0" defTabSz="914400" eaLnBrk="1" fontAlgn="auto" latinLnBrk="0" hangingPunct="1">
            <a:lnSpc>
              <a:spcPct val="100000"/>
            </a:lnSpc>
            <a:spcBef>
              <a:spcPts val="0"/>
            </a:spcBef>
            <a:spcAft>
              <a:spcPts val="0"/>
            </a:spcAft>
            <a:buClrTx/>
            <a:buSzTx/>
            <a:buFontTx/>
            <a:buNone/>
            <a:tabLst/>
            <a:defRPr/>
          </a:pPr>
          <a:r>
            <a:rPr lang="en-GB" dirty="0" smtClean="0"/>
            <a:t>(1)</a:t>
          </a:r>
        </a:p>
        <a:p>
          <a:pPr defTabSz="400050">
            <a:lnSpc>
              <a:spcPct val="90000"/>
            </a:lnSpc>
            <a:spcBef>
              <a:spcPct val="0"/>
            </a:spcBef>
            <a:spcAft>
              <a:spcPct val="35000"/>
            </a:spcAft>
          </a:pPr>
          <a:endParaRPr lang="en-ZA" dirty="0"/>
        </a:p>
      </dgm:t>
    </dgm:pt>
    <dgm:pt modelId="{FC97190C-E50C-424E-AAC7-AEB0EA5C6B0D}" type="parTrans" cxnId="{CF2B541E-7C7F-4763-9371-BB05EDE66F0A}">
      <dgm:prSet/>
      <dgm:spPr/>
      <dgm:t>
        <a:bodyPr/>
        <a:lstStyle/>
        <a:p>
          <a:endParaRPr lang="en-ZA"/>
        </a:p>
      </dgm:t>
    </dgm:pt>
    <dgm:pt modelId="{01F4465D-D756-4DB2-8A6B-7EC83826B522}" type="sibTrans" cxnId="{CF2B541E-7C7F-4763-9371-BB05EDE66F0A}">
      <dgm:prSet/>
      <dgm:spPr/>
      <dgm:t>
        <a:bodyPr/>
        <a:lstStyle/>
        <a:p>
          <a:endParaRPr lang="en-ZA"/>
        </a:p>
      </dgm:t>
    </dgm:pt>
    <dgm:pt modelId="{29E92A84-2B0F-404C-B808-817A77B1906B}">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Technical and promotional publications</a:t>
          </a:r>
        </a:p>
        <a:p>
          <a:pPr marL="0" marR="0" indent="0" defTabSz="914400" eaLnBrk="1" fontAlgn="auto" latinLnBrk="0" hangingPunct="1">
            <a:lnSpc>
              <a:spcPct val="100000"/>
            </a:lnSpc>
            <a:spcBef>
              <a:spcPts val="0"/>
            </a:spcBef>
            <a:spcAft>
              <a:spcPts val="0"/>
            </a:spcAft>
            <a:buClrTx/>
            <a:buSzTx/>
            <a:buFontTx/>
            <a:buNone/>
            <a:tabLst/>
            <a:defRPr/>
          </a:pPr>
          <a:r>
            <a:rPr lang="en-GB" dirty="0" smtClean="0"/>
            <a:t>(12)</a:t>
          </a:r>
        </a:p>
        <a:p>
          <a:pPr defTabSz="355600">
            <a:lnSpc>
              <a:spcPct val="90000"/>
            </a:lnSpc>
            <a:spcBef>
              <a:spcPct val="0"/>
            </a:spcBef>
            <a:spcAft>
              <a:spcPct val="35000"/>
            </a:spcAft>
          </a:pPr>
          <a:endParaRPr lang="en-GB" dirty="0"/>
        </a:p>
      </dgm:t>
    </dgm:pt>
    <dgm:pt modelId="{9D680288-0039-485B-832F-6E91743F7BD7}" type="sibTrans" cxnId="{24C2930A-0198-4C2B-A564-3394848FCAA4}">
      <dgm:prSet/>
      <dgm:spPr/>
      <dgm:t>
        <a:bodyPr/>
        <a:lstStyle/>
        <a:p>
          <a:endParaRPr lang="en-ZA"/>
        </a:p>
      </dgm:t>
    </dgm:pt>
    <dgm:pt modelId="{EC9844EE-1A9D-4887-A584-929141769F77}" type="parTrans" cxnId="{24C2930A-0198-4C2B-A564-3394848FCAA4}">
      <dgm:prSet/>
      <dgm:spPr/>
      <dgm:t>
        <a:bodyPr/>
        <a:lstStyle/>
        <a:p>
          <a:endParaRPr lang="en-ZA"/>
        </a:p>
      </dgm:t>
    </dgm:pt>
    <dgm:pt modelId="{B35239E2-669F-467A-A0AB-D2500CD2C066}">
      <dgm:prSet/>
      <dgm:spPr/>
      <dgm:t>
        <a:bodyPr/>
        <a:lstStyle/>
        <a:p>
          <a:r>
            <a:rPr lang="en-GB" dirty="0" smtClean="0"/>
            <a:t>Promote investment in the mining, minerals and upstream petroleum sectors</a:t>
          </a:r>
          <a:endParaRPr lang="en-GB" dirty="0"/>
        </a:p>
      </dgm:t>
    </dgm:pt>
    <dgm:pt modelId="{8BB1390C-375A-4E39-BAA5-C2D82A7D440C}" type="sibTrans" cxnId="{889DB8E0-9EF8-4EBF-AB45-A90B0A9580F9}">
      <dgm:prSet/>
      <dgm:spPr/>
      <dgm:t>
        <a:bodyPr/>
        <a:lstStyle/>
        <a:p>
          <a:endParaRPr lang="en-ZA"/>
        </a:p>
      </dgm:t>
    </dgm:pt>
    <dgm:pt modelId="{86537621-5228-4837-AE27-A3ABDB4A27CD}" type="parTrans" cxnId="{889DB8E0-9EF8-4EBF-AB45-A90B0A9580F9}">
      <dgm:prSet/>
      <dgm:spPr/>
      <dgm:t>
        <a:bodyPr/>
        <a:lstStyle/>
        <a:p>
          <a:endParaRPr lang="en-ZA"/>
        </a:p>
      </dgm:t>
    </dgm:pt>
    <dgm:pt modelId="{4EC576D3-535F-43E3-B81A-C1812070DB47}">
      <dgm:prSet/>
      <dgm:spPr/>
      <dgm:t>
        <a:bodyPr/>
        <a:lstStyle/>
        <a:p>
          <a:r>
            <a:rPr lang="en-GB" dirty="0" smtClean="0"/>
            <a:t>Investment Promotional Events</a:t>
          </a:r>
        </a:p>
        <a:p>
          <a:r>
            <a:rPr lang="en-GB" dirty="0" smtClean="0"/>
            <a:t>(55)</a:t>
          </a:r>
          <a:endParaRPr lang="en-GB" dirty="0"/>
        </a:p>
      </dgm:t>
    </dgm:pt>
    <dgm:pt modelId="{CCBF11F7-1E15-4CD3-9E42-7B09D365B1B6}" type="parTrans" cxnId="{9B3926D7-3733-47B0-9058-F4C8C77516A0}">
      <dgm:prSet/>
      <dgm:spPr/>
      <dgm:t>
        <a:bodyPr/>
        <a:lstStyle/>
        <a:p>
          <a:endParaRPr lang="en-ZA"/>
        </a:p>
      </dgm:t>
    </dgm:pt>
    <dgm:pt modelId="{02D65E9E-FE1C-4241-ADB4-E68381BAEFFC}" type="sibTrans" cxnId="{9B3926D7-3733-47B0-9058-F4C8C77516A0}">
      <dgm:prSet/>
      <dgm:spPr/>
      <dgm:t>
        <a:bodyPr/>
        <a:lstStyle/>
        <a:p>
          <a:endParaRPr lang="en-ZA"/>
        </a:p>
      </dgm:t>
    </dgm:pt>
    <dgm:pt modelId="{18B91F62-9C48-45C1-8751-6DC7BE744DF4}">
      <dgm:prSet custT="1"/>
      <dgm:spPr/>
      <dgm:t>
        <a:bodyPr/>
        <a:lstStyle/>
        <a:p>
          <a:pPr marR="0" eaLnBrk="1" fontAlgn="auto" latinLnBrk="0" hangingPunct="1">
            <a:buClrTx/>
            <a:buSzTx/>
            <a:buFontTx/>
            <a:tabLst/>
            <a:defRPr/>
          </a:pPr>
          <a:r>
            <a:rPr lang="en-GB" sz="800" dirty="0" smtClean="0"/>
            <a:t>Report on mineral input quantities for beneficiation value chains (1)</a:t>
          </a:r>
        </a:p>
        <a:p>
          <a:endParaRPr lang="en-GB" sz="900" dirty="0"/>
        </a:p>
      </dgm:t>
    </dgm:pt>
    <dgm:pt modelId="{63DEBEB5-1E54-4759-867E-73C211575E75}" type="parTrans" cxnId="{4F2E689B-120A-4995-8689-E689C9202554}">
      <dgm:prSet/>
      <dgm:spPr/>
      <dgm:t>
        <a:bodyPr/>
        <a:lstStyle/>
        <a:p>
          <a:endParaRPr lang="en-ZA"/>
        </a:p>
      </dgm:t>
    </dgm:pt>
    <dgm:pt modelId="{604C2504-094A-43DA-A7AD-73DA615719EC}" type="sibTrans" cxnId="{4F2E689B-120A-4995-8689-E689C9202554}">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2">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88131DD8-9077-48B2-95A7-D211FDA8C97D}" type="pres">
      <dgm:prSet presAssocID="{B35239E2-669F-467A-A0AB-D2500CD2C066}" presName="vertTwo" presStyleCnt="0"/>
      <dgm:spPr/>
    </dgm:pt>
    <dgm:pt modelId="{41DC4DD0-7E68-4393-9C17-6A0958A5A8ED}" type="pres">
      <dgm:prSet presAssocID="{B35239E2-669F-467A-A0AB-D2500CD2C066}" presName="txTwo" presStyleLbl="node2" presStyleIdx="0" presStyleCnt="1">
        <dgm:presLayoutVars>
          <dgm:chPref val="3"/>
        </dgm:presLayoutVars>
      </dgm:prSet>
      <dgm:spPr/>
      <dgm:t>
        <a:bodyPr/>
        <a:lstStyle/>
        <a:p>
          <a:endParaRPr lang="en-ZA"/>
        </a:p>
      </dgm:t>
    </dgm:pt>
    <dgm:pt modelId="{611F3E99-1DEA-4050-9D57-434AF790F78B}" type="pres">
      <dgm:prSet presAssocID="{B35239E2-669F-467A-A0AB-D2500CD2C066}" presName="parTransTwo" presStyleCnt="0"/>
      <dgm:spPr/>
    </dgm:pt>
    <dgm:pt modelId="{1254898A-E246-4B4F-BE1F-1FF44483C05B}" type="pres">
      <dgm:prSet presAssocID="{B35239E2-669F-467A-A0AB-D2500CD2C066}" presName="horzTwo" presStyleCnt="0"/>
      <dgm:spPr/>
    </dgm:pt>
    <dgm:pt modelId="{16F6CE09-7AB6-4179-8299-697284980798}" type="pres">
      <dgm:prSet presAssocID="{29E92A84-2B0F-404C-B808-817A77B1906B}" presName="vertThree" presStyleCnt="0"/>
      <dgm:spPr/>
    </dgm:pt>
    <dgm:pt modelId="{F6BF55E5-DFC9-4380-ACC7-D6D0F4B20F9D}" type="pres">
      <dgm:prSet presAssocID="{29E92A84-2B0F-404C-B808-817A77B1906B}" presName="txThree" presStyleLbl="node3" presStyleIdx="0" presStyleCnt="8">
        <dgm:presLayoutVars>
          <dgm:chPref val="3"/>
        </dgm:presLayoutVars>
      </dgm:prSet>
      <dgm:spPr/>
      <dgm:t>
        <a:bodyPr/>
        <a:lstStyle/>
        <a:p>
          <a:endParaRPr lang="en-ZA"/>
        </a:p>
      </dgm:t>
    </dgm:pt>
    <dgm:pt modelId="{3F860D06-31DE-459E-B389-8DB5631523D5}" type="pres">
      <dgm:prSet presAssocID="{29E92A84-2B0F-404C-B808-817A77B1906B}" presName="horzThree" presStyleCnt="0"/>
      <dgm:spPr/>
    </dgm:pt>
    <dgm:pt modelId="{6C705270-5C07-47DC-99A8-55A1BA13A7ED}" type="pres">
      <dgm:prSet presAssocID="{9D680288-0039-485B-832F-6E91743F7BD7}" presName="sibSpaceThree" presStyleCnt="0"/>
      <dgm:spPr/>
    </dgm:pt>
    <dgm:pt modelId="{4049AB85-4380-46C0-A9C1-537DC7D2C896}" type="pres">
      <dgm:prSet presAssocID="{4EC576D3-535F-43E3-B81A-C1812070DB47}" presName="vertThree" presStyleCnt="0"/>
      <dgm:spPr/>
    </dgm:pt>
    <dgm:pt modelId="{5940D274-A540-4F16-8148-870FEFBDFB60}" type="pres">
      <dgm:prSet presAssocID="{4EC576D3-535F-43E3-B81A-C1812070DB47}" presName="txThree" presStyleLbl="node3" presStyleIdx="1" presStyleCnt="8">
        <dgm:presLayoutVars>
          <dgm:chPref val="3"/>
        </dgm:presLayoutVars>
      </dgm:prSet>
      <dgm:spPr/>
      <dgm:t>
        <a:bodyPr/>
        <a:lstStyle/>
        <a:p>
          <a:endParaRPr lang="en-ZA"/>
        </a:p>
      </dgm:t>
    </dgm:pt>
    <dgm:pt modelId="{A298B8C3-F1A4-46F1-8C99-6388342DBBD2}" type="pres">
      <dgm:prSet presAssocID="{4EC576D3-535F-43E3-B81A-C1812070DB47}" presName="horzThree" presStyleCnt="0"/>
      <dgm:spPr/>
    </dgm:pt>
    <dgm:pt modelId="{849CB32A-9894-46DA-8C9A-073334EF3E3C}" type="pres">
      <dgm:prSet presAssocID="{02D65E9E-FE1C-4241-ADB4-E68381BAEFFC}" presName="sibSpaceThree" presStyleCnt="0"/>
      <dgm:spPr/>
    </dgm:pt>
    <dgm:pt modelId="{D960C1EE-E476-4347-A857-A43521FC24F5}" type="pres">
      <dgm:prSet presAssocID="{0B258E1C-1982-4E90-AF23-6D4E54192A4A}" presName="vertThree" presStyleCnt="0"/>
      <dgm:spPr/>
    </dgm:pt>
    <dgm:pt modelId="{93CA26C2-3DED-4B87-8A36-071B70322470}" type="pres">
      <dgm:prSet presAssocID="{0B258E1C-1982-4E90-AF23-6D4E54192A4A}" presName="txThree" presStyleLbl="node3" presStyleIdx="2" presStyleCnt="8">
        <dgm:presLayoutVars>
          <dgm:chPref val="3"/>
        </dgm:presLayoutVars>
      </dgm:prSet>
      <dgm:spPr/>
      <dgm:t>
        <a:bodyPr/>
        <a:lstStyle/>
        <a:p>
          <a:endParaRPr lang="en-ZA"/>
        </a:p>
      </dgm:t>
    </dgm:pt>
    <dgm:pt modelId="{E71FB8F4-6739-4844-A9BC-DD01848B37D9}" type="pres">
      <dgm:prSet presAssocID="{0B258E1C-1982-4E90-AF23-6D4E54192A4A}" presName="horzThree" presStyleCnt="0"/>
      <dgm:spPr/>
    </dgm:pt>
    <dgm:pt modelId="{A6881BBD-34F2-4B95-BD74-377C8573A410}" type="pres">
      <dgm:prSet presAssocID="{28718155-EF86-4006-A2BF-72367DFE3B0B}" presName="sibSpaceThree" presStyleCnt="0"/>
      <dgm:spPr/>
    </dgm:pt>
    <dgm:pt modelId="{6C95EFC1-2E9B-49CB-8F82-4A4DF8F7E239}" type="pres">
      <dgm:prSet presAssocID="{29CA5CBD-F792-4776-881A-C95F7A8D56F3}" presName="vertThree" presStyleCnt="0"/>
      <dgm:spPr/>
    </dgm:pt>
    <dgm:pt modelId="{D34782B0-4F96-40A6-9AAB-A478D6A8D58B}" type="pres">
      <dgm:prSet presAssocID="{29CA5CBD-F792-4776-881A-C95F7A8D56F3}" presName="txThree" presStyleLbl="node3" presStyleIdx="3" presStyleCnt="8">
        <dgm:presLayoutVars>
          <dgm:chPref val="3"/>
        </dgm:presLayoutVars>
      </dgm:prSet>
      <dgm:spPr/>
      <dgm:t>
        <a:bodyPr/>
        <a:lstStyle/>
        <a:p>
          <a:endParaRPr lang="en-ZA"/>
        </a:p>
      </dgm:t>
    </dgm:pt>
    <dgm:pt modelId="{E781BA18-D903-4EF2-A86B-8389285C0CE2}" type="pres">
      <dgm:prSet presAssocID="{29CA5CBD-F792-4776-881A-C95F7A8D56F3}" presName="horzThree" presStyleCnt="0"/>
      <dgm:spPr/>
    </dgm:pt>
    <dgm:pt modelId="{8605ADA4-36C6-44FB-A696-BDF048BE2BB5}" type="pres">
      <dgm:prSet presAssocID="{7076BDBB-5734-487B-97A7-4192CD7CD73D}" presName="sibSpaceThree" presStyleCnt="0"/>
      <dgm:spPr/>
    </dgm:pt>
    <dgm:pt modelId="{46E49469-14BC-4412-99E9-1E69C27D2172}" type="pres">
      <dgm:prSet presAssocID="{14C77487-0EB2-4D4C-A0FA-E164F5ACC470}" presName="vertThree" presStyleCnt="0"/>
      <dgm:spPr/>
    </dgm:pt>
    <dgm:pt modelId="{4267CB9B-A5FB-44D9-A7F5-475AB352A865}" type="pres">
      <dgm:prSet presAssocID="{14C77487-0EB2-4D4C-A0FA-E164F5ACC470}" presName="txThree" presStyleLbl="node3" presStyleIdx="4" presStyleCnt="8">
        <dgm:presLayoutVars>
          <dgm:chPref val="3"/>
        </dgm:presLayoutVars>
      </dgm:prSet>
      <dgm:spPr/>
      <dgm:t>
        <a:bodyPr/>
        <a:lstStyle/>
        <a:p>
          <a:endParaRPr lang="en-ZA"/>
        </a:p>
      </dgm:t>
    </dgm:pt>
    <dgm:pt modelId="{40F3D458-F217-45FE-9324-C46529EAC659}" type="pres">
      <dgm:prSet presAssocID="{14C77487-0EB2-4D4C-A0FA-E164F5ACC470}" presName="horzThree" presStyleCnt="0"/>
      <dgm:spPr/>
    </dgm:pt>
    <dgm:pt modelId="{F9109202-EEBE-42B1-A300-1D11B8102B4B}" type="pres">
      <dgm:prSet presAssocID="{F3BACB64-70E8-47DB-9CFE-896466B9E917}" presName="sibSpaceThree" presStyleCnt="0"/>
      <dgm:spPr/>
    </dgm:pt>
    <dgm:pt modelId="{3B7A8D68-9154-445E-B862-F6267F9A04D4}" type="pres">
      <dgm:prSet presAssocID="{8F1B48AB-957F-4C8D-BA4C-573257582627}" presName="vertThree" presStyleCnt="0"/>
      <dgm:spPr/>
    </dgm:pt>
    <dgm:pt modelId="{9C93CF6D-0BD2-4314-A014-FCE1A09C2BCD}" type="pres">
      <dgm:prSet presAssocID="{8F1B48AB-957F-4C8D-BA4C-573257582627}" presName="txThree" presStyleLbl="node3" presStyleIdx="5" presStyleCnt="8">
        <dgm:presLayoutVars>
          <dgm:chPref val="3"/>
        </dgm:presLayoutVars>
      </dgm:prSet>
      <dgm:spPr/>
      <dgm:t>
        <a:bodyPr/>
        <a:lstStyle/>
        <a:p>
          <a:endParaRPr lang="en-ZA"/>
        </a:p>
      </dgm:t>
    </dgm:pt>
    <dgm:pt modelId="{55023D06-48DD-49A5-B305-9B2FAAF52D5E}" type="pres">
      <dgm:prSet presAssocID="{8F1B48AB-957F-4C8D-BA4C-573257582627}" presName="horzThree" presStyleCnt="0"/>
      <dgm:spPr/>
    </dgm:pt>
    <dgm:pt modelId="{2077F52D-B324-499D-B0BE-557C0F886026}" type="pres">
      <dgm:prSet presAssocID="{01D1C5D0-0ED5-401B-B496-914175A0F000}" presName="sibSpaceThree" presStyleCnt="0"/>
      <dgm:spPr/>
    </dgm:pt>
    <dgm:pt modelId="{C06057EF-CDC0-42C2-863B-D6A807888505}" type="pres">
      <dgm:prSet presAssocID="{613A5A00-7392-4140-AD55-811CF0B772A2}" presName="vertThree" presStyleCnt="0"/>
      <dgm:spPr/>
    </dgm:pt>
    <dgm:pt modelId="{576EC1AF-A903-4DAD-B0B7-2D29A35016F8}" type="pres">
      <dgm:prSet presAssocID="{613A5A00-7392-4140-AD55-811CF0B772A2}" presName="txThree" presStyleLbl="node3" presStyleIdx="6" presStyleCnt="8" custLinFactNeighborX="1791" custLinFactNeighborY="1714">
        <dgm:presLayoutVars>
          <dgm:chPref val="3"/>
        </dgm:presLayoutVars>
      </dgm:prSet>
      <dgm:spPr/>
      <dgm:t>
        <a:bodyPr/>
        <a:lstStyle/>
        <a:p>
          <a:endParaRPr lang="en-ZA"/>
        </a:p>
      </dgm:t>
    </dgm:pt>
    <dgm:pt modelId="{48069A3A-3B48-498E-8EF9-25DC0A8BC001}" type="pres">
      <dgm:prSet presAssocID="{613A5A00-7392-4140-AD55-811CF0B772A2}" presName="horzThree" presStyleCnt="0"/>
      <dgm:spPr/>
    </dgm:pt>
    <dgm:pt modelId="{0655426B-331F-4A0F-8465-979F995EC8BB}" type="pres">
      <dgm:prSet presAssocID="{6557E7DE-74DD-4427-991D-952945D016A1}" presName="sibSpaceThree" presStyleCnt="0"/>
      <dgm:spPr/>
    </dgm:pt>
    <dgm:pt modelId="{D82CB106-958A-4D05-B25F-F88BC48C202D}" type="pres">
      <dgm:prSet presAssocID="{0AC7A4AC-3277-40E6-B2F0-FB0672849FF2}" presName="vertThree" presStyleCnt="0"/>
      <dgm:spPr/>
    </dgm:pt>
    <dgm:pt modelId="{726950CF-35E1-4D92-8B05-A3F6A6B435C6}" type="pres">
      <dgm:prSet presAssocID="{0AC7A4AC-3277-40E6-B2F0-FB0672849FF2}" presName="txThree" presStyleLbl="node3" presStyleIdx="7" presStyleCnt="8">
        <dgm:presLayoutVars>
          <dgm:chPref val="3"/>
        </dgm:presLayoutVars>
      </dgm:prSet>
      <dgm:spPr/>
      <dgm:t>
        <a:bodyPr/>
        <a:lstStyle/>
        <a:p>
          <a:endParaRPr lang="en-ZA"/>
        </a:p>
      </dgm:t>
    </dgm:pt>
    <dgm:pt modelId="{4C4954AA-22A8-4059-A9EA-FCDE58EBB2A7}" type="pres">
      <dgm:prSet presAssocID="{0AC7A4AC-3277-40E6-B2F0-FB0672849FF2}" presName="horzThree" presStyleCnt="0"/>
      <dgm:spPr/>
    </dgm:pt>
    <dgm:pt modelId="{5DC82B5A-A6EE-4E9C-AD4D-C387D7B6552A}" type="pres">
      <dgm:prSet presAssocID="{3190B252-700E-411B-AA14-B5D227893828}" presName="sibSpaceOne" presStyleCnt="0"/>
      <dgm:spPr/>
    </dgm:pt>
    <dgm:pt modelId="{5157A5D6-C2F1-462A-A73F-16622A2A6E06}" type="pres">
      <dgm:prSet presAssocID="{18B91F62-9C48-45C1-8751-6DC7BE744DF4}" presName="vertOne" presStyleCnt="0"/>
      <dgm:spPr/>
    </dgm:pt>
    <dgm:pt modelId="{0C22C61A-1A1F-434C-BC17-21106E39ADA3}" type="pres">
      <dgm:prSet presAssocID="{18B91F62-9C48-45C1-8751-6DC7BE744DF4}" presName="txOne" presStyleLbl="node0" presStyleIdx="1" presStyleCnt="2" custLinFactY="100000" custLinFactNeighborX="-3455" custLinFactNeighborY="128368">
        <dgm:presLayoutVars>
          <dgm:chPref val="3"/>
        </dgm:presLayoutVars>
      </dgm:prSet>
      <dgm:spPr/>
      <dgm:t>
        <a:bodyPr/>
        <a:lstStyle/>
        <a:p>
          <a:endParaRPr lang="en-ZA"/>
        </a:p>
      </dgm:t>
    </dgm:pt>
    <dgm:pt modelId="{45D4374C-817E-4052-846B-10079BCC1F82}" type="pres">
      <dgm:prSet presAssocID="{18B91F62-9C48-45C1-8751-6DC7BE744DF4}" presName="horzOne" presStyleCnt="0"/>
      <dgm:spPr/>
    </dgm:pt>
  </dgm:ptLst>
  <dgm:cxnLst>
    <dgm:cxn modelId="{C4E22287-98E2-4F44-98D9-B876527816D9}" type="presOf" srcId="{613A5A00-7392-4140-AD55-811CF0B772A2}" destId="{576EC1AF-A903-4DAD-B0B7-2D29A35016F8}" srcOrd="0" destOrd="0" presId="urn:microsoft.com/office/officeart/2005/8/layout/hierarchy4"/>
    <dgm:cxn modelId="{17D7631D-8921-4F57-9C95-61B8AE5A1E5A}" type="presOf" srcId="{29CA5CBD-F792-4776-881A-C95F7A8D56F3}" destId="{D34782B0-4F96-40A6-9AAB-A478D6A8D58B}" srcOrd="0" destOrd="0" presId="urn:microsoft.com/office/officeart/2005/8/layout/hierarchy4"/>
    <dgm:cxn modelId="{F0449D50-EEF0-4454-82AA-F19C76CECA2C}" type="presOf" srcId="{29E92A84-2B0F-404C-B808-817A77B1906B}" destId="{F6BF55E5-DFC9-4380-ACC7-D6D0F4B20F9D}" srcOrd="0" destOrd="0" presId="urn:microsoft.com/office/officeart/2005/8/layout/hierarchy4"/>
    <dgm:cxn modelId="{4F2E689B-120A-4995-8689-E689C9202554}" srcId="{2D5EF679-B937-4026-A3A4-6F88AAD5AC4E}" destId="{18B91F62-9C48-45C1-8751-6DC7BE744DF4}" srcOrd="1" destOrd="0" parTransId="{63DEBEB5-1E54-4759-867E-73C211575E75}" sibTransId="{604C2504-094A-43DA-A7AD-73DA615719EC}"/>
    <dgm:cxn modelId="{AA07560F-7145-4DF1-BCEE-074AFC853158}" type="presOf" srcId="{0B258E1C-1982-4E90-AF23-6D4E54192A4A}" destId="{93CA26C2-3DED-4B87-8A36-071B70322470}" srcOrd="0" destOrd="0" presId="urn:microsoft.com/office/officeart/2005/8/layout/hierarchy4"/>
    <dgm:cxn modelId="{C25A86E6-7598-409E-8DEF-7DF307139F2C}" type="presOf" srcId="{4EC576D3-535F-43E3-B81A-C1812070DB47}" destId="{5940D274-A540-4F16-8148-870FEFBDFB60}" srcOrd="0" destOrd="0" presId="urn:microsoft.com/office/officeart/2005/8/layout/hierarchy4"/>
    <dgm:cxn modelId="{BBCAB43B-8772-4716-A6B6-CA5CABB6FC24}" type="presOf" srcId="{B35239E2-669F-467A-A0AB-D2500CD2C066}" destId="{41DC4DD0-7E68-4393-9C17-6A0958A5A8ED}" srcOrd="0" destOrd="0" presId="urn:microsoft.com/office/officeart/2005/8/layout/hierarchy4"/>
    <dgm:cxn modelId="{CF2B541E-7C7F-4763-9371-BB05EDE66F0A}" srcId="{B35239E2-669F-467A-A0AB-D2500CD2C066}" destId="{0AC7A4AC-3277-40E6-B2F0-FB0672849FF2}" srcOrd="7" destOrd="0" parTransId="{FC97190C-E50C-424E-AAC7-AEB0EA5C6B0D}" sibTransId="{01F4465D-D756-4DB2-8A6B-7EC83826B522}"/>
    <dgm:cxn modelId="{3C5D6DAE-9BCA-4323-9BD3-C704FBDF7DB5}" type="presOf" srcId="{18B91F62-9C48-45C1-8751-6DC7BE744DF4}" destId="{0C22C61A-1A1F-434C-BC17-21106E39ADA3}" srcOrd="0" destOrd="0" presId="urn:microsoft.com/office/officeart/2005/8/layout/hierarchy4"/>
    <dgm:cxn modelId="{C335AA45-097D-4231-955E-2F19159C4681}" srcId="{B35239E2-669F-467A-A0AB-D2500CD2C066}" destId="{29CA5CBD-F792-4776-881A-C95F7A8D56F3}" srcOrd="3" destOrd="0" parTransId="{51D88CDF-D4CF-475E-A152-53A4D29FCC9C}" sibTransId="{7076BDBB-5734-487B-97A7-4192CD7CD73D}"/>
    <dgm:cxn modelId="{9B3926D7-3733-47B0-9058-F4C8C77516A0}" srcId="{B35239E2-669F-467A-A0AB-D2500CD2C066}" destId="{4EC576D3-535F-43E3-B81A-C1812070DB47}" srcOrd="1" destOrd="0" parTransId="{CCBF11F7-1E15-4CD3-9E42-7B09D365B1B6}" sibTransId="{02D65E9E-FE1C-4241-ADB4-E68381BAEFFC}"/>
    <dgm:cxn modelId="{2F6F21E6-6310-495E-84F0-0ED121A3BDB7}" type="presOf" srcId="{8F1B48AB-957F-4C8D-BA4C-573257582627}" destId="{9C93CF6D-0BD2-4314-A014-FCE1A09C2BCD}" srcOrd="0" destOrd="0" presId="urn:microsoft.com/office/officeart/2005/8/layout/hierarchy4"/>
    <dgm:cxn modelId="{92D881C3-8737-497D-AF86-E37244015F56}" type="presOf" srcId="{B6C9052A-5BE0-4597-B9D4-EEFD95DC5D12}" destId="{A7B96439-BB29-44DC-B116-8D0DECDE0B57}" srcOrd="0" destOrd="0" presId="urn:microsoft.com/office/officeart/2005/8/layout/hierarchy4"/>
    <dgm:cxn modelId="{2CAF1D68-AAF0-4906-A092-0F331846248C}" srcId="{B35239E2-669F-467A-A0AB-D2500CD2C066}" destId="{8F1B48AB-957F-4C8D-BA4C-573257582627}" srcOrd="5" destOrd="0" parTransId="{B8ED2284-9DAE-497B-B856-037271522DCE}" sibTransId="{01D1C5D0-0ED5-401B-B496-914175A0F000}"/>
    <dgm:cxn modelId="{727DC326-C752-433F-B12A-BDD5C88264E9}" srcId="{B35239E2-669F-467A-A0AB-D2500CD2C066}" destId="{0B258E1C-1982-4E90-AF23-6D4E54192A4A}" srcOrd="2" destOrd="0" parTransId="{CC48F895-762D-468A-AFB9-7FDFEEAC39E8}" sibTransId="{28718155-EF86-4006-A2BF-72367DFE3B0B}"/>
    <dgm:cxn modelId="{889DB8E0-9EF8-4EBF-AB45-A90B0A9580F9}" srcId="{B6C9052A-5BE0-4597-B9D4-EEFD95DC5D12}" destId="{B35239E2-669F-467A-A0AB-D2500CD2C066}" srcOrd="0" destOrd="0" parTransId="{86537621-5228-4837-AE27-A3ABDB4A27CD}" sibTransId="{8BB1390C-375A-4E39-BAA5-C2D82A7D440C}"/>
    <dgm:cxn modelId="{D5903228-3C35-4C1C-B870-AE23ADB1CF27}" srcId="{2D5EF679-B937-4026-A3A4-6F88AAD5AC4E}" destId="{B6C9052A-5BE0-4597-B9D4-EEFD95DC5D12}" srcOrd="0" destOrd="0" parTransId="{81957895-ED7A-4834-BC8C-B616BE258C06}" sibTransId="{3190B252-700E-411B-AA14-B5D227893828}"/>
    <dgm:cxn modelId="{99891E23-1145-4ED4-A020-7F933D5BC801}" type="presOf" srcId="{0AC7A4AC-3277-40E6-B2F0-FB0672849FF2}" destId="{726950CF-35E1-4D92-8B05-A3F6A6B435C6}" srcOrd="0" destOrd="0" presId="urn:microsoft.com/office/officeart/2005/8/layout/hierarchy4"/>
    <dgm:cxn modelId="{346A24AF-0BC0-4043-A742-B6B76F528409}" type="presOf" srcId="{2D5EF679-B937-4026-A3A4-6F88AAD5AC4E}" destId="{E5DC8D6E-9673-4F5C-9462-BB9CE7829F64}" srcOrd="0" destOrd="0" presId="urn:microsoft.com/office/officeart/2005/8/layout/hierarchy4"/>
    <dgm:cxn modelId="{FF9251DD-BC30-45FE-AC42-8F1F79B93E7F}" srcId="{B35239E2-669F-467A-A0AB-D2500CD2C066}" destId="{14C77487-0EB2-4D4C-A0FA-E164F5ACC470}" srcOrd="4" destOrd="0" parTransId="{11C5AE33-50A5-479D-A754-8FFC272EF983}" sibTransId="{F3BACB64-70E8-47DB-9CFE-896466B9E917}"/>
    <dgm:cxn modelId="{BC1EB69F-2BED-4E15-B093-B420CFD3B641}" srcId="{B35239E2-669F-467A-A0AB-D2500CD2C066}" destId="{613A5A00-7392-4140-AD55-811CF0B772A2}" srcOrd="6" destOrd="0" parTransId="{6CE537A9-3EEF-4D1B-B924-F3D1F8296217}" sibTransId="{6557E7DE-74DD-4427-991D-952945D016A1}"/>
    <dgm:cxn modelId="{EE3AF4D5-2EBE-4C82-BF6F-41A5620539B2}" type="presOf" srcId="{14C77487-0EB2-4D4C-A0FA-E164F5ACC470}" destId="{4267CB9B-A5FB-44D9-A7F5-475AB352A865}" srcOrd="0" destOrd="0" presId="urn:microsoft.com/office/officeart/2005/8/layout/hierarchy4"/>
    <dgm:cxn modelId="{24C2930A-0198-4C2B-A564-3394848FCAA4}" srcId="{B35239E2-669F-467A-A0AB-D2500CD2C066}" destId="{29E92A84-2B0F-404C-B808-817A77B1906B}" srcOrd="0" destOrd="0" parTransId="{EC9844EE-1A9D-4887-A584-929141769F77}" sibTransId="{9D680288-0039-485B-832F-6E91743F7BD7}"/>
    <dgm:cxn modelId="{9413CEDD-055E-47A6-BDD5-9005E32E9AFA}" type="presParOf" srcId="{E5DC8D6E-9673-4F5C-9462-BB9CE7829F64}" destId="{B74AD239-F20C-4209-8527-6F5195FA4FCA}" srcOrd="0" destOrd="0" presId="urn:microsoft.com/office/officeart/2005/8/layout/hierarchy4"/>
    <dgm:cxn modelId="{A4B92730-E77C-4403-A8B6-AA4B0A391142}" type="presParOf" srcId="{B74AD239-F20C-4209-8527-6F5195FA4FCA}" destId="{A7B96439-BB29-44DC-B116-8D0DECDE0B57}" srcOrd="0" destOrd="0" presId="urn:microsoft.com/office/officeart/2005/8/layout/hierarchy4"/>
    <dgm:cxn modelId="{C9655923-A002-441A-B014-276A8CBECB17}" type="presParOf" srcId="{B74AD239-F20C-4209-8527-6F5195FA4FCA}" destId="{7A38DE74-5847-4CA7-9C2F-16A73C168517}" srcOrd="1" destOrd="0" presId="urn:microsoft.com/office/officeart/2005/8/layout/hierarchy4"/>
    <dgm:cxn modelId="{7AD0E431-23CF-4CB1-82DA-DB5103A87DB1}" type="presParOf" srcId="{B74AD239-F20C-4209-8527-6F5195FA4FCA}" destId="{FC56FF5E-0DBC-4A7B-87C9-190F3E31D60F}" srcOrd="2" destOrd="0" presId="urn:microsoft.com/office/officeart/2005/8/layout/hierarchy4"/>
    <dgm:cxn modelId="{A4AA9457-2B15-4C75-A18D-9B4987F597E1}" type="presParOf" srcId="{FC56FF5E-0DBC-4A7B-87C9-190F3E31D60F}" destId="{88131DD8-9077-48B2-95A7-D211FDA8C97D}" srcOrd="0" destOrd="0" presId="urn:microsoft.com/office/officeart/2005/8/layout/hierarchy4"/>
    <dgm:cxn modelId="{5D16ADF7-B1B2-422A-B113-584C795FB79F}" type="presParOf" srcId="{88131DD8-9077-48B2-95A7-D211FDA8C97D}" destId="{41DC4DD0-7E68-4393-9C17-6A0958A5A8ED}" srcOrd="0" destOrd="0" presId="urn:microsoft.com/office/officeart/2005/8/layout/hierarchy4"/>
    <dgm:cxn modelId="{E1CF15C8-BA8D-4224-B19A-C22D247FD1F3}" type="presParOf" srcId="{88131DD8-9077-48B2-95A7-D211FDA8C97D}" destId="{611F3E99-1DEA-4050-9D57-434AF790F78B}" srcOrd="1" destOrd="0" presId="urn:microsoft.com/office/officeart/2005/8/layout/hierarchy4"/>
    <dgm:cxn modelId="{E7048A6A-91A3-4257-8B3A-2095601DEA86}" type="presParOf" srcId="{88131DD8-9077-48B2-95A7-D211FDA8C97D}" destId="{1254898A-E246-4B4F-BE1F-1FF44483C05B}" srcOrd="2" destOrd="0" presId="urn:microsoft.com/office/officeart/2005/8/layout/hierarchy4"/>
    <dgm:cxn modelId="{E70AE487-857D-49E1-9485-0A33C17A8E85}" type="presParOf" srcId="{1254898A-E246-4B4F-BE1F-1FF44483C05B}" destId="{16F6CE09-7AB6-4179-8299-697284980798}" srcOrd="0" destOrd="0" presId="urn:microsoft.com/office/officeart/2005/8/layout/hierarchy4"/>
    <dgm:cxn modelId="{74837796-4B96-4D1F-8A1E-5BBFC0A129EB}" type="presParOf" srcId="{16F6CE09-7AB6-4179-8299-697284980798}" destId="{F6BF55E5-DFC9-4380-ACC7-D6D0F4B20F9D}" srcOrd="0" destOrd="0" presId="urn:microsoft.com/office/officeart/2005/8/layout/hierarchy4"/>
    <dgm:cxn modelId="{40170B95-1C52-4559-8548-2E37E2B36692}" type="presParOf" srcId="{16F6CE09-7AB6-4179-8299-697284980798}" destId="{3F860D06-31DE-459E-B389-8DB5631523D5}" srcOrd="1" destOrd="0" presId="urn:microsoft.com/office/officeart/2005/8/layout/hierarchy4"/>
    <dgm:cxn modelId="{EC164756-DBDE-473E-AF59-67B7D1CE9489}" type="presParOf" srcId="{1254898A-E246-4B4F-BE1F-1FF44483C05B}" destId="{6C705270-5C07-47DC-99A8-55A1BA13A7ED}" srcOrd="1" destOrd="0" presId="urn:microsoft.com/office/officeart/2005/8/layout/hierarchy4"/>
    <dgm:cxn modelId="{CDBED8E2-6399-4F18-B031-CCAFBF8580AF}" type="presParOf" srcId="{1254898A-E246-4B4F-BE1F-1FF44483C05B}" destId="{4049AB85-4380-46C0-A9C1-537DC7D2C896}" srcOrd="2" destOrd="0" presId="urn:microsoft.com/office/officeart/2005/8/layout/hierarchy4"/>
    <dgm:cxn modelId="{ED7F8F7A-AEEA-4E34-B597-6740ABEA7C65}" type="presParOf" srcId="{4049AB85-4380-46C0-A9C1-537DC7D2C896}" destId="{5940D274-A540-4F16-8148-870FEFBDFB60}" srcOrd="0" destOrd="0" presId="urn:microsoft.com/office/officeart/2005/8/layout/hierarchy4"/>
    <dgm:cxn modelId="{2E6CF811-72E8-4B76-A3AD-481C25F6982F}" type="presParOf" srcId="{4049AB85-4380-46C0-A9C1-537DC7D2C896}" destId="{A298B8C3-F1A4-46F1-8C99-6388342DBBD2}" srcOrd="1" destOrd="0" presId="urn:microsoft.com/office/officeart/2005/8/layout/hierarchy4"/>
    <dgm:cxn modelId="{2E0BB86E-C2B8-4F24-AF06-57D2B706729E}" type="presParOf" srcId="{1254898A-E246-4B4F-BE1F-1FF44483C05B}" destId="{849CB32A-9894-46DA-8C9A-073334EF3E3C}" srcOrd="3" destOrd="0" presId="urn:microsoft.com/office/officeart/2005/8/layout/hierarchy4"/>
    <dgm:cxn modelId="{5DD0620D-66E1-4E90-870A-63F1AE1E680D}" type="presParOf" srcId="{1254898A-E246-4B4F-BE1F-1FF44483C05B}" destId="{D960C1EE-E476-4347-A857-A43521FC24F5}" srcOrd="4" destOrd="0" presId="urn:microsoft.com/office/officeart/2005/8/layout/hierarchy4"/>
    <dgm:cxn modelId="{9C7EDB03-AF04-45B0-B0A0-ECE263E2797A}" type="presParOf" srcId="{D960C1EE-E476-4347-A857-A43521FC24F5}" destId="{93CA26C2-3DED-4B87-8A36-071B70322470}" srcOrd="0" destOrd="0" presId="urn:microsoft.com/office/officeart/2005/8/layout/hierarchy4"/>
    <dgm:cxn modelId="{D2CD29BF-3BF7-4E69-9CAB-7CF6170757B2}" type="presParOf" srcId="{D960C1EE-E476-4347-A857-A43521FC24F5}" destId="{E71FB8F4-6739-4844-A9BC-DD01848B37D9}" srcOrd="1" destOrd="0" presId="urn:microsoft.com/office/officeart/2005/8/layout/hierarchy4"/>
    <dgm:cxn modelId="{336A5997-2BA9-4ED3-8543-A7B889F97EDA}" type="presParOf" srcId="{1254898A-E246-4B4F-BE1F-1FF44483C05B}" destId="{A6881BBD-34F2-4B95-BD74-377C8573A410}" srcOrd="5" destOrd="0" presId="urn:microsoft.com/office/officeart/2005/8/layout/hierarchy4"/>
    <dgm:cxn modelId="{0E54F632-6096-481D-856C-33CA22AC531E}" type="presParOf" srcId="{1254898A-E246-4B4F-BE1F-1FF44483C05B}" destId="{6C95EFC1-2E9B-49CB-8F82-4A4DF8F7E239}" srcOrd="6" destOrd="0" presId="urn:microsoft.com/office/officeart/2005/8/layout/hierarchy4"/>
    <dgm:cxn modelId="{6971A799-30DC-4CF3-B131-CE093125006F}" type="presParOf" srcId="{6C95EFC1-2E9B-49CB-8F82-4A4DF8F7E239}" destId="{D34782B0-4F96-40A6-9AAB-A478D6A8D58B}" srcOrd="0" destOrd="0" presId="urn:microsoft.com/office/officeart/2005/8/layout/hierarchy4"/>
    <dgm:cxn modelId="{2AED6DAA-A798-453F-ACA9-411F9671CFAE}" type="presParOf" srcId="{6C95EFC1-2E9B-49CB-8F82-4A4DF8F7E239}" destId="{E781BA18-D903-4EF2-A86B-8389285C0CE2}" srcOrd="1" destOrd="0" presId="urn:microsoft.com/office/officeart/2005/8/layout/hierarchy4"/>
    <dgm:cxn modelId="{15EE1DD9-D233-44C9-B656-A93D52CCD5F7}" type="presParOf" srcId="{1254898A-E246-4B4F-BE1F-1FF44483C05B}" destId="{8605ADA4-36C6-44FB-A696-BDF048BE2BB5}" srcOrd="7" destOrd="0" presId="urn:microsoft.com/office/officeart/2005/8/layout/hierarchy4"/>
    <dgm:cxn modelId="{3ED1522A-162E-4B35-8BEC-B58334AEC8CD}" type="presParOf" srcId="{1254898A-E246-4B4F-BE1F-1FF44483C05B}" destId="{46E49469-14BC-4412-99E9-1E69C27D2172}" srcOrd="8" destOrd="0" presId="urn:microsoft.com/office/officeart/2005/8/layout/hierarchy4"/>
    <dgm:cxn modelId="{0FD72DAA-6E22-4015-83C1-2504E3338AB8}" type="presParOf" srcId="{46E49469-14BC-4412-99E9-1E69C27D2172}" destId="{4267CB9B-A5FB-44D9-A7F5-475AB352A865}" srcOrd="0" destOrd="0" presId="urn:microsoft.com/office/officeart/2005/8/layout/hierarchy4"/>
    <dgm:cxn modelId="{FA7F131F-C84D-41C5-8210-245B51DD4FA7}" type="presParOf" srcId="{46E49469-14BC-4412-99E9-1E69C27D2172}" destId="{40F3D458-F217-45FE-9324-C46529EAC659}" srcOrd="1" destOrd="0" presId="urn:microsoft.com/office/officeart/2005/8/layout/hierarchy4"/>
    <dgm:cxn modelId="{E3E2FF8B-6D10-4A60-93B3-D0E3B70B00D0}" type="presParOf" srcId="{1254898A-E246-4B4F-BE1F-1FF44483C05B}" destId="{F9109202-EEBE-42B1-A300-1D11B8102B4B}" srcOrd="9" destOrd="0" presId="urn:microsoft.com/office/officeart/2005/8/layout/hierarchy4"/>
    <dgm:cxn modelId="{AB9EA485-BCB1-41A6-B7F6-A25385FEDF0C}" type="presParOf" srcId="{1254898A-E246-4B4F-BE1F-1FF44483C05B}" destId="{3B7A8D68-9154-445E-B862-F6267F9A04D4}" srcOrd="10" destOrd="0" presId="urn:microsoft.com/office/officeart/2005/8/layout/hierarchy4"/>
    <dgm:cxn modelId="{68579E6A-F090-4977-A814-450B06D53283}" type="presParOf" srcId="{3B7A8D68-9154-445E-B862-F6267F9A04D4}" destId="{9C93CF6D-0BD2-4314-A014-FCE1A09C2BCD}" srcOrd="0" destOrd="0" presId="urn:microsoft.com/office/officeart/2005/8/layout/hierarchy4"/>
    <dgm:cxn modelId="{3854FE4B-B917-4672-B56B-A3D1574D113C}" type="presParOf" srcId="{3B7A8D68-9154-445E-B862-F6267F9A04D4}" destId="{55023D06-48DD-49A5-B305-9B2FAAF52D5E}" srcOrd="1" destOrd="0" presId="urn:microsoft.com/office/officeart/2005/8/layout/hierarchy4"/>
    <dgm:cxn modelId="{B236BCDD-42EC-42A3-AED9-91A989F72A4F}" type="presParOf" srcId="{1254898A-E246-4B4F-BE1F-1FF44483C05B}" destId="{2077F52D-B324-499D-B0BE-557C0F886026}" srcOrd="11" destOrd="0" presId="urn:microsoft.com/office/officeart/2005/8/layout/hierarchy4"/>
    <dgm:cxn modelId="{4CEF1550-9677-4846-87AD-A7B00E107827}" type="presParOf" srcId="{1254898A-E246-4B4F-BE1F-1FF44483C05B}" destId="{C06057EF-CDC0-42C2-863B-D6A807888505}" srcOrd="12" destOrd="0" presId="urn:microsoft.com/office/officeart/2005/8/layout/hierarchy4"/>
    <dgm:cxn modelId="{853932F6-C517-4C9B-9A57-FD9E5B2B4210}" type="presParOf" srcId="{C06057EF-CDC0-42C2-863B-D6A807888505}" destId="{576EC1AF-A903-4DAD-B0B7-2D29A35016F8}" srcOrd="0" destOrd="0" presId="urn:microsoft.com/office/officeart/2005/8/layout/hierarchy4"/>
    <dgm:cxn modelId="{D342F1C5-02F3-4A30-98C1-F0407EC9727C}" type="presParOf" srcId="{C06057EF-CDC0-42C2-863B-D6A807888505}" destId="{48069A3A-3B48-498E-8EF9-25DC0A8BC001}" srcOrd="1" destOrd="0" presId="urn:microsoft.com/office/officeart/2005/8/layout/hierarchy4"/>
    <dgm:cxn modelId="{CCF6EE94-625B-406B-BBEF-A94317200244}" type="presParOf" srcId="{1254898A-E246-4B4F-BE1F-1FF44483C05B}" destId="{0655426B-331F-4A0F-8465-979F995EC8BB}" srcOrd="13" destOrd="0" presId="urn:microsoft.com/office/officeart/2005/8/layout/hierarchy4"/>
    <dgm:cxn modelId="{79133BF2-1B98-45A7-8962-10353DC06FB8}" type="presParOf" srcId="{1254898A-E246-4B4F-BE1F-1FF44483C05B}" destId="{D82CB106-958A-4D05-B25F-F88BC48C202D}" srcOrd="14" destOrd="0" presId="urn:microsoft.com/office/officeart/2005/8/layout/hierarchy4"/>
    <dgm:cxn modelId="{DDE79B7D-D5A1-42BA-8F70-737200C8E2C5}" type="presParOf" srcId="{D82CB106-958A-4D05-B25F-F88BC48C202D}" destId="{726950CF-35E1-4D92-8B05-A3F6A6B435C6}" srcOrd="0" destOrd="0" presId="urn:microsoft.com/office/officeart/2005/8/layout/hierarchy4"/>
    <dgm:cxn modelId="{0033361D-700B-42F4-9CC3-AE550BD23CFE}" type="presParOf" srcId="{D82CB106-958A-4D05-B25F-F88BC48C202D}" destId="{4C4954AA-22A8-4059-A9EA-FCDE58EBB2A7}" srcOrd="1" destOrd="0" presId="urn:microsoft.com/office/officeart/2005/8/layout/hierarchy4"/>
    <dgm:cxn modelId="{7174D560-CF4E-4285-8881-D71ED609F94A}" type="presParOf" srcId="{E5DC8D6E-9673-4F5C-9462-BB9CE7829F64}" destId="{5DC82B5A-A6EE-4E9C-AD4D-C387D7B6552A}" srcOrd="1" destOrd="0" presId="urn:microsoft.com/office/officeart/2005/8/layout/hierarchy4"/>
    <dgm:cxn modelId="{C712D2BE-2651-4C35-96FD-4B031DEA265D}" type="presParOf" srcId="{E5DC8D6E-9673-4F5C-9462-BB9CE7829F64}" destId="{5157A5D6-C2F1-462A-A73F-16622A2A6E06}" srcOrd="2" destOrd="0" presId="urn:microsoft.com/office/officeart/2005/8/layout/hierarchy4"/>
    <dgm:cxn modelId="{6C902DE4-2097-4EF7-A6ED-1E26AC4722A9}" type="presParOf" srcId="{5157A5D6-C2F1-462A-A73F-16622A2A6E06}" destId="{0C22C61A-1A1F-434C-BC17-21106E39ADA3}" srcOrd="0" destOrd="0" presId="urn:microsoft.com/office/officeart/2005/8/layout/hierarchy4"/>
    <dgm:cxn modelId="{B9E9F04F-074A-49C9-9FD8-CC274559EF16}" type="presParOf" srcId="{5157A5D6-C2F1-462A-A73F-16622A2A6E06}" destId="{45D4374C-817E-4052-846B-10079BCC1F8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Stakeholder perspective</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B35239E2-669F-467A-A0AB-D2500CD2C066}">
      <dgm:prSet/>
      <dgm:spPr/>
      <dgm:t>
        <a:bodyPr/>
        <a:lstStyle/>
        <a:p>
          <a:r>
            <a:rPr lang="en-GB" dirty="0" smtClean="0"/>
            <a:t>Manage and Implement Mineral Resource Diplomacy</a:t>
          </a:r>
          <a:endParaRPr lang="en-GB" dirty="0"/>
        </a:p>
      </dgm:t>
    </dgm:pt>
    <dgm:pt modelId="{8BB1390C-375A-4E39-BAA5-C2D82A7D440C}" type="sibTrans" cxnId="{889DB8E0-9EF8-4EBF-AB45-A90B0A9580F9}">
      <dgm:prSet/>
      <dgm:spPr/>
      <dgm:t>
        <a:bodyPr/>
        <a:lstStyle/>
        <a:p>
          <a:endParaRPr lang="en-ZA"/>
        </a:p>
      </dgm:t>
    </dgm:pt>
    <dgm:pt modelId="{86537621-5228-4837-AE27-A3ABDB4A27CD}" type="parTrans" cxnId="{889DB8E0-9EF8-4EBF-AB45-A90B0A9580F9}">
      <dgm:prSet/>
      <dgm:spPr/>
      <dgm:t>
        <a:bodyPr/>
        <a:lstStyle/>
        <a:p>
          <a:endParaRPr lang="en-ZA"/>
        </a:p>
      </dgm:t>
    </dgm:pt>
    <dgm:pt modelId="{4B01934D-F6D9-4893-B0E9-F1E39D5C8428}">
      <dgm:prSet/>
      <dgm:spPr/>
      <dgm:t>
        <a:bodyPr/>
        <a:lstStyle/>
        <a:p>
          <a:r>
            <a:rPr lang="en-GB" dirty="0" smtClean="0"/>
            <a:t>Technical and Strategic Partnerships with other Countries </a:t>
          </a:r>
        </a:p>
        <a:p>
          <a:r>
            <a:rPr lang="en-GB" dirty="0" smtClean="0"/>
            <a:t>(3)</a:t>
          </a:r>
          <a:endParaRPr lang="en-GB" dirty="0"/>
        </a:p>
      </dgm:t>
    </dgm:pt>
    <dgm:pt modelId="{0D0713D8-2B4C-4ED3-A0A1-EEF772E1F8AA}" type="parTrans" cxnId="{AC385842-AFB0-4DA0-800C-6D902315ABAB}">
      <dgm:prSet/>
      <dgm:spPr/>
      <dgm:t>
        <a:bodyPr/>
        <a:lstStyle/>
        <a:p>
          <a:endParaRPr lang="en-ZA"/>
        </a:p>
      </dgm:t>
    </dgm:pt>
    <dgm:pt modelId="{42D68084-23A0-4556-942C-059BE29CDCFB}" type="sibTrans" cxnId="{AC385842-AFB0-4DA0-800C-6D902315ABAB}">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88131DD8-9077-48B2-95A7-D211FDA8C97D}" type="pres">
      <dgm:prSet presAssocID="{B35239E2-669F-467A-A0AB-D2500CD2C066}" presName="vertTwo" presStyleCnt="0"/>
      <dgm:spPr/>
    </dgm:pt>
    <dgm:pt modelId="{41DC4DD0-7E68-4393-9C17-6A0958A5A8ED}" type="pres">
      <dgm:prSet presAssocID="{B35239E2-669F-467A-A0AB-D2500CD2C066}" presName="txTwo" presStyleLbl="node2" presStyleIdx="0" presStyleCnt="1">
        <dgm:presLayoutVars>
          <dgm:chPref val="3"/>
        </dgm:presLayoutVars>
      </dgm:prSet>
      <dgm:spPr/>
      <dgm:t>
        <a:bodyPr/>
        <a:lstStyle/>
        <a:p>
          <a:endParaRPr lang="en-ZA"/>
        </a:p>
      </dgm:t>
    </dgm:pt>
    <dgm:pt modelId="{611F3E99-1DEA-4050-9D57-434AF790F78B}" type="pres">
      <dgm:prSet presAssocID="{B35239E2-669F-467A-A0AB-D2500CD2C066}" presName="parTransTwo" presStyleCnt="0"/>
      <dgm:spPr/>
    </dgm:pt>
    <dgm:pt modelId="{1254898A-E246-4B4F-BE1F-1FF44483C05B}" type="pres">
      <dgm:prSet presAssocID="{B35239E2-669F-467A-A0AB-D2500CD2C066}" presName="horzTwo" presStyleCnt="0"/>
      <dgm:spPr/>
    </dgm:pt>
    <dgm:pt modelId="{0B774B7F-C409-48F9-AF13-A4E162DCF709}" type="pres">
      <dgm:prSet presAssocID="{4B01934D-F6D9-4893-B0E9-F1E39D5C8428}" presName="vertThree" presStyleCnt="0"/>
      <dgm:spPr/>
    </dgm:pt>
    <dgm:pt modelId="{3DD02289-46F1-4809-94F5-FAAC68506D5F}" type="pres">
      <dgm:prSet presAssocID="{4B01934D-F6D9-4893-B0E9-F1E39D5C8428}" presName="txThree" presStyleLbl="node3" presStyleIdx="0" presStyleCnt="1" custScaleX="37672">
        <dgm:presLayoutVars>
          <dgm:chPref val="3"/>
        </dgm:presLayoutVars>
      </dgm:prSet>
      <dgm:spPr/>
      <dgm:t>
        <a:bodyPr/>
        <a:lstStyle/>
        <a:p>
          <a:endParaRPr lang="en-ZA"/>
        </a:p>
      </dgm:t>
    </dgm:pt>
    <dgm:pt modelId="{B1758F5C-D77C-427C-A1B2-0BB836EBD757}" type="pres">
      <dgm:prSet presAssocID="{4B01934D-F6D9-4893-B0E9-F1E39D5C8428}" presName="horzThree" presStyleCnt="0"/>
      <dgm:spPr/>
    </dgm:pt>
  </dgm:ptLst>
  <dgm:cxnLst>
    <dgm:cxn modelId="{AC385842-AFB0-4DA0-800C-6D902315ABAB}" srcId="{B35239E2-669F-467A-A0AB-D2500CD2C066}" destId="{4B01934D-F6D9-4893-B0E9-F1E39D5C8428}" srcOrd="0" destOrd="0" parTransId="{0D0713D8-2B4C-4ED3-A0A1-EEF772E1F8AA}" sibTransId="{42D68084-23A0-4556-942C-059BE29CDCFB}"/>
    <dgm:cxn modelId="{D3474231-AF16-4863-A105-A395165E9CA2}" type="presOf" srcId="{4B01934D-F6D9-4893-B0E9-F1E39D5C8428}" destId="{3DD02289-46F1-4809-94F5-FAAC68506D5F}" srcOrd="0" destOrd="0" presId="urn:microsoft.com/office/officeart/2005/8/layout/hierarchy4"/>
    <dgm:cxn modelId="{889DB8E0-9EF8-4EBF-AB45-A90B0A9580F9}" srcId="{B6C9052A-5BE0-4597-B9D4-EEFD95DC5D12}" destId="{B35239E2-669F-467A-A0AB-D2500CD2C066}" srcOrd="0" destOrd="0" parTransId="{86537621-5228-4837-AE27-A3ABDB4A27CD}" sibTransId="{8BB1390C-375A-4E39-BAA5-C2D82A7D440C}"/>
    <dgm:cxn modelId="{AA875081-C2DD-41DB-A765-7E1CD71B1B1E}" type="presOf" srcId="{2D5EF679-B937-4026-A3A4-6F88AAD5AC4E}" destId="{E5DC8D6E-9673-4F5C-9462-BB9CE7829F64}" srcOrd="0" destOrd="0" presId="urn:microsoft.com/office/officeart/2005/8/layout/hierarchy4"/>
    <dgm:cxn modelId="{45BA167A-873D-4BFC-B659-CF667D30671F}" type="presOf" srcId="{B6C9052A-5BE0-4597-B9D4-EEFD95DC5D12}" destId="{A7B96439-BB29-44DC-B116-8D0DECDE0B57}" srcOrd="0" destOrd="0" presId="urn:microsoft.com/office/officeart/2005/8/layout/hierarchy4"/>
    <dgm:cxn modelId="{3D89F791-BAC6-4F66-B858-5E776F47B3F1}" type="presOf" srcId="{B35239E2-669F-467A-A0AB-D2500CD2C066}" destId="{41DC4DD0-7E68-4393-9C17-6A0958A5A8ED}"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08DDE1DB-EC29-471C-9DE3-6A902DCC45B8}" type="presParOf" srcId="{E5DC8D6E-9673-4F5C-9462-BB9CE7829F64}" destId="{B74AD239-F20C-4209-8527-6F5195FA4FCA}" srcOrd="0" destOrd="0" presId="urn:microsoft.com/office/officeart/2005/8/layout/hierarchy4"/>
    <dgm:cxn modelId="{36035266-01B7-4941-B334-45C1A1C09CB1}" type="presParOf" srcId="{B74AD239-F20C-4209-8527-6F5195FA4FCA}" destId="{A7B96439-BB29-44DC-B116-8D0DECDE0B57}" srcOrd="0" destOrd="0" presId="urn:microsoft.com/office/officeart/2005/8/layout/hierarchy4"/>
    <dgm:cxn modelId="{BC688D5A-C3D9-4D25-9AE1-6E6CB6435B57}" type="presParOf" srcId="{B74AD239-F20C-4209-8527-6F5195FA4FCA}" destId="{7A38DE74-5847-4CA7-9C2F-16A73C168517}" srcOrd="1" destOrd="0" presId="urn:microsoft.com/office/officeart/2005/8/layout/hierarchy4"/>
    <dgm:cxn modelId="{3722BA7F-68E9-4FDE-8BFB-2166568BFED9}" type="presParOf" srcId="{B74AD239-F20C-4209-8527-6F5195FA4FCA}" destId="{FC56FF5E-0DBC-4A7B-87C9-190F3E31D60F}" srcOrd="2" destOrd="0" presId="urn:microsoft.com/office/officeart/2005/8/layout/hierarchy4"/>
    <dgm:cxn modelId="{C29697BE-891C-4F56-AD4C-9D2D0A3171B3}" type="presParOf" srcId="{FC56FF5E-0DBC-4A7B-87C9-190F3E31D60F}" destId="{88131DD8-9077-48B2-95A7-D211FDA8C97D}" srcOrd="0" destOrd="0" presId="urn:microsoft.com/office/officeart/2005/8/layout/hierarchy4"/>
    <dgm:cxn modelId="{A7CB8327-83AF-44D2-AB73-9041C07B5735}" type="presParOf" srcId="{88131DD8-9077-48B2-95A7-D211FDA8C97D}" destId="{41DC4DD0-7E68-4393-9C17-6A0958A5A8ED}" srcOrd="0" destOrd="0" presId="urn:microsoft.com/office/officeart/2005/8/layout/hierarchy4"/>
    <dgm:cxn modelId="{A5A81CDA-4747-420C-AC36-6419C77CB2E8}" type="presParOf" srcId="{88131DD8-9077-48B2-95A7-D211FDA8C97D}" destId="{611F3E99-1DEA-4050-9D57-434AF790F78B}" srcOrd="1" destOrd="0" presId="urn:microsoft.com/office/officeart/2005/8/layout/hierarchy4"/>
    <dgm:cxn modelId="{C5DE6787-550E-4756-8FF6-03B9A92FA030}" type="presParOf" srcId="{88131DD8-9077-48B2-95A7-D211FDA8C97D}" destId="{1254898A-E246-4B4F-BE1F-1FF44483C05B}" srcOrd="2" destOrd="0" presId="urn:microsoft.com/office/officeart/2005/8/layout/hierarchy4"/>
    <dgm:cxn modelId="{FC583B62-5F18-4C4C-A226-3C310C551C7C}" type="presParOf" srcId="{1254898A-E246-4B4F-BE1F-1FF44483C05B}" destId="{0B774B7F-C409-48F9-AF13-A4E162DCF709}" srcOrd="0" destOrd="0" presId="urn:microsoft.com/office/officeart/2005/8/layout/hierarchy4"/>
    <dgm:cxn modelId="{EBA8050B-60D3-4270-8E91-C31963D16076}" type="presParOf" srcId="{0B774B7F-C409-48F9-AF13-A4E162DCF709}" destId="{3DD02289-46F1-4809-94F5-FAAC68506D5F}" srcOrd="0" destOrd="0" presId="urn:microsoft.com/office/officeart/2005/8/layout/hierarchy4"/>
    <dgm:cxn modelId="{89C73B11-5F9B-460B-BD18-D291693FDD7A}" type="presParOf" srcId="{0B774B7F-C409-48F9-AF13-A4E162DCF709}" destId="{B1758F5C-D77C-427C-A1B2-0BB836EBD75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Stakeholder perspective</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B35239E2-669F-467A-A0AB-D2500CD2C066}">
      <dgm:prSet/>
      <dgm:spPr/>
      <dgm:t>
        <a:bodyPr/>
        <a:lstStyle/>
        <a:p>
          <a:r>
            <a:rPr lang="en-GB" dirty="0" smtClean="0"/>
            <a:t>Promote sustainable resource use and management</a:t>
          </a:r>
          <a:endParaRPr lang="en-GB" dirty="0"/>
        </a:p>
      </dgm:t>
    </dgm:pt>
    <dgm:pt modelId="{8BB1390C-375A-4E39-BAA5-C2D82A7D440C}" type="sibTrans" cxnId="{889DB8E0-9EF8-4EBF-AB45-A90B0A9580F9}">
      <dgm:prSet/>
      <dgm:spPr/>
      <dgm:t>
        <a:bodyPr/>
        <a:lstStyle/>
        <a:p>
          <a:endParaRPr lang="en-ZA"/>
        </a:p>
      </dgm:t>
    </dgm:pt>
    <dgm:pt modelId="{86537621-5228-4837-AE27-A3ABDB4A27CD}" type="parTrans" cxnId="{889DB8E0-9EF8-4EBF-AB45-A90B0A9580F9}">
      <dgm:prSet/>
      <dgm:spPr/>
      <dgm:t>
        <a:bodyPr/>
        <a:lstStyle/>
        <a:p>
          <a:endParaRPr lang="en-ZA"/>
        </a:p>
      </dgm:t>
    </dgm:pt>
    <dgm:pt modelId="{4B01934D-F6D9-4893-B0E9-F1E39D5C8428}">
      <dgm:prSet/>
      <dgm:spPr/>
      <dgm:t>
        <a:bodyPr/>
        <a:lstStyle/>
        <a:p>
          <a:r>
            <a:rPr lang="en-GB" dirty="0" smtClean="0"/>
            <a:t>Technical partnerships implemented with SOE’s and governmental organisations</a:t>
          </a:r>
        </a:p>
        <a:p>
          <a:r>
            <a:rPr lang="en-GB" dirty="0" smtClean="0"/>
            <a:t>(5)</a:t>
          </a:r>
        </a:p>
      </dgm:t>
    </dgm:pt>
    <dgm:pt modelId="{0D0713D8-2B4C-4ED3-A0A1-EEF772E1F8AA}" type="parTrans" cxnId="{AC385842-AFB0-4DA0-800C-6D902315ABAB}">
      <dgm:prSet/>
      <dgm:spPr/>
      <dgm:t>
        <a:bodyPr/>
        <a:lstStyle/>
        <a:p>
          <a:endParaRPr lang="en-ZA"/>
        </a:p>
      </dgm:t>
    </dgm:pt>
    <dgm:pt modelId="{42D68084-23A0-4556-942C-059BE29CDCFB}" type="sibTrans" cxnId="{AC385842-AFB0-4DA0-800C-6D902315ABAB}">
      <dgm:prSet/>
      <dgm:spPr/>
      <dgm:t>
        <a:bodyPr/>
        <a:lstStyle/>
        <a:p>
          <a:endParaRPr lang="en-ZA"/>
        </a:p>
      </dgm:t>
    </dgm:pt>
    <dgm:pt modelId="{E8F0450F-5068-449E-93A0-363CD2F486F4}">
      <dgm:prSet/>
      <dgm:spPr/>
      <dgm:t>
        <a:bodyPr/>
        <a:lstStyle/>
        <a:p>
          <a:r>
            <a:rPr lang="en-GB" dirty="0" smtClean="0"/>
            <a:t>A reviewed EMP Document</a:t>
          </a:r>
        </a:p>
        <a:p>
          <a:r>
            <a:rPr lang="en-GB" dirty="0" smtClean="0"/>
            <a:t>(1)</a:t>
          </a:r>
          <a:endParaRPr lang="en-GB" dirty="0"/>
        </a:p>
      </dgm:t>
    </dgm:pt>
    <dgm:pt modelId="{7DCE1221-D75A-4D8B-88A5-50EC3DD586DA}" type="parTrans" cxnId="{9DACB910-D052-43B0-8FD8-E5829A82DABC}">
      <dgm:prSet/>
      <dgm:spPr/>
      <dgm:t>
        <a:bodyPr/>
        <a:lstStyle/>
        <a:p>
          <a:endParaRPr lang="en-ZA"/>
        </a:p>
      </dgm:t>
    </dgm:pt>
    <dgm:pt modelId="{760F5573-1BCD-4520-ACC5-06E67E2D9AAC}" type="sibTrans" cxnId="{9DACB910-D052-43B0-8FD8-E5829A82DABC}">
      <dgm:prSet/>
      <dgm:spPr/>
      <dgm:t>
        <a:bodyPr/>
        <a:lstStyle/>
        <a:p>
          <a:endParaRPr lang="en-ZA"/>
        </a:p>
      </dgm:t>
    </dgm:pt>
    <dgm:pt modelId="{5AC3890C-3B34-4D9F-8EFB-ABC784E45EA1}">
      <dgm:prSet/>
      <dgm:spPr/>
      <dgm:t>
        <a:bodyPr/>
        <a:lstStyle/>
        <a:p>
          <a:r>
            <a:rPr lang="en-GB" dirty="0" smtClean="0"/>
            <a:t>Rehabilitation of derelict and ownerless mines</a:t>
          </a:r>
        </a:p>
        <a:p>
          <a:r>
            <a:rPr lang="en-GB" dirty="0" smtClean="0"/>
            <a:t>(45)</a:t>
          </a:r>
          <a:endParaRPr lang="en-GB" dirty="0"/>
        </a:p>
      </dgm:t>
    </dgm:pt>
    <dgm:pt modelId="{CC1CE556-B75E-40A8-8C8A-DAA28D9EB8D1}" type="parTrans" cxnId="{FCCB9F75-E859-443D-BA83-D17EE1C4B7F4}">
      <dgm:prSet/>
      <dgm:spPr/>
      <dgm:t>
        <a:bodyPr/>
        <a:lstStyle/>
        <a:p>
          <a:endParaRPr lang="en-ZA"/>
        </a:p>
      </dgm:t>
    </dgm:pt>
    <dgm:pt modelId="{CCEEEEBF-A7EA-4D57-BACC-28352413A4DC}" type="sibTrans" cxnId="{FCCB9F75-E859-443D-BA83-D17EE1C4B7F4}">
      <dgm:prSet/>
      <dgm:spPr/>
      <dgm:t>
        <a:bodyPr/>
        <a:lstStyle/>
        <a:p>
          <a:endParaRPr lang="en-ZA"/>
        </a:p>
      </dgm:t>
    </dgm:pt>
    <dgm:pt modelId="{7562DB82-3C5D-410E-8D14-E12D03243298}">
      <dgm:prSet/>
      <dgm:spPr/>
      <dgm:t>
        <a:bodyPr/>
        <a:lstStyle/>
        <a:p>
          <a:r>
            <a:rPr lang="en-GB" dirty="0" smtClean="0"/>
            <a:t>Mine Environmental Tools Developed</a:t>
          </a:r>
        </a:p>
        <a:p>
          <a:r>
            <a:rPr lang="en-GB" dirty="0" smtClean="0"/>
            <a:t>(3)</a:t>
          </a:r>
          <a:endParaRPr lang="en-GB" dirty="0"/>
        </a:p>
      </dgm:t>
    </dgm:pt>
    <dgm:pt modelId="{B14E1EF4-13C1-4E24-9C5D-CBB15F26E8D9}" type="parTrans" cxnId="{BC1BB09A-541F-4529-8AD2-99BC4D8C952C}">
      <dgm:prSet/>
      <dgm:spPr/>
      <dgm:t>
        <a:bodyPr/>
        <a:lstStyle/>
        <a:p>
          <a:endParaRPr lang="en-ZA"/>
        </a:p>
      </dgm:t>
    </dgm:pt>
    <dgm:pt modelId="{4D35CF7F-4820-4FE1-ADFC-F3043675FEA6}" type="sibTrans" cxnId="{BC1BB09A-541F-4529-8AD2-99BC4D8C952C}">
      <dgm:prSet/>
      <dgm:spPr/>
      <dgm:t>
        <a:bodyPr/>
        <a:lstStyle/>
        <a:p>
          <a:endParaRPr lang="en-ZA"/>
        </a:p>
      </dgm:t>
    </dgm:pt>
    <dgm:pt modelId="{DA71F8B3-13A5-42BC-8392-E185E46A5DB1}">
      <dgm:prSet/>
      <dgm:spPr/>
      <dgm:t>
        <a:bodyPr/>
        <a:lstStyle/>
        <a:p>
          <a:r>
            <a:rPr lang="en-GB" dirty="0" smtClean="0"/>
            <a:t>Reports on Mine Closure &amp; Derelict and Ownerless Mines</a:t>
          </a:r>
        </a:p>
        <a:p>
          <a:r>
            <a:rPr lang="en-GB" dirty="0" smtClean="0"/>
            <a:t>(4)</a:t>
          </a:r>
          <a:endParaRPr lang="en-GB" dirty="0"/>
        </a:p>
      </dgm:t>
    </dgm:pt>
    <dgm:pt modelId="{529CCA5F-C78F-4033-B2DB-4AD2B6C157E7}" type="parTrans" cxnId="{6BDC22EB-93F8-49EE-B868-4951211A7D9C}">
      <dgm:prSet/>
      <dgm:spPr/>
      <dgm:t>
        <a:bodyPr/>
        <a:lstStyle/>
        <a:p>
          <a:endParaRPr lang="en-ZA"/>
        </a:p>
      </dgm:t>
    </dgm:pt>
    <dgm:pt modelId="{6099DF47-D2DA-42DE-94D9-2C7DE86222EA}" type="sibTrans" cxnId="{6BDC22EB-93F8-49EE-B868-4951211A7D9C}">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88131DD8-9077-48B2-95A7-D211FDA8C97D}" type="pres">
      <dgm:prSet presAssocID="{B35239E2-669F-467A-A0AB-D2500CD2C066}" presName="vertTwo" presStyleCnt="0"/>
      <dgm:spPr/>
    </dgm:pt>
    <dgm:pt modelId="{41DC4DD0-7E68-4393-9C17-6A0958A5A8ED}" type="pres">
      <dgm:prSet presAssocID="{B35239E2-669F-467A-A0AB-D2500CD2C066}" presName="txTwo" presStyleLbl="node2" presStyleIdx="0" presStyleCnt="1">
        <dgm:presLayoutVars>
          <dgm:chPref val="3"/>
        </dgm:presLayoutVars>
      </dgm:prSet>
      <dgm:spPr/>
      <dgm:t>
        <a:bodyPr/>
        <a:lstStyle/>
        <a:p>
          <a:endParaRPr lang="en-ZA"/>
        </a:p>
      </dgm:t>
    </dgm:pt>
    <dgm:pt modelId="{611F3E99-1DEA-4050-9D57-434AF790F78B}" type="pres">
      <dgm:prSet presAssocID="{B35239E2-669F-467A-A0AB-D2500CD2C066}" presName="parTransTwo" presStyleCnt="0"/>
      <dgm:spPr/>
    </dgm:pt>
    <dgm:pt modelId="{1254898A-E246-4B4F-BE1F-1FF44483C05B}" type="pres">
      <dgm:prSet presAssocID="{B35239E2-669F-467A-A0AB-D2500CD2C066}" presName="horzTwo" presStyleCnt="0"/>
      <dgm:spPr/>
    </dgm:pt>
    <dgm:pt modelId="{0B774B7F-C409-48F9-AF13-A4E162DCF709}" type="pres">
      <dgm:prSet presAssocID="{4B01934D-F6D9-4893-B0E9-F1E39D5C8428}" presName="vertThree" presStyleCnt="0"/>
      <dgm:spPr/>
    </dgm:pt>
    <dgm:pt modelId="{3DD02289-46F1-4809-94F5-FAAC68506D5F}" type="pres">
      <dgm:prSet presAssocID="{4B01934D-F6D9-4893-B0E9-F1E39D5C8428}" presName="txThree" presStyleLbl="node3" presStyleIdx="0" presStyleCnt="5">
        <dgm:presLayoutVars>
          <dgm:chPref val="3"/>
        </dgm:presLayoutVars>
      </dgm:prSet>
      <dgm:spPr/>
      <dgm:t>
        <a:bodyPr/>
        <a:lstStyle/>
        <a:p>
          <a:endParaRPr lang="en-ZA"/>
        </a:p>
      </dgm:t>
    </dgm:pt>
    <dgm:pt modelId="{B1758F5C-D77C-427C-A1B2-0BB836EBD757}" type="pres">
      <dgm:prSet presAssocID="{4B01934D-F6D9-4893-B0E9-F1E39D5C8428}" presName="horzThree" presStyleCnt="0"/>
      <dgm:spPr/>
    </dgm:pt>
    <dgm:pt modelId="{0F355C84-C62F-413D-A20A-EA0496A84688}" type="pres">
      <dgm:prSet presAssocID="{42D68084-23A0-4556-942C-059BE29CDCFB}" presName="sibSpaceThree" presStyleCnt="0"/>
      <dgm:spPr/>
    </dgm:pt>
    <dgm:pt modelId="{EE77AFA6-2C2D-457E-8F96-F21AED03ACEE}" type="pres">
      <dgm:prSet presAssocID="{E8F0450F-5068-449E-93A0-363CD2F486F4}" presName="vertThree" presStyleCnt="0"/>
      <dgm:spPr/>
    </dgm:pt>
    <dgm:pt modelId="{8643EB4B-50F5-44E0-93FF-68D50F8BBFF4}" type="pres">
      <dgm:prSet presAssocID="{E8F0450F-5068-449E-93A0-363CD2F486F4}" presName="txThree" presStyleLbl="node3" presStyleIdx="1" presStyleCnt="5">
        <dgm:presLayoutVars>
          <dgm:chPref val="3"/>
        </dgm:presLayoutVars>
      </dgm:prSet>
      <dgm:spPr/>
      <dgm:t>
        <a:bodyPr/>
        <a:lstStyle/>
        <a:p>
          <a:endParaRPr lang="en-ZA"/>
        </a:p>
      </dgm:t>
    </dgm:pt>
    <dgm:pt modelId="{44F3D529-294F-4C4F-BDE2-B6B0E887BFBF}" type="pres">
      <dgm:prSet presAssocID="{E8F0450F-5068-449E-93A0-363CD2F486F4}" presName="horzThree" presStyleCnt="0"/>
      <dgm:spPr/>
    </dgm:pt>
    <dgm:pt modelId="{380FE7D5-D622-48D4-8D5F-CE5A86D2A0E9}" type="pres">
      <dgm:prSet presAssocID="{760F5573-1BCD-4520-ACC5-06E67E2D9AAC}" presName="sibSpaceThree" presStyleCnt="0"/>
      <dgm:spPr/>
    </dgm:pt>
    <dgm:pt modelId="{57ECCCC7-48C9-4F82-87BF-CE8AAB2D6B8C}" type="pres">
      <dgm:prSet presAssocID="{5AC3890C-3B34-4D9F-8EFB-ABC784E45EA1}" presName="vertThree" presStyleCnt="0"/>
      <dgm:spPr/>
    </dgm:pt>
    <dgm:pt modelId="{E6BC3CC9-49B5-4243-AA71-BC47C543AAF4}" type="pres">
      <dgm:prSet presAssocID="{5AC3890C-3B34-4D9F-8EFB-ABC784E45EA1}" presName="txThree" presStyleLbl="node3" presStyleIdx="2" presStyleCnt="5" custLinFactX="3984" custLinFactNeighborX="100000" custLinFactNeighborY="1714">
        <dgm:presLayoutVars>
          <dgm:chPref val="3"/>
        </dgm:presLayoutVars>
      </dgm:prSet>
      <dgm:spPr/>
      <dgm:t>
        <a:bodyPr/>
        <a:lstStyle/>
        <a:p>
          <a:endParaRPr lang="en-ZA"/>
        </a:p>
      </dgm:t>
    </dgm:pt>
    <dgm:pt modelId="{8550496A-1A4F-4873-B6CD-C4C52A82E8EB}" type="pres">
      <dgm:prSet presAssocID="{5AC3890C-3B34-4D9F-8EFB-ABC784E45EA1}" presName="horzThree" presStyleCnt="0"/>
      <dgm:spPr/>
    </dgm:pt>
    <dgm:pt modelId="{0EEEFEDF-B971-4EA0-BA95-8762193B75C5}" type="pres">
      <dgm:prSet presAssocID="{CCEEEEBF-A7EA-4D57-BACC-28352413A4DC}" presName="sibSpaceThree" presStyleCnt="0"/>
      <dgm:spPr/>
    </dgm:pt>
    <dgm:pt modelId="{98B489DE-AE3E-4100-9E99-74CAF393EB5E}" type="pres">
      <dgm:prSet presAssocID="{DA71F8B3-13A5-42BC-8392-E185E46A5DB1}" presName="vertThree" presStyleCnt="0"/>
      <dgm:spPr/>
    </dgm:pt>
    <dgm:pt modelId="{D318819E-BC53-444B-99FC-47614865BC7D}" type="pres">
      <dgm:prSet presAssocID="{DA71F8B3-13A5-42BC-8392-E185E46A5DB1}" presName="txThree" presStyleLbl="node3" presStyleIdx="3" presStyleCnt="5" custLinFactX="-5437" custLinFactNeighborX="-100000" custLinFactNeighborY="1714">
        <dgm:presLayoutVars>
          <dgm:chPref val="3"/>
        </dgm:presLayoutVars>
      </dgm:prSet>
      <dgm:spPr/>
      <dgm:t>
        <a:bodyPr/>
        <a:lstStyle/>
        <a:p>
          <a:endParaRPr lang="en-ZA"/>
        </a:p>
      </dgm:t>
    </dgm:pt>
    <dgm:pt modelId="{AE8AD55C-9EF6-45D4-BA1D-9D63A61971F1}" type="pres">
      <dgm:prSet presAssocID="{DA71F8B3-13A5-42BC-8392-E185E46A5DB1}" presName="horzThree" presStyleCnt="0"/>
      <dgm:spPr/>
    </dgm:pt>
    <dgm:pt modelId="{634FD570-5B45-48FA-B6DC-A70CCAC5F5D2}" type="pres">
      <dgm:prSet presAssocID="{6099DF47-D2DA-42DE-94D9-2C7DE86222EA}" presName="sibSpaceThree" presStyleCnt="0"/>
      <dgm:spPr/>
    </dgm:pt>
    <dgm:pt modelId="{F837F21D-6F1F-4F7A-BE4E-EB3517C405DD}" type="pres">
      <dgm:prSet presAssocID="{7562DB82-3C5D-410E-8D14-E12D03243298}" presName="vertThree" presStyleCnt="0"/>
      <dgm:spPr/>
    </dgm:pt>
    <dgm:pt modelId="{02250465-59AA-41B0-AD44-6278FD4C8E8D}" type="pres">
      <dgm:prSet presAssocID="{7562DB82-3C5D-410E-8D14-E12D03243298}" presName="txThree" presStyleLbl="node3" presStyleIdx="4" presStyleCnt="5">
        <dgm:presLayoutVars>
          <dgm:chPref val="3"/>
        </dgm:presLayoutVars>
      </dgm:prSet>
      <dgm:spPr/>
      <dgm:t>
        <a:bodyPr/>
        <a:lstStyle/>
        <a:p>
          <a:endParaRPr lang="en-ZA"/>
        </a:p>
      </dgm:t>
    </dgm:pt>
    <dgm:pt modelId="{48AA06F2-3CDE-44D7-83E5-661EB44F8814}" type="pres">
      <dgm:prSet presAssocID="{7562DB82-3C5D-410E-8D14-E12D03243298}" presName="horzThree" presStyleCnt="0"/>
      <dgm:spPr/>
    </dgm:pt>
  </dgm:ptLst>
  <dgm:cxnLst>
    <dgm:cxn modelId="{198B7B41-3E18-4DC2-887D-23ED4D554BC2}" type="presOf" srcId="{B6C9052A-5BE0-4597-B9D4-EEFD95DC5D12}" destId="{A7B96439-BB29-44DC-B116-8D0DECDE0B57}" srcOrd="0" destOrd="0" presId="urn:microsoft.com/office/officeart/2005/8/layout/hierarchy4"/>
    <dgm:cxn modelId="{D9975415-B7DF-41CD-8D2D-F2F7C0ED4F2D}" type="presOf" srcId="{E8F0450F-5068-449E-93A0-363CD2F486F4}" destId="{8643EB4B-50F5-44E0-93FF-68D50F8BBFF4}" srcOrd="0" destOrd="0" presId="urn:microsoft.com/office/officeart/2005/8/layout/hierarchy4"/>
    <dgm:cxn modelId="{FCCB9F75-E859-443D-BA83-D17EE1C4B7F4}" srcId="{B35239E2-669F-467A-A0AB-D2500CD2C066}" destId="{5AC3890C-3B34-4D9F-8EFB-ABC784E45EA1}" srcOrd="2" destOrd="0" parTransId="{CC1CE556-B75E-40A8-8C8A-DAA28D9EB8D1}" sibTransId="{CCEEEEBF-A7EA-4D57-BACC-28352413A4DC}"/>
    <dgm:cxn modelId="{EC59E2EB-D7EC-40FA-A192-39E7F8976EFC}" type="presOf" srcId="{4B01934D-F6D9-4893-B0E9-F1E39D5C8428}" destId="{3DD02289-46F1-4809-94F5-FAAC68506D5F}"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6BDC22EB-93F8-49EE-B868-4951211A7D9C}" srcId="{B35239E2-669F-467A-A0AB-D2500CD2C066}" destId="{DA71F8B3-13A5-42BC-8392-E185E46A5DB1}" srcOrd="3" destOrd="0" parTransId="{529CCA5F-C78F-4033-B2DB-4AD2B6C157E7}" sibTransId="{6099DF47-D2DA-42DE-94D9-2C7DE86222EA}"/>
    <dgm:cxn modelId="{C1E00F35-A015-436B-A25A-BF26AE7003BE}" type="presOf" srcId="{7562DB82-3C5D-410E-8D14-E12D03243298}" destId="{02250465-59AA-41B0-AD44-6278FD4C8E8D}" srcOrd="0" destOrd="0" presId="urn:microsoft.com/office/officeart/2005/8/layout/hierarchy4"/>
    <dgm:cxn modelId="{DBB8C1B0-D1EB-4211-9BEE-E9A247754B62}" type="presOf" srcId="{5AC3890C-3B34-4D9F-8EFB-ABC784E45EA1}" destId="{E6BC3CC9-49B5-4243-AA71-BC47C543AAF4}" srcOrd="0" destOrd="0" presId="urn:microsoft.com/office/officeart/2005/8/layout/hierarchy4"/>
    <dgm:cxn modelId="{9DACB910-D052-43B0-8FD8-E5829A82DABC}" srcId="{B35239E2-669F-467A-A0AB-D2500CD2C066}" destId="{E8F0450F-5068-449E-93A0-363CD2F486F4}" srcOrd="1" destOrd="0" parTransId="{7DCE1221-D75A-4D8B-88A5-50EC3DD586DA}" sibTransId="{760F5573-1BCD-4520-ACC5-06E67E2D9AAC}"/>
    <dgm:cxn modelId="{371827E8-29C6-4431-B192-140466959D4F}" type="presOf" srcId="{B35239E2-669F-467A-A0AB-D2500CD2C066}" destId="{41DC4DD0-7E68-4393-9C17-6A0958A5A8ED}" srcOrd="0" destOrd="0" presId="urn:microsoft.com/office/officeart/2005/8/layout/hierarchy4"/>
    <dgm:cxn modelId="{B898FBBD-A69F-4C1D-A01F-F324E1CC1161}" type="presOf" srcId="{DA71F8B3-13A5-42BC-8392-E185E46A5DB1}" destId="{D318819E-BC53-444B-99FC-47614865BC7D}" srcOrd="0" destOrd="0" presId="urn:microsoft.com/office/officeart/2005/8/layout/hierarchy4"/>
    <dgm:cxn modelId="{AC385842-AFB0-4DA0-800C-6D902315ABAB}" srcId="{B35239E2-669F-467A-A0AB-D2500CD2C066}" destId="{4B01934D-F6D9-4893-B0E9-F1E39D5C8428}" srcOrd="0" destOrd="0" parTransId="{0D0713D8-2B4C-4ED3-A0A1-EEF772E1F8AA}" sibTransId="{42D68084-23A0-4556-942C-059BE29CDCFB}"/>
    <dgm:cxn modelId="{BC1BB09A-541F-4529-8AD2-99BC4D8C952C}" srcId="{B35239E2-669F-467A-A0AB-D2500CD2C066}" destId="{7562DB82-3C5D-410E-8D14-E12D03243298}" srcOrd="4" destOrd="0" parTransId="{B14E1EF4-13C1-4E24-9C5D-CBB15F26E8D9}" sibTransId="{4D35CF7F-4820-4FE1-ADFC-F3043675FEA6}"/>
    <dgm:cxn modelId="{889DB8E0-9EF8-4EBF-AB45-A90B0A9580F9}" srcId="{B6C9052A-5BE0-4597-B9D4-EEFD95DC5D12}" destId="{B35239E2-669F-467A-A0AB-D2500CD2C066}" srcOrd="0" destOrd="0" parTransId="{86537621-5228-4837-AE27-A3ABDB4A27CD}" sibTransId="{8BB1390C-375A-4E39-BAA5-C2D82A7D440C}"/>
    <dgm:cxn modelId="{8981632D-E0CF-41EE-BDB2-DDEE764997BE}" type="presOf" srcId="{2D5EF679-B937-4026-A3A4-6F88AAD5AC4E}" destId="{E5DC8D6E-9673-4F5C-9462-BB9CE7829F64}" srcOrd="0" destOrd="0" presId="urn:microsoft.com/office/officeart/2005/8/layout/hierarchy4"/>
    <dgm:cxn modelId="{1A283A64-E7A2-43C5-A763-DEBD62361318}" type="presParOf" srcId="{E5DC8D6E-9673-4F5C-9462-BB9CE7829F64}" destId="{B74AD239-F20C-4209-8527-6F5195FA4FCA}" srcOrd="0" destOrd="0" presId="urn:microsoft.com/office/officeart/2005/8/layout/hierarchy4"/>
    <dgm:cxn modelId="{44E5AA4A-706A-4A19-8B8C-7D199B8A4819}" type="presParOf" srcId="{B74AD239-F20C-4209-8527-6F5195FA4FCA}" destId="{A7B96439-BB29-44DC-B116-8D0DECDE0B57}" srcOrd="0" destOrd="0" presId="urn:microsoft.com/office/officeart/2005/8/layout/hierarchy4"/>
    <dgm:cxn modelId="{453C2BCA-56A4-474A-8D67-7B93117C2664}" type="presParOf" srcId="{B74AD239-F20C-4209-8527-6F5195FA4FCA}" destId="{7A38DE74-5847-4CA7-9C2F-16A73C168517}" srcOrd="1" destOrd="0" presId="urn:microsoft.com/office/officeart/2005/8/layout/hierarchy4"/>
    <dgm:cxn modelId="{20D25D4C-5D27-41E6-8D98-389F4356FF5C}" type="presParOf" srcId="{B74AD239-F20C-4209-8527-6F5195FA4FCA}" destId="{FC56FF5E-0DBC-4A7B-87C9-190F3E31D60F}" srcOrd="2" destOrd="0" presId="urn:microsoft.com/office/officeart/2005/8/layout/hierarchy4"/>
    <dgm:cxn modelId="{0CE4F4A0-F84F-4C39-B69C-39D1F5CCF91D}" type="presParOf" srcId="{FC56FF5E-0DBC-4A7B-87C9-190F3E31D60F}" destId="{88131DD8-9077-48B2-95A7-D211FDA8C97D}" srcOrd="0" destOrd="0" presId="urn:microsoft.com/office/officeart/2005/8/layout/hierarchy4"/>
    <dgm:cxn modelId="{26BD1882-7ACA-424B-9FFD-F624A0321CB6}" type="presParOf" srcId="{88131DD8-9077-48B2-95A7-D211FDA8C97D}" destId="{41DC4DD0-7E68-4393-9C17-6A0958A5A8ED}" srcOrd="0" destOrd="0" presId="urn:microsoft.com/office/officeart/2005/8/layout/hierarchy4"/>
    <dgm:cxn modelId="{95C1AC8F-6C85-4A41-8995-5C3F183F2F5D}" type="presParOf" srcId="{88131DD8-9077-48B2-95A7-D211FDA8C97D}" destId="{611F3E99-1DEA-4050-9D57-434AF790F78B}" srcOrd="1" destOrd="0" presId="urn:microsoft.com/office/officeart/2005/8/layout/hierarchy4"/>
    <dgm:cxn modelId="{62BE784C-A106-4D28-932D-766A7BDA68F9}" type="presParOf" srcId="{88131DD8-9077-48B2-95A7-D211FDA8C97D}" destId="{1254898A-E246-4B4F-BE1F-1FF44483C05B}" srcOrd="2" destOrd="0" presId="urn:microsoft.com/office/officeart/2005/8/layout/hierarchy4"/>
    <dgm:cxn modelId="{48C021AA-AA01-40EF-8EB8-1482C06CDB08}" type="presParOf" srcId="{1254898A-E246-4B4F-BE1F-1FF44483C05B}" destId="{0B774B7F-C409-48F9-AF13-A4E162DCF709}" srcOrd="0" destOrd="0" presId="urn:microsoft.com/office/officeart/2005/8/layout/hierarchy4"/>
    <dgm:cxn modelId="{4A132E6D-A08C-4458-A897-13C4B6433370}" type="presParOf" srcId="{0B774B7F-C409-48F9-AF13-A4E162DCF709}" destId="{3DD02289-46F1-4809-94F5-FAAC68506D5F}" srcOrd="0" destOrd="0" presId="urn:microsoft.com/office/officeart/2005/8/layout/hierarchy4"/>
    <dgm:cxn modelId="{1A5BC6C0-2D29-43A5-AD74-8C18AF26AC0F}" type="presParOf" srcId="{0B774B7F-C409-48F9-AF13-A4E162DCF709}" destId="{B1758F5C-D77C-427C-A1B2-0BB836EBD757}" srcOrd="1" destOrd="0" presId="urn:microsoft.com/office/officeart/2005/8/layout/hierarchy4"/>
    <dgm:cxn modelId="{46432953-F62C-437D-AF56-F36A65E45EF6}" type="presParOf" srcId="{1254898A-E246-4B4F-BE1F-1FF44483C05B}" destId="{0F355C84-C62F-413D-A20A-EA0496A84688}" srcOrd="1" destOrd="0" presId="urn:microsoft.com/office/officeart/2005/8/layout/hierarchy4"/>
    <dgm:cxn modelId="{62C57472-E6DD-4AC1-87AD-777CD92AE93D}" type="presParOf" srcId="{1254898A-E246-4B4F-BE1F-1FF44483C05B}" destId="{EE77AFA6-2C2D-457E-8F96-F21AED03ACEE}" srcOrd="2" destOrd="0" presId="urn:microsoft.com/office/officeart/2005/8/layout/hierarchy4"/>
    <dgm:cxn modelId="{14F1D99D-3D5E-4B1A-83E9-D8EBBB255569}" type="presParOf" srcId="{EE77AFA6-2C2D-457E-8F96-F21AED03ACEE}" destId="{8643EB4B-50F5-44E0-93FF-68D50F8BBFF4}" srcOrd="0" destOrd="0" presId="urn:microsoft.com/office/officeart/2005/8/layout/hierarchy4"/>
    <dgm:cxn modelId="{5BF0BFEE-E85C-44AB-9B4E-F55329F20821}" type="presParOf" srcId="{EE77AFA6-2C2D-457E-8F96-F21AED03ACEE}" destId="{44F3D529-294F-4C4F-BDE2-B6B0E887BFBF}" srcOrd="1" destOrd="0" presId="urn:microsoft.com/office/officeart/2005/8/layout/hierarchy4"/>
    <dgm:cxn modelId="{DBB79C76-493B-47B0-AEBA-C3D17A8E222C}" type="presParOf" srcId="{1254898A-E246-4B4F-BE1F-1FF44483C05B}" destId="{380FE7D5-D622-48D4-8D5F-CE5A86D2A0E9}" srcOrd="3" destOrd="0" presId="urn:microsoft.com/office/officeart/2005/8/layout/hierarchy4"/>
    <dgm:cxn modelId="{AD8F1126-A8D6-4307-9E4C-D334CB1BB217}" type="presParOf" srcId="{1254898A-E246-4B4F-BE1F-1FF44483C05B}" destId="{57ECCCC7-48C9-4F82-87BF-CE8AAB2D6B8C}" srcOrd="4" destOrd="0" presId="urn:microsoft.com/office/officeart/2005/8/layout/hierarchy4"/>
    <dgm:cxn modelId="{3BBE03F0-58A1-4779-B313-9C5F3A77AD8E}" type="presParOf" srcId="{57ECCCC7-48C9-4F82-87BF-CE8AAB2D6B8C}" destId="{E6BC3CC9-49B5-4243-AA71-BC47C543AAF4}" srcOrd="0" destOrd="0" presId="urn:microsoft.com/office/officeart/2005/8/layout/hierarchy4"/>
    <dgm:cxn modelId="{812A6A0C-3E01-417C-9F4C-249A32283198}" type="presParOf" srcId="{57ECCCC7-48C9-4F82-87BF-CE8AAB2D6B8C}" destId="{8550496A-1A4F-4873-B6CD-C4C52A82E8EB}" srcOrd="1" destOrd="0" presId="urn:microsoft.com/office/officeart/2005/8/layout/hierarchy4"/>
    <dgm:cxn modelId="{52091ABA-5DA3-41C3-AC09-6F80AF290A6E}" type="presParOf" srcId="{1254898A-E246-4B4F-BE1F-1FF44483C05B}" destId="{0EEEFEDF-B971-4EA0-BA95-8762193B75C5}" srcOrd="5" destOrd="0" presId="urn:microsoft.com/office/officeart/2005/8/layout/hierarchy4"/>
    <dgm:cxn modelId="{8EF42BEE-F81D-4011-AB79-E770EA2FEA40}" type="presParOf" srcId="{1254898A-E246-4B4F-BE1F-1FF44483C05B}" destId="{98B489DE-AE3E-4100-9E99-74CAF393EB5E}" srcOrd="6" destOrd="0" presId="urn:microsoft.com/office/officeart/2005/8/layout/hierarchy4"/>
    <dgm:cxn modelId="{BBEC69D7-6A65-4CDE-8823-7BDB0FCA2710}" type="presParOf" srcId="{98B489DE-AE3E-4100-9E99-74CAF393EB5E}" destId="{D318819E-BC53-444B-99FC-47614865BC7D}" srcOrd="0" destOrd="0" presId="urn:microsoft.com/office/officeart/2005/8/layout/hierarchy4"/>
    <dgm:cxn modelId="{AC17B345-0FF7-415F-A985-0A24D6FEC0BD}" type="presParOf" srcId="{98B489DE-AE3E-4100-9E99-74CAF393EB5E}" destId="{AE8AD55C-9EF6-45D4-BA1D-9D63A61971F1}" srcOrd="1" destOrd="0" presId="urn:microsoft.com/office/officeart/2005/8/layout/hierarchy4"/>
    <dgm:cxn modelId="{17B71122-A285-4B16-B199-EB7711FAF15E}" type="presParOf" srcId="{1254898A-E246-4B4F-BE1F-1FF44483C05B}" destId="{634FD570-5B45-48FA-B6DC-A70CCAC5F5D2}" srcOrd="7" destOrd="0" presId="urn:microsoft.com/office/officeart/2005/8/layout/hierarchy4"/>
    <dgm:cxn modelId="{529E7BE8-F8EB-4297-AA2D-17353430B150}" type="presParOf" srcId="{1254898A-E246-4B4F-BE1F-1FF44483C05B}" destId="{F837F21D-6F1F-4F7A-BE4E-EB3517C405DD}" srcOrd="8" destOrd="0" presId="urn:microsoft.com/office/officeart/2005/8/layout/hierarchy4"/>
    <dgm:cxn modelId="{AFFF626E-3ACB-49EF-A0BF-8DBCF370AF7C}" type="presParOf" srcId="{F837F21D-6F1F-4F7A-BE4E-EB3517C405DD}" destId="{02250465-59AA-41B0-AD44-6278FD4C8E8D}" srcOrd="0" destOrd="0" presId="urn:microsoft.com/office/officeart/2005/8/layout/hierarchy4"/>
    <dgm:cxn modelId="{CEEBE029-1A70-4ABA-AA66-007D042BC2C8}" type="presParOf" srcId="{F837F21D-6F1F-4F7A-BE4E-EB3517C405DD}" destId="{48AA06F2-3CDE-44D7-83E5-661EB44F881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Stakeholder perspective</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29E92A84-2B0F-404C-B808-817A77B1906B}">
      <dgm:prSet/>
      <dgm:spPr/>
      <dgm:t>
        <a:bodyPr/>
        <a:lstStyle/>
        <a:p>
          <a:r>
            <a:rPr lang="en-GB" dirty="0" smtClean="0"/>
            <a:t>Engagements with Relevant Departments</a:t>
          </a:r>
        </a:p>
        <a:p>
          <a:r>
            <a:rPr lang="en-GB" dirty="0" smtClean="0"/>
            <a:t>(4)</a:t>
          </a:r>
          <a:endParaRPr lang="en-GB" dirty="0"/>
        </a:p>
      </dgm:t>
    </dgm:pt>
    <dgm:pt modelId="{9D680288-0039-485B-832F-6E91743F7BD7}" type="sibTrans" cxnId="{24C2930A-0198-4C2B-A564-3394848FCAA4}">
      <dgm:prSet/>
      <dgm:spPr/>
      <dgm:t>
        <a:bodyPr/>
        <a:lstStyle/>
        <a:p>
          <a:endParaRPr lang="en-ZA"/>
        </a:p>
      </dgm:t>
    </dgm:pt>
    <dgm:pt modelId="{EC9844EE-1A9D-4887-A584-929141769F77}" type="parTrans" cxnId="{24C2930A-0198-4C2B-A564-3394848FCAA4}">
      <dgm:prSet/>
      <dgm:spPr/>
      <dgm:t>
        <a:bodyPr/>
        <a:lstStyle/>
        <a:p>
          <a:endParaRPr lang="en-ZA"/>
        </a:p>
      </dgm:t>
    </dgm:pt>
    <dgm:pt modelId="{B35239E2-669F-467A-A0AB-D2500CD2C066}">
      <dgm:prSet/>
      <dgm:spPr/>
      <dgm:t>
        <a:bodyPr/>
        <a:lstStyle/>
        <a:p>
          <a:r>
            <a:rPr lang="en-GB" dirty="0" smtClean="0"/>
            <a:t>Integrated and Aligned Environmental Efforts</a:t>
          </a:r>
          <a:endParaRPr lang="en-GB" dirty="0"/>
        </a:p>
      </dgm:t>
    </dgm:pt>
    <dgm:pt modelId="{8BB1390C-375A-4E39-BAA5-C2D82A7D440C}" type="sibTrans" cxnId="{889DB8E0-9EF8-4EBF-AB45-A90B0A9580F9}">
      <dgm:prSet/>
      <dgm:spPr/>
      <dgm:t>
        <a:bodyPr/>
        <a:lstStyle/>
        <a:p>
          <a:endParaRPr lang="en-ZA"/>
        </a:p>
      </dgm:t>
    </dgm:pt>
    <dgm:pt modelId="{86537621-5228-4837-AE27-A3ABDB4A27CD}" type="parTrans" cxnId="{889DB8E0-9EF8-4EBF-AB45-A90B0A9580F9}">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88131DD8-9077-48B2-95A7-D211FDA8C97D}" type="pres">
      <dgm:prSet presAssocID="{B35239E2-669F-467A-A0AB-D2500CD2C066}" presName="vertTwo" presStyleCnt="0"/>
      <dgm:spPr/>
    </dgm:pt>
    <dgm:pt modelId="{41DC4DD0-7E68-4393-9C17-6A0958A5A8ED}" type="pres">
      <dgm:prSet presAssocID="{B35239E2-669F-467A-A0AB-D2500CD2C066}" presName="txTwo" presStyleLbl="node2" presStyleIdx="0" presStyleCnt="1">
        <dgm:presLayoutVars>
          <dgm:chPref val="3"/>
        </dgm:presLayoutVars>
      </dgm:prSet>
      <dgm:spPr/>
      <dgm:t>
        <a:bodyPr/>
        <a:lstStyle/>
        <a:p>
          <a:endParaRPr lang="en-ZA"/>
        </a:p>
      </dgm:t>
    </dgm:pt>
    <dgm:pt modelId="{611F3E99-1DEA-4050-9D57-434AF790F78B}" type="pres">
      <dgm:prSet presAssocID="{B35239E2-669F-467A-A0AB-D2500CD2C066}" presName="parTransTwo" presStyleCnt="0"/>
      <dgm:spPr/>
    </dgm:pt>
    <dgm:pt modelId="{1254898A-E246-4B4F-BE1F-1FF44483C05B}" type="pres">
      <dgm:prSet presAssocID="{B35239E2-669F-467A-A0AB-D2500CD2C066}" presName="horzTwo" presStyleCnt="0"/>
      <dgm:spPr/>
    </dgm:pt>
    <dgm:pt modelId="{16F6CE09-7AB6-4179-8299-697284980798}" type="pres">
      <dgm:prSet presAssocID="{29E92A84-2B0F-404C-B808-817A77B1906B}" presName="vertThree" presStyleCnt="0"/>
      <dgm:spPr/>
    </dgm:pt>
    <dgm:pt modelId="{F6BF55E5-DFC9-4380-ACC7-D6D0F4B20F9D}" type="pres">
      <dgm:prSet presAssocID="{29E92A84-2B0F-404C-B808-817A77B1906B}" presName="txThree" presStyleLbl="node3" presStyleIdx="0" presStyleCnt="1" custScaleX="30027">
        <dgm:presLayoutVars>
          <dgm:chPref val="3"/>
        </dgm:presLayoutVars>
      </dgm:prSet>
      <dgm:spPr/>
      <dgm:t>
        <a:bodyPr/>
        <a:lstStyle/>
        <a:p>
          <a:endParaRPr lang="en-ZA"/>
        </a:p>
      </dgm:t>
    </dgm:pt>
    <dgm:pt modelId="{3F860D06-31DE-459E-B389-8DB5631523D5}" type="pres">
      <dgm:prSet presAssocID="{29E92A84-2B0F-404C-B808-817A77B1906B}" presName="horzThree" presStyleCnt="0"/>
      <dgm:spPr/>
    </dgm:pt>
  </dgm:ptLst>
  <dgm:cxnLst>
    <dgm:cxn modelId="{FB57BE9A-C3E7-4613-A67F-64EA928CBAE1}" type="presOf" srcId="{29E92A84-2B0F-404C-B808-817A77B1906B}" destId="{F6BF55E5-DFC9-4380-ACC7-D6D0F4B20F9D}"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3C1EC70E-EF64-4A2C-B2F6-21B995F8D422}" type="presOf" srcId="{B35239E2-669F-467A-A0AB-D2500CD2C066}" destId="{41DC4DD0-7E68-4393-9C17-6A0958A5A8ED}" srcOrd="0" destOrd="0" presId="urn:microsoft.com/office/officeart/2005/8/layout/hierarchy4"/>
    <dgm:cxn modelId="{24C2930A-0198-4C2B-A564-3394848FCAA4}" srcId="{B35239E2-669F-467A-A0AB-D2500CD2C066}" destId="{29E92A84-2B0F-404C-B808-817A77B1906B}" srcOrd="0" destOrd="0" parTransId="{EC9844EE-1A9D-4887-A584-929141769F77}" sibTransId="{9D680288-0039-485B-832F-6E91743F7BD7}"/>
    <dgm:cxn modelId="{0D0B9E44-31F1-4F67-8009-08C7B4EA487C}" type="presOf" srcId="{B6C9052A-5BE0-4597-B9D4-EEFD95DC5D12}" destId="{A7B96439-BB29-44DC-B116-8D0DECDE0B57}" srcOrd="0" destOrd="0" presId="urn:microsoft.com/office/officeart/2005/8/layout/hierarchy4"/>
    <dgm:cxn modelId="{86AC61E4-2FCA-45D4-AD9A-AC1DFB9ED669}" type="presOf" srcId="{2D5EF679-B937-4026-A3A4-6F88AAD5AC4E}" destId="{E5DC8D6E-9673-4F5C-9462-BB9CE7829F64}" srcOrd="0" destOrd="0" presId="urn:microsoft.com/office/officeart/2005/8/layout/hierarchy4"/>
    <dgm:cxn modelId="{889DB8E0-9EF8-4EBF-AB45-A90B0A9580F9}" srcId="{B6C9052A-5BE0-4597-B9D4-EEFD95DC5D12}" destId="{B35239E2-669F-467A-A0AB-D2500CD2C066}" srcOrd="0" destOrd="0" parTransId="{86537621-5228-4837-AE27-A3ABDB4A27CD}" sibTransId="{8BB1390C-375A-4E39-BAA5-C2D82A7D440C}"/>
    <dgm:cxn modelId="{2FE8CA69-9067-43AA-987C-F9E57725741B}" type="presParOf" srcId="{E5DC8D6E-9673-4F5C-9462-BB9CE7829F64}" destId="{B74AD239-F20C-4209-8527-6F5195FA4FCA}" srcOrd="0" destOrd="0" presId="urn:microsoft.com/office/officeart/2005/8/layout/hierarchy4"/>
    <dgm:cxn modelId="{371C304F-190F-4AAB-853E-76966CDDB45C}" type="presParOf" srcId="{B74AD239-F20C-4209-8527-6F5195FA4FCA}" destId="{A7B96439-BB29-44DC-B116-8D0DECDE0B57}" srcOrd="0" destOrd="0" presId="urn:microsoft.com/office/officeart/2005/8/layout/hierarchy4"/>
    <dgm:cxn modelId="{7526EF68-C0D7-4C54-AB06-E04B3E17715C}" type="presParOf" srcId="{B74AD239-F20C-4209-8527-6F5195FA4FCA}" destId="{7A38DE74-5847-4CA7-9C2F-16A73C168517}" srcOrd="1" destOrd="0" presId="urn:microsoft.com/office/officeart/2005/8/layout/hierarchy4"/>
    <dgm:cxn modelId="{BAC7C096-0591-45D6-ADFC-FAD4F89CAD58}" type="presParOf" srcId="{B74AD239-F20C-4209-8527-6F5195FA4FCA}" destId="{FC56FF5E-0DBC-4A7B-87C9-190F3E31D60F}" srcOrd="2" destOrd="0" presId="urn:microsoft.com/office/officeart/2005/8/layout/hierarchy4"/>
    <dgm:cxn modelId="{4182D80B-9216-4F53-B408-5347781326F3}" type="presParOf" srcId="{FC56FF5E-0DBC-4A7B-87C9-190F3E31D60F}" destId="{88131DD8-9077-48B2-95A7-D211FDA8C97D}" srcOrd="0" destOrd="0" presId="urn:microsoft.com/office/officeart/2005/8/layout/hierarchy4"/>
    <dgm:cxn modelId="{65487790-847E-47DA-8A4C-706722E41862}" type="presParOf" srcId="{88131DD8-9077-48B2-95A7-D211FDA8C97D}" destId="{41DC4DD0-7E68-4393-9C17-6A0958A5A8ED}" srcOrd="0" destOrd="0" presId="urn:microsoft.com/office/officeart/2005/8/layout/hierarchy4"/>
    <dgm:cxn modelId="{C5B74496-E3C1-4978-8544-A38E4E337780}" type="presParOf" srcId="{88131DD8-9077-48B2-95A7-D211FDA8C97D}" destId="{611F3E99-1DEA-4050-9D57-434AF790F78B}" srcOrd="1" destOrd="0" presId="urn:microsoft.com/office/officeart/2005/8/layout/hierarchy4"/>
    <dgm:cxn modelId="{77727F5B-980B-453B-AEE0-248CEFDB1D1C}" type="presParOf" srcId="{88131DD8-9077-48B2-95A7-D211FDA8C97D}" destId="{1254898A-E246-4B4F-BE1F-1FF44483C05B}" srcOrd="2" destOrd="0" presId="urn:microsoft.com/office/officeart/2005/8/layout/hierarchy4"/>
    <dgm:cxn modelId="{6728AF6F-4731-4E19-A37A-38E8A87FBB73}" type="presParOf" srcId="{1254898A-E246-4B4F-BE1F-1FF44483C05B}" destId="{16F6CE09-7AB6-4179-8299-697284980798}" srcOrd="0" destOrd="0" presId="urn:microsoft.com/office/officeart/2005/8/layout/hierarchy4"/>
    <dgm:cxn modelId="{D4938965-4AF9-406D-BD38-C8A9C3BABAAF}" type="presParOf" srcId="{16F6CE09-7AB6-4179-8299-697284980798}" destId="{F6BF55E5-DFC9-4380-ACC7-D6D0F4B20F9D}" srcOrd="0" destOrd="0" presId="urn:microsoft.com/office/officeart/2005/8/layout/hierarchy4"/>
    <dgm:cxn modelId="{08F28AC9-0D18-4D7E-9D04-4BAB24CF4E39}" type="presParOf" srcId="{16F6CE09-7AB6-4179-8299-697284980798}" destId="{3F860D06-31DE-459E-B389-8DB5631523D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Integrated Plan outlining priority areas of the Department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b="1" dirty="0" smtClean="0"/>
            <a:t>Transformation and Inclusion through decisive interventions to ensure increased black ownership and participation in the sector.</a:t>
          </a:r>
          <a:endParaRPr lang="en-ZA"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3E40B344-D462-4548-8045-FE9FD5C7102D}">
      <dgm:prSet/>
      <dgm:spPr/>
      <dgm:t>
        <a:bodyPr/>
        <a:lstStyle/>
        <a:p>
          <a:pPr algn="just"/>
          <a:r>
            <a:rPr lang="en-ZA" b="1" dirty="0" smtClean="0"/>
            <a:t>Attracting Investment and Growing the sector, through mineral investment promotion.</a:t>
          </a:r>
          <a:endParaRPr lang="en-ZA" dirty="0"/>
        </a:p>
      </dgm:t>
    </dgm:pt>
    <dgm:pt modelId="{0E7EBED6-2C38-4C0D-92B0-2C9C858F00D5}" type="parTrans" cxnId="{F6117D72-3A71-41AD-8B50-5D338C166F57}">
      <dgm:prSet/>
      <dgm:spPr/>
    </dgm:pt>
    <dgm:pt modelId="{53B1BA50-F8F1-408B-9A8A-DD346585368B}" type="sibTrans" cxnId="{F6117D72-3A71-41AD-8B50-5D338C166F57}">
      <dgm:prSet/>
      <dgm:spPr/>
    </dgm:pt>
    <dgm:pt modelId="{BFADBE33-4964-411F-9D7E-1DC67AB8818C}">
      <dgm:prSet/>
      <dgm:spPr/>
      <dgm:t>
        <a:bodyPr/>
        <a:lstStyle/>
        <a:p>
          <a:pPr algn="just"/>
          <a:r>
            <a:rPr lang="en-ZA" b="0" dirty="0" smtClean="0"/>
            <a:t>Focus will be on black </a:t>
          </a:r>
          <a:r>
            <a:rPr lang="en-ZA" dirty="0" smtClean="0"/>
            <a:t>ownership and participation; Community benefit from mining activities; Monitoring and enforcement of compliance and </a:t>
          </a:r>
          <a:r>
            <a:rPr lang="en-ZA" b="1" dirty="0" smtClean="0"/>
            <a:t> </a:t>
          </a:r>
          <a:r>
            <a:rPr lang="en-ZA" b="0" dirty="0" smtClean="0"/>
            <a:t>finalising the MPRDA and Mining Charter</a:t>
          </a:r>
          <a:endParaRPr lang="en-ZA" dirty="0"/>
        </a:p>
      </dgm:t>
    </dgm:pt>
    <dgm:pt modelId="{D3049A2D-6EA7-475B-8579-80CF31A2A34C}" type="parTrans" cxnId="{F9B2669E-0F55-462C-890F-D1DF1A7A9B2F}">
      <dgm:prSet/>
      <dgm:spPr/>
    </dgm:pt>
    <dgm:pt modelId="{DEB8B492-0177-45BE-9949-BD7071E1ADE9}" type="sibTrans" cxnId="{F9B2669E-0F55-462C-890F-D1DF1A7A9B2F}">
      <dgm:prSet/>
      <dgm:spPr/>
    </dgm:pt>
    <dgm:pt modelId="{0C520F32-E140-4C89-8778-84AAE60103A4}">
      <dgm:prSet/>
      <dgm:spPr/>
      <dgm:t>
        <a:bodyPr/>
        <a:lstStyle/>
        <a:p>
          <a:pPr algn="just" rtl="0"/>
          <a:r>
            <a:rPr lang="en-ZA" dirty="0" smtClean="0"/>
            <a:t>Stakeholder engagements towards growing the sector sustainable</a:t>
          </a:r>
          <a:endParaRPr lang="en-ZA" dirty="0"/>
        </a:p>
      </dgm:t>
    </dgm:pt>
    <dgm:pt modelId="{E0F21FD6-D300-4304-9683-5FDC333C5362}" type="parTrans" cxnId="{EF0836C2-E173-4F28-8DC3-3839A67B4D28}">
      <dgm:prSet/>
      <dgm:spPr/>
    </dgm:pt>
    <dgm:pt modelId="{0AF6A8EA-0246-4ECF-AE9F-5172F7CF59A1}" type="sibTrans" cxnId="{EF0836C2-E173-4F28-8DC3-3839A67B4D28}">
      <dgm:prSet/>
      <dgm:spPr/>
    </dgm:pt>
    <dgm:pt modelId="{FE989AAA-F55F-4A66-876F-C78D32CEDDC7}">
      <dgm:prSet/>
      <dgm:spPr/>
      <dgm:t>
        <a:bodyPr/>
        <a:lstStyle/>
        <a:p>
          <a:pPr rtl="0"/>
          <a:r>
            <a:rPr lang="en-ZA" dirty="0" smtClean="0"/>
            <a:t>State ownership in the mining sector</a:t>
          </a:r>
          <a:endPar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DDE09D07-7004-45C6-B34C-8A649B1D7C4B}" type="parTrans" cxnId="{28C125D8-0C1D-4724-BE5D-6E730F26E922}">
      <dgm:prSet/>
      <dgm:spPr/>
      <dgm:t>
        <a:bodyPr/>
        <a:lstStyle/>
        <a:p>
          <a:endParaRPr lang="en-ZA"/>
        </a:p>
      </dgm:t>
    </dgm:pt>
    <dgm:pt modelId="{5B585388-73B4-442A-BD47-A241E7404E3D}" type="sibTrans" cxnId="{28C125D8-0C1D-4724-BE5D-6E730F26E922}">
      <dgm:prSet/>
      <dgm:spPr/>
      <dgm:t>
        <a:bodyPr/>
        <a:lstStyle/>
        <a:p>
          <a:endParaRPr lang="en-ZA"/>
        </a:p>
      </dgm:t>
    </dgm:pt>
    <dgm:pt modelId="{CEA2A6FC-6029-4C9F-BAFB-695AEADE7FE0}">
      <dgm:prSet/>
      <dgm:spPr/>
      <dgm:t>
        <a:bodyPr/>
        <a:lstStyle/>
        <a:p>
          <a:pPr rtl="0"/>
          <a:r>
            <a:rPr lang="en-ZA" dirty="0" smtClean="0"/>
            <a:t>Upstream Petroleum Investment including the hiving off of PASA</a:t>
          </a:r>
          <a:endParaRPr kumimoji="0" lang="en-ZA" altLang="en-US"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B4031AF2-A371-4BA3-8221-01657C897A35}" type="parTrans" cxnId="{4A64FCD6-EEBE-4CEB-8AC8-D6E08220B4C3}">
      <dgm:prSet/>
      <dgm:spPr/>
      <dgm:t>
        <a:bodyPr/>
        <a:lstStyle/>
        <a:p>
          <a:endParaRPr lang="en-ZA"/>
        </a:p>
      </dgm:t>
    </dgm:pt>
    <dgm:pt modelId="{2CCCC9E9-0175-4450-81DF-65F2BF521ECB}" type="sibTrans" cxnId="{4A64FCD6-EEBE-4CEB-8AC8-D6E08220B4C3}">
      <dgm:prSet/>
      <dgm:spPr/>
      <dgm:t>
        <a:bodyPr/>
        <a:lstStyle/>
        <a:p>
          <a:endParaRPr lang="en-ZA"/>
        </a:p>
      </dgm:t>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1"/>
      <dgm:spPr/>
      <dgm:t>
        <a:bodyPr/>
        <a:lstStyle/>
        <a:p>
          <a:endParaRPr lang="en-ZA"/>
        </a:p>
      </dgm:t>
    </dgm:pt>
    <dgm:pt modelId="{202D0E75-572A-44D3-AE3B-335D283E59AD}" type="pres">
      <dgm:prSet presAssocID="{B6C9052A-5BE0-4597-B9D4-EEFD95DC5D12}" presName="parentText" presStyleLbl="node1" presStyleIdx="0" presStyleCnt="1" custScaleX="157296">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1">
        <dgm:presLayoutVars>
          <dgm:bulletEnabled val="1"/>
        </dgm:presLayoutVars>
      </dgm:prSet>
      <dgm:spPr/>
      <dgm:t>
        <a:bodyPr/>
        <a:lstStyle/>
        <a:p>
          <a:endParaRPr lang="en-ZA"/>
        </a:p>
      </dgm:t>
    </dgm:pt>
  </dgm:ptLst>
  <dgm:cxnLst>
    <dgm:cxn modelId="{4A64FCD6-EEBE-4CEB-8AC8-D6E08220B4C3}" srcId="{3E40B344-D462-4548-8045-FE9FD5C7102D}" destId="{CEA2A6FC-6029-4C9F-BAFB-695AEADE7FE0}" srcOrd="2" destOrd="0" parTransId="{B4031AF2-A371-4BA3-8221-01657C897A35}" sibTransId="{2CCCC9E9-0175-4450-81DF-65F2BF521ECB}"/>
    <dgm:cxn modelId="{F6117D72-3A71-41AD-8B50-5D338C166F57}" srcId="{B6C9052A-5BE0-4597-B9D4-EEFD95DC5D12}" destId="{3E40B344-D462-4548-8045-FE9FD5C7102D}" srcOrd="1" destOrd="0" parTransId="{0E7EBED6-2C38-4C0D-92B0-2C9C858F00D5}" sibTransId="{53B1BA50-F8F1-408B-9A8A-DD346585368B}"/>
    <dgm:cxn modelId="{4AFE868E-B5E8-47A8-A569-869120991C33}" type="presOf" srcId="{B6C9052A-5BE0-4597-B9D4-EEFD95DC5D12}" destId="{78FE0DF4-CCB0-470E-9EA2-541F6DC1982F}" srcOrd="0" destOrd="0" presId="urn:microsoft.com/office/officeart/2005/8/layout/list1"/>
    <dgm:cxn modelId="{D28A32E8-F9D9-4D0A-889D-E27DEACF015F}" type="presOf" srcId="{2D5EF679-B937-4026-A3A4-6F88AAD5AC4E}" destId="{AF85513E-A60B-46C1-A49F-8970719ADE02}" srcOrd="0" destOrd="0" presId="urn:microsoft.com/office/officeart/2005/8/layout/list1"/>
    <dgm:cxn modelId="{EF0836C2-E173-4F28-8DC3-3839A67B4D28}" srcId="{3E40B344-D462-4548-8045-FE9FD5C7102D}" destId="{0C520F32-E140-4C89-8778-84AAE60103A4}" srcOrd="0" destOrd="0" parTransId="{E0F21FD6-D300-4304-9683-5FDC333C5362}" sibTransId="{0AF6A8EA-0246-4ECF-AE9F-5172F7CF59A1}"/>
    <dgm:cxn modelId="{279642FE-784B-46D0-B04A-6D1E0DE7C467}" type="presOf" srcId="{BFADBE33-4964-411F-9D7E-1DC67AB8818C}" destId="{5A199970-F840-41CA-9860-C113B22C2765}" srcOrd="0" destOrd="1" presId="urn:microsoft.com/office/officeart/2005/8/layout/list1"/>
    <dgm:cxn modelId="{C458C722-6224-404F-B65A-2E91229D3899}" type="presOf" srcId="{D9DB91D7-9EFC-40FE-BE6F-CCA097B187E5}" destId="{5A199970-F840-41CA-9860-C113B22C2765}" srcOrd="0" destOrd="0" presId="urn:microsoft.com/office/officeart/2005/8/layout/list1"/>
    <dgm:cxn modelId="{35887C8E-3E05-41C2-8092-3BC66D90D411}" type="presOf" srcId="{FE989AAA-F55F-4A66-876F-C78D32CEDDC7}" destId="{5A199970-F840-41CA-9860-C113B22C2765}" srcOrd="0" destOrd="4" presId="urn:microsoft.com/office/officeart/2005/8/layout/list1"/>
    <dgm:cxn modelId="{86F1A8CC-22DA-4EC6-8D19-97794CCE077D}" type="presOf" srcId="{CEA2A6FC-6029-4C9F-BAFB-695AEADE7FE0}" destId="{5A199970-F840-41CA-9860-C113B22C2765}" srcOrd="0" destOrd="5" presId="urn:microsoft.com/office/officeart/2005/8/layout/list1"/>
    <dgm:cxn modelId="{ED0FF3FB-507D-498B-8332-14BF142FD8BD}" type="presOf" srcId="{3E40B344-D462-4548-8045-FE9FD5C7102D}" destId="{5A199970-F840-41CA-9860-C113B22C2765}" srcOrd="0" destOrd="2" presId="urn:microsoft.com/office/officeart/2005/8/layout/list1"/>
    <dgm:cxn modelId="{0ECB74F3-F59C-42CA-A127-D085D71A2FB0}" type="presOf" srcId="{0C520F32-E140-4C89-8778-84AAE60103A4}" destId="{5A199970-F840-41CA-9860-C113B22C2765}" srcOrd="0" destOrd="3" presId="urn:microsoft.com/office/officeart/2005/8/layout/list1"/>
    <dgm:cxn modelId="{48F9A1C4-3299-4C11-A665-2DA3F5942DFD}" type="presOf" srcId="{B6C9052A-5BE0-4597-B9D4-EEFD95DC5D12}" destId="{202D0E75-572A-44D3-AE3B-335D283E59AD}" srcOrd="1" destOrd="0" presId="urn:microsoft.com/office/officeart/2005/8/layout/list1"/>
    <dgm:cxn modelId="{28C125D8-0C1D-4724-BE5D-6E730F26E922}" srcId="{3E40B344-D462-4548-8045-FE9FD5C7102D}" destId="{FE989AAA-F55F-4A66-876F-C78D32CEDDC7}" srcOrd="1" destOrd="0" parTransId="{DDE09D07-7004-45C6-B34C-8A649B1D7C4B}" sibTransId="{5B585388-73B4-442A-BD47-A241E7404E3D}"/>
    <dgm:cxn modelId="{D5903228-3C35-4C1C-B870-AE23ADB1CF27}" srcId="{2D5EF679-B937-4026-A3A4-6F88AAD5AC4E}" destId="{B6C9052A-5BE0-4597-B9D4-EEFD95DC5D12}" srcOrd="0" destOrd="0" parTransId="{81957895-ED7A-4834-BC8C-B616BE258C06}" sibTransId="{3190B252-700E-411B-AA14-B5D227893828}"/>
    <dgm:cxn modelId="{F9B2669E-0F55-462C-890F-D1DF1A7A9B2F}" srcId="{D9DB91D7-9EFC-40FE-BE6F-CCA097B187E5}" destId="{BFADBE33-4964-411F-9D7E-1DC67AB8818C}" srcOrd="0" destOrd="0" parTransId="{D3049A2D-6EA7-475B-8579-80CF31A2A34C}" sibTransId="{DEB8B492-0177-45BE-9949-BD7071E1ADE9}"/>
    <dgm:cxn modelId="{CBA01FC7-30E4-44BA-9883-FDB787A946EF}" srcId="{B6C9052A-5BE0-4597-B9D4-EEFD95DC5D12}" destId="{D9DB91D7-9EFC-40FE-BE6F-CCA097B187E5}" srcOrd="0" destOrd="0" parTransId="{BF4EA26F-B890-4069-B6B1-5F1DAFF62A17}" sibTransId="{F0AB51EA-0C33-4978-9C74-8F08DBD19303}"/>
    <dgm:cxn modelId="{2F74A645-6AB5-405E-9BBE-4CB7CA0735EE}" type="presParOf" srcId="{AF85513E-A60B-46C1-A49F-8970719ADE02}" destId="{80370E37-DD13-4210-B937-904E9FB8D7A5}" srcOrd="0" destOrd="0" presId="urn:microsoft.com/office/officeart/2005/8/layout/list1"/>
    <dgm:cxn modelId="{665D63DB-B1C7-4713-82F5-6A75D6286D71}" type="presParOf" srcId="{80370E37-DD13-4210-B937-904E9FB8D7A5}" destId="{78FE0DF4-CCB0-470E-9EA2-541F6DC1982F}" srcOrd="0" destOrd="0" presId="urn:microsoft.com/office/officeart/2005/8/layout/list1"/>
    <dgm:cxn modelId="{3ABA4E91-043D-43E7-A964-097C728F3CD0}" type="presParOf" srcId="{80370E37-DD13-4210-B937-904E9FB8D7A5}" destId="{202D0E75-572A-44D3-AE3B-335D283E59AD}" srcOrd="1" destOrd="0" presId="urn:microsoft.com/office/officeart/2005/8/layout/list1"/>
    <dgm:cxn modelId="{B124D70C-C12A-44A0-B81C-4920F07B19A3}" type="presParOf" srcId="{AF85513E-A60B-46C1-A49F-8970719ADE02}" destId="{FFDD63EF-ABBF-4403-9F83-B79356794294}" srcOrd="1" destOrd="0" presId="urn:microsoft.com/office/officeart/2005/8/layout/list1"/>
    <dgm:cxn modelId="{DAF38001-C92C-457A-A921-C6347AAED421}" type="presParOf" srcId="{AF85513E-A60B-46C1-A49F-8970719ADE02}" destId="{5A199970-F840-41CA-9860-C113B22C276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Stakeholder perspective</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B35239E2-669F-467A-A0AB-D2500CD2C066}">
      <dgm:prSet/>
      <dgm:spPr/>
      <dgm:t>
        <a:bodyPr/>
        <a:lstStyle/>
        <a:p>
          <a:r>
            <a:rPr lang="en-GB" dirty="0" smtClean="0"/>
            <a:t>Facilitate transformation in the mining and minerals sector</a:t>
          </a:r>
          <a:endParaRPr lang="en-GB" dirty="0"/>
        </a:p>
      </dgm:t>
    </dgm:pt>
    <dgm:pt modelId="{8BB1390C-375A-4E39-BAA5-C2D82A7D440C}" type="sibTrans" cxnId="{889DB8E0-9EF8-4EBF-AB45-A90B0A9580F9}">
      <dgm:prSet/>
      <dgm:spPr/>
      <dgm:t>
        <a:bodyPr/>
        <a:lstStyle/>
        <a:p>
          <a:endParaRPr lang="en-ZA"/>
        </a:p>
      </dgm:t>
    </dgm:pt>
    <dgm:pt modelId="{86537621-5228-4837-AE27-A3ABDB4A27CD}" type="parTrans" cxnId="{889DB8E0-9EF8-4EBF-AB45-A90B0A9580F9}">
      <dgm:prSet/>
      <dgm:spPr/>
      <dgm:t>
        <a:bodyPr/>
        <a:lstStyle/>
        <a:p>
          <a:endParaRPr lang="en-ZA"/>
        </a:p>
      </dgm:t>
    </dgm:pt>
    <dgm:pt modelId="{FB594AE0-7716-4362-A433-EDBF386E3B1A}">
      <dgm:prSet/>
      <dgm:spPr/>
      <dgm:t>
        <a:bodyPr/>
        <a:lstStyle/>
        <a:p>
          <a:r>
            <a:rPr lang="en-GB" b="1" dirty="0" smtClean="0"/>
            <a:t>Legislative Instruments developed and reviewed</a:t>
          </a:r>
        </a:p>
        <a:p>
          <a:r>
            <a:rPr lang="en-GB" b="1" dirty="0" smtClean="0"/>
            <a:t>(5)</a:t>
          </a:r>
          <a:endParaRPr lang="en-GB" b="1" dirty="0"/>
        </a:p>
      </dgm:t>
    </dgm:pt>
    <dgm:pt modelId="{0F4D8483-FC0F-4C73-98B7-332F51077C1C}" type="parTrans" cxnId="{DE3E536A-E14E-4852-89C1-C7B02F373DC6}">
      <dgm:prSet/>
      <dgm:spPr/>
      <dgm:t>
        <a:bodyPr/>
        <a:lstStyle/>
        <a:p>
          <a:endParaRPr lang="en-ZA"/>
        </a:p>
      </dgm:t>
    </dgm:pt>
    <dgm:pt modelId="{C306FC63-1F9C-4F53-914D-427F8121BA8D}" type="sibTrans" cxnId="{DE3E536A-E14E-4852-89C1-C7B02F373DC6}">
      <dgm:prSet/>
      <dgm:spPr/>
      <dgm:t>
        <a:bodyPr/>
        <a:lstStyle/>
        <a:p>
          <a:endParaRPr lang="en-ZA"/>
        </a:p>
      </dgm:t>
    </dgm:pt>
    <dgm:pt modelId="{EDB57C19-8C57-4A83-9876-07C40AE13657}">
      <dgm:prSet/>
      <dgm:spPr/>
      <dgm:t>
        <a:bodyPr/>
        <a:lstStyle/>
        <a:p>
          <a:r>
            <a:rPr lang="en-GB" b="0" dirty="0" smtClean="0"/>
            <a:t>Ensure MPRDA, MinCoSA and MHSA Bills are processed and finalised</a:t>
          </a:r>
          <a:endParaRPr lang="en-GB" b="0" dirty="0"/>
        </a:p>
      </dgm:t>
    </dgm:pt>
    <dgm:pt modelId="{C625B8BB-499C-4054-8E49-574CBF57B327}" type="parTrans" cxnId="{162E3CD2-3ECC-440F-B51A-AB06EE4B0332}">
      <dgm:prSet/>
      <dgm:spPr/>
      <dgm:t>
        <a:bodyPr/>
        <a:lstStyle/>
        <a:p>
          <a:endParaRPr lang="en-ZA"/>
        </a:p>
      </dgm:t>
    </dgm:pt>
    <dgm:pt modelId="{C1877BE2-628A-4CE7-81C4-83AD37A9325D}" type="sibTrans" cxnId="{162E3CD2-3ECC-440F-B51A-AB06EE4B0332}">
      <dgm:prSet/>
      <dgm:spPr/>
      <dgm:t>
        <a:bodyPr/>
        <a:lstStyle/>
        <a:p>
          <a:endParaRPr lang="en-ZA"/>
        </a:p>
      </dgm:t>
    </dgm:pt>
    <dgm:pt modelId="{6A20CBD7-20D3-4A36-8260-095744DBCC17}">
      <dgm:prSet/>
      <dgm:spPr/>
      <dgm:t>
        <a:bodyPr/>
        <a:lstStyle/>
        <a:p>
          <a:r>
            <a:rPr lang="en-US" dirty="0" smtClean="0">
              <a:latin typeface="+mn-lt"/>
              <a:cs typeface="Calibri" pitchFamily="34" charset="0"/>
            </a:rPr>
            <a:t>Finalise Mining Charter</a:t>
          </a:r>
          <a:endParaRPr lang="en-US" dirty="0">
            <a:latin typeface="+mn-lt"/>
            <a:cs typeface="Calibri" pitchFamily="34" charset="0"/>
          </a:endParaRPr>
        </a:p>
      </dgm:t>
    </dgm:pt>
    <dgm:pt modelId="{5441DCB3-90AE-4366-8862-8FDEEAF1E57E}" type="parTrans" cxnId="{7D7E40E7-422A-4F07-8E1F-6AE91DE2A294}">
      <dgm:prSet/>
      <dgm:spPr/>
      <dgm:t>
        <a:bodyPr/>
        <a:lstStyle/>
        <a:p>
          <a:endParaRPr lang="en-ZA"/>
        </a:p>
      </dgm:t>
    </dgm:pt>
    <dgm:pt modelId="{2081E825-F0D3-47DA-AF88-63A870B06201}" type="sibTrans" cxnId="{7D7E40E7-422A-4F07-8E1F-6AE91DE2A294}">
      <dgm:prSet/>
      <dgm:spPr/>
      <dgm:t>
        <a:bodyPr/>
        <a:lstStyle/>
        <a:p>
          <a:endParaRPr lang="en-ZA"/>
        </a:p>
      </dgm:t>
    </dgm:pt>
    <dgm:pt modelId="{D85770A0-4E40-4AE0-8137-C100D4FF0925}">
      <dgm:prSet/>
      <dgm:spPr/>
      <dgm:t>
        <a:bodyPr/>
        <a:lstStyle/>
        <a:p>
          <a:pPr algn="ctr"/>
          <a:r>
            <a:rPr lang="en-US" dirty="0" smtClean="0">
              <a:latin typeface="+mn-lt"/>
              <a:cs typeface="Calibri" pitchFamily="34" charset="0"/>
            </a:rPr>
            <a:t>Develop Mining company of South Africa( MinCoSA) and amend MPRDA, &amp; Mine Health and Safety Act (MHSA) Regulations</a:t>
          </a:r>
          <a:endParaRPr lang="en-US" dirty="0">
            <a:latin typeface="+mn-lt"/>
            <a:cs typeface="Calibri" pitchFamily="34" charset="0"/>
          </a:endParaRPr>
        </a:p>
      </dgm:t>
    </dgm:pt>
    <dgm:pt modelId="{B6B199BE-EC65-49CA-BB52-52A2793CD762}" type="parTrans" cxnId="{4D4956C4-01A3-4DCB-9657-55A42840D734}">
      <dgm:prSet/>
      <dgm:spPr/>
      <dgm:t>
        <a:bodyPr/>
        <a:lstStyle/>
        <a:p>
          <a:endParaRPr lang="en-ZA"/>
        </a:p>
      </dgm:t>
    </dgm:pt>
    <dgm:pt modelId="{0F529B5D-E375-4A44-B669-AB779860E8A9}" type="sibTrans" cxnId="{4D4956C4-01A3-4DCB-9657-55A42840D734}">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88131DD8-9077-48B2-95A7-D211FDA8C97D}" type="pres">
      <dgm:prSet presAssocID="{B35239E2-669F-467A-A0AB-D2500CD2C066}" presName="vertTwo" presStyleCnt="0"/>
      <dgm:spPr/>
    </dgm:pt>
    <dgm:pt modelId="{41DC4DD0-7E68-4393-9C17-6A0958A5A8ED}" type="pres">
      <dgm:prSet presAssocID="{B35239E2-669F-467A-A0AB-D2500CD2C066}" presName="txTwo" presStyleLbl="node2" presStyleIdx="0" presStyleCnt="1">
        <dgm:presLayoutVars>
          <dgm:chPref val="3"/>
        </dgm:presLayoutVars>
      </dgm:prSet>
      <dgm:spPr/>
      <dgm:t>
        <a:bodyPr/>
        <a:lstStyle/>
        <a:p>
          <a:endParaRPr lang="en-ZA"/>
        </a:p>
      </dgm:t>
    </dgm:pt>
    <dgm:pt modelId="{611F3E99-1DEA-4050-9D57-434AF790F78B}" type="pres">
      <dgm:prSet presAssocID="{B35239E2-669F-467A-A0AB-D2500CD2C066}" presName="parTransTwo" presStyleCnt="0"/>
      <dgm:spPr/>
    </dgm:pt>
    <dgm:pt modelId="{1254898A-E246-4B4F-BE1F-1FF44483C05B}" type="pres">
      <dgm:prSet presAssocID="{B35239E2-669F-467A-A0AB-D2500CD2C066}" presName="horzTwo" presStyleCnt="0"/>
      <dgm:spPr/>
    </dgm:pt>
    <dgm:pt modelId="{AB21AE80-3F8B-405B-8154-662AC8CB8875}" type="pres">
      <dgm:prSet presAssocID="{FB594AE0-7716-4362-A433-EDBF386E3B1A}" presName="vertThree" presStyleCnt="0"/>
      <dgm:spPr/>
    </dgm:pt>
    <dgm:pt modelId="{31B86D24-CE6E-41E6-B311-C892FD4D2F49}" type="pres">
      <dgm:prSet presAssocID="{FB594AE0-7716-4362-A433-EDBF386E3B1A}" presName="txThree" presStyleLbl="node3" presStyleIdx="0" presStyleCnt="4">
        <dgm:presLayoutVars>
          <dgm:chPref val="3"/>
        </dgm:presLayoutVars>
      </dgm:prSet>
      <dgm:spPr/>
      <dgm:t>
        <a:bodyPr/>
        <a:lstStyle/>
        <a:p>
          <a:endParaRPr lang="en-ZA"/>
        </a:p>
      </dgm:t>
    </dgm:pt>
    <dgm:pt modelId="{3AD49294-5B04-4616-A410-6362E269A3FD}" type="pres">
      <dgm:prSet presAssocID="{FB594AE0-7716-4362-A433-EDBF386E3B1A}" presName="horzThree" presStyleCnt="0"/>
      <dgm:spPr/>
    </dgm:pt>
    <dgm:pt modelId="{3DCB3F9B-A55D-4EA5-8E55-31BDB1557CF2}" type="pres">
      <dgm:prSet presAssocID="{C306FC63-1F9C-4F53-914D-427F8121BA8D}" presName="sibSpaceThree" presStyleCnt="0"/>
      <dgm:spPr/>
    </dgm:pt>
    <dgm:pt modelId="{94C28A12-F624-4BF9-B1E6-D9101C36C393}" type="pres">
      <dgm:prSet presAssocID="{EDB57C19-8C57-4A83-9876-07C40AE13657}" presName="vertThree" presStyleCnt="0"/>
      <dgm:spPr/>
    </dgm:pt>
    <dgm:pt modelId="{68BDCC01-1BD8-43D2-A5FA-7DA2328AC509}" type="pres">
      <dgm:prSet presAssocID="{EDB57C19-8C57-4A83-9876-07C40AE13657}" presName="txThree" presStyleLbl="node3" presStyleIdx="1" presStyleCnt="4">
        <dgm:presLayoutVars>
          <dgm:chPref val="3"/>
        </dgm:presLayoutVars>
      </dgm:prSet>
      <dgm:spPr/>
      <dgm:t>
        <a:bodyPr/>
        <a:lstStyle/>
        <a:p>
          <a:endParaRPr lang="en-ZA"/>
        </a:p>
      </dgm:t>
    </dgm:pt>
    <dgm:pt modelId="{4222B8B7-A5C5-495F-8464-48FD3F1C57E5}" type="pres">
      <dgm:prSet presAssocID="{EDB57C19-8C57-4A83-9876-07C40AE13657}" presName="horzThree" presStyleCnt="0"/>
      <dgm:spPr/>
    </dgm:pt>
    <dgm:pt modelId="{5C9F6EB1-23F0-4E91-A6F6-1DC52138A057}" type="pres">
      <dgm:prSet presAssocID="{C1877BE2-628A-4CE7-81C4-83AD37A9325D}" presName="sibSpaceThree" presStyleCnt="0"/>
      <dgm:spPr/>
    </dgm:pt>
    <dgm:pt modelId="{08982049-CC85-4101-800D-0248BE6BB283}" type="pres">
      <dgm:prSet presAssocID="{6A20CBD7-20D3-4A36-8260-095744DBCC17}" presName="vertThree" presStyleCnt="0"/>
      <dgm:spPr/>
    </dgm:pt>
    <dgm:pt modelId="{A6EF304A-EC5D-4F7B-B1BF-788D8BF9C30D}" type="pres">
      <dgm:prSet presAssocID="{6A20CBD7-20D3-4A36-8260-095744DBCC17}" presName="txThree" presStyleLbl="node3" presStyleIdx="2" presStyleCnt="4">
        <dgm:presLayoutVars>
          <dgm:chPref val="3"/>
        </dgm:presLayoutVars>
      </dgm:prSet>
      <dgm:spPr/>
      <dgm:t>
        <a:bodyPr/>
        <a:lstStyle/>
        <a:p>
          <a:endParaRPr lang="en-ZA"/>
        </a:p>
      </dgm:t>
    </dgm:pt>
    <dgm:pt modelId="{2D8A0E86-E605-4812-9FC2-73C88CF330B0}" type="pres">
      <dgm:prSet presAssocID="{6A20CBD7-20D3-4A36-8260-095744DBCC17}" presName="horzThree" presStyleCnt="0"/>
      <dgm:spPr/>
    </dgm:pt>
    <dgm:pt modelId="{9FF6669D-E6E2-4F7D-ABDE-D27FA84B8C0E}" type="pres">
      <dgm:prSet presAssocID="{2081E825-F0D3-47DA-AF88-63A870B06201}" presName="sibSpaceThree" presStyleCnt="0"/>
      <dgm:spPr/>
    </dgm:pt>
    <dgm:pt modelId="{B416CABB-2530-4F9B-90C9-DD497ACD824C}" type="pres">
      <dgm:prSet presAssocID="{D85770A0-4E40-4AE0-8137-C100D4FF0925}" presName="vertThree" presStyleCnt="0"/>
      <dgm:spPr/>
    </dgm:pt>
    <dgm:pt modelId="{C51BDFF1-AA9E-4235-ACFB-E1A1BBA1D86F}" type="pres">
      <dgm:prSet presAssocID="{D85770A0-4E40-4AE0-8137-C100D4FF0925}" presName="txThree" presStyleLbl="node3" presStyleIdx="3" presStyleCnt="4">
        <dgm:presLayoutVars>
          <dgm:chPref val="3"/>
        </dgm:presLayoutVars>
      </dgm:prSet>
      <dgm:spPr/>
      <dgm:t>
        <a:bodyPr/>
        <a:lstStyle/>
        <a:p>
          <a:endParaRPr lang="en-ZA"/>
        </a:p>
      </dgm:t>
    </dgm:pt>
    <dgm:pt modelId="{453893BF-5DB6-4E7C-A619-8FD676C4E2D2}" type="pres">
      <dgm:prSet presAssocID="{D85770A0-4E40-4AE0-8137-C100D4FF0925}" presName="horzThree" presStyleCnt="0"/>
      <dgm:spPr/>
    </dgm:pt>
  </dgm:ptLst>
  <dgm:cxnLst>
    <dgm:cxn modelId="{4D4956C4-01A3-4DCB-9657-55A42840D734}" srcId="{B35239E2-669F-467A-A0AB-D2500CD2C066}" destId="{D85770A0-4E40-4AE0-8137-C100D4FF0925}" srcOrd="3" destOrd="0" parTransId="{B6B199BE-EC65-49CA-BB52-52A2793CD762}" sibTransId="{0F529B5D-E375-4A44-B669-AB779860E8A9}"/>
    <dgm:cxn modelId="{DE3E536A-E14E-4852-89C1-C7B02F373DC6}" srcId="{B35239E2-669F-467A-A0AB-D2500CD2C066}" destId="{FB594AE0-7716-4362-A433-EDBF386E3B1A}" srcOrd="0" destOrd="0" parTransId="{0F4D8483-FC0F-4C73-98B7-332F51077C1C}" sibTransId="{C306FC63-1F9C-4F53-914D-427F8121BA8D}"/>
    <dgm:cxn modelId="{275A5253-2DCA-48FD-A24D-DF7243E54579}" type="presOf" srcId="{EDB57C19-8C57-4A83-9876-07C40AE13657}" destId="{68BDCC01-1BD8-43D2-A5FA-7DA2328AC509}" srcOrd="0" destOrd="0" presId="urn:microsoft.com/office/officeart/2005/8/layout/hierarchy4"/>
    <dgm:cxn modelId="{CD1D8EB9-6BD8-43BF-B643-D13719BC1D08}" type="presOf" srcId="{D85770A0-4E40-4AE0-8137-C100D4FF0925}" destId="{C51BDFF1-AA9E-4235-ACFB-E1A1BBA1D86F}" srcOrd="0" destOrd="0" presId="urn:microsoft.com/office/officeart/2005/8/layout/hierarchy4"/>
    <dgm:cxn modelId="{162E3CD2-3ECC-440F-B51A-AB06EE4B0332}" srcId="{B35239E2-669F-467A-A0AB-D2500CD2C066}" destId="{EDB57C19-8C57-4A83-9876-07C40AE13657}" srcOrd="1" destOrd="0" parTransId="{C625B8BB-499C-4054-8E49-574CBF57B327}" sibTransId="{C1877BE2-628A-4CE7-81C4-83AD37A9325D}"/>
    <dgm:cxn modelId="{B3A71934-B55B-4669-A00A-E9AD696CD74E}" type="presOf" srcId="{2D5EF679-B937-4026-A3A4-6F88AAD5AC4E}" destId="{E5DC8D6E-9673-4F5C-9462-BB9CE7829F64}" srcOrd="0" destOrd="0" presId="urn:microsoft.com/office/officeart/2005/8/layout/hierarchy4"/>
    <dgm:cxn modelId="{D5903228-3C35-4C1C-B870-AE23ADB1CF27}" srcId="{2D5EF679-B937-4026-A3A4-6F88AAD5AC4E}" destId="{B6C9052A-5BE0-4597-B9D4-EEFD95DC5D12}" srcOrd="0" destOrd="0" parTransId="{81957895-ED7A-4834-BC8C-B616BE258C06}" sibTransId="{3190B252-700E-411B-AA14-B5D227893828}"/>
    <dgm:cxn modelId="{ECECD869-CA6A-4AC2-B468-971B880BC832}" type="presOf" srcId="{B6C9052A-5BE0-4597-B9D4-EEFD95DC5D12}" destId="{A7B96439-BB29-44DC-B116-8D0DECDE0B57}" srcOrd="0" destOrd="0" presId="urn:microsoft.com/office/officeart/2005/8/layout/hierarchy4"/>
    <dgm:cxn modelId="{463E3EF3-627D-490E-9D81-94E38F1AC06B}" type="presOf" srcId="{B35239E2-669F-467A-A0AB-D2500CD2C066}" destId="{41DC4DD0-7E68-4393-9C17-6A0958A5A8ED}" srcOrd="0" destOrd="0" presId="urn:microsoft.com/office/officeart/2005/8/layout/hierarchy4"/>
    <dgm:cxn modelId="{A128860B-96F1-4C4D-95F9-A7FF92483D37}" type="presOf" srcId="{6A20CBD7-20D3-4A36-8260-095744DBCC17}" destId="{A6EF304A-EC5D-4F7B-B1BF-788D8BF9C30D}" srcOrd="0" destOrd="0" presId="urn:microsoft.com/office/officeart/2005/8/layout/hierarchy4"/>
    <dgm:cxn modelId="{41BE21A3-5E2D-43C5-8215-85D6BA13FB0A}" type="presOf" srcId="{FB594AE0-7716-4362-A433-EDBF386E3B1A}" destId="{31B86D24-CE6E-41E6-B311-C892FD4D2F49}" srcOrd="0" destOrd="0" presId="urn:microsoft.com/office/officeart/2005/8/layout/hierarchy4"/>
    <dgm:cxn modelId="{7D7E40E7-422A-4F07-8E1F-6AE91DE2A294}" srcId="{B35239E2-669F-467A-A0AB-D2500CD2C066}" destId="{6A20CBD7-20D3-4A36-8260-095744DBCC17}" srcOrd="2" destOrd="0" parTransId="{5441DCB3-90AE-4366-8862-8FDEEAF1E57E}" sibTransId="{2081E825-F0D3-47DA-AF88-63A870B06201}"/>
    <dgm:cxn modelId="{889DB8E0-9EF8-4EBF-AB45-A90B0A9580F9}" srcId="{B6C9052A-5BE0-4597-B9D4-EEFD95DC5D12}" destId="{B35239E2-669F-467A-A0AB-D2500CD2C066}" srcOrd="0" destOrd="0" parTransId="{86537621-5228-4837-AE27-A3ABDB4A27CD}" sibTransId="{8BB1390C-375A-4E39-BAA5-C2D82A7D440C}"/>
    <dgm:cxn modelId="{F0595D75-F067-4549-9031-74989414B80A}" type="presParOf" srcId="{E5DC8D6E-9673-4F5C-9462-BB9CE7829F64}" destId="{B74AD239-F20C-4209-8527-6F5195FA4FCA}" srcOrd="0" destOrd="0" presId="urn:microsoft.com/office/officeart/2005/8/layout/hierarchy4"/>
    <dgm:cxn modelId="{82081779-4A2B-4E44-ACB4-8F626B72EC3D}" type="presParOf" srcId="{B74AD239-F20C-4209-8527-6F5195FA4FCA}" destId="{A7B96439-BB29-44DC-B116-8D0DECDE0B57}" srcOrd="0" destOrd="0" presId="urn:microsoft.com/office/officeart/2005/8/layout/hierarchy4"/>
    <dgm:cxn modelId="{0BE19F8C-18AD-4D93-B614-610CF2E8F5C5}" type="presParOf" srcId="{B74AD239-F20C-4209-8527-6F5195FA4FCA}" destId="{7A38DE74-5847-4CA7-9C2F-16A73C168517}" srcOrd="1" destOrd="0" presId="urn:microsoft.com/office/officeart/2005/8/layout/hierarchy4"/>
    <dgm:cxn modelId="{2DD7985B-B9B8-4E4E-B35F-FF4320ADF662}" type="presParOf" srcId="{B74AD239-F20C-4209-8527-6F5195FA4FCA}" destId="{FC56FF5E-0DBC-4A7B-87C9-190F3E31D60F}" srcOrd="2" destOrd="0" presId="urn:microsoft.com/office/officeart/2005/8/layout/hierarchy4"/>
    <dgm:cxn modelId="{D40A033A-33A9-4A76-93CA-4EF825978003}" type="presParOf" srcId="{FC56FF5E-0DBC-4A7B-87C9-190F3E31D60F}" destId="{88131DD8-9077-48B2-95A7-D211FDA8C97D}" srcOrd="0" destOrd="0" presId="urn:microsoft.com/office/officeart/2005/8/layout/hierarchy4"/>
    <dgm:cxn modelId="{07D0B097-4229-4F00-8824-57AB7CC20FF1}" type="presParOf" srcId="{88131DD8-9077-48B2-95A7-D211FDA8C97D}" destId="{41DC4DD0-7E68-4393-9C17-6A0958A5A8ED}" srcOrd="0" destOrd="0" presId="urn:microsoft.com/office/officeart/2005/8/layout/hierarchy4"/>
    <dgm:cxn modelId="{2F239A63-013C-4B00-88D9-08AF7822F9A5}" type="presParOf" srcId="{88131DD8-9077-48B2-95A7-D211FDA8C97D}" destId="{611F3E99-1DEA-4050-9D57-434AF790F78B}" srcOrd="1" destOrd="0" presId="urn:microsoft.com/office/officeart/2005/8/layout/hierarchy4"/>
    <dgm:cxn modelId="{39255F3C-D992-4755-B26B-8A7DD7148839}" type="presParOf" srcId="{88131DD8-9077-48B2-95A7-D211FDA8C97D}" destId="{1254898A-E246-4B4F-BE1F-1FF44483C05B}" srcOrd="2" destOrd="0" presId="urn:microsoft.com/office/officeart/2005/8/layout/hierarchy4"/>
    <dgm:cxn modelId="{33876BE7-2627-4233-9275-C2A42701BEF9}" type="presParOf" srcId="{1254898A-E246-4B4F-BE1F-1FF44483C05B}" destId="{AB21AE80-3F8B-405B-8154-662AC8CB8875}" srcOrd="0" destOrd="0" presId="urn:microsoft.com/office/officeart/2005/8/layout/hierarchy4"/>
    <dgm:cxn modelId="{7AB9EBB5-CAAF-42F5-8E7A-01B84BB05B69}" type="presParOf" srcId="{AB21AE80-3F8B-405B-8154-662AC8CB8875}" destId="{31B86D24-CE6E-41E6-B311-C892FD4D2F49}" srcOrd="0" destOrd="0" presId="urn:microsoft.com/office/officeart/2005/8/layout/hierarchy4"/>
    <dgm:cxn modelId="{5F5247CF-339B-41D5-AC3E-C4BE1C465643}" type="presParOf" srcId="{AB21AE80-3F8B-405B-8154-662AC8CB8875}" destId="{3AD49294-5B04-4616-A410-6362E269A3FD}" srcOrd="1" destOrd="0" presId="urn:microsoft.com/office/officeart/2005/8/layout/hierarchy4"/>
    <dgm:cxn modelId="{20119412-5C96-4AF2-BEC9-3C6A8C8D7AE0}" type="presParOf" srcId="{1254898A-E246-4B4F-BE1F-1FF44483C05B}" destId="{3DCB3F9B-A55D-4EA5-8E55-31BDB1557CF2}" srcOrd="1" destOrd="0" presId="urn:microsoft.com/office/officeart/2005/8/layout/hierarchy4"/>
    <dgm:cxn modelId="{4025DACD-8477-4EE3-9372-B0C9E91FCE8B}" type="presParOf" srcId="{1254898A-E246-4B4F-BE1F-1FF44483C05B}" destId="{94C28A12-F624-4BF9-B1E6-D9101C36C393}" srcOrd="2" destOrd="0" presId="urn:microsoft.com/office/officeart/2005/8/layout/hierarchy4"/>
    <dgm:cxn modelId="{F858C82F-4698-41BB-862F-8FC67B452DC4}" type="presParOf" srcId="{94C28A12-F624-4BF9-B1E6-D9101C36C393}" destId="{68BDCC01-1BD8-43D2-A5FA-7DA2328AC509}" srcOrd="0" destOrd="0" presId="urn:microsoft.com/office/officeart/2005/8/layout/hierarchy4"/>
    <dgm:cxn modelId="{C185BAF9-B594-4EBC-8DF2-B965885E1B5B}" type="presParOf" srcId="{94C28A12-F624-4BF9-B1E6-D9101C36C393}" destId="{4222B8B7-A5C5-495F-8464-48FD3F1C57E5}" srcOrd="1" destOrd="0" presId="urn:microsoft.com/office/officeart/2005/8/layout/hierarchy4"/>
    <dgm:cxn modelId="{1E9F25AA-2309-4FAB-9216-634CF21BE7BC}" type="presParOf" srcId="{1254898A-E246-4B4F-BE1F-1FF44483C05B}" destId="{5C9F6EB1-23F0-4E91-A6F6-1DC52138A057}" srcOrd="3" destOrd="0" presId="urn:microsoft.com/office/officeart/2005/8/layout/hierarchy4"/>
    <dgm:cxn modelId="{7845A385-7408-477D-9949-9EA22955F3DF}" type="presParOf" srcId="{1254898A-E246-4B4F-BE1F-1FF44483C05B}" destId="{08982049-CC85-4101-800D-0248BE6BB283}" srcOrd="4" destOrd="0" presId="urn:microsoft.com/office/officeart/2005/8/layout/hierarchy4"/>
    <dgm:cxn modelId="{65B17086-952D-483D-907E-7F348F8FF013}" type="presParOf" srcId="{08982049-CC85-4101-800D-0248BE6BB283}" destId="{A6EF304A-EC5D-4F7B-B1BF-788D8BF9C30D}" srcOrd="0" destOrd="0" presId="urn:microsoft.com/office/officeart/2005/8/layout/hierarchy4"/>
    <dgm:cxn modelId="{9C5468E6-CF19-482E-B3D6-68E6AFC75980}" type="presParOf" srcId="{08982049-CC85-4101-800D-0248BE6BB283}" destId="{2D8A0E86-E605-4812-9FC2-73C88CF330B0}" srcOrd="1" destOrd="0" presId="urn:microsoft.com/office/officeart/2005/8/layout/hierarchy4"/>
    <dgm:cxn modelId="{C56AE4FE-88E4-4CD9-A57D-9D648ADFEF50}" type="presParOf" srcId="{1254898A-E246-4B4F-BE1F-1FF44483C05B}" destId="{9FF6669D-E6E2-4F7D-ABDE-D27FA84B8C0E}" srcOrd="5" destOrd="0" presId="urn:microsoft.com/office/officeart/2005/8/layout/hierarchy4"/>
    <dgm:cxn modelId="{F0E478D6-6375-4BBE-89A0-C95779D31D38}" type="presParOf" srcId="{1254898A-E246-4B4F-BE1F-1FF44483C05B}" destId="{B416CABB-2530-4F9B-90C9-DD497ACD824C}" srcOrd="6" destOrd="0" presId="urn:microsoft.com/office/officeart/2005/8/layout/hierarchy4"/>
    <dgm:cxn modelId="{317EECFF-7C08-44EE-AEC3-97925322A71B}" type="presParOf" srcId="{B416CABB-2530-4F9B-90C9-DD497ACD824C}" destId="{C51BDFF1-AA9E-4235-ACFB-E1A1BBA1D86F}" srcOrd="0" destOrd="0" presId="urn:microsoft.com/office/officeart/2005/8/layout/hierarchy4"/>
    <dgm:cxn modelId="{21B66213-39F9-4A8B-B48C-9F8978B69682}" type="presParOf" srcId="{B416CABB-2530-4F9B-90C9-DD497ACD824C}" destId="{453893BF-5DB6-4E7C-A619-8FD676C4E2D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D5EF679-B937-4026-A3A4-6F88AAD5AC4E}"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GB" dirty="0" smtClean="0"/>
            <a:t>Business Processes</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B35239E2-669F-467A-A0AB-D2500CD2C066}">
      <dgm:prSet/>
      <dgm:spPr/>
      <dgm:t>
        <a:bodyPr/>
        <a:lstStyle/>
        <a:p>
          <a:r>
            <a:rPr lang="en-GB" dirty="0" smtClean="0"/>
            <a:t>Develop and review internal processes</a:t>
          </a:r>
          <a:endParaRPr lang="en-GB" dirty="0"/>
        </a:p>
      </dgm:t>
    </dgm:pt>
    <dgm:pt modelId="{8BB1390C-375A-4E39-BAA5-C2D82A7D440C}" type="sibTrans" cxnId="{889DB8E0-9EF8-4EBF-AB45-A90B0A9580F9}">
      <dgm:prSet/>
      <dgm:spPr/>
      <dgm:t>
        <a:bodyPr/>
        <a:lstStyle/>
        <a:p>
          <a:endParaRPr lang="en-ZA"/>
        </a:p>
      </dgm:t>
    </dgm:pt>
    <dgm:pt modelId="{86537621-5228-4837-AE27-A3ABDB4A27CD}" type="parTrans" cxnId="{889DB8E0-9EF8-4EBF-AB45-A90B0A9580F9}">
      <dgm:prSet/>
      <dgm:spPr/>
      <dgm:t>
        <a:bodyPr/>
        <a:lstStyle/>
        <a:p>
          <a:endParaRPr lang="en-ZA"/>
        </a:p>
      </dgm:t>
    </dgm:pt>
    <dgm:pt modelId="{D4B7E64A-2717-49E8-AC37-3FEC30C91EE3}">
      <dgm:prSet/>
      <dgm:spPr/>
      <dgm:t>
        <a:bodyPr/>
        <a:lstStyle/>
        <a:p>
          <a:r>
            <a:rPr lang="en-GB" b="1" dirty="0" smtClean="0"/>
            <a:t>Develop and review internal processes</a:t>
          </a:r>
        </a:p>
        <a:p>
          <a:r>
            <a:rPr lang="en-GB" b="1" dirty="0" smtClean="0"/>
            <a:t>(1)</a:t>
          </a:r>
          <a:endParaRPr lang="en-GB" b="1" dirty="0"/>
        </a:p>
      </dgm:t>
    </dgm:pt>
    <dgm:pt modelId="{B101E479-C43E-4B2F-A7C1-F733CE0471D4}" type="parTrans" cxnId="{0520D8ED-048C-4C58-A9C9-67D47A212157}">
      <dgm:prSet/>
      <dgm:spPr/>
      <dgm:t>
        <a:bodyPr/>
        <a:lstStyle/>
        <a:p>
          <a:endParaRPr lang="en-ZA"/>
        </a:p>
      </dgm:t>
    </dgm:pt>
    <dgm:pt modelId="{ACF93484-C58C-4C13-AAE6-05B10E19AEC4}" type="sibTrans" cxnId="{0520D8ED-048C-4C58-A9C9-67D47A212157}">
      <dgm:prSet/>
      <dgm:spPr/>
      <dgm:t>
        <a:bodyPr/>
        <a:lstStyle/>
        <a:p>
          <a:endParaRPr lang="en-ZA"/>
        </a:p>
      </dgm:t>
    </dgm:pt>
    <dgm:pt modelId="{280AF85E-621F-47DD-95A8-2180B5EB5079}">
      <dgm:prSet/>
      <dgm:spPr/>
      <dgm:t>
        <a:bodyPr/>
        <a:lstStyle/>
        <a:p>
          <a:r>
            <a:rPr lang="en-GB" dirty="0" smtClean="0"/>
            <a:t>- Review of internal business processes to improve efficiency   </a:t>
          </a:r>
          <a:endParaRPr lang="en-GB" dirty="0"/>
        </a:p>
      </dgm:t>
    </dgm:pt>
    <dgm:pt modelId="{768B7A50-D906-4E63-B3E3-A2E03E96DE97}" type="parTrans" cxnId="{62E6EB05-9B71-46FB-9CA4-88804FB20185}">
      <dgm:prSet/>
      <dgm:spPr/>
      <dgm:t>
        <a:bodyPr/>
        <a:lstStyle/>
        <a:p>
          <a:endParaRPr lang="en-ZA"/>
        </a:p>
      </dgm:t>
    </dgm:pt>
    <dgm:pt modelId="{847DD770-B097-4EEC-BAE9-D6CE6EB2C244}" type="sibTrans" cxnId="{62E6EB05-9B71-46FB-9CA4-88804FB20185}">
      <dgm:prSet/>
      <dgm:spPr/>
      <dgm:t>
        <a:bodyPr/>
        <a:lstStyle/>
        <a:p>
          <a:endParaRPr lang="en-ZA"/>
        </a:p>
      </dgm:t>
    </dgm:pt>
    <dgm:pt modelId="{070AA593-6025-4D83-B9AC-561363F8F655}">
      <dgm:prSet/>
      <dgm:spPr/>
      <dgm:t>
        <a:bodyPr/>
        <a:lstStyle/>
        <a:p>
          <a:r>
            <a:rPr lang="en-GB" b="1" dirty="0" smtClean="0"/>
            <a:t>Improve turnaround times</a:t>
          </a:r>
        </a:p>
        <a:p>
          <a:r>
            <a:rPr lang="en-GB" b="1" dirty="0" smtClean="0"/>
            <a:t>(95%)</a:t>
          </a:r>
          <a:endParaRPr lang="en-GB" b="1" dirty="0"/>
        </a:p>
      </dgm:t>
    </dgm:pt>
    <dgm:pt modelId="{098AB882-DB8B-4556-A96B-83FC1872D255}" type="parTrans" cxnId="{4C1B6237-DC6E-4D10-8082-F2AEF5F0F196}">
      <dgm:prSet/>
      <dgm:spPr/>
      <dgm:t>
        <a:bodyPr/>
        <a:lstStyle/>
        <a:p>
          <a:endParaRPr lang="en-ZA"/>
        </a:p>
      </dgm:t>
    </dgm:pt>
    <dgm:pt modelId="{17F22B96-ADD1-4FB1-8AB4-E3995A1E501D}" type="sibTrans" cxnId="{4C1B6237-DC6E-4D10-8082-F2AEF5F0F196}">
      <dgm:prSet/>
      <dgm:spPr/>
      <dgm:t>
        <a:bodyPr/>
        <a:lstStyle/>
        <a:p>
          <a:endParaRPr lang="en-ZA"/>
        </a:p>
      </dgm:t>
    </dgm:pt>
    <dgm:pt modelId="{1041BCB3-47E4-495A-9EF8-D9F007CF021F}">
      <dgm:prSet/>
      <dgm:spPr/>
      <dgm:t>
        <a:bodyPr/>
        <a:lstStyle/>
        <a:p>
          <a:r>
            <a:rPr lang="en-GB" dirty="0" smtClean="0"/>
            <a:t>-  Adherence to prescribed time frames</a:t>
          </a:r>
          <a:endParaRPr lang="en-GB" dirty="0"/>
        </a:p>
      </dgm:t>
    </dgm:pt>
    <dgm:pt modelId="{9B2B89E5-AE7C-4733-84D8-E735DDE272D7}" type="parTrans" cxnId="{38AE7ABE-97E4-42D1-9E18-3006D7CE6D3A}">
      <dgm:prSet/>
      <dgm:spPr/>
      <dgm:t>
        <a:bodyPr/>
        <a:lstStyle/>
        <a:p>
          <a:endParaRPr lang="en-ZA"/>
        </a:p>
      </dgm:t>
    </dgm:pt>
    <dgm:pt modelId="{896989DD-5C28-4064-B6F7-B683B6F14CF2}" type="sibTrans" cxnId="{38AE7ABE-97E4-42D1-9E18-3006D7CE6D3A}">
      <dgm:prSet/>
      <dgm:spPr/>
      <dgm:t>
        <a:bodyPr/>
        <a:lstStyle/>
        <a:p>
          <a:endParaRPr lang="en-ZA"/>
        </a:p>
      </dgm:t>
    </dgm:pt>
    <dgm:pt modelId="{E5DC8D6E-9673-4F5C-9462-BB9CE7829F64}" type="pres">
      <dgm:prSet presAssocID="{2D5EF679-B937-4026-A3A4-6F88AAD5AC4E}" presName="Name0" presStyleCnt="0">
        <dgm:presLayoutVars>
          <dgm:chPref val="1"/>
          <dgm:dir/>
          <dgm:animOne val="branch"/>
          <dgm:animLvl val="lvl"/>
          <dgm:resizeHandles/>
        </dgm:presLayoutVars>
      </dgm:prSet>
      <dgm:spPr/>
      <dgm:t>
        <a:bodyPr/>
        <a:lstStyle/>
        <a:p>
          <a:endParaRPr lang="en-ZA"/>
        </a:p>
      </dgm:t>
    </dgm:pt>
    <dgm:pt modelId="{B74AD239-F20C-4209-8527-6F5195FA4FCA}" type="pres">
      <dgm:prSet presAssocID="{B6C9052A-5BE0-4597-B9D4-EEFD95DC5D12}" presName="vertOne" presStyleCnt="0"/>
      <dgm:spPr/>
    </dgm:pt>
    <dgm:pt modelId="{A7B96439-BB29-44DC-B116-8D0DECDE0B57}" type="pres">
      <dgm:prSet presAssocID="{B6C9052A-5BE0-4597-B9D4-EEFD95DC5D12}" presName="txOne" presStyleLbl="node0" presStyleIdx="0" presStyleCnt="1">
        <dgm:presLayoutVars>
          <dgm:chPref val="3"/>
        </dgm:presLayoutVars>
      </dgm:prSet>
      <dgm:spPr/>
      <dgm:t>
        <a:bodyPr/>
        <a:lstStyle/>
        <a:p>
          <a:endParaRPr lang="en-ZA"/>
        </a:p>
      </dgm:t>
    </dgm:pt>
    <dgm:pt modelId="{7A38DE74-5847-4CA7-9C2F-16A73C168517}" type="pres">
      <dgm:prSet presAssocID="{B6C9052A-5BE0-4597-B9D4-EEFD95DC5D12}" presName="parTransOne" presStyleCnt="0"/>
      <dgm:spPr/>
    </dgm:pt>
    <dgm:pt modelId="{FC56FF5E-0DBC-4A7B-87C9-190F3E31D60F}" type="pres">
      <dgm:prSet presAssocID="{B6C9052A-5BE0-4597-B9D4-EEFD95DC5D12}" presName="horzOne" presStyleCnt="0"/>
      <dgm:spPr/>
    </dgm:pt>
    <dgm:pt modelId="{88131DD8-9077-48B2-95A7-D211FDA8C97D}" type="pres">
      <dgm:prSet presAssocID="{B35239E2-669F-467A-A0AB-D2500CD2C066}" presName="vertTwo" presStyleCnt="0"/>
      <dgm:spPr/>
    </dgm:pt>
    <dgm:pt modelId="{41DC4DD0-7E68-4393-9C17-6A0958A5A8ED}" type="pres">
      <dgm:prSet presAssocID="{B35239E2-669F-467A-A0AB-D2500CD2C066}" presName="txTwo" presStyleLbl="node2" presStyleIdx="0" presStyleCnt="1">
        <dgm:presLayoutVars>
          <dgm:chPref val="3"/>
        </dgm:presLayoutVars>
      </dgm:prSet>
      <dgm:spPr/>
      <dgm:t>
        <a:bodyPr/>
        <a:lstStyle/>
        <a:p>
          <a:endParaRPr lang="en-ZA"/>
        </a:p>
      </dgm:t>
    </dgm:pt>
    <dgm:pt modelId="{611F3E99-1DEA-4050-9D57-434AF790F78B}" type="pres">
      <dgm:prSet presAssocID="{B35239E2-669F-467A-A0AB-D2500CD2C066}" presName="parTransTwo" presStyleCnt="0"/>
      <dgm:spPr/>
    </dgm:pt>
    <dgm:pt modelId="{1254898A-E246-4B4F-BE1F-1FF44483C05B}" type="pres">
      <dgm:prSet presAssocID="{B35239E2-669F-467A-A0AB-D2500CD2C066}" presName="horzTwo" presStyleCnt="0"/>
      <dgm:spPr/>
    </dgm:pt>
    <dgm:pt modelId="{102E147A-8B3D-4699-AC81-DCC687E706BF}" type="pres">
      <dgm:prSet presAssocID="{D4B7E64A-2717-49E8-AC37-3FEC30C91EE3}" presName="vertThree" presStyleCnt="0"/>
      <dgm:spPr/>
    </dgm:pt>
    <dgm:pt modelId="{EB374A84-0C8B-4CCD-AC87-A95726EFE197}" type="pres">
      <dgm:prSet presAssocID="{D4B7E64A-2717-49E8-AC37-3FEC30C91EE3}" presName="txThree" presStyleLbl="node3" presStyleIdx="0" presStyleCnt="3">
        <dgm:presLayoutVars>
          <dgm:chPref val="3"/>
        </dgm:presLayoutVars>
      </dgm:prSet>
      <dgm:spPr/>
      <dgm:t>
        <a:bodyPr/>
        <a:lstStyle/>
        <a:p>
          <a:endParaRPr lang="en-ZA"/>
        </a:p>
      </dgm:t>
    </dgm:pt>
    <dgm:pt modelId="{8C83AB05-CECE-424B-9501-5E17876B95DB}" type="pres">
      <dgm:prSet presAssocID="{D4B7E64A-2717-49E8-AC37-3FEC30C91EE3}" presName="horzThree" presStyleCnt="0"/>
      <dgm:spPr/>
    </dgm:pt>
    <dgm:pt modelId="{4C450771-FFC6-44AF-9DD6-3B4FD6C3EC84}" type="pres">
      <dgm:prSet presAssocID="{ACF93484-C58C-4C13-AAE6-05B10E19AEC4}" presName="sibSpaceThree" presStyleCnt="0"/>
      <dgm:spPr/>
    </dgm:pt>
    <dgm:pt modelId="{F2D55D1C-12F0-4587-AE68-A46987889389}" type="pres">
      <dgm:prSet presAssocID="{280AF85E-621F-47DD-95A8-2180B5EB5079}" presName="vertThree" presStyleCnt="0"/>
      <dgm:spPr/>
    </dgm:pt>
    <dgm:pt modelId="{E6DB48B8-6CA2-44C2-BAD7-BAE38A1522F5}" type="pres">
      <dgm:prSet presAssocID="{280AF85E-621F-47DD-95A8-2180B5EB5079}" presName="txThree" presStyleLbl="node3" presStyleIdx="1" presStyleCnt="3">
        <dgm:presLayoutVars>
          <dgm:chPref val="3"/>
        </dgm:presLayoutVars>
      </dgm:prSet>
      <dgm:spPr/>
      <dgm:t>
        <a:bodyPr/>
        <a:lstStyle/>
        <a:p>
          <a:endParaRPr lang="en-ZA"/>
        </a:p>
      </dgm:t>
    </dgm:pt>
    <dgm:pt modelId="{50CFA2A0-8AF6-452E-9AEA-71895533DB9B}" type="pres">
      <dgm:prSet presAssocID="{280AF85E-621F-47DD-95A8-2180B5EB5079}" presName="horzThree" presStyleCnt="0"/>
      <dgm:spPr/>
    </dgm:pt>
    <dgm:pt modelId="{0FC65388-8213-4F72-BE32-A9B1B5EA17F3}" type="pres">
      <dgm:prSet presAssocID="{847DD770-B097-4EEC-BAE9-D6CE6EB2C244}" presName="sibSpaceThree" presStyleCnt="0"/>
      <dgm:spPr/>
    </dgm:pt>
    <dgm:pt modelId="{18B6921B-DA85-4A09-815F-5DDCF3A5C019}" type="pres">
      <dgm:prSet presAssocID="{070AA593-6025-4D83-B9AC-561363F8F655}" presName="vertThree" presStyleCnt="0"/>
      <dgm:spPr/>
    </dgm:pt>
    <dgm:pt modelId="{4D6F2B93-186B-4918-9B3C-0B8371653F25}" type="pres">
      <dgm:prSet presAssocID="{070AA593-6025-4D83-B9AC-561363F8F655}" presName="txThree" presStyleLbl="node3" presStyleIdx="2" presStyleCnt="3">
        <dgm:presLayoutVars>
          <dgm:chPref val="3"/>
        </dgm:presLayoutVars>
      </dgm:prSet>
      <dgm:spPr/>
      <dgm:t>
        <a:bodyPr/>
        <a:lstStyle/>
        <a:p>
          <a:endParaRPr lang="en-ZA"/>
        </a:p>
      </dgm:t>
    </dgm:pt>
    <dgm:pt modelId="{E20E9139-3D1F-4414-BA50-317DDF2657FF}" type="pres">
      <dgm:prSet presAssocID="{070AA593-6025-4D83-B9AC-561363F8F655}" presName="parTransThree" presStyleCnt="0"/>
      <dgm:spPr/>
    </dgm:pt>
    <dgm:pt modelId="{611C52F7-ECE9-4B18-BA93-8BC6A5ACC396}" type="pres">
      <dgm:prSet presAssocID="{070AA593-6025-4D83-B9AC-561363F8F655}" presName="horzThree" presStyleCnt="0"/>
      <dgm:spPr/>
    </dgm:pt>
    <dgm:pt modelId="{2CC27004-B452-4E0E-8C18-10A5ED4CF392}" type="pres">
      <dgm:prSet presAssocID="{1041BCB3-47E4-495A-9EF8-D9F007CF021F}" presName="vertFour" presStyleCnt="0">
        <dgm:presLayoutVars>
          <dgm:chPref val="3"/>
        </dgm:presLayoutVars>
      </dgm:prSet>
      <dgm:spPr/>
    </dgm:pt>
    <dgm:pt modelId="{0C712558-DD21-4A52-BF36-75812495EAA2}" type="pres">
      <dgm:prSet presAssocID="{1041BCB3-47E4-495A-9EF8-D9F007CF021F}" presName="txFour" presStyleLbl="node4" presStyleIdx="0" presStyleCnt="1">
        <dgm:presLayoutVars>
          <dgm:chPref val="3"/>
        </dgm:presLayoutVars>
      </dgm:prSet>
      <dgm:spPr/>
      <dgm:t>
        <a:bodyPr/>
        <a:lstStyle/>
        <a:p>
          <a:endParaRPr lang="en-ZA"/>
        </a:p>
      </dgm:t>
    </dgm:pt>
    <dgm:pt modelId="{D7036C29-AB5E-4EA2-9CD7-924593D9EDE2}" type="pres">
      <dgm:prSet presAssocID="{1041BCB3-47E4-495A-9EF8-D9F007CF021F}" presName="horzFour" presStyleCnt="0"/>
      <dgm:spPr/>
    </dgm:pt>
  </dgm:ptLst>
  <dgm:cxnLst>
    <dgm:cxn modelId="{4C1B6237-DC6E-4D10-8082-F2AEF5F0F196}" srcId="{B35239E2-669F-467A-A0AB-D2500CD2C066}" destId="{070AA593-6025-4D83-B9AC-561363F8F655}" srcOrd="2" destOrd="0" parTransId="{098AB882-DB8B-4556-A96B-83FC1872D255}" sibTransId="{17F22B96-ADD1-4FB1-8AB4-E3995A1E501D}"/>
    <dgm:cxn modelId="{11723710-C7FA-4E1F-B097-D75FC66773A8}" type="presOf" srcId="{B35239E2-669F-467A-A0AB-D2500CD2C066}" destId="{41DC4DD0-7E68-4393-9C17-6A0958A5A8ED}" srcOrd="0" destOrd="0" presId="urn:microsoft.com/office/officeart/2005/8/layout/hierarchy4"/>
    <dgm:cxn modelId="{D5B1F92F-4190-41D9-BB24-1E60851DAFF9}" type="presOf" srcId="{B6C9052A-5BE0-4597-B9D4-EEFD95DC5D12}" destId="{A7B96439-BB29-44DC-B116-8D0DECDE0B57}" srcOrd="0" destOrd="0" presId="urn:microsoft.com/office/officeart/2005/8/layout/hierarchy4"/>
    <dgm:cxn modelId="{62E6EB05-9B71-46FB-9CA4-88804FB20185}" srcId="{B35239E2-669F-467A-A0AB-D2500CD2C066}" destId="{280AF85E-621F-47DD-95A8-2180B5EB5079}" srcOrd="1" destOrd="0" parTransId="{768B7A50-D906-4E63-B3E3-A2E03E96DE97}" sibTransId="{847DD770-B097-4EEC-BAE9-D6CE6EB2C244}"/>
    <dgm:cxn modelId="{D5903228-3C35-4C1C-B870-AE23ADB1CF27}" srcId="{2D5EF679-B937-4026-A3A4-6F88AAD5AC4E}" destId="{B6C9052A-5BE0-4597-B9D4-EEFD95DC5D12}" srcOrd="0" destOrd="0" parTransId="{81957895-ED7A-4834-BC8C-B616BE258C06}" sibTransId="{3190B252-700E-411B-AA14-B5D227893828}"/>
    <dgm:cxn modelId="{B57EACBB-4DFC-4599-AAC7-860B0B120BB1}" type="presOf" srcId="{1041BCB3-47E4-495A-9EF8-D9F007CF021F}" destId="{0C712558-DD21-4A52-BF36-75812495EAA2}" srcOrd="0" destOrd="0" presId="urn:microsoft.com/office/officeart/2005/8/layout/hierarchy4"/>
    <dgm:cxn modelId="{A7528459-482C-44DF-8782-8126CB16C95E}" type="presOf" srcId="{280AF85E-621F-47DD-95A8-2180B5EB5079}" destId="{E6DB48B8-6CA2-44C2-BAD7-BAE38A1522F5}" srcOrd="0" destOrd="0" presId="urn:microsoft.com/office/officeart/2005/8/layout/hierarchy4"/>
    <dgm:cxn modelId="{49A5B55C-8A94-4018-8C70-D882C405D164}" type="presOf" srcId="{070AA593-6025-4D83-B9AC-561363F8F655}" destId="{4D6F2B93-186B-4918-9B3C-0B8371653F25}" srcOrd="0" destOrd="0" presId="urn:microsoft.com/office/officeart/2005/8/layout/hierarchy4"/>
    <dgm:cxn modelId="{38AE7ABE-97E4-42D1-9E18-3006D7CE6D3A}" srcId="{070AA593-6025-4D83-B9AC-561363F8F655}" destId="{1041BCB3-47E4-495A-9EF8-D9F007CF021F}" srcOrd="0" destOrd="0" parTransId="{9B2B89E5-AE7C-4733-84D8-E735DDE272D7}" sibTransId="{896989DD-5C28-4064-B6F7-B683B6F14CF2}"/>
    <dgm:cxn modelId="{0520D8ED-048C-4C58-A9C9-67D47A212157}" srcId="{B35239E2-669F-467A-A0AB-D2500CD2C066}" destId="{D4B7E64A-2717-49E8-AC37-3FEC30C91EE3}" srcOrd="0" destOrd="0" parTransId="{B101E479-C43E-4B2F-A7C1-F733CE0471D4}" sibTransId="{ACF93484-C58C-4C13-AAE6-05B10E19AEC4}"/>
    <dgm:cxn modelId="{0495CC7F-6B11-4988-8CB5-29258A442634}" type="presOf" srcId="{D4B7E64A-2717-49E8-AC37-3FEC30C91EE3}" destId="{EB374A84-0C8B-4CCD-AC87-A95726EFE197}" srcOrd="0" destOrd="0" presId="urn:microsoft.com/office/officeart/2005/8/layout/hierarchy4"/>
    <dgm:cxn modelId="{E02E3973-66B7-4F60-A5EF-45AB2524307E}" type="presOf" srcId="{2D5EF679-B937-4026-A3A4-6F88AAD5AC4E}" destId="{E5DC8D6E-9673-4F5C-9462-BB9CE7829F64}" srcOrd="0" destOrd="0" presId="urn:microsoft.com/office/officeart/2005/8/layout/hierarchy4"/>
    <dgm:cxn modelId="{889DB8E0-9EF8-4EBF-AB45-A90B0A9580F9}" srcId="{B6C9052A-5BE0-4597-B9D4-EEFD95DC5D12}" destId="{B35239E2-669F-467A-A0AB-D2500CD2C066}" srcOrd="0" destOrd="0" parTransId="{86537621-5228-4837-AE27-A3ABDB4A27CD}" sibTransId="{8BB1390C-375A-4E39-BAA5-C2D82A7D440C}"/>
    <dgm:cxn modelId="{9B9D9087-AB63-49DE-8021-77ADE90C32B0}" type="presParOf" srcId="{E5DC8D6E-9673-4F5C-9462-BB9CE7829F64}" destId="{B74AD239-F20C-4209-8527-6F5195FA4FCA}" srcOrd="0" destOrd="0" presId="urn:microsoft.com/office/officeart/2005/8/layout/hierarchy4"/>
    <dgm:cxn modelId="{DE5BE6AA-DF90-4903-B832-EAA25BD3D174}" type="presParOf" srcId="{B74AD239-F20C-4209-8527-6F5195FA4FCA}" destId="{A7B96439-BB29-44DC-B116-8D0DECDE0B57}" srcOrd="0" destOrd="0" presId="urn:microsoft.com/office/officeart/2005/8/layout/hierarchy4"/>
    <dgm:cxn modelId="{E206FB3E-6563-40FB-97DC-5C773880CBF5}" type="presParOf" srcId="{B74AD239-F20C-4209-8527-6F5195FA4FCA}" destId="{7A38DE74-5847-4CA7-9C2F-16A73C168517}" srcOrd="1" destOrd="0" presId="urn:microsoft.com/office/officeart/2005/8/layout/hierarchy4"/>
    <dgm:cxn modelId="{F1838AC1-8181-4FDC-940B-85DF819F0BF5}" type="presParOf" srcId="{B74AD239-F20C-4209-8527-6F5195FA4FCA}" destId="{FC56FF5E-0DBC-4A7B-87C9-190F3E31D60F}" srcOrd="2" destOrd="0" presId="urn:microsoft.com/office/officeart/2005/8/layout/hierarchy4"/>
    <dgm:cxn modelId="{C37F4D60-D00E-4E72-AB21-5764D9757FA9}" type="presParOf" srcId="{FC56FF5E-0DBC-4A7B-87C9-190F3E31D60F}" destId="{88131DD8-9077-48B2-95A7-D211FDA8C97D}" srcOrd="0" destOrd="0" presId="urn:microsoft.com/office/officeart/2005/8/layout/hierarchy4"/>
    <dgm:cxn modelId="{C1DF8BB7-A9FE-431B-86D2-998F42D581FE}" type="presParOf" srcId="{88131DD8-9077-48B2-95A7-D211FDA8C97D}" destId="{41DC4DD0-7E68-4393-9C17-6A0958A5A8ED}" srcOrd="0" destOrd="0" presId="urn:microsoft.com/office/officeart/2005/8/layout/hierarchy4"/>
    <dgm:cxn modelId="{33C31DDF-41F1-425E-9CF7-146D78C87C31}" type="presParOf" srcId="{88131DD8-9077-48B2-95A7-D211FDA8C97D}" destId="{611F3E99-1DEA-4050-9D57-434AF790F78B}" srcOrd="1" destOrd="0" presId="urn:microsoft.com/office/officeart/2005/8/layout/hierarchy4"/>
    <dgm:cxn modelId="{CD0BCA39-806C-4B79-9570-B36CEF427B48}" type="presParOf" srcId="{88131DD8-9077-48B2-95A7-D211FDA8C97D}" destId="{1254898A-E246-4B4F-BE1F-1FF44483C05B}" srcOrd="2" destOrd="0" presId="urn:microsoft.com/office/officeart/2005/8/layout/hierarchy4"/>
    <dgm:cxn modelId="{E464CA4E-2981-42A1-AFBA-A632B6399A60}" type="presParOf" srcId="{1254898A-E246-4B4F-BE1F-1FF44483C05B}" destId="{102E147A-8B3D-4699-AC81-DCC687E706BF}" srcOrd="0" destOrd="0" presId="urn:microsoft.com/office/officeart/2005/8/layout/hierarchy4"/>
    <dgm:cxn modelId="{084BA1B7-1371-458E-B67D-6E3616279E61}" type="presParOf" srcId="{102E147A-8B3D-4699-AC81-DCC687E706BF}" destId="{EB374A84-0C8B-4CCD-AC87-A95726EFE197}" srcOrd="0" destOrd="0" presId="urn:microsoft.com/office/officeart/2005/8/layout/hierarchy4"/>
    <dgm:cxn modelId="{06AC2FDB-D358-4347-935D-3C173DBA1F81}" type="presParOf" srcId="{102E147A-8B3D-4699-AC81-DCC687E706BF}" destId="{8C83AB05-CECE-424B-9501-5E17876B95DB}" srcOrd="1" destOrd="0" presId="urn:microsoft.com/office/officeart/2005/8/layout/hierarchy4"/>
    <dgm:cxn modelId="{BC94552E-680B-4CD0-9ACF-FA93D419A7A8}" type="presParOf" srcId="{1254898A-E246-4B4F-BE1F-1FF44483C05B}" destId="{4C450771-FFC6-44AF-9DD6-3B4FD6C3EC84}" srcOrd="1" destOrd="0" presId="urn:microsoft.com/office/officeart/2005/8/layout/hierarchy4"/>
    <dgm:cxn modelId="{526BFF20-508A-415F-BCC5-43E19CEA4A20}" type="presParOf" srcId="{1254898A-E246-4B4F-BE1F-1FF44483C05B}" destId="{F2D55D1C-12F0-4587-AE68-A46987889389}" srcOrd="2" destOrd="0" presId="urn:microsoft.com/office/officeart/2005/8/layout/hierarchy4"/>
    <dgm:cxn modelId="{AD646885-82DE-4ED6-BBC0-DE75AC4E32E7}" type="presParOf" srcId="{F2D55D1C-12F0-4587-AE68-A46987889389}" destId="{E6DB48B8-6CA2-44C2-BAD7-BAE38A1522F5}" srcOrd="0" destOrd="0" presId="urn:microsoft.com/office/officeart/2005/8/layout/hierarchy4"/>
    <dgm:cxn modelId="{D2BFDA73-FB44-4F35-A4AC-973F504E6FBF}" type="presParOf" srcId="{F2D55D1C-12F0-4587-AE68-A46987889389}" destId="{50CFA2A0-8AF6-452E-9AEA-71895533DB9B}" srcOrd="1" destOrd="0" presId="urn:microsoft.com/office/officeart/2005/8/layout/hierarchy4"/>
    <dgm:cxn modelId="{05EC3B14-9C7C-4E0C-9BAA-504A9B780F80}" type="presParOf" srcId="{1254898A-E246-4B4F-BE1F-1FF44483C05B}" destId="{0FC65388-8213-4F72-BE32-A9B1B5EA17F3}" srcOrd="3" destOrd="0" presId="urn:microsoft.com/office/officeart/2005/8/layout/hierarchy4"/>
    <dgm:cxn modelId="{A7B0793E-9C5C-4030-8113-E4B0B9EB99D8}" type="presParOf" srcId="{1254898A-E246-4B4F-BE1F-1FF44483C05B}" destId="{18B6921B-DA85-4A09-815F-5DDCF3A5C019}" srcOrd="4" destOrd="0" presId="urn:microsoft.com/office/officeart/2005/8/layout/hierarchy4"/>
    <dgm:cxn modelId="{6F059358-8CCC-44DB-BE80-CE0F207E21E3}" type="presParOf" srcId="{18B6921B-DA85-4A09-815F-5DDCF3A5C019}" destId="{4D6F2B93-186B-4918-9B3C-0B8371653F25}" srcOrd="0" destOrd="0" presId="urn:microsoft.com/office/officeart/2005/8/layout/hierarchy4"/>
    <dgm:cxn modelId="{18E1DFBD-5484-4399-9492-72BC21DFE789}" type="presParOf" srcId="{18B6921B-DA85-4A09-815F-5DDCF3A5C019}" destId="{E20E9139-3D1F-4414-BA50-317DDF2657FF}" srcOrd="1" destOrd="0" presId="urn:microsoft.com/office/officeart/2005/8/layout/hierarchy4"/>
    <dgm:cxn modelId="{194A9947-1F00-4C2C-9428-4ADDD70C6F68}" type="presParOf" srcId="{18B6921B-DA85-4A09-815F-5DDCF3A5C019}" destId="{611C52F7-ECE9-4B18-BA93-8BC6A5ACC396}" srcOrd="2" destOrd="0" presId="urn:microsoft.com/office/officeart/2005/8/layout/hierarchy4"/>
    <dgm:cxn modelId="{DEECC212-49C6-4CD5-9C80-88A267038629}" type="presParOf" srcId="{611C52F7-ECE9-4B18-BA93-8BC6A5ACC396}" destId="{2CC27004-B452-4E0E-8C18-10A5ED4CF392}" srcOrd="0" destOrd="0" presId="urn:microsoft.com/office/officeart/2005/8/layout/hierarchy4"/>
    <dgm:cxn modelId="{07403F8F-B348-420F-8BBA-10E3B6BDCC61}" type="presParOf" srcId="{2CC27004-B452-4E0E-8C18-10A5ED4CF392}" destId="{0C712558-DD21-4A52-BF36-75812495EAA2}" srcOrd="0" destOrd="0" presId="urn:microsoft.com/office/officeart/2005/8/layout/hierarchy4"/>
    <dgm:cxn modelId="{7F079144-7D33-4D30-AD34-7CBDEAE17B09}" type="presParOf" srcId="{2CC27004-B452-4E0E-8C18-10A5ED4CF392}" destId="{D7036C29-AB5E-4EA2-9CD7-924593D9EDE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t>Progress in the Mineral Beneficiation strategy </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r>
            <a:rPr lang="en-ZA" dirty="0" smtClean="0"/>
            <a:t>Amending of Mining Charter to strengthen the Procurement element.</a:t>
          </a:r>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D97C484D-ABED-4F5F-96B9-9FEFCF41B8BA}">
      <dgm:prSet phldrT="[Text]"/>
      <dgm:spPr/>
      <dgm:t>
        <a:bodyPr/>
        <a:lstStyle/>
        <a:p>
          <a:r>
            <a:rPr lang="en-ZA" dirty="0" smtClean="0"/>
            <a:t>Collaboration with DTI on capital goods programme (to leverage off the amended Mining Charter).</a:t>
          </a:r>
          <a:endParaRPr lang="en-ZA" dirty="0"/>
        </a:p>
      </dgm:t>
    </dgm:pt>
    <dgm:pt modelId="{D013E4FB-13CB-4557-96C5-F95D85B24D45}" type="parTrans" cxnId="{4091D026-AC00-4270-B899-35C005D114CA}">
      <dgm:prSet/>
      <dgm:spPr/>
      <dgm:t>
        <a:bodyPr/>
        <a:lstStyle/>
        <a:p>
          <a:endParaRPr lang="en-ZA"/>
        </a:p>
      </dgm:t>
    </dgm:pt>
    <dgm:pt modelId="{E6B9D80E-1C6E-45DF-99D4-5B1D2981458F}" type="sibTrans" cxnId="{4091D026-AC00-4270-B899-35C005D114CA}">
      <dgm:prSet/>
      <dgm:spPr/>
      <dgm:t>
        <a:bodyPr/>
        <a:lstStyle/>
        <a:p>
          <a:endParaRPr lang="en-ZA"/>
        </a:p>
      </dgm:t>
    </dgm:pt>
    <dgm:pt modelId="{A904F920-76C7-4BCC-83E2-51338F0645E0}">
      <dgm:prSet phldrT="[Text]"/>
      <dgm:spPr/>
      <dgm:t>
        <a:bodyPr/>
        <a:lstStyle/>
        <a:p>
          <a:r>
            <a:rPr lang="en-ZA" dirty="0" smtClean="0"/>
            <a:t>Working with IDC on their strategic high impact projects with focus on manufacturing fuel cells in the country.</a:t>
          </a:r>
          <a:endParaRPr lang="en-ZA" dirty="0"/>
        </a:p>
      </dgm:t>
    </dgm:pt>
    <dgm:pt modelId="{6CAC8979-8B0F-4EEC-8140-32F995DBCA4E}" type="parTrans" cxnId="{A4D9623B-7B84-4164-B1DD-35B9ADC68229}">
      <dgm:prSet/>
      <dgm:spPr/>
      <dgm:t>
        <a:bodyPr/>
        <a:lstStyle/>
        <a:p>
          <a:endParaRPr lang="en-ZA"/>
        </a:p>
      </dgm:t>
    </dgm:pt>
    <dgm:pt modelId="{CB6AEAEE-5DEC-4791-90D5-913F6BD35056}" type="sibTrans" cxnId="{A4D9623B-7B84-4164-B1DD-35B9ADC68229}">
      <dgm:prSet/>
      <dgm:spPr/>
      <dgm:t>
        <a:bodyPr/>
        <a:lstStyle/>
        <a:p>
          <a:endParaRPr lang="en-ZA"/>
        </a:p>
      </dgm:t>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custScaleY="108295">
        <dgm:presLayoutVars>
          <dgm:bulletEnabled val="1"/>
        </dgm:presLayoutVars>
      </dgm:prSet>
      <dgm:spPr/>
      <dgm:t>
        <a:bodyPr/>
        <a:lstStyle/>
        <a:p>
          <a:endParaRPr lang="en-ZA"/>
        </a:p>
      </dgm:t>
    </dgm:pt>
  </dgm:ptLst>
  <dgm:cxnLst>
    <dgm:cxn modelId="{44AF2E7F-C914-4FB4-AD82-A160471367C8}" srcId="{716ACF85-4095-4484-87FA-952B1970449E}" destId="{A9790565-54FC-454A-8400-38AF2D225DFB}" srcOrd="0" destOrd="0" parTransId="{E6AAAC13-0716-491D-954E-4435F86FB4AE}" sibTransId="{E193F474-D48E-4953-9D96-E4E6A9168C5D}"/>
    <dgm:cxn modelId="{A6D6A35D-FC33-4B66-9133-EBAE9A465E99}" type="presOf" srcId="{716ACF85-4095-4484-87FA-952B1970449E}" destId="{FB2E1B8C-68D5-40D1-B726-0F386EB57110}" srcOrd="0" destOrd="0" presId="urn:microsoft.com/office/officeart/2005/8/layout/vList2"/>
    <dgm:cxn modelId="{24391530-F589-466B-B7CC-08FC88CC12B2}" type="presOf" srcId="{A314F4B6-7F3A-4760-8F13-27C32F4A4C95}" destId="{0BD32EF6-6B67-483B-9352-5B368EBF39A7}" srcOrd="0" destOrd="0" presId="urn:microsoft.com/office/officeart/2005/8/layout/vList2"/>
    <dgm:cxn modelId="{6B29A850-CB8E-4CF1-93ED-FF1DAFCA5F0E}" type="presOf" srcId="{A904F920-76C7-4BCC-83E2-51338F0645E0}" destId="{440AB455-20AC-4101-838F-B5FFF020644D}" srcOrd="0" destOrd="2"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2BCC75EA-7CE7-4C97-8F5F-D1BF01AAD591}" type="presOf" srcId="{D97C484D-ABED-4F5F-96B9-9FEFCF41B8BA}" destId="{440AB455-20AC-4101-838F-B5FFF020644D}" srcOrd="0" destOrd="1" presId="urn:microsoft.com/office/officeart/2005/8/layout/vList2"/>
    <dgm:cxn modelId="{A4D9623B-7B84-4164-B1DD-35B9ADC68229}" srcId="{716ACF85-4095-4484-87FA-952B1970449E}" destId="{A904F920-76C7-4BCC-83E2-51338F0645E0}" srcOrd="2" destOrd="0" parTransId="{6CAC8979-8B0F-4EEC-8140-32F995DBCA4E}" sibTransId="{CB6AEAEE-5DEC-4791-90D5-913F6BD35056}"/>
    <dgm:cxn modelId="{4091D026-AC00-4270-B899-35C005D114CA}" srcId="{716ACF85-4095-4484-87FA-952B1970449E}" destId="{D97C484D-ABED-4F5F-96B9-9FEFCF41B8BA}" srcOrd="1" destOrd="0" parTransId="{D013E4FB-13CB-4557-96C5-F95D85B24D45}" sibTransId="{E6B9D80E-1C6E-45DF-99D4-5B1D2981458F}"/>
    <dgm:cxn modelId="{0E93082C-B4AC-48C3-81E4-22962957326C}" type="presOf" srcId="{A9790565-54FC-454A-8400-38AF2D225DFB}" destId="{440AB455-20AC-4101-838F-B5FFF020644D}" srcOrd="0" destOrd="0" presId="urn:microsoft.com/office/officeart/2005/8/layout/vList2"/>
    <dgm:cxn modelId="{5E6E0F19-416C-4450-8228-20E0222F5AB2}" type="presParOf" srcId="{0BD32EF6-6B67-483B-9352-5B368EBF39A7}" destId="{FB2E1B8C-68D5-40D1-B726-0F386EB57110}" srcOrd="0" destOrd="0" presId="urn:microsoft.com/office/officeart/2005/8/layout/vList2"/>
    <dgm:cxn modelId="{D2805A17-02F7-4105-A123-6E4316585141}"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latin typeface="Arial" pitchFamily="34" charset="0"/>
              <a:cs typeface="Arial" pitchFamily="34" charset="0"/>
            </a:rPr>
            <a:t>Progress on exploration of Shale Gas</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5E4F03DE-ED69-40D2-BBB4-04D7C1F799DC}">
      <dgm:prSet/>
      <dgm:spPr/>
      <dgm:t>
        <a:bodyPr/>
        <a:lstStyle/>
        <a:p>
          <a:pPr algn="just"/>
          <a:r>
            <a:rPr lang="en-ZA" dirty="0" smtClean="0">
              <a:solidFill>
                <a:schemeClr val="tx1"/>
              </a:solidFill>
            </a:rPr>
            <a:t>Hydraulic Fracturing Monitoring Committee (HFMC) has been constituted and is comprised of the Department of Science and Technology (DST), the Department of Energy (DoE), the Department of Environmental Affairs (DEA), the Department of Water and Sanitation (DWS) and the SOEs, namely Petroleum Agency South Africa (PASA) and the Council for Geoscience (CGS).</a:t>
          </a:r>
          <a:endParaRPr lang="en-GB" dirty="0">
            <a:solidFill>
              <a:schemeClr val="tx1"/>
            </a:solidFill>
          </a:endParaRPr>
        </a:p>
      </dgm:t>
    </dgm:pt>
    <dgm:pt modelId="{AB3C2AFF-4742-4424-B8AD-D44661B4393A}" type="parTrans" cxnId="{EE2B4411-4735-43E1-A1B5-FF79490F7891}">
      <dgm:prSet/>
      <dgm:spPr/>
      <dgm:t>
        <a:bodyPr/>
        <a:lstStyle/>
        <a:p>
          <a:endParaRPr lang="en-ZA"/>
        </a:p>
      </dgm:t>
    </dgm:pt>
    <dgm:pt modelId="{B3DDB23A-1E02-4321-BAA9-0F05D6882F5A}" type="sibTrans" cxnId="{EE2B4411-4735-43E1-A1B5-FF79490F7891}">
      <dgm:prSet/>
      <dgm:spPr/>
      <dgm:t>
        <a:bodyPr/>
        <a:lstStyle/>
        <a:p>
          <a:endParaRPr lang="en-ZA"/>
        </a:p>
      </dgm:t>
    </dgm:pt>
    <dgm:pt modelId="{697E5C98-D752-46D1-8A1B-2BF778E20698}">
      <dgm:prSet/>
      <dgm:spPr/>
      <dgm:t>
        <a:bodyPr/>
        <a:lstStyle/>
        <a:p>
          <a:pPr algn="just"/>
          <a:r>
            <a:rPr lang="en-ZA" dirty="0" smtClean="0">
              <a:solidFill>
                <a:schemeClr val="tx1"/>
              </a:solidFill>
            </a:rPr>
            <a:t>The Regulations for Petroleum Exploration and Production have been finalised and were gazetted in June 2015. The Regulations have included provisions for the protection and coexistence of the SKA and shale gas development.</a:t>
          </a:r>
          <a:endParaRPr lang="en-ZA" dirty="0">
            <a:solidFill>
              <a:schemeClr val="tx1"/>
            </a:solidFill>
          </a:endParaRPr>
        </a:p>
      </dgm:t>
    </dgm:pt>
    <dgm:pt modelId="{A0B8C9D5-6B99-47EF-BA47-D391485674BB}" type="parTrans" cxnId="{47293C40-202B-48C7-AB73-9B9355ABFE3F}">
      <dgm:prSet/>
      <dgm:spPr/>
      <dgm:t>
        <a:bodyPr/>
        <a:lstStyle/>
        <a:p>
          <a:endParaRPr lang="en-ZA"/>
        </a:p>
      </dgm:t>
    </dgm:pt>
    <dgm:pt modelId="{EB9D8875-958F-4C5F-ABE4-B71C7F91E6BB}" type="sibTrans" cxnId="{47293C40-202B-48C7-AB73-9B9355ABFE3F}">
      <dgm:prSet/>
      <dgm:spPr/>
      <dgm:t>
        <a:bodyPr/>
        <a:lstStyle/>
        <a:p>
          <a:endParaRPr lang="en-ZA"/>
        </a:p>
      </dgm:t>
    </dgm:pt>
    <dgm:pt modelId="{CD16B178-E351-42B0-9C5C-33B6BD875A91}">
      <dgm:prSet/>
      <dgm:spPr/>
      <dgm:t>
        <a:bodyPr/>
        <a:lstStyle/>
        <a:p>
          <a:pPr algn="just"/>
          <a:r>
            <a:rPr lang="en-GB" dirty="0" smtClean="0">
              <a:solidFill>
                <a:schemeClr val="tx1"/>
              </a:solidFill>
            </a:rPr>
            <a:t>The Department is engaged in public awareness session in line with the shale gas communication  strategy. </a:t>
          </a:r>
          <a:endParaRPr lang="en-GB" dirty="0">
            <a:solidFill>
              <a:schemeClr val="tx1"/>
            </a:solidFill>
          </a:endParaRPr>
        </a:p>
      </dgm:t>
    </dgm:pt>
    <dgm:pt modelId="{3B68013A-D910-4073-860D-07EF6FA873B7}" type="parTrans" cxnId="{21D4CDDD-746A-4C32-90BE-CAF2F0E5D44E}">
      <dgm:prSet/>
      <dgm:spPr/>
    </dgm:pt>
    <dgm:pt modelId="{1C142DB0-EA18-48F8-BD7F-A3A703DC7BB7}" type="sibTrans" cxnId="{21D4CDDD-746A-4C32-90BE-CAF2F0E5D44E}">
      <dgm:prSet/>
      <dgm:spPr/>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EE2B4411-4735-43E1-A1B5-FF79490F7891}" srcId="{716ACF85-4095-4484-87FA-952B1970449E}" destId="{5E4F03DE-ED69-40D2-BBB4-04D7C1F799DC}" srcOrd="1" destOrd="0" parTransId="{AB3C2AFF-4742-4424-B8AD-D44661B4393A}" sibTransId="{B3DDB23A-1E02-4321-BAA9-0F05D6882F5A}"/>
    <dgm:cxn modelId="{47293C40-202B-48C7-AB73-9B9355ABFE3F}" srcId="{716ACF85-4095-4484-87FA-952B1970449E}" destId="{697E5C98-D752-46D1-8A1B-2BF778E20698}" srcOrd="2" destOrd="0" parTransId="{A0B8C9D5-6B99-47EF-BA47-D391485674BB}" sibTransId="{EB9D8875-958F-4C5F-ABE4-B71C7F91E6BB}"/>
    <dgm:cxn modelId="{44AF2E7F-C914-4FB4-AD82-A160471367C8}" srcId="{716ACF85-4095-4484-87FA-952B1970449E}" destId="{A9790565-54FC-454A-8400-38AF2D225DFB}" srcOrd="0" destOrd="0" parTransId="{E6AAAC13-0716-491D-954E-4435F86FB4AE}" sibTransId="{E193F474-D48E-4953-9D96-E4E6A9168C5D}"/>
    <dgm:cxn modelId="{3A0D00AE-6A7D-4011-B259-442899C87C63}" type="presOf" srcId="{CD16B178-E351-42B0-9C5C-33B6BD875A91}" destId="{440AB455-20AC-4101-838F-B5FFF020644D}" srcOrd="0" destOrd="3" presId="urn:microsoft.com/office/officeart/2005/8/layout/vList2"/>
    <dgm:cxn modelId="{9385472D-CFB8-44FE-83C3-DAC5117CB22F}" type="presOf" srcId="{697E5C98-D752-46D1-8A1B-2BF778E20698}" destId="{440AB455-20AC-4101-838F-B5FFF020644D}" srcOrd="0" destOrd="2" presId="urn:microsoft.com/office/officeart/2005/8/layout/vList2"/>
    <dgm:cxn modelId="{72A53C06-965A-4C50-81CF-D9CB5F08346B}" type="presOf" srcId="{A314F4B6-7F3A-4760-8F13-27C32F4A4C95}" destId="{0BD32EF6-6B67-483B-9352-5B368EBF39A7}" srcOrd="0" destOrd="0" presId="urn:microsoft.com/office/officeart/2005/8/layout/vList2"/>
    <dgm:cxn modelId="{5089A969-F4F8-479E-BC2F-2C2DBE51B76D}" type="presOf" srcId="{716ACF85-4095-4484-87FA-952B1970449E}" destId="{FB2E1B8C-68D5-40D1-B726-0F386EB57110}" srcOrd="0" destOrd="0" presId="urn:microsoft.com/office/officeart/2005/8/layout/vList2"/>
    <dgm:cxn modelId="{21D4CDDD-746A-4C32-90BE-CAF2F0E5D44E}" srcId="{716ACF85-4095-4484-87FA-952B1970449E}" destId="{CD16B178-E351-42B0-9C5C-33B6BD875A91}" srcOrd="3" destOrd="0" parTransId="{3B68013A-D910-4073-860D-07EF6FA873B7}" sibTransId="{1C142DB0-EA18-48F8-BD7F-A3A703DC7BB7}"/>
    <dgm:cxn modelId="{78888D5B-C2E6-49ED-8995-322D37886C79}" srcId="{A314F4B6-7F3A-4760-8F13-27C32F4A4C95}" destId="{716ACF85-4095-4484-87FA-952B1970449E}" srcOrd="0" destOrd="0" parTransId="{20E9F01A-11CF-459B-B448-C6CFD50579E6}" sibTransId="{FA5881ED-EAB5-4D05-B204-D721B337A7F6}"/>
    <dgm:cxn modelId="{5001EF01-4836-4948-887B-ACC6B53E2194}" type="presOf" srcId="{A9790565-54FC-454A-8400-38AF2D225DFB}" destId="{440AB455-20AC-4101-838F-B5FFF020644D}" srcOrd="0" destOrd="0" presId="urn:microsoft.com/office/officeart/2005/8/layout/vList2"/>
    <dgm:cxn modelId="{F87551E8-8960-40F4-B195-6C75A39BBD8C}" type="presOf" srcId="{5E4F03DE-ED69-40D2-BBB4-04D7C1F799DC}" destId="{440AB455-20AC-4101-838F-B5FFF020644D}" srcOrd="0" destOrd="1" presId="urn:microsoft.com/office/officeart/2005/8/layout/vList2"/>
    <dgm:cxn modelId="{D81EBA2D-DAA5-44F1-BA0C-5B057B768D01}" type="presParOf" srcId="{0BD32EF6-6B67-483B-9352-5B368EBF39A7}" destId="{FB2E1B8C-68D5-40D1-B726-0F386EB57110}" srcOrd="0" destOrd="0" presId="urn:microsoft.com/office/officeart/2005/8/layout/vList2"/>
    <dgm:cxn modelId="{808FC5B9-5800-477F-B24C-53DEC46B2E64}"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314F4B6-7F3A-4760-8F13-27C32F4A4C95}"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ZA"/>
        </a:p>
      </dgm:t>
    </dgm:pt>
    <dgm:pt modelId="{716ACF85-4095-4484-87FA-952B1970449E}">
      <dgm:prSet phldrT="[Text]"/>
      <dgm:spPr/>
      <dgm:t>
        <a:bodyPr/>
        <a:lstStyle/>
        <a:p>
          <a:r>
            <a:rPr lang="en-ZA" dirty="0" smtClean="0">
              <a:latin typeface="Arial" pitchFamily="34" charset="0"/>
              <a:cs typeface="Arial" pitchFamily="34" charset="0"/>
            </a:rPr>
            <a:t>Implementation of Budget Review Recommendations</a:t>
          </a:r>
          <a:endParaRPr lang="en-ZA" dirty="0"/>
        </a:p>
      </dgm:t>
    </dgm:pt>
    <dgm:pt modelId="{20E9F01A-11CF-459B-B448-C6CFD50579E6}" type="parTrans" cxnId="{78888D5B-C2E6-49ED-8995-322D37886C79}">
      <dgm:prSet/>
      <dgm:spPr/>
      <dgm:t>
        <a:bodyPr/>
        <a:lstStyle/>
        <a:p>
          <a:endParaRPr lang="en-ZA"/>
        </a:p>
      </dgm:t>
    </dgm:pt>
    <dgm:pt modelId="{FA5881ED-EAB5-4D05-B204-D721B337A7F6}" type="sibTrans" cxnId="{78888D5B-C2E6-49ED-8995-322D37886C79}">
      <dgm:prSet/>
      <dgm:spPr/>
      <dgm:t>
        <a:bodyPr/>
        <a:lstStyle/>
        <a:p>
          <a:endParaRPr lang="en-ZA"/>
        </a:p>
      </dgm:t>
    </dgm:pt>
    <dgm:pt modelId="{A9790565-54FC-454A-8400-38AF2D225DFB}">
      <dgm:prSet phldrT="[Text]"/>
      <dgm:spPr/>
      <dgm:t>
        <a:bodyPr/>
        <a:lstStyle/>
        <a:p>
          <a:pPr algn="just"/>
          <a:endParaRPr lang="en-ZA" dirty="0"/>
        </a:p>
      </dgm:t>
    </dgm:pt>
    <dgm:pt modelId="{E6AAAC13-0716-491D-954E-4435F86FB4AE}" type="parTrans" cxnId="{44AF2E7F-C914-4FB4-AD82-A160471367C8}">
      <dgm:prSet/>
      <dgm:spPr/>
      <dgm:t>
        <a:bodyPr/>
        <a:lstStyle/>
        <a:p>
          <a:endParaRPr lang="en-ZA"/>
        </a:p>
      </dgm:t>
    </dgm:pt>
    <dgm:pt modelId="{E193F474-D48E-4953-9D96-E4E6A9168C5D}" type="sibTrans" cxnId="{44AF2E7F-C914-4FB4-AD82-A160471367C8}">
      <dgm:prSet/>
      <dgm:spPr/>
      <dgm:t>
        <a:bodyPr/>
        <a:lstStyle/>
        <a:p>
          <a:endParaRPr lang="en-ZA"/>
        </a:p>
      </dgm:t>
    </dgm:pt>
    <dgm:pt modelId="{5E4F03DE-ED69-40D2-BBB4-04D7C1F799DC}">
      <dgm:prSet/>
      <dgm:spPr/>
      <dgm:t>
        <a:bodyPr/>
        <a:lstStyle/>
        <a:p>
          <a:pPr algn="just"/>
          <a:r>
            <a:rPr lang="en-ZA" b="1" dirty="0" smtClean="0"/>
            <a:t>State Liability for environmental legacy of mining </a:t>
          </a:r>
          <a:endParaRPr lang="en-GB" dirty="0">
            <a:solidFill>
              <a:schemeClr val="tx1"/>
            </a:solidFill>
          </a:endParaRPr>
        </a:p>
      </dgm:t>
    </dgm:pt>
    <dgm:pt modelId="{AB3C2AFF-4742-4424-B8AD-D44661B4393A}" type="parTrans" cxnId="{EE2B4411-4735-43E1-A1B5-FF79490F7891}">
      <dgm:prSet/>
      <dgm:spPr/>
      <dgm:t>
        <a:bodyPr/>
        <a:lstStyle/>
        <a:p>
          <a:endParaRPr lang="en-ZA"/>
        </a:p>
      </dgm:t>
    </dgm:pt>
    <dgm:pt modelId="{B3DDB23A-1E02-4321-BAA9-0F05D6882F5A}" type="sibTrans" cxnId="{EE2B4411-4735-43E1-A1B5-FF79490F7891}">
      <dgm:prSet/>
      <dgm:spPr/>
      <dgm:t>
        <a:bodyPr/>
        <a:lstStyle/>
        <a:p>
          <a:endParaRPr lang="en-ZA"/>
        </a:p>
      </dgm:t>
    </dgm:pt>
    <dgm:pt modelId="{FC50EFE3-015C-48EA-9036-BE5982D45B88}">
      <dgm:prSet/>
      <dgm:spPr/>
      <dgm:t>
        <a:bodyPr/>
        <a:lstStyle/>
        <a:p>
          <a:r>
            <a:rPr lang="en-ZA" dirty="0" smtClean="0"/>
            <a:t>The national strategy for management and rehabilitation of D &amp; O is in place.</a:t>
          </a:r>
        </a:p>
      </dgm:t>
    </dgm:pt>
    <dgm:pt modelId="{B70ACC63-A38C-4BFF-8E21-1E9BAE587738}" type="parTrans" cxnId="{57083AA5-4814-4743-9CD3-DAC01AFD572C}">
      <dgm:prSet/>
      <dgm:spPr/>
      <dgm:t>
        <a:bodyPr/>
        <a:lstStyle/>
        <a:p>
          <a:endParaRPr lang="en-ZA"/>
        </a:p>
      </dgm:t>
    </dgm:pt>
    <dgm:pt modelId="{E229CF8D-BA88-4885-B97B-CD6DE3A2CF35}" type="sibTrans" cxnId="{57083AA5-4814-4743-9CD3-DAC01AFD572C}">
      <dgm:prSet/>
      <dgm:spPr/>
      <dgm:t>
        <a:bodyPr/>
        <a:lstStyle/>
        <a:p>
          <a:endParaRPr lang="en-ZA"/>
        </a:p>
      </dgm:t>
    </dgm:pt>
    <dgm:pt modelId="{32850C63-095A-4998-BB95-85D293606BE1}">
      <dgm:prSet/>
      <dgm:spPr/>
      <dgm:t>
        <a:bodyPr/>
        <a:lstStyle/>
        <a:p>
          <a:r>
            <a:rPr lang="en-ZA" dirty="0" smtClean="0"/>
            <a:t>Costing of asbestos (provision) is approx. R2 billion.</a:t>
          </a:r>
        </a:p>
      </dgm:t>
    </dgm:pt>
    <dgm:pt modelId="{04147F62-A2E5-408A-B9A3-AC3CC9A0BA5E}" type="parTrans" cxnId="{6046C5F3-0261-4B24-A03F-3952E7FAD00F}">
      <dgm:prSet/>
      <dgm:spPr/>
      <dgm:t>
        <a:bodyPr/>
        <a:lstStyle/>
        <a:p>
          <a:endParaRPr lang="en-ZA"/>
        </a:p>
      </dgm:t>
    </dgm:pt>
    <dgm:pt modelId="{4ABA8A9F-B42B-4A42-ACFF-E2BBDF8BDBB6}" type="sibTrans" cxnId="{6046C5F3-0261-4B24-A03F-3952E7FAD00F}">
      <dgm:prSet/>
      <dgm:spPr/>
      <dgm:t>
        <a:bodyPr/>
        <a:lstStyle/>
        <a:p>
          <a:endParaRPr lang="en-ZA"/>
        </a:p>
      </dgm:t>
    </dgm:pt>
    <dgm:pt modelId="{7C6B239E-6F46-45B2-B79C-4D1F884CD06A}">
      <dgm:prSet/>
      <dgm:spPr/>
      <dgm:t>
        <a:bodyPr/>
        <a:lstStyle/>
        <a:p>
          <a:endParaRPr lang="en-ZA" b="1" dirty="0"/>
        </a:p>
      </dgm:t>
    </dgm:pt>
    <dgm:pt modelId="{9DB87E11-98DD-42EC-BE0D-A80DAA30EC64}" type="parTrans" cxnId="{D74B2E7F-6916-480F-8562-BD9C79EFA809}">
      <dgm:prSet/>
      <dgm:spPr/>
      <dgm:t>
        <a:bodyPr/>
        <a:lstStyle/>
        <a:p>
          <a:endParaRPr lang="en-ZA"/>
        </a:p>
      </dgm:t>
    </dgm:pt>
    <dgm:pt modelId="{5D308FE0-7218-44D3-8DEE-ABE2A8BC0024}" type="sibTrans" cxnId="{D74B2E7F-6916-480F-8562-BD9C79EFA809}">
      <dgm:prSet/>
      <dgm:spPr/>
      <dgm:t>
        <a:bodyPr/>
        <a:lstStyle/>
        <a:p>
          <a:endParaRPr lang="en-ZA"/>
        </a:p>
      </dgm:t>
    </dgm:pt>
    <dgm:pt modelId="{F311DD7D-2319-42A9-B0B0-E6C5F93C1F64}">
      <dgm:prSet/>
      <dgm:spPr/>
      <dgm:t>
        <a:bodyPr/>
        <a:lstStyle/>
        <a:p>
          <a:r>
            <a:rPr lang="en-ZA" b="1" dirty="0" smtClean="0"/>
            <a:t>Road map for the Parliamentary processes for legislation </a:t>
          </a:r>
          <a:endParaRPr lang="en-ZA" b="1" dirty="0"/>
        </a:p>
      </dgm:t>
    </dgm:pt>
    <dgm:pt modelId="{5F93CAD7-958B-45CE-BD90-31264EF879EF}" type="parTrans" cxnId="{F820AD29-8918-4274-8B1F-522ADF82C856}">
      <dgm:prSet/>
      <dgm:spPr/>
      <dgm:t>
        <a:bodyPr/>
        <a:lstStyle/>
        <a:p>
          <a:endParaRPr lang="en-ZA"/>
        </a:p>
      </dgm:t>
    </dgm:pt>
    <dgm:pt modelId="{114A0531-00ED-4E7C-92A3-7EE9F806CEF4}" type="sibTrans" cxnId="{F820AD29-8918-4274-8B1F-522ADF82C856}">
      <dgm:prSet/>
      <dgm:spPr/>
      <dgm:t>
        <a:bodyPr/>
        <a:lstStyle/>
        <a:p>
          <a:endParaRPr lang="en-ZA"/>
        </a:p>
      </dgm:t>
    </dgm:pt>
    <dgm:pt modelId="{9CD63D13-D776-45C6-9711-579EEB022730}">
      <dgm:prSet/>
      <dgm:spPr/>
      <dgm:t>
        <a:bodyPr/>
        <a:lstStyle/>
        <a:p>
          <a:r>
            <a:rPr lang="en-ZA" dirty="0" smtClean="0"/>
            <a:t>The MinCoSA Bill – currently being processed through the government Cluster system.</a:t>
          </a:r>
        </a:p>
      </dgm:t>
    </dgm:pt>
    <dgm:pt modelId="{C9200F61-7D98-41C1-9B35-0AD5F2B03029}" type="parTrans" cxnId="{22BBE811-C067-466D-BA53-781B16344DDB}">
      <dgm:prSet/>
      <dgm:spPr/>
      <dgm:t>
        <a:bodyPr/>
        <a:lstStyle/>
        <a:p>
          <a:endParaRPr lang="en-ZA"/>
        </a:p>
      </dgm:t>
    </dgm:pt>
    <dgm:pt modelId="{530D83A5-11CD-4B01-B22A-64082080EC5B}" type="sibTrans" cxnId="{22BBE811-C067-466D-BA53-781B16344DDB}">
      <dgm:prSet/>
      <dgm:spPr/>
      <dgm:t>
        <a:bodyPr/>
        <a:lstStyle/>
        <a:p>
          <a:endParaRPr lang="en-ZA"/>
        </a:p>
      </dgm:t>
    </dgm:pt>
    <dgm:pt modelId="{72C0F7E5-A312-4EB3-B6F9-22E68EF56C68}">
      <dgm:prSet/>
      <dgm:spPr/>
      <dgm:t>
        <a:bodyPr/>
        <a:lstStyle/>
        <a:p>
          <a:r>
            <a:rPr lang="en-ZA" b="1" dirty="0" smtClean="0"/>
            <a:t>Compliance with Mining Charter</a:t>
          </a:r>
        </a:p>
      </dgm:t>
    </dgm:pt>
    <dgm:pt modelId="{019564BA-C34A-4C64-935F-DAD9F1778648}" type="parTrans" cxnId="{79E9DB48-8EB5-41F0-90F0-E17A676A7121}">
      <dgm:prSet/>
      <dgm:spPr/>
      <dgm:t>
        <a:bodyPr/>
        <a:lstStyle/>
        <a:p>
          <a:endParaRPr lang="en-ZA"/>
        </a:p>
      </dgm:t>
    </dgm:pt>
    <dgm:pt modelId="{A10B0414-7C3D-4823-A816-A811F59D0144}" type="sibTrans" cxnId="{79E9DB48-8EB5-41F0-90F0-E17A676A7121}">
      <dgm:prSet/>
      <dgm:spPr/>
      <dgm:t>
        <a:bodyPr/>
        <a:lstStyle/>
        <a:p>
          <a:endParaRPr lang="en-ZA"/>
        </a:p>
      </dgm:t>
    </dgm:pt>
    <dgm:pt modelId="{038DECF1-D5F6-4A38-9C87-4D0A7659E59B}">
      <dgm:prSet/>
      <dgm:spPr/>
      <dgm:t>
        <a:bodyPr/>
        <a:lstStyle/>
        <a:p>
          <a:r>
            <a:rPr lang="en-ZA" dirty="0" smtClean="0"/>
            <a:t>DMR has reviewed the Mining Charter with a view to strengthen elements on mine communities and labour sending areas to benefit from mining, to be gazetted soon.</a:t>
          </a:r>
        </a:p>
      </dgm:t>
    </dgm:pt>
    <dgm:pt modelId="{6F26AF41-DB8F-476D-82FE-BA9BCCB980D5}" type="parTrans" cxnId="{50ED6E30-458A-420E-81E8-F000E3C2D3A0}">
      <dgm:prSet/>
      <dgm:spPr/>
      <dgm:t>
        <a:bodyPr/>
        <a:lstStyle/>
        <a:p>
          <a:endParaRPr lang="en-ZA"/>
        </a:p>
      </dgm:t>
    </dgm:pt>
    <dgm:pt modelId="{EFE30D88-917E-4FFD-BAF3-0EA3F2016B21}" type="sibTrans" cxnId="{50ED6E30-458A-420E-81E8-F000E3C2D3A0}">
      <dgm:prSet/>
      <dgm:spPr/>
      <dgm:t>
        <a:bodyPr/>
        <a:lstStyle/>
        <a:p>
          <a:endParaRPr lang="en-ZA"/>
        </a:p>
      </dgm:t>
    </dgm:pt>
    <dgm:pt modelId="{B7309B55-2D26-4DF6-A701-8406200834EF}">
      <dgm:prSet/>
      <dgm:spPr/>
      <dgm:t>
        <a:bodyPr/>
        <a:lstStyle/>
        <a:p>
          <a:endParaRPr lang="en-ZA" dirty="0" smtClean="0"/>
        </a:p>
      </dgm:t>
    </dgm:pt>
    <dgm:pt modelId="{DE1663B3-F3AF-42F4-800F-10B9C88568CC}" type="parTrans" cxnId="{DEDA9F7E-EF36-4F41-ACDC-548EA29BDC75}">
      <dgm:prSet/>
      <dgm:spPr/>
      <dgm:t>
        <a:bodyPr/>
        <a:lstStyle/>
        <a:p>
          <a:endParaRPr lang="en-ZA"/>
        </a:p>
      </dgm:t>
    </dgm:pt>
    <dgm:pt modelId="{A120B2E5-D07C-445D-9226-BED3D612DD47}" type="sibTrans" cxnId="{DEDA9F7E-EF36-4F41-ACDC-548EA29BDC75}">
      <dgm:prSet/>
      <dgm:spPr/>
      <dgm:t>
        <a:bodyPr/>
        <a:lstStyle/>
        <a:p>
          <a:endParaRPr lang="en-ZA"/>
        </a:p>
      </dgm:t>
    </dgm:pt>
    <dgm:pt modelId="{38AEC092-886C-4C92-AAAD-6F179B2E6CF1}">
      <dgm:prSet/>
      <dgm:spPr/>
      <dgm:t>
        <a:bodyPr/>
        <a:lstStyle/>
        <a:p>
          <a:r>
            <a:rPr lang="en-ZA" b="1" dirty="0" smtClean="0"/>
            <a:t>Procurement in Mining Charter</a:t>
          </a:r>
        </a:p>
      </dgm:t>
    </dgm:pt>
    <dgm:pt modelId="{48FA52C7-4EDE-4137-95A5-42AE0EE3BD8E}" type="parTrans" cxnId="{FFDF9DDC-DDE5-4082-8A66-3A5882456F47}">
      <dgm:prSet/>
      <dgm:spPr/>
      <dgm:t>
        <a:bodyPr/>
        <a:lstStyle/>
        <a:p>
          <a:endParaRPr lang="en-ZA"/>
        </a:p>
      </dgm:t>
    </dgm:pt>
    <dgm:pt modelId="{E90FD101-61FF-41BD-88C3-114A45003FBF}" type="sibTrans" cxnId="{FFDF9DDC-DDE5-4082-8A66-3A5882456F47}">
      <dgm:prSet/>
      <dgm:spPr/>
      <dgm:t>
        <a:bodyPr/>
        <a:lstStyle/>
        <a:p>
          <a:endParaRPr lang="en-ZA"/>
        </a:p>
      </dgm:t>
    </dgm:pt>
    <dgm:pt modelId="{AFA87E77-DFBF-4D05-8EA5-8C39FEFFBD68}">
      <dgm:prSet/>
      <dgm:spPr/>
      <dgm:t>
        <a:bodyPr/>
        <a:lstStyle/>
        <a:p>
          <a:r>
            <a:rPr lang="en-ZA" dirty="0" smtClean="0"/>
            <a:t>The reviewed  Mining Charter is being strengthened with focus on local content.</a:t>
          </a:r>
        </a:p>
      </dgm:t>
    </dgm:pt>
    <dgm:pt modelId="{28C334CE-0582-4BBD-9DA8-5AD4081AE871}" type="parTrans" cxnId="{75408C0F-EC75-41D2-AE40-CBD4018B2719}">
      <dgm:prSet/>
      <dgm:spPr/>
      <dgm:t>
        <a:bodyPr/>
        <a:lstStyle/>
        <a:p>
          <a:endParaRPr lang="en-ZA"/>
        </a:p>
      </dgm:t>
    </dgm:pt>
    <dgm:pt modelId="{2141E91F-C0AF-4CCA-8257-0D05DDA8B00D}" type="sibTrans" cxnId="{75408C0F-EC75-41D2-AE40-CBD4018B2719}">
      <dgm:prSet/>
      <dgm:spPr/>
      <dgm:t>
        <a:bodyPr/>
        <a:lstStyle/>
        <a:p>
          <a:endParaRPr lang="en-ZA"/>
        </a:p>
      </dgm:t>
    </dgm:pt>
    <dgm:pt modelId="{6BEB8EF4-CCB4-45E6-9E8C-5E6808C38683}">
      <dgm:prSet/>
      <dgm:spPr/>
      <dgm:t>
        <a:bodyPr/>
        <a:lstStyle/>
        <a:p>
          <a:endParaRPr lang="en-ZA" dirty="0" smtClean="0"/>
        </a:p>
      </dgm:t>
    </dgm:pt>
    <dgm:pt modelId="{C70D6746-45AB-4528-ABDC-4564F8FA4953}" type="parTrans" cxnId="{3B5F309E-0C9A-468F-9958-165B7C23CA1C}">
      <dgm:prSet/>
      <dgm:spPr/>
    </dgm:pt>
    <dgm:pt modelId="{579A62D9-D983-4185-A91B-B5936EA051E5}" type="sibTrans" cxnId="{3B5F309E-0C9A-468F-9958-165B7C23CA1C}">
      <dgm:prSet/>
      <dgm:spPr/>
    </dgm:pt>
    <dgm:pt modelId="{0BD32EF6-6B67-483B-9352-5B368EBF39A7}" type="pres">
      <dgm:prSet presAssocID="{A314F4B6-7F3A-4760-8F13-27C32F4A4C95}" presName="linear" presStyleCnt="0">
        <dgm:presLayoutVars>
          <dgm:animLvl val="lvl"/>
          <dgm:resizeHandles val="exact"/>
        </dgm:presLayoutVars>
      </dgm:prSet>
      <dgm:spPr/>
      <dgm:t>
        <a:bodyPr/>
        <a:lstStyle/>
        <a:p>
          <a:endParaRPr lang="en-ZA"/>
        </a:p>
      </dgm:t>
    </dgm:pt>
    <dgm:pt modelId="{FB2E1B8C-68D5-40D1-B726-0F386EB57110}" type="pres">
      <dgm:prSet presAssocID="{716ACF85-4095-4484-87FA-952B1970449E}" presName="parentText" presStyleLbl="node1" presStyleIdx="0" presStyleCnt="1">
        <dgm:presLayoutVars>
          <dgm:chMax val="0"/>
          <dgm:bulletEnabled val="1"/>
        </dgm:presLayoutVars>
      </dgm:prSet>
      <dgm:spPr/>
      <dgm:t>
        <a:bodyPr/>
        <a:lstStyle/>
        <a:p>
          <a:endParaRPr lang="en-ZA"/>
        </a:p>
      </dgm:t>
    </dgm:pt>
    <dgm:pt modelId="{440AB455-20AC-4101-838F-B5FFF020644D}" type="pres">
      <dgm:prSet presAssocID="{716ACF85-4095-4484-87FA-952B1970449E}" presName="childText" presStyleLbl="revTx" presStyleIdx="0" presStyleCnt="1">
        <dgm:presLayoutVars>
          <dgm:bulletEnabled val="1"/>
        </dgm:presLayoutVars>
      </dgm:prSet>
      <dgm:spPr/>
      <dgm:t>
        <a:bodyPr/>
        <a:lstStyle/>
        <a:p>
          <a:endParaRPr lang="en-ZA"/>
        </a:p>
      </dgm:t>
    </dgm:pt>
  </dgm:ptLst>
  <dgm:cxnLst>
    <dgm:cxn modelId="{75408C0F-EC75-41D2-AE40-CBD4018B2719}" srcId="{38AEC092-886C-4C92-AAAD-6F179B2E6CF1}" destId="{AFA87E77-DFBF-4D05-8EA5-8C39FEFFBD68}" srcOrd="0" destOrd="0" parTransId="{28C334CE-0582-4BBD-9DA8-5AD4081AE871}" sibTransId="{2141E91F-C0AF-4CCA-8257-0D05DDA8B00D}"/>
    <dgm:cxn modelId="{FFDF9DDC-DDE5-4082-8A66-3A5882456F47}" srcId="{716ACF85-4095-4484-87FA-952B1970449E}" destId="{38AEC092-886C-4C92-AAAD-6F179B2E6CF1}" srcOrd="7" destOrd="0" parTransId="{48FA52C7-4EDE-4137-95A5-42AE0EE3BD8E}" sibTransId="{E90FD101-61FF-41BD-88C3-114A45003FBF}"/>
    <dgm:cxn modelId="{25E2B363-0BC1-4A98-8157-27E5B0047C44}" type="presOf" srcId="{F311DD7D-2319-42A9-B0B0-E6C5F93C1F64}" destId="{440AB455-20AC-4101-838F-B5FFF020644D}" srcOrd="0" destOrd="5" presId="urn:microsoft.com/office/officeart/2005/8/layout/vList2"/>
    <dgm:cxn modelId="{6046C5F3-0261-4B24-A03F-3952E7FAD00F}" srcId="{5E4F03DE-ED69-40D2-BBB4-04D7C1F799DC}" destId="{32850C63-095A-4998-BB95-85D293606BE1}" srcOrd="1" destOrd="0" parTransId="{04147F62-A2E5-408A-B9A3-AC3CC9A0BA5E}" sibTransId="{4ABA8A9F-B42B-4A42-ACFF-E2BBDF8BDBB6}"/>
    <dgm:cxn modelId="{50ED6E30-458A-420E-81E8-F000E3C2D3A0}" srcId="{72C0F7E5-A312-4EB3-B6F9-22E68EF56C68}" destId="{038DECF1-D5F6-4A38-9C87-4D0A7659E59B}" srcOrd="0" destOrd="0" parTransId="{6F26AF41-DB8F-476D-82FE-BA9BCCB980D5}" sibTransId="{EFE30D88-917E-4FFD-BAF3-0EA3F2016B21}"/>
    <dgm:cxn modelId="{4B069920-828C-4E95-A966-FC12BC5D3299}" type="presOf" srcId="{716ACF85-4095-4484-87FA-952B1970449E}" destId="{FB2E1B8C-68D5-40D1-B726-0F386EB57110}" srcOrd="0" destOrd="0" presId="urn:microsoft.com/office/officeart/2005/8/layout/vList2"/>
    <dgm:cxn modelId="{3B5F309E-0C9A-468F-9958-165B7C23CA1C}" srcId="{716ACF85-4095-4484-87FA-952B1970449E}" destId="{6BEB8EF4-CCB4-45E6-9E8C-5E6808C38683}" srcOrd="4" destOrd="0" parTransId="{C70D6746-45AB-4528-ABDC-4564F8FA4953}" sibTransId="{579A62D9-D983-4185-A91B-B5936EA051E5}"/>
    <dgm:cxn modelId="{404EDA04-C494-4016-A793-21E32215518F}" type="presOf" srcId="{72C0F7E5-A312-4EB3-B6F9-22E68EF56C68}" destId="{440AB455-20AC-4101-838F-B5FFF020644D}" srcOrd="0" destOrd="8" presId="urn:microsoft.com/office/officeart/2005/8/layout/vList2"/>
    <dgm:cxn modelId="{F1555C17-6418-4925-A66B-DEFD27CB6207}" type="presOf" srcId="{5E4F03DE-ED69-40D2-BBB4-04D7C1F799DC}" destId="{440AB455-20AC-4101-838F-B5FFF020644D}" srcOrd="0" destOrd="1" presId="urn:microsoft.com/office/officeart/2005/8/layout/vList2"/>
    <dgm:cxn modelId="{E012EF6C-3E8A-43EC-9133-9BAAD228003F}" type="presOf" srcId="{A9790565-54FC-454A-8400-38AF2D225DFB}" destId="{440AB455-20AC-4101-838F-B5FFF020644D}" srcOrd="0" destOrd="0" presId="urn:microsoft.com/office/officeart/2005/8/layout/vList2"/>
    <dgm:cxn modelId="{D0157921-66A3-4CDE-BF58-BA02091379ED}" type="presOf" srcId="{32850C63-095A-4998-BB95-85D293606BE1}" destId="{440AB455-20AC-4101-838F-B5FFF020644D}" srcOrd="0" destOrd="3" presId="urn:microsoft.com/office/officeart/2005/8/layout/vList2"/>
    <dgm:cxn modelId="{44AF2E7F-C914-4FB4-AD82-A160471367C8}" srcId="{716ACF85-4095-4484-87FA-952B1970449E}" destId="{A9790565-54FC-454A-8400-38AF2D225DFB}" srcOrd="0" destOrd="0" parTransId="{E6AAAC13-0716-491D-954E-4435F86FB4AE}" sibTransId="{E193F474-D48E-4953-9D96-E4E6A9168C5D}"/>
    <dgm:cxn modelId="{6EA961A2-7C1F-42DB-A9B6-3591EBF35E1A}" type="presOf" srcId="{7C6B239E-6F46-45B2-B79C-4D1F884CD06A}" destId="{440AB455-20AC-4101-838F-B5FFF020644D}" srcOrd="0" destOrd="4" presId="urn:microsoft.com/office/officeart/2005/8/layout/vList2"/>
    <dgm:cxn modelId="{DEDA9F7E-EF36-4F41-ACDC-548EA29BDC75}" srcId="{716ACF85-4095-4484-87FA-952B1970449E}" destId="{B7309B55-2D26-4DF6-A701-8406200834EF}" srcOrd="6" destOrd="0" parTransId="{DE1663B3-F3AF-42F4-800F-10B9C88568CC}" sibTransId="{A120B2E5-D07C-445D-9226-BED3D612DD47}"/>
    <dgm:cxn modelId="{5C7A7097-EB19-49DB-8160-1345869EA3DC}" type="presOf" srcId="{AFA87E77-DFBF-4D05-8EA5-8C39FEFFBD68}" destId="{440AB455-20AC-4101-838F-B5FFF020644D}" srcOrd="0" destOrd="12" presId="urn:microsoft.com/office/officeart/2005/8/layout/vList2"/>
    <dgm:cxn modelId="{9240DEB1-5976-4581-88B0-E0A2BC128F02}" type="presOf" srcId="{038DECF1-D5F6-4A38-9C87-4D0A7659E59B}" destId="{440AB455-20AC-4101-838F-B5FFF020644D}" srcOrd="0" destOrd="9" presId="urn:microsoft.com/office/officeart/2005/8/layout/vList2"/>
    <dgm:cxn modelId="{BCC0047D-BD17-48FA-8508-027118545D26}" type="presOf" srcId="{9CD63D13-D776-45C6-9711-579EEB022730}" destId="{440AB455-20AC-4101-838F-B5FFF020644D}" srcOrd="0" destOrd="6" presId="urn:microsoft.com/office/officeart/2005/8/layout/vList2"/>
    <dgm:cxn modelId="{79E9DB48-8EB5-41F0-90F0-E17A676A7121}" srcId="{716ACF85-4095-4484-87FA-952B1970449E}" destId="{72C0F7E5-A312-4EB3-B6F9-22E68EF56C68}" srcOrd="5" destOrd="0" parTransId="{019564BA-C34A-4C64-935F-DAD9F1778648}" sibTransId="{A10B0414-7C3D-4823-A816-A811F59D0144}"/>
    <dgm:cxn modelId="{22BBE811-C067-466D-BA53-781B16344DDB}" srcId="{F311DD7D-2319-42A9-B0B0-E6C5F93C1F64}" destId="{9CD63D13-D776-45C6-9711-579EEB022730}" srcOrd="0" destOrd="0" parTransId="{C9200F61-7D98-41C1-9B35-0AD5F2B03029}" sibTransId="{530D83A5-11CD-4B01-B22A-64082080EC5B}"/>
    <dgm:cxn modelId="{94AEE9FD-21B8-40E9-AB85-1CF1D0BF5183}" type="presOf" srcId="{B7309B55-2D26-4DF6-A701-8406200834EF}" destId="{440AB455-20AC-4101-838F-B5FFF020644D}" srcOrd="0" destOrd="10" presId="urn:microsoft.com/office/officeart/2005/8/layout/vList2"/>
    <dgm:cxn modelId="{57083AA5-4814-4743-9CD3-DAC01AFD572C}" srcId="{5E4F03DE-ED69-40D2-BBB4-04D7C1F799DC}" destId="{FC50EFE3-015C-48EA-9036-BE5982D45B88}" srcOrd="0" destOrd="0" parTransId="{B70ACC63-A38C-4BFF-8E21-1E9BAE587738}" sibTransId="{E229CF8D-BA88-4885-B97B-CD6DE3A2CF35}"/>
    <dgm:cxn modelId="{676B5424-C30F-4587-906D-2870EC0B9DD1}" type="presOf" srcId="{A314F4B6-7F3A-4760-8F13-27C32F4A4C95}" destId="{0BD32EF6-6B67-483B-9352-5B368EBF39A7}" srcOrd="0" destOrd="0" presId="urn:microsoft.com/office/officeart/2005/8/layout/vList2"/>
    <dgm:cxn modelId="{F820AD29-8918-4274-8B1F-522ADF82C856}" srcId="{716ACF85-4095-4484-87FA-952B1970449E}" destId="{F311DD7D-2319-42A9-B0B0-E6C5F93C1F64}" srcOrd="3" destOrd="0" parTransId="{5F93CAD7-958B-45CE-BD90-31264EF879EF}" sibTransId="{114A0531-00ED-4E7C-92A3-7EE9F806CEF4}"/>
    <dgm:cxn modelId="{2B5FA6F2-E165-4515-A6E3-FDABC7486BCA}" type="presOf" srcId="{6BEB8EF4-CCB4-45E6-9E8C-5E6808C38683}" destId="{440AB455-20AC-4101-838F-B5FFF020644D}" srcOrd="0" destOrd="7" presId="urn:microsoft.com/office/officeart/2005/8/layout/vList2"/>
    <dgm:cxn modelId="{D74B2E7F-6916-480F-8562-BD9C79EFA809}" srcId="{716ACF85-4095-4484-87FA-952B1970449E}" destId="{7C6B239E-6F46-45B2-B79C-4D1F884CD06A}" srcOrd="2" destOrd="0" parTransId="{9DB87E11-98DD-42EC-BE0D-A80DAA30EC64}" sibTransId="{5D308FE0-7218-44D3-8DEE-ABE2A8BC0024}"/>
    <dgm:cxn modelId="{DC25846B-AF2C-4DF2-BA49-85C867C804B7}" type="presOf" srcId="{38AEC092-886C-4C92-AAAD-6F179B2E6CF1}" destId="{440AB455-20AC-4101-838F-B5FFF020644D}" srcOrd="0" destOrd="11" presId="urn:microsoft.com/office/officeart/2005/8/layout/vList2"/>
    <dgm:cxn modelId="{D92C2D0B-D110-4FA5-97D3-91F1AFB7F947}" type="presOf" srcId="{FC50EFE3-015C-48EA-9036-BE5982D45B88}" destId="{440AB455-20AC-4101-838F-B5FFF020644D}" srcOrd="0" destOrd="2" presId="urn:microsoft.com/office/officeart/2005/8/layout/vList2"/>
    <dgm:cxn modelId="{78888D5B-C2E6-49ED-8995-322D37886C79}" srcId="{A314F4B6-7F3A-4760-8F13-27C32F4A4C95}" destId="{716ACF85-4095-4484-87FA-952B1970449E}" srcOrd="0" destOrd="0" parTransId="{20E9F01A-11CF-459B-B448-C6CFD50579E6}" sibTransId="{FA5881ED-EAB5-4D05-B204-D721B337A7F6}"/>
    <dgm:cxn modelId="{EE2B4411-4735-43E1-A1B5-FF79490F7891}" srcId="{716ACF85-4095-4484-87FA-952B1970449E}" destId="{5E4F03DE-ED69-40D2-BBB4-04D7C1F799DC}" srcOrd="1" destOrd="0" parTransId="{AB3C2AFF-4742-4424-B8AD-D44661B4393A}" sibTransId="{B3DDB23A-1E02-4321-BAA9-0F05D6882F5A}"/>
    <dgm:cxn modelId="{FB2A5C37-BF1B-4A37-9D57-B41B697979F6}" type="presParOf" srcId="{0BD32EF6-6B67-483B-9352-5B368EBF39A7}" destId="{FB2E1B8C-68D5-40D1-B726-0F386EB57110}" srcOrd="0" destOrd="0" presId="urn:microsoft.com/office/officeart/2005/8/layout/vList2"/>
    <dgm:cxn modelId="{F53754CB-A99E-4D77-B868-AF633FBAEBAD}" type="presParOf" srcId="{0BD32EF6-6B67-483B-9352-5B368EBF39A7}" destId="{440AB455-20AC-4101-838F-B5FFF02064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Integrated Plan outlining priority areas of the Department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custT="1"/>
      <dgm:spPr/>
      <dgm:t>
        <a:bodyPr/>
        <a:lstStyle/>
        <a:p>
          <a:pPr algn="just"/>
          <a:r>
            <a:rPr lang="en-ZA" sz="1800" b="1" dirty="0" smtClean="0"/>
            <a:t>Mineral Beneficiation</a:t>
          </a:r>
          <a:endParaRPr lang="en-ZA" sz="1800"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07D11326-8C7E-454E-BE17-33BE13F4B195}">
      <dgm:prSet/>
      <dgm:spPr/>
      <dgm:t>
        <a:bodyPr/>
        <a:lstStyle/>
        <a:p>
          <a:pPr rtl="0"/>
          <a:endParaRPr kumimoji="0" lang="en-ZA" altLang="en-US" sz="1200" b="0" i="0" u="none" strike="noStrike" cap="none" spc="0" normalizeH="0" baseline="0" noProof="0" dirty="0" smtClean="0">
            <a:ln>
              <a:noFill/>
            </a:ln>
            <a:solidFill>
              <a:sysClr val="windowText" lastClr="000000"/>
            </a:solidFill>
            <a:effectLst/>
            <a:uLnTx/>
            <a:uFillTx/>
            <a:latin typeface="Calibri"/>
          </a:endParaRPr>
        </a:p>
      </dgm:t>
    </dgm:pt>
    <dgm:pt modelId="{172A5E59-E33D-4691-A133-4127EA576F20}" type="parTrans" cxnId="{BEEED497-6DFD-4D26-AFFA-4D1C366B437C}">
      <dgm:prSet/>
      <dgm:spPr/>
      <dgm:t>
        <a:bodyPr/>
        <a:lstStyle/>
        <a:p>
          <a:endParaRPr lang="en-ZA"/>
        </a:p>
      </dgm:t>
    </dgm:pt>
    <dgm:pt modelId="{38A405C9-2886-48D1-A750-5B4377A2889C}" type="sibTrans" cxnId="{BEEED497-6DFD-4D26-AFFA-4D1C366B437C}">
      <dgm:prSet/>
      <dgm:spPr/>
      <dgm:t>
        <a:bodyPr/>
        <a:lstStyle/>
        <a:p>
          <a:endParaRPr lang="en-ZA"/>
        </a:p>
      </dgm:t>
    </dgm:pt>
    <dgm:pt modelId="{AB98B24B-3B0B-4982-B2C6-C7791BA1EB94}">
      <dgm:prSet custT="1"/>
      <dgm:spPr/>
      <dgm:t>
        <a:bodyPr/>
        <a:lstStyle/>
        <a:p>
          <a:pPr rtl="0"/>
          <a:r>
            <a:rPr lang="en-ZA" sz="1800" dirty="0" smtClean="0"/>
            <a:t>Beneficiation strategy developed with implementation plan, and Identification of 3 practical projects for support as well as work of Mintek and State Diamond Trader. </a:t>
          </a:r>
          <a:endParaRPr kumimoji="0" lang="en-ZA" altLang="en-US" sz="18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8F0BA65D-8E1C-42AA-91C0-AE06F479B456}" type="parTrans" cxnId="{6C654DC8-2CB2-457A-B0A3-5769AD1630F5}">
      <dgm:prSet/>
      <dgm:spPr/>
    </dgm:pt>
    <dgm:pt modelId="{2E5B9571-B0CE-48A9-9401-3ADF0E991270}" type="sibTrans" cxnId="{6C654DC8-2CB2-457A-B0A3-5769AD1630F5}">
      <dgm:prSet/>
      <dgm:spPr/>
    </dgm:pt>
    <dgm:pt modelId="{B4AFD29B-4DE0-4F53-8CBA-6D5F05580730}">
      <dgm:prSet custT="1"/>
      <dgm:spPr/>
      <dgm:t>
        <a:bodyPr/>
        <a:lstStyle/>
        <a:p>
          <a:pPr rtl="0"/>
          <a:r>
            <a:rPr lang="en-ZA" sz="1800" b="1" dirty="0" smtClean="0"/>
            <a:t>Skills Development </a:t>
          </a:r>
          <a:endParaRPr kumimoji="0" lang="en-ZA" altLang="en-US" sz="18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623875FF-A4D6-4B3D-8FDF-028D92CFC607}" type="parTrans" cxnId="{E28073EB-9CA9-4140-AFD3-D3685B56C5BA}">
      <dgm:prSet/>
      <dgm:spPr/>
    </dgm:pt>
    <dgm:pt modelId="{1BFC08C8-5F7B-4D02-89FE-B97D26563799}" type="sibTrans" cxnId="{E28073EB-9CA9-4140-AFD3-D3685B56C5BA}">
      <dgm:prSet/>
      <dgm:spPr/>
    </dgm:pt>
    <dgm:pt modelId="{65D48E34-223C-4661-BDD8-A7CA861D2CAF}">
      <dgm:prSet custT="1"/>
      <dgm:spPr/>
      <dgm:t>
        <a:bodyPr/>
        <a:lstStyle/>
        <a:p>
          <a:pPr rtl="0"/>
          <a:r>
            <a:rPr lang="en-ZA" sz="1800" dirty="0" smtClean="0"/>
            <a:t>Improved coordination of skills development initiatives</a:t>
          </a:r>
          <a:endParaRPr kumimoji="0" lang="en-ZA" altLang="en-US" sz="18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22CB18C4-EE36-4576-BE73-1CB0075D201B}" type="parTrans" cxnId="{F96EBAF0-D747-4592-81B6-BCB5F187D4C0}">
      <dgm:prSet/>
      <dgm:spPr/>
    </dgm:pt>
    <dgm:pt modelId="{F1DB1A90-EB76-4AA4-894A-090AE879DB2E}" type="sibTrans" cxnId="{F96EBAF0-D747-4592-81B6-BCB5F187D4C0}">
      <dgm:prSet/>
      <dgm:spPr/>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1"/>
      <dgm:spPr/>
      <dgm:t>
        <a:bodyPr/>
        <a:lstStyle/>
        <a:p>
          <a:endParaRPr lang="en-ZA"/>
        </a:p>
      </dgm:t>
    </dgm:pt>
    <dgm:pt modelId="{202D0E75-572A-44D3-AE3B-335D283E59AD}" type="pres">
      <dgm:prSet presAssocID="{B6C9052A-5BE0-4597-B9D4-EEFD95DC5D12}" presName="parentText" presStyleLbl="node1" presStyleIdx="0" presStyleCnt="1" custScaleX="157296">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1" custLinFactNeighborX="695" custLinFactNeighborY="-17537">
        <dgm:presLayoutVars>
          <dgm:bulletEnabled val="1"/>
        </dgm:presLayoutVars>
      </dgm:prSet>
      <dgm:spPr/>
      <dgm:t>
        <a:bodyPr/>
        <a:lstStyle/>
        <a:p>
          <a:endParaRPr lang="en-ZA"/>
        </a:p>
      </dgm:t>
    </dgm:pt>
  </dgm:ptLst>
  <dgm:cxnLst>
    <dgm:cxn modelId="{6367D58A-955C-40D4-BB36-3901FEA07FCF}" type="presOf" srcId="{B4AFD29B-4DE0-4F53-8CBA-6D5F05580730}" destId="{5A199970-F840-41CA-9860-C113B22C2765}" srcOrd="0" destOrd="2" presId="urn:microsoft.com/office/officeart/2005/8/layout/list1"/>
    <dgm:cxn modelId="{61FA2284-3DC9-4CF9-A09E-8905A38E7C4D}" type="presOf" srcId="{07D11326-8C7E-454E-BE17-33BE13F4B195}" destId="{5A199970-F840-41CA-9860-C113B22C2765}" srcOrd="0" destOrd="4" presId="urn:microsoft.com/office/officeart/2005/8/layout/list1"/>
    <dgm:cxn modelId="{FA4EE1B5-2932-4761-837F-3D2D0A761074}" type="presOf" srcId="{B6C9052A-5BE0-4597-B9D4-EEFD95DC5D12}" destId="{78FE0DF4-CCB0-470E-9EA2-541F6DC1982F}" srcOrd="0" destOrd="0" presId="urn:microsoft.com/office/officeart/2005/8/layout/list1"/>
    <dgm:cxn modelId="{6C654DC8-2CB2-457A-B0A3-5769AD1630F5}" srcId="{D9DB91D7-9EFC-40FE-BE6F-CCA097B187E5}" destId="{AB98B24B-3B0B-4982-B2C6-C7791BA1EB94}" srcOrd="0" destOrd="0" parTransId="{8F0BA65D-8E1C-42AA-91C0-AE06F479B456}" sibTransId="{2E5B9571-B0CE-48A9-9401-3ADF0E991270}"/>
    <dgm:cxn modelId="{9A7A873D-4AD2-47B2-9D66-657B12718A38}" type="presOf" srcId="{D9DB91D7-9EFC-40FE-BE6F-CCA097B187E5}" destId="{5A199970-F840-41CA-9860-C113B22C2765}" srcOrd="0" destOrd="0" presId="urn:microsoft.com/office/officeart/2005/8/layout/list1"/>
    <dgm:cxn modelId="{7538B64D-2A7B-469A-866C-7DE2E8DA3A16}" type="presOf" srcId="{65D48E34-223C-4661-BDD8-A7CA861D2CAF}" destId="{5A199970-F840-41CA-9860-C113B22C2765}" srcOrd="0" destOrd="3" presId="urn:microsoft.com/office/officeart/2005/8/layout/list1"/>
    <dgm:cxn modelId="{287E5C77-C275-4669-AD33-3AF48D56F7A7}" type="presOf" srcId="{AB98B24B-3B0B-4982-B2C6-C7791BA1EB94}" destId="{5A199970-F840-41CA-9860-C113B22C2765}" srcOrd="0" destOrd="1" presId="urn:microsoft.com/office/officeart/2005/8/layout/list1"/>
    <dgm:cxn modelId="{CBA01FC7-30E4-44BA-9883-FDB787A946EF}" srcId="{B6C9052A-5BE0-4597-B9D4-EEFD95DC5D12}" destId="{D9DB91D7-9EFC-40FE-BE6F-CCA097B187E5}" srcOrd="0" destOrd="0" parTransId="{BF4EA26F-B890-4069-B6B1-5F1DAFF62A17}" sibTransId="{F0AB51EA-0C33-4978-9C74-8F08DBD19303}"/>
    <dgm:cxn modelId="{E28073EB-9CA9-4140-AFD3-D3685B56C5BA}" srcId="{B6C9052A-5BE0-4597-B9D4-EEFD95DC5D12}" destId="{B4AFD29B-4DE0-4F53-8CBA-6D5F05580730}" srcOrd="1" destOrd="0" parTransId="{623875FF-A4D6-4B3D-8FDF-028D92CFC607}" sibTransId="{1BFC08C8-5F7B-4D02-89FE-B97D26563799}"/>
    <dgm:cxn modelId="{F96EBAF0-D747-4592-81B6-BCB5F187D4C0}" srcId="{B4AFD29B-4DE0-4F53-8CBA-6D5F05580730}" destId="{65D48E34-223C-4661-BDD8-A7CA861D2CAF}" srcOrd="0" destOrd="0" parTransId="{22CB18C4-EE36-4576-BE73-1CB0075D201B}" sibTransId="{F1DB1A90-EB76-4AA4-894A-090AE879DB2E}"/>
    <dgm:cxn modelId="{D5903228-3C35-4C1C-B870-AE23ADB1CF27}" srcId="{2D5EF679-B937-4026-A3A4-6F88AAD5AC4E}" destId="{B6C9052A-5BE0-4597-B9D4-EEFD95DC5D12}" srcOrd="0" destOrd="0" parTransId="{81957895-ED7A-4834-BC8C-B616BE258C06}" sibTransId="{3190B252-700E-411B-AA14-B5D227893828}"/>
    <dgm:cxn modelId="{C674D744-8735-4E4C-ACDB-CD352F38925F}" type="presOf" srcId="{B6C9052A-5BE0-4597-B9D4-EEFD95DC5D12}" destId="{202D0E75-572A-44D3-AE3B-335D283E59AD}" srcOrd="1" destOrd="0" presId="urn:microsoft.com/office/officeart/2005/8/layout/list1"/>
    <dgm:cxn modelId="{BEEED497-6DFD-4D26-AFFA-4D1C366B437C}" srcId="{B6C9052A-5BE0-4597-B9D4-EEFD95DC5D12}" destId="{07D11326-8C7E-454E-BE17-33BE13F4B195}" srcOrd="2" destOrd="0" parTransId="{172A5E59-E33D-4691-A133-4127EA576F20}" sibTransId="{38A405C9-2886-48D1-A750-5B4377A2889C}"/>
    <dgm:cxn modelId="{9E8A15A2-FBF0-48DE-8FE9-C60E2DF30BF6}" type="presOf" srcId="{2D5EF679-B937-4026-A3A4-6F88AAD5AC4E}" destId="{AF85513E-A60B-46C1-A49F-8970719ADE02}" srcOrd="0" destOrd="0" presId="urn:microsoft.com/office/officeart/2005/8/layout/list1"/>
    <dgm:cxn modelId="{DA24C484-0A46-47F6-BC02-A5FACB0157BA}" type="presParOf" srcId="{AF85513E-A60B-46C1-A49F-8970719ADE02}" destId="{80370E37-DD13-4210-B937-904E9FB8D7A5}" srcOrd="0" destOrd="0" presId="urn:microsoft.com/office/officeart/2005/8/layout/list1"/>
    <dgm:cxn modelId="{6378DA2E-E2F3-40CA-B368-64B607BEE8EF}" type="presParOf" srcId="{80370E37-DD13-4210-B937-904E9FB8D7A5}" destId="{78FE0DF4-CCB0-470E-9EA2-541F6DC1982F}" srcOrd="0" destOrd="0" presId="urn:microsoft.com/office/officeart/2005/8/layout/list1"/>
    <dgm:cxn modelId="{B251C3A0-82AD-4E58-A39D-95D50E95592D}" type="presParOf" srcId="{80370E37-DD13-4210-B937-904E9FB8D7A5}" destId="{202D0E75-572A-44D3-AE3B-335D283E59AD}" srcOrd="1" destOrd="0" presId="urn:microsoft.com/office/officeart/2005/8/layout/list1"/>
    <dgm:cxn modelId="{DF2F87FF-2D60-4832-864F-36AB0D637D26}" type="presParOf" srcId="{AF85513E-A60B-46C1-A49F-8970719ADE02}" destId="{FFDD63EF-ABBF-4403-9F83-B79356794294}" srcOrd="1" destOrd="0" presId="urn:microsoft.com/office/officeart/2005/8/layout/list1"/>
    <dgm:cxn modelId="{F5183B71-2ABD-4DB5-B63A-7B55828D9A80}" type="presParOf" srcId="{AF85513E-A60B-46C1-A49F-8970719ADE02}" destId="{5A199970-F840-41CA-9860-C113B22C276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Integrated Plan outlining priority areas of the Department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custT="1"/>
      <dgm:spPr/>
      <dgm:t>
        <a:bodyPr/>
        <a:lstStyle/>
        <a:p>
          <a:pPr algn="just"/>
          <a:r>
            <a:rPr lang="en-ZA" sz="1800" b="1" dirty="0" smtClean="0"/>
            <a:t>Enablers for the plan to be implemented</a:t>
          </a:r>
          <a:endParaRPr lang="en-ZA" sz="1800"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CAE95DA5-9A99-43DE-B97F-236D67DC8196}">
      <dgm:prSet/>
      <dgm:spPr/>
      <dgm:t>
        <a:bodyPr/>
        <a:lstStyle/>
        <a:p>
          <a:pPr rtl="0"/>
          <a:endParaRPr lang="en-ZA" altLang="en-US" sz="1700" noProof="0" dirty="0" smtClean="0"/>
        </a:p>
      </dgm:t>
    </dgm:pt>
    <dgm:pt modelId="{DB0C25C9-35EB-4CEE-9284-02DC985BD07E}" type="parTrans" cxnId="{AFFECC57-E30C-41AD-B6D6-9FCFF23F1D51}">
      <dgm:prSet/>
      <dgm:spPr/>
      <dgm:t>
        <a:bodyPr/>
        <a:lstStyle/>
        <a:p>
          <a:endParaRPr lang="en-ZA"/>
        </a:p>
      </dgm:t>
    </dgm:pt>
    <dgm:pt modelId="{41651EB0-94AD-417B-855F-A4B9FA647F7B}" type="sibTrans" cxnId="{AFFECC57-E30C-41AD-B6D6-9FCFF23F1D51}">
      <dgm:prSet/>
      <dgm:spPr/>
      <dgm:t>
        <a:bodyPr/>
        <a:lstStyle/>
        <a:p>
          <a:endParaRPr lang="en-ZA"/>
        </a:p>
      </dgm:t>
    </dgm:pt>
    <dgm:pt modelId="{07D11326-8C7E-454E-BE17-33BE13F4B195}">
      <dgm:prSet/>
      <dgm:spPr/>
      <dgm:t>
        <a:bodyPr/>
        <a:lstStyle/>
        <a:p>
          <a:pPr rtl="0"/>
          <a:endParaRPr kumimoji="0" lang="en-ZA" altLang="en-US" sz="1700" b="0" i="0" u="none" strike="noStrike" cap="none" spc="0" normalizeH="0" baseline="0" noProof="0" dirty="0" smtClean="0">
            <a:ln>
              <a:noFill/>
            </a:ln>
            <a:solidFill>
              <a:sysClr val="windowText" lastClr="000000"/>
            </a:solidFill>
            <a:effectLst/>
            <a:uLnTx/>
            <a:uFillTx/>
            <a:latin typeface="Calibri"/>
          </a:endParaRPr>
        </a:p>
      </dgm:t>
    </dgm:pt>
    <dgm:pt modelId="{172A5E59-E33D-4691-A133-4127EA576F20}" type="parTrans" cxnId="{BEEED497-6DFD-4D26-AFFA-4D1C366B437C}">
      <dgm:prSet/>
      <dgm:spPr/>
      <dgm:t>
        <a:bodyPr/>
        <a:lstStyle/>
        <a:p>
          <a:endParaRPr lang="en-ZA"/>
        </a:p>
      </dgm:t>
    </dgm:pt>
    <dgm:pt modelId="{38A405C9-2886-48D1-A750-5B4377A2889C}" type="sibTrans" cxnId="{BEEED497-6DFD-4D26-AFFA-4D1C366B437C}">
      <dgm:prSet/>
      <dgm:spPr/>
      <dgm:t>
        <a:bodyPr/>
        <a:lstStyle/>
        <a:p>
          <a:endParaRPr lang="en-ZA"/>
        </a:p>
      </dgm:t>
    </dgm:pt>
    <dgm:pt modelId="{AE10291C-DBFD-4693-967F-9255CC7BDEB2}">
      <dgm:prSet custT="1"/>
      <dgm:spPr/>
      <dgm:t>
        <a:bodyPr/>
        <a:lstStyle/>
        <a:p>
          <a:pPr rtl="0"/>
          <a:r>
            <a:rPr lang="en-ZA" sz="1800" u="sng" dirty="0" smtClean="0"/>
            <a:t>Internal Efficiencies are improved, through:  </a:t>
          </a:r>
          <a:endParaRPr kumimoji="0" lang="en-ZA" altLang="en-US" sz="1800" b="0" i="0" u="sng"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E15D58A0-859F-4077-B7E2-86CA90405501}" type="parTrans" cxnId="{8D8F7C21-AFDD-4949-884D-E803064799A2}">
      <dgm:prSet/>
      <dgm:spPr/>
    </dgm:pt>
    <dgm:pt modelId="{06B06DCF-2D0E-4DCB-8FE9-350A604E5384}" type="sibTrans" cxnId="{8D8F7C21-AFDD-4949-884D-E803064799A2}">
      <dgm:prSet/>
      <dgm:spPr/>
    </dgm:pt>
    <dgm:pt modelId="{D0440259-E627-4451-B919-02ED6863BE79}">
      <dgm:prSet custT="1"/>
      <dgm:spPr/>
      <dgm:t>
        <a:bodyPr/>
        <a:lstStyle/>
        <a:p>
          <a:pPr rtl="0"/>
          <a:r>
            <a:rPr lang="en-ZA" sz="1800" dirty="0" smtClean="0"/>
            <a:t>Integrated information and systems including development of information sharing, management and efficient use of systems</a:t>
          </a:r>
          <a:endParaRPr kumimoji="0" lang="en-ZA" altLang="en-US" sz="1800" b="0" i="0" u="none"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B0D3BD0C-DDED-46F5-8C20-E02F49EDCF12}" type="parTrans" cxnId="{AAE1B497-D2B3-454B-9131-C3FAC1E8D299}">
      <dgm:prSet/>
      <dgm:spPr/>
    </dgm:pt>
    <dgm:pt modelId="{52B2B8AE-B9B9-4A9A-AB85-5A9E096D2823}" type="sibTrans" cxnId="{AAE1B497-D2B3-454B-9131-C3FAC1E8D299}">
      <dgm:prSet/>
      <dgm:spPr/>
    </dgm:pt>
    <dgm:pt modelId="{03E7B268-2228-464C-BD09-4CFDB02EE0F3}">
      <dgm:prSet custT="1"/>
      <dgm:spPr/>
      <dgm:t>
        <a:bodyPr/>
        <a:lstStyle/>
        <a:p>
          <a:r>
            <a:rPr lang="en-ZA" sz="1800" dirty="0" smtClean="0"/>
            <a:t>Review and execution of a DMR Brand &amp; Communication strategy</a:t>
          </a:r>
          <a:endParaRPr lang="en-US" sz="1800" dirty="0"/>
        </a:p>
      </dgm:t>
    </dgm:pt>
    <dgm:pt modelId="{3554CBE0-C57B-4705-ABE8-9084C93DBE19}" type="parTrans" cxnId="{5D30A415-4ADD-41BF-912A-7525AC483094}">
      <dgm:prSet/>
      <dgm:spPr/>
      <dgm:t>
        <a:bodyPr/>
        <a:lstStyle/>
        <a:p>
          <a:endParaRPr lang="en-US"/>
        </a:p>
      </dgm:t>
    </dgm:pt>
    <dgm:pt modelId="{1C74A2B8-1025-49BF-AF80-443E8EBB0562}" type="sibTrans" cxnId="{5D30A415-4ADD-41BF-912A-7525AC483094}">
      <dgm:prSet/>
      <dgm:spPr/>
      <dgm:t>
        <a:bodyPr/>
        <a:lstStyle/>
        <a:p>
          <a:endParaRPr lang="en-US"/>
        </a:p>
      </dgm:t>
    </dgm:pt>
    <dgm:pt modelId="{09FEA2AE-3FF9-4560-B2F2-D6EC2E2408F5}">
      <dgm:prSet custT="1"/>
      <dgm:spPr/>
      <dgm:t>
        <a:bodyPr/>
        <a:lstStyle/>
        <a:p>
          <a:r>
            <a:rPr lang="en-ZA" sz="1800" dirty="0" smtClean="0"/>
            <a:t>Review  the Department Service Delivery Model </a:t>
          </a:r>
          <a:endParaRPr lang="en-US" sz="1800" dirty="0"/>
        </a:p>
      </dgm:t>
    </dgm:pt>
    <dgm:pt modelId="{9BB5F597-C72F-499C-8DDB-8DCCDC5E4615}" type="parTrans" cxnId="{594071BA-3D88-43FF-9DCA-3EADAF6348A4}">
      <dgm:prSet/>
      <dgm:spPr/>
      <dgm:t>
        <a:bodyPr/>
        <a:lstStyle/>
        <a:p>
          <a:endParaRPr lang="en-US"/>
        </a:p>
      </dgm:t>
    </dgm:pt>
    <dgm:pt modelId="{D62C6FBC-23BC-4351-BE2C-BA82EBAF1A03}" type="sibTrans" cxnId="{594071BA-3D88-43FF-9DCA-3EADAF6348A4}">
      <dgm:prSet/>
      <dgm:spPr/>
      <dgm:t>
        <a:bodyPr/>
        <a:lstStyle/>
        <a:p>
          <a:endParaRPr lang="en-US"/>
        </a:p>
      </dgm:t>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1"/>
      <dgm:spPr/>
      <dgm:t>
        <a:bodyPr/>
        <a:lstStyle/>
        <a:p>
          <a:endParaRPr lang="en-ZA"/>
        </a:p>
      </dgm:t>
    </dgm:pt>
    <dgm:pt modelId="{202D0E75-572A-44D3-AE3B-335D283E59AD}" type="pres">
      <dgm:prSet presAssocID="{B6C9052A-5BE0-4597-B9D4-EEFD95DC5D12}" presName="parentText" presStyleLbl="node1" presStyleIdx="0" presStyleCnt="1" custScaleX="157296">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1">
        <dgm:presLayoutVars>
          <dgm:bulletEnabled val="1"/>
        </dgm:presLayoutVars>
      </dgm:prSet>
      <dgm:spPr/>
      <dgm:t>
        <a:bodyPr/>
        <a:lstStyle/>
        <a:p>
          <a:endParaRPr lang="en-ZA"/>
        </a:p>
      </dgm:t>
    </dgm:pt>
  </dgm:ptLst>
  <dgm:cxnLst>
    <dgm:cxn modelId="{5D30A415-4ADD-41BF-912A-7525AC483094}" srcId="{AE10291C-DBFD-4693-967F-9255CC7BDEB2}" destId="{03E7B268-2228-464C-BD09-4CFDB02EE0F3}" srcOrd="1" destOrd="0" parTransId="{3554CBE0-C57B-4705-ABE8-9084C93DBE19}" sibTransId="{1C74A2B8-1025-49BF-AF80-443E8EBB0562}"/>
    <dgm:cxn modelId="{891568BF-4C6A-437B-A97D-D565CFF2F0A1}" type="presOf" srcId="{07D11326-8C7E-454E-BE17-33BE13F4B195}" destId="{5A199970-F840-41CA-9860-C113B22C2765}" srcOrd="0" destOrd="6" presId="urn:microsoft.com/office/officeart/2005/8/layout/list1"/>
    <dgm:cxn modelId="{6AA7C5BE-5CE9-48BD-90C3-1EC342785F5F}" type="presOf" srcId="{B6C9052A-5BE0-4597-B9D4-EEFD95DC5D12}" destId="{78FE0DF4-CCB0-470E-9EA2-541F6DC1982F}" srcOrd="0" destOrd="0" presId="urn:microsoft.com/office/officeart/2005/8/layout/list1"/>
    <dgm:cxn modelId="{8D8F7C21-AFDD-4949-884D-E803064799A2}" srcId="{D9DB91D7-9EFC-40FE-BE6F-CCA097B187E5}" destId="{AE10291C-DBFD-4693-967F-9255CC7BDEB2}" srcOrd="0" destOrd="0" parTransId="{E15D58A0-859F-4077-B7E2-86CA90405501}" sibTransId="{06B06DCF-2D0E-4DCB-8FE9-350A604E5384}"/>
    <dgm:cxn modelId="{994B279A-457E-4244-8D70-2AA9F36742D3}" type="presOf" srcId="{D9DB91D7-9EFC-40FE-BE6F-CCA097B187E5}" destId="{5A199970-F840-41CA-9860-C113B22C2765}" srcOrd="0" destOrd="0" presId="urn:microsoft.com/office/officeart/2005/8/layout/list1"/>
    <dgm:cxn modelId="{B1C7536F-24B1-400E-A127-BAD101DEBCCC}" type="presOf" srcId="{D0440259-E627-4451-B919-02ED6863BE79}" destId="{5A199970-F840-41CA-9860-C113B22C2765}" srcOrd="0" destOrd="2" presId="urn:microsoft.com/office/officeart/2005/8/layout/list1"/>
    <dgm:cxn modelId="{CBA01FC7-30E4-44BA-9883-FDB787A946EF}" srcId="{B6C9052A-5BE0-4597-B9D4-EEFD95DC5D12}" destId="{D9DB91D7-9EFC-40FE-BE6F-CCA097B187E5}" srcOrd="0" destOrd="0" parTransId="{BF4EA26F-B890-4069-B6B1-5F1DAFF62A17}" sibTransId="{F0AB51EA-0C33-4978-9C74-8F08DBD19303}"/>
    <dgm:cxn modelId="{585BD963-271A-4640-87D1-EE5FE04883BD}" type="presOf" srcId="{CAE95DA5-9A99-43DE-B97F-236D67DC8196}" destId="{5A199970-F840-41CA-9860-C113B22C2765}" srcOrd="0" destOrd="5" presId="urn:microsoft.com/office/officeart/2005/8/layout/list1"/>
    <dgm:cxn modelId="{D5903228-3C35-4C1C-B870-AE23ADB1CF27}" srcId="{2D5EF679-B937-4026-A3A4-6F88AAD5AC4E}" destId="{B6C9052A-5BE0-4597-B9D4-EEFD95DC5D12}" srcOrd="0" destOrd="0" parTransId="{81957895-ED7A-4834-BC8C-B616BE258C06}" sibTransId="{3190B252-700E-411B-AA14-B5D227893828}"/>
    <dgm:cxn modelId="{AAE1B497-D2B3-454B-9131-C3FAC1E8D299}" srcId="{AE10291C-DBFD-4693-967F-9255CC7BDEB2}" destId="{D0440259-E627-4451-B919-02ED6863BE79}" srcOrd="0" destOrd="0" parTransId="{B0D3BD0C-DDED-46F5-8C20-E02F49EDCF12}" sibTransId="{52B2B8AE-B9B9-4A9A-AB85-5A9E096D2823}"/>
    <dgm:cxn modelId="{BEEED497-6DFD-4D26-AFFA-4D1C366B437C}" srcId="{B6C9052A-5BE0-4597-B9D4-EEFD95DC5D12}" destId="{07D11326-8C7E-454E-BE17-33BE13F4B195}" srcOrd="2" destOrd="0" parTransId="{172A5E59-E33D-4691-A133-4127EA576F20}" sibTransId="{38A405C9-2886-48D1-A750-5B4377A2889C}"/>
    <dgm:cxn modelId="{594071BA-3D88-43FF-9DCA-3EADAF6348A4}" srcId="{AE10291C-DBFD-4693-967F-9255CC7BDEB2}" destId="{09FEA2AE-3FF9-4560-B2F2-D6EC2E2408F5}" srcOrd="2" destOrd="0" parTransId="{9BB5F597-C72F-499C-8DDB-8DCCDC5E4615}" sibTransId="{D62C6FBC-23BC-4351-BE2C-BA82EBAF1A03}"/>
    <dgm:cxn modelId="{0E4AF442-3891-465E-A191-1E6F6F74385C}" type="presOf" srcId="{B6C9052A-5BE0-4597-B9D4-EEFD95DC5D12}" destId="{202D0E75-572A-44D3-AE3B-335D283E59AD}" srcOrd="1" destOrd="0" presId="urn:microsoft.com/office/officeart/2005/8/layout/list1"/>
    <dgm:cxn modelId="{B914611A-F78E-4201-86C4-642DB43DA8C7}" type="presOf" srcId="{2D5EF679-B937-4026-A3A4-6F88AAD5AC4E}" destId="{AF85513E-A60B-46C1-A49F-8970719ADE02}" srcOrd="0" destOrd="0" presId="urn:microsoft.com/office/officeart/2005/8/layout/list1"/>
    <dgm:cxn modelId="{AFFECC57-E30C-41AD-B6D6-9FCFF23F1D51}" srcId="{B6C9052A-5BE0-4597-B9D4-EEFD95DC5D12}" destId="{CAE95DA5-9A99-43DE-B97F-236D67DC8196}" srcOrd="1" destOrd="0" parTransId="{DB0C25C9-35EB-4CEE-9284-02DC985BD07E}" sibTransId="{41651EB0-94AD-417B-855F-A4B9FA647F7B}"/>
    <dgm:cxn modelId="{3CA14BE6-B7BA-46B5-A59C-601E431C4FC5}" type="presOf" srcId="{09FEA2AE-3FF9-4560-B2F2-D6EC2E2408F5}" destId="{5A199970-F840-41CA-9860-C113B22C2765}" srcOrd="0" destOrd="4" presId="urn:microsoft.com/office/officeart/2005/8/layout/list1"/>
    <dgm:cxn modelId="{CBB9ADC2-3BB6-4769-AEFC-BBB800CDDF4E}" type="presOf" srcId="{03E7B268-2228-464C-BD09-4CFDB02EE0F3}" destId="{5A199970-F840-41CA-9860-C113B22C2765}" srcOrd="0" destOrd="3" presId="urn:microsoft.com/office/officeart/2005/8/layout/list1"/>
    <dgm:cxn modelId="{C79CBFBB-2FE4-4C52-B600-AB4C9F550DB1}" type="presOf" srcId="{AE10291C-DBFD-4693-967F-9255CC7BDEB2}" destId="{5A199970-F840-41CA-9860-C113B22C2765}" srcOrd="0" destOrd="1" presId="urn:microsoft.com/office/officeart/2005/8/layout/list1"/>
    <dgm:cxn modelId="{4B869187-323C-4DDB-A01D-4C711529CF32}" type="presParOf" srcId="{AF85513E-A60B-46C1-A49F-8970719ADE02}" destId="{80370E37-DD13-4210-B937-904E9FB8D7A5}" srcOrd="0" destOrd="0" presId="urn:microsoft.com/office/officeart/2005/8/layout/list1"/>
    <dgm:cxn modelId="{3A44CB98-2945-495E-9870-4D49385F2D88}" type="presParOf" srcId="{80370E37-DD13-4210-B937-904E9FB8D7A5}" destId="{78FE0DF4-CCB0-470E-9EA2-541F6DC1982F}" srcOrd="0" destOrd="0" presId="urn:microsoft.com/office/officeart/2005/8/layout/list1"/>
    <dgm:cxn modelId="{F683B701-52A1-45DF-81C6-D61D91AF4D16}" type="presParOf" srcId="{80370E37-DD13-4210-B937-904E9FB8D7A5}" destId="{202D0E75-572A-44D3-AE3B-335D283E59AD}" srcOrd="1" destOrd="0" presId="urn:microsoft.com/office/officeart/2005/8/layout/list1"/>
    <dgm:cxn modelId="{8731E4B6-12DF-4015-8A41-BEDFF652F7B2}" type="presParOf" srcId="{AF85513E-A60B-46C1-A49F-8970719ADE02}" destId="{FFDD63EF-ABBF-4403-9F83-B79356794294}" srcOrd="1" destOrd="0" presId="urn:microsoft.com/office/officeart/2005/8/layout/list1"/>
    <dgm:cxn modelId="{D635D183-911A-4648-99CA-511D244E97C1}" type="presParOf" srcId="{AF85513E-A60B-46C1-A49F-8970719ADE02}" destId="{5A199970-F840-41CA-9860-C113B22C276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5EF679-B937-4026-A3A4-6F88AAD5AC4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ZA"/>
        </a:p>
      </dgm:t>
    </dgm:pt>
    <dgm:pt modelId="{B6C9052A-5BE0-4597-B9D4-EEFD95DC5D12}">
      <dgm:prSet phldrT="[Text]"/>
      <dgm:spPr/>
      <dgm:t>
        <a:bodyPr/>
        <a:lstStyle/>
        <a:p>
          <a:r>
            <a:rPr lang="en-ZA" dirty="0" smtClean="0"/>
            <a:t>Integrated Plan outlining priority areas of the Department </a:t>
          </a:r>
          <a:endParaRPr lang="en-ZA" dirty="0"/>
        </a:p>
      </dgm:t>
    </dgm:pt>
    <dgm:pt modelId="{81957895-ED7A-4834-BC8C-B616BE258C06}" type="parTrans" cxnId="{D5903228-3C35-4C1C-B870-AE23ADB1CF27}">
      <dgm:prSet/>
      <dgm:spPr/>
      <dgm:t>
        <a:bodyPr/>
        <a:lstStyle/>
        <a:p>
          <a:endParaRPr lang="en-ZA"/>
        </a:p>
      </dgm:t>
    </dgm:pt>
    <dgm:pt modelId="{3190B252-700E-411B-AA14-B5D227893828}" type="sibTrans" cxnId="{D5903228-3C35-4C1C-B870-AE23ADB1CF27}">
      <dgm:prSet/>
      <dgm:spPr/>
      <dgm:t>
        <a:bodyPr/>
        <a:lstStyle/>
        <a:p>
          <a:endParaRPr lang="en-ZA"/>
        </a:p>
      </dgm:t>
    </dgm:pt>
    <dgm:pt modelId="{D9DB91D7-9EFC-40FE-BE6F-CCA097B187E5}">
      <dgm:prSet/>
      <dgm:spPr/>
      <dgm:t>
        <a:bodyPr/>
        <a:lstStyle/>
        <a:p>
          <a:pPr algn="just"/>
          <a:r>
            <a:rPr lang="en-ZA" b="1" dirty="0" smtClean="0"/>
            <a:t>Enablers for the plan to be implemented</a:t>
          </a:r>
          <a:endParaRPr lang="en-ZA" dirty="0"/>
        </a:p>
      </dgm:t>
    </dgm:pt>
    <dgm:pt modelId="{BF4EA26F-B890-4069-B6B1-5F1DAFF62A17}" type="parTrans" cxnId="{CBA01FC7-30E4-44BA-9883-FDB787A946EF}">
      <dgm:prSet/>
      <dgm:spPr/>
      <dgm:t>
        <a:bodyPr/>
        <a:lstStyle/>
        <a:p>
          <a:endParaRPr lang="en-ZA"/>
        </a:p>
      </dgm:t>
    </dgm:pt>
    <dgm:pt modelId="{F0AB51EA-0C33-4978-9C74-8F08DBD19303}" type="sibTrans" cxnId="{CBA01FC7-30E4-44BA-9883-FDB787A946EF}">
      <dgm:prSet/>
      <dgm:spPr/>
      <dgm:t>
        <a:bodyPr/>
        <a:lstStyle/>
        <a:p>
          <a:endParaRPr lang="en-ZA"/>
        </a:p>
      </dgm:t>
    </dgm:pt>
    <dgm:pt modelId="{CAE95DA5-9A99-43DE-B97F-236D67DC8196}">
      <dgm:prSet/>
      <dgm:spPr/>
      <dgm:t>
        <a:bodyPr/>
        <a:lstStyle/>
        <a:p>
          <a:pPr rtl="0"/>
          <a:r>
            <a:rPr lang="en-ZA" dirty="0" smtClean="0"/>
            <a:t>Improving  coordination and streamlining of efforts of SOEs especially in skills, beneficiation, small scale mining, investment promotion and international relations </a:t>
          </a:r>
          <a:endParaRPr lang="en-ZA" altLang="en-US" noProof="0" dirty="0" smtClean="0"/>
        </a:p>
      </dgm:t>
    </dgm:pt>
    <dgm:pt modelId="{DB0C25C9-35EB-4CEE-9284-02DC985BD07E}" type="parTrans" cxnId="{AFFECC57-E30C-41AD-B6D6-9FCFF23F1D51}">
      <dgm:prSet/>
      <dgm:spPr/>
      <dgm:t>
        <a:bodyPr/>
        <a:lstStyle/>
        <a:p>
          <a:endParaRPr lang="en-ZA"/>
        </a:p>
      </dgm:t>
    </dgm:pt>
    <dgm:pt modelId="{41651EB0-94AD-417B-855F-A4B9FA647F7B}" type="sibTrans" cxnId="{AFFECC57-E30C-41AD-B6D6-9FCFF23F1D51}">
      <dgm:prSet/>
      <dgm:spPr/>
      <dgm:t>
        <a:bodyPr/>
        <a:lstStyle/>
        <a:p>
          <a:endParaRPr lang="en-ZA"/>
        </a:p>
      </dgm:t>
    </dgm:pt>
    <dgm:pt modelId="{07D11326-8C7E-454E-BE17-33BE13F4B195}">
      <dgm:prSet/>
      <dgm:spPr/>
      <dgm:t>
        <a:bodyPr/>
        <a:lstStyle/>
        <a:p>
          <a:pPr rtl="0"/>
          <a:endParaRPr kumimoji="0" lang="en-ZA" altLang="en-US" b="0" i="0" u="none" strike="noStrike" cap="none" spc="0" normalizeH="0" baseline="0" noProof="0" dirty="0" smtClean="0">
            <a:ln>
              <a:noFill/>
            </a:ln>
            <a:solidFill>
              <a:sysClr val="windowText" lastClr="000000"/>
            </a:solidFill>
            <a:effectLst/>
            <a:uLnTx/>
            <a:uFillTx/>
            <a:latin typeface="Calibri"/>
          </a:endParaRPr>
        </a:p>
      </dgm:t>
    </dgm:pt>
    <dgm:pt modelId="{172A5E59-E33D-4691-A133-4127EA576F20}" type="parTrans" cxnId="{BEEED497-6DFD-4D26-AFFA-4D1C366B437C}">
      <dgm:prSet/>
      <dgm:spPr/>
      <dgm:t>
        <a:bodyPr/>
        <a:lstStyle/>
        <a:p>
          <a:endParaRPr lang="en-ZA"/>
        </a:p>
      </dgm:t>
    </dgm:pt>
    <dgm:pt modelId="{38A405C9-2886-48D1-A750-5B4377A2889C}" type="sibTrans" cxnId="{BEEED497-6DFD-4D26-AFFA-4D1C366B437C}">
      <dgm:prSet/>
      <dgm:spPr/>
      <dgm:t>
        <a:bodyPr/>
        <a:lstStyle/>
        <a:p>
          <a:endParaRPr lang="en-ZA"/>
        </a:p>
      </dgm:t>
    </dgm:pt>
    <dgm:pt modelId="{AE10291C-DBFD-4693-967F-9255CC7BDEB2}">
      <dgm:prSet/>
      <dgm:spPr/>
      <dgm:t>
        <a:bodyPr/>
        <a:lstStyle/>
        <a:p>
          <a:pPr rtl="0"/>
          <a:r>
            <a:rPr lang="en-ZA" b="0" dirty="0" smtClean="0"/>
            <a:t>Entity Oversight, through e</a:t>
          </a:r>
          <a:r>
            <a:rPr lang="en-ZA" dirty="0" smtClean="0"/>
            <a:t>nsuring alignment of resources and collaboration across other Department and entities by: </a:t>
          </a:r>
          <a:endParaRPr kumimoji="0" lang="en-ZA" altLang="en-US" b="0" i="0" u="sng" strike="noStrike"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dgm:t>
    </dgm:pt>
    <dgm:pt modelId="{E15D58A0-859F-4077-B7E2-86CA90405501}" type="parTrans" cxnId="{8D8F7C21-AFDD-4949-884D-E803064799A2}">
      <dgm:prSet/>
      <dgm:spPr/>
    </dgm:pt>
    <dgm:pt modelId="{06B06DCF-2D0E-4DCB-8FE9-350A604E5384}" type="sibTrans" cxnId="{8D8F7C21-AFDD-4949-884D-E803064799A2}">
      <dgm:prSet/>
      <dgm:spPr/>
    </dgm:pt>
    <dgm:pt modelId="{98F67125-D7E8-4191-820E-26BA2DA3C9BB}">
      <dgm:prSet/>
      <dgm:spPr/>
      <dgm:t>
        <a:bodyPr/>
        <a:lstStyle/>
        <a:p>
          <a:r>
            <a:rPr lang="en-ZA" dirty="0" smtClean="0"/>
            <a:t>Review of the Governance Framework for SOEs to include regular engagements with entities at a senior level.</a:t>
          </a:r>
          <a:endParaRPr lang="en-US" dirty="0"/>
        </a:p>
      </dgm:t>
    </dgm:pt>
    <dgm:pt modelId="{3AA226D1-8B4E-476B-929B-338BF12AAE71}" type="parTrans" cxnId="{D7F5A7B6-75EC-4893-A282-5DA78154AF4D}">
      <dgm:prSet/>
      <dgm:spPr/>
      <dgm:t>
        <a:bodyPr/>
        <a:lstStyle/>
        <a:p>
          <a:endParaRPr lang="en-US"/>
        </a:p>
      </dgm:t>
    </dgm:pt>
    <dgm:pt modelId="{A8616C77-108E-4CAB-BD2C-3D9108DEA75D}" type="sibTrans" cxnId="{D7F5A7B6-75EC-4893-A282-5DA78154AF4D}">
      <dgm:prSet/>
      <dgm:spPr/>
      <dgm:t>
        <a:bodyPr/>
        <a:lstStyle/>
        <a:p>
          <a:endParaRPr lang="en-US"/>
        </a:p>
      </dgm:t>
    </dgm:pt>
    <dgm:pt modelId="{AF85513E-A60B-46C1-A49F-8970719ADE02}" type="pres">
      <dgm:prSet presAssocID="{2D5EF679-B937-4026-A3A4-6F88AAD5AC4E}" presName="linear" presStyleCnt="0">
        <dgm:presLayoutVars>
          <dgm:dir/>
          <dgm:animLvl val="lvl"/>
          <dgm:resizeHandles val="exact"/>
        </dgm:presLayoutVars>
      </dgm:prSet>
      <dgm:spPr/>
      <dgm:t>
        <a:bodyPr/>
        <a:lstStyle/>
        <a:p>
          <a:endParaRPr lang="en-ZA"/>
        </a:p>
      </dgm:t>
    </dgm:pt>
    <dgm:pt modelId="{80370E37-DD13-4210-B937-904E9FB8D7A5}" type="pres">
      <dgm:prSet presAssocID="{B6C9052A-5BE0-4597-B9D4-EEFD95DC5D12}" presName="parentLin" presStyleCnt="0"/>
      <dgm:spPr/>
    </dgm:pt>
    <dgm:pt modelId="{78FE0DF4-CCB0-470E-9EA2-541F6DC1982F}" type="pres">
      <dgm:prSet presAssocID="{B6C9052A-5BE0-4597-B9D4-EEFD95DC5D12}" presName="parentLeftMargin" presStyleLbl="node1" presStyleIdx="0" presStyleCnt="1"/>
      <dgm:spPr/>
      <dgm:t>
        <a:bodyPr/>
        <a:lstStyle/>
        <a:p>
          <a:endParaRPr lang="en-ZA"/>
        </a:p>
      </dgm:t>
    </dgm:pt>
    <dgm:pt modelId="{202D0E75-572A-44D3-AE3B-335D283E59AD}" type="pres">
      <dgm:prSet presAssocID="{B6C9052A-5BE0-4597-B9D4-EEFD95DC5D12}" presName="parentText" presStyleLbl="node1" presStyleIdx="0" presStyleCnt="1" custScaleX="157296">
        <dgm:presLayoutVars>
          <dgm:chMax val="0"/>
          <dgm:bulletEnabled val="1"/>
        </dgm:presLayoutVars>
      </dgm:prSet>
      <dgm:spPr/>
      <dgm:t>
        <a:bodyPr/>
        <a:lstStyle/>
        <a:p>
          <a:endParaRPr lang="en-ZA"/>
        </a:p>
      </dgm:t>
    </dgm:pt>
    <dgm:pt modelId="{FFDD63EF-ABBF-4403-9F83-B79356794294}" type="pres">
      <dgm:prSet presAssocID="{B6C9052A-5BE0-4597-B9D4-EEFD95DC5D12}" presName="negativeSpace" presStyleCnt="0"/>
      <dgm:spPr/>
    </dgm:pt>
    <dgm:pt modelId="{5A199970-F840-41CA-9860-C113B22C2765}" type="pres">
      <dgm:prSet presAssocID="{B6C9052A-5BE0-4597-B9D4-EEFD95DC5D12}" presName="childText" presStyleLbl="conFgAcc1" presStyleIdx="0" presStyleCnt="1">
        <dgm:presLayoutVars>
          <dgm:bulletEnabled val="1"/>
        </dgm:presLayoutVars>
      </dgm:prSet>
      <dgm:spPr/>
      <dgm:t>
        <a:bodyPr/>
        <a:lstStyle/>
        <a:p>
          <a:endParaRPr lang="en-ZA"/>
        </a:p>
      </dgm:t>
    </dgm:pt>
  </dgm:ptLst>
  <dgm:cxnLst>
    <dgm:cxn modelId="{8D8F7C21-AFDD-4949-884D-E803064799A2}" srcId="{D9DB91D7-9EFC-40FE-BE6F-CCA097B187E5}" destId="{AE10291C-DBFD-4693-967F-9255CC7BDEB2}" srcOrd="0" destOrd="0" parTransId="{E15D58A0-859F-4077-B7E2-86CA90405501}" sibTransId="{06B06DCF-2D0E-4DCB-8FE9-350A604E5384}"/>
    <dgm:cxn modelId="{D7F5A7B6-75EC-4893-A282-5DA78154AF4D}" srcId="{AE10291C-DBFD-4693-967F-9255CC7BDEB2}" destId="{98F67125-D7E8-4191-820E-26BA2DA3C9BB}" srcOrd="1" destOrd="0" parTransId="{3AA226D1-8B4E-476B-929B-338BF12AAE71}" sibTransId="{A8616C77-108E-4CAB-BD2C-3D9108DEA75D}"/>
    <dgm:cxn modelId="{CBA01FC7-30E4-44BA-9883-FDB787A946EF}" srcId="{B6C9052A-5BE0-4597-B9D4-EEFD95DC5D12}" destId="{D9DB91D7-9EFC-40FE-BE6F-CCA097B187E5}" srcOrd="0" destOrd="0" parTransId="{BF4EA26F-B890-4069-B6B1-5F1DAFF62A17}" sibTransId="{F0AB51EA-0C33-4978-9C74-8F08DBD19303}"/>
    <dgm:cxn modelId="{D5903228-3C35-4C1C-B870-AE23ADB1CF27}" srcId="{2D5EF679-B937-4026-A3A4-6F88AAD5AC4E}" destId="{B6C9052A-5BE0-4597-B9D4-EEFD95DC5D12}" srcOrd="0" destOrd="0" parTransId="{81957895-ED7A-4834-BC8C-B616BE258C06}" sibTransId="{3190B252-700E-411B-AA14-B5D227893828}"/>
    <dgm:cxn modelId="{743CA0FC-AEB3-46E4-A8DE-DC6D9E6D7245}" type="presOf" srcId="{CAE95DA5-9A99-43DE-B97F-236D67DC8196}" destId="{5A199970-F840-41CA-9860-C113B22C2765}" srcOrd="0" destOrd="2" presId="urn:microsoft.com/office/officeart/2005/8/layout/list1"/>
    <dgm:cxn modelId="{BEEED497-6DFD-4D26-AFFA-4D1C366B437C}" srcId="{B6C9052A-5BE0-4597-B9D4-EEFD95DC5D12}" destId="{07D11326-8C7E-454E-BE17-33BE13F4B195}" srcOrd="1" destOrd="0" parTransId="{172A5E59-E33D-4691-A133-4127EA576F20}" sibTransId="{38A405C9-2886-48D1-A750-5B4377A2889C}"/>
    <dgm:cxn modelId="{EFBDF3A1-521C-4AEA-95CD-DCBC62D3EE08}" type="presOf" srcId="{07D11326-8C7E-454E-BE17-33BE13F4B195}" destId="{5A199970-F840-41CA-9860-C113B22C2765}" srcOrd="0" destOrd="4" presId="urn:microsoft.com/office/officeart/2005/8/layout/list1"/>
    <dgm:cxn modelId="{AFFECC57-E30C-41AD-B6D6-9FCFF23F1D51}" srcId="{AE10291C-DBFD-4693-967F-9255CC7BDEB2}" destId="{CAE95DA5-9A99-43DE-B97F-236D67DC8196}" srcOrd="0" destOrd="0" parTransId="{DB0C25C9-35EB-4CEE-9284-02DC985BD07E}" sibTransId="{41651EB0-94AD-417B-855F-A4B9FA647F7B}"/>
    <dgm:cxn modelId="{AE04E664-5B32-43BF-99CC-6E6DDF29738E}" type="presOf" srcId="{D9DB91D7-9EFC-40FE-BE6F-CCA097B187E5}" destId="{5A199970-F840-41CA-9860-C113B22C2765}" srcOrd="0" destOrd="0" presId="urn:microsoft.com/office/officeart/2005/8/layout/list1"/>
    <dgm:cxn modelId="{D38F0DB6-4D9E-4E4A-A40E-9DF0E55C36CD}" type="presOf" srcId="{98F67125-D7E8-4191-820E-26BA2DA3C9BB}" destId="{5A199970-F840-41CA-9860-C113B22C2765}" srcOrd="0" destOrd="3" presId="urn:microsoft.com/office/officeart/2005/8/layout/list1"/>
    <dgm:cxn modelId="{B9106438-FEFC-411B-B17D-88029433078E}" type="presOf" srcId="{B6C9052A-5BE0-4597-B9D4-EEFD95DC5D12}" destId="{202D0E75-572A-44D3-AE3B-335D283E59AD}" srcOrd="1" destOrd="0" presId="urn:microsoft.com/office/officeart/2005/8/layout/list1"/>
    <dgm:cxn modelId="{C71063FC-CEA2-4035-A73F-36AEE24A1C46}" type="presOf" srcId="{B6C9052A-5BE0-4597-B9D4-EEFD95DC5D12}" destId="{78FE0DF4-CCB0-470E-9EA2-541F6DC1982F}" srcOrd="0" destOrd="0" presId="urn:microsoft.com/office/officeart/2005/8/layout/list1"/>
    <dgm:cxn modelId="{B00BD59A-6869-486A-9080-9D1DC094FEF5}" type="presOf" srcId="{2D5EF679-B937-4026-A3A4-6F88AAD5AC4E}" destId="{AF85513E-A60B-46C1-A49F-8970719ADE02}" srcOrd="0" destOrd="0" presId="urn:microsoft.com/office/officeart/2005/8/layout/list1"/>
    <dgm:cxn modelId="{9C209C0C-CE05-4CA2-BCDA-45A383B051D9}" type="presOf" srcId="{AE10291C-DBFD-4693-967F-9255CC7BDEB2}" destId="{5A199970-F840-41CA-9860-C113B22C2765}" srcOrd="0" destOrd="1" presId="urn:microsoft.com/office/officeart/2005/8/layout/list1"/>
    <dgm:cxn modelId="{001E977D-DCAD-4F93-8DFC-31608191728D}" type="presParOf" srcId="{AF85513E-A60B-46C1-A49F-8970719ADE02}" destId="{80370E37-DD13-4210-B937-904E9FB8D7A5}" srcOrd="0" destOrd="0" presId="urn:microsoft.com/office/officeart/2005/8/layout/list1"/>
    <dgm:cxn modelId="{29B23482-36B2-48F0-8E50-61A9E483A211}" type="presParOf" srcId="{80370E37-DD13-4210-B937-904E9FB8D7A5}" destId="{78FE0DF4-CCB0-470E-9EA2-541F6DC1982F}" srcOrd="0" destOrd="0" presId="urn:microsoft.com/office/officeart/2005/8/layout/list1"/>
    <dgm:cxn modelId="{F1E88B12-EDBC-44BC-B261-5D20719D26DB}" type="presParOf" srcId="{80370E37-DD13-4210-B937-904E9FB8D7A5}" destId="{202D0E75-572A-44D3-AE3B-335D283E59AD}" srcOrd="1" destOrd="0" presId="urn:microsoft.com/office/officeart/2005/8/layout/list1"/>
    <dgm:cxn modelId="{38973A6D-39CB-4CE3-BBA9-8D45AD0269DA}" type="presParOf" srcId="{AF85513E-A60B-46C1-A49F-8970719ADE02}" destId="{FFDD63EF-ABBF-4403-9F83-B79356794294}" srcOrd="1" destOrd="0" presId="urn:microsoft.com/office/officeart/2005/8/layout/list1"/>
    <dgm:cxn modelId="{466BB7E4-C78F-4E08-AE0D-CBB8FA84D1CC}" type="presParOf" srcId="{AF85513E-A60B-46C1-A49F-8970719ADE02}" destId="{5A199970-F840-41CA-9860-C113B22C276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565D3-A80F-411E-A8DE-68791BE876FC}" type="doc">
      <dgm:prSet loTypeId="urn:microsoft.com/office/officeart/2005/8/layout/lProcess2" loCatId="relationship" qsTypeId="urn:microsoft.com/office/officeart/2005/8/quickstyle/3d3" qsCatId="3D" csTypeId="urn:microsoft.com/office/officeart/2005/8/colors/accent3_1" csCatId="accent3" phldr="1"/>
      <dgm:spPr/>
      <dgm:t>
        <a:bodyPr/>
        <a:lstStyle/>
        <a:p>
          <a:endParaRPr lang="en-ZA"/>
        </a:p>
      </dgm:t>
    </dgm:pt>
    <dgm:pt modelId="{754B809D-F4CA-4D06-B196-677B2E76692D}">
      <dgm:prSet phldrT="[Text]" custT="1"/>
      <dgm:spPr/>
      <dgm:t>
        <a:bodyPr/>
        <a:lstStyle/>
        <a:p>
          <a:r>
            <a:rPr lang="en-ZA" sz="1200" dirty="0" smtClean="0">
              <a:solidFill>
                <a:schemeClr val="tx1"/>
              </a:solidFill>
              <a:latin typeface="Arial" panose="020B0604020202020204" pitchFamily="34" charset="0"/>
              <a:cs typeface="Arial" panose="020B0604020202020204" pitchFamily="34" charset="0"/>
            </a:rPr>
            <a:t>Equitable and sustainable benefit from mineral resources</a:t>
          </a:r>
          <a:endParaRPr lang="en-ZA" sz="1200" dirty="0">
            <a:solidFill>
              <a:schemeClr val="tx1"/>
            </a:solidFill>
          </a:endParaRPr>
        </a:p>
      </dgm:t>
    </dgm:pt>
    <dgm:pt modelId="{40C0ADCC-B9AE-413E-A7AF-5DA8000FCA0B}" type="parTrans" cxnId="{FD297826-0A79-493A-836B-89AB7DEB2414}">
      <dgm:prSet/>
      <dgm:spPr/>
      <dgm:t>
        <a:bodyPr/>
        <a:lstStyle/>
        <a:p>
          <a:endParaRPr lang="en-ZA" sz="1200">
            <a:solidFill>
              <a:schemeClr val="tx1"/>
            </a:solidFill>
          </a:endParaRPr>
        </a:p>
      </dgm:t>
    </dgm:pt>
    <dgm:pt modelId="{6B4692E3-E824-42D6-8BE4-CC3A79691C87}" type="sibTrans" cxnId="{FD297826-0A79-493A-836B-89AB7DEB2414}">
      <dgm:prSet/>
      <dgm:spPr/>
      <dgm:t>
        <a:bodyPr/>
        <a:lstStyle/>
        <a:p>
          <a:endParaRPr lang="en-ZA" sz="1200">
            <a:solidFill>
              <a:schemeClr val="tx1"/>
            </a:solidFill>
          </a:endParaRPr>
        </a:p>
      </dgm:t>
    </dgm:pt>
    <dgm:pt modelId="{3994B7C8-44A9-4D49-87BD-8DD9E02C34C1}">
      <dgm:prSet phldrT="[Text]" custT="1"/>
      <dgm:spPr/>
      <dgm:t>
        <a:bodyPr/>
        <a:lstStyle/>
        <a:p>
          <a:r>
            <a:rPr lang="en-ZA" sz="1200" dirty="0" smtClean="0">
              <a:solidFill>
                <a:schemeClr val="tx1"/>
              </a:solidFill>
              <a:latin typeface="Arial" panose="020B0604020202020204" pitchFamily="34" charset="0"/>
              <a:cs typeface="Arial" panose="020B0604020202020204" pitchFamily="34" charset="0"/>
            </a:rPr>
            <a:t>Efficient, effective and development-oriented department</a:t>
          </a:r>
          <a:endParaRPr lang="en-ZA" sz="1200" dirty="0">
            <a:solidFill>
              <a:schemeClr val="tx1"/>
            </a:solidFill>
          </a:endParaRPr>
        </a:p>
      </dgm:t>
    </dgm:pt>
    <dgm:pt modelId="{EB787018-0674-435E-8A9D-CD45AB958454}" type="parTrans" cxnId="{178C234D-2DFD-42A6-BC5A-17769E488BDD}">
      <dgm:prSet/>
      <dgm:spPr/>
      <dgm:t>
        <a:bodyPr/>
        <a:lstStyle/>
        <a:p>
          <a:endParaRPr lang="en-ZA" sz="1200">
            <a:solidFill>
              <a:schemeClr val="tx1"/>
            </a:solidFill>
          </a:endParaRPr>
        </a:p>
      </dgm:t>
    </dgm:pt>
    <dgm:pt modelId="{79C7BA98-18CE-49D9-B099-75E44E8CDE38}" type="sibTrans" cxnId="{178C234D-2DFD-42A6-BC5A-17769E488BDD}">
      <dgm:prSet/>
      <dgm:spPr/>
      <dgm:t>
        <a:bodyPr/>
        <a:lstStyle/>
        <a:p>
          <a:endParaRPr lang="en-ZA" sz="1200">
            <a:solidFill>
              <a:schemeClr val="tx1"/>
            </a:solidFill>
          </a:endParaRPr>
        </a:p>
      </dgm:t>
    </dgm:pt>
    <dgm:pt modelId="{7DA491B2-F414-4095-9332-92DF5821A18E}">
      <dgm:prSet phldrT="[Text]" custT="1"/>
      <dgm:spPr/>
      <dgm:t>
        <a:bodyPr/>
        <a:lstStyle/>
        <a:p>
          <a:r>
            <a:rPr lang="en-ZA" sz="1200" dirty="0" smtClean="0">
              <a:solidFill>
                <a:schemeClr val="tx1"/>
              </a:solidFill>
              <a:latin typeface="Arial" panose="020B0604020202020204" pitchFamily="34" charset="0"/>
              <a:cs typeface="Arial" panose="020B0604020202020204" pitchFamily="34" charset="0"/>
            </a:rPr>
            <a:t>Outcome 4: </a:t>
          </a:r>
        </a:p>
      </dgm:t>
    </dgm:pt>
    <dgm:pt modelId="{4AB13E1A-B9A9-4956-BF8B-0BA8236F854E}" type="sibTrans" cxnId="{4FFEFEF9-5185-4C1E-890E-A0FF7F76290E}">
      <dgm:prSet/>
      <dgm:spPr/>
      <dgm:t>
        <a:bodyPr/>
        <a:lstStyle/>
        <a:p>
          <a:endParaRPr lang="en-ZA" sz="1200">
            <a:solidFill>
              <a:schemeClr val="tx1"/>
            </a:solidFill>
          </a:endParaRPr>
        </a:p>
      </dgm:t>
    </dgm:pt>
    <dgm:pt modelId="{84271F0D-2463-4310-B0B9-4CF64FC3C51D}" type="parTrans" cxnId="{4FFEFEF9-5185-4C1E-890E-A0FF7F76290E}">
      <dgm:prSet/>
      <dgm:spPr/>
      <dgm:t>
        <a:bodyPr/>
        <a:lstStyle/>
        <a:p>
          <a:endParaRPr lang="en-ZA" sz="1200">
            <a:solidFill>
              <a:schemeClr val="tx1"/>
            </a:solidFill>
          </a:endParaRPr>
        </a:p>
      </dgm:t>
    </dgm:pt>
    <dgm:pt modelId="{722AD851-5C37-4D8A-8F1A-B31648B2F168}">
      <dgm:prSet phldrT="[Text]" custT="1"/>
      <dgm:spPr/>
      <dgm:t>
        <a:bodyPr/>
        <a:lstStyle/>
        <a:p>
          <a:r>
            <a:rPr lang="en-ZA" sz="1200" dirty="0" smtClean="0">
              <a:solidFill>
                <a:schemeClr val="tx1"/>
              </a:solidFill>
              <a:latin typeface="Arial" panose="020B0604020202020204" pitchFamily="34" charset="0"/>
              <a:cs typeface="Arial" panose="020B0604020202020204" pitchFamily="34" charset="0"/>
            </a:rPr>
            <a:t>Transformed minerals sector</a:t>
          </a:r>
          <a:endParaRPr lang="en-ZA" sz="1200" dirty="0">
            <a:solidFill>
              <a:schemeClr val="tx1"/>
            </a:solidFill>
          </a:endParaRPr>
        </a:p>
      </dgm:t>
    </dgm:pt>
    <dgm:pt modelId="{F7CB8526-A85F-4B22-B677-D0CD73EDFB46}" type="sibTrans" cxnId="{059501EC-C136-42D8-BF75-69CB089DB5AA}">
      <dgm:prSet/>
      <dgm:spPr/>
      <dgm:t>
        <a:bodyPr/>
        <a:lstStyle/>
        <a:p>
          <a:endParaRPr lang="en-ZA" sz="1200">
            <a:solidFill>
              <a:schemeClr val="tx1"/>
            </a:solidFill>
          </a:endParaRPr>
        </a:p>
      </dgm:t>
    </dgm:pt>
    <dgm:pt modelId="{99AEDB32-4A41-4654-BACC-FD94D4055D2A}" type="parTrans" cxnId="{059501EC-C136-42D8-BF75-69CB089DB5AA}">
      <dgm:prSet/>
      <dgm:spPr/>
      <dgm:t>
        <a:bodyPr/>
        <a:lstStyle/>
        <a:p>
          <a:endParaRPr lang="en-ZA" sz="1200">
            <a:solidFill>
              <a:schemeClr val="tx1"/>
            </a:solidFill>
          </a:endParaRPr>
        </a:p>
      </dgm:t>
    </dgm:pt>
    <dgm:pt modelId="{26F7029A-1F29-4CCA-BEF9-F315019D1475}">
      <dgm:prSet phldrT="[Text]" custT="1"/>
      <dgm:spPr/>
      <dgm:t>
        <a:bodyPr/>
        <a:lstStyle/>
        <a:p>
          <a:r>
            <a:rPr lang="en-ZA" sz="1200" dirty="0" smtClean="0">
              <a:solidFill>
                <a:schemeClr val="tx1"/>
              </a:solidFill>
              <a:latin typeface="Arial" panose="020B0604020202020204" pitchFamily="34" charset="0"/>
              <a:cs typeface="Arial" panose="020B0604020202020204" pitchFamily="34" charset="0"/>
            </a:rPr>
            <a:t>Increased investment in the minerals, mining and petroleum sectors</a:t>
          </a:r>
          <a:endParaRPr lang="en-ZA" sz="1200" dirty="0">
            <a:solidFill>
              <a:schemeClr val="tx1"/>
            </a:solidFill>
          </a:endParaRPr>
        </a:p>
      </dgm:t>
    </dgm:pt>
    <dgm:pt modelId="{9818955D-5BAC-41BA-814E-287A5EF7BBEC}" type="sibTrans" cxnId="{5B663DFB-62DF-4E1E-8F90-7A857C4BCCC2}">
      <dgm:prSet/>
      <dgm:spPr/>
      <dgm:t>
        <a:bodyPr/>
        <a:lstStyle/>
        <a:p>
          <a:endParaRPr lang="en-ZA" sz="1200">
            <a:solidFill>
              <a:schemeClr val="tx1"/>
            </a:solidFill>
          </a:endParaRPr>
        </a:p>
      </dgm:t>
    </dgm:pt>
    <dgm:pt modelId="{6A0B8DB8-D536-45AE-81A0-BE133DB897F0}" type="parTrans" cxnId="{5B663DFB-62DF-4E1E-8F90-7A857C4BCCC2}">
      <dgm:prSet/>
      <dgm:spPr/>
      <dgm:t>
        <a:bodyPr/>
        <a:lstStyle/>
        <a:p>
          <a:endParaRPr lang="en-ZA" sz="1200">
            <a:solidFill>
              <a:schemeClr val="tx1"/>
            </a:solidFill>
          </a:endParaRPr>
        </a:p>
      </dgm:t>
    </dgm:pt>
    <dgm:pt modelId="{DD992E4F-9A69-4801-99DE-F561BD081ECF}">
      <dgm:prSet custT="1"/>
      <dgm:spPr/>
      <dgm:t>
        <a:bodyPr/>
        <a:lstStyle/>
        <a:p>
          <a:r>
            <a:rPr lang="en-ZA" sz="1200" dirty="0" smtClean="0">
              <a:solidFill>
                <a:schemeClr val="tx1"/>
              </a:solidFill>
              <a:latin typeface="Arial" panose="020B0604020202020204" pitchFamily="34" charset="0"/>
              <a:cs typeface="Arial" panose="020B0604020202020204" pitchFamily="34" charset="0"/>
            </a:rPr>
            <a:t>Outcome 4:</a:t>
          </a:r>
        </a:p>
        <a:p>
          <a:r>
            <a:rPr lang="en-ZA" sz="1200" dirty="0" smtClean="0">
              <a:solidFill>
                <a:schemeClr val="tx1"/>
              </a:solidFill>
              <a:latin typeface="Arial" panose="020B0604020202020204" pitchFamily="34" charset="0"/>
              <a:cs typeface="Arial" panose="020B0604020202020204" pitchFamily="34" charset="0"/>
            </a:rPr>
            <a:t> Decent employment through inclusive economic growth </a:t>
          </a:r>
        </a:p>
      </dgm:t>
    </dgm:pt>
    <dgm:pt modelId="{2C498642-1845-410E-964D-A47CC3B5A003}" type="parTrans" cxnId="{6DF7ADAB-203F-4D67-987B-2A9792245A38}">
      <dgm:prSet/>
      <dgm:spPr/>
      <dgm:t>
        <a:bodyPr/>
        <a:lstStyle/>
        <a:p>
          <a:endParaRPr lang="en-ZA" sz="1200">
            <a:solidFill>
              <a:schemeClr val="tx1"/>
            </a:solidFill>
          </a:endParaRPr>
        </a:p>
      </dgm:t>
    </dgm:pt>
    <dgm:pt modelId="{480C8B62-1F6A-4430-BEEB-246F56C68228}" type="sibTrans" cxnId="{6DF7ADAB-203F-4D67-987B-2A9792245A38}">
      <dgm:prSet/>
      <dgm:spPr/>
      <dgm:t>
        <a:bodyPr/>
        <a:lstStyle/>
        <a:p>
          <a:endParaRPr lang="en-ZA" sz="1200">
            <a:solidFill>
              <a:schemeClr val="tx1"/>
            </a:solidFill>
          </a:endParaRPr>
        </a:p>
      </dgm:t>
    </dgm:pt>
    <dgm:pt modelId="{9D5B20ED-3C24-4DA8-BF66-8E3AD560224C}">
      <dgm:prSet custT="1"/>
      <dgm:spPr/>
      <dgm:t>
        <a:bodyPr/>
        <a:lstStyle/>
        <a:p>
          <a:r>
            <a:rPr lang="en-ZA" sz="1200" dirty="0" smtClean="0">
              <a:solidFill>
                <a:schemeClr val="tx1"/>
              </a:solidFill>
              <a:latin typeface="Arial" panose="020B0604020202020204" pitchFamily="34" charset="0"/>
              <a:cs typeface="Arial" panose="020B0604020202020204" pitchFamily="34" charset="0"/>
            </a:rPr>
            <a:t>Outcome 6: </a:t>
          </a:r>
        </a:p>
        <a:p>
          <a:r>
            <a:rPr lang="en-ZA" sz="1200" dirty="0" smtClean="0">
              <a:solidFill>
                <a:schemeClr val="tx1"/>
              </a:solidFill>
              <a:latin typeface="Arial" panose="020B0604020202020204" pitchFamily="34" charset="0"/>
              <a:cs typeface="Arial" panose="020B0604020202020204" pitchFamily="34" charset="0"/>
            </a:rPr>
            <a:t>An efficient, competitive and responsive economic infrastructure network</a:t>
          </a:r>
        </a:p>
      </dgm:t>
    </dgm:pt>
    <dgm:pt modelId="{4BE37914-21C0-457A-A91A-A0EAE52BE970}" type="parTrans" cxnId="{D116BA3E-06DD-4730-BB3F-25D6811B3FA7}">
      <dgm:prSet/>
      <dgm:spPr/>
      <dgm:t>
        <a:bodyPr/>
        <a:lstStyle/>
        <a:p>
          <a:endParaRPr lang="en-ZA" sz="1200">
            <a:solidFill>
              <a:schemeClr val="tx1"/>
            </a:solidFill>
          </a:endParaRPr>
        </a:p>
      </dgm:t>
    </dgm:pt>
    <dgm:pt modelId="{BC3E7700-0A12-4F6B-B40C-D690E97CAE35}" type="sibTrans" cxnId="{D116BA3E-06DD-4730-BB3F-25D6811B3FA7}">
      <dgm:prSet/>
      <dgm:spPr/>
      <dgm:t>
        <a:bodyPr/>
        <a:lstStyle/>
        <a:p>
          <a:endParaRPr lang="en-ZA" sz="1200">
            <a:solidFill>
              <a:schemeClr val="tx1"/>
            </a:solidFill>
          </a:endParaRPr>
        </a:p>
      </dgm:t>
    </dgm:pt>
    <dgm:pt modelId="{58398C11-C6A9-43A2-AE7C-3CB8771075EF}">
      <dgm:prSet custT="1"/>
      <dgm:spPr/>
      <dgm:t>
        <a:bodyPr/>
        <a:lstStyle/>
        <a:p>
          <a:r>
            <a:rPr lang="en-ZA" sz="1200" dirty="0" smtClean="0">
              <a:solidFill>
                <a:schemeClr val="tx1"/>
              </a:solidFill>
              <a:latin typeface="Arial" panose="020B0604020202020204" pitchFamily="34" charset="0"/>
              <a:cs typeface="Arial" panose="020B0604020202020204" pitchFamily="34" charset="0"/>
            </a:rPr>
            <a:t>Outcome 4: </a:t>
          </a:r>
        </a:p>
      </dgm:t>
    </dgm:pt>
    <dgm:pt modelId="{A1B4E868-4708-4E73-B766-32733877BCFB}" type="parTrans" cxnId="{C9723A85-D39D-46AE-AE21-91564F5F195F}">
      <dgm:prSet/>
      <dgm:spPr/>
      <dgm:t>
        <a:bodyPr/>
        <a:lstStyle/>
        <a:p>
          <a:endParaRPr lang="en-ZA" sz="1200">
            <a:solidFill>
              <a:schemeClr val="tx1"/>
            </a:solidFill>
          </a:endParaRPr>
        </a:p>
      </dgm:t>
    </dgm:pt>
    <dgm:pt modelId="{ABDA29E6-3F4A-437B-8769-0AF5BE85E69B}" type="sibTrans" cxnId="{C9723A85-D39D-46AE-AE21-91564F5F195F}">
      <dgm:prSet/>
      <dgm:spPr/>
      <dgm:t>
        <a:bodyPr/>
        <a:lstStyle/>
        <a:p>
          <a:endParaRPr lang="en-ZA" sz="1200">
            <a:solidFill>
              <a:schemeClr val="tx1"/>
            </a:solidFill>
          </a:endParaRPr>
        </a:p>
      </dgm:t>
    </dgm:pt>
    <dgm:pt modelId="{F779E05D-5620-4DC3-AB1F-A974EA41B20B}">
      <dgm:prSet custT="1"/>
      <dgm:spPr/>
      <dgm:t>
        <a:bodyPr/>
        <a:lstStyle/>
        <a:p>
          <a:r>
            <a:rPr lang="en-ZA" sz="1100" dirty="0" smtClean="0">
              <a:solidFill>
                <a:schemeClr val="tx1"/>
              </a:solidFill>
              <a:latin typeface="Arial" panose="020B0604020202020204" pitchFamily="34" charset="0"/>
              <a:cs typeface="Arial" panose="020B0604020202020204" pitchFamily="34" charset="0"/>
            </a:rPr>
            <a:t>Outcome 6</a:t>
          </a:r>
        </a:p>
      </dgm:t>
    </dgm:pt>
    <dgm:pt modelId="{287A50EA-A294-4704-BCCA-7654FDDC3CF9}" type="parTrans" cxnId="{0D8F1780-F219-4F26-90A7-1C711E379814}">
      <dgm:prSet/>
      <dgm:spPr/>
      <dgm:t>
        <a:bodyPr/>
        <a:lstStyle/>
        <a:p>
          <a:endParaRPr lang="en-ZA" sz="1200">
            <a:solidFill>
              <a:schemeClr val="tx1"/>
            </a:solidFill>
          </a:endParaRPr>
        </a:p>
      </dgm:t>
    </dgm:pt>
    <dgm:pt modelId="{2F383915-0679-4033-A92F-B3CB73F8A9A3}" type="sibTrans" cxnId="{0D8F1780-F219-4F26-90A7-1C711E379814}">
      <dgm:prSet/>
      <dgm:spPr/>
      <dgm:t>
        <a:bodyPr/>
        <a:lstStyle/>
        <a:p>
          <a:endParaRPr lang="en-ZA" sz="1200">
            <a:solidFill>
              <a:schemeClr val="tx1"/>
            </a:solidFill>
          </a:endParaRPr>
        </a:p>
      </dgm:t>
    </dgm:pt>
    <dgm:pt modelId="{D52553E3-97B8-4AA6-B50F-72645278FB5C}">
      <dgm:prSet custT="1"/>
      <dgm:spPr/>
      <dgm:t>
        <a:bodyPr/>
        <a:lstStyle/>
        <a:p>
          <a:endParaRPr lang="en-ZA" sz="1100" dirty="0" smtClean="0">
            <a:solidFill>
              <a:schemeClr val="tx1"/>
            </a:solidFill>
            <a:latin typeface="Arial" panose="020B0604020202020204" pitchFamily="34" charset="0"/>
            <a:cs typeface="Arial" panose="020B0604020202020204" pitchFamily="34" charset="0"/>
          </a:endParaRPr>
        </a:p>
        <a:p>
          <a:r>
            <a:rPr lang="en-ZA" sz="1100" dirty="0" smtClean="0">
              <a:solidFill>
                <a:schemeClr val="tx1"/>
              </a:solidFill>
              <a:latin typeface="Arial" panose="020B0604020202020204" pitchFamily="34" charset="0"/>
              <a:cs typeface="Arial" panose="020B0604020202020204" pitchFamily="34" charset="0"/>
            </a:rPr>
            <a:t>Outcome 10: </a:t>
          </a:r>
        </a:p>
        <a:p>
          <a:r>
            <a:rPr lang="en-ZA" sz="1100" dirty="0" smtClean="0">
              <a:solidFill>
                <a:schemeClr val="tx1"/>
              </a:solidFill>
              <a:latin typeface="Arial" panose="020B0604020202020204" pitchFamily="34" charset="0"/>
              <a:cs typeface="Arial" panose="020B0604020202020204" pitchFamily="34" charset="0"/>
            </a:rPr>
            <a:t>Environmental assets and natural resources that are well protected and continually </a:t>
          </a:r>
        </a:p>
        <a:p>
          <a:r>
            <a:rPr lang="en-ZA" sz="1100" dirty="0" smtClean="0">
              <a:solidFill>
                <a:schemeClr val="tx1"/>
              </a:solidFill>
              <a:latin typeface="Arial" panose="020B0604020202020204" pitchFamily="34" charset="0"/>
              <a:cs typeface="Arial" panose="020B0604020202020204" pitchFamily="34" charset="0"/>
            </a:rPr>
            <a:t>enhanced</a:t>
          </a:r>
        </a:p>
      </dgm:t>
    </dgm:pt>
    <dgm:pt modelId="{1EB8B729-9EFB-47F7-B14C-A083A040D469}" type="parTrans" cxnId="{4B5FBB18-00CD-40CA-8901-B572F26F7E21}">
      <dgm:prSet/>
      <dgm:spPr/>
      <dgm:t>
        <a:bodyPr/>
        <a:lstStyle/>
        <a:p>
          <a:endParaRPr lang="en-ZA" sz="1200">
            <a:solidFill>
              <a:schemeClr val="tx1"/>
            </a:solidFill>
          </a:endParaRPr>
        </a:p>
      </dgm:t>
    </dgm:pt>
    <dgm:pt modelId="{3FE891E4-EA59-4C9C-A403-CAC9473914E4}" type="sibTrans" cxnId="{4B5FBB18-00CD-40CA-8901-B572F26F7E21}">
      <dgm:prSet/>
      <dgm:spPr/>
      <dgm:t>
        <a:bodyPr/>
        <a:lstStyle/>
        <a:p>
          <a:endParaRPr lang="en-ZA" sz="1200">
            <a:solidFill>
              <a:schemeClr val="tx1"/>
            </a:solidFill>
          </a:endParaRPr>
        </a:p>
      </dgm:t>
    </dgm:pt>
    <dgm:pt modelId="{BA55C305-24A3-4C4B-AC3B-223B77CD3405}">
      <dgm:prSet custT="1"/>
      <dgm:spPr/>
      <dgm:t>
        <a:bodyPr/>
        <a:lstStyle/>
        <a:p>
          <a:r>
            <a:rPr lang="en-ZA" sz="1200" dirty="0" smtClean="0">
              <a:solidFill>
                <a:schemeClr val="tx1"/>
              </a:solidFill>
              <a:latin typeface="Arial" panose="020B0604020202020204" pitchFamily="34" charset="0"/>
              <a:cs typeface="Arial" panose="020B0604020202020204" pitchFamily="34" charset="0"/>
            </a:rPr>
            <a:t>Outcome12: </a:t>
          </a:r>
        </a:p>
        <a:p>
          <a:r>
            <a:rPr lang="en-ZA" sz="1200" dirty="0" smtClean="0">
              <a:solidFill>
                <a:schemeClr val="tx1"/>
              </a:solidFill>
              <a:latin typeface="Arial" panose="020B0604020202020204" pitchFamily="34" charset="0"/>
              <a:cs typeface="Arial" panose="020B0604020202020204" pitchFamily="34" charset="0"/>
            </a:rPr>
            <a:t>An efficient, effective and development- oriented public service and an empowered fair and inclusive citizenship</a:t>
          </a:r>
        </a:p>
      </dgm:t>
    </dgm:pt>
    <dgm:pt modelId="{409CAA10-304C-4740-B76A-38AF764C97FF}" type="parTrans" cxnId="{49571A1E-76E7-4958-8132-67A36E2F7CF9}">
      <dgm:prSet/>
      <dgm:spPr/>
      <dgm:t>
        <a:bodyPr/>
        <a:lstStyle/>
        <a:p>
          <a:endParaRPr lang="en-ZA" sz="1200">
            <a:solidFill>
              <a:schemeClr val="tx1"/>
            </a:solidFill>
          </a:endParaRPr>
        </a:p>
      </dgm:t>
    </dgm:pt>
    <dgm:pt modelId="{32E85C9B-CFDA-4A60-B46A-0848A6D75AF3}" type="sibTrans" cxnId="{49571A1E-76E7-4958-8132-67A36E2F7CF9}">
      <dgm:prSet/>
      <dgm:spPr/>
      <dgm:t>
        <a:bodyPr/>
        <a:lstStyle/>
        <a:p>
          <a:endParaRPr lang="en-ZA" sz="1200">
            <a:solidFill>
              <a:schemeClr val="tx1"/>
            </a:solidFill>
          </a:endParaRPr>
        </a:p>
      </dgm:t>
    </dgm:pt>
    <dgm:pt modelId="{73B0615B-417F-4361-AC0B-12EBB188FE6B}" type="pres">
      <dgm:prSet presAssocID="{2C0565D3-A80F-411E-A8DE-68791BE876FC}" presName="theList" presStyleCnt="0">
        <dgm:presLayoutVars>
          <dgm:dir/>
          <dgm:animLvl val="lvl"/>
          <dgm:resizeHandles val="exact"/>
        </dgm:presLayoutVars>
      </dgm:prSet>
      <dgm:spPr/>
      <dgm:t>
        <a:bodyPr/>
        <a:lstStyle/>
        <a:p>
          <a:endParaRPr lang="en-ZA"/>
        </a:p>
      </dgm:t>
    </dgm:pt>
    <dgm:pt modelId="{D327780D-C63E-489E-B609-A1171217D909}" type="pres">
      <dgm:prSet presAssocID="{26F7029A-1F29-4CCA-BEF9-F315019D1475}" presName="compNode" presStyleCnt="0"/>
      <dgm:spPr/>
    </dgm:pt>
    <dgm:pt modelId="{9515C9AD-B777-4D26-A396-EBEF8C6DE37A}" type="pres">
      <dgm:prSet presAssocID="{26F7029A-1F29-4CCA-BEF9-F315019D1475}" presName="aNode" presStyleLbl="bgShp" presStyleIdx="0" presStyleCnt="4"/>
      <dgm:spPr/>
      <dgm:t>
        <a:bodyPr/>
        <a:lstStyle/>
        <a:p>
          <a:endParaRPr lang="en-ZA"/>
        </a:p>
      </dgm:t>
    </dgm:pt>
    <dgm:pt modelId="{70F6B3F5-0D81-4CCD-BB7C-55B454023931}" type="pres">
      <dgm:prSet presAssocID="{26F7029A-1F29-4CCA-BEF9-F315019D1475}" presName="textNode" presStyleLbl="bgShp" presStyleIdx="0" presStyleCnt="4"/>
      <dgm:spPr/>
      <dgm:t>
        <a:bodyPr/>
        <a:lstStyle/>
        <a:p>
          <a:endParaRPr lang="en-ZA"/>
        </a:p>
      </dgm:t>
    </dgm:pt>
    <dgm:pt modelId="{5DD80DF6-3F46-4780-B3A8-C51F30719C26}" type="pres">
      <dgm:prSet presAssocID="{26F7029A-1F29-4CCA-BEF9-F315019D1475}" presName="compChildNode" presStyleCnt="0"/>
      <dgm:spPr/>
    </dgm:pt>
    <dgm:pt modelId="{33C2591E-8C7B-4EF2-A88D-E3F6E2F9C4AB}" type="pres">
      <dgm:prSet presAssocID="{26F7029A-1F29-4CCA-BEF9-F315019D1475}" presName="theInnerList" presStyleCnt="0"/>
      <dgm:spPr/>
    </dgm:pt>
    <dgm:pt modelId="{5E93D62F-7E67-4FB8-80BF-4AF62707FB39}" type="pres">
      <dgm:prSet presAssocID="{DD992E4F-9A69-4801-99DE-F561BD081ECF}" presName="childNode" presStyleLbl="node1" presStyleIdx="0" presStyleCnt="7" custScaleX="114494">
        <dgm:presLayoutVars>
          <dgm:bulletEnabled val="1"/>
        </dgm:presLayoutVars>
      </dgm:prSet>
      <dgm:spPr/>
      <dgm:t>
        <a:bodyPr/>
        <a:lstStyle/>
        <a:p>
          <a:endParaRPr lang="en-ZA"/>
        </a:p>
      </dgm:t>
    </dgm:pt>
    <dgm:pt modelId="{03F9BB16-9673-40F9-871A-D077B3EE5EB0}" type="pres">
      <dgm:prSet presAssocID="{DD992E4F-9A69-4801-99DE-F561BD081ECF}" presName="aSpace2" presStyleCnt="0"/>
      <dgm:spPr/>
    </dgm:pt>
    <dgm:pt modelId="{83A2D982-EA78-4317-B1AE-18E436809101}" type="pres">
      <dgm:prSet presAssocID="{9D5B20ED-3C24-4DA8-BF66-8E3AD560224C}" presName="childNode" presStyleLbl="node1" presStyleIdx="1" presStyleCnt="7" custScaleX="117002">
        <dgm:presLayoutVars>
          <dgm:bulletEnabled val="1"/>
        </dgm:presLayoutVars>
      </dgm:prSet>
      <dgm:spPr/>
      <dgm:t>
        <a:bodyPr/>
        <a:lstStyle/>
        <a:p>
          <a:endParaRPr lang="en-ZA"/>
        </a:p>
      </dgm:t>
    </dgm:pt>
    <dgm:pt modelId="{6B9B23F4-A99E-477E-9BE9-528DDB154527}" type="pres">
      <dgm:prSet presAssocID="{26F7029A-1F29-4CCA-BEF9-F315019D1475}" presName="aSpace" presStyleCnt="0"/>
      <dgm:spPr/>
    </dgm:pt>
    <dgm:pt modelId="{01AD357E-5464-4BAF-9BCC-892C9A3CE765}" type="pres">
      <dgm:prSet presAssocID="{722AD851-5C37-4D8A-8F1A-B31648B2F168}" presName="compNode" presStyleCnt="0"/>
      <dgm:spPr/>
    </dgm:pt>
    <dgm:pt modelId="{1790DA87-1EB5-4CF4-850F-7B18F9E5B9D9}" type="pres">
      <dgm:prSet presAssocID="{722AD851-5C37-4D8A-8F1A-B31648B2F168}" presName="aNode" presStyleLbl="bgShp" presStyleIdx="1" presStyleCnt="4"/>
      <dgm:spPr/>
      <dgm:t>
        <a:bodyPr/>
        <a:lstStyle/>
        <a:p>
          <a:endParaRPr lang="en-ZA"/>
        </a:p>
      </dgm:t>
    </dgm:pt>
    <dgm:pt modelId="{31AB6F62-2CC6-45A9-9267-C539D40F7DC1}" type="pres">
      <dgm:prSet presAssocID="{722AD851-5C37-4D8A-8F1A-B31648B2F168}" presName="textNode" presStyleLbl="bgShp" presStyleIdx="1" presStyleCnt="4"/>
      <dgm:spPr/>
      <dgm:t>
        <a:bodyPr/>
        <a:lstStyle/>
        <a:p>
          <a:endParaRPr lang="en-ZA"/>
        </a:p>
      </dgm:t>
    </dgm:pt>
    <dgm:pt modelId="{1227E9B0-5C0C-4A38-B52B-BA388D30B16C}" type="pres">
      <dgm:prSet presAssocID="{722AD851-5C37-4D8A-8F1A-B31648B2F168}" presName="compChildNode" presStyleCnt="0"/>
      <dgm:spPr/>
    </dgm:pt>
    <dgm:pt modelId="{762851B1-6D70-41E9-B32C-2EF8FA45023E}" type="pres">
      <dgm:prSet presAssocID="{722AD851-5C37-4D8A-8F1A-B31648B2F168}" presName="theInnerList" presStyleCnt="0"/>
      <dgm:spPr/>
    </dgm:pt>
    <dgm:pt modelId="{D0F3F0AE-86B6-472A-BBDC-41B4A065ED4B}" type="pres">
      <dgm:prSet presAssocID="{7DA491B2-F414-4095-9332-92DF5821A18E}" presName="childNode" presStyleLbl="node1" presStyleIdx="2" presStyleCnt="7">
        <dgm:presLayoutVars>
          <dgm:bulletEnabled val="1"/>
        </dgm:presLayoutVars>
      </dgm:prSet>
      <dgm:spPr/>
      <dgm:t>
        <a:bodyPr/>
        <a:lstStyle/>
        <a:p>
          <a:endParaRPr lang="en-ZA"/>
        </a:p>
      </dgm:t>
    </dgm:pt>
    <dgm:pt modelId="{CA8D610D-0663-4BCE-AA02-EC00C421927C}" type="pres">
      <dgm:prSet presAssocID="{722AD851-5C37-4D8A-8F1A-B31648B2F168}" presName="aSpace" presStyleCnt="0"/>
      <dgm:spPr/>
    </dgm:pt>
    <dgm:pt modelId="{D6DA6839-F6EC-4C51-A236-DDD3F0D340D4}" type="pres">
      <dgm:prSet presAssocID="{754B809D-F4CA-4D06-B196-677B2E76692D}" presName="compNode" presStyleCnt="0"/>
      <dgm:spPr/>
    </dgm:pt>
    <dgm:pt modelId="{AA642486-2E91-47F0-9DA1-335D4C5A3822}" type="pres">
      <dgm:prSet presAssocID="{754B809D-F4CA-4D06-B196-677B2E76692D}" presName="aNode" presStyleLbl="bgShp" presStyleIdx="2" presStyleCnt="4"/>
      <dgm:spPr/>
      <dgm:t>
        <a:bodyPr/>
        <a:lstStyle/>
        <a:p>
          <a:endParaRPr lang="en-ZA"/>
        </a:p>
      </dgm:t>
    </dgm:pt>
    <dgm:pt modelId="{35292E0D-B8AF-4E56-842C-F6A6521F2B52}" type="pres">
      <dgm:prSet presAssocID="{754B809D-F4CA-4D06-B196-677B2E76692D}" presName="textNode" presStyleLbl="bgShp" presStyleIdx="2" presStyleCnt="4"/>
      <dgm:spPr/>
      <dgm:t>
        <a:bodyPr/>
        <a:lstStyle/>
        <a:p>
          <a:endParaRPr lang="en-ZA"/>
        </a:p>
      </dgm:t>
    </dgm:pt>
    <dgm:pt modelId="{33175DDF-CF04-40AE-822B-51167AF9DD7F}" type="pres">
      <dgm:prSet presAssocID="{754B809D-F4CA-4D06-B196-677B2E76692D}" presName="compChildNode" presStyleCnt="0"/>
      <dgm:spPr/>
    </dgm:pt>
    <dgm:pt modelId="{352AD812-9F75-40C0-9F02-E0070117117C}" type="pres">
      <dgm:prSet presAssocID="{754B809D-F4CA-4D06-B196-677B2E76692D}" presName="theInnerList" presStyleCnt="0"/>
      <dgm:spPr/>
    </dgm:pt>
    <dgm:pt modelId="{6258AED8-1FD6-4028-87F1-A5B6304132A0}" type="pres">
      <dgm:prSet presAssocID="{58398C11-C6A9-43A2-AE7C-3CB8771075EF}" presName="childNode" presStyleLbl="node1" presStyleIdx="3" presStyleCnt="7" custScaleX="122454" custScaleY="167237" custLinFactY="-5267" custLinFactNeighborX="2666" custLinFactNeighborY="-100000">
        <dgm:presLayoutVars>
          <dgm:bulletEnabled val="1"/>
        </dgm:presLayoutVars>
      </dgm:prSet>
      <dgm:spPr/>
      <dgm:t>
        <a:bodyPr/>
        <a:lstStyle/>
        <a:p>
          <a:endParaRPr lang="en-ZA"/>
        </a:p>
      </dgm:t>
    </dgm:pt>
    <dgm:pt modelId="{4C034455-96F0-410D-92AE-B11A5AD12492}" type="pres">
      <dgm:prSet presAssocID="{58398C11-C6A9-43A2-AE7C-3CB8771075EF}" presName="aSpace2" presStyleCnt="0"/>
      <dgm:spPr/>
    </dgm:pt>
    <dgm:pt modelId="{08EC31C4-B4EB-4BA3-868E-F218A72B6CD0}" type="pres">
      <dgm:prSet presAssocID="{F779E05D-5620-4DC3-AB1F-A974EA41B20B}" presName="childNode" presStyleLbl="node1" presStyleIdx="4" presStyleCnt="7" custScaleX="121561" custScaleY="181084" custLinFactY="4826" custLinFactNeighborX="1594" custLinFactNeighborY="100000">
        <dgm:presLayoutVars>
          <dgm:bulletEnabled val="1"/>
        </dgm:presLayoutVars>
      </dgm:prSet>
      <dgm:spPr/>
      <dgm:t>
        <a:bodyPr/>
        <a:lstStyle/>
        <a:p>
          <a:endParaRPr lang="en-ZA"/>
        </a:p>
      </dgm:t>
    </dgm:pt>
    <dgm:pt modelId="{118CCF11-1CAC-4C4B-9E86-EC534C457CBF}" type="pres">
      <dgm:prSet presAssocID="{F779E05D-5620-4DC3-AB1F-A974EA41B20B}" presName="aSpace2" presStyleCnt="0"/>
      <dgm:spPr/>
    </dgm:pt>
    <dgm:pt modelId="{A54F071F-32DB-4154-814A-CA697707ECA1}" type="pres">
      <dgm:prSet presAssocID="{D52553E3-97B8-4AA6-B50F-72645278FB5C}" presName="childNode" presStyleLbl="node1" presStyleIdx="5" presStyleCnt="7" custScaleX="126050" custScaleY="491235" custLinFactY="18839" custLinFactNeighborX="3353" custLinFactNeighborY="100000">
        <dgm:presLayoutVars>
          <dgm:bulletEnabled val="1"/>
        </dgm:presLayoutVars>
      </dgm:prSet>
      <dgm:spPr/>
      <dgm:t>
        <a:bodyPr/>
        <a:lstStyle/>
        <a:p>
          <a:endParaRPr lang="en-ZA"/>
        </a:p>
      </dgm:t>
    </dgm:pt>
    <dgm:pt modelId="{1712A51D-9FB0-4D94-9FEF-D974A6D0BC93}" type="pres">
      <dgm:prSet presAssocID="{754B809D-F4CA-4D06-B196-677B2E76692D}" presName="aSpace" presStyleCnt="0"/>
      <dgm:spPr/>
    </dgm:pt>
    <dgm:pt modelId="{ECFA8AF0-6E49-4903-9C68-598818B48E49}" type="pres">
      <dgm:prSet presAssocID="{3994B7C8-44A9-4D49-87BD-8DD9E02C34C1}" presName="compNode" presStyleCnt="0"/>
      <dgm:spPr/>
    </dgm:pt>
    <dgm:pt modelId="{006BC1D0-31EF-403D-AD2A-9C977A625DDC}" type="pres">
      <dgm:prSet presAssocID="{3994B7C8-44A9-4D49-87BD-8DD9E02C34C1}" presName="aNode" presStyleLbl="bgShp" presStyleIdx="3" presStyleCnt="4"/>
      <dgm:spPr/>
      <dgm:t>
        <a:bodyPr/>
        <a:lstStyle/>
        <a:p>
          <a:endParaRPr lang="en-ZA"/>
        </a:p>
      </dgm:t>
    </dgm:pt>
    <dgm:pt modelId="{93417292-0D2D-4BD5-93FE-F147A7E795BF}" type="pres">
      <dgm:prSet presAssocID="{3994B7C8-44A9-4D49-87BD-8DD9E02C34C1}" presName="textNode" presStyleLbl="bgShp" presStyleIdx="3" presStyleCnt="4"/>
      <dgm:spPr/>
      <dgm:t>
        <a:bodyPr/>
        <a:lstStyle/>
        <a:p>
          <a:endParaRPr lang="en-ZA"/>
        </a:p>
      </dgm:t>
    </dgm:pt>
    <dgm:pt modelId="{7782C6C6-BCCD-4E3E-82D4-D7573CB0226E}" type="pres">
      <dgm:prSet presAssocID="{3994B7C8-44A9-4D49-87BD-8DD9E02C34C1}" presName="compChildNode" presStyleCnt="0"/>
      <dgm:spPr/>
    </dgm:pt>
    <dgm:pt modelId="{B51978B6-A81C-4D0F-9A08-DF1FFBB67AE8}" type="pres">
      <dgm:prSet presAssocID="{3994B7C8-44A9-4D49-87BD-8DD9E02C34C1}" presName="theInnerList" presStyleCnt="0"/>
      <dgm:spPr/>
    </dgm:pt>
    <dgm:pt modelId="{928BD7BA-DEDC-4E0D-8179-C541F88967F7}" type="pres">
      <dgm:prSet presAssocID="{BA55C305-24A3-4C4B-AC3B-223B77CD3405}" presName="childNode" presStyleLbl="node1" presStyleIdx="6" presStyleCnt="7">
        <dgm:presLayoutVars>
          <dgm:bulletEnabled val="1"/>
        </dgm:presLayoutVars>
      </dgm:prSet>
      <dgm:spPr/>
      <dgm:t>
        <a:bodyPr/>
        <a:lstStyle/>
        <a:p>
          <a:endParaRPr lang="en-ZA"/>
        </a:p>
      </dgm:t>
    </dgm:pt>
  </dgm:ptLst>
  <dgm:cxnLst>
    <dgm:cxn modelId="{D116BA3E-06DD-4730-BB3F-25D6811B3FA7}" srcId="{26F7029A-1F29-4CCA-BEF9-F315019D1475}" destId="{9D5B20ED-3C24-4DA8-BF66-8E3AD560224C}" srcOrd="1" destOrd="0" parTransId="{4BE37914-21C0-457A-A91A-A0EAE52BE970}" sibTransId="{BC3E7700-0A12-4F6B-B40C-D690E97CAE35}"/>
    <dgm:cxn modelId="{99D9A9E4-3D9C-4D37-B8E5-2151C102BDCB}" type="presOf" srcId="{754B809D-F4CA-4D06-B196-677B2E76692D}" destId="{35292E0D-B8AF-4E56-842C-F6A6521F2B52}" srcOrd="1" destOrd="0" presId="urn:microsoft.com/office/officeart/2005/8/layout/lProcess2"/>
    <dgm:cxn modelId="{178C234D-2DFD-42A6-BC5A-17769E488BDD}" srcId="{2C0565D3-A80F-411E-A8DE-68791BE876FC}" destId="{3994B7C8-44A9-4D49-87BD-8DD9E02C34C1}" srcOrd="3" destOrd="0" parTransId="{EB787018-0674-435E-8A9D-CD45AB958454}" sibTransId="{79C7BA98-18CE-49D9-B099-75E44E8CDE38}"/>
    <dgm:cxn modelId="{C0569F94-1542-4BB2-B403-3B2829F47E64}" type="presOf" srcId="{F779E05D-5620-4DC3-AB1F-A974EA41B20B}" destId="{08EC31C4-B4EB-4BA3-868E-F218A72B6CD0}" srcOrd="0" destOrd="0" presId="urn:microsoft.com/office/officeart/2005/8/layout/lProcess2"/>
    <dgm:cxn modelId="{4B5FBB18-00CD-40CA-8901-B572F26F7E21}" srcId="{754B809D-F4CA-4D06-B196-677B2E76692D}" destId="{D52553E3-97B8-4AA6-B50F-72645278FB5C}" srcOrd="2" destOrd="0" parTransId="{1EB8B729-9EFB-47F7-B14C-A083A040D469}" sibTransId="{3FE891E4-EA59-4C9C-A403-CAC9473914E4}"/>
    <dgm:cxn modelId="{B26BF9E0-FD0B-45B1-B307-9F31F1E08801}" type="presOf" srcId="{26F7029A-1F29-4CCA-BEF9-F315019D1475}" destId="{70F6B3F5-0D81-4CCD-BB7C-55B454023931}" srcOrd="1" destOrd="0" presId="urn:microsoft.com/office/officeart/2005/8/layout/lProcess2"/>
    <dgm:cxn modelId="{6DF7ADAB-203F-4D67-987B-2A9792245A38}" srcId="{26F7029A-1F29-4CCA-BEF9-F315019D1475}" destId="{DD992E4F-9A69-4801-99DE-F561BD081ECF}" srcOrd="0" destOrd="0" parTransId="{2C498642-1845-410E-964D-A47CC3B5A003}" sibTransId="{480C8B62-1F6A-4430-BEEB-246F56C68228}"/>
    <dgm:cxn modelId="{059501EC-C136-42D8-BF75-69CB089DB5AA}" srcId="{2C0565D3-A80F-411E-A8DE-68791BE876FC}" destId="{722AD851-5C37-4D8A-8F1A-B31648B2F168}" srcOrd="1" destOrd="0" parTransId="{99AEDB32-4A41-4654-BACC-FD94D4055D2A}" sibTransId="{F7CB8526-A85F-4B22-B677-D0CD73EDFB46}"/>
    <dgm:cxn modelId="{49571A1E-76E7-4958-8132-67A36E2F7CF9}" srcId="{3994B7C8-44A9-4D49-87BD-8DD9E02C34C1}" destId="{BA55C305-24A3-4C4B-AC3B-223B77CD3405}" srcOrd="0" destOrd="0" parTransId="{409CAA10-304C-4740-B76A-38AF764C97FF}" sibTransId="{32E85C9B-CFDA-4A60-B46A-0848A6D75AF3}"/>
    <dgm:cxn modelId="{ADB2051B-CC06-4B75-AF1F-3EE0779EC573}" type="presOf" srcId="{D52553E3-97B8-4AA6-B50F-72645278FB5C}" destId="{A54F071F-32DB-4154-814A-CA697707ECA1}" srcOrd="0" destOrd="0" presId="urn:microsoft.com/office/officeart/2005/8/layout/lProcess2"/>
    <dgm:cxn modelId="{0D8F1780-F219-4F26-90A7-1C711E379814}" srcId="{754B809D-F4CA-4D06-B196-677B2E76692D}" destId="{F779E05D-5620-4DC3-AB1F-A974EA41B20B}" srcOrd="1" destOrd="0" parTransId="{287A50EA-A294-4704-BCCA-7654FDDC3CF9}" sibTransId="{2F383915-0679-4033-A92F-B3CB73F8A9A3}"/>
    <dgm:cxn modelId="{467527DA-6294-47DE-8E08-6F1FAA1EB2CF}" type="presOf" srcId="{7DA491B2-F414-4095-9332-92DF5821A18E}" destId="{D0F3F0AE-86B6-472A-BBDC-41B4A065ED4B}" srcOrd="0" destOrd="0" presId="urn:microsoft.com/office/officeart/2005/8/layout/lProcess2"/>
    <dgm:cxn modelId="{29F3BF6D-5D2E-462D-B50F-314DC7F88F12}" type="presOf" srcId="{722AD851-5C37-4D8A-8F1A-B31648B2F168}" destId="{31AB6F62-2CC6-45A9-9267-C539D40F7DC1}" srcOrd="1" destOrd="0" presId="urn:microsoft.com/office/officeart/2005/8/layout/lProcess2"/>
    <dgm:cxn modelId="{70E35B5C-8665-4FDB-9E67-4403105F39AA}" type="presOf" srcId="{3994B7C8-44A9-4D49-87BD-8DD9E02C34C1}" destId="{93417292-0D2D-4BD5-93FE-F147A7E795BF}" srcOrd="1" destOrd="0" presId="urn:microsoft.com/office/officeart/2005/8/layout/lProcess2"/>
    <dgm:cxn modelId="{8EEF84DE-500F-4B4C-BF06-3EED1A645780}" type="presOf" srcId="{DD992E4F-9A69-4801-99DE-F561BD081ECF}" destId="{5E93D62F-7E67-4FB8-80BF-4AF62707FB39}" srcOrd="0" destOrd="0" presId="urn:microsoft.com/office/officeart/2005/8/layout/lProcess2"/>
    <dgm:cxn modelId="{B1A7F45F-2E16-4F18-BEEE-348D068A4F4B}" type="presOf" srcId="{9D5B20ED-3C24-4DA8-BF66-8E3AD560224C}" destId="{83A2D982-EA78-4317-B1AE-18E436809101}" srcOrd="0" destOrd="0" presId="urn:microsoft.com/office/officeart/2005/8/layout/lProcess2"/>
    <dgm:cxn modelId="{28FE13CC-C1BB-4464-A5FD-FF2C46EAE4FF}" type="presOf" srcId="{26F7029A-1F29-4CCA-BEF9-F315019D1475}" destId="{9515C9AD-B777-4D26-A396-EBEF8C6DE37A}" srcOrd="0" destOrd="0" presId="urn:microsoft.com/office/officeart/2005/8/layout/lProcess2"/>
    <dgm:cxn modelId="{92275288-8920-4AAE-A08F-A0CDF6AC86D4}" type="presOf" srcId="{2C0565D3-A80F-411E-A8DE-68791BE876FC}" destId="{73B0615B-417F-4361-AC0B-12EBB188FE6B}" srcOrd="0" destOrd="0" presId="urn:microsoft.com/office/officeart/2005/8/layout/lProcess2"/>
    <dgm:cxn modelId="{0BBAB38B-0454-4440-997A-D62B23CC3555}" type="presOf" srcId="{3994B7C8-44A9-4D49-87BD-8DD9E02C34C1}" destId="{006BC1D0-31EF-403D-AD2A-9C977A625DDC}" srcOrd="0" destOrd="0" presId="urn:microsoft.com/office/officeart/2005/8/layout/lProcess2"/>
    <dgm:cxn modelId="{5B663DFB-62DF-4E1E-8F90-7A857C4BCCC2}" srcId="{2C0565D3-A80F-411E-A8DE-68791BE876FC}" destId="{26F7029A-1F29-4CCA-BEF9-F315019D1475}" srcOrd="0" destOrd="0" parTransId="{6A0B8DB8-D536-45AE-81A0-BE133DB897F0}" sibTransId="{9818955D-5BAC-41BA-814E-287A5EF7BBEC}"/>
    <dgm:cxn modelId="{FD297826-0A79-493A-836B-89AB7DEB2414}" srcId="{2C0565D3-A80F-411E-A8DE-68791BE876FC}" destId="{754B809D-F4CA-4D06-B196-677B2E76692D}" srcOrd="2" destOrd="0" parTransId="{40C0ADCC-B9AE-413E-A7AF-5DA8000FCA0B}" sibTransId="{6B4692E3-E824-42D6-8BE4-CC3A79691C87}"/>
    <dgm:cxn modelId="{4FFEFEF9-5185-4C1E-890E-A0FF7F76290E}" srcId="{722AD851-5C37-4D8A-8F1A-B31648B2F168}" destId="{7DA491B2-F414-4095-9332-92DF5821A18E}" srcOrd="0" destOrd="0" parTransId="{84271F0D-2463-4310-B0B9-4CF64FC3C51D}" sibTransId="{4AB13E1A-B9A9-4956-BF8B-0BA8236F854E}"/>
    <dgm:cxn modelId="{2B8A52FF-B6A1-4272-8A21-6CA4C8875E68}" type="presOf" srcId="{722AD851-5C37-4D8A-8F1A-B31648B2F168}" destId="{1790DA87-1EB5-4CF4-850F-7B18F9E5B9D9}" srcOrd="0" destOrd="0" presId="urn:microsoft.com/office/officeart/2005/8/layout/lProcess2"/>
    <dgm:cxn modelId="{5C34E7F2-73A2-453A-B5BB-FF72A3341F2A}" type="presOf" srcId="{58398C11-C6A9-43A2-AE7C-3CB8771075EF}" destId="{6258AED8-1FD6-4028-87F1-A5B6304132A0}" srcOrd="0" destOrd="0" presId="urn:microsoft.com/office/officeart/2005/8/layout/lProcess2"/>
    <dgm:cxn modelId="{C9723A85-D39D-46AE-AE21-91564F5F195F}" srcId="{754B809D-F4CA-4D06-B196-677B2E76692D}" destId="{58398C11-C6A9-43A2-AE7C-3CB8771075EF}" srcOrd="0" destOrd="0" parTransId="{A1B4E868-4708-4E73-B766-32733877BCFB}" sibTransId="{ABDA29E6-3F4A-437B-8769-0AF5BE85E69B}"/>
    <dgm:cxn modelId="{F11FC495-CEEC-4F05-B2B6-9F47FAB1C982}" type="presOf" srcId="{754B809D-F4CA-4D06-B196-677B2E76692D}" destId="{AA642486-2E91-47F0-9DA1-335D4C5A3822}" srcOrd="0" destOrd="0" presId="urn:microsoft.com/office/officeart/2005/8/layout/lProcess2"/>
    <dgm:cxn modelId="{471B5B66-B4F1-4853-866D-6D2F55835B72}" type="presOf" srcId="{BA55C305-24A3-4C4B-AC3B-223B77CD3405}" destId="{928BD7BA-DEDC-4E0D-8179-C541F88967F7}" srcOrd="0" destOrd="0" presId="urn:microsoft.com/office/officeart/2005/8/layout/lProcess2"/>
    <dgm:cxn modelId="{0D8440F8-EE8A-4985-BE13-8CCE77BA1D1E}" type="presParOf" srcId="{73B0615B-417F-4361-AC0B-12EBB188FE6B}" destId="{D327780D-C63E-489E-B609-A1171217D909}" srcOrd="0" destOrd="0" presId="urn:microsoft.com/office/officeart/2005/8/layout/lProcess2"/>
    <dgm:cxn modelId="{EE0C3618-1388-4DCB-A407-94646BAF95E3}" type="presParOf" srcId="{D327780D-C63E-489E-B609-A1171217D909}" destId="{9515C9AD-B777-4D26-A396-EBEF8C6DE37A}" srcOrd="0" destOrd="0" presId="urn:microsoft.com/office/officeart/2005/8/layout/lProcess2"/>
    <dgm:cxn modelId="{C4F6D5E5-526E-4583-8DC8-C5E457BF0B55}" type="presParOf" srcId="{D327780D-C63E-489E-B609-A1171217D909}" destId="{70F6B3F5-0D81-4CCD-BB7C-55B454023931}" srcOrd="1" destOrd="0" presId="urn:microsoft.com/office/officeart/2005/8/layout/lProcess2"/>
    <dgm:cxn modelId="{8B2F3EF8-CF62-4FAC-B41D-67B09790A503}" type="presParOf" srcId="{D327780D-C63E-489E-B609-A1171217D909}" destId="{5DD80DF6-3F46-4780-B3A8-C51F30719C26}" srcOrd="2" destOrd="0" presId="urn:microsoft.com/office/officeart/2005/8/layout/lProcess2"/>
    <dgm:cxn modelId="{E90BFDB6-57E3-4123-AC97-0D32AE1F08F1}" type="presParOf" srcId="{5DD80DF6-3F46-4780-B3A8-C51F30719C26}" destId="{33C2591E-8C7B-4EF2-A88D-E3F6E2F9C4AB}" srcOrd="0" destOrd="0" presId="urn:microsoft.com/office/officeart/2005/8/layout/lProcess2"/>
    <dgm:cxn modelId="{60A4691E-EFB8-4052-9D66-6DB33BAE38D3}" type="presParOf" srcId="{33C2591E-8C7B-4EF2-A88D-E3F6E2F9C4AB}" destId="{5E93D62F-7E67-4FB8-80BF-4AF62707FB39}" srcOrd="0" destOrd="0" presId="urn:microsoft.com/office/officeart/2005/8/layout/lProcess2"/>
    <dgm:cxn modelId="{60288AD5-1CFD-487A-AE66-19FC3A0953BF}" type="presParOf" srcId="{33C2591E-8C7B-4EF2-A88D-E3F6E2F9C4AB}" destId="{03F9BB16-9673-40F9-871A-D077B3EE5EB0}" srcOrd="1" destOrd="0" presId="urn:microsoft.com/office/officeart/2005/8/layout/lProcess2"/>
    <dgm:cxn modelId="{44F912D5-F85C-4C8E-BC99-F4527231FE44}" type="presParOf" srcId="{33C2591E-8C7B-4EF2-A88D-E3F6E2F9C4AB}" destId="{83A2D982-EA78-4317-B1AE-18E436809101}" srcOrd="2" destOrd="0" presId="urn:microsoft.com/office/officeart/2005/8/layout/lProcess2"/>
    <dgm:cxn modelId="{53AC1AB0-9C00-466D-9401-692218938F65}" type="presParOf" srcId="{73B0615B-417F-4361-AC0B-12EBB188FE6B}" destId="{6B9B23F4-A99E-477E-9BE9-528DDB154527}" srcOrd="1" destOrd="0" presId="urn:microsoft.com/office/officeart/2005/8/layout/lProcess2"/>
    <dgm:cxn modelId="{26F9A642-C1B2-4BE9-88AD-A1C20BC0E0E0}" type="presParOf" srcId="{73B0615B-417F-4361-AC0B-12EBB188FE6B}" destId="{01AD357E-5464-4BAF-9BCC-892C9A3CE765}" srcOrd="2" destOrd="0" presId="urn:microsoft.com/office/officeart/2005/8/layout/lProcess2"/>
    <dgm:cxn modelId="{CACAF9A8-CE78-42A2-AB27-E9CFEBD774DF}" type="presParOf" srcId="{01AD357E-5464-4BAF-9BCC-892C9A3CE765}" destId="{1790DA87-1EB5-4CF4-850F-7B18F9E5B9D9}" srcOrd="0" destOrd="0" presId="urn:microsoft.com/office/officeart/2005/8/layout/lProcess2"/>
    <dgm:cxn modelId="{7D3BD9EB-0FC1-4B89-B9AD-54F3546FB33B}" type="presParOf" srcId="{01AD357E-5464-4BAF-9BCC-892C9A3CE765}" destId="{31AB6F62-2CC6-45A9-9267-C539D40F7DC1}" srcOrd="1" destOrd="0" presId="urn:microsoft.com/office/officeart/2005/8/layout/lProcess2"/>
    <dgm:cxn modelId="{69A3E1CF-9289-4B23-96D0-5B7499FBAC62}" type="presParOf" srcId="{01AD357E-5464-4BAF-9BCC-892C9A3CE765}" destId="{1227E9B0-5C0C-4A38-B52B-BA388D30B16C}" srcOrd="2" destOrd="0" presId="urn:microsoft.com/office/officeart/2005/8/layout/lProcess2"/>
    <dgm:cxn modelId="{541C262F-44A2-411E-84A9-E44AD1C11AEA}" type="presParOf" srcId="{1227E9B0-5C0C-4A38-B52B-BA388D30B16C}" destId="{762851B1-6D70-41E9-B32C-2EF8FA45023E}" srcOrd="0" destOrd="0" presId="urn:microsoft.com/office/officeart/2005/8/layout/lProcess2"/>
    <dgm:cxn modelId="{D8B45D7A-7F36-4E40-8079-D696E80DBFFA}" type="presParOf" srcId="{762851B1-6D70-41E9-B32C-2EF8FA45023E}" destId="{D0F3F0AE-86B6-472A-BBDC-41B4A065ED4B}" srcOrd="0" destOrd="0" presId="urn:microsoft.com/office/officeart/2005/8/layout/lProcess2"/>
    <dgm:cxn modelId="{3C4BC4E5-97B1-482F-AD7D-8AB9437F102A}" type="presParOf" srcId="{73B0615B-417F-4361-AC0B-12EBB188FE6B}" destId="{CA8D610D-0663-4BCE-AA02-EC00C421927C}" srcOrd="3" destOrd="0" presId="urn:microsoft.com/office/officeart/2005/8/layout/lProcess2"/>
    <dgm:cxn modelId="{603E14BC-4BFD-4D7E-A8EA-54F78DEE7A30}" type="presParOf" srcId="{73B0615B-417F-4361-AC0B-12EBB188FE6B}" destId="{D6DA6839-F6EC-4C51-A236-DDD3F0D340D4}" srcOrd="4" destOrd="0" presId="urn:microsoft.com/office/officeart/2005/8/layout/lProcess2"/>
    <dgm:cxn modelId="{93AAEC5A-7CB3-4B0E-B935-316E5D4819B9}" type="presParOf" srcId="{D6DA6839-F6EC-4C51-A236-DDD3F0D340D4}" destId="{AA642486-2E91-47F0-9DA1-335D4C5A3822}" srcOrd="0" destOrd="0" presId="urn:microsoft.com/office/officeart/2005/8/layout/lProcess2"/>
    <dgm:cxn modelId="{F605B94E-13A5-4FBA-9D68-B7BE9000DEDC}" type="presParOf" srcId="{D6DA6839-F6EC-4C51-A236-DDD3F0D340D4}" destId="{35292E0D-B8AF-4E56-842C-F6A6521F2B52}" srcOrd="1" destOrd="0" presId="urn:microsoft.com/office/officeart/2005/8/layout/lProcess2"/>
    <dgm:cxn modelId="{7509A62C-2D27-4E1B-9FDA-1C277CCB1EA9}" type="presParOf" srcId="{D6DA6839-F6EC-4C51-A236-DDD3F0D340D4}" destId="{33175DDF-CF04-40AE-822B-51167AF9DD7F}" srcOrd="2" destOrd="0" presId="urn:microsoft.com/office/officeart/2005/8/layout/lProcess2"/>
    <dgm:cxn modelId="{826BFD67-19EE-4EDC-9018-57C3EFC63125}" type="presParOf" srcId="{33175DDF-CF04-40AE-822B-51167AF9DD7F}" destId="{352AD812-9F75-40C0-9F02-E0070117117C}" srcOrd="0" destOrd="0" presId="urn:microsoft.com/office/officeart/2005/8/layout/lProcess2"/>
    <dgm:cxn modelId="{A2B5581A-92F1-4ABB-A415-2F1B7D3C6D06}" type="presParOf" srcId="{352AD812-9F75-40C0-9F02-E0070117117C}" destId="{6258AED8-1FD6-4028-87F1-A5B6304132A0}" srcOrd="0" destOrd="0" presId="urn:microsoft.com/office/officeart/2005/8/layout/lProcess2"/>
    <dgm:cxn modelId="{FBCDAFAE-3125-4AFA-8E79-1ECDD73FF708}" type="presParOf" srcId="{352AD812-9F75-40C0-9F02-E0070117117C}" destId="{4C034455-96F0-410D-92AE-B11A5AD12492}" srcOrd="1" destOrd="0" presId="urn:microsoft.com/office/officeart/2005/8/layout/lProcess2"/>
    <dgm:cxn modelId="{2E1137FF-9228-4CF5-8C8D-C36F27E0AEA6}" type="presParOf" srcId="{352AD812-9F75-40C0-9F02-E0070117117C}" destId="{08EC31C4-B4EB-4BA3-868E-F218A72B6CD0}" srcOrd="2" destOrd="0" presId="urn:microsoft.com/office/officeart/2005/8/layout/lProcess2"/>
    <dgm:cxn modelId="{9280069E-EF90-4870-BB62-CA7AEB7AE93E}" type="presParOf" srcId="{352AD812-9F75-40C0-9F02-E0070117117C}" destId="{118CCF11-1CAC-4C4B-9E86-EC534C457CBF}" srcOrd="3" destOrd="0" presId="urn:microsoft.com/office/officeart/2005/8/layout/lProcess2"/>
    <dgm:cxn modelId="{26A62569-733C-41DA-AA6F-EFB1EE1A2944}" type="presParOf" srcId="{352AD812-9F75-40C0-9F02-E0070117117C}" destId="{A54F071F-32DB-4154-814A-CA697707ECA1}" srcOrd="4" destOrd="0" presId="urn:microsoft.com/office/officeart/2005/8/layout/lProcess2"/>
    <dgm:cxn modelId="{A6880D45-26B4-44CC-8C29-51A377FC4A3C}" type="presParOf" srcId="{73B0615B-417F-4361-AC0B-12EBB188FE6B}" destId="{1712A51D-9FB0-4D94-9FEF-D974A6D0BC93}" srcOrd="5" destOrd="0" presId="urn:microsoft.com/office/officeart/2005/8/layout/lProcess2"/>
    <dgm:cxn modelId="{F9BB4439-1CCA-41BE-9CAF-6C608959A641}" type="presParOf" srcId="{73B0615B-417F-4361-AC0B-12EBB188FE6B}" destId="{ECFA8AF0-6E49-4903-9C68-598818B48E49}" srcOrd="6" destOrd="0" presId="urn:microsoft.com/office/officeart/2005/8/layout/lProcess2"/>
    <dgm:cxn modelId="{26B720BC-E570-49BF-B3E6-FBE41C36B6DA}" type="presParOf" srcId="{ECFA8AF0-6E49-4903-9C68-598818B48E49}" destId="{006BC1D0-31EF-403D-AD2A-9C977A625DDC}" srcOrd="0" destOrd="0" presId="urn:microsoft.com/office/officeart/2005/8/layout/lProcess2"/>
    <dgm:cxn modelId="{82F7FC4B-C5D5-4437-9AD3-FF9E9644E464}" type="presParOf" srcId="{ECFA8AF0-6E49-4903-9C68-598818B48E49}" destId="{93417292-0D2D-4BD5-93FE-F147A7E795BF}" srcOrd="1" destOrd="0" presId="urn:microsoft.com/office/officeart/2005/8/layout/lProcess2"/>
    <dgm:cxn modelId="{1F14B5DF-531F-41AB-8C7D-5ED5F6B95044}" type="presParOf" srcId="{ECFA8AF0-6E49-4903-9C68-598818B48E49}" destId="{7782C6C6-BCCD-4E3E-82D4-D7573CB0226E}" srcOrd="2" destOrd="0" presId="urn:microsoft.com/office/officeart/2005/8/layout/lProcess2"/>
    <dgm:cxn modelId="{31BE3A44-2B9C-41CC-984F-67002F08DA36}" type="presParOf" srcId="{7782C6C6-BCCD-4E3E-82D4-D7573CB0226E}" destId="{B51978B6-A81C-4D0F-9A08-DF1FFBB67AE8}" srcOrd="0" destOrd="0" presId="urn:microsoft.com/office/officeart/2005/8/layout/lProcess2"/>
    <dgm:cxn modelId="{4D2CB610-5027-4209-8518-72C3CC225523}" type="presParOf" srcId="{B51978B6-A81C-4D0F-9A08-DF1FFBB67AE8}" destId="{928BD7BA-DEDC-4E0D-8179-C541F88967F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0.08327</cdr:x>
      <cdr:y>0.08066</cdr:y>
    </cdr:from>
    <cdr:to>
      <cdr:x>0.52951</cdr:x>
      <cdr:y>0.35007</cdr:y>
    </cdr:to>
    <cdr:sp macro="" textlink="">
      <cdr:nvSpPr>
        <cdr:cNvPr id="2" name="TextBox 1"/>
        <cdr:cNvSpPr txBox="1"/>
      </cdr:nvSpPr>
      <cdr:spPr>
        <a:xfrm xmlns:a="http://schemas.openxmlformats.org/drawingml/2006/main">
          <a:off x="685279" y="273769"/>
          <a:ext cx="367240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dirty="0" smtClean="0"/>
            <a:t>Allocation per economic classification over the MTEF</a:t>
          </a:r>
          <a:endParaRPr lang="en-Z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0.02993</cdr:x>
      <cdr:y>0.08573</cdr:y>
    </cdr:from>
    <cdr:to>
      <cdr:x>0.25117</cdr:x>
      <cdr:y>0.35362</cdr:y>
    </cdr:to>
    <cdr:sp macro="" textlink="">
      <cdr:nvSpPr>
        <cdr:cNvPr id="2" name="TextBox 1"/>
        <cdr:cNvSpPr txBox="1"/>
      </cdr:nvSpPr>
      <cdr:spPr>
        <a:xfrm xmlns:a="http://schemas.openxmlformats.org/drawingml/2006/main">
          <a:off x="253261" y="292610"/>
          <a:ext cx="187220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dirty="0" smtClean="0"/>
            <a:t>% allocation per programme</a:t>
          </a:r>
          <a:endParaRPr lang="en-ZA"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0.34259</cdr:x>
      <cdr:y>0.16393</cdr:y>
    </cdr:from>
    <cdr:to>
      <cdr:x>0.57407</cdr:x>
      <cdr:y>0.32787</cdr:y>
    </cdr:to>
    <cdr:sp macro="" textlink="">
      <cdr:nvSpPr>
        <cdr:cNvPr id="2" name="Oval Callout 1"/>
        <cdr:cNvSpPr/>
      </cdr:nvSpPr>
      <cdr:spPr>
        <a:xfrm xmlns:a="http://schemas.openxmlformats.org/drawingml/2006/main" flipH="1">
          <a:off x="2664296" y="720080"/>
          <a:ext cx="1800200" cy="720080"/>
        </a:xfrm>
        <a:prstGeom xmlns:a="http://schemas.openxmlformats.org/drawingml/2006/main" prst="wedgeEllipseCallout">
          <a:avLst>
            <a:gd name="adj1" fmla="val -90149"/>
            <a:gd name="adj2" fmla="val 2965"/>
          </a:avLst>
        </a:prstGeom>
        <a:solidFill xmlns:a="http://schemas.openxmlformats.org/drawingml/2006/main">
          <a:schemeClr val="bg1"/>
        </a:solidFill>
        <a:ln xmlns:a="http://schemas.openxmlformats.org/drawingml/2006/main">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PASA  </a:t>
          </a:r>
        </a:p>
        <a:p xmlns:a="http://schemas.openxmlformats.org/drawingml/2006/main">
          <a:r>
            <a:rPr lang="en-US" dirty="0" smtClean="0">
              <a:solidFill>
                <a:schemeClr val="tx1"/>
              </a:solidFill>
            </a:rPr>
            <a:t>R261.9 m</a:t>
          </a:r>
          <a:r>
            <a:rPr lang="en-US" dirty="0" smtClean="0"/>
            <a:t>m</a:t>
          </a:r>
          <a:endParaRPr lang="en-US" dirty="0"/>
        </a:p>
      </cdr:txBody>
    </cdr:sp>
  </cdr:relSizeAnchor>
  <cdr:relSizeAnchor xmlns:cdr="http://schemas.openxmlformats.org/drawingml/2006/chartDrawing">
    <cdr:from>
      <cdr:x>0.30714</cdr:x>
      <cdr:y>0.06387</cdr:y>
    </cdr:from>
    <cdr:to>
      <cdr:x>0.41858</cdr:x>
      <cdr:y>0.3286</cdr:y>
    </cdr:to>
    <cdr:sp macro="" textlink="">
      <cdr:nvSpPr>
        <cdr:cNvPr id="3" name="TextBox 2"/>
        <cdr:cNvSpPr txBox="1"/>
      </cdr:nvSpPr>
      <cdr:spPr>
        <a:xfrm xmlns:a="http://schemas.openxmlformats.org/drawingml/2006/main">
          <a:off x="2520279" y="2206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dirty="0" smtClean="0"/>
            <a:t>Growth per programme </a:t>
          </a:r>
          <a:endParaRPr lang="en-ZA"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3C0D31-3B85-454A-97A7-BDF8B5A9CC49}" type="datetimeFigureOut">
              <a:rPr lang="en-US" smtClean="0"/>
              <a:pPr/>
              <a:t>5/9/2017</a:t>
            </a:fld>
            <a:endParaRPr lang="en-Z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A24C5-6057-4F72-A35B-8F10CD75E598}" type="slidenum">
              <a:rPr lang="en-ZA" smtClean="0"/>
              <a:pPr/>
              <a:t>‹#›</a:t>
            </a:fld>
            <a:endParaRPr lang="en-ZA" dirty="0"/>
          </a:p>
        </p:txBody>
      </p:sp>
    </p:spTree>
    <p:extLst>
      <p:ext uri="{BB962C8B-B14F-4D97-AF65-F5344CB8AC3E}">
        <p14:creationId xmlns:p14="http://schemas.microsoft.com/office/powerpoint/2010/main" val="52991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g-commodities.jpg"/>
          <p:cNvPicPr>
            <a:picLocks noChangeAspect="1"/>
          </p:cNvPicPr>
          <p:nvPr userDrawn="1"/>
        </p:nvPicPr>
        <p:blipFill>
          <a:blip r:embed="rId2" cstate="screen"/>
          <a:stretch>
            <a:fillRect/>
          </a:stretch>
        </p:blipFill>
        <p:spPr>
          <a:xfrm>
            <a:off x="0" y="0"/>
            <a:ext cx="9144000" cy="5143499"/>
          </a:xfrm>
          <a:prstGeom prst="rect">
            <a:avLst/>
          </a:prstGeom>
        </p:spPr>
      </p:pic>
      <p:pic>
        <p:nvPicPr>
          <p:cNvPr id="9" name="Picture 8" descr="logo high res.png"/>
          <p:cNvPicPr>
            <a:picLocks noChangeAspect="1"/>
          </p:cNvPicPr>
          <p:nvPr userDrawn="1"/>
        </p:nvPicPr>
        <p:blipFill>
          <a:blip r:embed="rId3" cstate="screen"/>
          <a:stretch>
            <a:fillRect/>
          </a:stretch>
        </p:blipFill>
        <p:spPr>
          <a:xfrm>
            <a:off x="6548646" y="4472064"/>
            <a:ext cx="595122" cy="534224"/>
          </a:xfrm>
          <a:prstGeom prst="rect">
            <a:avLst/>
          </a:prstGeom>
        </p:spPr>
      </p:pic>
      <p:sp>
        <p:nvSpPr>
          <p:cNvPr id="2" name="Title 1"/>
          <p:cNvSpPr>
            <a:spLocks noGrp="1"/>
          </p:cNvSpPr>
          <p:nvPr>
            <p:ph type="ctrTitle"/>
          </p:nvPr>
        </p:nvSpPr>
        <p:spPr>
          <a:xfrm>
            <a:off x="285720" y="357173"/>
            <a:ext cx="6429420" cy="571504"/>
          </a:xfrm>
        </p:spPr>
        <p:txBody>
          <a:bodyPr anchor="t">
            <a:normAutofit/>
          </a:bodyPr>
          <a:lstStyle>
            <a:lvl1pPr algn="l">
              <a:defRPr sz="2400" b="1"/>
            </a:lvl1pPr>
          </a:lstStyle>
          <a:p>
            <a:r>
              <a:rPr lang="en-US" dirty="0"/>
              <a:t>Click to edit Master title style</a:t>
            </a:r>
            <a:endParaRPr lang="en-ZA" dirty="0"/>
          </a:p>
        </p:txBody>
      </p:sp>
      <p:sp>
        <p:nvSpPr>
          <p:cNvPr id="3" name="Subtitle 2"/>
          <p:cNvSpPr>
            <a:spLocks noGrp="1"/>
          </p:cNvSpPr>
          <p:nvPr>
            <p:ph type="subTitle" idx="1"/>
          </p:nvPr>
        </p:nvSpPr>
        <p:spPr>
          <a:xfrm>
            <a:off x="285720" y="928676"/>
            <a:ext cx="6429420" cy="428628"/>
          </a:xfrm>
        </p:spPr>
        <p:txBody>
          <a:bodyPr>
            <a:normAutofit/>
          </a:bodyPr>
          <a:lstStyle>
            <a:lvl1pPr marL="0" indent="0" algn="l">
              <a:buNone/>
              <a:defRPr sz="1200" b="0">
                <a:solidFill>
                  <a:srgbClr val="0077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0" name="Rectangle 9"/>
          <p:cNvSpPr/>
          <p:nvPr userDrawn="1"/>
        </p:nvSpPr>
        <p:spPr>
          <a:xfrm>
            <a:off x="214282" y="357172"/>
            <a:ext cx="71438" cy="1000132"/>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descr="DMR logo (3).jpg"/>
          <p:cNvPicPr>
            <a:picLocks noChangeAspect="1"/>
          </p:cNvPicPr>
          <p:nvPr userDrawn="1"/>
        </p:nvPicPr>
        <p:blipFill>
          <a:blip r:embed="rId4" cstate="screen"/>
          <a:stretch>
            <a:fillRect/>
          </a:stretch>
        </p:blipFill>
        <p:spPr>
          <a:xfrm>
            <a:off x="7358082" y="4451194"/>
            <a:ext cx="1571604" cy="549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goldmine-gainsvillecoins.jpg"/>
          <p:cNvPicPr>
            <a:picLocks noChangeAspect="1"/>
          </p:cNvPicPr>
          <p:nvPr userDrawn="1"/>
        </p:nvPicPr>
        <p:blipFill>
          <a:blip r:embed="rId2" cstate="screen"/>
          <a:stretch>
            <a:fillRect/>
          </a:stretch>
        </p:blipFill>
        <p:spPr>
          <a:xfrm>
            <a:off x="0" y="0"/>
            <a:ext cx="9143999" cy="5143499"/>
          </a:xfrm>
          <a:prstGeom prst="rect">
            <a:avLst/>
          </a:prstGeom>
        </p:spPr>
      </p:pic>
      <p:sp>
        <p:nvSpPr>
          <p:cNvPr id="10" name="Rectangle 9"/>
          <p:cNvSpPr/>
          <p:nvPr userDrawn="1"/>
        </p:nvSpPr>
        <p:spPr>
          <a:xfrm>
            <a:off x="6858016" y="4357700"/>
            <a:ext cx="1928826" cy="7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1571604" y="2357436"/>
            <a:ext cx="2214578" cy="1071570"/>
          </a:xfrm>
        </p:spPr>
        <p:txBody>
          <a:bodyPr anchor="t">
            <a:noAutofit/>
          </a:bodyPr>
          <a:lstStyle>
            <a:lvl1pPr algn="l">
              <a:defRPr sz="2000" b="1" cap="all"/>
            </a:lvl1pPr>
          </a:lstStyle>
          <a:p>
            <a:r>
              <a:rPr lang="en-US" dirty="0"/>
              <a:t>Click to edit Master title style</a:t>
            </a:r>
            <a:endParaRPr lang="en-ZA" dirty="0"/>
          </a:p>
        </p:txBody>
      </p:sp>
      <p:sp>
        <p:nvSpPr>
          <p:cNvPr id="14" name="Rectangle 13"/>
          <p:cNvSpPr/>
          <p:nvPr userDrawn="1"/>
        </p:nvSpPr>
        <p:spPr>
          <a:xfrm>
            <a:off x="1500166" y="2393155"/>
            <a:ext cx="71438" cy="1000132"/>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descr="logo high res.png"/>
          <p:cNvPicPr>
            <a:picLocks noChangeAspect="1"/>
          </p:cNvPicPr>
          <p:nvPr userDrawn="1"/>
        </p:nvPicPr>
        <p:blipFill>
          <a:blip r:embed="rId3" cstate="screen"/>
          <a:stretch>
            <a:fillRect/>
          </a:stretch>
        </p:blipFill>
        <p:spPr>
          <a:xfrm>
            <a:off x="6548646" y="4472064"/>
            <a:ext cx="595122" cy="534224"/>
          </a:xfrm>
          <a:prstGeom prst="rect">
            <a:avLst/>
          </a:prstGeom>
        </p:spPr>
      </p:pic>
      <p:pic>
        <p:nvPicPr>
          <p:cNvPr id="15" name="Picture 14" descr="DMR logo (3).jpg"/>
          <p:cNvPicPr>
            <a:picLocks noChangeAspect="1"/>
          </p:cNvPicPr>
          <p:nvPr userDrawn="1"/>
        </p:nvPicPr>
        <p:blipFill>
          <a:blip r:embed="rId4" cstate="screen"/>
          <a:stretch>
            <a:fillRect/>
          </a:stretch>
        </p:blipFill>
        <p:spPr>
          <a:xfrm>
            <a:off x="7358082" y="4451194"/>
            <a:ext cx="1571604" cy="549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descr="goldmine-gainsvillecoins.jpg"/>
          <p:cNvPicPr>
            <a:picLocks noChangeAspect="1"/>
          </p:cNvPicPr>
          <p:nvPr userDrawn="1"/>
        </p:nvPicPr>
        <p:blipFill>
          <a:blip r:embed="rId2" cstate="screen"/>
          <a:stretch>
            <a:fillRect/>
          </a:stretch>
        </p:blipFill>
        <p:spPr>
          <a:xfrm>
            <a:off x="0" y="0"/>
            <a:ext cx="9143998" cy="5143499"/>
          </a:xfrm>
          <a:prstGeom prst="rect">
            <a:avLst/>
          </a:prstGeom>
        </p:spPr>
      </p:pic>
      <p:sp>
        <p:nvSpPr>
          <p:cNvPr id="10" name="Rectangle 9"/>
          <p:cNvSpPr/>
          <p:nvPr userDrawn="1"/>
        </p:nvSpPr>
        <p:spPr>
          <a:xfrm>
            <a:off x="6858016" y="4357700"/>
            <a:ext cx="1928826" cy="7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1571604" y="2357436"/>
            <a:ext cx="2214578" cy="1071570"/>
          </a:xfrm>
        </p:spPr>
        <p:txBody>
          <a:bodyPr anchor="t">
            <a:noAutofit/>
          </a:bodyPr>
          <a:lstStyle>
            <a:lvl1pPr algn="l">
              <a:defRPr sz="2000" b="1" cap="all"/>
            </a:lvl1pPr>
          </a:lstStyle>
          <a:p>
            <a:r>
              <a:rPr lang="en-US" dirty="0"/>
              <a:t>Click to edit Master title style</a:t>
            </a:r>
            <a:endParaRPr lang="en-ZA" dirty="0"/>
          </a:p>
        </p:txBody>
      </p:sp>
      <p:sp>
        <p:nvSpPr>
          <p:cNvPr id="14" name="Rectangle 13"/>
          <p:cNvSpPr/>
          <p:nvPr userDrawn="1"/>
        </p:nvSpPr>
        <p:spPr>
          <a:xfrm>
            <a:off x="1500166" y="2393155"/>
            <a:ext cx="71438" cy="1000132"/>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descr="logo high res.png"/>
          <p:cNvPicPr>
            <a:picLocks noChangeAspect="1"/>
          </p:cNvPicPr>
          <p:nvPr userDrawn="1"/>
        </p:nvPicPr>
        <p:blipFill>
          <a:blip r:embed="rId3" cstate="screen"/>
          <a:stretch>
            <a:fillRect/>
          </a:stretch>
        </p:blipFill>
        <p:spPr>
          <a:xfrm>
            <a:off x="6548646" y="4472064"/>
            <a:ext cx="595122" cy="534224"/>
          </a:xfrm>
          <a:prstGeom prst="rect">
            <a:avLst/>
          </a:prstGeom>
        </p:spPr>
      </p:pic>
      <p:pic>
        <p:nvPicPr>
          <p:cNvPr id="15" name="Picture 14" descr="DMR logo (3).jpg"/>
          <p:cNvPicPr>
            <a:picLocks noChangeAspect="1"/>
          </p:cNvPicPr>
          <p:nvPr userDrawn="1"/>
        </p:nvPicPr>
        <p:blipFill>
          <a:blip r:embed="rId4" cstate="screen"/>
          <a:stretch>
            <a:fillRect/>
          </a:stretch>
        </p:blipFill>
        <p:spPr>
          <a:xfrm>
            <a:off x="7358082" y="4451194"/>
            <a:ext cx="1571604" cy="5494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descr="Beatrix Main Shaft, Free State gold fields - CJ Vorster.jpg"/>
          <p:cNvPicPr>
            <a:picLocks noChangeAspect="1"/>
          </p:cNvPicPr>
          <p:nvPr userDrawn="1"/>
        </p:nvPicPr>
        <p:blipFill>
          <a:blip r:embed="rId2" cstate="screen"/>
          <a:stretch>
            <a:fillRect/>
          </a:stretch>
        </p:blipFill>
        <p:spPr>
          <a:xfrm>
            <a:off x="0" y="0"/>
            <a:ext cx="3857625" cy="5143500"/>
          </a:xfrm>
          <a:prstGeom prst="rect">
            <a:avLst/>
          </a:prstGeom>
        </p:spPr>
      </p:pic>
      <p:pic>
        <p:nvPicPr>
          <p:cNvPr id="7" name="Picture 6" descr="goldmine-gainsvillecoins.jpg"/>
          <p:cNvPicPr>
            <a:picLocks noChangeAspect="1"/>
          </p:cNvPicPr>
          <p:nvPr userDrawn="1"/>
        </p:nvPicPr>
        <p:blipFill>
          <a:blip r:embed="rId3" cstate="screen"/>
          <a:stretch>
            <a:fillRect/>
          </a:stretch>
        </p:blipFill>
        <p:spPr>
          <a:xfrm>
            <a:off x="0" y="0"/>
            <a:ext cx="9143998" cy="5143498"/>
          </a:xfrm>
          <a:prstGeom prst="rect">
            <a:avLst/>
          </a:prstGeom>
        </p:spPr>
      </p:pic>
      <p:sp>
        <p:nvSpPr>
          <p:cNvPr id="10" name="Rectangle 9"/>
          <p:cNvSpPr/>
          <p:nvPr userDrawn="1"/>
        </p:nvSpPr>
        <p:spPr>
          <a:xfrm>
            <a:off x="6858016" y="4357700"/>
            <a:ext cx="1928826" cy="7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4572000" y="2000246"/>
            <a:ext cx="2214578" cy="1071570"/>
          </a:xfrm>
        </p:spPr>
        <p:txBody>
          <a:bodyPr anchor="t">
            <a:noAutofit/>
          </a:bodyPr>
          <a:lstStyle>
            <a:lvl1pPr algn="l">
              <a:defRPr sz="2000" b="1" cap="all"/>
            </a:lvl1pPr>
          </a:lstStyle>
          <a:p>
            <a:r>
              <a:rPr lang="en-US" dirty="0"/>
              <a:t>Click to edit Master title style</a:t>
            </a:r>
            <a:endParaRPr lang="en-ZA" dirty="0"/>
          </a:p>
        </p:txBody>
      </p:sp>
      <p:sp>
        <p:nvSpPr>
          <p:cNvPr id="14" name="Rectangle 13"/>
          <p:cNvSpPr/>
          <p:nvPr userDrawn="1"/>
        </p:nvSpPr>
        <p:spPr>
          <a:xfrm>
            <a:off x="4500562" y="2035965"/>
            <a:ext cx="71438" cy="1000132"/>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descr="logo high res.png"/>
          <p:cNvPicPr>
            <a:picLocks noChangeAspect="1"/>
          </p:cNvPicPr>
          <p:nvPr userDrawn="1"/>
        </p:nvPicPr>
        <p:blipFill>
          <a:blip r:embed="rId4" cstate="screen"/>
          <a:stretch>
            <a:fillRect/>
          </a:stretch>
        </p:blipFill>
        <p:spPr>
          <a:xfrm>
            <a:off x="6548646" y="4472064"/>
            <a:ext cx="595122" cy="534224"/>
          </a:xfrm>
          <a:prstGeom prst="rect">
            <a:avLst/>
          </a:prstGeom>
        </p:spPr>
      </p:pic>
      <p:pic>
        <p:nvPicPr>
          <p:cNvPr id="15" name="Picture 14" descr="DMR logo (3).jpg"/>
          <p:cNvPicPr>
            <a:picLocks noChangeAspect="1"/>
          </p:cNvPicPr>
          <p:nvPr userDrawn="1"/>
        </p:nvPicPr>
        <p:blipFill>
          <a:blip r:embed="rId5" cstate="screen"/>
          <a:stretch>
            <a:fillRect/>
          </a:stretch>
        </p:blipFill>
        <p:spPr>
          <a:xfrm>
            <a:off x="7358082" y="4451194"/>
            <a:ext cx="1571604" cy="5494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Beatrix Main Shaft, Free State gold fields - CJ Vorster.jpg"/>
          <p:cNvPicPr>
            <a:picLocks noChangeAspect="1"/>
          </p:cNvPicPr>
          <p:nvPr userDrawn="1"/>
        </p:nvPicPr>
        <p:blipFill>
          <a:blip r:embed="rId2" cstate="screen"/>
          <a:stretch>
            <a:fillRect/>
          </a:stretch>
        </p:blipFill>
        <p:spPr>
          <a:xfrm>
            <a:off x="0" y="0"/>
            <a:ext cx="3640703" cy="5143500"/>
          </a:xfrm>
          <a:prstGeom prst="rect">
            <a:avLst/>
          </a:prstGeom>
        </p:spPr>
      </p:pic>
      <p:pic>
        <p:nvPicPr>
          <p:cNvPr id="7" name="Picture 6" descr="goldmine-gainsvillecoins.jpg"/>
          <p:cNvPicPr>
            <a:picLocks noChangeAspect="1"/>
          </p:cNvPicPr>
          <p:nvPr userDrawn="1"/>
        </p:nvPicPr>
        <p:blipFill>
          <a:blip r:embed="rId3" cstate="screen"/>
          <a:stretch>
            <a:fillRect/>
          </a:stretch>
        </p:blipFill>
        <p:spPr>
          <a:xfrm>
            <a:off x="0" y="0"/>
            <a:ext cx="9143998" cy="5143498"/>
          </a:xfrm>
          <a:prstGeom prst="rect">
            <a:avLst/>
          </a:prstGeom>
        </p:spPr>
      </p:pic>
      <p:sp>
        <p:nvSpPr>
          <p:cNvPr id="10" name="Rectangle 9"/>
          <p:cNvSpPr/>
          <p:nvPr userDrawn="1"/>
        </p:nvSpPr>
        <p:spPr>
          <a:xfrm>
            <a:off x="6858016" y="4357700"/>
            <a:ext cx="1928826" cy="7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4572000" y="2000246"/>
            <a:ext cx="2214578" cy="1071570"/>
          </a:xfrm>
        </p:spPr>
        <p:txBody>
          <a:bodyPr anchor="t">
            <a:noAutofit/>
          </a:bodyPr>
          <a:lstStyle>
            <a:lvl1pPr algn="l">
              <a:defRPr sz="2000" b="1" cap="all"/>
            </a:lvl1pPr>
          </a:lstStyle>
          <a:p>
            <a:r>
              <a:rPr lang="en-US" dirty="0"/>
              <a:t>Click to edit Master title style</a:t>
            </a:r>
            <a:endParaRPr lang="en-ZA" dirty="0"/>
          </a:p>
        </p:txBody>
      </p:sp>
      <p:sp>
        <p:nvSpPr>
          <p:cNvPr id="14" name="Rectangle 13"/>
          <p:cNvSpPr/>
          <p:nvPr userDrawn="1"/>
        </p:nvSpPr>
        <p:spPr>
          <a:xfrm>
            <a:off x="4500562" y="2035965"/>
            <a:ext cx="71438" cy="1000132"/>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descr="logo high res.png"/>
          <p:cNvPicPr>
            <a:picLocks noChangeAspect="1"/>
          </p:cNvPicPr>
          <p:nvPr userDrawn="1"/>
        </p:nvPicPr>
        <p:blipFill>
          <a:blip r:embed="rId4" cstate="screen"/>
          <a:stretch>
            <a:fillRect/>
          </a:stretch>
        </p:blipFill>
        <p:spPr>
          <a:xfrm>
            <a:off x="6548646" y="4472064"/>
            <a:ext cx="595122" cy="534224"/>
          </a:xfrm>
          <a:prstGeom prst="rect">
            <a:avLst/>
          </a:prstGeom>
        </p:spPr>
      </p:pic>
      <p:pic>
        <p:nvPicPr>
          <p:cNvPr id="15" name="Picture 14" descr="DMR logo (3).jpg"/>
          <p:cNvPicPr>
            <a:picLocks noChangeAspect="1"/>
          </p:cNvPicPr>
          <p:nvPr userDrawn="1"/>
        </p:nvPicPr>
        <p:blipFill>
          <a:blip r:embed="rId5" cstate="screen"/>
          <a:stretch>
            <a:fillRect/>
          </a:stretch>
        </p:blipFill>
        <p:spPr>
          <a:xfrm>
            <a:off x="7358082" y="4451194"/>
            <a:ext cx="1571604" cy="5494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Untitled-1-05.png"/>
          <p:cNvPicPr>
            <a:picLocks noChangeAspect="1"/>
          </p:cNvPicPr>
          <p:nvPr userDrawn="1"/>
        </p:nvPicPr>
        <p:blipFill>
          <a:blip r:embed="rId2" cstate="screen"/>
          <a:stretch>
            <a:fillRect/>
          </a:stretch>
        </p:blipFill>
        <p:spPr>
          <a:xfrm>
            <a:off x="0" y="0"/>
            <a:ext cx="9144000" cy="5143500"/>
          </a:xfrm>
          <a:prstGeom prst="rect">
            <a:avLst/>
          </a:prstGeom>
        </p:spPr>
      </p:pic>
      <p:sp>
        <p:nvSpPr>
          <p:cNvPr id="2" name="Title 1"/>
          <p:cNvSpPr>
            <a:spLocks noGrp="1"/>
          </p:cNvSpPr>
          <p:nvPr>
            <p:ph type="title"/>
          </p:nvPr>
        </p:nvSpPr>
        <p:spPr>
          <a:xfrm>
            <a:off x="214282" y="214296"/>
            <a:ext cx="8286808" cy="571486"/>
          </a:xfrm>
        </p:spPr>
        <p:txBody>
          <a:bodyPr anchor="ctr">
            <a:normAutofit/>
          </a:bodyPr>
          <a:lstStyle>
            <a:lvl1pPr algn="l">
              <a:defRPr sz="2400" b="1">
                <a:solidFill>
                  <a:srgbClr val="00774B"/>
                </a:solidFill>
              </a:defRPr>
            </a:lvl1pPr>
          </a:lstStyle>
          <a:p>
            <a:r>
              <a:rPr lang="en-US" dirty="0"/>
              <a:t>Click to edit Master title style</a:t>
            </a:r>
            <a:endParaRPr lang="en-ZA" dirty="0"/>
          </a:p>
        </p:txBody>
      </p:sp>
      <p:sp>
        <p:nvSpPr>
          <p:cNvPr id="3" name="Content Placeholder 2"/>
          <p:cNvSpPr>
            <a:spLocks noGrp="1"/>
          </p:cNvSpPr>
          <p:nvPr>
            <p:ph idx="1"/>
          </p:nvPr>
        </p:nvSpPr>
        <p:spPr>
          <a:xfrm>
            <a:off x="214282" y="785782"/>
            <a:ext cx="8229600" cy="3394472"/>
          </a:xfrm>
        </p:spPr>
        <p:txBody>
          <a:bodyPr>
            <a:normAutofit/>
          </a:bodyPr>
          <a:lstStyle>
            <a:lvl1pPr>
              <a:buNone/>
              <a:defRPr sz="1400">
                <a:solidFill>
                  <a:schemeClr val="tx1">
                    <a:lumMod val="75000"/>
                    <a:lumOff val="25000"/>
                  </a:schemeClr>
                </a:solidFill>
              </a:defRPr>
            </a:lvl1pPr>
            <a:lvl2pPr>
              <a:buNone/>
              <a:defRPr sz="1400">
                <a:solidFill>
                  <a:schemeClr val="tx1">
                    <a:lumMod val="75000"/>
                    <a:lumOff val="25000"/>
                  </a:schemeClr>
                </a:solidFill>
              </a:defRPr>
            </a:lvl2pPr>
            <a:lvl3pPr>
              <a:buNone/>
              <a:defRPr sz="1400">
                <a:solidFill>
                  <a:schemeClr val="tx1">
                    <a:lumMod val="75000"/>
                    <a:lumOff val="25000"/>
                  </a:schemeClr>
                </a:solidFill>
              </a:defRPr>
            </a:lvl3pPr>
            <a:lvl4pPr>
              <a:buNone/>
              <a:defRPr sz="1400">
                <a:solidFill>
                  <a:schemeClr val="tx1">
                    <a:lumMod val="75000"/>
                    <a:lumOff val="25000"/>
                  </a:schemeClr>
                </a:solidFill>
              </a:defRPr>
            </a:lvl4pPr>
            <a:lvl5pPr>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7010400" y="4869656"/>
            <a:ext cx="2133600" cy="273844"/>
          </a:xfrm>
        </p:spPr>
        <p:txBody>
          <a:bodyPr/>
          <a:lstStyle>
            <a:lvl1pPr>
              <a:defRPr sz="1000" b="1" i="1">
                <a:solidFill>
                  <a:schemeClr val="tx1">
                    <a:lumMod val="75000"/>
                    <a:lumOff val="25000"/>
                  </a:schemeClr>
                </a:solidFill>
              </a:defRPr>
            </a:lvl1pPr>
          </a:lstStyle>
          <a:p>
            <a:fld id="{07C361F7-1CD0-4125-84F3-D7B9DE096110}" type="slidenum">
              <a:rPr lang="en-ZA" smtClean="0"/>
              <a:pPr/>
              <a:t>‹#›</a:t>
            </a:fld>
            <a:endParaRPr lang="en-ZA" dirty="0"/>
          </a:p>
        </p:txBody>
      </p:sp>
      <p:sp>
        <p:nvSpPr>
          <p:cNvPr id="7" name="Rectangle 6"/>
          <p:cNvSpPr/>
          <p:nvPr userDrawn="1"/>
        </p:nvSpPr>
        <p:spPr>
          <a:xfrm>
            <a:off x="0" y="4786328"/>
            <a:ext cx="9144000" cy="71438"/>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9" name="Straight Connector 8"/>
          <p:cNvCxnSpPr/>
          <p:nvPr userDrawn="1"/>
        </p:nvCxnSpPr>
        <p:spPr>
          <a:xfrm>
            <a:off x="214282" y="785782"/>
            <a:ext cx="828680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 high res.png"/>
          <p:cNvPicPr>
            <a:picLocks noChangeAspect="1"/>
          </p:cNvPicPr>
          <p:nvPr userDrawn="1"/>
        </p:nvPicPr>
        <p:blipFill>
          <a:blip r:embed="rId3" cstate="screen"/>
          <a:stretch>
            <a:fillRect/>
          </a:stretch>
        </p:blipFill>
        <p:spPr>
          <a:xfrm>
            <a:off x="8518509" y="4253033"/>
            <a:ext cx="555216" cy="498400"/>
          </a:xfrm>
          <a:prstGeom prst="rect">
            <a:avLst/>
          </a:prstGeom>
        </p:spPr>
      </p:pic>
      <p:pic>
        <p:nvPicPr>
          <p:cNvPr id="12" name="Picture 11" descr="DMR logo (3).jpg"/>
          <p:cNvPicPr>
            <a:picLocks noChangeAspect="1"/>
          </p:cNvPicPr>
          <p:nvPr userDrawn="1"/>
        </p:nvPicPr>
        <p:blipFill>
          <a:blip r:embed="rId4" cstate="screen"/>
          <a:stretch>
            <a:fillRect/>
          </a:stretch>
        </p:blipFill>
        <p:spPr>
          <a:xfrm>
            <a:off x="0" y="4365972"/>
            <a:ext cx="1162931" cy="4065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goldmine-gainsvillecoins.jpg"/>
          <p:cNvPicPr>
            <a:picLocks noChangeAspect="1"/>
          </p:cNvPicPr>
          <p:nvPr userDrawn="1"/>
        </p:nvPicPr>
        <p:blipFill>
          <a:blip r:embed="rId2" cstate="screen"/>
          <a:srcRect/>
          <a:stretch>
            <a:fillRect/>
          </a:stretch>
        </p:blipFill>
        <p:spPr>
          <a:xfrm>
            <a:off x="0" y="0"/>
            <a:ext cx="9143999" cy="5143500"/>
          </a:xfrm>
          <a:prstGeom prst="rect">
            <a:avLst/>
          </a:prstGeom>
        </p:spPr>
      </p:pic>
      <p:sp>
        <p:nvSpPr>
          <p:cNvPr id="8" name="Rectangle 7"/>
          <p:cNvSpPr/>
          <p:nvPr userDrawn="1"/>
        </p:nvSpPr>
        <p:spPr>
          <a:xfrm>
            <a:off x="0" y="0"/>
            <a:ext cx="2714612" cy="5143500"/>
          </a:xfrm>
          <a:prstGeom prst="rect">
            <a:avLst/>
          </a:prstGeom>
          <a:solidFill>
            <a:schemeClr val="bg1">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descr="DMR logo (3).jpg"/>
          <p:cNvPicPr>
            <a:picLocks noChangeAspect="1"/>
          </p:cNvPicPr>
          <p:nvPr userDrawn="1"/>
        </p:nvPicPr>
        <p:blipFill>
          <a:blip r:embed="rId3" cstate="screen"/>
          <a:stretch>
            <a:fillRect/>
          </a:stretch>
        </p:blipFill>
        <p:spPr>
          <a:xfrm>
            <a:off x="-1256" y="4594052"/>
            <a:ext cx="1571604" cy="549448"/>
          </a:xfrm>
          <a:prstGeom prst="rect">
            <a:avLst/>
          </a:prstGeom>
        </p:spPr>
      </p:pic>
      <p:sp>
        <p:nvSpPr>
          <p:cNvPr id="2" name="Title 1"/>
          <p:cNvSpPr>
            <a:spLocks noGrp="1"/>
          </p:cNvSpPr>
          <p:nvPr>
            <p:ph type="title"/>
          </p:nvPr>
        </p:nvSpPr>
        <p:spPr>
          <a:xfrm>
            <a:off x="357158" y="571486"/>
            <a:ext cx="2214578" cy="1071570"/>
          </a:xfrm>
        </p:spPr>
        <p:txBody>
          <a:bodyPr anchor="t">
            <a:noAutofit/>
          </a:bodyPr>
          <a:lstStyle>
            <a:lvl1pPr algn="l">
              <a:defRPr sz="2000" b="1" cap="all"/>
            </a:lvl1pPr>
          </a:lstStyle>
          <a:p>
            <a:r>
              <a:rPr lang="en-US" dirty="0"/>
              <a:t>Click to edit Master title style</a:t>
            </a:r>
            <a:endParaRPr lang="en-ZA" dirty="0"/>
          </a:p>
        </p:txBody>
      </p:sp>
      <p:sp>
        <p:nvSpPr>
          <p:cNvPr id="14" name="Rectangle 13"/>
          <p:cNvSpPr/>
          <p:nvPr userDrawn="1"/>
        </p:nvSpPr>
        <p:spPr>
          <a:xfrm>
            <a:off x="285720" y="607205"/>
            <a:ext cx="71438" cy="1000132"/>
          </a:xfrm>
          <a:prstGeom prst="rect">
            <a:avLst/>
          </a:prstGeom>
          <a:solidFill>
            <a:srgbClr val="00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userDrawn="1"/>
        </p:nvSpPr>
        <p:spPr>
          <a:xfrm>
            <a:off x="5796136" y="4357700"/>
            <a:ext cx="969228" cy="7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descr="logo high res.png"/>
          <p:cNvPicPr>
            <a:picLocks noChangeAspect="1"/>
          </p:cNvPicPr>
          <p:nvPr userDrawn="1"/>
        </p:nvPicPr>
        <p:blipFill>
          <a:blip r:embed="rId4" cstate="screen"/>
          <a:stretch>
            <a:fillRect/>
          </a:stretch>
        </p:blipFill>
        <p:spPr>
          <a:xfrm>
            <a:off x="8388424" y="4440561"/>
            <a:ext cx="690763" cy="6200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7C361F7-1CD0-4125-84F3-D7B9DE096110}"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7C361F7-1CD0-4125-84F3-D7B9DE096110}"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4" r:id="rId4"/>
    <p:sldLayoutId id="2147483665" r:id="rId5"/>
    <p:sldLayoutId id="2147483650"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Microsoft_Excel_97-2003_Worksheet3.xls"/></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6.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6.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6.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6.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6.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6.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6.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6.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6.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6.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6.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6.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6.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6.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6.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6.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6.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357173"/>
            <a:ext cx="8858280" cy="571504"/>
          </a:xfrm>
        </p:spPr>
        <p:txBody>
          <a:bodyPr>
            <a:normAutofit fontScale="90000"/>
          </a:bodyPr>
          <a:lstStyle/>
          <a:p>
            <a:r>
              <a:rPr lang="en-ZA" dirty="0" smtClean="0"/>
              <a:t>Presentation to the Portfolio Committee on Mineral Resources</a:t>
            </a:r>
            <a:endParaRPr lang="en-ZA" dirty="0"/>
          </a:p>
        </p:txBody>
      </p:sp>
      <p:sp>
        <p:nvSpPr>
          <p:cNvPr id="3" name="Subtitle 2"/>
          <p:cNvSpPr>
            <a:spLocks noGrp="1"/>
          </p:cNvSpPr>
          <p:nvPr>
            <p:ph type="subTitle" idx="1"/>
          </p:nvPr>
        </p:nvSpPr>
        <p:spPr/>
        <p:txBody>
          <a:bodyPr/>
          <a:lstStyle/>
          <a:p>
            <a:r>
              <a:rPr lang="en-ZA" dirty="0" smtClean="0"/>
              <a:t>Annual Performance Plan 2017/2018</a:t>
            </a: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9884190"/>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10</a:t>
            </a:fld>
            <a:endParaRPr lang="en-ZA" dirty="0"/>
          </a:p>
        </p:txBody>
      </p:sp>
    </p:spTree>
    <p:extLst>
      <p:ext uri="{BB962C8B-B14F-4D97-AF65-F5344CB8AC3E}">
        <p14:creationId xmlns:p14="http://schemas.microsoft.com/office/powerpoint/2010/main" val="3424787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4350222"/>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11</a:t>
            </a:fld>
            <a:endParaRPr lang="en-ZA" dirty="0"/>
          </a:p>
        </p:txBody>
      </p:sp>
    </p:spTree>
    <p:extLst>
      <p:ext uri="{BB962C8B-B14F-4D97-AF65-F5344CB8AC3E}">
        <p14:creationId xmlns:p14="http://schemas.microsoft.com/office/powerpoint/2010/main" val="268682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1140182"/>
              </p:ext>
            </p:extLst>
          </p:nvPr>
        </p:nvGraphicFramePr>
        <p:xfrm>
          <a:off x="214312" y="1203598"/>
          <a:ext cx="8750176"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12</a:t>
            </a:fld>
            <a:endParaRPr lang="en-ZA" dirty="0"/>
          </a:p>
        </p:txBody>
      </p:sp>
      <p:sp>
        <p:nvSpPr>
          <p:cNvPr id="6" name="TextBox 5"/>
          <p:cNvSpPr txBox="1"/>
          <p:nvPr/>
        </p:nvSpPr>
        <p:spPr>
          <a:xfrm>
            <a:off x="323528" y="785782"/>
            <a:ext cx="8424936" cy="369332"/>
          </a:xfrm>
          <a:prstGeom prst="rect">
            <a:avLst/>
          </a:prstGeom>
          <a:noFill/>
        </p:spPr>
        <p:txBody>
          <a:bodyPr wrap="square" rtlCol="0">
            <a:spAutoFit/>
          </a:bodyPr>
          <a:lstStyle/>
          <a:p>
            <a:pPr algn="ctr"/>
            <a:r>
              <a:rPr lang="en-ZA" b="1" dirty="0" smtClean="0"/>
              <a:t>Outcome oriented goals </a:t>
            </a:r>
            <a:r>
              <a:rPr lang="en-ZA" dirty="0" smtClean="0"/>
              <a:t> </a:t>
            </a:r>
            <a:endParaRPr lang="en-ZA" dirty="0"/>
          </a:p>
        </p:txBody>
      </p:sp>
    </p:spTree>
    <p:extLst>
      <p:ext uri="{BB962C8B-B14F-4D97-AF65-F5344CB8AC3E}">
        <p14:creationId xmlns:p14="http://schemas.microsoft.com/office/powerpoint/2010/main" val="6507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1554"/>
            <a:ext cx="8286808" cy="571486"/>
          </a:xfrm>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546326"/>
              </p:ext>
            </p:extLst>
          </p:nvPr>
        </p:nvGraphicFramePr>
        <p:xfrm>
          <a:off x="323528" y="627534"/>
          <a:ext cx="84249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13</a:t>
            </a:fld>
            <a:endParaRPr lang="en-ZA" dirty="0"/>
          </a:p>
        </p:txBody>
      </p:sp>
      <p:sp>
        <p:nvSpPr>
          <p:cNvPr id="6" name="TextBox 5"/>
          <p:cNvSpPr txBox="1"/>
          <p:nvPr/>
        </p:nvSpPr>
        <p:spPr>
          <a:xfrm>
            <a:off x="467544" y="1275606"/>
            <a:ext cx="2351926" cy="369332"/>
          </a:xfrm>
          <a:prstGeom prst="rect">
            <a:avLst/>
          </a:prstGeom>
          <a:noFill/>
        </p:spPr>
        <p:txBody>
          <a:bodyPr wrap="none" rtlCol="0">
            <a:spAutoFit/>
          </a:bodyPr>
          <a:lstStyle/>
          <a:p>
            <a:r>
              <a:rPr lang="en-ZA" dirty="0" smtClean="0"/>
              <a:t>Programme structure</a:t>
            </a:r>
            <a:endParaRPr lang="en-ZA" dirty="0"/>
          </a:p>
        </p:txBody>
      </p:sp>
    </p:spTree>
    <p:extLst>
      <p:ext uri="{BB962C8B-B14F-4D97-AF65-F5344CB8AC3E}">
        <p14:creationId xmlns:p14="http://schemas.microsoft.com/office/powerpoint/2010/main" val="136951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500312"/>
            <a:ext cx="2856950" cy="928694"/>
          </a:xfrm>
        </p:spPr>
        <p:txBody>
          <a:bodyPr/>
          <a:lstStyle/>
          <a:p>
            <a:r>
              <a:rPr lang="en-ZA" cap="none" dirty="0" smtClean="0"/>
              <a:t>Financial Overview</a:t>
            </a:r>
            <a:endParaRPr lang="en-ZA" cap="non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Financial overview over the MTEF</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0865857"/>
              </p:ext>
            </p:extLst>
          </p:nvPr>
        </p:nvGraphicFramePr>
        <p:xfrm>
          <a:off x="214311" y="785813"/>
          <a:ext cx="8534152" cy="1371600"/>
        </p:xfrm>
        <a:graphic>
          <a:graphicData uri="http://schemas.openxmlformats.org/drawingml/2006/table">
            <a:tbl>
              <a:tblPr firstRow="1" bandRow="1">
                <a:tableStyleId>{F5AB1C69-6EDB-4FF4-983F-18BD219EF322}</a:tableStyleId>
              </a:tblPr>
              <a:tblGrid>
                <a:gridCol w="2133538"/>
                <a:gridCol w="2133538"/>
                <a:gridCol w="2133538"/>
                <a:gridCol w="2133538"/>
              </a:tblGrid>
              <a:tr h="287113">
                <a:tc>
                  <a:txBody>
                    <a:bodyPr/>
                    <a:lstStyle/>
                    <a:p>
                      <a:r>
                        <a:rPr lang="en-ZA" dirty="0" smtClean="0"/>
                        <a:t>Description</a:t>
                      </a:r>
                      <a:endParaRPr lang="en-ZA" dirty="0"/>
                    </a:p>
                  </a:txBody>
                  <a:tcPr/>
                </a:tc>
                <a:tc>
                  <a:txBody>
                    <a:bodyPr/>
                    <a:lstStyle/>
                    <a:p>
                      <a:pPr algn="ctr">
                        <a:lnSpc>
                          <a:spcPct val="150000"/>
                        </a:lnSpc>
                        <a:spcAft>
                          <a:spcPts val="0"/>
                        </a:spcAft>
                      </a:pPr>
                      <a:r>
                        <a:rPr lang="en-ZA" sz="1200" b="1" dirty="0"/>
                        <a:t>2017/18</a:t>
                      </a:r>
                    </a:p>
                  </a:txBody>
                  <a:tcPr marL="51435" marR="51435" marT="0" marB="0"/>
                </a:tc>
                <a:tc>
                  <a:txBody>
                    <a:bodyPr/>
                    <a:lstStyle/>
                    <a:p>
                      <a:pPr algn="ctr">
                        <a:lnSpc>
                          <a:spcPct val="150000"/>
                        </a:lnSpc>
                        <a:spcAft>
                          <a:spcPts val="0"/>
                        </a:spcAft>
                      </a:pPr>
                      <a:r>
                        <a:rPr lang="en-ZA" sz="1200" b="1" dirty="0"/>
                        <a:t>2018/19</a:t>
                      </a:r>
                    </a:p>
                  </a:txBody>
                  <a:tcPr marL="51435" marR="51435" marT="0" marB="0"/>
                </a:tc>
                <a:tc>
                  <a:txBody>
                    <a:bodyPr/>
                    <a:lstStyle/>
                    <a:p>
                      <a:pPr algn="ctr">
                        <a:lnSpc>
                          <a:spcPct val="150000"/>
                        </a:lnSpc>
                        <a:spcAft>
                          <a:spcPts val="0"/>
                        </a:spcAft>
                      </a:pPr>
                      <a:r>
                        <a:rPr lang="en-ZA" sz="1200" b="1" dirty="0"/>
                        <a:t>2019/20</a:t>
                      </a:r>
                    </a:p>
                  </a:txBody>
                  <a:tcPr marL="51435" marR="51435" marT="0" marB="0"/>
                </a:tc>
              </a:tr>
              <a:tr h="283180">
                <a:tc>
                  <a:txBody>
                    <a:bodyPr/>
                    <a:lstStyle/>
                    <a:p>
                      <a:endParaRPr lang="en-ZA" dirty="0"/>
                    </a:p>
                  </a:txBody>
                  <a:tcPr/>
                </a:tc>
                <a:tc>
                  <a:txBody>
                    <a:bodyPr/>
                    <a:lstStyle/>
                    <a:p>
                      <a:pPr algn="ctr">
                        <a:lnSpc>
                          <a:spcPct val="150000"/>
                        </a:lnSpc>
                        <a:spcAft>
                          <a:spcPts val="0"/>
                        </a:spcAft>
                      </a:pPr>
                      <a:r>
                        <a:rPr lang="en-ZA" sz="1200" b="1" dirty="0"/>
                        <a:t>R ‘000</a:t>
                      </a:r>
                    </a:p>
                  </a:txBody>
                  <a:tcPr marL="51435" marR="51435" marT="0" marB="0"/>
                </a:tc>
                <a:tc>
                  <a:txBody>
                    <a:bodyPr/>
                    <a:lstStyle/>
                    <a:p>
                      <a:pPr algn="ctr">
                        <a:lnSpc>
                          <a:spcPct val="150000"/>
                        </a:lnSpc>
                        <a:spcAft>
                          <a:spcPts val="0"/>
                        </a:spcAft>
                      </a:pPr>
                      <a:r>
                        <a:rPr lang="en-ZA" sz="1200" b="1" dirty="0"/>
                        <a:t>R ‘000</a:t>
                      </a:r>
                    </a:p>
                  </a:txBody>
                  <a:tcPr marL="51435" marR="51435" marT="0" marB="0"/>
                </a:tc>
                <a:tc>
                  <a:txBody>
                    <a:bodyPr/>
                    <a:lstStyle/>
                    <a:p>
                      <a:pPr algn="ctr">
                        <a:lnSpc>
                          <a:spcPct val="150000"/>
                        </a:lnSpc>
                        <a:spcAft>
                          <a:spcPts val="0"/>
                        </a:spcAft>
                      </a:pPr>
                      <a:r>
                        <a:rPr lang="en-ZA" sz="1200" b="1" dirty="0"/>
                        <a:t>R ‘000</a:t>
                      </a:r>
                    </a:p>
                  </a:txBody>
                  <a:tcPr marL="51435" marR="51435" marT="0" marB="0"/>
                </a:tc>
              </a:tr>
              <a:tr h="495565">
                <a:tc>
                  <a:txBody>
                    <a:bodyPr/>
                    <a:lstStyle/>
                    <a:p>
                      <a:pPr>
                        <a:lnSpc>
                          <a:spcPct val="150000"/>
                        </a:lnSpc>
                        <a:spcAft>
                          <a:spcPts val="0"/>
                        </a:spcAft>
                      </a:pPr>
                      <a:r>
                        <a:rPr lang="en-ZA" sz="1400" dirty="0"/>
                        <a:t> </a:t>
                      </a:r>
                    </a:p>
                    <a:p>
                      <a:pPr>
                        <a:spcAft>
                          <a:spcPts val="0"/>
                        </a:spcAft>
                      </a:pPr>
                      <a:r>
                        <a:rPr lang="en-ZA" sz="1400" dirty="0"/>
                        <a:t>MTEF Allocation </a:t>
                      </a:r>
                    </a:p>
                  </a:txBody>
                  <a:tcPr marL="51435" marR="51435" marT="0" marB="0"/>
                </a:tc>
                <a:tc>
                  <a:txBody>
                    <a:bodyPr/>
                    <a:lstStyle/>
                    <a:p>
                      <a:pPr algn="r">
                        <a:lnSpc>
                          <a:spcPct val="150000"/>
                        </a:lnSpc>
                        <a:spcAft>
                          <a:spcPts val="0"/>
                        </a:spcAft>
                      </a:pPr>
                      <a:r>
                        <a:rPr lang="en-ZA" sz="1400" dirty="0"/>
                        <a:t> </a:t>
                      </a:r>
                    </a:p>
                    <a:p>
                      <a:pPr algn="r">
                        <a:lnSpc>
                          <a:spcPct val="150000"/>
                        </a:lnSpc>
                        <a:spcAft>
                          <a:spcPts val="0"/>
                        </a:spcAft>
                      </a:pPr>
                      <a:r>
                        <a:rPr lang="en-ZA" sz="1400" dirty="0"/>
                        <a:t>1 779 449</a:t>
                      </a:r>
                    </a:p>
                  </a:txBody>
                  <a:tcPr marL="51435" marR="51435" marT="0" marB="0"/>
                </a:tc>
                <a:tc>
                  <a:txBody>
                    <a:bodyPr/>
                    <a:lstStyle/>
                    <a:p>
                      <a:pPr algn="r">
                        <a:lnSpc>
                          <a:spcPct val="150000"/>
                        </a:lnSpc>
                        <a:spcAft>
                          <a:spcPts val="0"/>
                        </a:spcAft>
                      </a:pPr>
                      <a:r>
                        <a:rPr lang="en-ZA" sz="1400" dirty="0"/>
                        <a:t> </a:t>
                      </a:r>
                    </a:p>
                    <a:p>
                      <a:pPr algn="r">
                        <a:lnSpc>
                          <a:spcPct val="150000"/>
                        </a:lnSpc>
                        <a:spcAft>
                          <a:spcPts val="0"/>
                        </a:spcAft>
                      </a:pPr>
                      <a:r>
                        <a:rPr lang="en-ZA" sz="1400" dirty="0"/>
                        <a:t>1 906 669</a:t>
                      </a:r>
                    </a:p>
                  </a:txBody>
                  <a:tcPr marL="51435" marR="51435" marT="0" marB="0"/>
                </a:tc>
                <a:tc>
                  <a:txBody>
                    <a:bodyPr/>
                    <a:lstStyle/>
                    <a:p>
                      <a:pPr algn="r">
                        <a:lnSpc>
                          <a:spcPct val="150000"/>
                        </a:lnSpc>
                        <a:spcAft>
                          <a:spcPts val="0"/>
                        </a:spcAft>
                      </a:pPr>
                      <a:r>
                        <a:rPr lang="en-ZA" sz="1400" dirty="0"/>
                        <a:t> </a:t>
                      </a:r>
                    </a:p>
                    <a:p>
                      <a:pPr algn="r">
                        <a:lnSpc>
                          <a:spcPct val="150000"/>
                        </a:lnSpc>
                        <a:spcAft>
                          <a:spcPts val="0"/>
                        </a:spcAft>
                      </a:pPr>
                      <a:r>
                        <a:rPr lang="en-ZA" sz="1400" dirty="0"/>
                        <a:t>1 850 012</a:t>
                      </a:r>
                    </a:p>
                  </a:txBody>
                  <a:tcPr marL="51435" marR="51435" marT="0" marB="0"/>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15</a:t>
            </a:fld>
            <a:endParaRPr lang="en-ZA" dirty="0"/>
          </a:p>
        </p:txBody>
      </p:sp>
      <p:sp>
        <p:nvSpPr>
          <p:cNvPr id="7" name="TextBox 6"/>
          <p:cNvSpPr txBox="1"/>
          <p:nvPr/>
        </p:nvSpPr>
        <p:spPr>
          <a:xfrm>
            <a:off x="-13817550" y="2571750"/>
            <a:ext cx="9122113" cy="1015663"/>
          </a:xfrm>
          <a:prstGeom prst="rect">
            <a:avLst/>
          </a:prstGeom>
          <a:noFill/>
        </p:spPr>
        <p:txBody>
          <a:bodyPr wrap="none" rtlCol="0">
            <a:spAutoFit/>
          </a:bodyPr>
          <a:lstStyle/>
          <a:p>
            <a:r>
              <a:rPr lang="en-ZA" sz="1200" dirty="0"/>
              <a:t>The increase over the medium term is due to additional funding </a:t>
            </a:r>
            <a:endParaRPr lang="en-ZA" sz="1200" dirty="0" smtClean="0"/>
          </a:p>
          <a:p>
            <a:r>
              <a:rPr lang="en-ZA" sz="1200" dirty="0" smtClean="0"/>
              <a:t>allocated </a:t>
            </a:r>
            <a:r>
              <a:rPr lang="en-ZA" sz="1200" dirty="0"/>
              <a:t>for digital information system, building, equipment and facilities in CGS; </a:t>
            </a:r>
            <a:endParaRPr lang="en-ZA" sz="1200" dirty="0" smtClean="0"/>
          </a:p>
          <a:p>
            <a:r>
              <a:rPr lang="en-ZA" sz="1200" dirty="0" smtClean="0"/>
              <a:t>equipment </a:t>
            </a:r>
            <a:r>
              <a:rPr lang="en-ZA" sz="1200" dirty="0"/>
              <a:t>and facilities, Research and Development and efficiency projects in Mintek;  </a:t>
            </a:r>
            <a:endParaRPr lang="en-ZA" sz="1200" dirty="0" smtClean="0"/>
          </a:p>
          <a:p>
            <a:r>
              <a:rPr lang="en-ZA" sz="1200" dirty="0" smtClean="0"/>
              <a:t>expanded </a:t>
            </a:r>
            <a:r>
              <a:rPr lang="en-ZA" sz="1200" dirty="0"/>
              <a:t>public works programme for derelict and ownerless mines and Petroleum Agency of South Africa first baseline allocation. </a:t>
            </a:r>
          </a:p>
          <a:p>
            <a:endParaRPr lang="en-ZA" sz="1200" dirty="0"/>
          </a:p>
        </p:txBody>
      </p:sp>
      <p:sp>
        <p:nvSpPr>
          <p:cNvPr id="8" name="TextBox 7"/>
          <p:cNvSpPr txBox="1"/>
          <p:nvPr/>
        </p:nvSpPr>
        <p:spPr>
          <a:xfrm>
            <a:off x="107504" y="2110085"/>
            <a:ext cx="8640960" cy="2308324"/>
          </a:xfrm>
          <a:prstGeom prst="rect">
            <a:avLst/>
          </a:prstGeom>
          <a:noFill/>
        </p:spPr>
        <p:txBody>
          <a:bodyPr wrap="square" rtlCol="0">
            <a:spAutoFit/>
          </a:bodyPr>
          <a:lstStyle/>
          <a:p>
            <a:endParaRPr lang="en-ZA" dirty="0" smtClean="0"/>
          </a:p>
          <a:p>
            <a:pPr algn="just"/>
            <a:r>
              <a:rPr lang="en-ZA" dirty="0"/>
              <a:t>The increase over the medium term is due to additional funding allocated for </a:t>
            </a:r>
            <a:r>
              <a:rPr lang="en-ZA" dirty="0" smtClean="0"/>
              <a:t>digital</a:t>
            </a:r>
          </a:p>
          <a:p>
            <a:pPr algn="just"/>
            <a:r>
              <a:rPr lang="en-ZA" dirty="0" smtClean="0"/>
              <a:t>information </a:t>
            </a:r>
            <a:r>
              <a:rPr lang="en-ZA" dirty="0"/>
              <a:t>system, building, equipment and facilities in </a:t>
            </a:r>
            <a:r>
              <a:rPr lang="en-ZA" dirty="0" smtClean="0"/>
              <a:t>Counsel for Geoscience(CGS) </a:t>
            </a:r>
            <a:r>
              <a:rPr lang="en-ZA" dirty="0"/>
              <a:t>equipment and </a:t>
            </a:r>
            <a:r>
              <a:rPr lang="en-ZA" dirty="0" smtClean="0"/>
              <a:t>facilities, Research </a:t>
            </a:r>
            <a:r>
              <a:rPr lang="en-ZA" dirty="0"/>
              <a:t>and Development and efficiency projects in Mintek;  </a:t>
            </a:r>
            <a:r>
              <a:rPr lang="en-ZA" dirty="0" smtClean="0"/>
              <a:t>expanded </a:t>
            </a:r>
            <a:r>
              <a:rPr lang="en-ZA" dirty="0"/>
              <a:t>public works programme for derelict and ownerless mines and </a:t>
            </a:r>
            <a:r>
              <a:rPr lang="en-ZA" dirty="0" smtClean="0"/>
              <a:t>Petroleum Agency </a:t>
            </a:r>
            <a:r>
              <a:rPr lang="en-ZA" dirty="0"/>
              <a:t>of South </a:t>
            </a:r>
            <a:r>
              <a:rPr lang="en-ZA" dirty="0" smtClean="0"/>
              <a:t>Africa (PASA) </a:t>
            </a:r>
            <a:r>
              <a:rPr lang="en-ZA" dirty="0"/>
              <a:t>first baseline allocation. </a:t>
            </a:r>
          </a:p>
          <a:p>
            <a:pPr algn="just"/>
            <a:endParaRPr lang="en-ZA" dirty="0"/>
          </a:p>
        </p:txBody>
      </p:sp>
    </p:spTree>
    <p:extLst>
      <p:ext uri="{BB962C8B-B14F-4D97-AF65-F5344CB8AC3E}">
        <p14:creationId xmlns:p14="http://schemas.microsoft.com/office/powerpoint/2010/main" val="1825888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Financial overview over the MTEF</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8043277"/>
              </p:ext>
            </p:extLst>
          </p:nvPr>
        </p:nvGraphicFramePr>
        <p:xfrm>
          <a:off x="214311" y="785813"/>
          <a:ext cx="8534150" cy="2172495"/>
        </p:xfrm>
        <a:graphic>
          <a:graphicData uri="http://schemas.openxmlformats.org/drawingml/2006/table">
            <a:tbl>
              <a:tblPr firstRow="1" bandRow="1">
                <a:tableStyleId>{F5AB1C69-6EDB-4FF4-983F-18BD219EF322}</a:tableStyleId>
              </a:tblPr>
              <a:tblGrid>
                <a:gridCol w="1706830"/>
                <a:gridCol w="1706830"/>
                <a:gridCol w="1706830"/>
                <a:gridCol w="1706830"/>
                <a:gridCol w="1706830"/>
              </a:tblGrid>
              <a:tr h="287113">
                <a:tc>
                  <a:txBody>
                    <a:bodyPr/>
                    <a:lstStyle/>
                    <a:p>
                      <a:r>
                        <a:rPr lang="en-ZA" dirty="0" smtClean="0"/>
                        <a:t>Description</a:t>
                      </a:r>
                      <a:endParaRPr lang="en-ZA" dirty="0"/>
                    </a:p>
                  </a:txBody>
                  <a:tcPr/>
                </a:tc>
                <a:tc>
                  <a:txBody>
                    <a:bodyPr/>
                    <a:lstStyle/>
                    <a:p>
                      <a:endParaRPr lang="en-ZA" dirty="0"/>
                    </a:p>
                  </a:txBody>
                  <a:tcPr/>
                </a:tc>
                <a:tc>
                  <a:txBody>
                    <a:bodyPr/>
                    <a:lstStyle/>
                    <a:p>
                      <a:pPr algn="ctr">
                        <a:lnSpc>
                          <a:spcPct val="150000"/>
                        </a:lnSpc>
                        <a:spcAft>
                          <a:spcPts val="0"/>
                        </a:spcAft>
                      </a:pPr>
                      <a:r>
                        <a:rPr lang="en-ZA" sz="1200" b="1" dirty="0"/>
                        <a:t>2017/18</a:t>
                      </a:r>
                    </a:p>
                  </a:txBody>
                  <a:tcPr marL="51435" marR="51435" marT="0" marB="0"/>
                </a:tc>
                <a:tc>
                  <a:txBody>
                    <a:bodyPr/>
                    <a:lstStyle/>
                    <a:p>
                      <a:pPr algn="ctr">
                        <a:lnSpc>
                          <a:spcPct val="150000"/>
                        </a:lnSpc>
                        <a:spcAft>
                          <a:spcPts val="0"/>
                        </a:spcAft>
                      </a:pPr>
                      <a:r>
                        <a:rPr lang="en-ZA" sz="1200" b="1" dirty="0"/>
                        <a:t>2018/19</a:t>
                      </a:r>
                    </a:p>
                  </a:txBody>
                  <a:tcPr marL="51435" marR="51435" marT="0" marB="0"/>
                </a:tc>
                <a:tc>
                  <a:txBody>
                    <a:bodyPr/>
                    <a:lstStyle/>
                    <a:p>
                      <a:pPr algn="ctr">
                        <a:lnSpc>
                          <a:spcPct val="150000"/>
                        </a:lnSpc>
                        <a:spcAft>
                          <a:spcPts val="0"/>
                        </a:spcAft>
                      </a:pPr>
                      <a:r>
                        <a:rPr lang="en-ZA" sz="1200" b="1" dirty="0"/>
                        <a:t>2019/20</a:t>
                      </a:r>
                    </a:p>
                  </a:txBody>
                  <a:tcPr marL="51435" marR="51435" marT="0" marB="0"/>
                </a:tc>
              </a:tr>
              <a:tr h="196041">
                <a:tc>
                  <a:txBody>
                    <a:bodyPr/>
                    <a:lstStyle/>
                    <a:p>
                      <a:endParaRPr lang="en-ZA" sz="1400" dirty="0"/>
                    </a:p>
                  </a:txBody>
                  <a:tcPr/>
                </a:tc>
                <a:tc>
                  <a:txBody>
                    <a:bodyPr/>
                    <a:lstStyle/>
                    <a:p>
                      <a:endParaRPr lang="en-ZA" sz="1400" dirty="0"/>
                    </a:p>
                  </a:txBody>
                  <a:tcPr/>
                </a:tc>
                <a:tc>
                  <a:txBody>
                    <a:bodyPr/>
                    <a:lstStyle/>
                    <a:p>
                      <a:pPr algn="ctr">
                        <a:lnSpc>
                          <a:spcPct val="150000"/>
                        </a:lnSpc>
                        <a:spcAft>
                          <a:spcPts val="0"/>
                        </a:spcAft>
                      </a:pPr>
                      <a:r>
                        <a:rPr lang="en-ZA" sz="1400" b="1" dirty="0"/>
                        <a:t>R ‘000</a:t>
                      </a:r>
                    </a:p>
                  </a:txBody>
                  <a:tcPr marL="51435" marR="51435" marT="0" marB="0"/>
                </a:tc>
                <a:tc>
                  <a:txBody>
                    <a:bodyPr/>
                    <a:lstStyle/>
                    <a:p>
                      <a:pPr algn="ctr">
                        <a:lnSpc>
                          <a:spcPct val="150000"/>
                        </a:lnSpc>
                        <a:spcAft>
                          <a:spcPts val="0"/>
                        </a:spcAft>
                      </a:pPr>
                      <a:r>
                        <a:rPr lang="en-ZA" sz="1400" b="1" dirty="0"/>
                        <a:t>R ‘000</a:t>
                      </a:r>
                    </a:p>
                  </a:txBody>
                  <a:tcPr marL="51435" marR="51435" marT="0" marB="0"/>
                </a:tc>
                <a:tc>
                  <a:txBody>
                    <a:bodyPr/>
                    <a:lstStyle/>
                    <a:p>
                      <a:pPr algn="ctr">
                        <a:lnSpc>
                          <a:spcPct val="150000"/>
                        </a:lnSpc>
                        <a:spcAft>
                          <a:spcPts val="0"/>
                        </a:spcAft>
                      </a:pPr>
                      <a:r>
                        <a:rPr lang="en-ZA" sz="1400" b="1" dirty="0"/>
                        <a:t>R ‘000</a:t>
                      </a:r>
                    </a:p>
                  </a:txBody>
                  <a:tcPr marL="51435" marR="51435" marT="0" marB="0"/>
                </a:tc>
              </a:tr>
              <a:tr h="495565">
                <a:tc>
                  <a:txBody>
                    <a:bodyPr/>
                    <a:lstStyle/>
                    <a:p>
                      <a:pPr algn="l" fontAlgn="b"/>
                      <a:r>
                        <a:rPr lang="en-ZA" sz="1400" u="none" strike="noStrike" dirty="0" smtClean="0">
                          <a:effectLst/>
                          <a:latin typeface="Arial" panose="020B0604020202020204" pitchFamily="34" charset="0"/>
                          <a:cs typeface="Arial" panose="020B0604020202020204" pitchFamily="34" charset="0"/>
                        </a:rPr>
                        <a:t>Revised Baseline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1 779 449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1 906 669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1 850 012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5 536 130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r h="495565">
                <a:tc>
                  <a:txBody>
                    <a:bodyPr/>
                    <a:lstStyle/>
                    <a:p>
                      <a:pPr algn="l" fontAlgn="b"/>
                      <a:r>
                        <a:rPr lang="en-ZA" sz="1400" u="none" strike="noStrike" dirty="0" smtClean="0">
                          <a:effectLst/>
                          <a:latin typeface="Arial" panose="020B0604020202020204" pitchFamily="34" charset="0"/>
                          <a:cs typeface="Arial" panose="020B0604020202020204" pitchFamily="34" charset="0"/>
                        </a:rPr>
                        <a:t>Reprioritised Indicative Baseline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1 847 244 </a:t>
                      </a:r>
                    </a:p>
                  </a:txBody>
                  <a:tcPr marL="7144" marR="7144" marT="7144"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1 824 594 </a:t>
                      </a:r>
                    </a:p>
                  </a:txBody>
                  <a:tcPr marL="7144" marR="7144" marT="7144"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1 938 867 </a:t>
                      </a:r>
                    </a:p>
                  </a:txBody>
                  <a:tcPr marL="7144" marR="7144" marT="7144"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5 610 705 </a:t>
                      </a:r>
                    </a:p>
                  </a:txBody>
                  <a:tcPr marL="7144" marR="7144" marT="7144" marB="0" anchor="b"/>
                </a:tc>
              </a:tr>
              <a:tr h="495565">
                <a:tc>
                  <a:txBody>
                    <a:bodyPr/>
                    <a:lstStyle/>
                    <a:p>
                      <a:pPr algn="l" fontAlgn="b"/>
                      <a:r>
                        <a:rPr lang="en-ZA" sz="1400" b="1" u="none" strike="noStrike" dirty="0" smtClean="0">
                          <a:effectLst/>
                          <a:latin typeface="Arial" panose="020B0604020202020204" pitchFamily="34" charset="0"/>
                          <a:cs typeface="Arial" panose="020B0604020202020204" pitchFamily="34" charset="0"/>
                        </a:rPr>
                        <a:t>Change to baseline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      (67 795)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       82 075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        (88 855)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        (74 575)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16</a:t>
            </a:fld>
            <a:endParaRPr lang="en-ZA" dirty="0"/>
          </a:p>
        </p:txBody>
      </p:sp>
      <p:sp>
        <p:nvSpPr>
          <p:cNvPr id="7" name="TextBox 6"/>
          <p:cNvSpPr txBox="1"/>
          <p:nvPr/>
        </p:nvSpPr>
        <p:spPr>
          <a:xfrm>
            <a:off x="-13817550" y="2571750"/>
            <a:ext cx="9122113" cy="1015663"/>
          </a:xfrm>
          <a:prstGeom prst="rect">
            <a:avLst/>
          </a:prstGeom>
          <a:noFill/>
        </p:spPr>
        <p:txBody>
          <a:bodyPr wrap="none" rtlCol="0">
            <a:spAutoFit/>
          </a:bodyPr>
          <a:lstStyle/>
          <a:p>
            <a:r>
              <a:rPr lang="en-ZA" sz="1200" dirty="0"/>
              <a:t>The increase over the medium term is due to additional funding </a:t>
            </a:r>
            <a:endParaRPr lang="en-ZA" sz="1200" dirty="0" smtClean="0"/>
          </a:p>
          <a:p>
            <a:r>
              <a:rPr lang="en-ZA" sz="1200" dirty="0" smtClean="0"/>
              <a:t>allocated </a:t>
            </a:r>
            <a:r>
              <a:rPr lang="en-ZA" sz="1200" dirty="0"/>
              <a:t>for digital information system, building, equipment and facilities in CGS; </a:t>
            </a:r>
            <a:endParaRPr lang="en-ZA" sz="1200" dirty="0" smtClean="0"/>
          </a:p>
          <a:p>
            <a:r>
              <a:rPr lang="en-ZA" sz="1200" dirty="0" smtClean="0"/>
              <a:t>equipment </a:t>
            </a:r>
            <a:r>
              <a:rPr lang="en-ZA" sz="1200" dirty="0"/>
              <a:t>and facilities, Research and Development and efficiency projects in Mintek;  </a:t>
            </a:r>
            <a:endParaRPr lang="en-ZA" sz="1200" dirty="0" smtClean="0"/>
          </a:p>
          <a:p>
            <a:r>
              <a:rPr lang="en-ZA" sz="1200" dirty="0" smtClean="0"/>
              <a:t>expanded </a:t>
            </a:r>
            <a:r>
              <a:rPr lang="en-ZA" sz="1200" dirty="0"/>
              <a:t>public works programme for derelict and ownerless mines and Petroleum Agency of South Africa first baseline allocation. </a:t>
            </a:r>
          </a:p>
          <a:p>
            <a:endParaRPr lang="en-ZA" sz="1200" dirty="0"/>
          </a:p>
        </p:txBody>
      </p:sp>
      <p:sp>
        <p:nvSpPr>
          <p:cNvPr id="3" name="Rectangle 2"/>
          <p:cNvSpPr/>
          <p:nvPr/>
        </p:nvSpPr>
        <p:spPr>
          <a:xfrm>
            <a:off x="251520" y="3079581"/>
            <a:ext cx="8640960" cy="1323439"/>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The budget allocation for the MTEF period amounts to R5.5 billion which represents 3.5% nominal growth , in real terms the MTEF budget  growth is -2.2%</a:t>
            </a:r>
            <a:r>
              <a:rPr lang="en-ZA"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net change to 2016/17 baseline relates to a reduction of R74.575 million over the MTEF, of which R20.300 million was effected on compensation of employees, and R7,074 million on goods and services</a:t>
            </a:r>
          </a:p>
        </p:txBody>
      </p:sp>
    </p:spTree>
    <p:extLst>
      <p:ext uri="{BB962C8B-B14F-4D97-AF65-F5344CB8AC3E}">
        <p14:creationId xmlns:p14="http://schemas.microsoft.com/office/powerpoint/2010/main" val="2536518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overview over the MTEF</a:t>
            </a:r>
          </a:p>
        </p:txBody>
      </p:sp>
      <p:sp>
        <p:nvSpPr>
          <p:cNvPr id="4" name="Slide Number Placeholder 3"/>
          <p:cNvSpPr>
            <a:spLocks noGrp="1"/>
          </p:cNvSpPr>
          <p:nvPr>
            <p:ph type="sldNum" sz="quarter" idx="12"/>
          </p:nvPr>
        </p:nvSpPr>
        <p:spPr/>
        <p:txBody>
          <a:bodyPr/>
          <a:lstStyle/>
          <a:p>
            <a:fld id="{07C361F7-1CD0-4125-84F3-D7B9DE096110}" type="slidenum">
              <a:rPr lang="en-ZA" smtClean="0"/>
              <a:pPr/>
              <a:t>17</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1533088"/>
              </p:ext>
            </p:extLst>
          </p:nvPr>
        </p:nvGraphicFramePr>
        <p:xfrm>
          <a:off x="214313" y="785813"/>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885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286808" cy="571486"/>
          </a:xfrm>
        </p:spPr>
        <p:txBody>
          <a:bodyPr/>
          <a:lstStyle/>
          <a:p>
            <a:r>
              <a:rPr lang="en-ZA" dirty="0"/>
              <a:t>Financial overview over the MTEF</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56608090"/>
              </p:ext>
            </p:extLst>
          </p:nvPr>
        </p:nvGraphicFramePr>
        <p:xfrm>
          <a:off x="236720" y="915566"/>
          <a:ext cx="8367728" cy="339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18</a:t>
            </a:fld>
            <a:endParaRPr lang="en-ZA" dirty="0"/>
          </a:p>
        </p:txBody>
      </p:sp>
    </p:spTree>
    <p:extLst>
      <p:ext uri="{BB962C8B-B14F-4D97-AF65-F5344CB8AC3E}">
        <p14:creationId xmlns:p14="http://schemas.microsoft.com/office/powerpoint/2010/main" val="2475325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overview over the MTEF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4586268"/>
              </p:ext>
            </p:extLst>
          </p:nvPr>
        </p:nvGraphicFramePr>
        <p:xfrm>
          <a:off x="214313" y="785813"/>
          <a:ext cx="8286778" cy="1483360"/>
        </p:xfrm>
        <a:graphic>
          <a:graphicData uri="http://schemas.openxmlformats.org/drawingml/2006/table">
            <a:tbl>
              <a:tblPr firstRow="1" bandRow="1">
                <a:tableStyleId>{F5AB1C69-6EDB-4FF4-983F-18BD219EF322}</a:tableStyleId>
              </a:tblPr>
              <a:tblGrid>
                <a:gridCol w="3099787"/>
                <a:gridCol w="1728997"/>
                <a:gridCol w="1728997"/>
                <a:gridCol w="1728997"/>
              </a:tblGrid>
              <a:tr h="370840">
                <a:tc rowSpan="3">
                  <a:txBody>
                    <a:bodyPr/>
                    <a:lstStyle/>
                    <a:p>
                      <a:pPr algn="ctr">
                        <a:lnSpc>
                          <a:spcPct val="150000"/>
                        </a:lnSpc>
                        <a:spcAft>
                          <a:spcPts val="0"/>
                        </a:spcAft>
                      </a:pPr>
                      <a:r>
                        <a:rPr lang="en-ZA" sz="1400" dirty="0"/>
                        <a:t>DESCRIPTION</a:t>
                      </a:r>
                    </a:p>
                  </a:txBody>
                  <a:tcPr marL="51435" marR="51435" marT="0" marB="0" anchor="ctr"/>
                </a:tc>
                <a:tc gridSpan="3">
                  <a:txBody>
                    <a:bodyPr/>
                    <a:lstStyle/>
                    <a:p>
                      <a:pPr algn="ctr">
                        <a:lnSpc>
                          <a:spcPct val="150000"/>
                        </a:lnSpc>
                        <a:spcAft>
                          <a:spcPts val="0"/>
                        </a:spcAft>
                      </a:pPr>
                      <a:r>
                        <a:rPr lang="en-ZA" sz="1400" dirty="0"/>
                        <a:t>2017 MTEF</a:t>
                      </a:r>
                    </a:p>
                  </a:txBody>
                  <a:tcPr marL="51435" marR="51435" marT="0" marB="0" anchor="ctr"/>
                </a:tc>
                <a:tc hMerge="1">
                  <a:txBody>
                    <a:bodyPr/>
                    <a:lstStyle/>
                    <a:p>
                      <a:endParaRPr lang="en-ZA"/>
                    </a:p>
                  </a:txBody>
                  <a:tcPr/>
                </a:tc>
                <a:tc hMerge="1">
                  <a:txBody>
                    <a:bodyPr/>
                    <a:lstStyle/>
                    <a:p>
                      <a:endParaRPr lang="en-ZA"/>
                    </a:p>
                  </a:txBody>
                  <a:tcPr/>
                </a:tc>
              </a:tr>
              <a:tr h="370840">
                <a:tc vMerge="1">
                  <a:txBody>
                    <a:bodyPr/>
                    <a:lstStyle/>
                    <a:p>
                      <a:endParaRPr lang="en-ZA"/>
                    </a:p>
                  </a:txBody>
                  <a:tcPr/>
                </a:tc>
                <a:tc>
                  <a:txBody>
                    <a:bodyPr/>
                    <a:lstStyle/>
                    <a:p>
                      <a:pPr algn="ctr">
                        <a:lnSpc>
                          <a:spcPct val="150000"/>
                        </a:lnSpc>
                        <a:spcAft>
                          <a:spcPts val="0"/>
                        </a:spcAft>
                      </a:pPr>
                      <a:r>
                        <a:rPr lang="en-ZA" sz="1400" dirty="0"/>
                        <a:t>2017/18</a:t>
                      </a:r>
                      <a:endParaRPr lang="en-ZA" sz="1400" b="1" dirty="0"/>
                    </a:p>
                  </a:txBody>
                  <a:tcPr marL="51435" marR="51435" marT="0" marB="0"/>
                </a:tc>
                <a:tc>
                  <a:txBody>
                    <a:bodyPr/>
                    <a:lstStyle/>
                    <a:p>
                      <a:pPr algn="ctr">
                        <a:lnSpc>
                          <a:spcPct val="150000"/>
                        </a:lnSpc>
                        <a:spcAft>
                          <a:spcPts val="0"/>
                        </a:spcAft>
                      </a:pPr>
                      <a:r>
                        <a:rPr lang="en-ZA" sz="1400" dirty="0"/>
                        <a:t>2018/19</a:t>
                      </a:r>
                      <a:endParaRPr lang="en-ZA" sz="1400" b="1" dirty="0"/>
                    </a:p>
                  </a:txBody>
                  <a:tcPr marL="51435" marR="51435" marT="0" marB="0"/>
                </a:tc>
                <a:tc>
                  <a:txBody>
                    <a:bodyPr/>
                    <a:lstStyle/>
                    <a:p>
                      <a:pPr algn="ctr">
                        <a:lnSpc>
                          <a:spcPct val="150000"/>
                        </a:lnSpc>
                        <a:spcAft>
                          <a:spcPts val="0"/>
                        </a:spcAft>
                      </a:pPr>
                      <a:r>
                        <a:rPr lang="en-ZA" sz="1400" dirty="0"/>
                        <a:t>2019/20</a:t>
                      </a:r>
                      <a:endParaRPr lang="en-ZA" sz="1400" b="1" dirty="0"/>
                    </a:p>
                  </a:txBody>
                  <a:tcPr marL="51435" marR="51435" marT="0" marB="0"/>
                </a:tc>
              </a:tr>
              <a:tr h="370840">
                <a:tc vMerge="1">
                  <a:txBody>
                    <a:bodyPr/>
                    <a:lstStyle/>
                    <a:p>
                      <a:endParaRPr lang="en-ZA"/>
                    </a:p>
                  </a:txBody>
                  <a:tcPr/>
                </a:tc>
                <a:tc>
                  <a:txBody>
                    <a:bodyPr/>
                    <a:lstStyle/>
                    <a:p>
                      <a:pPr algn="ctr">
                        <a:lnSpc>
                          <a:spcPct val="150000"/>
                        </a:lnSpc>
                        <a:spcAft>
                          <a:spcPts val="0"/>
                        </a:spcAft>
                      </a:pPr>
                      <a:r>
                        <a:rPr lang="en-ZA" sz="1400" dirty="0"/>
                        <a:t>R ‘000</a:t>
                      </a:r>
                      <a:endParaRPr lang="en-ZA" sz="1400" b="1" dirty="0"/>
                    </a:p>
                  </a:txBody>
                  <a:tcPr marL="51435" marR="51435" marT="0" marB="0"/>
                </a:tc>
                <a:tc>
                  <a:txBody>
                    <a:bodyPr/>
                    <a:lstStyle/>
                    <a:p>
                      <a:pPr algn="ctr">
                        <a:lnSpc>
                          <a:spcPct val="150000"/>
                        </a:lnSpc>
                        <a:spcAft>
                          <a:spcPts val="0"/>
                        </a:spcAft>
                      </a:pPr>
                      <a:r>
                        <a:rPr lang="en-ZA" sz="1400" dirty="0"/>
                        <a:t>R ‘000</a:t>
                      </a:r>
                      <a:endParaRPr lang="en-ZA" sz="1400" b="1" dirty="0"/>
                    </a:p>
                  </a:txBody>
                  <a:tcPr marL="51435" marR="51435" marT="0" marB="0"/>
                </a:tc>
                <a:tc>
                  <a:txBody>
                    <a:bodyPr/>
                    <a:lstStyle/>
                    <a:p>
                      <a:pPr algn="ctr">
                        <a:lnSpc>
                          <a:spcPct val="150000"/>
                        </a:lnSpc>
                        <a:spcAft>
                          <a:spcPts val="0"/>
                        </a:spcAft>
                      </a:pPr>
                      <a:r>
                        <a:rPr lang="en-ZA" sz="1400" dirty="0"/>
                        <a:t>R ‘000</a:t>
                      </a:r>
                      <a:endParaRPr lang="en-ZA" sz="1400" b="1" dirty="0"/>
                    </a:p>
                  </a:txBody>
                  <a:tcPr marL="51435" marR="51435" marT="0" marB="0"/>
                </a:tc>
              </a:tr>
              <a:tr h="370840">
                <a:tc>
                  <a:txBody>
                    <a:bodyPr/>
                    <a:lstStyle/>
                    <a:p>
                      <a:pPr>
                        <a:lnSpc>
                          <a:spcPct val="150000"/>
                        </a:lnSpc>
                        <a:spcAft>
                          <a:spcPts val="0"/>
                        </a:spcAft>
                      </a:pPr>
                      <a:r>
                        <a:rPr lang="en-ZA" sz="1400" dirty="0" smtClean="0"/>
                        <a:t>Compensation of employees (COE)</a:t>
                      </a:r>
                      <a:endParaRPr lang="en-ZA" sz="1400" dirty="0"/>
                    </a:p>
                  </a:txBody>
                  <a:tcPr marL="51435" marR="51435" marT="0" marB="0"/>
                </a:tc>
                <a:tc>
                  <a:txBody>
                    <a:bodyPr/>
                    <a:lstStyle/>
                    <a:p>
                      <a:pPr algn="r">
                        <a:lnSpc>
                          <a:spcPct val="150000"/>
                        </a:lnSpc>
                        <a:spcAft>
                          <a:spcPts val="0"/>
                        </a:spcAft>
                      </a:pPr>
                      <a:r>
                        <a:rPr lang="en-ZA" sz="1400" dirty="0"/>
                        <a:t>572 760</a:t>
                      </a:r>
                    </a:p>
                  </a:txBody>
                  <a:tcPr marL="51435" marR="51435" marT="0" marB="0"/>
                </a:tc>
                <a:tc>
                  <a:txBody>
                    <a:bodyPr/>
                    <a:lstStyle/>
                    <a:p>
                      <a:pPr algn="r">
                        <a:lnSpc>
                          <a:spcPct val="150000"/>
                        </a:lnSpc>
                        <a:spcAft>
                          <a:spcPts val="0"/>
                        </a:spcAft>
                      </a:pPr>
                      <a:r>
                        <a:rPr lang="en-ZA" sz="1400" dirty="0"/>
                        <a:t>598 008</a:t>
                      </a:r>
                    </a:p>
                  </a:txBody>
                  <a:tcPr marL="51435" marR="51435" marT="0" marB="0"/>
                </a:tc>
                <a:tc>
                  <a:txBody>
                    <a:bodyPr/>
                    <a:lstStyle/>
                    <a:p>
                      <a:pPr algn="r">
                        <a:lnSpc>
                          <a:spcPct val="150000"/>
                        </a:lnSpc>
                        <a:spcAft>
                          <a:spcPts val="0"/>
                        </a:spcAft>
                      </a:pPr>
                      <a:r>
                        <a:rPr lang="en-ZA" sz="1400" dirty="0"/>
                        <a:t>643 596</a:t>
                      </a:r>
                    </a:p>
                  </a:txBody>
                  <a:tcPr marL="51435" marR="51435" marT="0" marB="0"/>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19</a:t>
            </a:fld>
            <a:endParaRPr lang="en-ZA" dirty="0"/>
          </a:p>
        </p:txBody>
      </p:sp>
      <p:sp>
        <p:nvSpPr>
          <p:cNvPr id="6" name="TextBox 5"/>
          <p:cNvSpPr txBox="1"/>
          <p:nvPr/>
        </p:nvSpPr>
        <p:spPr>
          <a:xfrm>
            <a:off x="0" y="2427734"/>
            <a:ext cx="8388424" cy="1754326"/>
          </a:xfrm>
          <a:prstGeom prst="rect">
            <a:avLst/>
          </a:prstGeom>
          <a:noFill/>
        </p:spPr>
        <p:txBody>
          <a:bodyPr wrap="square" rtlCol="0">
            <a:spAutoFit/>
          </a:bodyPr>
          <a:lstStyle/>
          <a:p>
            <a:pPr fontAlgn="base"/>
            <a:r>
              <a:rPr lang="en-ZA" dirty="0" smtClean="0"/>
              <a:t>The </a:t>
            </a:r>
            <a:r>
              <a:rPr lang="en-ZA" dirty="0"/>
              <a:t>original 2017/18 allocation for compensation of employees was R579, 130 million and during Estimate of National Expenditure an amount of R6, 370 million was cut by National Treasury to R572, 760 million which represent 31.1% of the total departmental budget. The CoE baseline allocation is now capped at R572.7 million in 2017/18; R598.0 million in 2017/18 and R643.6 million in 2018/19.</a:t>
            </a:r>
          </a:p>
          <a:p>
            <a:endParaRPr lang="en-ZA" dirty="0"/>
          </a:p>
        </p:txBody>
      </p:sp>
    </p:spTree>
    <p:extLst>
      <p:ext uri="{BB962C8B-B14F-4D97-AF65-F5344CB8AC3E}">
        <p14:creationId xmlns:p14="http://schemas.microsoft.com/office/powerpoint/2010/main" val="990811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ZA" cap="none" dirty="0" smtClean="0"/>
              <a:t>Strategic Overview</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overview over the MTEF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4586268"/>
              </p:ext>
            </p:extLst>
          </p:nvPr>
        </p:nvGraphicFramePr>
        <p:xfrm>
          <a:off x="214313" y="785813"/>
          <a:ext cx="8286778" cy="1483360"/>
        </p:xfrm>
        <a:graphic>
          <a:graphicData uri="http://schemas.openxmlformats.org/drawingml/2006/table">
            <a:tbl>
              <a:tblPr firstRow="1" bandRow="1">
                <a:tableStyleId>{F5AB1C69-6EDB-4FF4-983F-18BD219EF322}</a:tableStyleId>
              </a:tblPr>
              <a:tblGrid>
                <a:gridCol w="3099787"/>
                <a:gridCol w="1728997"/>
                <a:gridCol w="1728997"/>
                <a:gridCol w="1728997"/>
              </a:tblGrid>
              <a:tr h="370840">
                <a:tc rowSpan="3">
                  <a:txBody>
                    <a:bodyPr/>
                    <a:lstStyle/>
                    <a:p>
                      <a:pPr algn="ctr">
                        <a:lnSpc>
                          <a:spcPct val="150000"/>
                        </a:lnSpc>
                        <a:spcAft>
                          <a:spcPts val="0"/>
                        </a:spcAft>
                      </a:pPr>
                      <a:r>
                        <a:rPr lang="en-ZA" sz="1400" dirty="0"/>
                        <a:t>DESCRIPTION</a:t>
                      </a:r>
                    </a:p>
                  </a:txBody>
                  <a:tcPr marL="51435" marR="51435" marT="0" marB="0" anchor="ctr"/>
                </a:tc>
                <a:tc gridSpan="3">
                  <a:txBody>
                    <a:bodyPr/>
                    <a:lstStyle/>
                    <a:p>
                      <a:pPr algn="ctr">
                        <a:lnSpc>
                          <a:spcPct val="150000"/>
                        </a:lnSpc>
                        <a:spcAft>
                          <a:spcPts val="0"/>
                        </a:spcAft>
                      </a:pPr>
                      <a:r>
                        <a:rPr lang="en-ZA" sz="1400" dirty="0"/>
                        <a:t>2017 MTEF</a:t>
                      </a:r>
                    </a:p>
                  </a:txBody>
                  <a:tcPr marL="51435" marR="51435" marT="0" marB="0" anchor="ctr"/>
                </a:tc>
                <a:tc hMerge="1">
                  <a:txBody>
                    <a:bodyPr/>
                    <a:lstStyle/>
                    <a:p>
                      <a:endParaRPr lang="en-ZA"/>
                    </a:p>
                  </a:txBody>
                  <a:tcPr/>
                </a:tc>
                <a:tc hMerge="1">
                  <a:txBody>
                    <a:bodyPr/>
                    <a:lstStyle/>
                    <a:p>
                      <a:endParaRPr lang="en-ZA"/>
                    </a:p>
                  </a:txBody>
                  <a:tcPr/>
                </a:tc>
              </a:tr>
              <a:tr h="370840">
                <a:tc vMerge="1">
                  <a:txBody>
                    <a:bodyPr/>
                    <a:lstStyle/>
                    <a:p>
                      <a:endParaRPr lang="en-ZA"/>
                    </a:p>
                  </a:txBody>
                  <a:tcPr/>
                </a:tc>
                <a:tc>
                  <a:txBody>
                    <a:bodyPr/>
                    <a:lstStyle/>
                    <a:p>
                      <a:pPr algn="ctr">
                        <a:lnSpc>
                          <a:spcPct val="150000"/>
                        </a:lnSpc>
                        <a:spcAft>
                          <a:spcPts val="0"/>
                        </a:spcAft>
                      </a:pPr>
                      <a:r>
                        <a:rPr lang="en-ZA" sz="1400" dirty="0"/>
                        <a:t>2017/18</a:t>
                      </a:r>
                      <a:endParaRPr lang="en-ZA" sz="1400" b="1" dirty="0"/>
                    </a:p>
                  </a:txBody>
                  <a:tcPr marL="51435" marR="51435" marT="0" marB="0"/>
                </a:tc>
                <a:tc>
                  <a:txBody>
                    <a:bodyPr/>
                    <a:lstStyle/>
                    <a:p>
                      <a:pPr algn="ctr">
                        <a:lnSpc>
                          <a:spcPct val="150000"/>
                        </a:lnSpc>
                        <a:spcAft>
                          <a:spcPts val="0"/>
                        </a:spcAft>
                      </a:pPr>
                      <a:r>
                        <a:rPr lang="en-ZA" sz="1400" dirty="0"/>
                        <a:t>2018/19</a:t>
                      </a:r>
                      <a:endParaRPr lang="en-ZA" sz="1400" b="1" dirty="0"/>
                    </a:p>
                  </a:txBody>
                  <a:tcPr marL="51435" marR="51435" marT="0" marB="0"/>
                </a:tc>
                <a:tc>
                  <a:txBody>
                    <a:bodyPr/>
                    <a:lstStyle/>
                    <a:p>
                      <a:pPr algn="ctr">
                        <a:lnSpc>
                          <a:spcPct val="150000"/>
                        </a:lnSpc>
                        <a:spcAft>
                          <a:spcPts val="0"/>
                        </a:spcAft>
                      </a:pPr>
                      <a:r>
                        <a:rPr lang="en-ZA" sz="1400" dirty="0"/>
                        <a:t>2019/20</a:t>
                      </a:r>
                      <a:endParaRPr lang="en-ZA" sz="1400" b="1" dirty="0"/>
                    </a:p>
                  </a:txBody>
                  <a:tcPr marL="51435" marR="51435" marT="0" marB="0"/>
                </a:tc>
              </a:tr>
              <a:tr h="370840">
                <a:tc vMerge="1">
                  <a:txBody>
                    <a:bodyPr/>
                    <a:lstStyle/>
                    <a:p>
                      <a:endParaRPr lang="en-ZA"/>
                    </a:p>
                  </a:txBody>
                  <a:tcPr/>
                </a:tc>
                <a:tc>
                  <a:txBody>
                    <a:bodyPr/>
                    <a:lstStyle/>
                    <a:p>
                      <a:pPr algn="ctr">
                        <a:lnSpc>
                          <a:spcPct val="150000"/>
                        </a:lnSpc>
                        <a:spcAft>
                          <a:spcPts val="0"/>
                        </a:spcAft>
                      </a:pPr>
                      <a:r>
                        <a:rPr lang="en-ZA" sz="1400" dirty="0"/>
                        <a:t>R ‘000</a:t>
                      </a:r>
                      <a:endParaRPr lang="en-ZA" sz="1400" b="1" dirty="0"/>
                    </a:p>
                  </a:txBody>
                  <a:tcPr marL="51435" marR="51435" marT="0" marB="0"/>
                </a:tc>
                <a:tc>
                  <a:txBody>
                    <a:bodyPr/>
                    <a:lstStyle/>
                    <a:p>
                      <a:pPr algn="ctr">
                        <a:lnSpc>
                          <a:spcPct val="150000"/>
                        </a:lnSpc>
                        <a:spcAft>
                          <a:spcPts val="0"/>
                        </a:spcAft>
                      </a:pPr>
                      <a:r>
                        <a:rPr lang="en-ZA" sz="1400" dirty="0"/>
                        <a:t>R ‘000</a:t>
                      </a:r>
                      <a:endParaRPr lang="en-ZA" sz="1400" b="1" dirty="0"/>
                    </a:p>
                  </a:txBody>
                  <a:tcPr marL="51435" marR="51435" marT="0" marB="0"/>
                </a:tc>
                <a:tc>
                  <a:txBody>
                    <a:bodyPr/>
                    <a:lstStyle/>
                    <a:p>
                      <a:pPr algn="ctr">
                        <a:lnSpc>
                          <a:spcPct val="150000"/>
                        </a:lnSpc>
                        <a:spcAft>
                          <a:spcPts val="0"/>
                        </a:spcAft>
                      </a:pPr>
                      <a:r>
                        <a:rPr lang="en-ZA" sz="1400" dirty="0"/>
                        <a:t>R ‘000</a:t>
                      </a:r>
                      <a:endParaRPr lang="en-ZA" sz="1400" b="1" dirty="0"/>
                    </a:p>
                  </a:txBody>
                  <a:tcPr marL="51435" marR="51435" marT="0" marB="0"/>
                </a:tc>
              </a:tr>
              <a:tr h="370840">
                <a:tc>
                  <a:txBody>
                    <a:bodyPr/>
                    <a:lstStyle/>
                    <a:p>
                      <a:pPr>
                        <a:lnSpc>
                          <a:spcPct val="150000"/>
                        </a:lnSpc>
                        <a:spcAft>
                          <a:spcPts val="0"/>
                        </a:spcAft>
                      </a:pPr>
                      <a:r>
                        <a:rPr lang="en-ZA" sz="1400" dirty="0" smtClean="0"/>
                        <a:t>Goods and</a:t>
                      </a:r>
                      <a:r>
                        <a:rPr lang="en-ZA" sz="1400" baseline="0" dirty="0" smtClean="0"/>
                        <a:t> Services </a:t>
                      </a:r>
                      <a:endParaRPr lang="en-ZA" sz="1400" dirty="0"/>
                    </a:p>
                  </a:txBody>
                  <a:tcPr marL="51435" marR="51435" marT="0" marB="0"/>
                </a:tc>
                <a:tc>
                  <a:txBody>
                    <a:bodyPr/>
                    <a:lstStyle/>
                    <a:p>
                      <a:pPr algn="r">
                        <a:lnSpc>
                          <a:spcPct val="150000"/>
                        </a:lnSpc>
                        <a:spcAft>
                          <a:spcPts val="0"/>
                        </a:spcAft>
                      </a:pPr>
                      <a:r>
                        <a:rPr lang="en-ZA" sz="1400" dirty="0" smtClean="0"/>
                        <a:t> 273 901 	</a:t>
                      </a:r>
                    </a:p>
                  </a:txBody>
                  <a:tcPr marL="51435" marR="51435" marT="0" marB="0"/>
                </a:tc>
                <a:tc>
                  <a:txBody>
                    <a:bodyPr/>
                    <a:lstStyle/>
                    <a:p>
                      <a:pPr algn="r">
                        <a:lnSpc>
                          <a:spcPct val="150000"/>
                        </a:lnSpc>
                        <a:spcAft>
                          <a:spcPts val="0"/>
                        </a:spcAft>
                      </a:pPr>
                      <a:r>
                        <a:rPr lang="en-ZA" sz="1400" dirty="0" smtClean="0"/>
                        <a:t>288 489</a:t>
                      </a:r>
                      <a:endParaRPr lang="en-ZA" sz="1400" dirty="0"/>
                    </a:p>
                  </a:txBody>
                  <a:tcPr marL="51435" marR="51435" marT="0" marB="0"/>
                </a:tc>
                <a:tc>
                  <a:txBody>
                    <a:bodyPr/>
                    <a:lstStyle/>
                    <a:p>
                      <a:pPr algn="r">
                        <a:lnSpc>
                          <a:spcPct val="150000"/>
                        </a:lnSpc>
                        <a:spcAft>
                          <a:spcPts val="0"/>
                        </a:spcAft>
                      </a:pPr>
                      <a:r>
                        <a:rPr lang="en-ZA" sz="1400" dirty="0" smtClean="0"/>
                        <a:t>304 175</a:t>
                      </a:r>
                      <a:endParaRPr lang="en-ZA" sz="1400" dirty="0"/>
                    </a:p>
                  </a:txBody>
                  <a:tcPr marL="51435" marR="51435" marT="0" marB="0"/>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20</a:t>
            </a:fld>
            <a:endParaRPr lang="en-ZA" dirty="0"/>
          </a:p>
        </p:txBody>
      </p:sp>
      <p:sp>
        <p:nvSpPr>
          <p:cNvPr id="6" name="TextBox 5"/>
          <p:cNvSpPr txBox="1"/>
          <p:nvPr/>
        </p:nvSpPr>
        <p:spPr>
          <a:xfrm>
            <a:off x="0" y="2427734"/>
            <a:ext cx="8501090" cy="2215991"/>
          </a:xfrm>
          <a:prstGeom prst="rect">
            <a:avLst/>
          </a:prstGeom>
          <a:noFill/>
        </p:spPr>
        <p:txBody>
          <a:bodyPr wrap="square" rtlCol="0">
            <a:spAutoFit/>
          </a:bodyPr>
          <a:lstStyle/>
          <a:p>
            <a:pPr algn="just" fontAlgn="base">
              <a:lnSpc>
                <a:spcPct val="150000"/>
              </a:lnSpc>
              <a:defRPr/>
            </a:pPr>
            <a:r>
              <a:rPr lang="en-ZA" b="1" dirty="0"/>
              <a:t>Goods and services </a:t>
            </a:r>
            <a:r>
              <a:rPr lang="en-ZA" dirty="0"/>
              <a:t>budget represents only 15.39% (R273.901 million) of the 2017/2018 total budget of R1.779 billion and 15.65% (R886.565 million) of the R5.536 billion over the MTEF. </a:t>
            </a:r>
            <a:r>
              <a:rPr lang="en-ZA" dirty="0" smtClean="0"/>
              <a:t>The </a:t>
            </a:r>
            <a:r>
              <a:rPr lang="en-ZA" dirty="0"/>
              <a:t>budget was reduced by R7.074 over the MTEF period to cater for compulsory efficiency savings. </a:t>
            </a:r>
          </a:p>
          <a:p>
            <a:pPr algn="just" fontAlgn="base">
              <a:lnSpc>
                <a:spcPct val="150000"/>
              </a:lnSpc>
            </a:pPr>
            <a:endParaRPr lang="en-ZA" sz="2000" dirty="0"/>
          </a:p>
        </p:txBody>
      </p:sp>
    </p:spTree>
    <p:extLst>
      <p:ext uri="{BB962C8B-B14F-4D97-AF65-F5344CB8AC3E}">
        <p14:creationId xmlns:p14="http://schemas.microsoft.com/office/powerpoint/2010/main" val="4241344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overview over the MTEF</a:t>
            </a:r>
          </a:p>
        </p:txBody>
      </p:sp>
      <p:sp>
        <p:nvSpPr>
          <p:cNvPr id="4" name="Slide Number Placeholder 3"/>
          <p:cNvSpPr>
            <a:spLocks noGrp="1"/>
          </p:cNvSpPr>
          <p:nvPr>
            <p:ph type="sldNum" sz="quarter" idx="12"/>
          </p:nvPr>
        </p:nvSpPr>
        <p:spPr/>
        <p:txBody>
          <a:bodyPr/>
          <a:lstStyle/>
          <a:p>
            <a:fld id="{07C361F7-1CD0-4125-84F3-D7B9DE096110}" type="slidenum">
              <a:rPr lang="en-ZA" smtClean="0"/>
              <a:pPr/>
              <a:t>21</a:t>
            </a:fld>
            <a:endParaRPr lang="en-ZA"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56108292"/>
              </p:ext>
            </p:extLst>
          </p:nvPr>
        </p:nvGraphicFramePr>
        <p:xfrm>
          <a:off x="214313" y="785813"/>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154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overview over the MTEF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0764693"/>
              </p:ext>
            </p:extLst>
          </p:nvPr>
        </p:nvGraphicFramePr>
        <p:xfrm>
          <a:off x="214313" y="785817"/>
          <a:ext cx="8929686" cy="3444180"/>
        </p:xfrm>
        <a:graphic>
          <a:graphicData uri="http://schemas.openxmlformats.org/drawingml/2006/table">
            <a:tbl>
              <a:tblPr firstRow="1" bandRow="1">
                <a:tableStyleId>{F5AB1C69-6EDB-4FF4-983F-18BD219EF322}</a:tableStyleId>
              </a:tblPr>
              <a:tblGrid>
                <a:gridCol w="4386360"/>
                <a:gridCol w="782337"/>
                <a:gridCol w="1258706"/>
                <a:gridCol w="1258706"/>
                <a:gridCol w="1243577"/>
              </a:tblGrid>
              <a:tr h="274314">
                <a:tc rowSpan="2">
                  <a:txBody>
                    <a:bodyPr/>
                    <a:lstStyle/>
                    <a:p>
                      <a:pPr>
                        <a:spcAft>
                          <a:spcPts val="0"/>
                        </a:spcAft>
                      </a:pPr>
                      <a:r>
                        <a:rPr lang="en-ZA" sz="1400" dirty="0" smtClean="0"/>
                        <a:t>Transfers</a:t>
                      </a:r>
                      <a:r>
                        <a:rPr lang="en-ZA" sz="1400" baseline="0" dirty="0" smtClean="0"/>
                        <a:t> and Subsidies </a:t>
                      </a:r>
                      <a:endParaRPr lang="en-ZA" sz="1400" dirty="0"/>
                    </a:p>
                  </a:txBody>
                  <a:tcPr marL="51435" marR="51435" marT="0" marB="0" anchor="ctr"/>
                </a:tc>
                <a:tc rowSpan="2">
                  <a:txBody>
                    <a:bodyPr/>
                    <a:lstStyle/>
                    <a:p>
                      <a:pPr>
                        <a:spcAft>
                          <a:spcPts val="0"/>
                        </a:spcAft>
                      </a:pPr>
                      <a:endParaRPr lang="en-ZA" sz="1400" dirty="0"/>
                    </a:p>
                  </a:txBody>
                  <a:tcPr marL="51435" marR="51435" marT="0" marB="0" anchor="ctr"/>
                </a:tc>
                <a:tc>
                  <a:txBody>
                    <a:bodyPr/>
                    <a:lstStyle/>
                    <a:p>
                      <a:endParaRPr lang="en-ZA" dirty="0"/>
                    </a:p>
                  </a:txBody>
                  <a:tcPr marL="51435" marR="51435" marT="0" marB="0" anchor="ctr"/>
                </a:tc>
                <a:tc>
                  <a:txBody>
                    <a:bodyPr/>
                    <a:lstStyle/>
                    <a:p>
                      <a:endParaRPr lang="en-ZA" dirty="0"/>
                    </a:p>
                  </a:txBody>
                  <a:tcPr marL="51435" marR="51435" marT="0" marB="0" anchor="ctr"/>
                </a:tc>
                <a:tc>
                  <a:txBody>
                    <a:bodyPr/>
                    <a:lstStyle/>
                    <a:p>
                      <a:endParaRPr lang="en-ZA" dirty="0"/>
                    </a:p>
                  </a:txBody>
                  <a:tcPr marL="51435" marR="51435" marT="0" marB="0" anchor="ctr"/>
                </a:tc>
              </a:tr>
              <a:tr h="274314">
                <a:tc vMerge="1">
                  <a:txBody>
                    <a:bodyPr/>
                    <a:lstStyle/>
                    <a:p>
                      <a:endParaRPr lang="en-ZA"/>
                    </a:p>
                  </a:txBody>
                  <a:tcPr/>
                </a:tc>
                <a:tc vMerge="1">
                  <a:txBody>
                    <a:bodyPr/>
                    <a:lstStyle/>
                    <a:p>
                      <a:endParaRPr lang="en-ZA"/>
                    </a:p>
                  </a:txBody>
                  <a:tcPr/>
                </a:tc>
                <a:tc>
                  <a:txBody>
                    <a:bodyPr/>
                    <a:lstStyle/>
                    <a:p>
                      <a:pPr algn="r">
                        <a:spcAft>
                          <a:spcPts val="0"/>
                        </a:spcAft>
                      </a:pPr>
                      <a:r>
                        <a:rPr lang="en-ZA" sz="1400" b="1" dirty="0"/>
                        <a:t>R’000</a:t>
                      </a:r>
                    </a:p>
                  </a:txBody>
                  <a:tcPr marL="51435" marR="51435" marT="0" marB="0" anchor="ctr"/>
                </a:tc>
                <a:tc>
                  <a:txBody>
                    <a:bodyPr/>
                    <a:lstStyle/>
                    <a:p>
                      <a:pPr algn="r">
                        <a:spcAft>
                          <a:spcPts val="0"/>
                        </a:spcAft>
                      </a:pPr>
                      <a:r>
                        <a:rPr lang="en-ZA" sz="1400" b="1" dirty="0"/>
                        <a:t>R’000</a:t>
                      </a:r>
                    </a:p>
                  </a:txBody>
                  <a:tcPr marL="51435" marR="51435" marT="0" marB="0" anchor="ctr"/>
                </a:tc>
                <a:tc>
                  <a:txBody>
                    <a:bodyPr/>
                    <a:lstStyle/>
                    <a:p>
                      <a:pPr algn="r">
                        <a:spcAft>
                          <a:spcPts val="0"/>
                        </a:spcAft>
                      </a:pPr>
                      <a:r>
                        <a:rPr lang="en-ZA" sz="1400" b="1" dirty="0"/>
                        <a:t>R’000</a:t>
                      </a:r>
                    </a:p>
                  </a:txBody>
                  <a:tcPr marL="51435" marR="51435" marT="0" marB="0" anchor="ctr"/>
                </a:tc>
              </a:tr>
              <a:tr h="274314">
                <a:tc>
                  <a:txBody>
                    <a:bodyPr/>
                    <a:lstStyle/>
                    <a:p>
                      <a:pPr>
                        <a:spcAft>
                          <a:spcPts val="0"/>
                        </a:spcAft>
                      </a:pPr>
                      <a:r>
                        <a:rPr lang="en-ZA" sz="1400" b="1" dirty="0"/>
                        <a:t>Departmental agencies and accounts</a:t>
                      </a:r>
                    </a:p>
                  </a:txBody>
                  <a:tcPr marL="51435" marR="51435" marT="0" marB="0" anchor="ctr"/>
                </a:tc>
                <a:tc>
                  <a:txBody>
                    <a:bodyPr/>
                    <a:lstStyle/>
                    <a:p>
                      <a:pPr>
                        <a:spcAft>
                          <a:spcPts val="0"/>
                        </a:spcAft>
                      </a:pPr>
                      <a:endParaRPr lang="en-ZA" sz="1400" b="1" dirty="0"/>
                    </a:p>
                  </a:txBody>
                  <a:tcPr marL="51435" marR="51435" marT="0" marB="0" anchor="ctr"/>
                </a:tc>
                <a:tc>
                  <a:txBody>
                    <a:bodyPr/>
                    <a:lstStyle/>
                    <a:p>
                      <a:pPr algn="r">
                        <a:spcAft>
                          <a:spcPts val="0"/>
                        </a:spcAft>
                      </a:pPr>
                      <a:r>
                        <a:rPr lang="en-ZA" sz="1400" u="sng" dirty="0"/>
                        <a:t>430 855</a:t>
                      </a:r>
                    </a:p>
                  </a:txBody>
                  <a:tcPr marL="51435" marR="51435" marT="0" marB="0" anchor="ctr"/>
                </a:tc>
                <a:tc>
                  <a:txBody>
                    <a:bodyPr/>
                    <a:lstStyle/>
                    <a:p>
                      <a:pPr algn="r">
                        <a:spcAft>
                          <a:spcPts val="0"/>
                        </a:spcAft>
                      </a:pPr>
                      <a:r>
                        <a:rPr lang="en-ZA" sz="1400" u="sng" dirty="0"/>
                        <a:t>461 506</a:t>
                      </a:r>
                    </a:p>
                  </a:txBody>
                  <a:tcPr marL="51435" marR="51435" marT="0" marB="0" anchor="ctr"/>
                </a:tc>
                <a:tc>
                  <a:txBody>
                    <a:bodyPr/>
                    <a:lstStyle/>
                    <a:p>
                      <a:pPr algn="r">
                        <a:spcAft>
                          <a:spcPts val="0"/>
                        </a:spcAft>
                      </a:pPr>
                      <a:r>
                        <a:rPr lang="en-ZA" sz="1400" u="sng" dirty="0"/>
                        <a:t>392 310</a:t>
                      </a:r>
                    </a:p>
                  </a:txBody>
                  <a:tcPr marL="51435" marR="51435" marT="0" marB="0" anchor="ctr"/>
                </a:tc>
              </a:tr>
              <a:tr h="424664">
                <a:tc>
                  <a:txBody>
                    <a:bodyPr/>
                    <a:lstStyle/>
                    <a:p>
                      <a:pPr>
                        <a:spcAft>
                          <a:spcPts val="0"/>
                        </a:spcAft>
                      </a:pPr>
                      <a:r>
                        <a:rPr lang="en-ZA" sz="1400" dirty="0"/>
                        <a:t>South African Diamond and Precious Metals Regulator</a:t>
                      </a:r>
                    </a:p>
                  </a:txBody>
                  <a:tcPr marL="51435" marR="51435" marT="0" marB="0" anchor="ctr"/>
                </a:tc>
                <a:tc>
                  <a:txBody>
                    <a:bodyPr/>
                    <a:lstStyle/>
                    <a:p>
                      <a:pPr algn="r">
                        <a:spcAft>
                          <a:spcPts val="0"/>
                        </a:spcAft>
                      </a:pPr>
                      <a:r>
                        <a:rPr lang="en-ZA" sz="1400" dirty="0"/>
                        <a:t>55 865</a:t>
                      </a:r>
                    </a:p>
                  </a:txBody>
                  <a:tcPr marL="51435" marR="51435" marT="0" marB="0" anchor="ctr"/>
                </a:tc>
                <a:tc>
                  <a:txBody>
                    <a:bodyPr/>
                    <a:lstStyle/>
                    <a:p>
                      <a:pPr algn="r">
                        <a:spcAft>
                          <a:spcPts val="0"/>
                        </a:spcAft>
                      </a:pPr>
                      <a:r>
                        <a:rPr lang="en-ZA" sz="1400" dirty="0"/>
                        <a:t>59 105</a:t>
                      </a:r>
                    </a:p>
                  </a:txBody>
                  <a:tcPr marL="51435" marR="51435" marT="0" marB="0" anchor="ctr"/>
                </a:tc>
                <a:tc>
                  <a:txBody>
                    <a:bodyPr/>
                    <a:lstStyle/>
                    <a:p>
                      <a:pPr algn="r">
                        <a:spcAft>
                          <a:spcPts val="0"/>
                        </a:spcAft>
                      </a:pPr>
                      <a:r>
                        <a:rPr lang="en-ZA" sz="1400" dirty="0"/>
                        <a:t>62 415</a:t>
                      </a:r>
                    </a:p>
                  </a:txBody>
                  <a:tcPr marL="51435" marR="51435" marT="0" marB="0" anchor="ctr"/>
                </a:tc>
                <a:tc>
                  <a:txBody>
                    <a:bodyPr/>
                    <a:lstStyle/>
                    <a:p>
                      <a:pPr algn="r">
                        <a:spcAft>
                          <a:spcPts val="0"/>
                        </a:spcAft>
                      </a:pPr>
                      <a:r>
                        <a:rPr lang="en-ZA" sz="1400" dirty="0"/>
                        <a:t>177 385</a:t>
                      </a:r>
                    </a:p>
                  </a:txBody>
                  <a:tcPr marL="51435" marR="51435" marT="0" marB="0" anchor="ctr"/>
                </a:tc>
              </a:tr>
              <a:tr h="274314">
                <a:tc>
                  <a:txBody>
                    <a:bodyPr/>
                    <a:lstStyle/>
                    <a:p>
                      <a:pPr>
                        <a:spcAft>
                          <a:spcPts val="0"/>
                        </a:spcAft>
                      </a:pPr>
                      <a:r>
                        <a:rPr lang="en-ZA" sz="1400" dirty="0"/>
                        <a:t>Mine Health and Safety Council </a:t>
                      </a:r>
                    </a:p>
                  </a:txBody>
                  <a:tcPr marL="51435" marR="51435" marT="0" marB="0" anchor="ctr"/>
                </a:tc>
                <a:tc>
                  <a:txBody>
                    <a:bodyPr/>
                    <a:lstStyle/>
                    <a:p>
                      <a:pPr algn="r">
                        <a:spcAft>
                          <a:spcPts val="0"/>
                        </a:spcAft>
                      </a:pPr>
                      <a:r>
                        <a:rPr lang="en-ZA" sz="1400" dirty="0"/>
                        <a:t>6 162</a:t>
                      </a:r>
                    </a:p>
                  </a:txBody>
                  <a:tcPr marL="51435" marR="51435" marT="0" marB="0" anchor="ctr"/>
                </a:tc>
                <a:tc>
                  <a:txBody>
                    <a:bodyPr/>
                    <a:lstStyle/>
                    <a:p>
                      <a:pPr algn="r">
                        <a:spcAft>
                          <a:spcPts val="0"/>
                        </a:spcAft>
                      </a:pPr>
                      <a:r>
                        <a:rPr lang="en-ZA" sz="1400" dirty="0"/>
                        <a:t>6 519</a:t>
                      </a:r>
                    </a:p>
                  </a:txBody>
                  <a:tcPr marL="51435" marR="51435" marT="0" marB="0" anchor="ctr"/>
                </a:tc>
                <a:tc>
                  <a:txBody>
                    <a:bodyPr/>
                    <a:lstStyle/>
                    <a:p>
                      <a:pPr algn="r">
                        <a:spcAft>
                          <a:spcPts val="0"/>
                        </a:spcAft>
                      </a:pPr>
                      <a:r>
                        <a:rPr lang="en-ZA" sz="1400" dirty="0"/>
                        <a:t>6 884</a:t>
                      </a:r>
                    </a:p>
                  </a:txBody>
                  <a:tcPr marL="51435" marR="51435" marT="0" marB="0" anchor="ctr"/>
                </a:tc>
                <a:tc>
                  <a:txBody>
                    <a:bodyPr/>
                    <a:lstStyle/>
                    <a:p>
                      <a:pPr algn="r">
                        <a:spcAft>
                          <a:spcPts val="0"/>
                        </a:spcAft>
                      </a:pPr>
                      <a:r>
                        <a:rPr lang="en-ZA" sz="1400" dirty="0"/>
                        <a:t>19 565</a:t>
                      </a:r>
                    </a:p>
                  </a:txBody>
                  <a:tcPr marL="51435" marR="51435" marT="0" marB="0" anchor="ctr"/>
                </a:tc>
              </a:tr>
              <a:tr h="274314">
                <a:tc>
                  <a:txBody>
                    <a:bodyPr/>
                    <a:lstStyle/>
                    <a:p>
                      <a:pPr>
                        <a:spcAft>
                          <a:spcPts val="0"/>
                        </a:spcAft>
                      </a:pPr>
                      <a:r>
                        <a:rPr lang="en-ZA" sz="1400" dirty="0"/>
                        <a:t>Council for Geoscience</a:t>
                      </a:r>
                    </a:p>
                  </a:txBody>
                  <a:tcPr marL="51435" marR="51435" marT="0" marB="0" anchor="ctr"/>
                </a:tc>
                <a:tc>
                  <a:txBody>
                    <a:bodyPr/>
                    <a:lstStyle/>
                    <a:p>
                      <a:pPr algn="r">
                        <a:spcAft>
                          <a:spcPts val="0"/>
                        </a:spcAft>
                      </a:pPr>
                      <a:r>
                        <a:rPr lang="en-ZA" sz="1400" dirty="0"/>
                        <a:t>366 988</a:t>
                      </a:r>
                    </a:p>
                  </a:txBody>
                  <a:tcPr marL="51435" marR="51435" marT="0" marB="0" anchor="ctr"/>
                </a:tc>
                <a:tc>
                  <a:txBody>
                    <a:bodyPr/>
                    <a:lstStyle/>
                    <a:p>
                      <a:pPr algn="r">
                        <a:spcAft>
                          <a:spcPts val="0"/>
                        </a:spcAft>
                      </a:pPr>
                      <a:r>
                        <a:rPr lang="en-ZA" sz="1400" dirty="0"/>
                        <a:t>393 909</a:t>
                      </a:r>
                    </a:p>
                  </a:txBody>
                  <a:tcPr marL="51435" marR="51435" marT="0" marB="0" anchor="ctr"/>
                </a:tc>
                <a:tc>
                  <a:txBody>
                    <a:bodyPr/>
                    <a:lstStyle/>
                    <a:p>
                      <a:pPr algn="r">
                        <a:spcAft>
                          <a:spcPts val="0"/>
                        </a:spcAft>
                      </a:pPr>
                      <a:r>
                        <a:rPr lang="en-ZA" sz="1400" dirty="0"/>
                        <a:t>320 928</a:t>
                      </a:r>
                    </a:p>
                  </a:txBody>
                  <a:tcPr marL="51435" marR="51435" marT="0" marB="0" anchor="ctr"/>
                </a:tc>
                <a:tc>
                  <a:txBody>
                    <a:bodyPr/>
                    <a:lstStyle/>
                    <a:p>
                      <a:pPr algn="r">
                        <a:spcAft>
                          <a:spcPts val="0"/>
                        </a:spcAft>
                      </a:pPr>
                      <a:r>
                        <a:rPr lang="en-ZA" sz="1400" dirty="0"/>
                        <a:t>1 081 825</a:t>
                      </a:r>
                    </a:p>
                  </a:txBody>
                  <a:tcPr marL="51435" marR="51435" marT="0" marB="0" anchor="ctr"/>
                </a:tc>
              </a:tr>
              <a:tr h="274314">
                <a:tc>
                  <a:txBody>
                    <a:bodyPr/>
                    <a:lstStyle/>
                    <a:p>
                      <a:pPr>
                        <a:spcAft>
                          <a:spcPts val="0"/>
                        </a:spcAft>
                      </a:pPr>
                      <a:r>
                        <a:rPr lang="en-ZA" sz="1400" dirty="0"/>
                        <a:t>Mining Qualification Authority</a:t>
                      </a:r>
                    </a:p>
                  </a:txBody>
                  <a:tcPr marL="51435" marR="51435" marT="0" marB="0" anchor="ctr"/>
                </a:tc>
                <a:tc>
                  <a:txBody>
                    <a:bodyPr/>
                    <a:lstStyle/>
                    <a:p>
                      <a:pPr algn="r">
                        <a:spcAft>
                          <a:spcPts val="0"/>
                        </a:spcAft>
                      </a:pPr>
                      <a:r>
                        <a:rPr lang="en-ZA" sz="1400" dirty="0"/>
                        <a:t>1 840</a:t>
                      </a:r>
                    </a:p>
                  </a:txBody>
                  <a:tcPr marL="51435" marR="51435" marT="0" marB="0" anchor="ctr"/>
                </a:tc>
                <a:tc>
                  <a:txBody>
                    <a:bodyPr/>
                    <a:lstStyle/>
                    <a:p>
                      <a:pPr algn="r">
                        <a:spcAft>
                          <a:spcPts val="0"/>
                        </a:spcAft>
                      </a:pPr>
                      <a:r>
                        <a:rPr lang="en-ZA" sz="1400" dirty="0"/>
                        <a:t>1 973</a:t>
                      </a:r>
                    </a:p>
                  </a:txBody>
                  <a:tcPr marL="51435" marR="51435" marT="0" marB="0" anchor="ctr"/>
                </a:tc>
                <a:tc>
                  <a:txBody>
                    <a:bodyPr/>
                    <a:lstStyle/>
                    <a:p>
                      <a:pPr algn="r">
                        <a:spcAft>
                          <a:spcPts val="0"/>
                        </a:spcAft>
                      </a:pPr>
                      <a:r>
                        <a:rPr lang="en-ZA" sz="1400" dirty="0"/>
                        <a:t>2 083</a:t>
                      </a:r>
                    </a:p>
                  </a:txBody>
                  <a:tcPr marL="51435" marR="51435" marT="0" marB="0" anchor="ctr"/>
                </a:tc>
                <a:tc>
                  <a:txBody>
                    <a:bodyPr/>
                    <a:lstStyle/>
                    <a:p>
                      <a:pPr algn="r">
                        <a:spcAft>
                          <a:spcPts val="0"/>
                        </a:spcAft>
                      </a:pPr>
                      <a:r>
                        <a:rPr lang="en-ZA" sz="1400" dirty="0"/>
                        <a:t>5 896</a:t>
                      </a:r>
                    </a:p>
                  </a:txBody>
                  <a:tcPr marL="51435" marR="51435" marT="0" marB="0" anchor="ctr"/>
                </a:tc>
              </a:tr>
              <a:tr h="274314">
                <a:tc>
                  <a:txBody>
                    <a:bodyPr/>
                    <a:lstStyle/>
                    <a:p>
                      <a:pPr>
                        <a:spcAft>
                          <a:spcPts val="0"/>
                        </a:spcAft>
                      </a:pPr>
                      <a:r>
                        <a:rPr lang="en-ZA" sz="1400" b="1" dirty="0"/>
                        <a:t>Public corporations and private enterprises</a:t>
                      </a:r>
                    </a:p>
                  </a:txBody>
                  <a:tcPr marL="51435" marR="51435" marT="0" marB="0" anchor="ctr"/>
                </a:tc>
                <a:tc>
                  <a:txBody>
                    <a:bodyPr/>
                    <a:lstStyle/>
                    <a:p>
                      <a:pPr algn="r">
                        <a:spcAft>
                          <a:spcPts val="0"/>
                        </a:spcAft>
                      </a:pPr>
                      <a:r>
                        <a:rPr lang="en-ZA" sz="1400" u="sng" dirty="0"/>
                        <a:t>483 199</a:t>
                      </a:r>
                    </a:p>
                  </a:txBody>
                  <a:tcPr marL="51435" marR="51435" marT="0" marB="0" anchor="ctr"/>
                </a:tc>
                <a:tc>
                  <a:txBody>
                    <a:bodyPr/>
                    <a:lstStyle/>
                    <a:p>
                      <a:pPr algn="r">
                        <a:spcAft>
                          <a:spcPts val="0"/>
                        </a:spcAft>
                      </a:pPr>
                      <a:r>
                        <a:rPr lang="en-ZA" sz="1400" u="sng" dirty="0"/>
                        <a:t>538 833</a:t>
                      </a:r>
                    </a:p>
                  </a:txBody>
                  <a:tcPr marL="51435" marR="51435" marT="0" marB="0" anchor="ctr"/>
                </a:tc>
                <a:tc>
                  <a:txBody>
                    <a:bodyPr/>
                    <a:lstStyle/>
                    <a:p>
                      <a:pPr algn="r">
                        <a:spcAft>
                          <a:spcPts val="0"/>
                        </a:spcAft>
                      </a:pPr>
                      <a:r>
                        <a:rPr lang="en-ZA" sz="1400" u="sng" dirty="0"/>
                        <a:t>489 008</a:t>
                      </a:r>
                    </a:p>
                  </a:txBody>
                  <a:tcPr marL="51435" marR="51435" marT="0" marB="0" anchor="ctr"/>
                </a:tc>
                <a:tc>
                  <a:txBody>
                    <a:bodyPr/>
                    <a:lstStyle/>
                    <a:p>
                      <a:pPr algn="r">
                        <a:spcAft>
                          <a:spcPts val="0"/>
                        </a:spcAft>
                      </a:pPr>
                      <a:r>
                        <a:rPr lang="en-ZA" sz="1400" u="sng" dirty="0"/>
                        <a:t>1 511 040</a:t>
                      </a:r>
                    </a:p>
                  </a:txBody>
                  <a:tcPr marL="51435" marR="51435" marT="0" marB="0" anchor="ctr"/>
                </a:tc>
              </a:tr>
              <a:tr h="274314">
                <a:tc>
                  <a:txBody>
                    <a:bodyPr/>
                    <a:lstStyle/>
                    <a:p>
                      <a:pPr>
                        <a:spcAft>
                          <a:spcPts val="0"/>
                        </a:spcAft>
                      </a:pPr>
                      <a:r>
                        <a:rPr lang="en-ZA" sz="1400" dirty="0"/>
                        <a:t>Mintek</a:t>
                      </a:r>
                    </a:p>
                  </a:txBody>
                  <a:tcPr marL="51435" marR="51435" marT="0" marB="0" anchor="ctr"/>
                </a:tc>
                <a:tc>
                  <a:txBody>
                    <a:bodyPr/>
                    <a:lstStyle/>
                    <a:p>
                      <a:pPr algn="r">
                        <a:spcAft>
                          <a:spcPts val="0"/>
                        </a:spcAft>
                      </a:pPr>
                      <a:r>
                        <a:rPr lang="en-ZA" sz="1400" dirty="0"/>
                        <a:t>367 256</a:t>
                      </a:r>
                    </a:p>
                  </a:txBody>
                  <a:tcPr marL="51435" marR="51435" marT="0" marB="0" anchor="ctr"/>
                </a:tc>
                <a:tc>
                  <a:txBody>
                    <a:bodyPr/>
                    <a:lstStyle/>
                    <a:p>
                      <a:pPr algn="r">
                        <a:spcAft>
                          <a:spcPts val="0"/>
                        </a:spcAft>
                      </a:pPr>
                      <a:r>
                        <a:rPr lang="en-ZA" sz="1400" dirty="0"/>
                        <a:t>420 368</a:t>
                      </a:r>
                    </a:p>
                  </a:txBody>
                  <a:tcPr marL="51435" marR="51435" marT="0" marB="0" anchor="ctr"/>
                </a:tc>
                <a:tc>
                  <a:txBody>
                    <a:bodyPr/>
                    <a:lstStyle/>
                    <a:p>
                      <a:pPr algn="r">
                        <a:spcAft>
                          <a:spcPts val="0"/>
                        </a:spcAft>
                      </a:pPr>
                      <a:r>
                        <a:rPr lang="en-ZA" sz="1400" dirty="0"/>
                        <a:t>369 989</a:t>
                      </a:r>
                    </a:p>
                  </a:txBody>
                  <a:tcPr marL="51435" marR="51435" marT="0" marB="0" anchor="ctr"/>
                </a:tc>
                <a:tc>
                  <a:txBody>
                    <a:bodyPr/>
                    <a:lstStyle/>
                    <a:p>
                      <a:pPr algn="r">
                        <a:spcAft>
                          <a:spcPts val="0"/>
                        </a:spcAft>
                      </a:pPr>
                      <a:r>
                        <a:rPr lang="en-ZA" sz="1400" dirty="0"/>
                        <a:t>1 157 613</a:t>
                      </a:r>
                    </a:p>
                  </a:txBody>
                  <a:tcPr marL="51435" marR="51435" marT="0" marB="0" anchor="ctr"/>
                </a:tc>
              </a:tr>
              <a:tr h="274314">
                <a:tc>
                  <a:txBody>
                    <a:bodyPr/>
                    <a:lstStyle/>
                    <a:p>
                      <a:pPr>
                        <a:spcAft>
                          <a:spcPts val="0"/>
                        </a:spcAft>
                      </a:pPr>
                      <a:r>
                        <a:rPr lang="en-ZA" sz="1400" dirty="0"/>
                        <a:t>Industrial </a:t>
                      </a:r>
                      <a:r>
                        <a:rPr lang="en-ZA" sz="1400" dirty="0" smtClean="0"/>
                        <a:t>Development Corporation </a:t>
                      </a:r>
                      <a:r>
                        <a:rPr lang="en-ZA" sz="1400" dirty="0"/>
                        <a:t>of South Africa</a:t>
                      </a:r>
                    </a:p>
                  </a:txBody>
                  <a:tcPr marL="51435" marR="51435" marT="0" marB="0" anchor="ctr"/>
                </a:tc>
                <a:tc>
                  <a:txBody>
                    <a:bodyPr/>
                    <a:lstStyle/>
                    <a:p>
                      <a:pPr algn="r">
                        <a:spcAft>
                          <a:spcPts val="0"/>
                        </a:spcAft>
                      </a:pPr>
                      <a:r>
                        <a:rPr lang="en-ZA" sz="1400" dirty="0"/>
                        <a:t>28 805</a:t>
                      </a:r>
                    </a:p>
                  </a:txBody>
                  <a:tcPr marL="51435" marR="51435" marT="0" marB="0" anchor="ctr"/>
                </a:tc>
                <a:tc>
                  <a:txBody>
                    <a:bodyPr/>
                    <a:lstStyle/>
                    <a:p>
                      <a:pPr algn="r">
                        <a:spcAft>
                          <a:spcPts val="0"/>
                        </a:spcAft>
                      </a:pPr>
                      <a:r>
                        <a:rPr lang="en-ZA" sz="1400" dirty="0"/>
                        <a:t>30 476</a:t>
                      </a:r>
                    </a:p>
                  </a:txBody>
                  <a:tcPr marL="51435" marR="51435" marT="0" marB="0" anchor="ctr"/>
                </a:tc>
                <a:tc>
                  <a:txBody>
                    <a:bodyPr/>
                    <a:lstStyle/>
                    <a:p>
                      <a:pPr algn="r">
                        <a:spcAft>
                          <a:spcPts val="0"/>
                        </a:spcAft>
                      </a:pPr>
                      <a:r>
                        <a:rPr lang="en-ZA" sz="1400" dirty="0"/>
                        <a:t>32 183</a:t>
                      </a:r>
                    </a:p>
                  </a:txBody>
                  <a:tcPr marL="51435" marR="51435" marT="0" marB="0" anchor="ctr"/>
                </a:tc>
                <a:tc>
                  <a:txBody>
                    <a:bodyPr/>
                    <a:lstStyle/>
                    <a:p>
                      <a:pPr algn="r">
                        <a:spcAft>
                          <a:spcPts val="0"/>
                        </a:spcAft>
                      </a:pPr>
                      <a:r>
                        <a:rPr lang="en-ZA" sz="1400" dirty="0"/>
                        <a:t>91 464</a:t>
                      </a:r>
                    </a:p>
                  </a:txBody>
                  <a:tcPr marL="51435" marR="51435" marT="0" marB="0" anchor="ctr"/>
                </a:tc>
              </a:tr>
              <a:tr h="274314">
                <a:tc>
                  <a:txBody>
                    <a:bodyPr/>
                    <a:lstStyle/>
                    <a:p>
                      <a:pPr>
                        <a:spcAft>
                          <a:spcPts val="0"/>
                        </a:spcAft>
                      </a:pPr>
                      <a:r>
                        <a:rPr lang="en-ZA" sz="1400" dirty="0"/>
                        <a:t>Petroleum Agency of South Africa</a:t>
                      </a:r>
                    </a:p>
                  </a:txBody>
                  <a:tcPr marL="51435" marR="51435" marT="0" marB="0" anchor="ctr"/>
                </a:tc>
                <a:tc>
                  <a:txBody>
                    <a:bodyPr/>
                    <a:lstStyle/>
                    <a:p>
                      <a:pPr algn="r">
                        <a:spcAft>
                          <a:spcPts val="0"/>
                        </a:spcAft>
                      </a:pPr>
                      <a:r>
                        <a:rPr lang="en-ZA" sz="1400" dirty="0"/>
                        <a:t>87 138</a:t>
                      </a:r>
                    </a:p>
                  </a:txBody>
                  <a:tcPr marL="51435" marR="51435" marT="0" marB="0" anchor="ctr"/>
                </a:tc>
                <a:tc>
                  <a:txBody>
                    <a:bodyPr/>
                    <a:lstStyle/>
                    <a:p>
                      <a:pPr algn="r">
                        <a:spcAft>
                          <a:spcPts val="0"/>
                        </a:spcAft>
                      </a:pPr>
                      <a:r>
                        <a:rPr lang="en-ZA" sz="1400" dirty="0"/>
                        <a:t>87 989</a:t>
                      </a:r>
                    </a:p>
                  </a:txBody>
                  <a:tcPr marL="51435" marR="51435" marT="0" marB="0" anchor="ctr"/>
                </a:tc>
                <a:tc>
                  <a:txBody>
                    <a:bodyPr/>
                    <a:lstStyle/>
                    <a:p>
                      <a:pPr algn="r">
                        <a:spcAft>
                          <a:spcPts val="0"/>
                        </a:spcAft>
                      </a:pPr>
                      <a:r>
                        <a:rPr lang="en-ZA" sz="1400" dirty="0"/>
                        <a:t>86 836</a:t>
                      </a:r>
                    </a:p>
                  </a:txBody>
                  <a:tcPr marL="51435" marR="51435" marT="0" marB="0" anchor="ctr"/>
                </a:tc>
                <a:tc>
                  <a:txBody>
                    <a:bodyPr/>
                    <a:lstStyle/>
                    <a:p>
                      <a:pPr algn="r">
                        <a:spcAft>
                          <a:spcPts val="0"/>
                        </a:spcAft>
                      </a:pPr>
                      <a:r>
                        <a:rPr lang="en-ZA" sz="1400" dirty="0"/>
                        <a:t>261 963</a:t>
                      </a:r>
                    </a:p>
                  </a:txBody>
                  <a:tcPr marL="51435" marR="51435" marT="0" marB="0" anchor="ctr"/>
                </a:tc>
              </a:tr>
              <a:tr h="274314">
                <a:tc>
                  <a:txBody>
                    <a:bodyPr/>
                    <a:lstStyle/>
                    <a:p>
                      <a:pPr>
                        <a:spcAft>
                          <a:spcPts val="0"/>
                        </a:spcAft>
                      </a:pPr>
                      <a:r>
                        <a:rPr lang="en-ZA" sz="1400" b="1" dirty="0"/>
                        <a:t>Total</a:t>
                      </a:r>
                    </a:p>
                  </a:txBody>
                  <a:tcPr marL="51435" marR="51435" marT="0" marB="0" anchor="ctr"/>
                </a:tc>
                <a:tc>
                  <a:txBody>
                    <a:bodyPr/>
                    <a:lstStyle/>
                    <a:p>
                      <a:pPr algn="r">
                        <a:spcAft>
                          <a:spcPts val="0"/>
                        </a:spcAft>
                      </a:pPr>
                      <a:r>
                        <a:rPr lang="en-ZA" sz="1400" b="1" u="sng" dirty="0"/>
                        <a:t>914 054</a:t>
                      </a:r>
                    </a:p>
                  </a:txBody>
                  <a:tcPr marL="51435" marR="51435" marT="0" marB="0" anchor="ctr"/>
                </a:tc>
                <a:tc>
                  <a:txBody>
                    <a:bodyPr/>
                    <a:lstStyle/>
                    <a:p>
                      <a:pPr algn="r">
                        <a:spcAft>
                          <a:spcPts val="0"/>
                        </a:spcAft>
                      </a:pPr>
                      <a:r>
                        <a:rPr lang="en-ZA" sz="1400" b="1" u="sng" dirty="0"/>
                        <a:t>1 000 339</a:t>
                      </a:r>
                    </a:p>
                  </a:txBody>
                  <a:tcPr marL="51435" marR="51435" marT="0" marB="0" anchor="ctr"/>
                </a:tc>
                <a:tc>
                  <a:txBody>
                    <a:bodyPr/>
                    <a:lstStyle/>
                    <a:p>
                      <a:pPr algn="r">
                        <a:spcAft>
                          <a:spcPts val="0"/>
                        </a:spcAft>
                      </a:pPr>
                      <a:r>
                        <a:rPr lang="en-ZA" sz="1400" b="1" u="sng" dirty="0"/>
                        <a:t>881 318</a:t>
                      </a:r>
                    </a:p>
                  </a:txBody>
                  <a:tcPr marL="51435" marR="51435" marT="0" marB="0" anchor="ctr"/>
                </a:tc>
                <a:tc>
                  <a:txBody>
                    <a:bodyPr/>
                    <a:lstStyle/>
                    <a:p>
                      <a:pPr algn="r">
                        <a:spcAft>
                          <a:spcPts val="0"/>
                        </a:spcAft>
                      </a:pPr>
                      <a:r>
                        <a:rPr lang="en-ZA" sz="1400" b="1" u="sng" dirty="0"/>
                        <a:t>2 795 711</a:t>
                      </a:r>
                    </a:p>
                  </a:txBody>
                  <a:tcPr marL="51435" marR="51435" marT="0" marB="0" anchor="ctr"/>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22</a:t>
            </a:fld>
            <a:endParaRPr lang="en-ZA" dirty="0"/>
          </a:p>
        </p:txBody>
      </p:sp>
    </p:spTree>
    <p:extLst>
      <p:ext uri="{BB962C8B-B14F-4D97-AF65-F5344CB8AC3E}">
        <p14:creationId xmlns:p14="http://schemas.microsoft.com/office/powerpoint/2010/main" val="3495751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286808" cy="571486"/>
          </a:xfrm>
        </p:spPr>
        <p:txBody>
          <a:bodyPr/>
          <a:lstStyle/>
          <a:p>
            <a:r>
              <a:rPr lang="en-ZA" dirty="0"/>
              <a:t>Financial overview over the MTEF</a:t>
            </a:r>
          </a:p>
        </p:txBody>
      </p:sp>
      <p:sp>
        <p:nvSpPr>
          <p:cNvPr id="4" name="Slide Number Placeholder 3"/>
          <p:cNvSpPr>
            <a:spLocks noGrp="1"/>
          </p:cNvSpPr>
          <p:nvPr>
            <p:ph type="sldNum" sz="quarter" idx="12"/>
          </p:nvPr>
        </p:nvSpPr>
        <p:spPr/>
        <p:txBody>
          <a:bodyPr/>
          <a:lstStyle/>
          <a:p>
            <a:fld id="{07C361F7-1CD0-4125-84F3-D7B9DE096110}" type="slidenum">
              <a:rPr lang="en-ZA" smtClean="0"/>
              <a:pPr/>
              <a:t>23</a:t>
            </a:fld>
            <a:endParaRPr lang="en-ZA" dirty="0"/>
          </a:p>
        </p:txBody>
      </p:sp>
      <p:graphicFrame>
        <p:nvGraphicFramePr>
          <p:cNvPr id="6" name="Chart 5"/>
          <p:cNvGraphicFramePr>
            <a:graphicFrameLocks/>
          </p:cNvGraphicFramePr>
          <p:nvPr>
            <p:extLst>
              <p:ext uri="{D42A27DB-BD31-4B8C-83A1-F6EECF244321}">
                <p14:modId xmlns:p14="http://schemas.microsoft.com/office/powerpoint/2010/main" val="3877415855"/>
              </p:ext>
            </p:extLst>
          </p:nvPr>
        </p:nvGraphicFramePr>
        <p:xfrm>
          <a:off x="214283" y="766972"/>
          <a:ext cx="8462174" cy="3413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449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286808" cy="571486"/>
          </a:xfrm>
        </p:spPr>
        <p:txBody>
          <a:bodyPr/>
          <a:lstStyle/>
          <a:p>
            <a:r>
              <a:rPr lang="en-ZA" dirty="0"/>
              <a:t>Financial overview over the MTEF</a:t>
            </a:r>
          </a:p>
        </p:txBody>
      </p:sp>
      <p:sp>
        <p:nvSpPr>
          <p:cNvPr id="4" name="Slide Number Placeholder 3"/>
          <p:cNvSpPr>
            <a:spLocks noGrp="1"/>
          </p:cNvSpPr>
          <p:nvPr>
            <p:ph type="sldNum" sz="quarter" idx="12"/>
          </p:nvPr>
        </p:nvSpPr>
        <p:spPr/>
        <p:txBody>
          <a:bodyPr/>
          <a:lstStyle/>
          <a:p>
            <a:fld id="{07C361F7-1CD0-4125-84F3-D7B9DE096110}" type="slidenum">
              <a:rPr lang="en-ZA" smtClean="0"/>
              <a:pPr/>
              <a:t>24</a:t>
            </a:fld>
            <a:endParaRPr lang="en-ZA" dirty="0"/>
          </a:p>
        </p:txBody>
      </p:sp>
      <p:graphicFrame>
        <p:nvGraphicFramePr>
          <p:cNvPr id="5" name="Chart 4"/>
          <p:cNvGraphicFramePr>
            <a:graphicFrameLocks/>
          </p:cNvGraphicFramePr>
          <p:nvPr>
            <p:extLst>
              <p:ext uri="{D42A27DB-BD31-4B8C-83A1-F6EECF244321}">
                <p14:modId xmlns:p14="http://schemas.microsoft.com/office/powerpoint/2010/main" val="3777789355"/>
              </p:ext>
            </p:extLst>
          </p:nvPr>
        </p:nvGraphicFramePr>
        <p:xfrm>
          <a:off x="251521" y="693869"/>
          <a:ext cx="8712967" cy="34532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9512" y="766972"/>
            <a:ext cx="3344185" cy="369332"/>
          </a:xfrm>
          <a:prstGeom prst="rect">
            <a:avLst/>
          </a:prstGeom>
          <a:noFill/>
        </p:spPr>
        <p:txBody>
          <a:bodyPr wrap="none" rtlCol="0">
            <a:spAutoFit/>
          </a:bodyPr>
          <a:lstStyle/>
          <a:p>
            <a:r>
              <a:rPr lang="en-ZA" dirty="0" smtClean="0"/>
              <a:t>Allocation per programme in R’</a:t>
            </a:r>
            <a:endParaRPr lang="en-ZA" dirty="0"/>
          </a:p>
        </p:txBody>
      </p:sp>
    </p:spTree>
    <p:extLst>
      <p:ext uri="{BB962C8B-B14F-4D97-AF65-F5344CB8AC3E}">
        <p14:creationId xmlns:p14="http://schemas.microsoft.com/office/powerpoint/2010/main" val="2066227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286808" cy="571486"/>
          </a:xfrm>
        </p:spPr>
        <p:txBody>
          <a:bodyPr/>
          <a:lstStyle/>
          <a:p>
            <a:r>
              <a:rPr lang="en-ZA" dirty="0"/>
              <a:t>Financial overview over the MTEF</a:t>
            </a:r>
          </a:p>
        </p:txBody>
      </p:sp>
      <p:sp>
        <p:nvSpPr>
          <p:cNvPr id="4" name="Slide Number Placeholder 3"/>
          <p:cNvSpPr>
            <a:spLocks noGrp="1"/>
          </p:cNvSpPr>
          <p:nvPr>
            <p:ph type="sldNum" sz="quarter" idx="12"/>
          </p:nvPr>
        </p:nvSpPr>
        <p:spPr/>
        <p:txBody>
          <a:bodyPr/>
          <a:lstStyle/>
          <a:p>
            <a:fld id="{07C361F7-1CD0-4125-84F3-D7B9DE096110}" type="slidenum">
              <a:rPr lang="en-ZA" smtClean="0"/>
              <a:pPr/>
              <a:t>25</a:t>
            </a:fld>
            <a:endParaRPr lang="en-ZA" dirty="0"/>
          </a:p>
        </p:txBody>
      </p:sp>
      <p:graphicFrame>
        <p:nvGraphicFramePr>
          <p:cNvPr id="6" name="Chart 5"/>
          <p:cNvGraphicFramePr>
            <a:graphicFrameLocks/>
          </p:cNvGraphicFramePr>
          <p:nvPr>
            <p:extLst>
              <p:ext uri="{D42A27DB-BD31-4B8C-83A1-F6EECF244321}">
                <p14:modId xmlns:p14="http://schemas.microsoft.com/office/powerpoint/2010/main" val="1141345249"/>
              </p:ext>
            </p:extLst>
          </p:nvPr>
        </p:nvGraphicFramePr>
        <p:xfrm>
          <a:off x="323529" y="766972"/>
          <a:ext cx="8205506" cy="3454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9109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overview over the MTEF</a:t>
            </a:r>
          </a:p>
        </p:txBody>
      </p:sp>
      <p:sp>
        <p:nvSpPr>
          <p:cNvPr id="3" name="Content Placeholder 2"/>
          <p:cNvSpPr>
            <a:spLocks noGrp="1"/>
          </p:cNvSpPr>
          <p:nvPr>
            <p:ph idx="1"/>
          </p:nvPr>
        </p:nvSpPr>
        <p:spPr/>
        <p:txBody>
          <a:bodyPr>
            <a:normAutofit fontScale="32500" lnSpcReduction="20000"/>
          </a:bodyPr>
          <a:lstStyle/>
          <a:p>
            <a:pPr marL="228600" lvl="0" indent="-228600">
              <a:lnSpc>
                <a:spcPct val="90000"/>
              </a:lnSpc>
              <a:spcBef>
                <a:spcPts val="1000"/>
              </a:spcBef>
              <a:buFont typeface="Arial" panose="020B0604020202020204" pitchFamily="34" charset="0"/>
              <a:buChar char="•"/>
            </a:pPr>
            <a:endParaRPr lang="en-ZA" sz="2400" dirty="0" smtClean="0">
              <a:solidFill>
                <a:prstClr val="black"/>
              </a:solidFill>
            </a:endParaRPr>
          </a:p>
          <a:p>
            <a:pPr marL="228600" lvl="0" indent="-228600">
              <a:lnSpc>
                <a:spcPct val="170000"/>
              </a:lnSpc>
              <a:spcBef>
                <a:spcPts val="1000"/>
              </a:spcBef>
              <a:buFont typeface="Arial" panose="020B0604020202020204" pitchFamily="34" charset="0"/>
              <a:buChar char="•"/>
            </a:pPr>
            <a:r>
              <a:rPr lang="en-ZA" sz="4000" dirty="0" smtClean="0">
                <a:solidFill>
                  <a:prstClr val="black"/>
                </a:solidFill>
              </a:rPr>
              <a:t>The </a:t>
            </a:r>
            <a:r>
              <a:rPr lang="en-ZA" sz="4000" dirty="0">
                <a:solidFill>
                  <a:prstClr val="black"/>
                </a:solidFill>
              </a:rPr>
              <a:t>targets set by programmes are based on the funds available, more needs to be done to transform the industry. </a:t>
            </a:r>
          </a:p>
          <a:p>
            <a:pPr marL="228600" lvl="0" indent="-228600" algn="just">
              <a:lnSpc>
                <a:spcPct val="170000"/>
              </a:lnSpc>
              <a:spcBef>
                <a:spcPts val="1000"/>
              </a:spcBef>
              <a:buFont typeface="Arial" panose="020B0604020202020204" pitchFamily="34" charset="0"/>
              <a:buChar char="•"/>
            </a:pPr>
            <a:r>
              <a:rPr lang="en-ZA" sz="4000" dirty="0">
                <a:solidFill>
                  <a:prstClr val="black"/>
                </a:solidFill>
              </a:rPr>
              <a:t>The Department  has seen an improved performance on the audit outcome of </a:t>
            </a:r>
            <a:r>
              <a:rPr lang="en-ZA" sz="4000" dirty="0" smtClean="0">
                <a:solidFill>
                  <a:prstClr val="black"/>
                </a:solidFill>
              </a:rPr>
              <a:t> </a:t>
            </a:r>
            <a:r>
              <a:rPr lang="en-ZA" sz="4000" dirty="0">
                <a:solidFill>
                  <a:prstClr val="black"/>
                </a:solidFill>
              </a:rPr>
              <a:t>2015/16 financial year – the Department however remain inadequately funded, these include </a:t>
            </a:r>
            <a:r>
              <a:rPr lang="en-US" sz="4000" dirty="0">
                <a:solidFill>
                  <a:prstClr val="black"/>
                </a:solidFill>
              </a:rPr>
              <a:t>funding for </a:t>
            </a:r>
            <a:r>
              <a:rPr lang="en-US" sz="4000" kern="0" dirty="0">
                <a:solidFill>
                  <a:srgbClr val="000000"/>
                </a:solidFill>
                <a:cs typeface="Arial" panose="020B0604020202020204" pitchFamily="34" charset="0"/>
              </a:rPr>
              <a:t>integrated systems which could make access to information easier and improve operational </a:t>
            </a:r>
            <a:r>
              <a:rPr lang="en-US" sz="4000" dirty="0">
                <a:solidFill>
                  <a:prstClr val="black"/>
                </a:solidFill>
              </a:rPr>
              <a:t>excellence.</a:t>
            </a:r>
            <a:r>
              <a:rPr lang="en-GB" sz="4000" dirty="0">
                <a:solidFill>
                  <a:prstClr val="black"/>
                </a:solidFill>
              </a:rPr>
              <a:t> </a:t>
            </a:r>
          </a:p>
          <a:p>
            <a:pPr marL="228600" lvl="0" indent="-228600" algn="just">
              <a:lnSpc>
                <a:spcPct val="170000"/>
              </a:lnSpc>
              <a:spcBef>
                <a:spcPts val="1000"/>
              </a:spcBef>
              <a:buFont typeface="Arial" panose="020B0604020202020204" pitchFamily="34" charset="0"/>
              <a:buChar char="•"/>
            </a:pPr>
            <a:r>
              <a:rPr lang="en-GB" sz="4000" dirty="0">
                <a:solidFill>
                  <a:prstClr val="black"/>
                </a:solidFill>
              </a:rPr>
              <a:t>The funding of  strategic priorities are sourced from the baseline allocation, with continuous  trade-offs that the department must </a:t>
            </a:r>
            <a:r>
              <a:rPr lang="en-GB" sz="4000" dirty="0" smtClean="0">
                <a:solidFill>
                  <a:prstClr val="black"/>
                </a:solidFill>
              </a:rPr>
              <a:t>apply.</a:t>
            </a:r>
          </a:p>
          <a:p>
            <a:pPr marL="228600" lvl="0" indent="-228600" algn="just">
              <a:lnSpc>
                <a:spcPct val="170000"/>
              </a:lnSpc>
              <a:spcBef>
                <a:spcPts val="1000"/>
              </a:spcBef>
              <a:buFont typeface="Arial" panose="020B0604020202020204" pitchFamily="34" charset="0"/>
              <a:buChar char="•"/>
            </a:pPr>
            <a:r>
              <a:rPr lang="en-GB" sz="4000" dirty="0" smtClean="0">
                <a:solidFill>
                  <a:prstClr val="black"/>
                </a:solidFill>
              </a:rPr>
              <a:t>This </a:t>
            </a:r>
            <a:r>
              <a:rPr lang="en-GB" sz="4000" dirty="0">
                <a:solidFill>
                  <a:prstClr val="black"/>
                </a:solidFill>
              </a:rPr>
              <a:t>process is not sustainable , at some point permanent funding will have to be allocated to the baseline in order to improve efficiency and service delivery to the people of South Africa.</a:t>
            </a:r>
            <a:endParaRPr lang="en-ZA" sz="4000" dirty="0"/>
          </a:p>
        </p:txBody>
      </p:sp>
      <p:sp>
        <p:nvSpPr>
          <p:cNvPr id="4" name="Slide Number Placeholder 3"/>
          <p:cNvSpPr>
            <a:spLocks noGrp="1"/>
          </p:cNvSpPr>
          <p:nvPr>
            <p:ph type="sldNum" sz="quarter" idx="12"/>
          </p:nvPr>
        </p:nvSpPr>
        <p:spPr/>
        <p:txBody>
          <a:bodyPr/>
          <a:lstStyle/>
          <a:p>
            <a:fld id="{07C361F7-1CD0-4125-84F3-D7B9DE096110}" type="slidenum">
              <a:rPr lang="en-ZA" smtClean="0"/>
              <a:pPr/>
              <a:t>26</a:t>
            </a:fld>
            <a:endParaRPr lang="en-ZA" dirty="0"/>
          </a:p>
        </p:txBody>
      </p:sp>
    </p:spTree>
    <p:extLst>
      <p:ext uri="{BB962C8B-B14F-4D97-AF65-F5344CB8AC3E}">
        <p14:creationId xmlns:p14="http://schemas.microsoft.com/office/powerpoint/2010/main" val="895914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Administration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7127730"/>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27</a:t>
            </a:fld>
            <a:endParaRPr lang="en-ZA" dirty="0"/>
          </a:p>
        </p:txBody>
      </p:sp>
    </p:spTree>
    <p:extLst>
      <p:ext uri="{BB962C8B-B14F-4D97-AF65-F5344CB8AC3E}">
        <p14:creationId xmlns:p14="http://schemas.microsoft.com/office/powerpoint/2010/main" val="1314161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Administration Financial Administration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2263609"/>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28</a:t>
            </a:fld>
            <a:endParaRPr lang="en-ZA" dirty="0"/>
          </a:p>
        </p:txBody>
      </p:sp>
    </p:spTree>
    <p:extLst>
      <p:ext uri="{BB962C8B-B14F-4D97-AF65-F5344CB8AC3E}">
        <p14:creationId xmlns:p14="http://schemas.microsoft.com/office/powerpoint/2010/main" val="3281586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Administration_ Financial Administration</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5533"/>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29</a:t>
            </a:fld>
            <a:endParaRPr lang="en-ZA" dirty="0"/>
          </a:p>
        </p:txBody>
      </p:sp>
    </p:spTree>
    <p:extLst>
      <p:ext uri="{BB962C8B-B14F-4D97-AF65-F5344CB8AC3E}">
        <p14:creationId xmlns:p14="http://schemas.microsoft.com/office/powerpoint/2010/main" val="419665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Presentation outline </a:t>
            </a:r>
            <a:endParaRPr lang="en-ZA" dirty="0"/>
          </a:p>
        </p:txBody>
      </p:sp>
      <p:sp>
        <p:nvSpPr>
          <p:cNvPr id="3" name="Content Placeholder 2"/>
          <p:cNvSpPr>
            <a:spLocks noGrp="1"/>
          </p:cNvSpPr>
          <p:nvPr>
            <p:ph idx="1"/>
          </p:nvPr>
        </p:nvSpPr>
        <p:spPr/>
        <p:txBody>
          <a:bodyPr anchor="ctr"/>
          <a:lstStyle/>
          <a:p>
            <a:pPr>
              <a:buFont typeface="+mj-lt"/>
              <a:buAutoNum type="arabicPeriod"/>
            </a:pPr>
            <a:r>
              <a:rPr lang="en-ZA" sz="2400" dirty="0" smtClean="0"/>
              <a:t>Strategic overview</a:t>
            </a:r>
          </a:p>
          <a:p>
            <a:pPr>
              <a:buFont typeface="+mj-lt"/>
              <a:buAutoNum type="arabicPeriod"/>
            </a:pPr>
            <a:r>
              <a:rPr lang="en-ZA" sz="2400" dirty="0" smtClean="0"/>
              <a:t>Financial overview</a:t>
            </a:r>
          </a:p>
          <a:p>
            <a:pPr>
              <a:buFont typeface="+mj-lt"/>
              <a:buAutoNum type="arabicPeriod"/>
            </a:pPr>
            <a:r>
              <a:rPr lang="en-ZA" sz="2400" dirty="0" smtClean="0"/>
              <a:t>Annual Performance plan per programme</a:t>
            </a:r>
          </a:p>
          <a:p>
            <a:pPr>
              <a:buFont typeface="+mj-lt"/>
              <a:buAutoNum type="arabicPeriod"/>
            </a:pPr>
            <a:r>
              <a:rPr lang="en-ZA" sz="2400" dirty="0" smtClean="0"/>
              <a:t>Concluding Remarks</a:t>
            </a:r>
          </a:p>
          <a:p>
            <a:pPr>
              <a:buFont typeface="+mj-lt"/>
              <a:buAutoNum type="arabicPeriod"/>
            </a:pPr>
            <a:endParaRPr lang="en-ZA" dirty="0" smtClean="0"/>
          </a:p>
        </p:txBody>
      </p:sp>
      <p:sp>
        <p:nvSpPr>
          <p:cNvPr id="4" name="Slide Number Placeholder 3"/>
          <p:cNvSpPr>
            <a:spLocks noGrp="1"/>
          </p:cNvSpPr>
          <p:nvPr>
            <p:ph type="sldNum" sz="quarter" idx="12"/>
          </p:nvPr>
        </p:nvSpPr>
        <p:spPr/>
        <p:txBody>
          <a:bodyPr/>
          <a:lstStyle/>
          <a:p>
            <a:fld id="{07C361F7-1CD0-4125-84F3-D7B9DE096110}" type="slidenum">
              <a:rPr lang="en-ZA" smtClean="0"/>
              <a:pPr/>
              <a:t>3</a:t>
            </a:fld>
            <a:endParaRPr lang="en-ZA" dirty="0"/>
          </a:p>
        </p:txBody>
      </p:sp>
    </p:spTree>
    <p:extLst>
      <p:ext uri="{BB962C8B-B14F-4D97-AF65-F5344CB8AC3E}">
        <p14:creationId xmlns:p14="http://schemas.microsoft.com/office/powerpoint/2010/main" val="2927116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Administration_ Financial Administration</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5292535"/>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30</a:t>
            </a:fld>
            <a:endParaRPr lang="en-ZA" dirty="0"/>
          </a:p>
        </p:txBody>
      </p:sp>
    </p:spTree>
    <p:extLst>
      <p:ext uri="{BB962C8B-B14F-4D97-AF65-F5344CB8AC3E}">
        <p14:creationId xmlns:p14="http://schemas.microsoft.com/office/powerpoint/2010/main" val="671796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Administration_ Financial Administration</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7611398"/>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31</a:t>
            </a:fld>
            <a:endParaRPr lang="en-ZA" dirty="0"/>
          </a:p>
        </p:txBody>
      </p:sp>
    </p:spTree>
    <p:extLst>
      <p:ext uri="{BB962C8B-B14F-4D97-AF65-F5344CB8AC3E}">
        <p14:creationId xmlns:p14="http://schemas.microsoft.com/office/powerpoint/2010/main" val="3500541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Administration_ Financial Administration</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7749019"/>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32</a:t>
            </a:fld>
            <a:endParaRPr lang="en-ZA" dirty="0"/>
          </a:p>
        </p:txBody>
      </p:sp>
    </p:spTree>
    <p:extLst>
      <p:ext uri="{BB962C8B-B14F-4D97-AF65-F5344CB8AC3E}">
        <p14:creationId xmlns:p14="http://schemas.microsoft.com/office/powerpoint/2010/main" val="3799817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a:t>
            </a:r>
            <a:br>
              <a:rPr lang="en-ZA" dirty="0" smtClean="0"/>
            </a:br>
            <a:r>
              <a:rPr lang="en-ZA" dirty="0" smtClean="0"/>
              <a:t>Corporate Services</a:t>
            </a:r>
            <a:endParaRPr lang="en-ZA" dirty="0"/>
          </a:p>
        </p:txBody>
      </p:sp>
    </p:spTree>
    <p:extLst>
      <p:ext uri="{BB962C8B-B14F-4D97-AF65-F5344CB8AC3E}">
        <p14:creationId xmlns:p14="http://schemas.microsoft.com/office/powerpoint/2010/main" val="935589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 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799564"/>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34</a:t>
            </a:fld>
            <a:endParaRPr lang="en-ZA" dirty="0"/>
          </a:p>
        </p:txBody>
      </p:sp>
    </p:spTree>
    <p:extLst>
      <p:ext uri="{BB962C8B-B14F-4D97-AF65-F5344CB8AC3E}">
        <p14:creationId xmlns:p14="http://schemas.microsoft.com/office/powerpoint/2010/main" val="808169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7128623"/>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35</a:t>
            </a:fld>
            <a:endParaRPr lang="en-ZA" dirty="0"/>
          </a:p>
        </p:txBody>
      </p:sp>
    </p:spTree>
    <p:extLst>
      <p:ext uri="{BB962C8B-B14F-4D97-AF65-F5344CB8AC3E}">
        <p14:creationId xmlns:p14="http://schemas.microsoft.com/office/powerpoint/2010/main" val="1701655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6335848"/>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36</a:t>
            </a:fld>
            <a:endParaRPr lang="en-ZA" dirty="0"/>
          </a:p>
        </p:txBody>
      </p:sp>
    </p:spTree>
    <p:extLst>
      <p:ext uri="{BB962C8B-B14F-4D97-AF65-F5344CB8AC3E}">
        <p14:creationId xmlns:p14="http://schemas.microsoft.com/office/powerpoint/2010/main" val="2852274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0102724"/>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37</a:t>
            </a:fld>
            <a:endParaRPr lang="en-ZA" dirty="0"/>
          </a:p>
        </p:txBody>
      </p:sp>
    </p:spTree>
    <p:extLst>
      <p:ext uri="{BB962C8B-B14F-4D97-AF65-F5344CB8AC3E}">
        <p14:creationId xmlns:p14="http://schemas.microsoft.com/office/powerpoint/2010/main" val="2050692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1726200"/>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38</a:t>
            </a:fld>
            <a:endParaRPr lang="en-ZA" dirty="0"/>
          </a:p>
        </p:txBody>
      </p:sp>
    </p:spTree>
    <p:extLst>
      <p:ext uri="{BB962C8B-B14F-4D97-AF65-F5344CB8AC3E}">
        <p14:creationId xmlns:p14="http://schemas.microsoft.com/office/powerpoint/2010/main" val="3937035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7202386"/>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39</a:t>
            </a:fld>
            <a:endParaRPr lang="en-ZA" dirty="0"/>
          </a:p>
        </p:txBody>
      </p:sp>
    </p:spTree>
    <p:extLst>
      <p:ext uri="{BB962C8B-B14F-4D97-AF65-F5344CB8AC3E}">
        <p14:creationId xmlns:p14="http://schemas.microsoft.com/office/powerpoint/2010/main" val="90424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3016711"/>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a:t>
            </a:fld>
            <a:endParaRPr lang="en-ZA" dirty="0"/>
          </a:p>
        </p:txBody>
      </p:sp>
    </p:spTree>
    <p:extLst>
      <p:ext uri="{BB962C8B-B14F-4D97-AF65-F5344CB8AC3E}">
        <p14:creationId xmlns:p14="http://schemas.microsoft.com/office/powerpoint/2010/main" val="2635204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6875735"/>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40</a:t>
            </a:fld>
            <a:endParaRPr lang="en-ZA" dirty="0"/>
          </a:p>
        </p:txBody>
      </p:sp>
    </p:spTree>
    <p:extLst>
      <p:ext uri="{BB962C8B-B14F-4D97-AF65-F5344CB8AC3E}">
        <p14:creationId xmlns:p14="http://schemas.microsoft.com/office/powerpoint/2010/main" val="3457515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4012752"/>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41</a:t>
            </a:fld>
            <a:endParaRPr lang="en-ZA" dirty="0"/>
          </a:p>
        </p:txBody>
      </p:sp>
    </p:spTree>
    <p:extLst>
      <p:ext uri="{BB962C8B-B14F-4D97-AF65-F5344CB8AC3E}">
        <p14:creationId xmlns:p14="http://schemas.microsoft.com/office/powerpoint/2010/main" val="3355502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6056746"/>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42</a:t>
            </a:fld>
            <a:endParaRPr lang="en-ZA" dirty="0"/>
          </a:p>
        </p:txBody>
      </p:sp>
    </p:spTree>
    <p:extLst>
      <p:ext uri="{BB962C8B-B14F-4D97-AF65-F5344CB8AC3E}">
        <p14:creationId xmlns:p14="http://schemas.microsoft.com/office/powerpoint/2010/main" val="1059243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1: Administration_ Corporate Services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0722816"/>
              </p:ext>
            </p:extLst>
          </p:nvPr>
        </p:nvGraphicFramePr>
        <p:xfrm>
          <a:off x="214312" y="785813"/>
          <a:ext cx="8534151"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43</a:t>
            </a:fld>
            <a:endParaRPr lang="en-ZA" dirty="0"/>
          </a:p>
        </p:txBody>
      </p:sp>
    </p:spTree>
    <p:extLst>
      <p:ext uri="{BB962C8B-B14F-4D97-AF65-F5344CB8AC3E}">
        <p14:creationId xmlns:p14="http://schemas.microsoft.com/office/powerpoint/2010/main" val="2604989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571750"/>
            <a:ext cx="3000396" cy="1071570"/>
          </a:xfrm>
        </p:spPr>
        <p:txBody>
          <a:bodyPr/>
          <a:lstStyle/>
          <a:p>
            <a:r>
              <a:rPr lang="en-ZA" cap="none" dirty="0" smtClean="0"/>
              <a:t>Programme 2: </a:t>
            </a:r>
            <a:br>
              <a:rPr lang="en-ZA" cap="none" dirty="0" smtClean="0"/>
            </a:br>
            <a:r>
              <a:rPr lang="en-ZA" cap="none" dirty="0" smtClean="0"/>
              <a:t>Mine Health and Safety</a:t>
            </a:r>
            <a:br>
              <a:rPr lang="en-ZA" cap="none" dirty="0" smtClean="0"/>
            </a:br>
            <a:r>
              <a:rPr lang="en-ZA" sz="1600" cap="none" dirty="0" smtClean="0"/>
              <a:t/>
            </a:r>
            <a:br>
              <a:rPr lang="en-ZA" sz="1600" cap="none" dirty="0" smtClean="0"/>
            </a:br>
            <a:endParaRPr lang="en-ZA" sz="1600" cap="non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 Mine Health and Safety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7370045"/>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45</a:t>
            </a:fld>
            <a:endParaRPr lang="en-ZA" dirty="0"/>
          </a:p>
        </p:txBody>
      </p:sp>
    </p:spTree>
    <p:extLst>
      <p:ext uri="{BB962C8B-B14F-4D97-AF65-F5344CB8AC3E}">
        <p14:creationId xmlns:p14="http://schemas.microsoft.com/office/powerpoint/2010/main" val="3549511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 Mine Health and Safety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1502699"/>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46</a:t>
            </a:fld>
            <a:endParaRPr lang="en-ZA" dirty="0"/>
          </a:p>
        </p:txBody>
      </p:sp>
    </p:spTree>
    <p:extLst>
      <p:ext uri="{BB962C8B-B14F-4D97-AF65-F5344CB8AC3E}">
        <p14:creationId xmlns:p14="http://schemas.microsoft.com/office/powerpoint/2010/main" val="483569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Mine Health and Safety </a:t>
            </a:r>
            <a:r>
              <a:rPr lang="en-ZA" dirty="0" smtClean="0"/>
              <a:t>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5857010"/>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47</a:t>
            </a:fld>
            <a:endParaRPr lang="en-ZA" dirty="0"/>
          </a:p>
        </p:txBody>
      </p:sp>
    </p:spTree>
    <p:extLst>
      <p:ext uri="{BB962C8B-B14F-4D97-AF65-F5344CB8AC3E}">
        <p14:creationId xmlns:p14="http://schemas.microsoft.com/office/powerpoint/2010/main" val="1117456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sp>
        <p:nvSpPr>
          <p:cNvPr id="4" name="Slide Number Placeholder 3"/>
          <p:cNvSpPr>
            <a:spLocks noGrp="1"/>
          </p:cNvSpPr>
          <p:nvPr>
            <p:ph type="sldNum" sz="quarter" idx="12"/>
          </p:nvPr>
        </p:nvSpPr>
        <p:spPr/>
        <p:txBody>
          <a:bodyPr/>
          <a:lstStyle/>
          <a:p>
            <a:fld id="{07C361F7-1CD0-4125-84F3-D7B9DE096110}" type="slidenum">
              <a:rPr lang="en-ZA" smtClean="0"/>
              <a:pPr/>
              <a:t>48</a:t>
            </a:fld>
            <a:endParaRPr lang="en-ZA" dirty="0"/>
          </a:p>
        </p:txBody>
      </p:sp>
      <p:graphicFrame>
        <p:nvGraphicFramePr>
          <p:cNvPr id="9" name="Chart 4"/>
          <p:cNvGraphicFramePr>
            <a:graphicFrameLocks noGrp="1"/>
          </p:cNvGraphicFramePr>
          <p:nvPr>
            <p:ph idx="1"/>
            <p:extLst/>
          </p:nvPr>
        </p:nvGraphicFramePr>
        <p:xfrm>
          <a:off x="214282" y="785813"/>
          <a:ext cx="8286808" cy="3514129"/>
        </p:xfrm>
        <a:graphic>
          <a:graphicData uri="http://schemas.openxmlformats.org/presentationml/2006/ole">
            <mc:AlternateContent xmlns:mc="http://schemas.openxmlformats.org/markup-compatibility/2006">
              <mc:Choice xmlns:v="urn:schemas-microsoft-com:vml" Requires="v">
                <p:oleObj spid="_x0000_s8198" name="Worksheet" r:id="rId4" imgW="8175445" imgH="4645555" progId="Excel.Sheet.8">
                  <p:embed/>
                </p:oleObj>
              </mc:Choice>
              <mc:Fallback>
                <p:oleObj name="Worksheet" r:id="rId4" imgW="8175445" imgH="464555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785813"/>
                        <a:ext cx="8286808" cy="3514129"/>
                      </a:xfrm>
                      <a:prstGeom prst="rect">
                        <a:avLst/>
                      </a:prstGeom>
                      <a:noFill/>
                      <a:ln>
                        <a:noFill/>
                      </a:ln>
                      <a:extLst/>
                    </p:spPr>
                  </p:pic>
                </p:oleObj>
              </mc:Fallback>
            </mc:AlternateContent>
          </a:graphicData>
        </a:graphic>
      </p:graphicFrame>
      <p:sp>
        <p:nvSpPr>
          <p:cNvPr id="10" name="TextBox 9"/>
          <p:cNvSpPr txBox="1"/>
          <p:nvPr/>
        </p:nvSpPr>
        <p:spPr>
          <a:xfrm>
            <a:off x="1403648" y="786948"/>
            <a:ext cx="5711821" cy="369332"/>
          </a:xfrm>
          <a:prstGeom prst="rect">
            <a:avLst/>
          </a:prstGeom>
          <a:noFill/>
        </p:spPr>
        <p:txBody>
          <a:bodyPr wrap="none" rtlCol="0">
            <a:spAutoFit/>
          </a:bodyPr>
          <a:lstStyle/>
          <a:p>
            <a:pPr algn="ctr">
              <a:spcBef>
                <a:spcPct val="0"/>
              </a:spcBef>
            </a:pPr>
            <a:r>
              <a:rPr lang="en-US" altLang="en-US" b="1" dirty="0"/>
              <a:t>% Exposures to Employees Noise – 10 years trend</a:t>
            </a:r>
          </a:p>
        </p:txBody>
      </p:sp>
    </p:spTree>
    <p:extLst>
      <p:ext uri="{BB962C8B-B14F-4D97-AF65-F5344CB8AC3E}">
        <p14:creationId xmlns:p14="http://schemas.microsoft.com/office/powerpoint/2010/main" val="2633797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sp>
        <p:nvSpPr>
          <p:cNvPr id="4" name="Slide Number Placeholder 3"/>
          <p:cNvSpPr>
            <a:spLocks noGrp="1"/>
          </p:cNvSpPr>
          <p:nvPr>
            <p:ph type="sldNum" sz="quarter" idx="12"/>
          </p:nvPr>
        </p:nvSpPr>
        <p:spPr/>
        <p:txBody>
          <a:bodyPr/>
          <a:lstStyle/>
          <a:p>
            <a:fld id="{07C361F7-1CD0-4125-84F3-D7B9DE096110}" type="slidenum">
              <a:rPr lang="en-ZA" smtClean="0"/>
              <a:pPr/>
              <a:t>49</a:t>
            </a:fld>
            <a:endParaRPr lang="en-ZA" dirty="0"/>
          </a:p>
        </p:txBody>
      </p:sp>
      <p:sp>
        <p:nvSpPr>
          <p:cNvPr id="10" name="TextBox 9"/>
          <p:cNvSpPr txBox="1"/>
          <p:nvPr/>
        </p:nvSpPr>
        <p:spPr>
          <a:xfrm>
            <a:off x="1403648" y="786948"/>
            <a:ext cx="5711821" cy="369332"/>
          </a:xfrm>
          <a:prstGeom prst="rect">
            <a:avLst/>
          </a:prstGeom>
          <a:noFill/>
        </p:spPr>
        <p:txBody>
          <a:bodyPr wrap="none" rtlCol="0">
            <a:spAutoFit/>
          </a:bodyPr>
          <a:lstStyle/>
          <a:p>
            <a:pPr algn="ctr">
              <a:spcBef>
                <a:spcPct val="0"/>
              </a:spcBef>
            </a:pPr>
            <a:r>
              <a:rPr lang="en-US" altLang="en-US" b="1" dirty="0"/>
              <a:t>% Exposures to Employees Noise – 10 years trend</a:t>
            </a:r>
          </a:p>
        </p:txBody>
      </p:sp>
      <p:graphicFrame>
        <p:nvGraphicFramePr>
          <p:cNvPr id="7" name="Content Placeholder 5"/>
          <p:cNvGraphicFramePr>
            <a:graphicFrameLocks noGrp="1"/>
          </p:cNvGraphicFramePr>
          <p:nvPr>
            <p:ph idx="1"/>
            <p:extLst/>
          </p:nvPr>
        </p:nvGraphicFramePr>
        <p:xfrm>
          <a:off x="214282" y="1156280"/>
          <a:ext cx="8286807" cy="3215670"/>
        </p:xfrm>
        <a:graphic>
          <a:graphicData uri="http://schemas.openxmlformats.org/presentationml/2006/ole">
            <mc:AlternateContent xmlns:mc="http://schemas.openxmlformats.org/markup-compatibility/2006">
              <mc:Choice xmlns:v="urn:schemas-microsoft-com:vml" Requires="v">
                <p:oleObj spid="_x0000_s9222" r:id="rId4" imgW="8272989" imgH="4669941" progId="Excel.Chart.8">
                  <p:embed/>
                </p:oleObj>
              </mc:Choice>
              <mc:Fallback>
                <p:oleObj r:id="rId4" imgW="8272989" imgH="466994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1156280"/>
                        <a:ext cx="8286807" cy="3215670"/>
                      </a:xfrm>
                      <a:prstGeom prst="rect">
                        <a:avLst/>
                      </a:prstGeom>
                      <a:noFill/>
                      <a:ln>
                        <a:noFill/>
                      </a:ln>
                      <a:extLst/>
                    </p:spPr>
                  </p:pic>
                </p:oleObj>
              </mc:Fallback>
            </mc:AlternateContent>
          </a:graphicData>
        </a:graphic>
      </p:graphicFrame>
      <p:cxnSp>
        <p:nvCxnSpPr>
          <p:cNvPr id="8" name="Straight Arrow Connector 7"/>
          <p:cNvCxnSpPr/>
          <p:nvPr/>
        </p:nvCxnSpPr>
        <p:spPr>
          <a:xfrm>
            <a:off x="1389212" y="3507854"/>
            <a:ext cx="6452121" cy="16259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88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3795709"/>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a:t>
            </a:fld>
            <a:endParaRPr lang="en-ZA" dirty="0"/>
          </a:p>
        </p:txBody>
      </p:sp>
    </p:spTree>
    <p:extLst>
      <p:ext uri="{BB962C8B-B14F-4D97-AF65-F5344CB8AC3E}">
        <p14:creationId xmlns:p14="http://schemas.microsoft.com/office/powerpoint/2010/main" val="1721891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sp>
        <p:nvSpPr>
          <p:cNvPr id="4" name="Slide Number Placeholder 3"/>
          <p:cNvSpPr>
            <a:spLocks noGrp="1"/>
          </p:cNvSpPr>
          <p:nvPr>
            <p:ph type="sldNum" sz="quarter" idx="12"/>
          </p:nvPr>
        </p:nvSpPr>
        <p:spPr/>
        <p:txBody>
          <a:bodyPr/>
          <a:lstStyle/>
          <a:p>
            <a:fld id="{07C361F7-1CD0-4125-84F3-D7B9DE096110}" type="slidenum">
              <a:rPr lang="en-ZA" smtClean="0"/>
              <a:pPr/>
              <a:t>50</a:t>
            </a:fld>
            <a:endParaRPr lang="en-ZA" dirty="0"/>
          </a:p>
        </p:txBody>
      </p:sp>
      <p:cxnSp>
        <p:nvCxnSpPr>
          <p:cNvPr id="8" name="Straight Arrow Connector 7"/>
          <p:cNvCxnSpPr/>
          <p:nvPr/>
        </p:nvCxnSpPr>
        <p:spPr>
          <a:xfrm>
            <a:off x="1389212" y="3507854"/>
            <a:ext cx="6452121" cy="16259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Chart 4"/>
          <p:cNvGraphicFramePr>
            <a:graphicFrameLocks/>
          </p:cNvGraphicFramePr>
          <p:nvPr>
            <p:extLst/>
          </p:nvPr>
        </p:nvGraphicFramePr>
        <p:xfrm>
          <a:off x="157074" y="785782"/>
          <a:ext cx="8591390" cy="3449272"/>
        </p:xfrm>
        <a:graphic>
          <a:graphicData uri="http://schemas.openxmlformats.org/presentationml/2006/ole">
            <mc:AlternateContent xmlns:mc="http://schemas.openxmlformats.org/markup-compatibility/2006">
              <mc:Choice xmlns:v="urn:schemas-microsoft-com:vml" Requires="v">
                <p:oleObj spid="_x0000_s10246" r:id="rId4" imgW="8669263" imgH="4432176" progId="Excel.Chart.8">
                  <p:embed/>
                </p:oleObj>
              </mc:Choice>
              <mc:Fallback>
                <p:oleObj r:id="rId4" imgW="8669263" imgH="443217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74" y="785782"/>
                        <a:ext cx="8591390" cy="344927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39474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sp>
        <p:nvSpPr>
          <p:cNvPr id="4" name="Slide Number Placeholder 3"/>
          <p:cNvSpPr>
            <a:spLocks noGrp="1"/>
          </p:cNvSpPr>
          <p:nvPr>
            <p:ph type="sldNum" sz="quarter" idx="12"/>
          </p:nvPr>
        </p:nvSpPr>
        <p:spPr/>
        <p:txBody>
          <a:bodyPr/>
          <a:lstStyle/>
          <a:p>
            <a:fld id="{07C361F7-1CD0-4125-84F3-D7B9DE096110}" type="slidenum">
              <a:rPr lang="en-ZA" smtClean="0"/>
              <a:pPr/>
              <a:t>51</a:t>
            </a:fld>
            <a:endParaRPr lang="en-ZA" dirty="0"/>
          </a:p>
        </p:txBody>
      </p:sp>
      <p:graphicFrame>
        <p:nvGraphicFramePr>
          <p:cNvPr id="6" name="Chart 5"/>
          <p:cNvGraphicFramePr>
            <a:graphicFrameLocks/>
          </p:cNvGraphicFramePr>
          <p:nvPr>
            <p:extLst/>
          </p:nvPr>
        </p:nvGraphicFramePr>
        <p:xfrm>
          <a:off x="214282" y="931902"/>
          <a:ext cx="8286808" cy="3368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1758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graphicFrame>
        <p:nvGraphicFramePr>
          <p:cNvPr id="5" name="Content Placeholder 4"/>
          <p:cNvGraphicFramePr>
            <a:graphicFrameLocks noGrp="1"/>
          </p:cNvGraphicFramePr>
          <p:nvPr>
            <p:ph idx="1"/>
            <p:extLst/>
          </p:nvPr>
        </p:nvGraphicFramePr>
        <p:xfrm>
          <a:off x="214313" y="785813"/>
          <a:ext cx="8558536" cy="3370112"/>
        </p:xfrm>
        <a:graphic>
          <a:graphicData uri="http://schemas.openxmlformats.org/drawingml/2006/table">
            <a:tbl>
              <a:tblPr firstRow="1" bandRow="1">
                <a:tableStyleId>{F5AB1C69-6EDB-4FF4-983F-18BD219EF322}</a:tableStyleId>
              </a:tblPr>
              <a:tblGrid>
                <a:gridCol w="2343454"/>
                <a:gridCol w="2071694"/>
                <a:gridCol w="2071694"/>
                <a:gridCol w="2071694"/>
              </a:tblGrid>
              <a:tr h="780300">
                <a:tc>
                  <a:txBody>
                    <a:bodyPr/>
                    <a:lstStyle/>
                    <a:p>
                      <a:r>
                        <a:rPr lang="en-ZA" sz="1400" dirty="0" smtClean="0"/>
                        <a:t>Data elements</a:t>
                      </a:r>
                      <a:endParaRPr lang="en-ZA" sz="1400" dirty="0">
                        <a:solidFill>
                          <a:schemeClr val="tx1"/>
                        </a:solidFill>
                      </a:endParaRPr>
                    </a:p>
                  </a:txBody>
                  <a:tcPr marL="68573" marR="68573" marT="34291" marB="34291"/>
                </a:tc>
                <a:tc>
                  <a:txBody>
                    <a:bodyPr/>
                    <a:lstStyle/>
                    <a:p>
                      <a:r>
                        <a:rPr lang="en-ZA" sz="1400" dirty="0" smtClean="0"/>
                        <a:t>2013</a:t>
                      </a:r>
                    </a:p>
                    <a:p>
                      <a:r>
                        <a:rPr lang="en-ZA" sz="1400" dirty="0" smtClean="0"/>
                        <a:t>Labour</a:t>
                      </a:r>
                      <a:r>
                        <a:rPr lang="en-ZA" sz="1400" baseline="0" dirty="0" smtClean="0"/>
                        <a:t> force</a:t>
                      </a:r>
                    </a:p>
                    <a:p>
                      <a:r>
                        <a:rPr lang="en-ZA" sz="1400" dirty="0" smtClean="0"/>
                        <a:t>432 032</a:t>
                      </a:r>
                      <a:endParaRPr lang="en-ZA" sz="1400" dirty="0">
                        <a:solidFill>
                          <a:srgbClr val="FF0000"/>
                        </a:solidFill>
                      </a:endParaRPr>
                    </a:p>
                  </a:txBody>
                  <a:tcPr marL="68573" marR="68573" marT="34291" marB="34291"/>
                </a:tc>
                <a:tc>
                  <a:txBody>
                    <a:bodyPr/>
                    <a:lstStyle/>
                    <a:p>
                      <a:r>
                        <a:rPr lang="en-ZA" sz="1400" dirty="0" smtClean="0"/>
                        <a:t>2014</a:t>
                      </a:r>
                    </a:p>
                    <a:p>
                      <a:r>
                        <a:rPr lang="en-ZA" sz="1400" dirty="0" smtClean="0"/>
                        <a:t>Labour force</a:t>
                      </a:r>
                    </a:p>
                    <a:p>
                      <a:r>
                        <a:rPr lang="en-ZA" sz="1400" dirty="0" smtClean="0"/>
                        <a:t>465 923</a:t>
                      </a:r>
                      <a:endParaRPr lang="en-ZA" sz="1400" dirty="0">
                        <a:solidFill>
                          <a:srgbClr val="FF0000"/>
                        </a:solidFill>
                      </a:endParaRPr>
                    </a:p>
                  </a:txBody>
                  <a:tcPr marL="68573" marR="68573" marT="34291" marB="34291"/>
                </a:tc>
                <a:tc>
                  <a:txBody>
                    <a:bodyPr/>
                    <a:lstStyle/>
                    <a:p>
                      <a:r>
                        <a:rPr lang="en-ZA" sz="1400" dirty="0" smtClean="0"/>
                        <a:t>2015</a:t>
                      </a:r>
                    </a:p>
                    <a:p>
                      <a:r>
                        <a:rPr lang="en-ZA" sz="1400" dirty="0" smtClean="0"/>
                        <a:t>Labour force</a:t>
                      </a:r>
                    </a:p>
                    <a:p>
                      <a:r>
                        <a:rPr lang="en-ZA" sz="1400" dirty="0" smtClean="0"/>
                        <a:t>476 625</a:t>
                      </a:r>
                      <a:endParaRPr lang="en-ZA" sz="1400" dirty="0">
                        <a:solidFill>
                          <a:srgbClr val="FF0000"/>
                        </a:solidFill>
                      </a:endParaRPr>
                    </a:p>
                  </a:txBody>
                  <a:tcPr marL="68573" marR="68573" marT="34291" marB="34291"/>
                </a:tc>
              </a:tr>
              <a:tr h="545371">
                <a:tc>
                  <a:txBody>
                    <a:bodyPr/>
                    <a:lstStyle/>
                    <a:p>
                      <a:r>
                        <a:rPr lang="en-ZA" sz="1400" dirty="0" smtClean="0"/>
                        <a:t>Counselled for HIV</a:t>
                      </a:r>
                      <a:endParaRPr lang="en-ZA" sz="1400" dirty="0" smtClean="0">
                        <a:solidFill>
                          <a:schemeClr val="tx1"/>
                        </a:solidFill>
                      </a:endParaRPr>
                    </a:p>
                  </a:txBody>
                  <a:tcPr marL="68573" marR="68573" marT="34291" marB="34291"/>
                </a:tc>
                <a:tc>
                  <a:txBody>
                    <a:bodyPr/>
                    <a:lstStyle/>
                    <a:p>
                      <a:r>
                        <a:rPr lang="en-ZA" sz="1400" dirty="0" smtClean="0"/>
                        <a:t>229 151 </a:t>
                      </a:r>
                    </a:p>
                    <a:p>
                      <a:r>
                        <a:rPr lang="en-ZA" sz="1400" dirty="0" smtClean="0"/>
                        <a:t>(54.2%)</a:t>
                      </a:r>
                      <a:endParaRPr lang="en-ZA" sz="1400" dirty="0">
                        <a:solidFill>
                          <a:srgbClr val="FF0000"/>
                        </a:solidFill>
                      </a:endParaRPr>
                    </a:p>
                  </a:txBody>
                  <a:tcPr marL="68573" marR="68573" marT="34291" marB="34291"/>
                </a:tc>
                <a:tc>
                  <a:txBody>
                    <a:bodyPr/>
                    <a:lstStyle/>
                    <a:p>
                      <a:r>
                        <a:rPr lang="en-ZA" sz="1400" dirty="0" smtClean="0"/>
                        <a:t>259 297 </a:t>
                      </a:r>
                    </a:p>
                    <a:p>
                      <a:r>
                        <a:rPr lang="en-ZA" sz="1400" dirty="0" smtClean="0"/>
                        <a:t>(55.7%)</a:t>
                      </a:r>
                      <a:endParaRPr lang="en-ZA" sz="1400" dirty="0">
                        <a:solidFill>
                          <a:srgbClr val="FF0000"/>
                        </a:solidFill>
                      </a:endParaRPr>
                    </a:p>
                  </a:txBody>
                  <a:tcPr marL="68573" marR="68573" marT="34291" marB="34291"/>
                </a:tc>
                <a:tc>
                  <a:txBody>
                    <a:bodyPr/>
                    <a:lstStyle/>
                    <a:p>
                      <a:r>
                        <a:rPr lang="en-ZA" sz="1400" dirty="0" smtClean="0"/>
                        <a:t>299 566 </a:t>
                      </a:r>
                    </a:p>
                    <a:p>
                      <a:r>
                        <a:rPr lang="en-ZA" sz="1400" dirty="0" smtClean="0"/>
                        <a:t>(62.9%)</a:t>
                      </a:r>
                      <a:endParaRPr lang="en-ZA" sz="1400" dirty="0">
                        <a:solidFill>
                          <a:srgbClr val="FF0000"/>
                        </a:solidFill>
                      </a:endParaRPr>
                    </a:p>
                  </a:txBody>
                  <a:tcPr marL="68573" marR="68573" marT="34291" marB="34291"/>
                </a:tc>
              </a:tr>
              <a:tr h="545371">
                <a:tc>
                  <a:txBody>
                    <a:bodyPr/>
                    <a:lstStyle/>
                    <a:p>
                      <a:r>
                        <a:rPr lang="en-ZA" sz="1400" dirty="0" smtClean="0"/>
                        <a:t>Tested</a:t>
                      </a:r>
                      <a:r>
                        <a:rPr lang="en-ZA" sz="1400" baseline="0" dirty="0" smtClean="0"/>
                        <a:t> for HIV</a:t>
                      </a:r>
                      <a:endParaRPr lang="en-ZA" sz="1400" dirty="0" smtClean="0">
                        <a:solidFill>
                          <a:schemeClr val="tx1"/>
                        </a:solidFill>
                      </a:endParaRPr>
                    </a:p>
                  </a:txBody>
                  <a:tcPr marL="68573" marR="68573" marT="34291" marB="34291"/>
                </a:tc>
                <a:tc>
                  <a:txBody>
                    <a:bodyPr/>
                    <a:lstStyle/>
                    <a:p>
                      <a:r>
                        <a:rPr lang="en-ZA" sz="1400" dirty="0" smtClean="0"/>
                        <a:t>192 557 </a:t>
                      </a:r>
                    </a:p>
                    <a:p>
                      <a:r>
                        <a:rPr lang="en-ZA" sz="1400" dirty="0" smtClean="0"/>
                        <a:t>(84%)</a:t>
                      </a:r>
                      <a:endParaRPr lang="en-ZA" sz="1400" dirty="0">
                        <a:solidFill>
                          <a:srgbClr val="FF0000"/>
                        </a:solidFill>
                      </a:endParaRPr>
                    </a:p>
                  </a:txBody>
                  <a:tcPr marL="68573" marR="68573" marT="34291" marB="34291"/>
                </a:tc>
                <a:tc>
                  <a:txBody>
                    <a:bodyPr/>
                    <a:lstStyle/>
                    <a:p>
                      <a:r>
                        <a:rPr lang="en-ZA" sz="1400" dirty="0" smtClean="0"/>
                        <a:t>183 202 </a:t>
                      </a:r>
                    </a:p>
                    <a:p>
                      <a:r>
                        <a:rPr lang="en-ZA" sz="1400" dirty="0" smtClean="0"/>
                        <a:t>(70.7%)</a:t>
                      </a:r>
                      <a:endParaRPr lang="en-ZA" sz="1400" dirty="0">
                        <a:solidFill>
                          <a:srgbClr val="FF0000"/>
                        </a:solidFill>
                      </a:endParaRPr>
                    </a:p>
                  </a:txBody>
                  <a:tcPr marL="68573" marR="68573" marT="34291" marB="34291"/>
                </a:tc>
                <a:tc>
                  <a:txBody>
                    <a:bodyPr/>
                    <a:lstStyle/>
                    <a:p>
                      <a:r>
                        <a:rPr lang="en-ZA" sz="1400" dirty="0" smtClean="0"/>
                        <a:t>191 333 </a:t>
                      </a:r>
                    </a:p>
                    <a:p>
                      <a:r>
                        <a:rPr lang="en-ZA" sz="1400" dirty="0" smtClean="0"/>
                        <a:t>(64.1%)</a:t>
                      </a:r>
                      <a:endParaRPr lang="en-ZA" sz="1400" dirty="0">
                        <a:solidFill>
                          <a:srgbClr val="FF0000"/>
                        </a:solidFill>
                      </a:endParaRPr>
                    </a:p>
                  </a:txBody>
                  <a:tcPr marL="68573" marR="68573" marT="34291" marB="34291"/>
                </a:tc>
              </a:tr>
              <a:tr h="408328">
                <a:tc>
                  <a:txBody>
                    <a:bodyPr/>
                    <a:lstStyle/>
                    <a:p>
                      <a:r>
                        <a:rPr lang="en-ZA" sz="1400" baseline="0" dirty="0" smtClean="0"/>
                        <a:t>HIV positive</a:t>
                      </a:r>
                      <a:endParaRPr lang="en-ZA" sz="1400" baseline="0" dirty="0" smtClean="0">
                        <a:solidFill>
                          <a:schemeClr val="tx1"/>
                        </a:solidFill>
                      </a:endParaRPr>
                    </a:p>
                  </a:txBody>
                  <a:tcPr marL="68573" marR="68573" marT="34291" marB="34291"/>
                </a:tc>
                <a:tc>
                  <a:txBody>
                    <a:bodyPr/>
                    <a:lstStyle/>
                    <a:p>
                      <a:r>
                        <a:rPr lang="en-ZA" sz="1400" dirty="0" smtClean="0"/>
                        <a:t>17</a:t>
                      </a:r>
                      <a:r>
                        <a:rPr lang="en-ZA" sz="1400" baseline="0" dirty="0" smtClean="0"/>
                        <a:t> 384</a:t>
                      </a:r>
                      <a:endParaRPr lang="en-ZA" sz="1400" dirty="0"/>
                    </a:p>
                  </a:txBody>
                  <a:tcPr marL="68573" marR="68573" marT="34291" marB="34291"/>
                </a:tc>
                <a:tc>
                  <a:txBody>
                    <a:bodyPr/>
                    <a:lstStyle/>
                    <a:p>
                      <a:r>
                        <a:rPr lang="en-ZA" sz="1400" dirty="0" smtClean="0"/>
                        <a:t>19 084</a:t>
                      </a:r>
                      <a:endParaRPr lang="en-ZA" sz="1400" dirty="0"/>
                    </a:p>
                  </a:txBody>
                  <a:tcPr marL="68573" marR="68573" marT="34291" marB="34291"/>
                </a:tc>
                <a:tc>
                  <a:txBody>
                    <a:bodyPr/>
                    <a:lstStyle/>
                    <a:p>
                      <a:r>
                        <a:rPr lang="en-ZA" sz="1400" dirty="0" smtClean="0"/>
                        <a:t>21 913</a:t>
                      </a:r>
                      <a:endParaRPr lang="en-ZA" sz="1400" dirty="0"/>
                    </a:p>
                  </a:txBody>
                  <a:tcPr marL="68573" marR="68573" marT="34291" marB="34291"/>
                </a:tc>
              </a:tr>
              <a:tr h="545371">
                <a:tc>
                  <a:txBody>
                    <a:bodyPr/>
                    <a:lstStyle/>
                    <a:p>
                      <a:r>
                        <a:rPr lang="en-ZA" sz="1400" dirty="0" smtClean="0"/>
                        <a:t>Co-infected</a:t>
                      </a:r>
                      <a:endParaRPr lang="en-ZA" sz="1400" dirty="0">
                        <a:solidFill>
                          <a:schemeClr val="tx1"/>
                        </a:solidFill>
                      </a:endParaRPr>
                    </a:p>
                  </a:txBody>
                  <a:tcPr marL="68573" marR="68573" marT="34291" marB="34291"/>
                </a:tc>
                <a:tc>
                  <a:txBody>
                    <a:bodyPr/>
                    <a:lstStyle/>
                    <a:p>
                      <a:r>
                        <a:rPr lang="en-ZA" sz="1400" dirty="0" smtClean="0"/>
                        <a:t>2905 </a:t>
                      </a:r>
                    </a:p>
                    <a:p>
                      <a:r>
                        <a:rPr lang="en-ZA" sz="1400" dirty="0" smtClean="0"/>
                        <a:t>(80.8%)</a:t>
                      </a:r>
                      <a:endParaRPr lang="en-ZA" sz="1400" dirty="0">
                        <a:solidFill>
                          <a:srgbClr val="FF0000"/>
                        </a:solidFill>
                      </a:endParaRPr>
                    </a:p>
                  </a:txBody>
                  <a:tcPr marL="68573" marR="68573" marT="34291" marB="34291"/>
                </a:tc>
                <a:tc>
                  <a:txBody>
                    <a:bodyPr/>
                    <a:lstStyle/>
                    <a:p>
                      <a:r>
                        <a:rPr lang="en-ZA" sz="1400" dirty="0" smtClean="0"/>
                        <a:t>2820 </a:t>
                      </a:r>
                    </a:p>
                    <a:p>
                      <a:r>
                        <a:rPr lang="en-ZA" sz="1400" dirty="0" smtClean="0"/>
                        <a:t>(63.2%)</a:t>
                      </a:r>
                      <a:endParaRPr lang="en-ZA" sz="1400" dirty="0">
                        <a:solidFill>
                          <a:srgbClr val="FF0000"/>
                        </a:solidFill>
                      </a:endParaRPr>
                    </a:p>
                  </a:txBody>
                  <a:tcPr marL="68573" marR="68573" marT="34291" marB="34291"/>
                </a:tc>
                <a:tc>
                  <a:txBody>
                    <a:bodyPr/>
                    <a:lstStyle/>
                    <a:p>
                      <a:r>
                        <a:rPr lang="en-ZA" sz="1400" dirty="0" smtClean="0"/>
                        <a:t>3063 </a:t>
                      </a:r>
                    </a:p>
                    <a:p>
                      <a:r>
                        <a:rPr lang="en-ZA" sz="1400" dirty="0" smtClean="0"/>
                        <a:t>(72.7%)</a:t>
                      </a:r>
                      <a:endParaRPr lang="en-ZA" sz="1400" dirty="0">
                        <a:solidFill>
                          <a:srgbClr val="FF0000"/>
                        </a:solidFill>
                      </a:endParaRPr>
                    </a:p>
                  </a:txBody>
                  <a:tcPr marL="68573" marR="68573" marT="34291" marB="34291"/>
                </a:tc>
              </a:tr>
              <a:tr h="545371">
                <a:tc>
                  <a:txBody>
                    <a:bodyPr/>
                    <a:lstStyle/>
                    <a:p>
                      <a:r>
                        <a:rPr lang="en-ZA" sz="1400" dirty="0" smtClean="0"/>
                        <a:t>Living with HIV</a:t>
                      </a:r>
                      <a:r>
                        <a:rPr lang="en-ZA" sz="1400" baseline="0" dirty="0" smtClean="0"/>
                        <a:t> and on ART</a:t>
                      </a:r>
                      <a:endParaRPr lang="en-ZA" sz="1400" dirty="0">
                        <a:solidFill>
                          <a:schemeClr val="tx1"/>
                        </a:solidFill>
                      </a:endParaRPr>
                    </a:p>
                  </a:txBody>
                  <a:tcPr marL="68573" marR="68573" marT="34291" marB="34291"/>
                </a:tc>
                <a:tc>
                  <a:txBody>
                    <a:bodyPr/>
                    <a:lstStyle/>
                    <a:p>
                      <a:r>
                        <a:rPr lang="en-ZA" sz="1400" dirty="0" smtClean="0"/>
                        <a:t>28 887</a:t>
                      </a:r>
                      <a:endParaRPr lang="en-ZA" sz="1400" dirty="0"/>
                    </a:p>
                  </a:txBody>
                  <a:tcPr marL="68573" marR="68573" marT="34291" marB="34291"/>
                </a:tc>
                <a:tc>
                  <a:txBody>
                    <a:bodyPr/>
                    <a:lstStyle/>
                    <a:p>
                      <a:r>
                        <a:rPr lang="en-ZA" sz="1400" dirty="0" smtClean="0"/>
                        <a:t>24 740</a:t>
                      </a:r>
                      <a:endParaRPr lang="en-ZA" sz="1400" dirty="0"/>
                    </a:p>
                  </a:txBody>
                  <a:tcPr marL="68573" marR="68573" marT="34291" marB="34291"/>
                </a:tc>
                <a:tc>
                  <a:txBody>
                    <a:bodyPr/>
                    <a:lstStyle/>
                    <a:p>
                      <a:r>
                        <a:rPr lang="en-ZA" sz="1400" dirty="0" smtClean="0"/>
                        <a:t>27 272</a:t>
                      </a:r>
                      <a:endParaRPr lang="en-ZA" sz="1400" dirty="0"/>
                    </a:p>
                  </a:txBody>
                  <a:tcPr marL="68573" marR="68573" marT="34291" marB="34291"/>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52</a:t>
            </a:fld>
            <a:endParaRPr lang="en-ZA" dirty="0"/>
          </a:p>
        </p:txBody>
      </p:sp>
    </p:spTree>
    <p:extLst>
      <p:ext uri="{BB962C8B-B14F-4D97-AF65-F5344CB8AC3E}">
        <p14:creationId xmlns:p14="http://schemas.microsoft.com/office/powerpoint/2010/main" val="837077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graphicFrame>
        <p:nvGraphicFramePr>
          <p:cNvPr id="5" name="Content Placeholder 4"/>
          <p:cNvGraphicFramePr>
            <a:graphicFrameLocks noGrp="1"/>
          </p:cNvGraphicFramePr>
          <p:nvPr>
            <p:ph idx="1"/>
            <p:extLst/>
          </p:nvPr>
        </p:nvGraphicFramePr>
        <p:xfrm>
          <a:off x="214313" y="785813"/>
          <a:ext cx="8558536" cy="3533381"/>
        </p:xfrm>
        <a:graphic>
          <a:graphicData uri="http://schemas.openxmlformats.org/drawingml/2006/table">
            <a:tbl>
              <a:tblPr firstRow="1" bandRow="1">
                <a:tableStyleId>{F5AB1C69-6EDB-4FF4-983F-18BD219EF322}</a:tableStyleId>
              </a:tblPr>
              <a:tblGrid>
                <a:gridCol w="2343454"/>
                <a:gridCol w="2071694"/>
                <a:gridCol w="2071694"/>
                <a:gridCol w="2071694"/>
              </a:tblGrid>
              <a:tr h="780300">
                <a:tc>
                  <a:txBody>
                    <a:bodyPr/>
                    <a:lstStyle/>
                    <a:p>
                      <a:r>
                        <a:rPr lang="en-ZA" sz="1400" dirty="0" smtClean="0">
                          <a:solidFill>
                            <a:schemeClr val="tx1"/>
                          </a:solidFill>
                        </a:rPr>
                        <a:t>Data elements</a:t>
                      </a:r>
                      <a:endParaRPr lang="en-ZA" sz="1400" dirty="0">
                        <a:solidFill>
                          <a:schemeClr val="tx1"/>
                        </a:solidFill>
                      </a:endParaRPr>
                    </a:p>
                  </a:txBody>
                  <a:tcPr marL="68577" marR="68577" marT="34280" marB="34280"/>
                </a:tc>
                <a:tc>
                  <a:txBody>
                    <a:bodyPr/>
                    <a:lstStyle/>
                    <a:p>
                      <a:r>
                        <a:rPr lang="en-ZA" sz="1400" dirty="0" smtClean="0">
                          <a:solidFill>
                            <a:schemeClr val="tx1"/>
                          </a:solidFill>
                        </a:rPr>
                        <a:t>2013</a:t>
                      </a:r>
                    </a:p>
                    <a:p>
                      <a:r>
                        <a:rPr lang="en-ZA" sz="1400" dirty="0" smtClean="0">
                          <a:solidFill>
                            <a:schemeClr val="tx1"/>
                          </a:solidFill>
                        </a:rPr>
                        <a:t>Labour</a:t>
                      </a:r>
                      <a:r>
                        <a:rPr lang="en-ZA" sz="1400" baseline="0" dirty="0" smtClean="0">
                          <a:solidFill>
                            <a:schemeClr val="tx1"/>
                          </a:solidFill>
                        </a:rPr>
                        <a:t> force</a:t>
                      </a:r>
                    </a:p>
                    <a:p>
                      <a:r>
                        <a:rPr lang="en-ZA" sz="1400" dirty="0" smtClean="0">
                          <a:solidFill>
                            <a:schemeClr val="tx1"/>
                          </a:solidFill>
                        </a:rPr>
                        <a:t>432 032</a:t>
                      </a:r>
                      <a:endParaRPr lang="en-ZA" sz="1400" dirty="0">
                        <a:solidFill>
                          <a:schemeClr val="tx1"/>
                        </a:solidFill>
                      </a:endParaRPr>
                    </a:p>
                  </a:txBody>
                  <a:tcPr marL="68577" marR="68577" marT="34280" marB="34280"/>
                </a:tc>
                <a:tc>
                  <a:txBody>
                    <a:bodyPr/>
                    <a:lstStyle/>
                    <a:p>
                      <a:r>
                        <a:rPr lang="en-ZA" sz="1400" dirty="0" smtClean="0">
                          <a:solidFill>
                            <a:schemeClr val="tx1"/>
                          </a:solidFill>
                        </a:rPr>
                        <a:t>2014</a:t>
                      </a:r>
                    </a:p>
                    <a:p>
                      <a:r>
                        <a:rPr lang="en-ZA" sz="1400" dirty="0" smtClean="0">
                          <a:solidFill>
                            <a:schemeClr val="tx1"/>
                          </a:solidFill>
                        </a:rPr>
                        <a:t>Labour force</a:t>
                      </a:r>
                    </a:p>
                    <a:p>
                      <a:r>
                        <a:rPr lang="en-ZA" sz="1400" dirty="0" smtClean="0">
                          <a:solidFill>
                            <a:schemeClr val="tx1"/>
                          </a:solidFill>
                        </a:rPr>
                        <a:t>465 923</a:t>
                      </a:r>
                      <a:endParaRPr lang="en-ZA" sz="1400" dirty="0">
                        <a:solidFill>
                          <a:schemeClr val="tx1"/>
                        </a:solidFill>
                      </a:endParaRPr>
                    </a:p>
                  </a:txBody>
                  <a:tcPr marL="68577" marR="68577" marT="34280" marB="34280"/>
                </a:tc>
                <a:tc>
                  <a:txBody>
                    <a:bodyPr/>
                    <a:lstStyle/>
                    <a:p>
                      <a:r>
                        <a:rPr lang="en-ZA" sz="1400" dirty="0" smtClean="0">
                          <a:solidFill>
                            <a:schemeClr val="tx1"/>
                          </a:solidFill>
                        </a:rPr>
                        <a:t>2015</a:t>
                      </a:r>
                    </a:p>
                    <a:p>
                      <a:r>
                        <a:rPr lang="en-ZA" sz="1400" dirty="0" smtClean="0">
                          <a:solidFill>
                            <a:schemeClr val="tx1"/>
                          </a:solidFill>
                        </a:rPr>
                        <a:t>Labour force</a:t>
                      </a:r>
                    </a:p>
                    <a:p>
                      <a:r>
                        <a:rPr lang="en-ZA" sz="1400" dirty="0" smtClean="0">
                          <a:solidFill>
                            <a:schemeClr val="tx1"/>
                          </a:solidFill>
                        </a:rPr>
                        <a:t>476 625</a:t>
                      </a:r>
                      <a:endParaRPr lang="en-ZA" sz="1400" dirty="0">
                        <a:solidFill>
                          <a:schemeClr val="tx1"/>
                        </a:solidFill>
                      </a:endParaRPr>
                    </a:p>
                  </a:txBody>
                  <a:tcPr marL="68577" marR="68577" marT="34280" marB="34280"/>
                </a:tc>
              </a:tr>
              <a:tr h="545371">
                <a:tc>
                  <a:txBody>
                    <a:bodyPr/>
                    <a:lstStyle/>
                    <a:p>
                      <a:r>
                        <a:rPr lang="en-ZA" sz="1400" dirty="0" smtClean="0">
                          <a:solidFill>
                            <a:schemeClr val="tx1"/>
                          </a:solidFill>
                        </a:rPr>
                        <a:t>Screened</a:t>
                      </a:r>
                      <a:r>
                        <a:rPr lang="en-ZA" sz="1400" baseline="0" dirty="0" smtClean="0">
                          <a:solidFill>
                            <a:schemeClr val="tx1"/>
                          </a:solidFill>
                        </a:rPr>
                        <a:t> for TB</a:t>
                      </a:r>
                      <a:endParaRPr lang="en-ZA" sz="1400" dirty="0" smtClean="0">
                        <a:solidFill>
                          <a:schemeClr val="tx1"/>
                        </a:solidFill>
                      </a:endParaRPr>
                    </a:p>
                  </a:txBody>
                  <a:tcPr marL="68577" marR="68577" marT="34280" marB="34280"/>
                </a:tc>
                <a:tc>
                  <a:txBody>
                    <a:bodyPr/>
                    <a:lstStyle/>
                    <a:p>
                      <a:r>
                        <a:rPr lang="en-ZA" sz="1400" dirty="0" smtClean="0"/>
                        <a:t>308</a:t>
                      </a:r>
                      <a:r>
                        <a:rPr lang="en-ZA" sz="1400" baseline="0" dirty="0" smtClean="0"/>
                        <a:t> 403</a:t>
                      </a:r>
                    </a:p>
                    <a:p>
                      <a:r>
                        <a:rPr lang="en-ZA" sz="1400" baseline="0" dirty="0" smtClean="0"/>
                        <a:t> </a:t>
                      </a:r>
                      <a:r>
                        <a:rPr lang="en-ZA" sz="1400" baseline="0" dirty="0" smtClean="0">
                          <a:solidFill>
                            <a:srgbClr val="FF0000"/>
                          </a:solidFill>
                        </a:rPr>
                        <a:t>(72.9%)</a:t>
                      </a:r>
                      <a:endParaRPr lang="en-ZA" sz="1400" dirty="0">
                        <a:solidFill>
                          <a:srgbClr val="FF0000"/>
                        </a:solidFill>
                      </a:endParaRPr>
                    </a:p>
                  </a:txBody>
                  <a:tcPr marL="68577" marR="68577" marT="34280" marB="34280"/>
                </a:tc>
                <a:tc>
                  <a:txBody>
                    <a:bodyPr/>
                    <a:lstStyle/>
                    <a:p>
                      <a:r>
                        <a:rPr lang="en-ZA" sz="1400" dirty="0" smtClean="0"/>
                        <a:t>376</a:t>
                      </a:r>
                      <a:r>
                        <a:rPr lang="en-ZA" sz="1400" baseline="0" dirty="0" smtClean="0"/>
                        <a:t> 718 </a:t>
                      </a:r>
                    </a:p>
                    <a:p>
                      <a:r>
                        <a:rPr lang="en-ZA" sz="1400" baseline="0" dirty="0" smtClean="0">
                          <a:solidFill>
                            <a:srgbClr val="FF0000"/>
                          </a:solidFill>
                        </a:rPr>
                        <a:t>(80.8%)</a:t>
                      </a:r>
                      <a:endParaRPr lang="en-ZA" sz="1400" dirty="0">
                        <a:solidFill>
                          <a:srgbClr val="FF0000"/>
                        </a:solidFill>
                      </a:endParaRPr>
                    </a:p>
                  </a:txBody>
                  <a:tcPr marL="68577" marR="68577" marT="34280" marB="34280"/>
                </a:tc>
                <a:tc>
                  <a:txBody>
                    <a:bodyPr/>
                    <a:lstStyle/>
                    <a:p>
                      <a:r>
                        <a:rPr lang="en-ZA" sz="1400" dirty="0" smtClean="0"/>
                        <a:t>422</a:t>
                      </a:r>
                      <a:r>
                        <a:rPr lang="en-ZA" sz="1400" baseline="0" dirty="0" smtClean="0"/>
                        <a:t> 670 </a:t>
                      </a:r>
                    </a:p>
                    <a:p>
                      <a:r>
                        <a:rPr lang="en-ZA" sz="1400" baseline="0" dirty="0" smtClean="0">
                          <a:solidFill>
                            <a:srgbClr val="FF0000"/>
                          </a:solidFill>
                        </a:rPr>
                        <a:t>(88.7%)</a:t>
                      </a:r>
                      <a:endParaRPr lang="en-ZA" sz="1400" dirty="0">
                        <a:solidFill>
                          <a:srgbClr val="FF0000"/>
                        </a:solidFill>
                      </a:endParaRPr>
                    </a:p>
                  </a:txBody>
                  <a:tcPr marL="68577" marR="68577" marT="34280" marB="34280"/>
                </a:tc>
              </a:tr>
              <a:tr h="545371">
                <a:tc>
                  <a:txBody>
                    <a:bodyPr/>
                    <a:lstStyle/>
                    <a:p>
                      <a:r>
                        <a:rPr lang="en-ZA" sz="1400" dirty="0" smtClean="0">
                          <a:solidFill>
                            <a:schemeClr val="tx1"/>
                          </a:solidFill>
                        </a:rPr>
                        <a:t>Diagnosed</a:t>
                      </a:r>
                      <a:r>
                        <a:rPr lang="en-ZA" sz="1400" baseline="0" dirty="0" smtClean="0">
                          <a:solidFill>
                            <a:schemeClr val="tx1"/>
                          </a:solidFill>
                        </a:rPr>
                        <a:t> with TB</a:t>
                      </a:r>
                      <a:endParaRPr lang="en-ZA" sz="1400" dirty="0">
                        <a:solidFill>
                          <a:schemeClr val="tx1"/>
                        </a:solidFill>
                      </a:endParaRPr>
                    </a:p>
                  </a:txBody>
                  <a:tcPr marL="68577" marR="68577" marT="34280" marB="34280"/>
                </a:tc>
                <a:tc>
                  <a:txBody>
                    <a:bodyPr/>
                    <a:lstStyle/>
                    <a:p>
                      <a:r>
                        <a:rPr lang="en-ZA" sz="1400" dirty="0" smtClean="0"/>
                        <a:t>3593</a:t>
                      </a:r>
                      <a:r>
                        <a:rPr lang="en-ZA" sz="1400" baseline="0" dirty="0" smtClean="0"/>
                        <a:t> </a:t>
                      </a:r>
                    </a:p>
                    <a:p>
                      <a:r>
                        <a:rPr lang="en-ZA" sz="1400" baseline="0" dirty="0" smtClean="0"/>
                        <a:t>(</a:t>
                      </a:r>
                      <a:r>
                        <a:rPr lang="en-ZA" sz="1400" baseline="0" dirty="0" smtClean="0">
                          <a:solidFill>
                            <a:srgbClr val="FF0000"/>
                          </a:solidFill>
                        </a:rPr>
                        <a:t>1.2%)</a:t>
                      </a:r>
                      <a:endParaRPr lang="en-ZA" sz="1400" dirty="0">
                        <a:solidFill>
                          <a:srgbClr val="FF0000"/>
                        </a:solidFill>
                      </a:endParaRPr>
                    </a:p>
                  </a:txBody>
                  <a:tcPr marL="68577" marR="68577" marT="34280" marB="34280"/>
                </a:tc>
                <a:tc>
                  <a:txBody>
                    <a:bodyPr/>
                    <a:lstStyle/>
                    <a:p>
                      <a:r>
                        <a:rPr lang="en-ZA" sz="1400" dirty="0" smtClean="0"/>
                        <a:t>4461</a:t>
                      </a:r>
                      <a:r>
                        <a:rPr lang="en-ZA" sz="1400" baseline="0" dirty="0" smtClean="0"/>
                        <a:t> </a:t>
                      </a:r>
                    </a:p>
                    <a:p>
                      <a:r>
                        <a:rPr lang="en-ZA" sz="1400" baseline="0" dirty="0" smtClean="0">
                          <a:solidFill>
                            <a:srgbClr val="FF0000"/>
                          </a:solidFill>
                        </a:rPr>
                        <a:t>(1.2%)</a:t>
                      </a:r>
                      <a:endParaRPr lang="en-ZA" sz="1400" dirty="0">
                        <a:solidFill>
                          <a:srgbClr val="FF0000"/>
                        </a:solidFill>
                      </a:endParaRPr>
                    </a:p>
                  </a:txBody>
                  <a:tcPr marL="68577" marR="68577" marT="34280" marB="34280"/>
                </a:tc>
                <a:tc>
                  <a:txBody>
                    <a:bodyPr/>
                    <a:lstStyle/>
                    <a:p>
                      <a:r>
                        <a:rPr lang="en-ZA" sz="1400" dirty="0" smtClean="0"/>
                        <a:t>4211</a:t>
                      </a:r>
                    </a:p>
                    <a:p>
                      <a:r>
                        <a:rPr lang="en-ZA" sz="1400" baseline="0" dirty="0" smtClean="0"/>
                        <a:t> </a:t>
                      </a:r>
                      <a:r>
                        <a:rPr lang="en-ZA" sz="1400" baseline="0" dirty="0" smtClean="0">
                          <a:solidFill>
                            <a:srgbClr val="FF0000"/>
                          </a:solidFill>
                        </a:rPr>
                        <a:t>(1.0%)</a:t>
                      </a:r>
                      <a:endParaRPr lang="en-ZA" sz="1400" dirty="0">
                        <a:solidFill>
                          <a:srgbClr val="FF0000"/>
                        </a:solidFill>
                      </a:endParaRPr>
                    </a:p>
                  </a:txBody>
                  <a:tcPr marL="68577" marR="68577" marT="34280" marB="34280"/>
                </a:tc>
              </a:tr>
              <a:tr h="408328">
                <a:tc>
                  <a:txBody>
                    <a:bodyPr/>
                    <a:lstStyle/>
                    <a:p>
                      <a:r>
                        <a:rPr lang="en-ZA" sz="1400" dirty="0" smtClean="0">
                          <a:solidFill>
                            <a:schemeClr val="tx1"/>
                          </a:solidFill>
                        </a:rPr>
                        <a:t>On</a:t>
                      </a:r>
                      <a:r>
                        <a:rPr lang="en-ZA" sz="1400" baseline="0" dirty="0" smtClean="0">
                          <a:solidFill>
                            <a:schemeClr val="tx1"/>
                          </a:solidFill>
                        </a:rPr>
                        <a:t> TB treatment</a:t>
                      </a:r>
                      <a:endParaRPr lang="en-ZA" sz="1400" dirty="0">
                        <a:solidFill>
                          <a:schemeClr val="tx1"/>
                        </a:solidFill>
                      </a:endParaRPr>
                    </a:p>
                  </a:txBody>
                  <a:tcPr marL="68577" marR="68577" marT="34280" marB="34280"/>
                </a:tc>
                <a:tc>
                  <a:txBody>
                    <a:bodyPr/>
                    <a:lstStyle/>
                    <a:p>
                      <a:r>
                        <a:rPr lang="en-ZA" sz="1400" dirty="0" smtClean="0"/>
                        <a:t>3483</a:t>
                      </a:r>
                      <a:r>
                        <a:rPr lang="en-ZA" sz="1400" baseline="0" dirty="0" smtClean="0"/>
                        <a:t> </a:t>
                      </a:r>
                      <a:endParaRPr lang="en-ZA" sz="1400" dirty="0"/>
                    </a:p>
                  </a:txBody>
                  <a:tcPr marL="68577" marR="68577" marT="34280" marB="34280"/>
                </a:tc>
                <a:tc>
                  <a:txBody>
                    <a:bodyPr/>
                    <a:lstStyle/>
                    <a:p>
                      <a:r>
                        <a:rPr lang="en-ZA" sz="1400" dirty="0" smtClean="0"/>
                        <a:t>3999</a:t>
                      </a:r>
                      <a:endParaRPr lang="en-ZA" sz="1400" dirty="0"/>
                    </a:p>
                  </a:txBody>
                  <a:tcPr marL="68577" marR="68577" marT="34280" marB="34280"/>
                </a:tc>
                <a:tc>
                  <a:txBody>
                    <a:bodyPr/>
                    <a:lstStyle/>
                    <a:p>
                      <a:r>
                        <a:rPr lang="en-ZA" sz="1400" dirty="0" smtClean="0"/>
                        <a:t>4367</a:t>
                      </a:r>
                      <a:endParaRPr lang="en-ZA" sz="1400" dirty="0"/>
                    </a:p>
                  </a:txBody>
                  <a:tcPr marL="68577" marR="68577" marT="34280" marB="34280"/>
                </a:tc>
              </a:tr>
              <a:tr h="545371">
                <a:tc>
                  <a:txBody>
                    <a:bodyPr/>
                    <a:lstStyle/>
                    <a:p>
                      <a:r>
                        <a:rPr lang="en-ZA" sz="1400" dirty="0" smtClean="0">
                          <a:solidFill>
                            <a:schemeClr val="tx1"/>
                          </a:solidFill>
                        </a:rPr>
                        <a:t>Diagnosed</a:t>
                      </a:r>
                      <a:r>
                        <a:rPr lang="en-ZA" sz="1400" baseline="0" dirty="0" smtClean="0">
                          <a:solidFill>
                            <a:schemeClr val="tx1"/>
                          </a:solidFill>
                        </a:rPr>
                        <a:t> with MDR-TB and on Treatment</a:t>
                      </a:r>
                      <a:endParaRPr lang="en-ZA" sz="1400" dirty="0">
                        <a:solidFill>
                          <a:schemeClr val="tx1"/>
                        </a:solidFill>
                      </a:endParaRPr>
                    </a:p>
                  </a:txBody>
                  <a:tcPr marL="68577" marR="68577" marT="34280" marB="34280"/>
                </a:tc>
                <a:tc>
                  <a:txBody>
                    <a:bodyPr/>
                    <a:lstStyle/>
                    <a:p>
                      <a:r>
                        <a:rPr lang="en-ZA" sz="1400" dirty="0" smtClean="0"/>
                        <a:t>149</a:t>
                      </a:r>
                      <a:r>
                        <a:rPr lang="en-ZA" sz="1400" baseline="0" dirty="0" smtClean="0"/>
                        <a:t> (</a:t>
                      </a:r>
                      <a:r>
                        <a:rPr lang="en-ZA" sz="1400" baseline="0" dirty="0" smtClean="0">
                          <a:solidFill>
                            <a:srgbClr val="FF0000"/>
                          </a:solidFill>
                        </a:rPr>
                        <a:t>4.1%)</a:t>
                      </a:r>
                    </a:p>
                    <a:p>
                      <a:endParaRPr lang="en-ZA" sz="1400" baseline="0" dirty="0" smtClean="0"/>
                    </a:p>
                    <a:p>
                      <a:r>
                        <a:rPr lang="en-ZA" sz="1400" baseline="0" dirty="0" smtClean="0">
                          <a:solidFill>
                            <a:srgbClr val="FF0000"/>
                          </a:solidFill>
                        </a:rPr>
                        <a:t>172</a:t>
                      </a:r>
                      <a:endParaRPr lang="en-ZA" sz="1400" dirty="0">
                        <a:solidFill>
                          <a:srgbClr val="FF0000"/>
                        </a:solidFill>
                      </a:endParaRPr>
                    </a:p>
                  </a:txBody>
                  <a:tcPr marL="68577" marR="68577" marT="34280" marB="34280"/>
                </a:tc>
                <a:tc>
                  <a:txBody>
                    <a:bodyPr/>
                    <a:lstStyle/>
                    <a:p>
                      <a:r>
                        <a:rPr lang="en-ZA" sz="1400" dirty="0" smtClean="0"/>
                        <a:t>190</a:t>
                      </a:r>
                      <a:r>
                        <a:rPr lang="en-ZA" sz="1400" baseline="0" dirty="0" smtClean="0"/>
                        <a:t> (</a:t>
                      </a:r>
                      <a:r>
                        <a:rPr lang="en-ZA" sz="1400" baseline="0" dirty="0" smtClean="0">
                          <a:solidFill>
                            <a:srgbClr val="FF0000"/>
                          </a:solidFill>
                        </a:rPr>
                        <a:t>4.3%)</a:t>
                      </a:r>
                    </a:p>
                    <a:p>
                      <a:endParaRPr lang="en-ZA" sz="1400" baseline="0" dirty="0" smtClean="0"/>
                    </a:p>
                    <a:p>
                      <a:r>
                        <a:rPr lang="en-ZA" sz="1400" baseline="0" dirty="0" smtClean="0">
                          <a:solidFill>
                            <a:srgbClr val="FF0000"/>
                          </a:solidFill>
                        </a:rPr>
                        <a:t>197</a:t>
                      </a:r>
                      <a:endParaRPr lang="en-ZA" sz="1400" dirty="0">
                        <a:solidFill>
                          <a:srgbClr val="FF0000"/>
                        </a:solidFill>
                      </a:endParaRPr>
                    </a:p>
                  </a:txBody>
                  <a:tcPr marL="68577" marR="68577" marT="34280" marB="34280"/>
                </a:tc>
                <a:tc>
                  <a:txBody>
                    <a:bodyPr/>
                    <a:lstStyle/>
                    <a:p>
                      <a:r>
                        <a:rPr lang="en-ZA" sz="1400" dirty="0" smtClean="0"/>
                        <a:t>112</a:t>
                      </a:r>
                      <a:r>
                        <a:rPr lang="en-ZA" sz="1400" baseline="0" dirty="0" smtClean="0"/>
                        <a:t> (</a:t>
                      </a:r>
                      <a:r>
                        <a:rPr lang="en-ZA" sz="1400" baseline="0" dirty="0" smtClean="0">
                          <a:solidFill>
                            <a:srgbClr val="FF0000"/>
                          </a:solidFill>
                        </a:rPr>
                        <a:t>2.7%)</a:t>
                      </a:r>
                    </a:p>
                    <a:p>
                      <a:endParaRPr lang="en-ZA" sz="1400" baseline="0" dirty="0" smtClean="0"/>
                    </a:p>
                    <a:p>
                      <a:r>
                        <a:rPr lang="en-ZA" sz="1400" baseline="0" dirty="0" smtClean="0">
                          <a:solidFill>
                            <a:srgbClr val="FF0000"/>
                          </a:solidFill>
                        </a:rPr>
                        <a:t>131</a:t>
                      </a:r>
                      <a:endParaRPr lang="en-ZA" sz="1400" dirty="0">
                        <a:solidFill>
                          <a:srgbClr val="FF0000"/>
                        </a:solidFill>
                      </a:endParaRPr>
                    </a:p>
                  </a:txBody>
                  <a:tcPr marL="68577" marR="68577" marT="34280" marB="34280"/>
                </a:tc>
              </a:tr>
              <a:tr h="545371">
                <a:tc>
                  <a:txBody>
                    <a:bodyPr/>
                    <a:lstStyle/>
                    <a:p>
                      <a:r>
                        <a:rPr lang="en-ZA" sz="1400" baseline="0" dirty="0" smtClean="0">
                          <a:solidFill>
                            <a:schemeClr val="tx1"/>
                          </a:solidFill>
                        </a:rPr>
                        <a:t>Diagnosed XDR-TB and treatment</a:t>
                      </a:r>
                      <a:endParaRPr lang="en-ZA" sz="1400" dirty="0">
                        <a:solidFill>
                          <a:schemeClr val="tx1"/>
                        </a:solidFill>
                      </a:endParaRPr>
                    </a:p>
                  </a:txBody>
                  <a:tcPr marL="68577" marR="68577" marT="34280" marB="34280"/>
                </a:tc>
                <a:tc>
                  <a:txBody>
                    <a:bodyPr/>
                    <a:lstStyle/>
                    <a:p>
                      <a:r>
                        <a:rPr lang="en-ZA" sz="1400" dirty="0" smtClean="0"/>
                        <a:t>11(</a:t>
                      </a:r>
                      <a:r>
                        <a:rPr lang="en-ZA" sz="1400" dirty="0" smtClean="0">
                          <a:solidFill>
                            <a:srgbClr val="FF0000"/>
                          </a:solidFill>
                        </a:rPr>
                        <a:t>0.3%)</a:t>
                      </a:r>
                    </a:p>
                    <a:p>
                      <a:r>
                        <a:rPr lang="en-ZA" sz="1400" dirty="0" smtClean="0">
                          <a:solidFill>
                            <a:srgbClr val="FF0000"/>
                          </a:solidFill>
                        </a:rPr>
                        <a:t>11</a:t>
                      </a:r>
                      <a:endParaRPr lang="en-ZA" sz="1400" dirty="0">
                        <a:solidFill>
                          <a:srgbClr val="FF0000"/>
                        </a:solidFill>
                      </a:endParaRPr>
                    </a:p>
                  </a:txBody>
                  <a:tcPr marL="68577" marR="68577" marT="34280" marB="34280"/>
                </a:tc>
                <a:tc>
                  <a:txBody>
                    <a:bodyPr/>
                    <a:lstStyle/>
                    <a:p>
                      <a:r>
                        <a:rPr lang="en-ZA" sz="1400" dirty="0" smtClean="0"/>
                        <a:t>18</a:t>
                      </a:r>
                      <a:r>
                        <a:rPr lang="en-ZA" sz="1400" baseline="0" dirty="0" smtClean="0"/>
                        <a:t> (</a:t>
                      </a:r>
                      <a:r>
                        <a:rPr lang="en-ZA" sz="1400" baseline="0" dirty="0" smtClean="0">
                          <a:solidFill>
                            <a:srgbClr val="FF0000"/>
                          </a:solidFill>
                        </a:rPr>
                        <a:t>0.4%)</a:t>
                      </a:r>
                    </a:p>
                    <a:p>
                      <a:r>
                        <a:rPr lang="en-ZA" sz="1400" baseline="0" dirty="0" smtClean="0">
                          <a:solidFill>
                            <a:srgbClr val="FF0000"/>
                          </a:solidFill>
                        </a:rPr>
                        <a:t>18</a:t>
                      </a:r>
                      <a:endParaRPr lang="en-ZA" sz="1400" dirty="0">
                        <a:solidFill>
                          <a:srgbClr val="FF0000"/>
                        </a:solidFill>
                      </a:endParaRPr>
                    </a:p>
                  </a:txBody>
                  <a:tcPr marL="68577" marR="68577" marT="34280" marB="34280"/>
                </a:tc>
                <a:tc>
                  <a:txBody>
                    <a:bodyPr/>
                    <a:lstStyle/>
                    <a:p>
                      <a:r>
                        <a:rPr lang="en-ZA" sz="1400" dirty="0" smtClean="0"/>
                        <a:t>14 (</a:t>
                      </a:r>
                      <a:r>
                        <a:rPr lang="en-ZA" sz="1400" dirty="0" smtClean="0">
                          <a:solidFill>
                            <a:srgbClr val="FF0000"/>
                          </a:solidFill>
                        </a:rPr>
                        <a:t>0.3%)</a:t>
                      </a:r>
                    </a:p>
                    <a:p>
                      <a:r>
                        <a:rPr lang="en-ZA" sz="1400" dirty="0" smtClean="0">
                          <a:solidFill>
                            <a:srgbClr val="FF0000"/>
                          </a:solidFill>
                        </a:rPr>
                        <a:t>14</a:t>
                      </a:r>
                      <a:endParaRPr lang="en-ZA" sz="1400" dirty="0">
                        <a:solidFill>
                          <a:srgbClr val="FF0000"/>
                        </a:solidFill>
                      </a:endParaRPr>
                    </a:p>
                  </a:txBody>
                  <a:tcPr marL="68577" marR="68577" marT="34280" marB="34280"/>
                </a:tc>
              </a:tr>
            </a:tbl>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53</a:t>
            </a:fld>
            <a:endParaRPr lang="en-ZA" dirty="0"/>
          </a:p>
        </p:txBody>
      </p:sp>
    </p:spTree>
    <p:extLst>
      <p:ext uri="{BB962C8B-B14F-4D97-AF65-F5344CB8AC3E}">
        <p14:creationId xmlns:p14="http://schemas.microsoft.com/office/powerpoint/2010/main" val="1847769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Mine Health and Safety </a:t>
            </a:r>
          </a:p>
        </p:txBody>
      </p:sp>
      <p:sp>
        <p:nvSpPr>
          <p:cNvPr id="4" name="Slide Number Placeholder 3"/>
          <p:cNvSpPr>
            <a:spLocks noGrp="1"/>
          </p:cNvSpPr>
          <p:nvPr>
            <p:ph type="sldNum" sz="quarter" idx="12"/>
          </p:nvPr>
        </p:nvSpPr>
        <p:spPr/>
        <p:txBody>
          <a:bodyPr/>
          <a:lstStyle/>
          <a:p>
            <a:fld id="{07C361F7-1CD0-4125-84F3-D7B9DE096110}" type="slidenum">
              <a:rPr lang="en-ZA" smtClean="0"/>
              <a:pPr/>
              <a:t>54</a:t>
            </a:fld>
            <a:endParaRPr lang="en-ZA" dirty="0"/>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282" y="785813"/>
            <a:ext cx="860619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796136" y="793804"/>
            <a:ext cx="2531462" cy="369332"/>
          </a:xfrm>
          <a:prstGeom prst="rect">
            <a:avLst/>
          </a:prstGeom>
          <a:noFill/>
        </p:spPr>
        <p:txBody>
          <a:bodyPr wrap="none" rtlCol="0">
            <a:spAutoFit/>
          </a:bodyPr>
          <a:lstStyle/>
          <a:p>
            <a:r>
              <a:rPr lang="en-ZA" altLang="en-US" b="1" dirty="0"/>
              <a:t>TB Incidence in SAMI</a:t>
            </a:r>
            <a:endParaRPr lang="en-ZA" dirty="0"/>
          </a:p>
        </p:txBody>
      </p:sp>
    </p:spTree>
    <p:extLst>
      <p:ext uri="{BB962C8B-B14F-4D97-AF65-F5344CB8AC3E}">
        <p14:creationId xmlns:p14="http://schemas.microsoft.com/office/powerpoint/2010/main" val="40677454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Mine Health and Safety </a:t>
            </a:r>
            <a:r>
              <a:rPr lang="en-ZA" dirty="0" smtClean="0"/>
              <a:t>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1326122"/>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55</a:t>
            </a:fld>
            <a:endParaRPr lang="en-ZA" dirty="0"/>
          </a:p>
        </p:txBody>
      </p:sp>
    </p:spTree>
    <p:extLst>
      <p:ext uri="{BB962C8B-B14F-4D97-AF65-F5344CB8AC3E}">
        <p14:creationId xmlns:p14="http://schemas.microsoft.com/office/powerpoint/2010/main" val="30525387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Mine Health and Safety </a:t>
            </a:r>
            <a:r>
              <a:rPr lang="en-ZA" dirty="0" smtClean="0"/>
              <a:t>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9440515"/>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56</a:t>
            </a:fld>
            <a:endParaRPr lang="en-ZA" dirty="0"/>
          </a:p>
        </p:txBody>
      </p:sp>
    </p:spTree>
    <p:extLst>
      <p:ext uri="{BB962C8B-B14F-4D97-AF65-F5344CB8AC3E}">
        <p14:creationId xmlns:p14="http://schemas.microsoft.com/office/powerpoint/2010/main" val="3067257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Mine Health and Safety </a:t>
            </a:r>
            <a:r>
              <a:rPr lang="en-ZA" dirty="0" smtClean="0"/>
              <a:t>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6269972"/>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57</a:t>
            </a:fld>
            <a:endParaRPr lang="en-ZA" dirty="0"/>
          </a:p>
        </p:txBody>
      </p:sp>
    </p:spTree>
    <p:extLst>
      <p:ext uri="{BB962C8B-B14F-4D97-AF65-F5344CB8AC3E}">
        <p14:creationId xmlns:p14="http://schemas.microsoft.com/office/powerpoint/2010/main" val="18376456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Mine Health and Safety </a:t>
            </a:r>
            <a:r>
              <a:rPr lang="en-ZA" dirty="0" smtClean="0"/>
              <a:t>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858559"/>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58</a:t>
            </a:fld>
            <a:endParaRPr lang="en-ZA" dirty="0"/>
          </a:p>
        </p:txBody>
      </p:sp>
    </p:spTree>
    <p:extLst>
      <p:ext uri="{BB962C8B-B14F-4D97-AF65-F5344CB8AC3E}">
        <p14:creationId xmlns:p14="http://schemas.microsoft.com/office/powerpoint/2010/main" val="1434306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Mine Health and Safety </a:t>
            </a:r>
            <a:r>
              <a:rPr lang="en-ZA" dirty="0" smtClean="0"/>
              <a:t>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2920855"/>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59</a:t>
            </a:fld>
            <a:endParaRPr lang="en-ZA" dirty="0"/>
          </a:p>
        </p:txBody>
      </p:sp>
    </p:spTree>
    <p:extLst>
      <p:ext uri="{BB962C8B-B14F-4D97-AF65-F5344CB8AC3E}">
        <p14:creationId xmlns:p14="http://schemas.microsoft.com/office/powerpoint/2010/main" val="353680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9250408"/>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a:t>
            </a:fld>
            <a:endParaRPr lang="en-ZA" dirty="0"/>
          </a:p>
        </p:txBody>
      </p:sp>
    </p:spTree>
    <p:extLst>
      <p:ext uri="{BB962C8B-B14F-4D97-AF65-F5344CB8AC3E}">
        <p14:creationId xmlns:p14="http://schemas.microsoft.com/office/powerpoint/2010/main" val="2057124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0" y="2000246"/>
            <a:ext cx="4320480" cy="1071570"/>
          </a:xfrm>
        </p:spPr>
        <p:txBody>
          <a:bodyPr anchor="ctr"/>
          <a:lstStyle/>
          <a:p>
            <a:r>
              <a:rPr lang="en-ZA" cap="none" dirty="0" smtClean="0"/>
              <a:t>Programme 3: Mineral  Regulations</a:t>
            </a:r>
            <a:endParaRPr lang="en-Z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3: Mineral Regulations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6787767"/>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61</a:t>
            </a:fld>
            <a:endParaRPr lang="en-ZA" dirty="0"/>
          </a:p>
        </p:txBody>
      </p:sp>
    </p:spTree>
    <p:extLst>
      <p:ext uri="{BB962C8B-B14F-4D97-AF65-F5344CB8AC3E}">
        <p14:creationId xmlns:p14="http://schemas.microsoft.com/office/powerpoint/2010/main" val="20826611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Programme 3: Mineral Regulations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0690375"/>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62</a:t>
            </a:fld>
            <a:endParaRPr lang="en-ZA" dirty="0"/>
          </a:p>
        </p:txBody>
      </p:sp>
    </p:spTree>
    <p:extLst>
      <p:ext uri="{BB962C8B-B14F-4D97-AF65-F5344CB8AC3E}">
        <p14:creationId xmlns:p14="http://schemas.microsoft.com/office/powerpoint/2010/main" val="20012134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3: Mineral Regulations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8541402"/>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63</a:t>
            </a:fld>
            <a:endParaRPr lang="en-ZA" dirty="0"/>
          </a:p>
        </p:txBody>
      </p:sp>
    </p:spTree>
    <p:extLst>
      <p:ext uri="{BB962C8B-B14F-4D97-AF65-F5344CB8AC3E}">
        <p14:creationId xmlns:p14="http://schemas.microsoft.com/office/powerpoint/2010/main" val="3022398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3: Mineral Regulations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7118839"/>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64</a:t>
            </a:fld>
            <a:endParaRPr lang="en-ZA" dirty="0"/>
          </a:p>
        </p:txBody>
      </p:sp>
    </p:spTree>
    <p:extLst>
      <p:ext uri="{BB962C8B-B14F-4D97-AF65-F5344CB8AC3E}">
        <p14:creationId xmlns:p14="http://schemas.microsoft.com/office/powerpoint/2010/main" val="5011054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3: Mineral Regulations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5335378"/>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65</a:t>
            </a:fld>
            <a:endParaRPr lang="en-ZA" dirty="0"/>
          </a:p>
        </p:txBody>
      </p:sp>
    </p:spTree>
    <p:extLst>
      <p:ext uri="{BB962C8B-B14F-4D97-AF65-F5344CB8AC3E}">
        <p14:creationId xmlns:p14="http://schemas.microsoft.com/office/powerpoint/2010/main" val="6398034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3888"/>
            <a:ext cx="8286808" cy="472303"/>
          </a:xfrm>
        </p:spPr>
        <p:txBody>
          <a:bodyPr>
            <a:normAutofit/>
          </a:bodyPr>
          <a:lstStyle/>
          <a:p>
            <a:r>
              <a:rPr lang="en-ZA" dirty="0"/>
              <a:t>Programme 3: Mineral </a:t>
            </a:r>
            <a:r>
              <a:rPr lang="en-ZA" dirty="0" smtClean="0"/>
              <a:t>Regulations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5499854"/>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66</a:t>
            </a:fld>
            <a:endParaRPr lang="en-ZA" dirty="0"/>
          </a:p>
        </p:txBody>
      </p:sp>
    </p:spTree>
    <p:extLst>
      <p:ext uri="{BB962C8B-B14F-4D97-AF65-F5344CB8AC3E}">
        <p14:creationId xmlns:p14="http://schemas.microsoft.com/office/powerpoint/2010/main" val="711784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3888"/>
            <a:ext cx="8286808" cy="472303"/>
          </a:xfrm>
        </p:spPr>
        <p:txBody>
          <a:bodyPr>
            <a:normAutofit/>
          </a:bodyPr>
          <a:lstStyle/>
          <a:p>
            <a:r>
              <a:rPr lang="en-ZA" dirty="0"/>
              <a:t>Programme 3: Mineral </a:t>
            </a:r>
            <a:r>
              <a:rPr lang="en-ZA" dirty="0" smtClean="0"/>
              <a:t>Regulations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0934945"/>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67</a:t>
            </a:fld>
            <a:endParaRPr lang="en-ZA" dirty="0"/>
          </a:p>
        </p:txBody>
      </p:sp>
    </p:spTree>
    <p:extLst>
      <p:ext uri="{BB962C8B-B14F-4D97-AF65-F5344CB8AC3E}">
        <p14:creationId xmlns:p14="http://schemas.microsoft.com/office/powerpoint/2010/main" val="30465701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3888"/>
            <a:ext cx="8286808" cy="472303"/>
          </a:xfrm>
        </p:spPr>
        <p:txBody>
          <a:bodyPr>
            <a:normAutofit/>
          </a:bodyPr>
          <a:lstStyle/>
          <a:p>
            <a:r>
              <a:rPr lang="en-ZA" dirty="0"/>
              <a:t>Programme 3: Mineral </a:t>
            </a:r>
            <a:r>
              <a:rPr lang="en-ZA" dirty="0" smtClean="0"/>
              <a:t>Regulations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1965025"/>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68</a:t>
            </a:fld>
            <a:endParaRPr lang="en-ZA" dirty="0"/>
          </a:p>
        </p:txBody>
      </p:sp>
    </p:spTree>
    <p:extLst>
      <p:ext uri="{BB962C8B-B14F-4D97-AF65-F5344CB8AC3E}">
        <p14:creationId xmlns:p14="http://schemas.microsoft.com/office/powerpoint/2010/main" val="14005330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Mineral Regulations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33655"/>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69</a:t>
            </a:fld>
            <a:endParaRPr lang="en-ZA" dirty="0"/>
          </a:p>
        </p:txBody>
      </p:sp>
    </p:spTree>
    <p:extLst>
      <p:ext uri="{BB962C8B-B14F-4D97-AF65-F5344CB8AC3E}">
        <p14:creationId xmlns:p14="http://schemas.microsoft.com/office/powerpoint/2010/main" val="3292801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5959449"/>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a:t>
            </a:fld>
            <a:endParaRPr lang="en-ZA" dirty="0"/>
          </a:p>
        </p:txBody>
      </p:sp>
    </p:spTree>
    <p:extLst>
      <p:ext uri="{BB962C8B-B14F-4D97-AF65-F5344CB8AC3E}">
        <p14:creationId xmlns:p14="http://schemas.microsoft.com/office/powerpoint/2010/main" val="146566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4: Mineral Policy and Promotion </a:t>
            </a:r>
            <a:endParaRPr lang="en-ZA" dirty="0"/>
          </a:p>
        </p:txBody>
      </p:sp>
      <p:graphicFrame>
        <p:nvGraphicFramePr>
          <p:cNvPr id="5" name="Content Placeholder 4"/>
          <p:cNvGraphicFramePr>
            <a:graphicFrameLocks noGrp="1"/>
          </p:cNvGraphicFramePr>
          <p:nvPr>
            <p:ph idx="1"/>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70</a:t>
            </a:fld>
            <a:endParaRPr lang="en-ZA" dirty="0"/>
          </a:p>
        </p:txBody>
      </p:sp>
    </p:spTree>
    <p:extLst>
      <p:ext uri="{BB962C8B-B14F-4D97-AF65-F5344CB8AC3E}">
        <p14:creationId xmlns:p14="http://schemas.microsoft.com/office/powerpoint/2010/main" val="19797174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4: Mineral Policy and Promotion </a:t>
            </a:r>
            <a:endParaRPr lang="en-ZA" dirty="0"/>
          </a:p>
        </p:txBody>
      </p:sp>
      <p:graphicFrame>
        <p:nvGraphicFramePr>
          <p:cNvPr id="5" name="Content Placeholder 4"/>
          <p:cNvGraphicFramePr>
            <a:graphicFrameLocks noGrp="1"/>
          </p:cNvGraphicFramePr>
          <p:nvPr>
            <p:ph idx="1"/>
            <p:extLst/>
          </p:nvPr>
        </p:nvGraphicFramePr>
        <p:xfrm>
          <a:off x="214313" y="785813"/>
          <a:ext cx="8229600" cy="365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71</a:t>
            </a:fld>
            <a:endParaRPr lang="en-ZA" dirty="0"/>
          </a:p>
        </p:txBody>
      </p:sp>
    </p:spTree>
    <p:extLst>
      <p:ext uri="{BB962C8B-B14F-4D97-AF65-F5344CB8AC3E}">
        <p14:creationId xmlns:p14="http://schemas.microsoft.com/office/powerpoint/2010/main" val="3946514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4: Mineral Policy and Promotion </a:t>
            </a:r>
          </a:p>
        </p:txBody>
      </p:sp>
      <p:graphicFrame>
        <p:nvGraphicFramePr>
          <p:cNvPr id="5" name="Content Placeholder 4"/>
          <p:cNvGraphicFramePr>
            <a:graphicFrameLocks noGrp="1"/>
          </p:cNvGraphicFramePr>
          <p:nvPr>
            <p:ph idx="1"/>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72</a:t>
            </a:fld>
            <a:endParaRPr lang="en-ZA" dirty="0"/>
          </a:p>
        </p:txBody>
      </p:sp>
    </p:spTree>
    <p:extLst>
      <p:ext uri="{BB962C8B-B14F-4D97-AF65-F5344CB8AC3E}">
        <p14:creationId xmlns:p14="http://schemas.microsoft.com/office/powerpoint/2010/main" val="1175656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4: Mineral Policy and Promotion </a:t>
            </a:r>
          </a:p>
        </p:txBody>
      </p:sp>
      <p:graphicFrame>
        <p:nvGraphicFramePr>
          <p:cNvPr id="5" name="Content Placeholder 4"/>
          <p:cNvGraphicFramePr>
            <a:graphicFrameLocks noGrp="1"/>
          </p:cNvGraphicFramePr>
          <p:nvPr>
            <p:ph idx="1"/>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73</a:t>
            </a:fld>
            <a:endParaRPr lang="en-ZA" dirty="0"/>
          </a:p>
        </p:txBody>
      </p:sp>
    </p:spTree>
    <p:extLst>
      <p:ext uri="{BB962C8B-B14F-4D97-AF65-F5344CB8AC3E}">
        <p14:creationId xmlns:p14="http://schemas.microsoft.com/office/powerpoint/2010/main" val="25145375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4: Mineral Policy and Promotion </a:t>
            </a:r>
          </a:p>
        </p:txBody>
      </p:sp>
      <p:graphicFrame>
        <p:nvGraphicFramePr>
          <p:cNvPr id="5" name="Content Placeholder 4"/>
          <p:cNvGraphicFramePr>
            <a:graphicFrameLocks noGrp="1"/>
          </p:cNvGraphicFramePr>
          <p:nvPr>
            <p:ph idx="1"/>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74</a:t>
            </a:fld>
            <a:endParaRPr lang="en-ZA" dirty="0"/>
          </a:p>
        </p:txBody>
      </p:sp>
    </p:spTree>
    <p:extLst>
      <p:ext uri="{BB962C8B-B14F-4D97-AF65-F5344CB8AC3E}">
        <p14:creationId xmlns:p14="http://schemas.microsoft.com/office/powerpoint/2010/main" val="32406413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4: Mineral Policy and Promotion </a:t>
            </a:r>
          </a:p>
        </p:txBody>
      </p:sp>
      <p:graphicFrame>
        <p:nvGraphicFramePr>
          <p:cNvPr id="5" name="Content Placeholder 4"/>
          <p:cNvGraphicFramePr>
            <a:graphicFrameLocks noGrp="1"/>
          </p:cNvGraphicFramePr>
          <p:nvPr>
            <p:ph idx="1"/>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75</a:t>
            </a:fld>
            <a:endParaRPr lang="en-ZA" dirty="0"/>
          </a:p>
        </p:txBody>
      </p:sp>
    </p:spTree>
    <p:extLst>
      <p:ext uri="{BB962C8B-B14F-4D97-AF65-F5344CB8AC3E}">
        <p14:creationId xmlns:p14="http://schemas.microsoft.com/office/powerpoint/2010/main" val="28770333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4: Mineral Policy and Promotion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3157754"/>
              </p:ext>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76</a:t>
            </a:fld>
            <a:endParaRPr lang="en-ZA" dirty="0"/>
          </a:p>
        </p:txBody>
      </p:sp>
    </p:spTree>
    <p:extLst>
      <p:ext uri="{BB962C8B-B14F-4D97-AF65-F5344CB8AC3E}">
        <p14:creationId xmlns:p14="http://schemas.microsoft.com/office/powerpoint/2010/main" val="36433883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4: Mineral Policy and Promotion </a:t>
            </a:r>
          </a:p>
        </p:txBody>
      </p:sp>
      <p:graphicFrame>
        <p:nvGraphicFramePr>
          <p:cNvPr id="5" name="Content Placeholder 4"/>
          <p:cNvGraphicFramePr>
            <a:graphicFrameLocks noGrp="1"/>
          </p:cNvGraphicFramePr>
          <p:nvPr>
            <p:ph idx="1"/>
            <p:extLst/>
          </p:nvPr>
        </p:nvGraphicFramePr>
        <p:xfrm>
          <a:off x="214312" y="785813"/>
          <a:ext cx="8534151" cy="358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77</a:t>
            </a:fld>
            <a:endParaRPr lang="en-ZA" dirty="0"/>
          </a:p>
        </p:txBody>
      </p:sp>
    </p:spTree>
    <p:extLst>
      <p:ext uri="{BB962C8B-B14F-4D97-AF65-F5344CB8AC3E}">
        <p14:creationId xmlns:p14="http://schemas.microsoft.com/office/powerpoint/2010/main" val="20244366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4: Mineral Policy and Promotion </a:t>
            </a:r>
            <a:endParaRPr lang="en-ZA" dirty="0"/>
          </a:p>
        </p:txBody>
      </p:sp>
      <p:graphicFrame>
        <p:nvGraphicFramePr>
          <p:cNvPr id="5" name="Content Placeholder 4"/>
          <p:cNvGraphicFramePr>
            <a:graphicFrameLocks noGrp="1"/>
          </p:cNvGraphicFramePr>
          <p:nvPr>
            <p:ph idx="1"/>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78</a:t>
            </a:fld>
            <a:endParaRPr lang="en-ZA" dirty="0"/>
          </a:p>
        </p:txBody>
      </p:sp>
    </p:spTree>
    <p:extLst>
      <p:ext uri="{BB962C8B-B14F-4D97-AF65-F5344CB8AC3E}">
        <p14:creationId xmlns:p14="http://schemas.microsoft.com/office/powerpoint/2010/main" val="20984621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4: Mineral Policy and Promotion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8321630"/>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79</a:t>
            </a:fld>
            <a:endParaRPr lang="en-ZA" dirty="0"/>
          </a:p>
        </p:txBody>
      </p:sp>
    </p:spTree>
    <p:extLst>
      <p:ext uri="{BB962C8B-B14F-4D97-AF65-F5344CB8AC3E}">
        <p14:creationId xmlns:p14="http://schemas.microsoft.com/office/powerpoint/2010/main" val="3814873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6347997"/>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8</a:t>
            </a:fld>
            <a:endParaRPr lang="en-ZA" dirty="0"/>
          </a:p>
        </p:txBody>
      </p:sp>
    </p:spTree>
    <p:extLst>
      <p:ext uri="{BB962C8B-B14F-4D97-AF65-F5344CB8AC3E}">
        <p14:creationId xmlns:p14="http://schemas.microsoft.com/office/powerpoint/2010/main" val="21684981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4: Mineral Policy and Promotion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7150456"/>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80</a:t>
            </a:fld>
            <a:endParaRPr lang="en-ZA" dirty="0"/>
          </a:p>
        </p:txBody>
      </p:sp>
    </p:spTree>
    <p:extLst>
      <p:ext uri="{BB962C8B-B14F-4D97-AF65-F5344CB8AC3E}">
        <p14:creationId xmlns:p14="http://schemas.microsoft.com/office/powerpoint/2010/main" val="40674078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Concluding Remarks</a:t>
            </a:r>
            <a:endParaRPr lang="en-ZA" dirty="0"/>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ZA" sz="2400" dirty="0"/>
              <a:t>Transforming the mining sector meaningfully and sustainably </a:t>
            </a:r>
            <a:r>
              <a:rPr lang="en-ZA" sz="2400" dirty="0" smtClean="0"/>
              <a:t>continues to be our focus area, we are confident that the plan has responded adequately to the  National Development Plan, the recommendations from Budget Review Processes , Nine Point Plan , State of the Nation address and other plans of government.</a:t>
            </a:r>
          </a:p>
          <a:p>
            <a:pPr algn="just">
              <a:buFont typeface="Arial" panose="020B0604020202020204" pitchFamily="34" charset="0"/>
              <a:buChar char="•"/>
            </a:pPr>
            <a:r>
              <a:rPr lang="en-ZA" sz="2400" dirty="0" smtClean="0"/>
              <a:t>The Department has put in processes in place to ensure that annual performance plan is implemented effectively. </a:t>
            </a:r>
          </a:p>
        </p:txBody>
      </p:sp>
      <p:sp>
        <p:nvSpPr>
          <p:cNvPr id="4" name="Slide Number Placeholder 3"/>
          <p:cNvSpPr>
            <a:spLocks noGrp="1"/>
          </p:cNvSpPr>
          <p:nvPr>
            <p:ph type="sldNum" sz="quarter" idx="12"/>
          </p:nvPr>
        </p:nvSpPr>
        <p:spPr/>
        <p:txBody>
          <a:bodyPr/>
          <a:lstStyle/>
          <a:p>
            <a:fld id="{07C361F7-1CD0-4125-84F3-D7B9DE096110}" type="slidenum">
              <a:rPr lang="en-ZA" smtClean="0"/>
              <a:pPr/>
              <a:t>81</a:t>
            </a:fld>
            <a:endParaRPr lang="en-ZA" dirty="0"/>
          </a:p>
        </p:txBody>
      </p:sp>
    </p:spTree>
    <p:extLst>
      <p:ext uri="{BB962C8B-B14F-4D97-AF65-F5344CB8AC3E}">
        <p14:creationId xmlns:p14="http://schemas.microsoft.com/office/powerpoint/2010/main" val="21202332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596" y="1643056"/>
            <a:ext cx="6429420" cy="571504"/>
          </a:xfrm>
        </p:spPr>
        <p:txBody>
          <a:bodyPr/>
          <a:lstStyle/>
          <a:p>
            <a:r>
              <a:rPr lang="en-ZA" dirty="0"/>
              <a:t>Thank you</a:t>
            </a:r>
          </a:p>
        </p:txBody>
      </p:sp>
      <p:sp>
        <p:nvSpPr>
          <p:cNvPr id="4" name="Title 1"/>
          <p:cNvSpPr txBox="1">
            <a:spLocks/>
          </p:cNvSpPr>
          <p:nvPr/>
        </p:nvSpPr>
        <p:spPr>
          <a:xfrm>
            <a:off x="285720" y="642924"/>
            <a:ext cx="6429420" cy="57150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chemeClr val="tx1"/>
                </a:solidFill>
                <a:effectLst/>
                <a:uLnTx/>
                <a:uFillTx/>
                <a:latin typeface="+mj-lt"/>
                <a:ea typeface="+mj-ea"/>
                <a:cs typeface="+mj-cs"/>
              </a:rPr>
              <a:t>Thank You</a:t>
            </a:r>
            <a:endParaRPr kumimoji="0" lang="en-ZA"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overview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1139411"/>
              </p:ext>
            </p:extLst>
          </p:nvPr>
        </p:nvGraphicFramePr>
        <p:xfrm>
          <a:off x="214313" y="78581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7C361F7-1CD0-4125-84F3-D7B9DE096110}" type="slidenum">
              <a:rPr lang="en-ZA" smtClean="0"/>
              <a:pPr/>
              <a:t>9</a:t>
            </a:fld>
            <a:endParaRPr lang="en-ZA" dirty="0"/>
          </a:p>
        </p:txBody>
      </p:sp>
    </p:spTree>
    <p:extLst>
      <p:ext uri="{BB962C8B-B14F-4D97-AF65-F5344CB8AC3E}">
        <p14:creationId xmlns:p14="http://schemas.microsoft.com/office/powerpoint/2010/main" val="575437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784</TotalTime>
  <Words>3888</Words>
  <Application>Microsoft Office PowerPoint</Application>
  <PresentationFormat>On-screen Show (16:9)</PresentationFormat>
  <Paragraphs>704</Paragraphs>
  <Slides>82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8" baseType="lpstr">
      <vt:lpstr>Arial</vt:lpstr>
      <vt:lpstr>Calibri</vt:lpstr>
      <vt:lpstr>Times New Roman</vt:lpstr>
      <vt:lpstr>Office Theme</vt:lpstr>
      <vt:lpstr>Worksheet</vt:lpstr>
      <vt:lpstr>Microsoft Excel Chart</vt:lpstr>
      <vt:lpstr>Presentation to the Portfolio Committee on Mineral Resources</vt:lpstr>
      <vt:lpstr>Strategic Overview</vt:lpstr>
      <vt:lpstr>Presentation outline </vt:lpstr>
      <vt:lpstr>Strategic overview </vt:lpstr>
      <vt:lpstr>Strategic overview </vt:lpstr>
      <vt:lpstr>Strategic overview </vt:lpstr>
      <vt:lpstr>Strategic overview </vt:lpstr>
      <vt:lpstr>Strategic overview </vt:lpstr>
      <vt:lpstr>Strategic overview </vt:lpstr>
      <vt:lpstr>Strategic overview </vt:lpstr>
      <vt:lpstr>Strategic overview </vt:lpstr>
      <vt:lpstr>Strategic overview </vt:lpstr>
      <vt:lpstr>Strategic overview </vt:lpstr>
      <vt:lpstr>Financial Overview</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Financial overview over the MTEF</vt:lpstr>
      <vt:lpstr>Programme 1: Administration </vt:lpstr>
      <vt:lpstr>Programme 1: Administration Financial Administration </vt:lpstr>
      <vt:lpstr>Programme 1: Administration_ Financial Administration</vt:lpstr>
      <vt:lpstr>Programme 1: Administration_ Financial Administration</vt:lpstr>
      <vt:lpstr>Programme 1: Administration_ Financial Administration</vt:lpstr>
      <vt:lpstr>Programme 1: Administration_ Financial Administration</vt:lpstr>
      <vt:lpstr>Programme 1:  Corporate Services</vt:lpstr>
      <vt:lpstr>Programme 1: Administration _ Corporate Services </vt:lpstr>
      <vt:lpstr>Programme 1: Administration_ Corporate Services </vt:lpstr>
      <vt:lpstr>Programme 1: Administration_ Corporate Services </vt:lpstr>
      <vt:lpstr>Programme 1: Administration_ Corporate Services </vt:lpstr>
      <vt:lpstr>Programme 1: Administration_ Corporate Services </vt:lpstr>
      <vt:lpstr>Programme 1: Administration_ Corporate Services </vt:lpstr>
      <vt:lpstr>Programme 1: Administration_ Corporate Services </vt:lpstr>
      <vt:lpstr>Programme 1: Administration_ Corporate Services </vt:lpstr>
      <vt:lpstr>Programme 1: Administration_ Corporate Services </vt:lpstr>
      <vt:lpstr>Programme 1: Administration_ Corporate Services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2: Mine Health and Safety  </vt:lpstr>
      <vt:lpstr>Programme 3: Mineral  Regulations</vt:lpstr>
      <vt:lpstr>Programme 3: Mineral Regulations </vt:lpstr>
      <vt:lpstr>Programme 3: Mineral Regulations </vt:lpstr>
      <vt:lpstr>Programme 3: Mineral Regulations </vt:lpstr>
      <vt:lpstr>Programme 3: Mineral Regulations </vt:lpstr>
      <vt:lpstr>Programme 3: Mineral Regulations </vt:lpstr>
      <vt:lpstr>Programme 3: Mineral Regulations</vt:lpstr>
      <vt:lpstr>Programme 3: Mineral Regulations</vt:lpstr>
      <vt:lpstr>Programme 3: Mineral Regulations</vt:lpstr>
      <vt:lpstr>Programme 3: Mineral Regulations</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Programme 4: Mineral Policy and Promotion </vt:lpstr>
      <vt:lpstr>Concluding Remarks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Areefa Khan</dc:creator>
  <cp:lastModifiedBy>Melusi Nkabinde</cp:lastModifiedBy>
  <cp:revision>86</cp:revision>
  <dcterms:created xsi:type="dcterms:W3CDTF">2017-04-13T04:46:04Z</dcterms:created>
  <dcterms:modified xsi:type="dcterms:W3CDTF">2017-05-09T10:33:21Z</dcterms:modified>
</cp:coreProperties>
</file>