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7" r:id="rId2"/>
    <p:sldId id="272" r:id="rId3"/>
    <p:sldId id="273" r:id="rId4"/>
    <p:sldId id="274" r:id="rId5"/>
    <p:sldId id="275" r:id="rId6"/>
    <p:sldId id="278" r:id="rId7"/>
    <p:sldId id="279" r:id="rId8"/>
    <p:sldId id="258" r:id="rId9"/>
    <p:sldId id="267" r:id="rId10"/>
    <p:sldId id="269" r:id="rId11"/>
    <p:sldId id="271" r:id="rId12"/>
    <p:sldId id="277" r:id="rId13"/>
    <p:sldId id="264" r:id="rId14"/>
    <p:sldId id="265" r:id="rId15"/>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35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B1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416" y="72"/>
      </p:cViewPr>
      <p:guideLst>
        <p:guide orient="horz" pos="2358"/>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3BA297-EE6B-4344-B9EE-2D3A7A59A674}" type="doc">
      <dgm:prSet loTypeId="urn:microsoft.com/office/officeart/2005/8/layout/list1" loCatId="list" qsTypeId="urn:microsoft.com/office/officeart/2005/8/quickstyle/simple3" qsCatId="simple" csTypeId="urn:microsoft.com/office/officeart/2005/8/colors/accent3_1" csCatId="accent3" phldr="1"/>
      <dgm:spPr/>
      <dgm:t>
        <a:bodyPr/>
        <a:lstStyle/>
        <a:p>
          <a:endParaRPr lang="en-GB"/>
        </a:p>
      </dgm:t>
    </dgm:pt>
    <dgm:pt modelId="{1162C584-958E-4B2B-91FF-603C9A25EA49}">
      <dgm:prSet phldrT="[Text]" custT="1"/>
      <dgm:spPr/>
      <dgm:t>
        <a:bodyPr/>
        <a:lstStyle/>
        <a:p>
          <a:r>
            <a:rPr lang="en-ZA" sz="2000" dirty="0" smtClean="0"/>
            <a:t>Water Resources planning</a:t>
          </a:r>
          <a:endParaRPr lang="en-GB" sz="2000" dirty="0"/>
        </a:p>
      </dgm:t>
    </dgm:pt>
    <dgm:pt modelId="{E87285F4-D594-40D2-963B-7DF088AA4FF0}" type="parTrans" cxnId="{F09D2D75-7C2D-43BA-8FF5-68A241482124}">
      <dgm:prSet/>
      <dgm:spPr/>
      <dgm:t>
        <a:bodyPr/>
        <a:lstStyle/>
        <a:p>
          <a:endParaRPr lang="en-GB" sz="2000"/>
        </a:p>
      </dgm:t>
    </dgm:pt>
    <dgm:pt modelId="{DDA92B9D-5C5D-4737-B2EC-4C73906AE257}" type="sibTrans" cxnId="{F09D2D75-7C2D-43BA-8FF5-68A241482124}">
      <dgm:prSet/>
      <dgm:spPr/>
      <dgm:t>
        <a:bodyPr/>
        <a:lstStyle/>
        <a:p>
          <a:endParaRPr lang="en-GB" sz="2000"/>
        </a:p>
      </dgm:t>
    </dgm:pt>
    <dgm:pt modelId="{3966906E-2A28-4E74-96C3-9A467FBF37F6}">
      <dgm:prSet phldrT="[Text]" custT="1"/>
      <dgm:spPr/>
      <dgm:t>
        <a:bodyPr/>
        <a:lstStyle/>
        <a:p>
          <a:r>
            <a:rPr lang="en-ZA" sz="2000" dirty="0" smtClean="0"/>
            <a:t>Water Use Management</a:t>
          </a:r>
          <a:endParaRPr lang="en-GB" sz="2000" dirty="0"/>
        </a:p>
      </dgm:t>
    </dgm:pt>
    <dgm:pt modelId="{CA8D4C69-E5DC-4A0C-AC7B-07F424978CA2}" type="parTrans" cxnId="{5DDBF133-86E3-44F8-8AB0-BBE002573A74}">
      <dgm:prSet/>
      <dgm:spPr/>
      <dgm:t>
        <a:bodyPr/>
        <a:lstStyle/>
        <a:p>
          <a:endParaRPr lang="en-GB" sz="2000"/>
        </a:p>
      </dgm:t>
    </dgm:pt>
    <dgm:pt modelId="{F8DA339D-11F8-4927-8705-66FDBFC273D7}" type="sibTrans" cxnId="{5DDBF133-86E3-44F8-8AB0-BBE002573A74}">
      <dgm:prSet/>
      <dgm:spPr/>
      <dgm:t>
        <a:bodyPr/>
        <a:lstStyle/>
        <a:p>
          <a:endParaRPr lang="en-GB" sz="2000"/>
        </a:p>
      </dgm:t>
    </dgm:pt>
    <dgm:pt modelId="{8C176953-526A-4D36-B189-D03B6EB5247A}">
      <dgm:prSet phldrT="[Text]" custT="1"/>
      <dgm:spPr/>
      <dgm:t>
        <a:bodyPr/>
        <a:lstStyle/>
        <a:p>
          <a:r>
            <a:rPr lang="en-ZA" sz="2000" dirty="0" smtClean="0"/>
            <a:t>Institutional and Stakeholder Relations</a:t>
          </a:r>
          <a:endParaRPr lang="en-GB" sz="2000" dirty="0"/>
        </a:p>
      </dgm:t>
    </dgm:pt>
    <dgm:pt modelId="{47D5ECA9-0383-4044-8577-A3D6E4D32DE4}" type="parTrans" cxnId="{AD7926B5-4FD6-4568-B9EE-C411EE17104D}">
      <dgm:prSet/>
      <dgm:spPr/>
      <dgm:t>
        <a:bodyPr/>
        <a:lstStyle/>
        <a:p>
          <a:endParaRPr lang="en-GB" sz="2000"/>
        </a:p>
      </dgm:t>
    </dgm:pt>
    <dgm:pt modelId="{AB3A0343-51B9-4206-AAE4-09D6A6A90800}" type="sibTrans" cxnId="{AD7926B5-4FD6-4568-B9EE-C411EE17104D}">
      <dgm:prSet/>
      <dgm:spPr/>
      <dgm:t>
        <a:bodyPr/>
        <a:lstStyle/>
        <a:p>
          <a:endParaRPr lang="en-GB" sz="2000"/>
        </a:p>
      </dgm:t>
    </dgm:pt>
    <dgm:pt modelId="{F0C85F7F-5E20-4F51-BA70-CE5167AD8CEE}">
      <dgm:prSet phldrT="[Text]" custT="1"/>
      <dgm:spPr/>
      <dgm:t>
        <a:bodyPr/>
        <a:lstStyle/>
        <a:p>
          <a:r>
            <a:rPr lang="en-ZA" sz="2000" dirty="0" smtClean="0"/>
            <a:t>Water Allocation Reform</a:t>
          </a:r>
          <a:endParaRPr lang="en-GB" sz="2000" dirty="0"/>
        </a:p>
      </dgm:t>
    </dgm:pt>
    <dgm:pt modelId="{60DA7812-59BE-4159-9E80-801DF61EBBF0}" type="parTrans" cxnId="{3E218512-3574-42D7-A9B9-A81D2950D02F}">
      <dgm:prSet/>
      <dgm:spPr/>
      <dgm:t>
        <a:bodyPr/>
        <a:lstStyle/>
        <a:p>
          <a:endParaRPr lang="en-GB" sz="2000"/>
        </a:p>
      </dgm:t>
    </dgm:pt>
    <dgm:pt modelId="{1EC63690-13A9-44FC-9260-2921791DA029}" type="sibTrans" cxnId="{3E218512-3574-42D7-A9B9-A81D2950D02F}">
      <dgm:prSet/>
      <dgm:spPr/>
      <dgm:t>
        <a:bodyPr/>
        <a:lstStyle/>
        <a:p>
          <a:endParaRPr lang="en-GB" sz="2000"/>
        </a:p>
      </dgm:t>
    </dgm:pt>
    <dgm:pt modelId="{3A1D9ED7-6471-46A4-9870-245634573E06}">
      <dgm:prSet phldrT="[Text]" custT="1"/>
      <dgm:spPr/>
      <dgm:t>
        <a:bodyPr/>
        <a:lstStyle/>
        <a:p>
          <a:r>
            <a:rPr lang="en-ZA" sz="2000" dirty="0" smtClean="0"/>
            <a:t>Water Resources Protection</a:t>
          </a:r>
          <a:endParaRPr lang="en-GB" sz="2000" dirty="0"/>
        </a:p>
      </dgm:t>
    </dgm:pt>
    <dgm:pt modelId="{61E3ED98-D02D-471C-A256-256BE37FC336}" type="parTrans" cxnId="{EBB448FB-CAA3-4C0C-9D21-79A50E7CE4F4}">
      <dgm:prSet/>
      <dgm:spPr/>
      <dgm:t>
        <a:bodyPr/>
        <a:lstStyle/>
        <a:p>
          <a:endParaRPr lang="en-GB" sz="2000"/>
        </a:p>
      </dgm:t>
    </dgm:pt>
    <dgm:pt modelId="{ED030535-14BB-4F10-966B-D6ADFF86C0DE}" type="sibTrans" cxnId="{EBB448FB-CAA3-4C0C-9D21-79A50E7CE4F4}">
      <dgm:prSet/>
      <dgm:spPr/>
      <dgm:t>
        <a:bodyPr/>
        <a:lstStyle/>
        <a:p>
          <a:endParaRPr lang="en-GB" sz="2000"/>
        </a:p>
      </dgm:t>
    </dgm:pt>
    <dgm:pt modelId="{93B34BE3-0807-4A6B-BA17-2735CB3969D9}">
      <dgm:prSet phldrT="[Text]" custT="1"/>
      <dgm:spPr/>
      <dgm:t>
        <a:bodyPr/>
        <a:lstStyle/>
        <a:p>
          <a:r>
            <a:rPr lang="en-ZA" sz="2000" dirty="0" smtClean="0"/>
            <a:t>Information Systems</a:t>
          </a:r>
          <a:endParaRPr lang="en-GB" sz="2000" dirty="0"/>
        </a:p>
      </dgm:t>
    </dgm:pt>
    <dgm:pt modelId="{2C3821F4-9601-4EE1-99FE-69B428CF54C1}" type="parTrans" cxnId="{98511D3C-9CAF-4C3A-A974-1125E22022E1}">
      <dgm:prSet/>
      <dgm:spPr/>
      <dgm:t>
        <a:bodyPr/>
        <a:lstStyle/>
        <a:p>
          <a:endParaRPr lang="en-GB" sz="2000"/>
        </a:p>
      </dgm:t>
    </dgm:pt>
    <dgm:pt modelId="{9C95C1E2-899F-4333-AD5D-EAF4B087D2C6}" type="sibTrans" cxnId="{98511D3C-9CAF-4C3A-A974-1125E22022E1}">
      <dgm:prSet/>
      <dgm:spPr/>
      <dgm:t>
        <a:bodyPr/>
        <a:lstStyle/>
        <a:p>
          <a:endParaRPr lang="en-GB" sz="2000"/>
        </a:p>
      </dgm:t>
    </dgm:pt>
    <dgm:pt modelId="{F04C95F3-6323-4E55-8FBA-827F94B573D1}">
      <dgm:prSet phldrT="[Text]" custT="1"/>
      <dgm:spPr/>
      <dgm:t>
        <a:bodyPr/>
        <a:lstStyle/>
        <a:p>
          <a:r>
            <a:rPr lang="en-ZA" sz="2000" dirty="0" smtClean="0"/>
            <a:t>Strategic Support</a:t>
          </a:r>
          <a:endParaRPr lang="en-GB" sz="2000" dirty="0"/>
        </a:p>
      </dgm:t>
    </dgm:pt>
    <dgm:pt modelId="{173FC254-703D-4A5B-B58E-E6E958D70AE9}" type="parTrans" cxnId="{FD706B68-1796-43F8-BD5D-56CD9C3D8993}">
      <dgm:prSet/>
      <dgm:spPr/>
      <dgm:t>
        <a:bodyPr/>
        <a:lstStyle/>
        <a:p>
          <a:endParaRPr lang="en-GB" sz="2000"/>
        </a:p>
      </dgm:t>
    </dgm:pt>
    <dgm:pt modelId="{1D9FA156-FBDA-4E34-B717-529D04220A4B}" type="sibTrans" cxnId="{FD706B68-1796-43F8-BD5D-56CD9C3D8993}">
      <dgm:prSet/>
      <dgm:spPr/>
      <dgm:t>
        <a:bodyPr/>
        <a:lstStyle/>
        <a:p>
          <a:endParaRPr lang="en-GB" sz="2000"/>
        </a:p>
      </dgm:t>
    </dgm:pt>
    <dgm:pt modelId="{7FE2095E-07D0-4924-8E47-BA669C037391}">
      <dgm:prSet phldrT="[Text]" custT="1"/>
      <dgm:spPr/>
      <dgm:t>
        <a:bodyPr/>
        <a:lstStyle/>
        <a:p>
          <a:r>
            <a:rPr lang="en-ZA" sz="2000" dirty="0" smtClean="0"/>
            <a:t>Management and Governance</a:t>
          </a:r>
          <a:endParaRPr lang="en-GB" sz="2000" dirty="0"/>
        </a:p>
      </dgm:t>
    </dgm:pt>
    <dgm:pt modelId="{42B064D0-586C-4BE8-B119-C45C7CE4ED89}" type="parTrans" cxnId="{1D1345E6-C8AC-45EA-8B7C-E0FBC0E7ADCA}">
      <dgm:prSet/>
      <dgm:spPr/>
      <dgm:t>
        <a:bodyPr/>
        <a:lstStyle/>
        <a:p>
          <a:endParaRPr lang="en-GB" sz="2000"/>
        </a:p>
      </dgm:t>
    </dgm:pt>
    <dgm:pt modelId="{402420B5-7DB4-41E4-9AAB-F44AB30C63AA}" type="sibTrans" cxnId="{1D1345E6-C8AC-45EA-8B7C-E0FBC0E7ADCA}">
      <dgm:prSet/>
      <dgm:spPr/>
      <dgm:t>
        <a:bodyPr/>
        <a:lstStyle/>
        <a:p>
          <a:endParaRPr lang="en-GB" sz="2000"/>
        </a:p>
      </dgm:t>
    </dgm:pt>
    <dgm:pt modelId="{5F7C509F-BBD3-45C1-AE4F-ECE0C5EE1602}" type="pres">
      <dgm:prSet presAssocID="{473BA297-EE6B-4344-B9EE-2D3A7A59A674}" presName="linear" presStyleCnt="0">
        <dgm:presLayoutVars>
          <dgm:dir/>
          <dgm:animLvl val="lvl"/>
          <dgm:resizeHandles val="exact"/>
        </dgm:presLayoutVars>
      </dgm:prSet>
      <dgm:spPr/>
      <dgm:t>
        <a:bodyPr/>
        <a:lstStyle/>
        <a:p>
          <a:endParaRPr lang="en-ZA"/>
        </a:p>
      </dgm:t>
    </dgm:pt>
    <dgm:pt modelId="{774E3035-38A9-46E8-B6C3-0BCDC2BAF654}" type="pres">
      <dgm:prSet presAssocID="{1162C584-958E-4B2B-91FF-603C9A25EA49}" presName="parentLin" presStyleCnt="0"/>
      <dgm:spPr/>
    </dgm:pt>
    <dgm:pt modelId="{37F5EDF3-460D-40DD-9C30-EEFFB1C5E2A1}" type="pres">
      <dgm:prSet presAssocID="{1162C584-958E-4B2B-91FF-603C9A25EA49}" presName="parentLeftMargin" presStyleLbl="node1" presStyleIdx="0" presStyleCnt="8"/>
      <dgm:spPr/>
      <dgm:t>
        <a:bodyPr/>
        <a:lstStyle/>
        <a:p>
          <a:endParaRPr lang="en-ZA"/>
        </a:p>
      </dgm:t>
    </dgm:pt>
    <dgm:pt modelId="{920DC349-705B-4F62-A878-8AC16F7DC40F}" type="pres">
      <dgm:prSet presAssocID="{1162C584-958E-4B2B-91FF-603C9A25EA49}" presName="parentText" presStyleLbl="node1" presStyleIdx="0" presStyleCnt="8">
        <dgm:presLayoutVars>
          <dgm:chMax val="0"/>
          <dgm:bulletEnabled val="1"/>
        </dgm:presLayoutVars>
      </dgm:prSet>
      <dgm:spPr/>
      <dgm:t>
        <a:bodyPr/>
        <a:lstStyle/>
        <a:p>
          <a:endParaRPr lang="en-ZA"/>
        </a:p>
      </dgm:t>
    </dgm:pt>
    <dgm:pt modelId="{CE729122-5E8C-4C43-BABA-DADA50FCF394}" type="pres">
      <dgm:prSet presAssocID="{1162C584-958E-4B2B-91FF-603C9A25EA49}" presName="negativeSpace" presStyleCnt="0"/>
      <dgm:spPr/>
    </dgm:pt>
    <dgm:pt modelId="{07828ED0-30DE-4E61-9734-8AF162C6FC09}" type="pres">
      <dgm:prSet presAssocID="{1162C584-958E-4B2B-91FF-603C9A25EA49}" presName="childText" presStyleLbl="conFgAcc1" presStyleIdx="0" presStyleCnt="8">
        <dgm:presLayoutVars>
          <dgm:bulletEnabled val="1"/>
        </dgm:presLayoutVars>
      </dgm:prSet>
      <dgm:spPr/>
    </dgm:pt>
    <dgm:pt modelId="{B1806595-260D-4ACE-A530-A40A55851ACC}" type="pres">
      <dgm:prSet presAssocID="{DDA92B9D-5C5D-4737-B2EC-4C73906AE257}" presName="spaceBetweenRectangles" presStyleCnt="0"/>
      <dgm:spPr/>
    </dgm:pt>
    <dgm:pt modelId="{6874EFED-E5B6-4DEC-A7D2-189D49862E0B}" type="pres">
      <dgm:prSet presAssocID="{3966906E-2A28-4E74-96C3-9A467FBF37F6}" presName="parentLin" presStyleCnt="0"/>
      <dgm:spPr/>
    </dgm:pt>
    <dgm:pt modelId="{5CB9FCF3-4DCC-428A-9870-C030C2D941BD}" type="pres">
      <dgm:prSet presAssocID="{3966906E-2A28-4E74-96C3-9A467FBF37F6}" presName="parentLeftMargin" presStyleLbl="node1" presStyleIdx="0" presStyleCnt="8"/>
      <dgm:spPr/>
      <dgm:t>
        <a:bodyPr/>
        <a:lstStyle/>
        <a:p>
          <a:endParaRPr lang="en-ZA"/>
        </a:p>
      </dgm:t>
    </dgm:pt>
    <dgm:pt modelId="{96A3D98D-2E67-49C7-B958-A149EBC028EF}" type="pres">
      <dgm:prSet presAssocID="{3966906E-2A28-4E74-96C3-9A467FBF37F6}" presName="parentText" presStyleLbl="node1" presStyleIdx="1" presStyleCnt="8">
        <dgm:presLayoutVars>
          <dgm:chMax val="0"/>
          <dgm:bulletEnabled val="1"/>
        </dgm:presLayoutVars>
      </dgm:prSet>
      <dgm:spPr/>
      <dgm:t>
        <a:bodyPr/>
        <a:lstStyle/>
        <a:p>
          <a:endParaRPr lang="en-GB"/>
        </a:p>
      </dgm:t>
    </dgm:pt>
    <dgm:pt modelId="{197FC9A7-221C-427C-BDDA-25CB29F0C41E}" type="pres">
      <dgm:prSet presAssocID="{3966906E-2A28-4E74-96C3-9A467FBF37F6}" presName="negativeSpace" presStyleCnt="0"/>
      <dgm:spPr/>
    </dgm:pt>
    <dgm:pt modelId="{8D16DF7B-40A2-481B-A115-C4BD5C53E45A}" type="pres">
      <dgm:prSet presAssocID="{3966906E-2A28-4E74-96C3-9A467FBF37F6}" presName="childText" presStyleLbl="conFgAcc1" presStyleIdx="1" presStyleCnt="8">
        <dgm:presLayoutVars>
          <dgm:bulletEnabled val="1"/>
        </dgm:presLayoutVars>
      </dgm:prSet>
      <dgm:spPr/>
    </dgm:pt>
    <dgm:pt modelId="{6EC001C4-9ABD-4DFC-85D7-01300A090885}" type="pres">
      <dgm:prSet presAssocID="{F8DA339D-11F8-4927-8705-66FDBFC273D7}" presName="spaceBetweenRectangles" presStyleCnt="0"/>
      <dgm:spPr/>
    </dgm:pt>
    <dgm:pt modelId="{C7776B77-D945-465A-AC9E-CE4EBA2A152B}" type="pres">
      <dgm:prSet presAssocID="{8C176953-526A-4D36-B189-D03B6EB5247A}" presName="parentLin" presStyleCnt="0"/>
      <dgm:spPr/>
    </dgm:pt>
    <dgm:pt modelId="{744FA906-712C-4D09-A78E-7BAFB0EFFE75}" type="pres">
      <dgm:prSet presAssocID="{8C176953-526A-4D36-B189-D03B6EB5247A}" presName="parentLeftMargin" presStyleLbl="node1" presStyleIdx="1" presStyleCnt="8"/>
      <dgm:spPr/>
      <dgm:t>
        <a:bodyPr/>
        <a:lstStyle/>
        <a:p>
          <a:endParaRPr lang="en-ZA"/>
        </a:p>
      </dgm:t>
    </dgm:pt>
    <dgm:pt modelId="{8D887E6D-762F-4CCC-B852-83027F5E80D8}" type="pres">
      <dgm:prSet presAssocID="{8C176953-526A-4D36-B189-D03B6EB5247A}" presName="parentText" presStyleLbl="node1" presStyleIdx="2" presStyleCnt="8">
        <dgm:presLayoutVars>
          <dgm:chMax val="0"/>
          <dgm:bulletEnabled val="1"/>
        </dgm:presLayoutVars>
      </dgm:prSet>
      <dgm:spPr/>
      <dgm:t>
        <a:bodyPr/>
        <a:lstStyle/>
        <a:p>
          <a:endParaRPr lang="en-ZA"/>
        </a:p>
      </dgm:t>
    </dgm:pt>
    <dgm:pt modelId="{F085D82B-5C0C-4BD6-98B0-2C7E30844AA9}" type="pres">
      <dgm:prSet presAssocID="{8C176953-526A-4D36-B189-D03B6EB5247A}" presName="negativeSpace" presStyleCnt="0"/>
      <dgm:spPr/>
    </dgm:pt>
    <dgm:pt modelId="{7F1EB56D-63E7-4725-AD41-80667834D4B1}" type="pres">
      <dgm:prSet presAssocID="{8C176953-526A-4D36-B189-D03B6EB5247A}" presName="childText" presStyleLbl="conFgAcc1" presStyleIdx="2" presStyleCnt="8">
        <dgm:presLayoutVars>
          <dgm:bulletEnabled val="1"/>
        </dgm:presLayoutVars>
      </dgm:prSet>
      <dgm:spPr/>
    </dgm:pt>
    <dgm:pt modelId="{507E8CBD-CF63-4811-994A-0303AAB3BDF1}" type="pres">
      <dgm:prSet presAssocID="{AB3A0343-51B9-4206-AAE4-09D6A6A90800}" presName="spaceBetweenRectangles" presStyleCnt="0"/>
      <dgm:spPr/>
    </dgm:pt>
    <dgm:pt modelId="{90D18650-8613-4916-AFA9-9DAE2ACDD0A1}" type="pres">
      <dgm:prSet presAssocID="{F0C85F7F-5E20-4F51-BA70-CE5167AD8CEE}" presName="parentLin" presStyleCnt="0"/>
      <dgm:spPr/>
    </dgm:pt>
    <dgm:pt modelId="{77647FB5-4EC8-4F71-9CCA-B9FE4ED8C667}" type="pres">
      <dgm:prSet presAssocID="{F0C85F7F-5E20-4F51-BA70-CE5167AD8CEE}" presName="parentLeftMargin" presStyleLbl="node1" presStyleIdx="2" presStyleCnt="8"/>
      <dgm:spPr/>
      <dgm:t>
        <a:bodyPr/>
        <a:lstStyle/>
        <a:p>
          <a:endParaRPr lang="en-ZA"/>
        </a:p>
      </dgm:t>
    </dgm:pt>
    <dgm:pt modelId="{E1694310-E681-4083-84E4-B75827051FD7}" type="pres">
      <dgm:prSet presAssocID="{F0C85F7F-5E20-4F51-BA70-CE5167AD8CEE}" presName="parentText" presStyleLbl="node1" presStyleIdx="3" presStyleCnt="8">
        <dgm:presLayoutVars>
          <dgm:chMax val="0"/>
          <dgm:bulletEnabled val="1"/>
        </dgm:presLayoutVars>
      </dgm:prSet>
      <dgm:spPr/>
      <dgm:t>
        <a:bodyPr/>
        <a:lstStyle/>
        <a:p>
          <a:endParaRPr lang="en-ZA"/>
        </a:p>
      </dgm:t>
    </dgm:pt>
    <dgm:pt modelId="{C2461D97-8C66-489B-BBE7-192D0706021E}" type="pres">
      <dgm:prSet presAssocID="{F0C85F7F-5E20-4F51-BA70-CE5167AD8CEE}" presName="negativeSpace" presStyleCnt="0"/>
      <dgm:spPr/>
    </dgm:pt>
    <dgm:pt modelId="{5C965DD7-B6A3-434D-B5D2-F4572210B93C}" type="pres">
      <dgm:prSet presAssocID="{F0C85F7F-5E20-4F51-BA70-CE5167AD8CEE}" presName="childText" presStyleLbl="conFgAcc1" presStyleIdx="3" presStyleCnt="8">
        <dgm:presLayoutVars>
          <dgm:bulletEnabled val="1"/>
        </dgm:presLayoutVars>
      </dgm:prSet>
      <dgm:spPr/>
    </dgm:pt>
    <dgm:pt modelId="{1E380D23-3C03-4911-804B-89771EDB87E4}" type="pres">
      <dgm:prSet presAssocID="{1EC63690-13A9-44FC-9260-2921791DA029}" presName="spaceBetweenRectangles" presStyleCnt="0"/>
      <dgm:spPr/>
    </dgm:pt>
    <dgm:pt modelId="{9F7CBCC4-7B02-463B-B705-2316533499EC}" type="pres">
      <dgm:prSet presAssocID="{3A1D9ED7-6471-46A4-9870-245634573E06}" presName="parentLin" presStyleCnt="0"/>
      <dgm:spPr/>
    </dgm:pt>
    <dgm:pt modelId="{6E40BCFA-C82C-4C33-A5FC-366FD322EF79}" type="pres">
      <dgm:prSet presAssocID="{3A1D9ED7-6471-46A4-9870-245634573E06}" presName="parentLeftMargin" presStyleLbl="node1" presStyleIdx="3" presStyleCnt="8"/>
      <dgm:spPr/>
      <dgm:t>
        <a:bodyPr/>
        <a:lstStyle/>
        <a:p>
          <a:endParaRPr lang="en-ZA"/>
        </a:p>
      </dgm:t>
    </dgm:pt>
    <dgm:pt modelId="{E4D2B50B-0A40-4C15-9D73-16A4712B3019}" type="pres">
      <dgm:prSet presAssocID="{3A1D9ED7-6471-46A4-9870-245634573E06}" presName="parentText" presStyleLbl="node1" presStyleIdx="4" presStyleCnt="8">
        <dgm:presLayoutVars>
          <dgm:chMax val="0"/>
          <dgm:bulletEnabled val="1"/>
        </dgm:presLayoutVars>
      </dgm:prSet>
      <dgm:spPr/>
      <dgm:t>
        <a:bodyPr/>
        <a:lstStyle/>
        <a:p>
          <a:endParaRPr lang="en-GB"/>
        </a:p>
      </dgm:t>
    </dgm:pt>
    <dgm:pt modelId="{2DEBEB4F-757F-4990-B56B-056238A5637C}" type="pres">
      <dgm:prSet presAssocID="{3A1D9ED7-6471-46A4-9870-245634573E06}" presName="negativeSpace" presStyleCnt="0"/>
      <dgm:spPr/>
    </dgm:pt>
    <dgm:pt modelId="{A16DC973-4045-4F73-AA84-7D0C35844F3F}" type="pres">
      <dgm:prSet presAssocID="{3A1D9ED7-6471-46A4-9870-245634573E06}" presName="childText" presStyleLbl="conFgAcc1" presStyleIdx="4" presStyleCnt="8">
        <dgm:presLayoutVars>
          <dgm:bulletEnabled val="1"/>
        </dgm:presLayoutVars>
      </dgm:prSet>
      <dgm:spPr/>
    </dgm:pt>
    <dgm:pt modelId="{C48A2281-7B1F-4EF8-8256-6D43349C21C1}" type="pres">
      <dgm:prSet presAssocID="{ED030535-14BB-4F10-966B-D6ADFF86C0DE}" presName="spaceBetweenRectangles" presStyleCnt="0"/>
      <dgm:spPr/>
    </dgm:pt>
    <dgm:pt modelId="{82EC30ED-1C0F-4A1B-AEE2-655641AEB046}" type="pres">
      <dgm:prSet presAssocID="{93B34BE3-0807-4A6B-BA17-2735CB3969D9}" presName="parentLin" presStyleCnt="0"/>
      <dgm:spPr/>
    </dgm:pt>
    <dgm:pt modelId="{744765E5-FD0E-4F9F-9B75-942CE0A8BB50}" type="pres">
      <dgm:prSet presAssocID="{93B34BE3-0807-4A6B-BA17-2735CB3969D9}" presName="parentLeftMargin" presStyleLbl="node1" presStyleIdx="4" presStyleCnt="8"/>
      <dgm:spPr/>
      <dgm:t>
        <a:bodyPr/>
        <a:lstStyle/>
        <a:p>
          <a:endParaRPr lang="en-ZA"/>
        </a:p>
      </dgm:t>
    </dgm:pt>
    <dgm:pt modelId="{C1165693-06CD-41EF-9A83-4BD9FFD09CF9}" type="pres">
      <dgm:prSet presAssocID="{93B34BE3-0807-4A6B-BA17-2735CB3969D9}" presName="parentText" presStyleLbl="node1" presStyleIdx="5" presStyleCnt="8">
        <dgm:presLayoutVars>
          <dgm:chMax val="0"/>
          <dgm:bulletEnabled val="1"/>
        </dgm:presLayoutVars>
      </dgm:prSet>
      <dgm:spPr/>
      <dgm:t>
        <a:bodyPr/>
        <a:lstStyle/>
        <a:p>
          <a:endParaRPr lang="en-GB"/>
        </a:p>
      </dgm:t>
    </dgm:pt>
    <dgm:pt modelId="{6D7D8910-E60E-4F0E-B475-88F098031ABB}" type="pres">
      <dgm:prSet presAssocID="{93B34BE3-0807-4A6B-BA17-2735CB3969D9}" presName="negativeSpace" presStyleCnt="0"/>
      <dgm:spPr/>
    </dgm:pt>
    <dgm:pt modelId="{3F42D9B3-E0E8-42D4-B858-174E1F3FC3F4}" type="pres">
      <dgm:prSet presAssocID="{93B34BE3-0807-4A6B-BA17-2735CB3969D9}" presName="childText" presStyleLbl="conFgAcc1" presStyleIdx="5" presStyleCnt="8">
        <dgm:presLayoutVars>
          <dgm:bulletEnabled val="1"/>
        </dgm:presLayoutVars>
      </dgm:prSet>
      <dgm:spPr/>
    </dgm:pt>
    <dgm:pt modelId="{4A2C850A-3246-4252-9E78-4DA0EE2D1911}" type="pres">
      <dgm:prSet presAssocID="{9C95C1E2-899F-4333-AD5D-EAF4B087D2C6}" presName="spaceBetweenRectangles" presStyleCnt="0"/>
      <dgm:spPr/>
    </dgm:pt>
    <dgm:pt modelId="{50587C27-C7D6-4B44-BD18-92B3ABBB64C9}" type="pres">
      <dgm:prSet presAssocID="{F04C95F3-6323-4E55-8FBA-827F94B573D1}" presName="parentLin" presStyleCnt="0"/>
      <dgm:spPr/>
    </dgm:pt>
    <dgm:pt modelId="{5E45DC78-78DF-40A9-BC16-C0C35B786DD0}" type="pres">
      <dgm:prSet presAssocID="{F04C95F3-6323-4E55-8FBA-827F94B573D1}" presName="parentLeftMargin" presStyleLbl="node1" presStyleIdx="5" presStyleCnt="8"/>
      <dgm:spPr/>
      <dgm:t>
        <a:bodyPr/>
        <a:lstStyle/>
        <a:p>
          <a:endParaRPr lang="en-ZA"/>
        </a:p>
      </dgm:t>
    </dgm:pt>
    <dgm:pt modelId="{D58F747F-71BE-45C8-9FF8-C8E2386700E3}" type="pres">
      <dgm:prSet presAssocID="{F04C95F3-6323-4E55-8FBA-827F94B573D1}" presName="parentText" presStyleLbl="node1" presStyleIdx="6" presStyleCnt="8">
        <dgm:presLayoutVars>
          <dgm:chMax val="0"/>
          <dgm:bulletEnabled val="1"/>
        </dgm:presLayoutVars>
      </dgm:prSet>
      <dgm:spPr/>
      <dgm:t>
        <a:bodyPr/>
        <a:lstStyle/>
        <a:p>
          <a:endParaRPr lang="en-ZA"/>
        </a:p>
      </dgm:t>
    </dgm:pt>
    <dgm:pt modelId="{566B3069-82CD-426F-AC5D-96453A7BC492}" type="pres">
      <dgm:prSet presAssocID="{F04C95F3-6323-4E55-8FBA-827F94B573D1}" presName="negativeSpace" presStyleCnt="0"/>
      <dgm:spPr/>
    </dgm:pt>
    <dgm:pt modelId="{D0878790-491E-49A5-ACF2-6B229389EBC1}" type="pres">
      <dgm:prSet presAssocID="{F04C95F3-6323-4E55-8FBA-827F94B573D1}" presName="childText" presStyleLbl="conFgAcc1" presStyleIdx="6" presStyleCnt="8">
        <dgm:presLayoutVars>
          <dgm:bulletEnabled val="1"/>
        </dgm:presLayoutVars>
      </dgm:prSet>
      <dgm:spPr/>
    </dgm:pt>
    <dgm:pt modelId="{9AAF362A-26B3-43F0-A8BF-DA16416E3B03}" type="pres">
      <dgm:prSet presAssocID="{1D9FA156-FBDA-4E34-B717-529D04220A4B}" presName="spaceBetweenRectangles" presStyleCnt="0"/>
      <dgm:spPr/>
    </dgm:pt>
    <dgm:pt modelId="{54522DB4-CD0F-4D98-94D2-56027D9E90D0}" type="pres">
      <dgm:prSet presAssocID="{7FE2095E-07D0-4924-8E47-BA669C037391}" presName="parentLin" presStyleCnt="0"/>
      <dgm:spPr/>
    </dgm:pt>
    <dgm:pt modelId="{E2874A1E-A697-47D6-B53B-2A0E4901156F}" type="pres">
      <dgm:prSet presAssocID="{7FE2095E-07D0-4924-8E47-BA669C037391}" presName="parentLeftMargin" presStyleLbl="node1" presStyleIdx="6" presStyleCnt="8"/>
      <dgm:spPr/>
      <dgm:t>
        <a:bodyPr/>
        <a:lstStyle/>
        <a:p>
          <a:endParaRPr lang="en-ZA"/>
        </a:p>
      </dgm:t>
    </dgm:pt>
    <dgm:pt modelId="{CF63DDAF-EA49-4A1B-9A17-BF54431A17D3}" type="pres">
      <dgm:prSet presAssocID="{7FE2095E-07D0-4924-8E47-BA669C037391}" presName="parentText" presStyleLbl="node1" presStyleIdx="7" presStyleCnt="8">
        <dgm:presLayoutVars>
          <dgm:chMax val="0"/>
          <dgm:bulletEnabled val="1"/>
        </dgm:presLayoutVars>
      </dgm:prSet>
      <dgm:spPr/>
      <dgm:t>
        <a:bodyPr/>
        <a:lstStyle/>
        <a:p>
          <a:endParaRPr lang="en-ZA"/>
        </a:p>
      </dgm:t>
    </dgm:pt>
    <dgm:pt modelId="{3C26BC21-51DB-42D6-BA8E-52D58A24E6EC}" type="pres">
      <dgm:prSet presAssocID="{7FE2095E-07D0-4924-8E47-BA669C037391}" presName="negativeSpace" presStyleCnt="0"/>
      <dgm:spPr/>
    </dgm:pt>
    <dgm:pt modelId="{2004F124-82A0-4F3D-8162-9846013B9EE4}" type="pres">
      <dgm:prSet presAssocID="{7FE2095E-07D0-4924-8E47-BA669C037391}" presName="childText" presStyleLbl="conFgAcc1" presStyleIdx="7" presStyleCnt="8">
        <dgm:presLayoutVars>
          <dgm:bulletEnabled val="1"/>
        </dgm:presLayoutVars>
      </dgm:prSet>
      <dgm:spPr/>
    </dgm:pt>
  </dgm:ptLst>
  <dgm:cxnLst>
    <dgm:cxn modelId="{B3AC3F0F-630C-4B9C-9B02-8F3E1E2FD4C2}" type="presOf" srcId="{93B34BE3-0807-4A6B-BA17-2735CB3969D9}" destId="{744765E5-FD0E-4F9F-9B75-942CE0A8BB50}" srcOrd="0" destOrd="0" presId="urn:microsoft.com/office/officeart/2005/8/layout/list1"/>
    <dgm:cxn modelId="{6BE27021-4D75-4D37-B204-396AC939EB9D}" type="presOf" srcId="{F04C95F3-6323-4E55-8FBA-827F94B573D1}" destId="{D58F747F-71BE-45C8-9FF8-C8E2386700E3}" srcOrd="1" destOrd="0" presId="urn:microsoft.com/office/officeart/2005/8/layout/list1"/>
    <dgm:cxn modelId="{5F5B4269-7D13-45F9-B95F-5882CE90B0F6}" type="presOf" srcId="{7FE2095E-07D0-4924-8E47-BA669C037391}" destId="{CF63DDAF-EA49-4A1B-9A17-BF54431A17D3}" srcOrd="1" destOrd="0" presId="urn:microsoft.com/office/officeart/2005/8/layout/list1"/>
    <dgm:cxn modelId="{0ADEDC5F-3752-48AF-972C-1E7D05D2F664}" type="presOf" srcId="{93B34BE3-0807-4A6B-BA17-2735CB3969D9}" destId="{C1165693-06CD-41EF-9A83-4BD9FFD09CF9}" srcOrd="1" destOrd="0" presId="urn:microsoft.com/office/officeart/2005/8/layout/list1"/>
    <dgm:cxn modelId="{93123874-CBF2-4576-8666-81B4B3BC7FDB}" type="presOf" srcId="{1162C584-958E-4B2B-91FF-603C9A25EA49}" destId="{920DC349-705B-4F62-A878-8AC16F7DC40F}" srcOrd="1" destOrd="0" presId="urn:microsoft.com/office/officeart/2005/8/layout/list1"/>
    <dgm:cxn modelId="{C8200464-7B4F-4616-AB11-739B0EE67819}" type="presOf" srcId="{F04C95F3-6323-4E55-8FBA-827F94B573D1}" destId="{5E45DC78-78DF-40A9-BC16-C0C35B786DD0}" srcOrd="0" destOrd="0" presId="urn:microsoft.com/office/officeart/2005/8/layout/list1"/>
    <dgm:cxn modelId="{A379F527-84D5-487B-9853-95F3696093BF}" type="presOf" srcId="{F0C85F7F-5E20-4F51-BA70-CE5167AD8CEE}" destId="{E1694310-E681-4083-84E4-B75827051FD7}" srcOrd="1" destOrd="0" presId="urn:microsoft.com/office/officeart/2005/8/layout/list1"/>
    <dgm:cxn modelId="{1D1345E6-C8AC-45EA-8B7C-E0FBC0E7ADCA}" srcId="{473BA297-EE6B-4344-B9EE-2D3A7A59A674}" destId="{7FE2095E-07D0-4924-8E47-BA669C037391}" srcOrd="7" destOrd="0" parTransId="{42B064D0-586C-4BE8-B119-C45C7CE4ED89}" sibTransId="{402420B5-7DB4-41E4-9AAB-F44AB30C63AA}"/>
    <dgm:cxn modelId="{DC17F5AA-FF04-4E63-BE73-ECA0E37B13D6}" type="presOf" srcId="{473BA297-EE6B-4344-B9EE-2D3A7A59A674}" destId="{5F7C509F-BBD3-45C1-AE4F-ECE0C5EE1602}" srcOrd="0" destOrd="0" presId="urn:microsoft.com/office/officeart/2005/8/layout/list1"/>
    <dgm:cxn modelId="{FD706B68-1796-43F8-BD5D-56CD9C3D8993}" srcId="{473BA297-EE6B-4344-B9EE-2D3A7A59A674}" destId="{F04C95F3-6323-4E55-8FBA-827F94B573D1}" srcOrd="6" destOrd="0" parTransId="{173FC254-703D-4A5B-B58E-E6E958D70AE9}" sibTransId="{1D9FA156-FBDA-4E34-B717-529D04220A4B}"/>
    <dgm:cxn modelId="{CE0461BA-1D65-4745-8432-B8ABC738538E}" type="presOf" srcId="{3966906E-2A28-4E74-96C3-9A467FBF37F6}" destId="{5CB9FCF3-4DCC-428A-9870-C030C2D941BD}" srcOrd="0" destOrd="0" presId="urn:microsoft.com/office/officeart/2005/8/layout/list1"/>
    <dgm:cxn modelId="{933BCF0D-0478-4FB5-9C0E-FC1A83E00C74}" type="presOf" srcId="{1162C584-958E-4B2B-91FF-603C9A25EA49}" destId="{37F5EDF3-460D-40DD-9C30-EEFFB1C5E2A1}" srcOrd="0" destOrd="0" presId="urn:microsoft.com/office/officeart/2005/8/layout/list1"/>
    <dgm:cxn modelId="{AD7926B5-4FD6-4568-B9EE-C411EE17104D}" srcId="{473BA297-EE6B-4344-B9EE-2D3A7A59A674}" destId="{8C176953-526A-4D36-B189-D03B6EB5247A}" srcOrd="2" destOrd="0" parTransId="{47D5ECA9-0383-4044-8577-A3D6E4D32DE4}" sibTransId="{AB3A0343-51B9-4206-AAE4-09D6A6A90800}"/>
    <dgm:cxn modelId="{E6061774-69E7-44F1-BDA1-0E892103D656}" type="presOf" srcId="{8C176953-526A-4D36-B189-D03B6EB5247A}" destId="{744FA906-712C-4D09-A78E-7BAFB0EFFE75}" srcOrd="0" destOrd="0" presId="urn:microsoft.com/office/officeart/2005/8/layout/list1"/>
    <dgm:cxn modelId="{308C53F1-41CA-4185-A054-6F922139D7CF}" type="presOf" srcId="{3966906E-2A28-4E74-96C3-9A467FBF37F6}" destId="{96A3D98D-2E67-49C7-B958-A149EBC028EF}" srcOrd="1" destOrd="0" presId="urn:microsoft.com/office/officeart/2005/8/layout/list1"/>
    <dgm:cxn modelId="{4AB60B2D-FD28-49B9-A88E-C0FE0F655563}" type="presOf" srcId="{8C176953-526A-4D36-B189-D03B6EB5247A}" destId="{8D887E6D-762F-4CCC-B852-83027F5E80D8}" srcOrd="1" destOrd="0" presId="urn:microsoft.com/office/officeart/2005/8/layout/list1"/>
    <dgm:cxn modelId="{46D0489F-3A6C-4E79-96F2-4DA63B16F6CE}" type="presOf" srcId="{3A1D9ED7-6471-46A4-9870-245634573E06}" destId="{E4D2B50B-0A40-4C15-9D73-16A4712B3019}" srcOrd="1" destOrd="0" presId="urn:microsoft.com/office/officeart/2005/8/layout/list1"/>
    <dgm:cxn modelId="{EBB448FB-CAA3-4C0C-9D21-79A50E7CE4F4}" srcId="{473BA297-EE6B-4344-B9EE-2D3A7A59A674}" destId="{3A1D9ED7-6471-46A4-9870-245634573E06}" srcOrd="4" destOrd="0" parTransId="{61E3ED98-D02D-471C-A256-256BE37FC336}" sibTransId="{ED030535-14BB-4F10-966B-D6ADFF86C0DE}"/>
    <dgm:cxn modelId="{F09D2D75-7C2D-43BA-8FF5-68A241482124}" srcId="{473BA297-EE6B-4344-B9EE-2D3A7A59A674}" destId="{1162C584-958E-4B2B-91FF-603C9A25EA49}" srcOrd="0" destOrd="0" parTransId="{E87285F4-D594-40D2-963B-7DF088AA4FF0}" sibTransId="{DDA92B9D-5C5D-4737-B2EC-4C73906AE257}"/>
    <dgm:cxn modelId="{5DDBF133-86E3-44F8-8AB0-BBE002573A74}" srcId="{473BA297-EE6B-4344-B9EE-2D3A7A59A674}" destId="{3966906E-2A28-4E74-96C3-9A467FBF37F6}" srcOrd="1" destOrd="0" parTransId="{CA8D4C69-E5DC-4A0C-AC7B-07F424978CA2}" sibTransId="{F8DA339D-11F8-4927-8705-66FDBFC273D7}"/>
    <dgm:cxn modelId="{98511D3C-9CAF-4C3A-A974-1125E22022E1}" srcId="{473BA297-EE6B-4344-B9EE-2D3A7A59A674}" destId="{93B34BE3-0807-4A6B-BA17-2735CB3969D9}" srcOrd="5" destOrd="0" parTransId="{2C3821F4-9601-4EE1-99FE-69B428CF54C1}" sibTransId="{9C95C1E2-899F-4333-AD5D-EAF4B087D2C6}"/>
    <dgm:cxn modelId="{CDA18006-FCE7-4E39-A851-3E73338610F3}" type="presOf" srcId="{7FE2095E-07D0-4924-8E47-BA669C037391}" destId="{E2874A1E-A697-47D6-B53B-2A0E4901156F}" srcOrd="0" destOrd="0" presId="urn:microsoft.com/office/officeart/2005/8/layout/list1"/>
    <dgm:cxn modelId="{919B8BFB-A803-4600-B735-120D6595ED55}" type="presOf" srcId="{3A1D9ED7-6471-46A4-9870-245634573E06}" destId="{6E40BCFA-C82C-4C33-A5FC-366FD322EF79}" srcOrd="0" destOrd="0" presId="urn:microsoft.com/office/officeart/2005/8/layout/list1"/>
    <dgm:cxn modelId="{3E218512-3574-42D7-A9B9-A81D2950D02F}" srcId="{473BA297-EE6B-4344-B9EE-2D3A7A59A674}" destId="{F0C85F7F-5E20-4F51-BA70-CE5167AD8CEE}" srcOrd="3" destOrd="0" parTransId="{60DA7812-59BE-4159-9E80-801DF61EBBF0}" sibTransId="{1EC63690-13A9-44FC-9260-2921791DA029}"/>
    <dgm:cxn modelId="{842F2525-0C6C-40A2-8A12-8846DC74F671}" type="presOf" srcId="{F0C85F7F-5E20-4F51-BA70-CE5167AD8CEE}" destId="{77647FB5-4EC8-4F71-9CCA-B9FE4ED8C667}" srcOrd="0" destOrd="0" presId="urn:microsoft.com/office/officeart/2005/8/layout/list1"/>
    <dgm:cxn modelId="{35E5CADE-F379-4821-9E6B-C998F5652A88}" type="presParOf" srcId="{5F7C509F-BBD3-45C1-AE4F-ECE0C5EE1602}" destId="{774E3035-38A9-46E8-B6C3-0BCDC2BAF654}" srcOrd="0" destOrd="0" presId="urn:microsoft.com/office/officeart/2005/8/layout/list1"/>
    <dgm:cxn modelId="{470302D5-65ED-4B7B-A2B8-B8694F6B3846}" type="presParOf" srcId="{774E3035-38A9-46E8-B6C3-0BCDC2BAF654}" destId="{37F5EDF3-460D-40DD-9C30-EEFFB1C5E2A1}" srcOrd="0" destOrd="0" presId="urn:microsoft.com/office/officeart/2005/8/layout/list1"/>
    <dgm:cxn modelId="{BE243917-1982-4EC7-94A5-66987924BEE1}" type="presParOf" srcId="{774E3035-38A9-46E8-B6C3-0BCDC2BAF654}" destId="{920DC349-705B-4F62-A878-8AC16F7DC40F}" srcOrd="1" destOrd="0" presId="urn:microsoft.com/office/officeart/2005/8/layout/list1"/>
    <dgm:cxn modelId="{E8909862-4CEC-4860-9FA5-DA40B1310242}" type="presParOf" srcId="{5F7C509F-BBD3-45C1-AE4F-ECE0C5EE1602}" destId="{CE729122-5E8C-4C43-BABA-DADA50FCF394}" srcOrd="1" destOrd="0" presId="urn:microsoft.com/office/officeart/2005/8/layout/list1"/>
    <dgm:cxn modelId="{7C87F8E5-9E20-4C71-AB24-8FF33F55E3C3}" type="presParOf" srcId="{5F7C509F-BBD3-45C1-AE4F-ECE0C5EE1602}" destId="{07828ED0-30DE-4E61-9734-8AF162C6FC09}" srcOrd="2" destOrd="0" presId="urn:microsoft.com/office/officeart/2005/8/layout/list1"/>
    <dgm:cxn modelId="{382BF0F2-4274-4AF0-897F-B358B948F293}" type="presParOf" srcId="{5F7C509F-BBD3-45C1-AE4F-ECE0C5EE1602}" destId="{B1806595-260D-4ACE-A530-A40A55851ACC}" srcOrd="3" destOrd="0" presId="urn:microsoft.com/office/officeart/2005/8/layout/list1"/>
    <dgm:cxn modelId="{EF3389EA-870C-4193-B774-5D114FC82AD4}" type="presParOf" srcId="{5F7C509F-BBD3-45C1-AE4F-ECE0C5EE1602}" destId="{6874EFED-E5B6-4DEC-A7D2-189D49862E0B}" srcOrd="4" destOrd="0" presId="urn:microsoft.com/office/officeart/2005/8/layout/list1"/>
    <dgm:cxn modelId="{D57C27BD-EF42-4008-870A-CD84FF670D8E}" type="presParOf" srcId="{6874EFED-E5B6-4DEC-A7D2-189D49862E0B}" destId="{5CB9FCF3-4DCC-428A-9870-C030C2D941BD}" srcOrd="0" destOrd="0" presId="urn:microsoft.com/office/officeart/2005/8/layout/list1"/>
    <dgm:cxn modelId="{E9581937-2A21-4873-9B44-FCE9F67E5A21}" type="presParOf" srcId="{6874EFED-E5B6-4DEC-A7D2-189D49862E0B}" destId="{96A3D98D-2E67-49C7-B958-A149EBC028EF}" srcOrd="1" destOrd="0" presId="urn:microsoft.com/office/officeart/2005/8/layout/list1"/>
    <dgm:cxn modelId="{A0593717-A73D-418E-947A-1A1CFD1BF8F5}" type="presParOf" srcId="{5F7C509F-BBD3-45C1-AE4F-ECE0C5EE1602}" destId="{197FC9A7-221C-427C-BDDA-25CB29F0C41E}" srcOrd="5" destOrd="0" presId="urn:microsoft.com/office/officeart/2005/8/layout/list1"/>
    <dgm:cxn modelId="{E84F53A8-4CCD-407C-B82F-60831C395BB5}" type="presParOf" srcId="{5F7C509F-BBD3-45C1-AE4F-ECE0C5EE1602}" destId="{8D16DF7B-40A2-481B-A115-C4BD5C53E45A}" srcOrd="6" destOrd="0" presId="urn:microsoft.com/office/officeart/2005/8/layout/list1"/>
    <dgm:cxn modelId="{36F88A17-D974-4C0F-A96F-A2BC9D71E510}" type="presParOf" srcId="{5F7C509F-BBD3-45C1-AE4F-ECE0C5EE1602}" destId="{6EC001C4-9ABD-4DFC-85D7-01300A090885}" srcOrd="7" destOrd="0" presId="urn:microsoft.com/office/officeart/2005/8/layout/list1"/>
    <dgm:cxn modelId="{9F84BB13-FCC3-4654-9E05-B7EA5220D107}" type="presParOf" srcId="{5F7C509F-BBD3-45C1-AE4F-ECE0C5EE1602}" destId="{C7776B77-D945-465A-AC9E-CE4EBA2A152B}" srcOrd="8" destOrd="0" presId="urn:microsoft.com/office/officeart/2005/8/layout/list1"/>
    <dgm:cxn modelId="{7DEFDAC5-817B-449E-AE04-383C231DFFB7}" type="presParOf" srcId="{C7776B77-D945-465A-AC9E-CE4EBA2A152B}" destId="{744FA906-712C-4D09-A78E-7BAFB0EFFE75}" srcOrd="0" destOrd="0" presId="urn:microsoft.com/office/officeart/2005/8/layout/list1"/>
    <dgm:cxn modelId="{A8234166-578C-42A6-BA76-BCB33566E5C3}" type="presParOf" srcId="{C7776B77-D945-465A-AC9E-CE4EBA2A152B}" destId="{8D887E6D-762F-4CCC-B852-83027F5E80D8}" srcOrd="1" destOrd="0" presId="urn:microsoft.com/office/officeart/2005/8/layout/list1"/>
    <dgm:cxn modelId="{A901C5FC-68BC-4B00-AE46-E542AC50C394}" type="presParOf" srcId="{5F7C509F-BBD3-45C1-AE4F-ECE0C5EE1602}" destId="{F085D82B-5C0C-4BD6-98B0-2C7E30844AA9}" srcOrd="9" destOrd="0" presId="urn:microsoft.com/office/officeart/2005/8/layout/list1"/>
    <dgm:cxn modelId="{662387CE-03C4-4969-A0BD-D1A20C0C53FE}" type="presParOf" srcId="{5F7C509F-BBD3-45C1-AE4F-ECE0C5EE1602}" destId="{7F1EB56D-63E7-4725-AD41-80667834D4B1}" srcOrd="10" destOrd="0" presId="urn:microsoft.com/office/officeart/2005/8/layout/list1"/>
    <dgm:cxn modelId="{55970C0C-2A06-4C22-9090-21EE8FA74A2E}" type="presParOf" srcId="{5F7C509F-BBD3-45C1-AE4F-ECE0C5EE1602}" destId="{507E8CBD-CF63-4811-994A-0303AAB3BDF1}" srcOrd="11" destOrd="0" presId="urn:microsoft.com/office/officeart/2005/8/layout/list1"/>
    <dgm:cxn modelId="{5906E831-6647-418F-BF6D-307A4ECAF39B}" type="presParOf" srcId="{5F7C509F-BBD3-45C1-AE4F-ECE0C5EE1602}" destId="{90D18650-8613-4916-AFA9-9DAE2ACDD0A1}" srcOrd="12" destOrd="0" presId="urn:microsoft.com/office/officeart/2005/8/layout/list1"/>
    <dgm:cxn modelId="{B9B28451-B27F-4610-9A43-1110CE6ABC9D}" type="presParOf" srcId="{90D18650-8613-4916-AFA9-9DAE2ACDD0A1}" destId="{77647FB5-4EC8-4F71-9CCA-B9FE4ED8C667}" srcOrd="0" destOrd="0" presId="urn:microsoft.com/office/officeart/2005/8/layout/list1"/>
    <dgm:cxn modelId="{E0A394ED-5E65-4072-A9AF-463AF5AB0A7B}" type="presParOf" srcId="{90D18650-8613-4916-AFA9-9DAE2ACDD0A1}" destId="{E1694310-E681-4083-84E4-B75827051FD7}" srcOrd="1" destOrd="0" presId="urn:microsoft.com/office/officeart/2005/8/layout/list1"/>
    <dgm:cxn modelId="{2D24FB5E-F74C-4131-AE84-5BB44523591C}" type="presParOf" srcId="{5F7C509F-BBD3-45C1-AE4F-ECE0C5EE1602}" destId="{C2461D97-8C66-489B-BBE7-192D0706021E}" srcOrd="13" destOrd="0" presId="urn:microsoft.com/office/officeart/2005/8/layout/list1"/>
    <dgm:cxn modelId="{C7705EC1-BC6E-4959-847F-CF89CEDD10C6}" type="presParOf" srcId="{5F7C509F-BBD3-45C1-AE4F-ECE0C5EE1602}" destId="{5C965DD7-B6A3-434D-B5D2-F4572210B93C}" srcOrd="14" destOrd="0" presId="urn:microsoft.com/office/officeart/2005/8/layout/list1"/>
    <dgm:cxn modelId="{70776CB3-31F1-4C94-BC66-9184D1686897}" type="presParOf" srcId="{5F7C509F-BBD3-45C1-AE4F-ECE0C5EE1602}" destId="{1E380D23-3C03-4911-804B-89771EDB87E4}" srcOrd="15" destOrd="0" presId="urn:microsoft.com/office/officeart/2005/8/layout/list1"/>
    <dgm:cxn modelId="{1F170B3F-350F-420C-82A3-997985ECB979}" type="presParOf" srcId="{5F7C509F-BBD3-45C1-AE4F-ECE0C5EE1602}" destId="{9F7CBCC4-7B02-463B-B705-2316533499EC}" srcOrd="16" destOrd="0" presId="urn:microsoft.com/office/officeart/2005/8/layout/list1"/>
    <dgm:cxn modelId="{FE5A7607-E63D-4C5C-A1F3-06775CA28C31}" type="presParOf" srcId="{9F7CBCC4-7B02-463B-B705-2316533499EC}" destId="{6E40BCFA-C82C-4C33-A5FC-366FD322EF79}" srcOrd="0" destOrd="0" presId="urn:microsoft.com/office/officeart/2005/8/layout/list1"/>
    <dgm:cxn modelId="{CC8F9A95-C0B5-47D6-8DC1-9A1B103D1E7E}" type="presParOf" srcId="{9F7CBCC4-7B02-463B-B705-2316533499EC}" destId="{E4D2B50B-0A40-4C15-9D73-16A4712B3019}" srcOrd="1" destOrd="0" presId="urn:microsoft.com/office/officeart/2005/8/layout/list1"/>
    <dgm:cxn modelId="{B688E243-0DDA-4F19-828F-CF8FEE51100F}" type="presParOf" srcId="{5F7C509F-BBD3-45C1-AE4F-ECE0C5EE1602}" destId="{2DEBEB4F-757F-4990-B56B-056238A5637C}" srcOrd="17" destOrd="0" presId="urn:microsoft.com/office/officeart/2005/8/layout/list1"/>
    <dgm:cxn modelId="{5F28ABC1-3B28-4397-A27C-B3F8CA2278AC}" type="presParOf" srcId="{5F7C509F-BBD3-45C1-AE4F-ECE0C5EE1602}" destId="{A16DC973-4045-4F73-AA84-7D0C35844F3F}" srcOrd="18" destOrd="0" presId="urn:microsoft.com/office/officeart/2005/8/layout/list1"/>
    <dgm:cxn modelId="{8CC8FE60-C6A4-4546-AD42-A9484FD28730}" type="presParOf" srcId="{5F7C509F-BBD3-45C1-AE4F-ECE0C5EE1602}" destId="{C48A2281-7B1F-4EF8-8256-6D43349C21C1}" srcOrd="19" destOrd="0" presId="urn:microsoft.com/office/officeart/2005/8/layout/list1"/>
    <dgm:cxn modelId="{E0FA36F5-FBB9-41E1-86B6-EE47D1B4E435}" type="presParOf" srcId="{5F7C509F-BBD3-45C1-AE4F-ECE0C5EE1602}" destId="{82EC30ED-1C0F-4A1B-AEE2-655641AEB046}" srcOrd="20" destOrd="0" presId="urn:microsoft.com/office/officeart/2005/8/layout/list1"/>
    <dgm:cxn modelId="{8442DBA7-EFAF-41D0-9EA2-D7F1FF01A6E9}" type="presParOf" srcId="{82EC30ED-1C0F-4A1B-AEE2-655641AEB046}" destId="{744765E5-FD0E-4F9F-9B75-942CE0A8BB50}" srcOrd="0" destOrd="0" presId="urn:microsoft.com/office/officeart/2005/8/layout/list1"/>
    <dgm:cxn modelId="{6408B57D-17E8-405D-A930-791D1F685B4E}" type="presParOf" srcId="{82EC30ED-1C0F-4A1B-AEE2-655641AEB046}" destId="{C1165693-06CD-41EF-9A83-4BD9FFD09CF9}" srcOrd="1" destOrd="0" presId="urn:microsoft.com/office/officeart/2005/8/layout/list1"/>
    <dgm:cxn modelId="{F61B80D1-3BDE-4AB1-B00D-FAB29F4D5C29}" type="presParOf" srcId="{5F7C509F-BBD3-45C1-AE4F-ECE0C5EE1602}" destId="{6D7D8910-E60E-4F0E-B475-88F098031ABB}" srcOrd="21" destOrd="0" presId="urn:microsoft.com/office/officeart/2005/8/layout/list1"/>
    <dgm:cxn modelId="{7019C1AC-A63E-4E66-B573-764DE760CADE}" type="presParOf" srcId="{5F7C509F-BBD3-45C1-AE4F-ECE0C5EE1602}" destId="{3F42D9B3-E0E8-42D4-B858-174E1F3FC3F4}" srcOrd="22" destOrd="0" presId="urn:microsoft.com/office/officeart/2005/8/layout/list1"/>
    <dgm:cxn modelId="{C832C686-ADF9-40E0-AAA6-6156201FD5B1}" type="presParOf" srcId="{5F7C509F-BBD3-45C1-AE4F-ECE0C5EE1602}" destId="{4A2C850A-3246-4252-9E78-4DA0EE2D1911}" srcOrd="23" destOrd="0" presId="urn:microsoft.com/office/officeart/2005/8/layout/list1"/>
    <dgm:cxn modelId="{6715F94B-8E75-49C6-BE27-7F37432A82A4}" type="presParOf" srcId="{5F7C509F-BBD3-45C1-AE4F-ECE0C5EE1602}" destId="{50587C27-C7D6-4B44-BD18-92B3ABBB64C9}" srcOrd="24" destOrd="0" presId="urn:microsoft.com/office/officeart/2005/8/layout/list1"/>
    <dgm:cxn modelId="{F74C1408-A6AF-469A-8E17-2E87617014CF}" type="presParOf" srcId="{50587C27-C7D6-4B44-BD18-92B3ABBB64C9}" destId="{5E45DC78-78DF-40A9-BC16-C0C35B786DD0}" srcOrd="0" destOrd="0" presId="urn:microsoft.com/office/officeart/2005/8/layout/list1"/>
    <dgm:cxn modelId="{DE966F35-6D72-4DA2-8039-F77628BF78B6}" type="presParOf" srcId="{50587C27-C7D6-4B44-BD18-92B3ABBB64C9}" destId="{D58F747F-71BE-45C8-9FF8-C8E2386700E3}" srcOrd="1" destOrd="0" presId="urn:microsoft.com/office/officeart/2005/8/layout/list1"/>
    <dgm:cxn modelId="{A9766DAD-2BFF-49C3-ABE5-3CAE57047023}" type="presParOf" srcId="{5F7C509F-BBD3-45C1-AE4F-ECE0C5EE1602}" destId="{566B3069-82CD-426F-AC5D-96453A7BC492}" srcOrd="25" destOrd="0" presId="urn:microsoft.com/office/officeart/2005/8/layout/list1"/>
    <dgm:cxn modelId="{B9DF99C3-0F69-4674-814D-934D0D1B2E7A}" type="presParOf" srcId="{5F7C509F-BBD3-45C1-AE4F-ECE0C5EE1602}" destId="{D0878790-491E-49A5-ACF2-6B229389EBC1}" srcOrd="26" destOrd="0" presId="urn:microsoft.com/office/officeart/2005/8/layout/list1"/>
    <dgm:cxn modelId="{9D37E175-A2ED-4B6C-B32F-10F5E31D20A3}" type="presParOf" srcId="{5F7C509F-BBD3-45C1-AE4F-ECE0C5EE1602}" destId="{9AAF362A-26B3-43F0-A8BF-DA16416E3B03}" srcOrd="27" destOrd="0" presId="urn:microsoft.com/office/officeart/2005/8/layout/list1"/>
    <dgm:cxn modelId="{1C69787F-6446-4F29-A5B7-5C6D1A1AA500}" type="presParOf" srcId="{5F7C509F-BBD3-45C1-AE4F-ECE0C5EE1602}" destId="{54522DB4-CD0F-4D98-94D2-56027D9E90D0}" srcOrd="28" destOrd="0" presId="urn:microsoft.com/office/officeart/2005/8/layout/list1"/>
    <dgm:cxn modelId="{F7E40EC4-E8AC-4AC6-8DF3-B7CCBC74B947}" type="presParOf" srcId="{54522DB4-CD0F-4D98-94D2-56027D9E90D0}" destId="{E2874A1E-A697-47D6-B53B-2A0E4901156F}" srcOrd="0" destOrd="0" presId="urn:microsoft.com/office/officeart/2005/8/layout/list1"/>
    <dgm:cxn modelId="{42B68B97-28C0-4F38-B42F-D9D6B9CC0481}" type="presParOf" srcId="{54522DB4-CD0F-4D98-94D2-56027D9E90D0}" destId="{CF63DDAF-EA49-4A1B-9A17-BF54431A17D3}" srcOrd="1" destOrd="0" presId="urn:microsoft.com/office/officeart/2005/8/layout/list1"/>
    <dgm:cxn modelId="{EEC0CE8B-8A9D-49D7-AA6F-D6B32CB315BF}" type="presParOf" srcId="{5F7C509F-BBD3-45C1-AE4F-ECE0C5EE1602}" destId="{3C26BC21-51DB-42D6-BA8E-52D58A24E6EC}" srcOrd="29" destOrd="0" presId="urn:microsoft.com/office/officeart/2005/8/layout/list1"/>
    <dgm:cxn modelId="{68541FB4-547B-4B7D-9508-5244D77E6F3D}" type="presParOf" srcId="{5F7C509F-BBD3-45C1-AE4F-ECE0C5EE1602}" destId="{2004F124-82A0-4F3D-8162-9846013B9EE4}" srcOrd="3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CFE365-416D-4601-B25F-3F71E916DB2C}" type="doc">
      <dgm:prSet loTypeId="urn:microsoft.com/office/officeart/2005/8/layout/hList1" loCatId="list" qsTypeId="urn:microsoft.com/office/officeart/2005/8/quickstyle/simple3" qsCatId="simple" csTypeId="urn:microsoft.com/office/officeart/2005/8/colors/accent3_2" csCatId="accent3" phldr="1"/>
      <dgm:spPr/>
      <dgm:t>
        <a:bodyPr/>
        <a:lstStyle/>
        <a:p>
          <a:endParaRPr lang="en-GB"/>
        </a:p>
      </dgm:t>
    </dgm:pt>
    <dgm:pt modelId="{C0205792-E997-4F3F-971D-603898BCDBDB}">
      <dgm:prSet phldrT="[Text]" custT="1"/>
      <dgm:spPr/>
      <dgm:t>
        <a:bodyPr/>
        <a:lstStyle/>
        <a:p>
          <a:r>
            <a:rPr lang="en-ZA" sz="1800" dirty="0" smtClean="0"/>
            <a:t>Water Resources Planning</a:t>
          </a:r>
          <a:endParaRPr lang="en-GB" sz="1800" dirty="0"/>
        </a:p>
      </dgm:t>
    </dgm:pt>
    <dgm:pt modelId="{417F8B05-D375-4D76-BD9F-10D403F297A0}" type="parTrans" cxnId="{F022E234-316C-4C47-B51F-5961FCF89675}">
      <dgm:prSet/>
      <dgm:spPr/>
      <dgm:t>
        <a:bodyPr/>
        <a:lstStyle/>
        <a:p>
          <a:endParaRPr lang="en-GB" sz="1800"/>
        </a:p>
      </dgm:t>
    </dgm:pt>
    <dgm:pt modelId="{05320627-EDD1-4775-884B-D924488404E3}" type="sibTrans" cxnId="{F022E234-316C-4C47-B51F-5961FCF89675}">
      <dgm:prSet/>
      <dgm:spPr/>
      <dgm:t>
        <a:bodyPr/>
        <a:lstStyle/>
        <a:p>
          <a:endParaRPr lang="en-GB" sz="1800"/>
        </a:p>
      </dgm:t>
    </dgm:pt>
    <dgm:pt modelId="{A4BEAACF-7658-4E3D-B74F-403B6B94B18D}">
      <dgm:prSet phldrT="[Text]" custT="1"/>
      <dgm:spPr/>
      <dgm:t>
        <a:bodyPr/>
        <a:lstStyle/>
        <a:p>
          <a:r>
            <a:rPr lang="en-ZA" sz="1800" dirty="0" smtClean="0"/>
            <a:t>100% of Catchment Management Strategy completed</a:t>
          </a:r>
          <a:endParaRPr lang="en-GB" sz="1800" dirty="0"/>
        </a:p>
      </dgm:t>
    </dgm:pt>
    <dgm:pt modelId="{F85C9447-0F0C-4E96-9210-FCFD4D70287D}" type="parTrans" cxnId="{D078B10B-4EB6-45A5-B9EB-54E02CFF5BCD}">
      <dgm:prSet/>
      <dgm:spPr/>
      <dgm:t>
        <a:bodyPr/>
        <a:lstStyle/>
        <a:p>
          <a:endParaRPr lang="en-GB" sz="1800"/>
        </a:p>
      </dgm:t>
    </dgm:pt>
    <dgm:pt modelId="{45DB9B77-AC5E-441C-A03E-0D859E08226D}" type="sibTrans" cxnId="{D078B10B-4EB6-45A5-B9EB-54E02CFF5BCD}">
      <dgm:prSet/>
      <dgm:spPr/>
      <dgm:t>
        <a:bodyPr/>
        <a:lstStyle/>
        <a:p>
          <a:endParaRPr lang="en-GB" sz="1800"/>
        </a:p>
      </dgm:t>
    </dgm:pt>
    <dgm:pt modelId="{063E6A27-B35F-4AC9-AC15-8992773E6B49}">
      <dgm:prSet phldrT="[Text]" custT="1"/>
      <dgm:spPr/>
      <dgm:t>
        <a:bodyPr/>
        <a:lstStyle/>
        <a:p>
          <a:r>
            <a:rPr lang="en-ZA" sz="1800" dirty="0" smtClean="0"/>
            <a:t>85% of Land use planning and rezoning applications commented on</a:t>
          </a:r>
          <a:endParaRPr lang="en-GB" sz="1800" dirty="0"/>
        </a:p>
      </dgm:t>
    </dgm:pt>
    <dgm:pt modelId="{10B07E02-956B-4C4B-8DCC-341596A1E6C0}" type="parTrans" cxnId="{5EC52636-8F3C-46A9-BF56-B81895F0E11D}">
      <dgm:prSet/>
      <dgm:spPr/>
      <dgm:t>
        <a:bodyPr/>
        <a:lstStyle/>
        <a:p>
          <a:endParaRPr lang="en-GB" sz="1800"/>
        </a:p>
      </dgm:t>
    </dgm:pt>
    <dgm:pt modelId="{CAEEF5E9-E11F-4DCB-B145-D4469475EB02}" type="sibTrans" cxnId="{5EC52636-8F3C-46A9-BF56-B81895F0E11D}">
      <dgm:prSet/>
      <dgm:spPr/>
      <dgm:t>
        <a:bodyPr/>
        <a:lstStyle/>
        <a:p>
          <a:endParaRPr lang="en-GB" sz="1800"/>
        </a:p>
      </dgm:t>
    </dgm:pt>
    <dgm:pt modelId="{2052B98C-9632-4452-A337-19C773C4498E}">
      <dgm:prSet phldrT="[Text]" custT="1"/>
      <dgm:spPr/>
      <dgm:t>
        <a:bodyPr/>
        <a:lstStyle/>
        <a:p>
          <a:r>
            <a:rPr lang="en-ZA" sz="1800" dirty="0" smtClean="0"/>
            <a:t>Water Use Management</a:t>
          </a:r>
          <a:endParaRPr lang="en-GB" sz="1800" dirty="0"/>
        </a:p>
      </dgm:t>
    </dgm:pt>
    <dgm:pt modelId="{BB476D72-A474-4E48-A799-8949496FAE18}" type="parTrans" cxnId="{B9C5F3E1-681A-4533-9AB0-23ABB5578632}">
      <dgm:prSet/>
      <dgm:spPr/>
      <dgm:t>
        <a:bodyPr/>
        <a:lstStyle/>
        <a:p>
          <a:endParaRPr lang="en-GB" sz="1800"/>
        </a:p>
      </dgm:t>
    </dgm:pt>
    <dgm:pt modelId="{8B4F0628-EFE0-4B99-A464-1F96951E1BA3}" type="sibTrans" cxnId="{B9C5F3E1-681A-4533-9AB0-23ABB5578632}">
      <dgm:prSet/>
      <dgm:spPr/>
      <dgm:t>
        <a:bodyPr/>
        <a:lstStyle/>
        <a:p>
          <a:endParaRPr lang="en-GB" sz="1800"/>
        </a:p>
      </dgm:t>
    </dgm:pt>
    <dgm:pt modelId="{5EBFC2A7-8CA9-4FC5-ADC8-F6120E3FC546}">
      <dgm:prSet phldrT="[Text]" custT="1"/>
      <dgm:spPr/>
      <dgm:t>
        <a:bodyPr/>
        <a:lstStyle/>
        <a:p>
          <a:r>
            <a:rPr lang="en-ZA" sz="1800" dirty="0" smtClean="0"/>
            <a:t>85% Water registrations finalised</a:t>
          </a:r>
          <a:endParaRPr lang="en-GB" sz="1800" dirty="0"/>
        </a:p>
      </dgm:t>
    </dgm:pt>
    <dgm:pt modelId="{0FE71FE8-C96A-42DA-974E-1AAA3EF230D1}" type="parTrans" cxnId="{6DB8C90F-11EA-4DA9-A621-AE1F6C54FE84}">
      <dgm:prSet/>
      <dgm:spPr/>
      <dgm:t>
        <a:bodyPr/>
        <a:lstStyle/>
        <a:p>
          <a:endParaRPr lang="en-GB" sz="1800"/>
        </a:p>
      </dgm:t>
    </dgm:pt>
    <dgm:pt modelId="{8EA1A8EA-9F18-496A-905D-FA7A212F7003}" type="sibTrans" cxnId="{6DB8C90F-11EA-4DA9-A621-AE1F6C54FE84}">
      <dgm:prSet/>
      <dgm:spPr/>
      <dgm:t>
        <a:bodyPr/>
        <a:lstStyle/>
        <a:p>
          <a:endParaRPr lang="en-GB" sz="1800"/>
        </a:p>
      </dgm:t>
    </dgm:pt>
    <dgm:pt modelId="{3AE2ACC4-20F9-4B5F-B196-075F01FFF777}">
      <dgm:prSet phldrT="[Text]" custT="1"/>
      <dgm:spPr/>
      <dgm:t>
        <a:bodyPr/>
        <a:lstStyle/>
        <a:p>
          <a:r>
            <a:rPr lang="en-ZA" sz="1800" dirty="0" smtClean="0"/>
            <a:t>Water Resources Protection</a:t>
          </a:r>
          <a:endParaRPr lang="en-GB" sz="1800" dirty="0"/>
        </a:p>
      </dgm:t>
    </dgm:pt>
    <dgm:pt modelId="{D42D738B-D8A0-4D6E-92F2-892B151492A6}" type="parTrans" cxnId="{BCD54EC8-D593-4EE8-B12D-3C3F17D215F9}">
      <dgm:prSet/>
      <dgm:spPr/>
      <dgm:t>
        <a:bodyPr/>
        <a:lstStyle/>
        <a:p>
          <a:endParaRPr lang="en-GB" sz="1800"/>
        </a:p>
      </dgm:t>
    </dgm:pt>
    <dgm:pt modelId="{67497786-7831-43B3-B1E2-C373B35A48B8}" type="sibTrans" cxnId="{BCD54EC8-D593-4EE8-B12D-3C3F17D215F9}">
      <dgm:prSet/>
      <dgm:spPr/>
      <dgm:t>
        <a:bodyPr/>
        <a:lstStyle/>
        <a:p>
          <a:endParaRPr lang="en-GB" sz="1800"/>
        </a:p>
      </dgm:t>
    </dgm:pt>
    <dgm:pt modelId="{50ABBEE6-E5CD-4E6D-A531-D2DC2A51D6BD}">
      <dgm:prSet phldrT="[Text]" custT="1"/>
      <dgm:spPr/>
      <dgm:t>
        <a:bodyPr/>
        <a:lstStyle/>
        <a:p>
          <a:r>
            <a:rPr lang="en-ZA" sz="1800" dirty="0" smtClean="0"/>
            <a:t>1 DWS Water Quality Monitoring Projects sampled (NNMP &amp; NEP)</a:t>
          </a:r>
          <a:endParaRPr lang="en-GB" sz="1800" dirty="0"/>
        </a:p>
      </dgm:t>
    </dgm:pt>
    <dgm:pt modelId="{69178DDE-F069-427B-97F5-5C58BE4BA7B8}" type="parTrans" cxnId="{A80F4F87-226C-4FF4-8605-55D3CC44CAD7}">
      <dgm:prSet/>
      <dgm:spPr/>
      <dgm:t>
        <a:bodyPr/>
        <a:lstStyle/>
        <a:p>
          <a:endParaRPr lang="en-GB" sz="1800"/>
        </a:p>
      </dgm:t>
    </dgm:pt>
    <dgm:pt modelId="{2A19F66F-8BDA-48AE-90A1-5A2A4D5B0446}" type="sibTrans" cxnId="{A80F4F87-226C-4FF4-8605-55D3CC44CAD7}">
      <dgm:prSet/>
      <dgm:spPr/>
      <dgm:t>
        <a:bodyPr/>
        <a:lstStyle/>
        <a:p>
          <a:endParaRPr lang="en-GB" sz="1800"/>
        </a:p>
      </dgm:t>
    </dgm:pt>
    <dgm:pt modelId="{924DE4F3-557C-4920-838F-B68FF45E4314}">
      <dgm:prSet phldrT="[Text]" custT="1"/>
      <dgm:spPr/>
      <dgm:t>
        <a:bodyPr/>
        <a:lstStyle/>
        <a:p>
          <a:r>
            <a:rPr lang="en-ZA" sz="1800" dirty="0" smtClean="0"/>
            <a:t>70 BGCMA Water Resources points monitored</a:t>
          </a:r>
          <a:endParaRPr lang="en-GB" sz="1800" dirty="0"/>
        </a:p>
      </dgm:t>
    </dgm:pt>
    <dgm:pt modelId="{B47C4FBD-133B-41EF-8E2E-35E1CF84B460}" type="parTrans" cxnId="{8B5115BD-8EE0-4972-AA35-3A44D6D6604F}">
      <dgm:prSet/>
      <dgm:spPr/>
      <dgm:t>
        <a:bodyPr/>
        <a:lstStyle/>
        <a:p>
          <a:endParaRPr lang="en-GB" sz="1800"/>
        </a:p>
      </dgm:t>
    </dgm:pt>
    <dgm:pt modelId="{E13AF949-A662-454B-B55C-664E40D1264A}" type="sibTrans" cxnId="{8B5115BD-8EE0-4972-AA35-3A44D6D6604F}">
      <dgm:prSet/>
      <dgm:spPr/>
      <dgm:t>
        <a:bodyPr/>
        <a:lstStyle/>
        <a:p>
          <a:endParaRPr lang="en-GB" sz="1800"/>
        </a:p>
      </dgm:t>
    </dgm:pt>
    <dgm:pt modelId="{5E9EBF46-BE02-47C5-9AF9-13BD979FCCD8}">
      <dgm:prSet phldrT="[Text]" custT="1"/>
      <dgm:spPr/>
      <dgm:t>
        <a:bodyPr/>
        <a:lstStyle/>
        <a:p>
          <a:r>
            <a:rPr lang="en-ZA" sz="1800" dirty="0" smtClean="0"/>
            <a:t>1 Water Quality Objective Report completed</a:t>
          </a:r>
          <a:endParaRPr lang="en-GB" sz="1800" dirty="0"/>
        </a:p>
      </dgm:t>
    </dgm:pt>
    <dgm:pt modelId="{56BDFF0E-BB8C-4E58-AC74-1A2797067753}" type="parTrans" cxnId="{BA9BF10A-83B2-462D-8B32-96C7FE815431}">
      <dgm:prSet/>
      <dgm:spPr/>
      <dgm:t>
        <a:bodyPr/>
        <a:lstStyle/>
        <a:p>
          <a:endParaRPr lang="en-GB" sz="1800"/>
        </a:p>
      </dgm:t>
    </dgm:pt>
    <dgm:pt modelId="{9F532BF8-7C35-42E8-8E65-4DF7F7099D73}" type="sibTrans" cxnId="{BA9BF10A-83B2-462D-8B32-96C7FE815431}">
      <dgm:prSet/>
      <dgm:spPr/>
      <dgm:t>
        <a:bodyPr/>
        <a:lstStyle/>
        <a:p>
          <a:endParaRPr lang="en-GB" sz="1800"/>
        </a:p>
      </dgm:t>
    </dgm:pt>
    <dgm:pt modelId="{C0532B67-F32D-48C0-82BF-2F5E58332428}">
      <dgm:prSet custT="1"/>
      <dgm:spPr/>
      <dgm:t>
        <a:bodyPr/>
        <a:lstStyle/>
        <a:p>
          <a:r>
            <a:rPr lang="en-ZA" sz="1800" dirty="0" smtClean="0"/>
            <a:t>90% Licences recommended as per regulation</a:t>
          </a:r>
          <a:endParaRPr lang="en-GB" sz="1800" dirty="0"/>
        </a:p>
      </dgm:t>
    </dgm:pt>
    <dgm:pt modelId="{B8FA84EB-4D99-41E2-BC07-9F1C32B376E5}" type="parTrans" cxnId="{748EBBCE-2A7F-4688-AD3D-FC8F14B2575C}">
      <dgm:prSet/>
      <dgm:spPr/>
      <dgm:t>
        <a:bodyPr/>
        <a:lstStyle/>
        <a:p>
          <a:endParaRPr lang="en-GB" sz="1800"/>
        </a:p>
      </dgm:t>
    </dgm:pt>
    <dgm:pt modelId="{0AD456CF-DE1F-4942-B2F7-776939CFF100}" type="sibTrans" cxnId="{748EBBCE-2A7F-4688-AD3D-FC8F14B2575C}">
      <dgm:prSet/>
      <dgm:spPr/>
      <dgm:t>
        <a:bodyPr/>
        <a:lstStyle/>
        <a:p>
          <a:endParaRPr lang="en-GB" sz="1800"/>
        </a:p>
      </dgm:t>
    </dgm:pt>
    <dgm:pt modelId="{336785E8-7AAE-46AB-9195-037B264A11C9}">
      <dgm:prSet custT="1"/>
      <dgm:spPr/>
      <dgm:t>
        <a:bodyPr/>
        <a:lstStyle/>
        <a:p>
          <a:r>
            <a:rPr lang="en-ZA" sz="1800" dirty="0" smtClean="0"/>
            <a:t>65 Audit reports completed</a:t>
          </a:r>
          <a:endParaRPr lang="en-GB" sz="1800" dirty="0"/>
        </a:p>
      </dgm:t>
    </dgm:pt>
    <dgm:pt modelId="{7F314DE9-A548-4001-985A-1C411FE7C8C2}" type="parTrans" cxnId="{3DDD09C6-53D0-4FC8-AB10-2AFF398D235B}">
      <dgm:prSet/>
      <dgm:spPr/>
      <dgm:t>
        <a:bodyPr/>
        <a:lstStyle/>
        <a:p>
          <a:endParaRPr lang="en-GB" sz="1800"/>
        </a:p>
      </dgm:t>
    </dgm:pt>
    <dgm:pt modelId="{BD1B1BF9-CC7F-4C40-B99A-834836A7A040}" type="sibTrans" cxnId="{3DDD09C6-53D0-4FC8-AB10-2AFF398D235B}">
      <dgm:prSet/>
      <dgm:spPr/>
      <dgm:t>
        <a:bodyPr/>
        <a:lstStyle/>
        <a:p>
          <a:endParaRPr lang="en-GB" sz="1800"/>
        </a:p>
      </dgm:t>
    </dgm:pt>
    <dgm:pt modelId="{84FF3080-BFB9-4326-BFAF-802483929791}">
      <dgm:prSet custT="1"/>
      <dgm:spPr/>
      <dgm:t>
        <a:bodyPr/>
        <a:lstStyle/>
        <a:p>
          <a:r>
            <a:rPr lang="en-ZA" sz="1800" dirty="0" smtClean="0"/>
            <a:t>200  Number of confirmation letters sent to Water Users for Validation and Verification of water use</a:t>
          </a:r>
          <a:endParaRPr lang="en-GB" sz="1800" dirty="0"/>
        </a:p>
      </dgm:t>
    </dgm:pt>
    <dgm:pt modelId="{67DE2C23-CE0B-4B55-8B91-41C5130C73EB}" type="parTrans" cxnId="{3692DD81-66BE-46AF-BB58-8754007E10AA}">
      <dgm:prSet/>
      <dgm:spPr/>
      <dgm:t>
        <a:bodyPr/>
        <a:lstStyle/>
        <a:p>
          <a:endParaRPr lang="en-GB" sz="1800"/>
        </a:p>
      </dgm:t>
    </dgm:pt>
    <dgm:pt modelId="{D63BC28E-7540-43AF-B2F7-71CCF50D7E27}" type="sibTrans" cxnId="{3692DD81-66BE-46AF-BB58-8754007E10AA}">
      <dgm:prSet/>
      <dgm:spPr/>
      <dgm:t>
        <a:bodyPr/>
        <a:lstStyle/>
        <a:p>
          <a:endParaRPr lang="en-GB" sz="1800"/>
        </a:p>
      </dgm:t>
    </dgm:pt>
    <dgm:pt modelId="{6B37D7EE-794B-4E47-83D5-09DE184BF78E}">
      <dgm:prSet phldrT="[Text]" custT="1"/>
      <dgm:spPr/>
      <dgm:t>
        <a:bodyPr/>
        <a:lstStyle/>
        <a:p>
          <a:r>
            <a:rPr lang="en-ZA" sz="1800" dirty="0" smtClean="0"/>
            <a:t>4 River Rehabilitation Projects funded</a:t>
          </a:r>
          <a:endParaRPr lang="en-GB" sz="1800" dirty="0"/>
        </a:p>
      </dgm:t>
    </dgm:pt>
    <dgm:pt modelId="{C44C8F5A-6631-4FE7-A5EA-A39324ECDD2A}" type="parTrans" cxnId="{AD85B744-7421-41CD-A737-36658FBD3B4B}">
      <dgm:prSet/>
      <dgm:spPr/>
      <dgm:t>
        <a:bodyPr/>
        <a:lstStyle/>
        <a:p>
          <a:endParaRPr lang="en-GB" sz="1800"/>
        </a:p>
      </dgm:t>
    </dgm:pt>
    <dgm:pt modelId="{7CBD81B0-38B6-4092-A115-B554A262CCB6}" type="sibTrans" cxnId="{AD85B744-7421-41CD-A737-36658FBD3B4B}">
      <dgm:prSet/>
      <dgm:spPr/>
      <dgm:t>
        <a:bodyPr/>
        <a:lstStyle/>
        <a:p>
          <a:endParaRPr lang="en-GB" sz="1800"/>
        </a:p>
      </dgm:t>
    </dgm:pt>
    <dgm:pt modelId="{7E8CAC4E-E187-46E1-90F7-7E33DDBD7D66}">
      <dgm:prSet phldrT="[Text]" custT="1"/>
      <dgm:spPr/>
      <dgm:t>
        <a:bodyPr/>
        <a:lstStyle/>
        <a:p>
          <a:r>
            <a:rPr lang="en-ZA" sz="1800" dirty="0" smtClean="0"/>
            <a:t>100%  reported non-compliance cases resolved.</a:t>
          </a:r>
          <a:endParaRPr lang="en-GB" sz="1800" dirty="0"/>
        </a:p>
      </dgm:t>
    </dgm:pt>
    <dgm:pt modelId="{939087A5-6A9B-4171-9A5B-6B5CA2980F9C}" type="parTrans" cxnId="{957A5C2E-9291-4CC4-9C06-54AEF2BF342D}">
      <dgm:prSet/>
      <dgm:spPr/>
      <dgm:t>
        <a:bodyPr/>
        <a:lstStyle/>
        <a:p>
          <a:endParaRPr lang="en-GB" sz="1800"/>
        </a:p>
      </dgm:t>
    </dgm:pt>
    <dgm:pt modelId="{DD55FBFD-288C-43C0-A2A8-976CA1D080A7}" type="sibTrans" cxnId="{957A5C2E-9291-4CC4-9C06-54AEF2BF342D}">
      <dgm:prSet/>
      <dgm:spPr/>
      <dgm:t>
        <a:bodyPr/>
        <a:lstStyle/>
        <a:p>
          <a:endParaRPr lang="en-GB" sz="1800"/>
        </a:p>
      </dgm:t>
    </dgm:pt>
    <dgm:pt modelId="{E7748C10-6A6E-4CFE-9B09-B905143850A7}">
      <dgm:prSet custT="1"/>
      <dgm:spPr/>
      <dgm:t>
        <a:bodyPr/>
        <a:lstStyle/>
        <a:p>
          <a:r>
            <a:rPr lang="en-ZA" sz="1800" dirty="0" smtClean="0"/>
            <a:t>100% General Authorisations confirmed</a:t>
          </a:r>
          <a:endParaRPr lang="en-GB" sz="1800" dirty="0"/>
        </a:p>
      </dgm:t>
    </dgm:pt>
    <dgm:pt modelId="{3C21E69C-7388-4B7B-9A57-758804FF0367}" type="parTrans" cxnId="{6C277297-3AB7-4583-AFF5-B153B0D985AF}">
      <dgm:prSet/>
      <dgm:spPr/>
      <dgm:t>
        <a:bodyPr/>
        <a:lstStyle/>
        <a:p>
          <a:endParaRPr lang="en-ZA"/>
        </a:p>
      </dgm:t>
    </dgm:pt>
    <dgm:pt modelId="{9C74A678-FD86-4CF0-A5AB-5BE622249751}" type="sibTrans" cxnId="{6C277297-3AB7-4583-AFF5-B153B0D985AF}">
      <dgm:prSet/>
      <dgm:spPr/>
      <dgm:t>
        <a:bodyPr/>
        <a:lstStyle/>
        <a:p>
          <a:endParaRPr lang="en-ZA"/>
        </a:p>
      </dgm:t>
    </dgm:pt>
    <dgm:pt modelId="{60FA29DF-06CD-43FC-B821-52A0D7A33AEB}" type="pres">
      <dgm:prSet presAssocID="{AACFE365-416D-4601-B25F-3F71E916DB2C}" presName="Name0" presStyleCnt="0">
        <dgm:presLayoutVars>
          <dgm:dir/>
          <dgm:animLvl val="lvl"/>
          <dgm:resizeHandles val="exact"/>
        </dgm:presLayoutVars>
      </dgm:prSet>
      <dgm:spPr/>
      <dgm:t>
        <a:bodyPr/>
        <a:lstStyle/>
        <a:p>
          <a:endParaRPr lang="en-ZA"/>
        </a:p>
      </dgm:t>
    </dgm:pt>
    <dgm:pt modelId="{5B6D6C2B-1B6F-466A-BAAD-D481FA1D5DD9}" type="pres">
      <dgm:prSet presAssocID="{C0205792-E997-4F3F-971D-603898BCDBDB}" presName="composite" presStyleCnt="0"/>
      <dgm:spPr/>
    </dgm:pt>
    <dgm:pt modelId="{9E62C0C7-92B3-4EF3-8325-70BB74C153D9}" type="pres">
      <dgm:prSet presAssocID="{C0205792-E997-4F3F-971D-603898BCDBDB}" presName="parTx" presStyleLbl="alignNode1" presStyleIdx="0" presStyleCnt="3">
        <dgm:presLayoutVars>
          <dgm:chMax val="0"/>
          <dgm:chPref val="0"/>
          <dgm:bulletEnabled val="1"/>
        </dgm:presLayoutVars>
      </dgm:prSet>
      <dgm:spPr/>
      <dgm:t>
        <a:bodyPr/>
        <a:lstStyle/>
        <a:p>
          <a:endParaRPr lang="en-GB"/>
        </a:p>
      </dgm:t>
    </dgm:pt>
    <dgm:pt modelId="{C12D6681-57EC-4278-982B-D35F9AE19E36}" type="pres">
      <dgm:prSet presAssocID="{C0205792-E997-4F3F-971D-603898BCDBDB}" presName="desTx" presStyleLbl="alignAccFollowNode1" presStyleIdx="0" presStyleCnt="3">
        <dgm:presLayoutVars>
          <dgm:bulletEnabled val="1"/>
        </dgm:presLayoutVars>
      </dgm:prSet>
      <dgm:spPr/>
      <dgm:t>
        <a:bodyPr/>
        <a:lstStyle/>
        <a:p>
          <a:endParaRPr lang="en-GB"/>
        </a:p>
      </dgm:t>
    </dgm:pt>
    <dgm:pt modelId="{1A6D0793-403D-417A-9103-EAA4729E8D1D}" type="pres">
      <dgm:prSet presAssocID="{05320627-EDD1-4775-884B-D924488404E3}" presName="space" presStyleCnt="0"/>
      <dgm:spPr/>
    </dgm:pt>
    <dgm:pt modelId="{EB5CC3DE-5247-493E-81FF-0B7DFAC37C68}" type="pres">
      <dgm:prSet presAssocID="{2052B98C-9632-4452-A337-19C773C4498E}" presName="composite" presStyleCnt="0"/>
      <dgm:spPr/>
    </dgm:pt>
    <dgm:pt modelId="{B271FD55-56DA-4BDE-A08D-2CF91C7A2F31}" type="pres">
      <dgm:prSet presAssocID="{2052B98C-9632-4452-A337-19C773C4498E}" presName="parTx" presStyleLbl="alignNode1" presStyleIdx="1" presStyleCnt="3">
        <dgm:presLayoutVars>
          <dgm:chMax val="0"/>
          <dgm:chPref val="0"/>
          <dgm:bulletEnabled val="1"/>
        </dgm:presLayoutVars>
      </dgm:prSet>
      <dgm:spPr/>
      <dgm:t>
        <a:bodyPr/>
        <a:lstStyle/>
        <a:p>
          <a:endParaRPr lang="en-ZA"/>
        </a:p>
      </dgm:t>
    </dgm:pt>
    <dgm:pt modelId="{ECCC53FC-6D78-454D-9F43-BE0E04A13565}" type="pres">
      <dgm:prSet presAssocID="{2052B98C-9632-4452-A337-19C773C4498E}" presName="desTx" presStyleLbl="alignAccFollowNode1" presStyleIdx="1" presStyleCnt="3" custScaleY="101899">
        <dgm:presLayoutVars>
          <dgm:bulletEnabled val="1"/>
        </dgm:presLayoutVars>
      </dgm:prSet>
      <dgm:spPr/>
      <dgm:t>
        <a:bodyPr/>
        <a:lstStyle/>
        <a:p>
          <a:endParaRPr lang="en-GB"/>
        </a:p>
      </dgm:t>
    </dgm:pt>
    <dgm:pt modelId="{9109627D-71E7-4609-84A1-9720046E79C7}" type="pres">
      <dgm:prSet presAssocID="{8B4F0628-EFE0-4B99-A464-1F96951E1BA3}" presName="space" presStyleCnt="0"/>
      <dgm:spPr/>
    </dgm:pt>
    <dgm:pt modelId="{BF96047D-5609-47D0-B6E2-03DA3BE605AB}" type="pres">
      <dgm:prSet presAssocID="{3AE2ACC4-20F9-4B5F-B196-075F01FFF777}" presName="composite" presStyleCnt="0"/>
      <dgm:spPr/>
    </dgm:pt>
    <dgm:pt modelId="{CF0AE05A-BCE8-4793-90F5-0654F997EB6E}" type="pres">
      <dgm:prSet presAssocID="{3AE2ACC4-20F9-4B5F-B196-075F01FFF777}" presName="parTx" presStyleLbl="alignNode1" presStyleIdx="2" presStyleCnt="3">
        <dgm:presLayoutVars>
          <dgm:chMax val="0"/>
          <dgm:chPref val="0"/>
          <dgm:bulletEnabled val="1"/>
        </dgm:presLayoutVars>
      </dgm:prSet>
      <dgm:spPr/>
      <dgm:t>
        <a:bodyPr/>
        <a:lstStyle/>
        <a:p>
          <a:endParaRPr lang="en-GB"/>
        </a:p>
      </dgm:t>
    </dgm:pt>
    <dgm:pt modelId="{86B1084C-D3F5-4EE3-A83E-D46F1EC5F20A}" type="pres">
      <dgm:prSet presAssocID="{3AE2ACC4-20F9-4B5F-B196-075F01FFF777}" presName="desTx" presStyleLbl="alignAccFollowNode1" presStyleIdx="2" presStyleCnt="3">
        <dgm:presLayoutVars>
          <dgm:bulletEnabled val="1"/>
        </dgm:presLayoutVars>
      </dgm:prSet>
      <dgm:spPr/>
      <dgm:t>
        <a:bodyPr/>
        <a:lstStyle/>
        <a:p>
          <a:endParaRPr lang="en-GB"/>
        </a:p>
      </dgm:t>
    </dgm:pt>
  </dgm:ptLst>
  <dgm:cxnLst>
    <dgm:cxn modelId="{59CF4D53-5DE8-4CD9-820B-22A84237E51A}" type="presOf" srcId="{7E8CAC4E-E187-46E1-90F7-7E33DDBD7D66}" destId="{86B1084C-D3F5-4EE3-A83E-D46F1EC5F20A}" srcOrd="0" destOrd="3" presId="urn:microsoft.com/office/officeart/2005/8/layout/hList1"/>
    <dgm:cxn modelId="{8B5115BD-8EE0-4972-AA35-3A44D6D6604F}" srcId="{3AE2ACC4-20F9-4B5F-B196-075F01FFF777}" destId="{924DE4F3-557C-4920-838F-B68FF45E4314}" srcOrd="1" destOrd="0" parTransId="{B47C4FBD-133B-41EF-8E2E-35E1CF84B460}" sibTransId="{E13AF949-A662-454B-B55C-664E40D1264A}"/>
    <dgm:cxn modelId="{FBFA171C-C392-47A7-A9FB-74ED9D1C6303}" type="presOf" srcId="{C0532B67-F32D-48C0-82BF-2F5E58332428}" destId="{ECCC53FC-6D78-454D-9F43-BE0E04A13565}" srcOrd="0" destOrd="1" presId="urn:microsoft.com/office/officeart/2005/8/layout/hList1"/>
    <dgm:cxn modelId="{66857D19-F6D9-418C-B38E-A03658E65CBF}" type="presOf" srcId="{50ABBEE6-E5CD-4E6D-A531-D2DC2A51D6BD}" destId="{86B1084C-D3F5-4EE3-A83E-D46F1EC5F20A}" srcOrd="0" destOrd="0" presId="urn:microsoft.com/office/officeart/2005/8/layout/hList1"/>
    <dgm:cxn modelId="{01A70A0C-974F-4A58-BE41-B04F37E09A02}" type="presOf" srcId="{C0205792-E997-4F3F-971D-603898BCDBDB}" destId="{9E62C0C7-92B3-4EF3-8325-70BB74C153D9}" srcOrd="0" destOrd="0" presId="urn:microsoft.com/office/officeart/2005/8/layout/hList1"/>
    <dgm:cxn modelId="{4EB555FA-0A54-46FF-928E-736A55F99053}" type="presOf" srcId="{336785E8-7AAE-46AB-9195-037B264A11C9}" destId="{ECCC53FC-6D78-454D-9F43-BE0E04A13565}" srcOrd="0" destOrd="3" presId="urn:microsoft.com/office/officeart/2005/8/layout/hList1"/>
    <dgm:cxn modelId="{F022E234-316C-4C47-B51F-5961FCF89675}" srcId="{AACFE365-416D-4601-B25F-3F71E916DB2C}" destId="{C0205792-E997-4F3F-971D-603898BCDBDB}" srcOrd="0" destOrd="0" parTransId="{417F8B05-D375-4D76-BD9F-10D403F297A0}" sibTransId="{05320627-EDD1-4775-884B-D924488404E3}"/>
    <dgm:cxn modelId="{AD85B744-7421-41CD-A737-36658FBD3B4B}" srcId="{3AE2ACC4-20F9-4B5F-B196-075F01FFF777}" destId="{6B37D7EE-794B-4E47-83D5-09DE184BF78E}" srcOrd="2" destOrd="0" parTransId="{C44C8F5A-6631-4FE7-A5EA-A39324ECDD2A}" sibTransId="{7CBD81B0-38B6-4092-A115-B554A262CCB6}"/>
    <dgm:cxn modelId="{3692DD81-66BE-46AF-BB58-8754007E10AA}" srcId="{2052B98C-9632-4452-A337-19C773C4498E}" destId="{84FF3080-BFB9-4326-BFAF-802483929791}" srcOrd="4" destOrd="0" parTransId="{67DE2C23-CE0B-4B55-8B91-41C5130C73EB}" sibTransId="{D63BC28E-7540-43AF-B2F7-71CCF50D7E27}"/>
    <dgm:cxn modelId="{5EC52636-8F3C-46A9-BF56-B81895F0E11D}" srcId="{C0205792-E997-4F3F-971D-603898BCDBDB}" destId="{063E6A27-B35F-4AC9-AC15-8992773E6B49}" srcOrd="1" destOrd="0" parTransId="{10B07E02-956B-4C4B-8DCC-341596A1E6C0}" sibTransId="{CAEEF5E9-E11F-4DCB-B145-D4469475EB02}"/>
    <dgm:cxn modelId="{225315A8-27AC-4EBD-A505-D16EC3031AB9}" type="presOf" srcId="{063E6A27-B35F-4AC9-AC15-8992773E6B49}" destId="{C12D6681-57EC-4278-982B-D35F9AE19E36}" srcOrd="0" destOrd="1" presId="urn:microsoft.com/office/officeart/2005/8/layout/hList1"/>
    <dgm:cxn modelId="{E4C676D0-E2ED-40A0-8ACB-05FF06D8F519}" type="presOf" srcId="{924DE4F3-557C-4920-838F-B68FF45E4314}" destId="{86B1084C-D3F5-4EE3-A83E-D46F1EC5F20A}" srcOrd="0" destOrd="1" presId="urn:microsoft.com/office/officeart/2005/8/layout/hList1"/>
    <dgm:cxn modelId="{3DDD09C6-53D0-4FC8-AB10-2AFF398D235B}" srcId="{2052B98C-9632-4452-A337-19C773C4498E}" destId="{336785E8-7AAE-46AB-9195-037B264A11C9}" srcOrd="3" destOrd="0" parTransId="{7F314DE9-A548-4001-985A-1C411FE7C8C2}" sibTransId="{BD1B1BF9-CC7F-4C40-B99A-834836A7A040}"/>
    <dgm:cxn modelId="{957A5C2E-9291-4CC4-9C06-54AEF2BF342D}" srcId="{3AE2ACC4-20F9-4B5F-B196-075F01FFF777}" destId="{7E8CAC4E-E187-46E1-90F7-7E33DDBD7D66}" srcOrd="3" destOrd="0" parTransId="{939087A5-6A9B-4171-9A5B-6B5CA2980F9C}" sibTransId="{DD55FBFD-288C-43C0-A2A8-976CA1D080A7}"/>
    <dgm:cxn modelId="{F4D84930-35C0-4A4D-956D-071202FD684E}" type="presOf" srcId="{84FF3080-BFB9-4326-BFAF-802483929791}" destId="{ECCC53FC-6D78-454D-9F43-BE0E04A13565}" srcOrd="0" destOrd="4" presId="urn:microsoft.com/office/officeart/2005/8/layout/hList1"/>
    <dgm:cxn modelId="{D078B10B-4EB6-45A5-B9EB-54E02CFF5BCD}" srcId="{C0205792-E997-4F3F-971D-603898BCDBDB}" destId="{A4BEAACF-7658-4E3D-B74F-403B6B94B18D}" srcOrd="0" destOrd="0" parTransId="{F85C9447-0F0C-4E96-9210-FCFD4D70287D}" sibTransId="{45DB9B77-AC5E-441C-A03E-0D859E08226D}"/>
    <dgm:cxn modelId="{F26B38B6-7E6A-4D5C-8A86-061BD038875A}" type="presOf" srcId="{6B37D7EE-794B-4E47-83D5-09DE184BF78E}" destId="{86B1084C-D3F5-4EE3-A83E-D46F1EC5F20A}" srcOrd="0" destOrd="2" presId="urn:microsoft.com/office/officeart/2005/8/layout/hList1"/>
    <dgm:cxn modelId="{B20B1D57-5EE8-4F75-BB55-DADA0AD5B660}" type="presOf" srcId="{5E9EBF46-BE02-47C5-9AF9-13BD979FCCD8}" destId="{C12D6681-57EC-4278-982B-D35F9AE19E36}" srcOrd="0" destOrd="2" presId="urn:microsoft.com/office/officeart/2005/8/layout/hList1"/>
    <dgm:cxn modelId="{A80F4F87-226C-4FF4-8605-55D3CC44CAD7}" srcId="{3AE2ACC4-20F9-4B5F-B196-075F01FFF777}" destId="{50ABBEE6-E5CD-4E6D-A531-D2DC2A51D6BD}" srcOrd="0" destOrd="0" parTransId="{69178DDE-F069-427B-97F5-5C58BE4BA7B8}" sibTransId="{2A19F66F-8BDA-48AE-90A1-5A2A4D5B0446}"/>
    <dgm:cxn modelId="{DD81ABA0-41DE-4D71-B125-1BCDB617EA86}" type="presOf" srcId="{2052B98C-9632-4452-A337-19C773C4498E}" destId="{B271FD55-56DA-4BDE-A08D-2CF91C7A2F31}" srcOrd="0" destOrd="0" presId="urn:microsoft.com/office/officeart/2005/8/layout/hList1"/>
    <dgm:cxn modelId="{748EBBCE-2A7F-4688-AD3D-FC8F14B2575C}" srcId="{2052B98C-9632-4452-A337-19C773C4498E}" destId="{C0532B67-F32D-48C0-82BF-2F5E58332428}" srcOrd="1" destOrd="0" parTransId="{B8FA84EB-4D99-41E2-BC07-9F1C32B376E5}" sibTransId="{0AD456CF-DE1F-4942-B2F7-776939CFF100}"/>
    <dgm:cxn modelId="{6C277297-3AB7-4583-AFF5-B153B0D985AF}" srcId="{2052B98C-9632-4452-A337-19C773C4498E}" destId="{E7748C10-6A6E-4CFE-9B09-B905143850A7}" srcOrd="2" destOrd="0" parTransId="{3C21E69C-7388-4B7B-9A57-758804FF0367}" sibTransId="{9C74A678-FD86-4CF0-A5AB-5BE622249751}"/>
    <dgm:cxn modelId="{639BA392-13AE-41C0-A031-7008EEA97246}" type="presOf" srcId="{5EBFC2A7-8CA9-4FC5-ADC8-F6120E3FC546}" destId="{ECCC53FC-6D78-454D-9F43-BE0E04A13565}" srcOrd="0" destOrd="0" presId="urn:microsoft.com/office/officeart/2005/8/layout/hList1"/>
    <dgm:cxn modelId="{26C118AF-BA3E-4C4A-B7D4-46E3D1A9E07F}" type="presOf" srcId="{AACFE365-416D-4601-B25F-3F71E916DB2C}" destId="{60FA29DF-06CD-43FC-B821-52A0D7A33AEB}" srcOrd="0" destOrd="0" presId="urn:microsoft.com/office/officeart/2005/8/layout/hList1"/>
    <dgm:cxn modelId="{B9C5F3E1-681A-4533-9AB0-23ABB5578632}" srcId="{AACFE365-416D-4601-B25F-3F71E916DB2C}" destId="{2052B98C-9632-4452-A337-19C773C4498E}" srcOrd="1" destOrd="0" parTransId="{BB476D72-A474-4E48-A799-8949496FAE18}" sibTransId="{8B4F0628-EFE0-4B99-A464-1F96951E1BA3}"/>
    <dgm:cxn modelId="{6DB8C90F-11EA-4DA9-A621-AE1F6C54FE84}" srcId="{2052B98C-9632-4452-A337-19C773C4498E}" destId="{5EBFC2A7-8CA9-4FC5-ADC8-F6120E3FC546}" srcOrd="0" destOrd="0" parTransId="{0FE71FE8-C96A-42DA-974E-1AAA3EF230D1}" sibTransId="{8EA1A8EA-9F18-496A-905D-FA7A212F7003}"/>
    <dgm:cxn modelId="{BA9BF10A-83B2-462D-8B32-96C7FE815431}" srcId="{C0205792-E997-4F3F-971D-603898BCDBDB}" destId="{5E9EBF46-BE02-47C5-9AF9-13BD979FCCD8}" srcOrd="2" destOrd="0" parTransId="{56BDFF0E-BB8C-4E58-AC74-1A2797067753}" sibTransId="{9F532BF8-7C35-42E8-8E65-4DF7F7099D73}"/>
    <dgm:cxn modelId="{148AA38E-C1F0-4ECD-AB08-52F8AEB45122}" type="presOf" srcId="{3AE2ACC4-20F9-4B5F-B196-075F01FFF777}" destId="{CF0AE05A-BCE8-4793-90F5-0654F997EB6E}" srcOrd="0" destOrd="0" presId="urn:microsoft.com/office/officeart/2005/8/layout/hList1"/>
    <dgm:cxn modelId="{44C5B7CA-C959-42CF-B28B-0976D702AB5D}" type="presOf" srcId="{A4BEAACF-7658-4E3D-B74F-403B6B94B18D}" destId="{C12D6681-57EC-4278-982B-D35F9AE19E36}" srcOrd="0" destOrd="0" presId="urn:microsoft.com/office/officeart/2005/8/layout/hList1"/>
    <dgm:cxn modelId="{BCD54EC8-D593-4EE8-B12D-3C3F17D215F9}" srcId="{AACFE365-416D-4601-B25F-3F71E916DB2C}" destId="{3AE2ACC4-20F9-4B5F-B196-075F01FFF777}" srcOrd="2" destOrd="0" parTransId="{D42D738B-D8A0-4D6E-92F2-892B151492A6}" sibTransId="{67497786-7831-43B3-B1E2-C373B35A48B8}"/>
    <dgm:cxn modelId="{93B2A590-1EDC-444E-B87D-BADB61F50649}" type="presOf" srcId="{E7748C10-6A6E-4CFE-9B09-B905143850A7}" destId="{ECCC53FC-6D78-454D-9F43-BE0E04A13565}" srcOrd="0" destOrd="2" presId="urn:microsoft.com/office/officeart/2005/8/layout/hList1"/>
    <dgm:cxn modelId="{9FD0533A-0BEF-469E-91ED-20AC19440FAD}" type="presParOf" srcId="{60FA29DF-06CD-43FC-B821-52A0D7A33AEB}" destId="{5B6D6C2B-1B6F-466A-BAAD-D481FA1D5DD9}" srcOrd="0" destOrd="0" presId="urn:microsoft.com/office/officeart/2005/8/layout/hList1"/>
    <dgm:cxn modelId="{25C78F56-2A3B-4D45-98A5-CA2129712A65}" type="presParOf" srcId="{5B6D6C2B-1B6F-466A-BAAD-D481FA1D5DD9}" destId="{9E62C0C7-92B3-4EF3-8325-70BB74C153D9}" srcOrd="0" destOrd="0" presId="urn:microsoft.com/office/officeart/2005/8/layout/hList1"/>
    <dgm:cxn modelId="{A54A1950-EEC8-4F12-8A02-D0F955FE782C}" type="presParOf" srcId="{5B6D6C2B-1B6F-466A-BAAD-D481FA1D5DD9}" destId="{C12D6681-57EC-4278-982B-D35F9AE19E36}" srcOrd="1" destOrd="0" presId="urn:microsoft.com/office/officeart/2005/8/layout/hList1"/>
    <dgm:cxn modelId="{339A0A33-2021-43AA-BC0F-CAB771B07268}" type="presParOf" srcId="{60FA29DF-06CD-43FC-B821-52A0D7A33AEB}" destId="{1A6D0793-403D-417A-9103-EAA4729E8D1D}" srcOrd="1" destOrd="0" presId="urn:microsoft.com/office/officeart/2005/8/layout/hList1"/>
    <dgm:cxn modelId="{A65B2898-0435-4923-8C68-2A3609DE056B}" type="presParOf" srcId="{60FA29DF-06CD-43FC-B821-52A0D7A33AEB}" destId="{EB5CC3DE-5247-493E-81FF-0B7DFAC37C68}" srcOrd="2" destOrd="0" presId="urn:microsoft.com/office/officeart/2005/8/layout/hList1"/>
    <dgm:cxn modelId="{9513B625-AA95-459C-AB98-8D30666CE2A6}" type="presParOf" srcId="{EB5CC3DE-5247-493E-81FF-0B7DFAC37C68}" destId="{B271FD55-56DA-4BDE-A08D-2CF91C7A2F31}" srcOrd="0" destOrd="0" presId="urn:microsoft.com/office/officeart/2005/8/layout/hList1"/>
    <dgm:cxn modelId="{8CC32699-13CD-4915-BC1E-CEB75854D713}" type="presParOf" srcId="{EB5CC3DE-5247-493E-81FF-0B7DFAC37C68}" destId="{ECCC53FC-6D78-454D-9F43-BE0E04A13565}" srcOrd="1" destOrd="0" presId="urn:microsoft.com/office/officeart/2005/8/layout/hList1"/>
    <dgm:cxn modelId="{B80046E8-2253-4056-90ED-A9ACF991A4F7}" type="presParOf" srcId="{60FA29DF-06CD-43FC-B821-52A0D7A33AEB}" destId="{9109627D-71E7-4609-84A1-9720046E79C7}" srcOrd="3" destOrd="0" presId="urn:microsoft.com/office/officeart/2005/8/layout/hList1"/>
    <dgm:cxn modelId="{FEF3E6F0-FC06-4470-A63C-F122023B5C85}" type="presParOf" srcId="{60FA29DF-06CD-43FC-B821-52A0D7A33AEB}" destId="{BF96047D-5609-47D0-B6E2-03DA3BE605AB}" srcOrd="4" destOrd="0" presId="urn:microsoft.com/office/officeart/2005/8/layout/hList1"/>
    <dgm:cxn modelId="{F5E008FA-A04F-4BAF-A9EA-213AEEB88AC9}" type="presParOf" srcId="{BF96047D-5609-47D0-B6E2-03DA3BE605AB}" destId="{CF0AE05A-BCE8-4793-90F5-0654F997EB6E}" srcOrd="0" destOrd="0" presId="urn:microsoft.com/office/officeart/2005/8/layout/hList1"/>
    <dgm:cxn modelId="{6E9B41C3-C952-4415-8E18-CF92BA62B12F}" type="presParOf" srcId="{BF96047D-5609-47D0-B6E2-03DA3BE605AB}" destId="{86B1084C-D3F5-4EE3-A83E-D46F1EC5F20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CFE365-416D-4601-B25F-3F71E916DB2C}" type="doc">
      <dgm:prSet loTypeId="urn:microsoft.com/office/officeart/2005/8/layout/hList1" loCatId="list" qsTypeId="urn:microsoft.com/office/officeart/2005/8/quickstyle/simple3" qsCatId="simple" csTypeId="urn:microsoft.com/office/officeart/2005/8/colors/accent3_2" csCatId="accent3" phldr="1"/>
      <dgm:spPr/>
      <dgm:t>
        <a:bodyPr/>
        <a:lstStyle/>
        <a:p>
          <a:endParaRPr lang="en-GB"/>
        </a:p>
      </dgm:t>
    </dgm:pt>
    <dgm:pt modelId="{C0205792-E997-4F3F-971D-603898BCDBDB}">
      <dgm:prSet phldrT="[Text]" custT="1"/>
      <dgm:spPr/>
      <dgm:t>
        <a:bodyPr/>
        <a:lstStyle/>
        <a:p>
          <a:r>
            <a:rPr lang="en-ZA" sz="1800" dirty="0" smtClean="0"/>
            <a:t>Institutional Stakeholder Relations</a:t>
          </a:r>
          <a:endParaRPr lang="en-GB" sz="1800" dirty="0"/>
        </a:p>
      </dgm:t>
    </dgm:pt>
    <dgm:pt modelId="{417F8B05-D375-4D76-BD9F-10D403F297A0}" type="parTrans" cxnId="{F022E234-316C-4C47-B51F-5961FCF89675}">
      <dgm:prSet/>
      <dgm:spPr/>
      <dgm:t>
        <a:bodyPr/>
        <a:lstStyle/>
        <a:p>
          <a:endParaRPr lang="en-GB" sz="1800"/>
        </a:p>
      </dgm:t>
    </dgm:pt>
    <dgm:pt modelId="{05320627-EDD1-4775-884B-D924488404E3}" type="sibTrans" cxnId="{F022E234-316C-4C47-B51F-5961FCF89675}">
      <dgm:prSet/>
      <dgm:spPr/>
      <dgm:t>
        <a:bodyPr/>
        <a:lstStyle/>
        <a:p>
          <a:endParaRPr lang="en-GB" sz="1800"/>
        </a:p>
      </dgm:t>
    </dgm:pt>
    <dgm:pt modelId="{A4BEAACF-7658-4E3D-B74F-403B6B94B18D}">
      <dgm:prSet phldrT="[Text]" custT="1"/>
      <dgm:spPr/>
      <dgm:t>
        <a:bodyPr/>
        <a:lstStyle/>
        <a:p>
          <a:r>
            <a:rPr lang="en-ZA" sz="1800" dirty="0" smtClean="0"/>
            <a:t>4000 learners that attended water campaigns</a:t>
          </a:r>
          <a:endParaRPr lang="en-GB" sz="1800" dirty="0"/>
        </a:p>
      </dgm:t>
    </dgm:pt>
    <dgm:pt modelId="{F85C9447-0F0C-4E96-9210-FCFD4D70287D}" type="parTrans" cxnId="{D078B10B-4EB6-45A5-B9EB-54E02CFF5BCD}">
      <dgm:prSet/>
      <dgm:spPr/>
      <dgm:t>
        <a:bodyPr/>
        <a:lstStyle/>
        <a:p>
          <a:endParaRPr lang="en-GB" sz="1800"/>
        </a:p>
      </dgm:t>
    </dgm:pt>
    <dgm:pt modelId="{45DB9B77-AC5E-441C-A03E-0D859E08226D}" type="sibTrans" cxnId="{D078B10B-4EB6-45A5-B9EB-54E02CFF5BCD}">
      <dgm:prSet/>
      <dgm:spPr/>
      <dgm:t>
        <a:bodyPr/>
        <a:lstStyle/>
        <a:p>
          <a:endParaRPr lang="en-GB" sz="1800"/>
        </a:p>
      </dgm:t>
    </dgm:pt>
    <dgm:pt modelId="{2052B98C-9632-4452-A337-19C773C4498E}">
      <dgm:prSet phldrT="[Text]" custT="1"/>
      <dgm:spPr/>
      <dgm:t>
        <a:bodyPr/>
        <a:lstStyle/>
        <a:p>
          <a:r>
            <a:rPr lang="en-ZA" sz="1800" dirty="0" smtClean="0"/>
            <a:t>Water Allocation Reform</a:t>
          </a:r>
          <a:endParaRPr lang="en-GB" sz="1800" dirty="0"/>
        </a:p>
      </dgm:t>
    </dgm:pt>
    <dgm:pt modelId="{BB476D72-A474-4E48-A799-8949496FAE18}" type="parTrans" cxnId="{B9C5F3E1-681A-4533-9AB0-23ABB5578632}">
      <dgm:prSet/>
      <dgm:spPr/>
      <dgm:t>
        <a:bodyPr/>
        <a:lstStyle/>
        <a:p>
          <a:endParaRPr lang="en-GB" sz="1800"/>
        </a:p>
      </dgm:t>
    </dgm:pt>
    <dgm:pt modelId="{8B4F0628-EFE0-4B99-A464-1F96951E1BA3}" type="sibTrans" cxnId="{B9C5F3E1-681A-4533-9AB0-23ABB5578632}">
      <dgm:prSet/>
      <dgm:spPr/>
      <dgm:t>
        <a:bodyPr/>
        <a:lstStyle/>
        <a:p>
          <a:endParaRPr lang="en-GB" sz="1800"/>
        </a:p>
      </dgm:t>
    </dgm:pt>
    <dgm:pt modelId="{5EBFC2A7-8CA9-4FC5-ADC8-F6120E3FC546}">
      <dgm:prSet phldrT="[Text]" custT="1"/>
      <dgm:spPr/>
      <dgm:t>
        <a:bodyPr/>
        <a:lstStyle/>
        <a:p>
          <a:r>
            <a:rPr lang="en-ZA" sz="1800" dirty="0" smtClean="0"/>
            <a:t>100% Resource Poor Farmers technically supported on water use</a:t>
          </a:r>
          <a:endParaRPr lang="en-GB" sz="1800" dirty="0"/>
        </a:p>
      </dgm:t>
    </dgm:pt>
    <dgm:pt modelId="{0FE71FE8-C96A-42DA-974E-1AAA3EF230D1}" type="parTrans" cxnId="{6DB8C90F-11EA-4DA9-A621-AE1F6C54FE84}">
      <dgm:prSet/>
      <dgm:spPr/>
      <dgm:t>
        <a:bodyPr/>
        <a:lstStyle/>
        <a:p>
          <a:endParaRPr lang="en-GB" sz="1800"/>
        </a:p>
      </dgm:t>
    </dgm:pt>
    <dgm:pt modelId="{8EA1A8EA-9F18-496A-905D-FA7A212F7003}" type="sibTrans" cxnId="{6DB8C90F-11EA-4DA9-A621-AE1F6C54FE84}">
      <dgm:prSet/>
      <dgm:spPr/>
      <dgm:t>
        <a:bodyPr/>
        <a:lstStyle/>
        <a:p>
          <a:endParaRPr lang="en-GB" sz="1800"/>
        </a:p>
      </dgm:t>
    </dgm:pt>
    <dgm:pt modelId="{3AE2ACC4-20F9-4B5F-B196-075F01FFF777}">
      <dgm:prSet phldrT="[Text]" custT="1"/>
      <dgm:spPr/>
      <dgm:t>
        <a:bodyPr/>
        <a:lstStyle/>
        <a:p>
          <a:r>
            <a:rPr lang="en-ZA" sz="1800" dirty="0" smtClean="0"/>
            <a:t>Information Systems</a:t>
          </a:r>
          <a:endParaRPr lang="en-GB" sz="1800" dirty="0"/>
        </a:p>
      </dgm:t>
    </dgm:pt>
    <dgm:pt modelId="{D42D738B-D8A0-4D6E-92F2-892B151492A6}" type="parTrans" cxnId="{BCD54EC8-D593-4EE8-B12D-3C3F17D215F9}">
      <dgm:prSet/>
      <dgm:spPr/>
      <dgm:t>
        <a:bodyPr/>
        <a:lstStyle/>
        <a:p>
          <a:endParaRPr lang="en-GB" sz="1800"/>
        </a:p>
      </dgm:t>
    </dgm:pt>
    <dgm:pt modelId="{67497786-7831-43B3-B1E2-C373B35A48B8}" type="sibTrans" cxnId="{BCD54EC8-D593-4EE8-B12D-3C3F17D215F9}">
      <dgm:prSet/>
      <dgm:spPr/>
      <dgm:t>
        <a:bodyPr/>
        <a:lstStyle/>
        <a:p>
          <a:endParaRPr lang="en-GB" sz="1800"/>
        </a:p>
      </dgm:t>
    </dgm:pt>
    <dgm:pt modelId="{50ABBEE6-E5CD-4E6D-A531-D2DC2A51D6BD}">
      <dgm:prSet phldrT="[Text]" custT="1"/>
      <dgm:spPr/>
      <dgm:t>
        <a:bodyPr/>
        <a:lstStyle/>
        <a:p>
          <a:r>
            <a:rPr lang="en-ZA" sz="1800" dirty="0" smtClean="0"/>
            <a:t>60% of Enterprise Resource System (SAP) implemented</a:t>
          </a:r>
          <a:endParaRPr lang="en-GB" sz="1800" dirty="0"/>
        </a:p>
      </dgm:t>
    </dgm:pt>
    <dgm:pt modelId="{69178DDE-F069-427B-97F5-5C58BE4BA7B8}" type="parTrans" cxnId="{A80F4F87-226C-4FF4-8605-55D3CC44CAD7}">
      <dgm:prSet/>
      <dgm:spPr/>
      <dgm:t>
        <a:bodyPr/>
        <a:lstStyle/>
        <a:p>
          <a:endParaRPr lang="en-GB" sz="1800"/>
        </a:p>
      </dgm:t>
    </dgm:pt>
    <dgm:pt modelId="{2A19F66F-8BDA-48AE-90A1-5A2A4D5B0446}" type="sibTrans" cxnId="{A80F4F87-226C-4FF4-8605-55D3CC44CAD7}">
      <dgm:prSet/>
      <dgm:spPr/>
      <dgm:t>
        <a:bodyPr/>
        <a:lstStyle/>
        <a:p>
          <a:endParaRPr lang="en-GB" sz="1800"/>
        </a:p>
      </dgm:t>
    </dgm:pt>
    <dgm:pt modelId="{475ED6E9-11C8-45FD-88E1-E88FBD6D292A}">
      <dgm:prSet phldrT="[Text]" custT="1"/>
      <dgm:spPr/>
      <dgm:t>
        <a:bodyPr/>
        <a:lstStyle/>
        <a:p>
          <a:r>
            <a:rPr lang="en-ZA" sz="1800" dirty="0" smtClean="0"/>
            <a:t>100% of approved Social responsibility projects funded</a:t>
          </a:r>
          <a:endParaRPr lang="en-GB" sz="1800" dirty="0"/>
        </a:p>
      </dgm:t>
    </dgm:pt>
    <dgm:pt modelId="{54369500-88D1-4FE6-8EB3-1765304277D2}" type="parTrans" cxnId="{6718797D-9967-4B97-82A0-997F64D4CD64}">
      <dgm:prSet/>
      <dgm:spPr/>
      <dgm:t>
        <a:bodyPr/>
        <a:lstStyle/>
        <a:p>
          <a:endParaRPr lang="en-GB" sz="1800"/>
        </a:p>
      </dgm:t>
    </dgm:pt>
    <dgm:pt modelId="{29CD52E7-734F-4EE7-9178-861BEAC116C9}" type="sibTrans" cxnId="{6718797D-9967-4B97-82A0-997F64D4CD64}">
      <dgm:prSet/>
      <dgm:spPr/>
      <dgm:t>
        <a:bodyPr/>
        <a:lstStyle/>
        <a:p>
          <a:endParaRPr lang="en-GB" sz="1800"/>
        </a:p>
      </dgm:t>
    </dgm:pt>
    <dgm:pt modelId="{F0909B89-979A-49E2-BD23-2F9923AE8A7F}">
      <dgm:prSet phldrT="[Text]" custT="1"/>
      <dgm:spPr/>
      <dgm:t>
        <a:bodyPr/>
        <a:lstStyle/>
        <a:p>
          <a:r>
            <a:rPr lang="en-ZA" sz="1800" dirty="0" smtClean="0"/>
            <a:t>18 water related Forums technically and administratively supported</a:t>
          </a:r>
          <a:endParaRPr lang="en-GB" sz="1800" dirty="0"/>
        </a:p>
      </dgm:t>
    </dgm:pt>
    <dgm:pt modelId="{A6E7AF5D-56DE-4604-877B-6D2CC42D184B}" type="parTrans" cxnId="{50270CAB-2D68-491A-9D70-AA885662C845}">
      <dgm:prSet/>
      <dgm:spPr/>
      <dgm:t>
        <a:bodyPr/>
        <a:lstStyle/>
        <a:p>
          <a:endParaRPr lang="en-GB" sz="1800"/>
        </a:p>
      </dgm:t>
    </dgm:pt>
    <dgm:pt modelId="{BBB6207B-8188-4819-8533-A2EB2C5609C3}" type="sibTrans" cxnId="{50270CAB-2D68-491A-9D70-AA885662C845}">
      <dgm:prSet/>
      <dgm:spPr/>
      <dgm:t>
        <a:bodyPr/>
        <a:lstStyle/>
        <a:p>
          <a:endParaRPr lang="en-GB" sz="1800"/>
        </a:p>
      </dgm:t>
    </dgm:pt>
    <dgm:pt modelId="{2D380E32-4EB7-417A-B911-0396CA110438}">
      <dgm:prSet phldrT="[Text]" custT="1"/>
      <dgm:spPr/>
      <dgm:t>
        <a:bodyPr/>
        <a:lstStyle/>
        <a:p>
          <a:r>
            <a:rPr lang="en-ZA" sz="1800" dirty="0" smtClean="0"/>
            <a:t>100% Resource Poor Farmers assisted with completing financial applications for Government Subsidies</a:t>
          </a:r>
          <a:endParaRPr lang="en-GB" sz="1800" dirty="0"/>
        </a:p>
      </dgm:t>
    </dgm:pt>
    <dgm:pt modelId="{404952BD-2846-4035-9304-C7AC292E045F}" type="parTrans" cxnId="{7D0AB133-5E2D-4AD9-B1E1-D3C775DECCC9}">
      <dgm:prSet/>
      <dgm:spPr/>
      <dgm:t>
        <a:bodyPr/>
        <a:lstStyle/>
        <a:p>
          <a:endParaRPr lang="en-GB" sz="1800"/>
        </a:p>
      </dgm:t>
    </dgm:pt>
    <dgm:pt modelId="{21C8BB42-6BDD-42E4-941E-46F585622550}" type="sibTrans" cxnId="{7D0AB133-5E2D-4AD9-B1E1-D3C775DECCC9}">
      <dgm:prSet/>
      <dgm:spPr/>
      <dgm:t>
        <a:bodyPr/>
        <a:lstStyle/>
        <a:p>
          <a:endParaRPr lang="en-GB" sz="1800"/>
        </a:p>
      </dgm:t>
    </dgm:pt>
    <dgm:pt modelId="{003A1CE7-D2FC-467D-9761-C7003AA61FE2}">
      <dgm:prSet phldrT="[Text]" custT="1"/>
      <dgm:spPr/>
      <dgm:t>
        <a:bodyPr/>
        <a:lstStyle/>
        <a:p>
          <a:r>
            <a:rPr lang="en-ZA" sz="1800" dirty="0" smtClean="0"/>
            <a:t>60% of Electronic Document Management System (EDMS) implemented</a:t>
          </a:r>
          <a:endParaRPr lang="en-GB" sz="1800" dirty="0"/>
        </a:p>
      </dgm:t>
    </dgm:pt>
    <dgm:pt modelId="{406D7D40-418A-4AFD-AB2C-24F657CFABEF}" type="parTrans" cxnId="{77C85451-E7DB-4FC5-8BA3-AD8E0244D5B7}">
      <dgm:prSet/>
      <dgm:spPr/>
      <dgm:t>
        <a:bodyPr/>
        <a:lstStyle/>
        <a:p>
          <a:endParaRPr lang="en-GB" sz="1800"/>
        </a:p>
      </dgm:t>
    </dgm:pt>
    <dgm:pt modelId="{4FC8178B-D186-4E3B-ADE5-377612AF986A}" type="sibTrans" cxnId="{77C85451-E7DB-4FC5-8BA3-AD8E0244D5B7}">
      <dgm:prSet/>
      <dgm:spPr/>
      <dgm:t>
        <a:bodyPr/>
        <a:lstStyle/>
        <a:p>
          <a:endParaRPr lang="en-GB" sz="1800"/>
        </a:p>
      </dgm:t>
    </dgm:pt>
    <dgm:pt modelId="{149D2052-ECE8-4700-A4AE-7EBFC51F854E}">
      <dgm:prSet phldrT="[Text]" custT="1"/>
      <dgm:spPr/>
      <dgm:t>
        <a:bodyPr/>
        <a:lstStyle/>
        <a:p>
          <a:r>
            <a:rPr lang="en-ZA" sz="1800" dirty="0" smtClean="0"/>
            <a:t>4 Newsletters developed and printed</a:t>
          </a:r>
          <a:endParaRPr lang="en-GB" sz="1800" dirty="0"/>
        </a:p>
      </dgm:t>
    </dgm:pt>
    <dgm:pt modelId="{966C05A8-C01A-453F-B819-C7AF75548F77}" type="sibTrans" cxnId="{A306D3A6-C8F7-47C7-9322-5B94F4895D3F}">
      <dgm:prSet/>
      <dgm:spPr/>
      <dgm:t>
        <a:bodyPr/>
        <a:lstStyle/>
        <a:p>
          <a:endParaRPr lang="en-GB" sz="1800"/>
        </a:p>
      </dgm:t>
    </dgm:pt>
    <dgm:pt modelId="{EE14CDD8-D807-4514-8D60-3910176F6DF0}" type="parTrans" cxnId="{A306D3A6-C8F7-47C7-9322-5B94F4895D3F}">
      <dgm:prSet/>
      <dgm:spPr/>
      <dgm:t>
        <a:bodyPr/>
        <a:lstStyle/>
        <a:p>
          <a:endParaRPr lang="en-GB" sz="1800"/>
        </a:p>
      </dgm:t>
    </dgm:pt>
    <dgm:pt modelId="{60FA29DF-06CD-43FC-B821-52A0D7A33AEB}" type="pres">
      <dgm:prSet presAssocID="{AACFE365-416D-4601-B25F-3F71E916DB2C}" presName="Name0" presStyleCnt="0">
        <dgm:presLayoutVars>
          <dgm:dir/>
          <dgm:animLvl val="lvl"/>
          <dgm:resizeHandles val="exact"/>
        </dgm:presLayoutVars>
      </dgm:prSet>
      <dgm:spPr/>
      <dgm:t>
        <a:bodyPr/>
        <a:lstStyle/>
        <a:p>
          <a:endParaRPr lang="en-ZA"/>
        </a:p>
      </dgm:t>
    </dgm:pt>
    <dgm:pt modelId="{5B6D6C2B-1B6F-466A-BAAD-D481FA1D5DD9}" type="pres">
      <dgm:prSet presAssocID="{C0205792-E997-4F3F-971D-603898BCDBDB}" presName="composite" presStyleCnt="0"/>
      <dgm:spPr/>
    </dgm:pt>
    <dgm:pt modelId="{9E62C0C7-92B3-4EF3-8325-70BB74C153D9}" type="pres">
      <dgm:prSet presAssocID="{C0205792-E997-4F3F-971D-603898BCDBDB}" presName="parTx" presStyleLbl="alignNode1" presStyleIdx="0" presStyleCnt="3">
        <dgm:presLayoutVars>
          <dgm:chMax val="0"/>
          <dgm:chPref val="0"/>
          <dgm:bulletEnabled val="1"/>
        </dgm:presLayoutVars>
      </dgm:prSet>
      <dgm:spPr/>
      <dgm:t>
        <a:bodyPr/>
        <a:lstStyle/>
        <a:p>
          <a:endParaRPr lang="en-GB"/>
        </a:p>
      </dgm:t>
    </dgm:pt>
    <dgm:pt modelId="{C12D6681-57EC-4278-982B-D35F9AE19E36}" type="pres">
      <dgm:prSet presAssocID="{C0205792-E997-4F3F-971D-603898BCDBDB}" presName="desTx" presStyleLbl="alignAccFollowNode1" presStyleIdx="0" presStyleCnt="3">
        <dgm:presLayoutVars>
          <dgm:bulletEnabled val="1"/>
        </dgm:presLayoutVars>
      </dgm:prSet>
      <dgm:spPr/>
      <dgm:t>
        <a:bodyPr/>
        <a:lstStyle/>
        <a:p>
          <a:endParaRPr lang="en-GB"/>
        </a:p>
      </dgm:t>
    </dgm:pt>
    <dgm:pt modelId="{1A6D0793-403D-417A-9103-EAA4729E8D1D}" type="pres">
      <dgm:prSet presAssocID="{05320627-EDD1-4775-884B-D924488404E3}" presName="space" presStyleCnt="0"/>
      <dgm:spPr/>
    </dgm:pt>
    <dgm:pt modelId="{EB5CC3DE-5247-493E-81FF-0B7DFAC37C68}" type="pres">
      <dgm:prSet presAssocID="{2052B98C-9632-4452-A337-19C773C4498E}" presName="composite" presStyleCnt="0"/>
      <dgm:spPr/>
    </dgm:pt>
    <dgm:pt modelId="{B271FD55-56DA-4BDE-A08D-2CF91C7A2F31}" type="pres">
      <dgm:prSet presAssocID="{2052B98C-9632-4452-A337-19C773C4498E}" presName="parTx" presStyleLbl="alignNode1" presStyleIdx="1" presStyleCnt="3">
        <dgm:presLayoutVars>
          <dgm:chMax val="0"/>
          <dgm:chPref val="0"/>
          <dgm:bulletEnabled val="1"/>
        </dgm:presLayoutVars>
      </dgm:prSet>
      <dgm:spPr/>
      <dgm:t>
        <a:bodyPr/>
        <a:lstStyle/>
        <a:p>
          <a:endParaRPr lang="en-GB"/>
        </a:p>
      </dgm:t>
    </dgm:pt>
    <dgm:pt modelId="{ECCC53FC-6D78-454D-9F43-BE0E04A13565}" type="pres">
      <dgm:prSet presAssocID="{2052B98C-9632-4452-A337-19C773C4498E}" presName="desTx" presStyleLbl="alignAccFollowNode1" presStyleIdx="1" presStyleCnt="3">
        <dgm:presLayoutVars>
          <dgm:bulletEnabled val="1"/>
        </dgm:presLayoutVars>
      </dgm:prSet>
      <dgm:spPr/>
      <dgm:t>
        <a:bodyPr/>
        <a:lstStyle/>
        <a:p>
          <a:endParaRPr lang="en-GB"/>
        </a:p>
      </dgm:t>
    </dgm:pt>
    <dgm:pt modelId="{9109627D-71E7-4609-84A1-9720046E79C7}" type="pres">
      <dgm:prSet presAssocID="{8B4F0628-EFE0-4B99-A464-1F96951E1BA3}" presName="space" presStyleCnt="0"/>
      <dgm:spPr/>
    </dgm:pt>
    <dgm:pt modelId="{BF96047D-5609-47D0-B6E2-03DA3BE605AB}" type="pres">
      <dgm:prSet presAssocID="{3AE2ACC4-20F9-4B5F-B196-075F01FFF777}" presName="composite" presStyleCnt="0"/>
      <dgm:spPr/>
    </dgm:pt>
    <dgm:pt modelId="{CF0AE05A-BCE8-4793-90F5-0654F997EB6E}" type="pres">
      <dgm:prSet presAssocID="{3AE2ACC4-20F9-4B5F-B196-075F01FFF777}" presName="parTx" presStyleLbl="alignNode1" presStyleIdx="2" presStyleCnt="3">
        <dgm:presLayoutVars>
          <dgm:chMax val="0"/>
          <dgm:chPref val="0"/>
          <dgm:bulletEnabled val="1"/>
        </dgm:presLayoutVars>
      </dgm:prSet>
      <dgm:spPr/>
      <dgm:t>
        <a:bodyPr/>
        <a:lstStyle/>
        <a:p>
          <a:endParaRPr lang="en-GB"/>
        </a:p>
      </dgm:t>
    </dgm:pt>
    <dgm:pt modelId="{86B1084C-D3F5-4EE3-A83E-D46F1EC5F20A}" type="pres">
      <dgm:prSet presAssocID="{3AE2ACC4-20F9-4B5F-B196-075F01FFF777}" presName="desTx" presStyleLbl="alignAccFollowNode1" presStyleIdx="2" presStyleCnt="3">
        <dgm:presLayoutVars>
          <dgm:bulletEnabled val="1"/>
        </dgm:presLayoutVars>
      </dgm:prSet>
      <dgm:spPr/>
      <dgm:t>
        <a:bodyPr/>
        <a:lstStyle/>
        <a:p>
          <a:endParaRPr lang="en-GB"/>
        </a:p>
      </dgm:t>
    </dgm:pt>
  </dgm:ptLst>
  <dgm:cxnLst>
    <dgm:cxn modelId="{65845CCE-6E9C-4AF2-A6D8-2AD572136FCB}" type="presOf" srcId="{2052B98C-9632-4452-A337-19C773C4498E}" destId="{B271FD55-56DA-4BDE-A08D-2CF91C7A2F31}" srcOrd="0" destOrd="0" presId="urn:microsoft.com/office/officeart/2005/8/layout/hList1"/>
    <dgm:cxn modelId="{50270CAB-2D68-491A-9D70-AA885662C845}" srcId="{C0205792-E997-4F3F-971D-603898BCDBDB}" destId="{F0909B89-979A-49E2-BD23-2F9923AE8A7F}" srcOrd="3" destOrd="0" parTransId="{A6E7AF5D-56DE-4604-877B-6D2CC42D184B}" sibTransId="{BBB6207B-8188-4819-8533-A2EB2C5609C3}"/>
    <dgm:cxn modelId="{F022E234-316C-4C47-B51F-5961FCF89675}" srcId="{AACFE365-416D-4601-B25F-3F71E916DB2C}" destId="{C0205792-E997-4F3F-971D-603898BCDBDB}" srcOrd="0" destOrd="0" parTransId="{417F8B05-D375-4D76-BD9F-10D403F297A0}" sibTransId="{05320627-EDD1-4775-884B-D924488404E3}"/>
    <dgm:cxn modelId="{735A5F9E-0525-42DA-95EB-D26578046629}" type="presOf" srcId="{A4BEAACF-7658-4E3D-B74F-403B6B94B18D}" destId="{C12D6681-57EC-4278-982B-D35F9AE19E36}" srcOrd="0" destOrd="0" presId="urn:microsoft.com/office/officeart/2005/8/layout/hList1"/>
    <dgm:cxn modelId="{93B5472F-060B-4825-80F1-E1A6F9F0D1F2}" type="presOf" srcId="{50ABBEE6-E5CD-4E6D-A531-D2DC2A51D6BD}" destId="{86B1084C-D3F5-4EE3-A83E-D46F1EC5F20A}" srcOrd="0" destOrd="0" presId="urn:microsoft.com/office/officeart/2005/8/layout/hList1"/>
    <dgm:cxn modelId="{A306D3A6-C8F7-47C7-9322-5B94F4895D3F}" srcId="{C0205792-E997-4F3F-971D-603898BCDBDB}" destId="{149D2052-ECE8-4700-A4AE-7EBFC51F854E}" srcOrd="1" destOrd="0" parTransId="{EE14CDD8-D807-4514-8D60-3910176F6DF0}" sibTransId="{966C05A8-C01A-453F-B819-C7AF75548F77}"/>
    <dgm:cxn modelId="{6718797D-9967-4B97-82A0-997F64D4CD64}" srcId="{C0205792-E997-4F3F-971D-603898BCDBDB}" destId="{475ED6E9-11C8-45FD-88E1-E88FBD6D292A}" srcOrd="2" destOrd="0" parTransId="{54369500-88D1-4FE6-8EB3-1765304277D2}" sibTransId="{29CD52E7-734F-4EE7-9178-861BEAC116C9}"/>
    <dgm:cxn modelId="{A307D62D-9E37-4884-AD4A-DCCDD35CA8D5}" type="presOf" srcId="{475ED6E9-11C8-45FD-88E1-E88FBD6D292A}" destId="{C12D6681-57EC-4278-982B-D35F9AE19E36}" srcOrd="0" destOrd="2" presId="urn:microsoft.com/office/officeart/2005/8/layout/hList1"/>
    <dgm:cxn modelId="{77C85451-E7DB-4FC5-8BA3-AD8E0244D5B7}" srcId="{3AE2ACC4-20F9-4B5F-B196-075F01FFF777}" destId="{003A1CE7-D2FC-467D-9761-C7003AA61FE2}" srcOrd="1" destOrd="0" parTransId="{406D7D40-418A-4AFD-AB2C-24F657CFABEF}" sibTransId="{4FC8178B-D186-4E3B-ADE5-377612AF986A}"/>
    <dgm:cxn modelId="{D078B10B-4EB6-45A5-B9EB-54E02CFF5BCD}" srcId="{C0205792-E997-4F3F-971D-603898BCDBDB}" destId="{A4BEAACF-7658-4E3D-B74F-403B6B94B18D}" srcOrd="0" destOrd="0" parTransId="{F85C9447-0F0C-4E96-9210-FCFD4D70287D}" sibTransId="{45DB9B77-AC5E-441C-A03E-0D859E08226D}"/>
    <dgm:cxn modelId="{53D1BC61-4B84-4EA5-B9C2-467F15A9B4DD}" type="presOf" srcId="{F0909B89-979A-49E2-BD23-2F9923AE8A7F}" destId="{C12D6681-57EC-4278-982B-D35F9AE19E36}" srcOrd="0" destOrd="3" presId="urn:microsoft.com/office/officeart/2005/8/layout/hList1"/>
    <dgm:cxn modelId="{B12E9282-EC1D-48B4-8E5C-C9D98A6F88BD}" type="presOf" srcId="{003A1CE7-D2FC-467D-9761-C7003AA61FE2}" destId="{86B1084C-D3F5-4EE3-A83E-D46F1EC5F20A}" srcOrd="0" destOrd="1" presId="urn:microsoft.com/office/officeart/2005/8/layout/hList1"/>
    <dgm:cxn modelId="{5ECF2DFE-AF11-4A71-95FE-6EA10AE480CF}" type="presOf" srcId="{AACFE365-416D-4601-B25F-3F71E916DB2C}" destId="{60FA29DF-06CD-43FC-B821-52A0D7A33AEB}" srcOrd="0" destOrd="0" presId="urn:microsoft.com/office/officeart/2005/8/layout/hList1"/>
    <dgm:cxn modelId="{A80F4F87-226C-4FF4-8605-55D3CC44CAD7}" srcId="{3AE2ACC4-20F9-4B5F-B196-075F01FFF777}" destId="{50ABBEE6-E5CD-4E6D-A531-D2DC2A51D6BD}" srcOrd="0" destOrd="0" parTransId="{69178DDE-F069-427B-97F5-5C58BE4BA7B8}" sibTransId="{2A19F66F-8BDA-48AE-90A1-5A2A4D5B0446}"/>
    <dgm:cxn modelId="{7D0AB133-5E2D-4AD9-B1E1-D3C775DECCC9}" srcId="{2052B98C-9632-4452-A337-19C773C4498E}" destId="{2D380E32-4EB7-417A-B911-0396CA110438}" srcOrd="1" destOrd="0" parTransId="{404952BD-2846-4035-9304-C7AC292E045F}" sibTransId="{21C8BB42-6BDD-42E4-941E-46F585622550}"/>
    <dgm:cxn modelId="{C2ED7A66-5653-4A8A-B983-4DA38FD2CCC1}" type="presOf" srcId="{5EBFC2A7-8CA9-4FC5-ADC8-F6120E3FC546}" destId="{ECCC53FC-6D78-454D-9F43-BE0E04A13565}" srcOrd="0" destOrd="0" presId="urn:microsoft.com/office/officeart/2005/8/layout/hList1"/>
    <dgm:cxn modelId="{74E24972-8102-4CA5-BCD6-23D3E053BDF1}" type="presOf" srcId="{C0205792-E997-4F3F-971D-603898BCDBDB}" destId="{9E62C0C7-92B3-4EF3-8325-70BB74C153D9}" srcOrd="0" destOrd="0" presId="urn:microsoft.com/office/officeart/2005/8/layout/hList1"/>
    <dgm:cxn modelId="{737292E4-3E80-4161-A600-335174F72CA4}" type="presOf" srcId="{3AE2ACC4-20F9-4B5F-B196-075F01FFF777}" destId="{CF0AE05A-BCE8-4793-90F5-0654F997EB6E}" srcOrd="0" destOrd="0" presId="urn:microsoft.com/office/officeart/2005/8/layout/hList1"/>
    <dgm:cxn modelId="{30477C7C-D71D-4A35-88B2-D7D639903187}" type="presOf" srcId="{149D2052-ECE8-4700-A4AE-7EBFC51F854E}" destId="{C12D6681-57EC-4278-982B-D35F9AE19E36}" srcOrd="0" destOrd="1" presId="urn:microsoft.com/office/officeart/2005/8/layout/hList1"/>
    <dgm:cxn modelId="{D2E270D9-F185-4A8E-833E-E7FC06541518}" type="presOf" srcId="{2D380E32-4EB7-417A-B911-0396CA110438}" destId="{ECCC53FC-6D78-454D-9F43-BE0E04A13565}" srcOrd="0" destOrd="1" presId="urn:microsoft.com/office/officeart/2005/8/layout/hList1"/>
    <dgm:cxn modelId="{B9C5F3E1-681A-4533-9AB0-23ABB5578632}" srcId="{AACFE365-416D-4601-B25F-3F71E916DB2C}" destId="{2052B98C-9632-4452-A337-19C773C4498E}" srcOrd="1" destOrd="0" parTransId="{BB476D72-A474-4E48-A799-8949496FAE18}" sibTransId="{8B4F0628-EFE0-4B99-A464-1F96951E1BA3}"/>
    <dgm:cxn modelId="{6DB8C90F-11EA-4DA9-A621-AE1F6C54FE84}" srcId="{2052B98C-9632-4452-A337-19C773C4498E}" destId="{5EBFC2A7-8CA9-4FC5-ADC8-F6120E3FC546}" srcOrd="0" destOrd="0" parTransId="{0FE71FE8-C96A-42DA-974E-1AAA3EF230D1}" sibTransId="{8EA1A8EA-9F18-496A-905D-FA7A212F7003}"/>
    <dgm:cxn modelId="{BCD54EC8-D593-4EE8-B12D-3C3F17D215F9}" srcId="{AACFE365-416D-4601-B25F-3F71E916DB2C}" destId="{3AE2ACC4-20F9-4B5F-B196-075F01FFF777}" srcOrd="2" destOrd="0" parTransId="{D42D738B-D8A0-4D6E-92F2-892B151492A6}" sibTransId="{67497786-7831-43B3-B1E2-C373B35A48B8}"/>
    <dgm:cxn modelId="{9386C725-97E4-4A83-917A-38E6B54A7EB0}" type="presParOf" srcId="{60FA29DF-06CD-43FC-B821-52A0D7A33AEB}" destId="{5B6D6C2B-1B6F-466A-BAAD-D481FA1D5DD9}" srcOrd="0" destOrd="0" presId="urn:microsoft.com/office/officeart/2005/8/layout/hList1"/>
    <dgm:cxn modelId="{4204FC91-CAB1-491E-AC65-D41217C71555}" type="presParOf" srcId="{5B6D6C2B-1B6F-466A-BAAD-D481FA1D5DD9}" destId="{9E62C0C7-92B3-4EF3-8325-70BB74C153D9}" srcOrd="0" destOrd="0" presId="urn:microsoft.com/office/officeart/2005/8/layout/hList1"/>
    <dgm:cxn modelId="{955BC209-DF7C-44A3-B6CD-84C522464262}" type="presParOf" srcId="{5B6D6C2B-1B6F-466A-BAAD-D481FA1D5DD9}" destId="{C12D6681-57EC-4278-982B-D35F9AE19E36}" srcOrd="1" destOrd="0" presId="urn:microsoft.com/office/officeart/2005/8/layout/hList1"/>
    <dgm:cxn modelId="{C338A82C-35CC-4AA6-9FCB-CEC3ACECD216}" type="presParOf" srcId="{60FA29DF-06CD-43FC-B821-52A0D7A33AEB}" destId="{1A6D0793-403D-417A-9103-EAA4729E8D1D}" srcOrd="1" destOrd="0" presId="urn:microsoft.com/office/officeart/2005/8/layout/hList1"/>
    <dgm:cxn modelId="{724EA98A-90B8-4409-8E95-3B3B922289D7}" type="presParOf" srcId="{60FA29DF-06CD-43FC-B821-52A0D7A33AEB}" destId="{EB5CC3DE-5247-493E-81FF-0B7DFAC37C68}" srcOrd="2" destOrd="0" presId="urn:microsoft.com/office/officeart/2005/8/layout/hList1"/>
    <dgm:cxn modelId="{10E72494-29E4-40FA-8375-855297AFFEBB}" type="presParOf" srcId="{EB5CC3DE-5247-493E-81FF-0B7DFAC37C68}" destId="{B271FD55-56DA-4BDE-A08D-2CF91C7A2F31}" srcOrd="0" destOrd="0" presId="urn:microsoft.com/office/officeart/2005/8/layout/hList1"/>
    <dgm:cxn modelId="{294FB7BC-9564-4278-9372-177A179A8B20}" type="presParOf" srcId="{EB5CC3DE-5247-493E-81FF-0B7DFAC37C68}" destId="{ECCC53FC-6D78-454D-9F43-BE0E04A13565}" srcOrd="1" destOrd="0" presId="urn:microsoft.com/office/officeart/2005/8/layout/hList1"/>
    <dgm:cxn modelId="{20A183AD-EC73-45F2-A780-0CFF8AA91AEF}" type="presParOf" srcId="{60FA29DF-06CD-43FC-B821-52A0D7A33AEB}" destId="{9109627D-71E7-4609-84A1-9720046E79C7}" srcOrd="3" destOrd="0" presId="urn:microsoft.com/office/officeart/2005/8/layout/hList1"/>
    <dgm:cxn modelId="{78C41E9C-7EDD-4774-8D4E-EE7A6D91CAAD}" type="presParOf" srcId="{60FA29DF-06CD-43FC-B821-52A0D7A33AEB}" destId="{BF96047D-5609-47D0-B6E2-03DA3BE605AB}" srcOrd="4" destOrd="0" presId="urn:microsoft.com/office/officeart/2005/8/layout/hList1"/>
    <dgm:cxn modelId="{2B780F37-D361-438E-B4F0-D3827C4A78AD}" type="presParOf" srcId="{BF96047D-5609-47D0-B6E2-03DA3BE605AB}" destId="{CF0AE05A-BCE8-4793-90F5-0654F997EB6E}" srcOrd="0" destOrd="0" presId="urn:microsoft.com/office/officeart/2005/8/layout/hList1"/>
    <dgm:cxn modelId="{2CB1285A-DE04-457E-923D-9229FBA27FA0}" type="presParOf" srcId="{BF96047D-5609-47D0-B6E2-03DA3BE605AB}" destId="{86B1084C-D3F5-4EE3-A83E-D46F1EC5F20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ACFE365-416D-4601-B25F-3F71E916DB2C}" type="doc">
      <dgm:prSet loTypeId="urn:microsoft.com/office/officeart/2005/8/layout/hList1" loCatId="list" qsTypeId="urn:microsoft.com/office/officeart/2005/8/quickstyle/simple3" qsCatId="simple" csTypeId="urn:microsoft.com/office/officeart/2005/8/colors/accent3_2" csCatId="accent3" phldr="1"/>
      <dgm:spPr/>
      <dgm:t>
        <a:bodyPr/>
        <a:lstStyle/>
        <a:p>
          <a:endParaRPr lang="en-GB"/>
        </a:p>
      </dgm:t>
    </dgm:pt>
    <dgm:pt modelId="{C0205792-E997-4F3F-971D-603898BCDBDB}">
      <dgm:prSet phldrT="[Text]" custT="1"/>
      <dgm:spPr/>
      <dgm:t>
        <a:bodyPr/>
        <a:lstStyle/>
        <a:p>
          <a:r>
            <a:rPr lang="en-ZA" sz="1800" dirty="0" smtClean="0"/>
            <a:t>Strategic Support</a:t>
          </a:r>
          <a:endParaRPr lang="en-GB" sz="1800" dirty="0"/>
        </a:p>
      </dgm:t>
    </dgm:pt>
    <dgm:pt modelId="{417F8B05-D375-4D76-BD9F-10D403F297A0}" type="parTrans" cxnId="{F022E234-316C-4C47-B51F-5961FCF89675}">
      <dgm:prSet/>
      <dgm:spPr/>
      <dgm:t>
        <a:bodyPr/>
        <a:lstStyle/>
        <a:p>
          <a:endParaRPr lang="en-GB"/>
        </a:p>
      </dgm:t>
    </dgm:pt>
    <dgm:pt modelId="{05320627-EDD1-4775-884B-D924488404E3}" type="sibTrans" cxnId="{F022E234-316C-4C47-B51F-5961FCF89675}">
      <dgm:prSet/>
      <dgm:spPr/>
      <dgm:t>
        <a:bodyPr/>
        <a:lstStyle/>
        <a:p>
          <a:endParaRPr lang="en-GB"/>
        </a:p>
      </dgm:t>
    </dgm:pt>
    <dgm:pt modelId="{2052B98C-9632-4452-A337-19C773C4498E}">
      <dgm:prSet phldrT="[Text]" custT="1"/>
      <dgm:spPr/>
      <dgm:t>
        <a:bodyPr/>
        <a:lstStyle/>
        <a:p>
          <a:r>
            <a:rPr lang="en-GB" sz="1800" dirty="0" smtClean="0"/>
            <a:t>Strategic Support </a:t>
          </a:r>
          <a:r>
            <a:rPr lang="en-GB" sz="1800" dirty="0" err="1" smtClean="0"/>
            <a:t>Cont</a:t>
          </a:r>
          <a:r>
            <a:rPr lang="en-GB" sz="1800" dirty="0" smtClean="0"/>
            <a:t>…..</a:t>
          </a:r>
          <a:endParaRPr lang="en-GB" sz="1800" dirty="0"/>
        </a:p>
      </dgm:t>
    </dgm:pt>
    <dgm:pt modelId="{BB476D72-A474-4E48-A799-8949496FAE18}" type="parTrans" cxnId="{B9C5F3E1-681A-4533-9AB0-23ABB5578632}">
      <dgm:prSet/>
      <dgm:spPr/>
      <dgm:t>
        <a:bodyPr/>
        <a:lstStyle/>
        <a:p>
          <a:endParaRPr lang="en-GB"/>
        </a:p>
      </dgm:t>
    </dgm:pt>
    <dgm:pt modelId="{8B4F0628-EFE0-4B99-A464-1F96951E1BA3}" type="sibTrans" cxnId="{B9C5F3E1-681A-4533-9AB0-23ABB5578632}">
      <dgm:prSet/>
      <dgm:spPr/>
      <dgm:t>
        <a:bodyPr/>
        <a:lstStyle/>
        <a:p>
          <a:endParaRPr lang="en-GB"/>
        </a:p>
      </dgm:t>
    </dgm:pt>
    <dgm:pt modelId="{03F3E86C-85CF-4FEE-BA90-05D06F675FB3}">
      <dgm:prSet phldrT="[Text]" custT="1"/>
      <dgm:spPr/>
      <dgm:t>
        <a:bodyPr/>
        <a:lstStyle/>
        <a:p>
          <a:r>
            <a:rPr lang="en-ZA" sz="1600" dirty="0" smtClean="0"/>
            <a:t>1 proposed tariff report submitted complying with pricing strategy</a:t>
          </a:r>
          <a:endParaRPr lang="en-GB" sz="1600" dirty="0"/>
        </a:p>
      </dgm:t>
    </dgm:pt>
    <dgm:pt modelId="{1B59FC1A-0AAC-400A-B9F7-A71579363401}" type="parTrans" cxnId="{1F194132-6B6C-4E29-B934-E80F6E1C063E}">
      <dgm:prSet/>
      <dgm:spPr/>
      <dgm:t>
        <a:bodyPr/>
        <a:lstStyle/>
        <a:p>
          <a:endParaRPr lang="en-GB"/>
        </a:p>
      </dgm:t>
    </dgm:pt>
    <dgm:pt modelId="{F8D84B6B-C06A-48AB-BC73-D437F9841D2B}" type="sibTrans" cxnId="{1F194132-6B6C-4E29-B934-E80F6E1C063E}">
      <dgm:prSet/>
      <dgm:spPr/>
      <dgm:t>
        <a:bodyPr/>
        <a:lstStyle/>
        <a:p>
          <a:endParaRPr lang="en-GB"/>
        </a:p>
      </dgm:t>
    </dgm:pt>
    <dgm:pt modelId="{92052388-6E66-47F4-B00C-DAAD95201FC1}">
      <dgm:prSet phldrT="[Text]" custT="1"/>
      <dgm:spPr/>
      <dgm:t>
        <a:bodyPr/>
        <a:lstStyle/>
        <a:p>
          <a:r>
            <a:rPr lang="en-ZA" sz="1600" dirty="0" smtClean="0"/>
            <a:t>2 Risk assessment reports submitted</a:t>
          </a:r>
          <a:endParaRPr lang="en-GB" sz="1600" dirty="0"/>
        </a:p>
      </dgm:t>
    </dgm:pt>
    <dgm:pt modelId="{C839D023-FF82-4DFC-8C4F-176C14591A23}" type="parTrans" cxnId="{40DCCEAC-A4CF-48BB-AE6C-EF020413EA9B}">
      <dgm:prSet/>
      <dgm:spPr/>
      <dgm:t>
        <a:bodyPr/>
        <a:lstStyle/>
        <a:p>
          <a:endParaRPr lang="en-GB"/>
        </a:p>
      </dgm:t>
    </dgm:pt>
    <dgm:pt modelId="{B50BDC19-641E-4848-BB80-EBE1B2D4185E}" type="sibTrans" cxnId="{40DCCEAC-A4CF-48BB-AE6C-EF020413EA9B}">
      <dgm:prSet/>
      <dgm:spPr/>
      <dgm:t>
        <a:bodyPr/>
        <a:lstStyle/>
        <a:p>
          <a:endParaRPr lang="en-GB"/>
        </a:p>
      </dgm:t>
    </dgm:pt>
    <dgm:pt modelId="{3AE2ACC4-20F9-4B5F-B196-075F01FFF777}">
      <dgm:prSet phldrT="[Text]" custT="1"/>
      <dgm:spPr/>
      <dgm:t>
        <a:bodyPr/>
        <a:lstStyle/>
        <a:p>
          <a:r>
            <a:rPr lang="en-GB" sz="1800" dirty="0" smtClean="0"/>
            <a:t>Management &amp; Governance</a:t>
          </a:r>
          <a:endParaRPr lang="en-GB" sz="1800" dirty="0"/>
        </a:p>
      </dgm:t>
    </dgm:pt>
    <dgm:pt modelId="{67497786-7831-43B3-B1E2-C373B35A48B8}" type="sibTrans" cxnId="{BCD54EC8-D593-4EE8-B12D-3C3F17D215F9}">
      <dgm:prSet/>
      <dgm:spPr/>
      <dgm:t>
        <a:bodyPr/>
        <a:lstStyle/>
        <a:p>
          <a:endParaRPr lang="en-GB"/>
        </a:p>
      </dgm:t>
    </dgm:pt>
    <dgm:pt modelId="{D42D738B-D8A0-4D6E-92F2-892B151492A6}" type="parTrans" cxnId="{BCD54EC8-D593-4EE8-B12D-3C3F17D215F9}">
      <dgm:prSet/>
      <dgm:spPr/>
      <dgm:t>
        <a:bodyPr/>
        <a:lstStyle/>
        <a:p>
          <a:endParaRPr lang="en-GB"/>
        </a:p>
      </dgm:t>
    </dgm:pt>
    <dgm:pt modelId="{50ABBEE6-E5CD-4E6D-A531-D2DC2A51D6BD}">
      <dgm:prSet phldrT="[Text]" custT="1"/>
      <dgm:spPr/>
      <dgm:t>
        <a:bodyPr/>
        <a:lstStyle/>
        <a:p>
          <a:r>
            <a:rPr lang="en-ZA" sz="1800" dirty="0" smtClean="0"/>
            <a:t>1 </a:t>
          </a:r>
          <a:r>
            <a:rPr lang="en-ZA" sz="1600" dirty="0" smtClean="0"/>
            <a:t>Corporate Compliance report submitted</a:t>
          </a:r>
          <a:endParaRPr lang="en-GB" sz="1600" dirty="0"/>
        </a:p>
      </dgm:t>
    </dgm:pt>
    <dgm:pt modelId="{2A19F66F-8BDA-48AE-90A1-5A2A4D5B0446}" type="sibTrans" cxnId="{A80F4F87-226C-4FF4-8605-55D3CC44CAD7}">
      <dgm:prSet/>
      <dgm:spPr/>
      <dgm:t>
        <a:bodyPr/>
        <a:lstStyle/>
        <a:p>
          <a:endParaRPr lang="en-GB"/>
        </a:p>
      </dgm:t>
    </dgm:pt>
    <dgm:pt modelId="{69178DDE-F069-427B-97F5-5C58BE4BA7B8}" type="parTrans" cxnId="{A80F4F87-226C-4FF4-8605-55D3CC44CAD7}">
      <dgm:prSet/>
      <dgm:spPr/>
      <dgm:t>
        <a:bodyPr/>
        <a:lstStyle/>
        <a:p>
          <a:endParaRPr lang="en-GB"/>
        </a:p>
      </dgm:t>
    </dgm:pt>
    <dgm:pt modelId="{8CB417A1-186A-4A94-A8C9-ACF440B715A0}">
      <dgm:prSet custT="1"/>
      <dgm:spPr/>
      <dgm:t>
        <a:bodyPr/>
        <a:lstStyle/>
        <a:p>
          <a:r>
            <a:rPr lang="en-ZA" sz="1600" dirty="0" smtClean="0"/>
            <a:t>1 Stakeholder compact signed</a:t>
          </a:r>
        </a:p>
      </dgm:t>
    </dgm:pt>
    <dgm:pt modelId="{15698672-D624-4E59-AFEB-1324F5DA0903}" type="parTrans" cxnId="{E987F24A-B570-4B3C-A3B5-A1AEC4832BCD}">
      <dgm:prSet/>
      <dgm:spPr/>
      <dgm:t>
        <a:bodyPr/>
        <a:lstStyle/>
        <a:p>
          <a:endParaRPr lang="en-ZA"/>
        </a:p>
      </dgm:t>
    </dgm:pt>
    <dgm:pt modelId="{A7DCF2D5-199B-49E1-9DE7-4A8966C36191}" type="sibTrans" cxnId="{E987F24A-B570-4B3C-A3B5-A1AEC4832BCD}">
      <dgm:prSet/>
      <dgm:spPr/>
      <dgm:t>
        <a:bodyPr/>
        <a:lstStyle/>
        <a:p>
          <a:endParaRPr lang="en-ZA"/>
        </a:p>
      </dgm:t>
    </dgm:pt>
    <dgm:pt modelId="{D2125FBB-2F6F-4097-8C3F-1B710955F4B4}">
      <dgm:prSet custT="1"/>
      <dgm:spPr/>
      <dgm:t>
        <a:bodyPr/>
        <a:lstStyle/>
        <a:p>
          <a:r>
            <a:rPr lang="en-ZA" sz="1600" dirty="0" smtClean="0"/>
            <a:t>100% Compliance with non-financial reporting prescripts</a:t>
          </a:r>
        </a:p>
      </dgm:t>
    </dgm:pt>
    <dgm:pt modelId="{7C55412D-9638-486C-8C16-7CC168E60E1B}" type="parTrans" cxnId="{5C1C46D0-4353-486C-9C2F-1FFFD3230F27}">
      <dgm:prSet/>
      <dgm:spPr/>
      <dgm:t>
        <a:bodyPr/>
        <a:lstStyle/>
        <a:p>
          <a:endParaRPr lang="en-ZA"/>
        </a:p>
      </dgm:t>
    </dgm:pt>
    <dgm:pt modelId="{3FB30C51-A8C6-4ABF-A1D3-BF1530ABE58A}" type="sibTrans" cxnId="{5C1C46D0-4353-486C-9C2F-1FFFD3230F27}">
      <dgm:prSet/>
      <dgm:spPr/>
      <dgm:t>
        <a:bodyPr/>
        <a:lstStyle/>
        <a:p>
          <a:endParaRPr lang="en-ZA"/>
        </a:p>
      </dgm:t>
    </dgm:pt>
    <dgm:pt modelId="{43159C04-FF1B-4366-B2DC-C795E3721432}">
      <dgm:prSet custT="1"/>
      <dgm:spPr/>
      <dgm:t>
        <a:bodyPr/>
        <a:lstStyle/>
        <a:p>
          <a:r>
            <a:rPr lang="en-ZA" sz="1600" dirty="0" smtClean="0"/>
            <a:t>4 Social Responsibility initiatives / corporate social investment programmes </a:t>
          </a:r>
        </a:p>
      </dgm:t>
    </dgm:pt>
    <dgm:pt modelId="{849032DE-0FDE-411B-B5A6-4779A4EDC054}" type="parTrans" cxnId="{5D743029-C5E6-40B9-8AA0-68B1783C3398}">
      <dgm:prSet/>
      <dgm:spPr/>
      <dgm:t>
        <a:bodyPr/>
        <a:lstStyle/>
        <a:p>
          <a:endParaRPr lang="en-ZA"/>
        </a:p>
      </dgm:t>
    </dgm:pt>
    <dgm:pt modelId="{AE74674F-C0F0-4EAA-A690-5D6AB6409C7D}" type="sibTrans" cxnId="{5D743029-C5E6-40B9-8AA0-68B1783C3398}">
      <dgm:prSet/>
      <dgm:spPr/>
      <dgm:t>
        <a:bodyPr/>
        <a:lstStyle/>
        <a:p>
          <a:endParaRPr lang="en-ZA"/>
        </a:p>
      </dgm:t>
    </dgm:pt>
    <dgm:pt modelId="{2D9F6784-1010-427E-BF07-621C250E5B7C}">
      <dgm:prSet custT="1"/>
      <dgm:spPr/>
      <dgm:t>
        <a:bodyPr/>
        <a:lstStyle/>
        <a:p>
          <a:r>
            <a:rPr lang="en-ZA" sz="1600" dirty="0" smtClean="0"/>
            <a:t>2 new partnerships established and maintained</a:t>
          </a:r>
        </a:p>
      </dgm:t>
    </dgm:pt>
    <dgm:pt modelId="{C725C382-A361-49EB-BEB7-293D9E175F74}" type="parTrans" cxnId="{07F53DAF-96D7-4176-9EB2-AE3A42290774}">
      <dgm:prSet/>
      <dgm:spPr/>
      <dgm:t>
        <a:bodyPr/>
        <a:lstStyle/>
        <a:p>
          <a:endParaRPr lang="en-ZA"/>
        </a:p>
      </dgm:t>
    </dgm:pt>
    <dgm:pt modelId="{0E57D6C7-18EB-41DF-81A9-893F1663CF48}" type="sibTrans" cxnId="{07F53DAF-96D7-4176-9EB2-AE3A42290774}">
      <dgm:prSet/>
      <dgm:spPr/>
      <dgm:t>
        <a:bodyPr/>
        <a:lstStyle/>
        <a:p>
          <a:endParaRPr lang="en-ZA"/>
        </a:p>
      </dgm:t>
    </dgm:pt>
    <dgm:pt modelId="{FABDA333-2F27-49D2-80A3-28D2C3C0726F}">
      <dgm:prSet custT="1"/>
      <dgm:spPr/>
      <dgm:t>
        <a:bodyPr/>
        <a:lstStyle/>
        <a:p>
          <a:endParaRPr lang="en-ZA" sz="1600" dirty="0" smtClean="0"/>
        </a:p>
      </dgm:t>
    </dgm:pt>
    <dgm:pt modelId="{DEAE4690-6ABE-4F44-B764-EB5E792CB3E3}" type="parTrans" cxnId="{CACD8C2A-1C4C-4433-AFA6-C00416A29674}">
      <dgm:prSet/>
      <dgm:spPr/>
      <dgm:t>
        <a:bodyPr/>
        <a:lstStyle/>
        <a:p>
          <a:endParaRPr lang="en-ZA"/>
        </a:p>
      </dgm:t>
    </dgm:pt>
    <dgm:pt modelId="{FE8388D2-CC25-4A82-ABEB-5E94CC21005A}" type="sibTrans" cxnId="{CACD8C2A-1C4C-4433-AFA6-C00416A29674}">
      <dgm:prSet/>
      <dgm:spPr/>
      <dgm:t>
        <a:bodyPr/>
        <a:lstStyle/>
        <a:p>
          <a:endParaRPr lang="en-ZA"/>
        </a:p>
      </dgm:t>
    </dgm:pt>
    <dgm:pt modelId="{17AB52F1-F5DA-4811-876D-FAB3FC25DBDA}">
      <dgm:prSet custT="1"/>
      <dgm:spPr/>
      <dgm:t>
        <a:bodyPr/>
        <a:lstStyle/>
        <a:p>
          <a:r>
            <a:rPr lang="en-ZA" sz="1600" dirty="0" smtClean="0"/>
            <a:t>50% of targeted procurement budget spent on BBBEE</a:t>
          </a:r>
          <a:endParaRPr lang="en-ZA" sz="1600" dirty="0"/>
        </a:p>
      </dgm:t>
    </dgm:pt>
    <dgm:pt modelId="{FDB8E520-CA2C-4CC7-A27D-D28D0DF549E1}" type="parTrans" cxnId="{63CCB75D-12D4-413A-B274-BE73E48F71AF}">
      <dgm:prSet/>
      <dgm:spPr/>
      <dgm:t>
        <a:bodyPr/>
        <a:lstStyle/>
        <a:p>
          <a:endParaRPr lang="en-ZA"/>
        </a:p>
      </dgm:t>
    </dgm:pt>
    <dgm:pt modelId="{2EAF8048-A46A-4356-91E5-95B91CCDA483}" type="sibTrans" cxnId="{63CCB75D-12D4-413A-B274-BE73E48F71AF}">
      <dgm:prSet/>
      <dgm:spPr/>
      <dgm:t>
        <a:bodyPr/>
        <a:lstStyle/>
        <a:p>
          <a:endParaRPr lang="en-ZA"/>
        </a:p>
      </dgm:t>
    </dgm:pt>
    <dgm:pt modelId="{6BC2FEC2-9498-47FE-AFA6-DF4417E2B548}">
      <dgm:prSet phldrT="[Text]" custT="1"/>
      <dgm:spPr/>
      <dgm:t>
        <a:bodyPr/>
        <a:lstStyle/>
        <a:p>
          <a:r>
            <a:rPr lang="en-ZA" sz="1600" dirty="0" smtClean="0"/>
            <a:t>100% Percentage compliance with listed financial reporting prescripts</a:t>
          </a:r>
          <a:endParaRPr lang="en-GB" sz="1600" dirty="0"/>
        </a:p>
      </dgm:t>
    </dgm:pt>
    <dgm:pt modelId="{36E81514-4C06-41B1-9C8C-D530579F6010}" type="parTrans" cxnId="{92164A9A-8782-4DC3-A8DC-D1F408A2A433}">
      <dgm:prSet/>
      <dgm:spPr/>
      <dgm:t>
        <a:bodyPr/>
        <a:lstStyle/>
        <a:p>
          <a:endParaRPr lang="en-ZA"/>
        </a:p>
      </dgm:t>
    </dgm:pt>
    <dgm:pt modelId="{C6B80B5C-309C-4CAB-8FA2-0E4F430BA152}" type="sibTrans" cxnId="{92164A9A-8782-4DC3-A8DC-D1F408A2A433}">
      <dgm:prSet/>
      <dgm:spPr/>
      <dgm:t>
        <a:bodyPr/>
        <a:lstStyle/>
        <a:p>
          <a:endParaRPr lang="en-ZA"/>
        </a:p>
      </dgm:t>
    </dgm:pt>
    <dgm:pt modelId="{6E82F417-83BB-45CC-AF40-32CBEAB09311}">
      <dgm:prSet phldrT="[Text]" custT="1"/>
      <dgm:spPr/>
      <dgm:t>
        <a:bodyPr/>
        <a:lstStyle/>
        <a:p>
          <a:endParaRPr lang="en-GB" sz="1600" dirty="0"/>
        </a:p>
      </dgm:t>
    </dgm:pt>
    <dgm:pt modelId="{DCE03DBC-DF24-42F0-B03F-6A35CCBA6EE1}" type="parTrans" cxnId="{3A5D3ED0-EA9E-4004-B9C5-5E4489F06681}">
      <dgm:prSet/>
      <dgm:spPr/>
      <dgm:t>
        <a:bodyPr/>
        <a:lstStyle/>
        <a:p>
          <a:endParaRPr lang="en-ZA"/>
        </a:p>
      </dgm:t>
    </dgm:pt>
    <dgm:pt modelId="{DB3115FF-77C9-425E-A6D0-BBD2F37DD0D2}" type="sibTrans" cxnId="{3A5D3ED0-EA9E-4004-B9C5-5E4489F06681}">
      <dgm:prSet/>
      <dgm:spPr/>
      <dgm:t>
        <a:bodyPr/>
        <a:lstStyle/>
        <a:p>
          <a:endParaRPr lang="en-ZA"/>
        </a:p>
      </dgm:t>
    </dgm:pt>
    <dgm:pt modelId="{46880534-F5C7-46AC-9504-4AFF5A665180}">
      <dgm:prSet phldrT="[Text]" custT="1"/>
      <dgm:spPr/>
      <dgm:t>
        <a:bodyPr/>
        <a:lstStyle/>
        <a:p>
          <a:r>
            <a:rPr lang="en-GB" sz="1600" dirty="0" smtClean="0"/>
            <a:t>2 </a:t>
          </a:r>
          <a:r>
            <a:rPr lang="en-ZA" sz="1600" dirty="0" smtClean="0"/>
            <a:t>audit strategies developed (internal and external audit)</a:t>
          </a:r>
          <a:endParaRPr lang="en-GB" sz="1600" dirty="0"/>
        </a:p>
      </dgm:t>
    </dgm:pt>
    <dgm:pt modelId="{E645BBBB-CC3C-443F-A68E-04454D2665A7}" type="parTrans" cxnId="{D45FB74E-0ED7-4209-984F-9DB06F28B0DA}">
      <dgm:prSet/>
      <dgm:spPr/>
      <dgm:t>
        <a:bodyPr/>
        <a:lstStyle/>
        <a:p>
          <a:endParaRPr lang="en-ZA"/>
        </a:p>
      </dgm:t>
    </dgm:pt>
    <dgm:pt modelId="{D7DB7897-DAD0-4C9C-8FAB-8A6B4DFF77E1}" type="sibTrans" cxnId="{D45FB74E-0ED7-4209-984F-9DB06F28B0DA}">
      <dgm:prSet/>
      <dgm:spPr/>
      <dgm:t>
        <a:bodyPr/>
        <a:lstStyle/>
        <a:p>
          <a:endParaRPr lang="en-ZA"/>
        </a:p>
      </dgm:t>
    </dgm:pt>
    <dgm:pt modelId="{FE65AFB8-864F-4809-A9C4-208FB25C2A49}">
      <dgm:prSet custT="1"/>
      <dgm:spPr/>
      <dgm:t>
        <a:bodyPr/>
        <a:lstStyle/>
        <a:p>
          <a:r>
            <a:rPr lang="en-ZA" sz="1600" dirty="0" smtClean="0"/>
            <a:t>Percentage increase in new entrants awarded contracts</a:t>
          </a:r>
          <a:endParaRPr lang="en-ZA" sz="1600" dirty="0"/>
        </a:p>
      </dgm:t>
    </dgm:pt>
    <dgm:pt modelId="{FE82CC75-CB6E-4799-B172-5A325A352E2E}" type="parTrans" cxnId="{CA7DAC5D-DCE5-4564-9765-EFB15B0E50A4}">
      <dgm:prSet/>
      <dgm:spPr/>
      <dgm:t>
        <a:bodyPr/>
        <a:lstStyle/>
        <a:p>
          <a:endParaRPr lang="en-ZA"/>
        </a:p>
      </dgm:t>
    </dgm:pt>
    <dgm:pt modelId="{2E6331F9-D71A-4DA8-B7A8-3416C2E33E41}" type="sibTrans" cxnId="{CA7DAC5D-DCE5-4564-9765-EFB15B0E50A4}">
      <dgm:prSet/>
      <dgm:spPr/>
      <dgm:t>
        <a:bodyPr/>
        <a:lstStyle/>
        <a:p>
          <a:endParaRPr lang="en-ZA"/>
        </a:p>
      </dgm:t>
    </dgm:pt>
    <dgm:pt modelId="{8D1D2FA0-EC30-49E8-9639-737843F0E0D8}">
      <dgm:prSet phldrT="[Text]" custT="1"/>
      <dgm:spPr/>
      <dgm:t>
        <a:bodyPr/>
        <a:lstStyle/>
        <a:p>
          <a:r>
            <a:rPr lang="en-ZA" sz="1600" dirty="0" smtClean="0"/>
            <a:t>100% Percentage of audit recommendations implemented according to action plan</a:t>
          </a:r>
          <a:endParaRPr lang="en-GB" sz="1600" dirty="0"/>
        </a:p>
      </dgm:t>
    </dgm:pt>
    <dgm:pt modelId="{36D5797F-76A9-49DB-95FC-7CE2E145D5DF}" type="parTrans" cxnId="{ADA3FF0B-5E4F-47CD-821D-B6111D683D23}">
      <dgm:prSet/>
      <dgm:spPr/>
      <dgm:t>
        <a:bodyPr/>
        <a:lstStyle/>
        <a:p>
          <a:endParaRPr lang="en-ZA"/>
        </a:p>
      </dgm:t>
    </dgm:pt>
    <dgm:pt modelId="{1F172DBE-F8EB-4C92-A767-B6892AF04C53}" type="sibTrans" cxnId="{ADA3FF0B-5E4F-47CD-821D-B6111D683D23}">
      <dgm:prSet/>
      <dgm:spPr/>
      <dgm:t>
        <a:bodyPr/>
        <a:lstStyle/>
        <a:p>
          <a:endParaRPr lang="en-ZA"/>
        </a:p>
      </dgm:t>
    </dgm:pt>
    <dgm:pt modelId="{DA6189C9-8483-4A8C-8510-C9B597CB6B43}">
      <dgm:prSet custT="1"/>
      <dgm:spPr/>
      <dgm:t>
        <a:bodyPr/>
        <a:lstStyle/>
        <a:p>
          <a:r>
            <a:rPr lang="en-ZA" sz="1600" dirty="0" smtClean="0"/>
            <a:t>1Human Resource Strategic Development Plan</a:t>
          </a:r>
          <a:endParaRPr lang="en-ZA" sz="1600" dirty="0"/>
        </a:p>
      </dgm:t>
    </dgm:pt>
    <dgm:pt modelId="{762E14CE-515A-4572-A876-C60F018EBBF2}" type="parTrans" cxnId="{D58CDF42-300D-4A2F-AF81-E2A5D0829E39}">
      <dgm:prSet/>
      <dgm:spPr/>
      <dgm:t>
        <a:bodyPr/>
        <a:lstStyle/>
        <a:p>
          <a:endParaRPr lang="en-ZA"/>
        </a:p>
      </dgm:t>
    </dgm:pt>
    <dgm:pt modelId="{75B8A113-64B2-4D41-8D2D-7544C0C3397A}" type="sibTrans" cxnId="{D58CDF42-300D-4A2F-AF81-E2A5D0829E39}">
      <dgm:prSet/>
      <dgm:spPr/>
      <dgm:t>
        <a:bodyPr/>
        <a:lstStyle/>
        <a:p>
          <a:endParaRPr lang="en-ZA"/>
        </a:p>
      </dgm:t>
    </dgm:pt>
    <dgm:pt modelId="{21B3A37E-252A-4878-9E0F-C9B3FEDD5BE2}">
      <dgm:prSet custT="1"/>
      <dgm:spPr/>
      <dgm:t>
        <a:bodyPr/>
        <a:lstStyle/>
        <a:p>
          <a:r>
            <a:rPr lang="en-ZA" sz="1600" dirty="0" smtClean="0"/>
            <a:t>90% occupancy  rate of approved and funded posts </a:t>
          </a:r>
          <a:endParaRPr lang="en-ZA" sz="1600" dirty="0"/>
        </a:p>
      </dgm:t>
    </dgm:pt>
    <dgm:pt modelId="{E61CBDC7-9FA5-4C05-A29F-E3F83A960420}" type="parTrans" cxnId="{0D71A8E2-3CE3-4FAC-ABED-1E819387DC04}">
      <dgm:prSet/>
      <dgm:spPr/>
      <dgm:t>
        <a:bodyPr/>
        <a:lstStyle/>
        <a:p>
          <a:endParaRPr lang="en-ZA"/>
        </a:p>
      </dgm:t>
    </dgm:pt>
    <dgm:pt modelId="{6DF1F9D1-6BE2-4F72-9783-E0BB5699E294}" type="sibTrans" cxnId="{0D71A8E2-3CE3-4FAC-ABED-1E819387DC04}">
      <dgm:prSet/>
      <dgm:spPr/>
      <dgm:t>
        <a:bodyPr/>
        <a:lstStyle/>
        <a:p>
          <a:endParaRPr lang="en-ZA"/>
        </a:p>
      </dgm:t>
    </dgm:pt>
    <dgm:pt modelId="{60FA29DF-06CD-43FC-B821-52A0D7A33AEB}" type="pres">
      <dgm:prSet presAssocID="{AACFE365-416D-4601-B25F-3F71E916DB2C}" presName="Name0" presStyleCnt="0">
        <dgm:presLayoutVars>
          <dgm:dir/>
          <dgm:animLvl val="lvl"/>
          <dgm:resizeHandles val="exact"/>
        </dgm:presLayoutVars>
      </dgm:prSet>
      <dgm:spPr/>
      <dgm:t>
        <a:bodyPr/>
        <a:lstStyle/>
        <a:p>
          <a:endParaRPr lang="en-ZA"/>
        </a:p>
      </dgm:t>
    </dgm:pt>
    <dgm:pt modelId="{5B6D6C2B-1B6F-466A-BAAD-D481FA1D5DD9}" type="pres">
      <dgm:prSet presAssocID="{C0205792-E997-4F3F-971D-603898BCDBDB}" presName="composite" presStyleCnt="0"/>
      <dgm:spPr/>
    </dgm:pt>
    <dgm:pt modelId="{9E62C0C7-92B3-4EF3-8325-70BB74C153D9}" type="pres">
      <dgm:prSet presAssocID="{C0205792-E997-4F3F-971D-603898BCDBDB}" presName="parTx" presStyleLbl="alignNode1" presStyleIdx="0" presStyleCnt="3" custScaleY="118944">
        <dgm:presLayoutVars>
          <dgm:chMax val="0"/>
          <dgm:chPref val="0"/>
          <dgm:bulletEnabled val="1"/>
        </dgm:presLayoutVars>
      </dgm:prSet>
      <dgm:spPr/>
      <dgm:t>
        <a:bodyPr/>
        <a:lstStyle/>
        <a:p>
          <a:endParaRPr lang="en-GB"/>
        </a:p>
      </dgm:t>
    </dgm:pt>
    <dgm:pt modelId="{C12D6681-57EC-4278-982B-D35F9AE19E36}" type="pres">
      <dgm:prSet presAssocID="{C0205792-E997-4F3F-971D-603898BCDBDB}" presName="desTx" presStyleLbl="alignAccFollowNode1" presStyleIdx="0" presStyleCnt="3" custScaleY="101111" custLinFactNeighborX="-374" custLinFactNeighborY="1399">
        <dgm:presLayoutVars>
          <dgm:bulletEnabled val="1"/>
        </dgm:presLayoutVars>
      </dgm:prSet>
      <dgm:spPr/>
      <dgm:t>
        <a:bodyPr/>
        <a:lstStyle/>
        <a:p>
          <a:endParaRPr lang="en-GB"/>
        </a:p>
      </dgm:t>
    </dgm:pt>
    <dgm:pt modelId="{1A6D0793-403D-417A-9103-EAA4729E8D1D}" type="pres">
      <dgm:prSet presAssocID="{05320627-EDD1-4775-884B-D924488404E3}" presName="space" presStyleCnt="0"/>
      <dgm:spPr/>
    </dgm:pt>
    <dgm:pt modelId="{EB5CC3DE-5247-493E-81FF-0B7DFAC37C68}" type="pres">
      <dgm:prSet presAssocID="{2052B98C-9632-4452-A337-19C773C4498E}" presName="composite" presStyleCnt="0"/>
      <dgm:spPr/>
    </dgm:pt>
    <dgm:pt modelId="{B271FD55-56DA-4BDE-A08D-2CF91C7A2F31}" type="pres">
      <dgm:prSet presAssocID="{2052B98C-9632-4452-A337-19C773C4498E}" presName="parTx" presStyleLbl="alignNode1" presStyleIdx="1" presStyleCnt="3" custScaleY="109973">
        <dgm:presLayoutVars>
          <dgm:chMax val="0"/>
          <dgm:chPref val="0"/>
          <dgm:bulletEnabled val="1"/>
        </dgm:presLayoutVars>
      </dgm:prSet>
      <dgm:spPr/>
      <dgm:t>
        <a:bodyPr/>
        <a:lstStyle/>
        <a:p>
          <a:endParaRPr lang="en-GB"/>
        </a:p>
      </dgm:t>
    </dgm:pt>
    <dgm:pt modelId="{ECCC53FC-6D78-454D-9F43-BE0E04A13565}" type="pres">
      <dgm:prSet presAssocID="{2052B98C-9632-4452-A337-19C773C4498E}" presName="desTx" presStyleLbl="alignAccFollowNode1" presStyleIdx="1" presStyleCnt="3">
        <dgm:presLayoutVars>
          <dgm:bulletEnabled val="1"/>
        </dgm:presLayoutVars>
      </dgm:prSet>
      <dgm:spPr/>
      <dgm:t>
        <a:bodyPr/>
        <a:lstStyle/>
        <a:p>
          <a:endParaRPr lang="en-GB"/>
        </a:p>
      </dgm:t>
    </dgm:pt>
    <dgm:pt modelId="{9109627D-71E7-4609-84A1-9720046E79C7}" type="pres">
      <dgm:prSet presAssocID="{8B4F0628-EFE0-4B99-A464-1F96951E1BA3}" presName="space" presStyleCnt="0"/>
      <dgm:spPr/>
    </dgm:pt>
    <dgm:pt modelId="{BF96047D-5609-47D0-B6E2-03DA3BE605AB}" type="pres">
      <dgm:prSet presAssocID="{3AE2ACC4-20F9-4B5F-B196-075F01FFF777}" presName="composite" presStyleCnt="0"/>
      <dgm:spPr/>
    </dgm:pt>
    <dgm:pt modelId="{CF0AE05A-BCE8-4793-90F5-0654F997EB6E}" type="pres">
      <dgm:prSet presAssocID="{3AE2ACC4-20F9-4B5F-B196-075F01FFF777}" presName="parTx" presStyleLbl="alignNode1" presStyleIdx="2" presStyleCnt="3" custLinFactNeighborX="374" custLinFactNeighborY="-10084">
        <dgm:presLayoutVars>
          <dgm:chMax val="0"/>
          <dgm:chPref val="0"/>
          <dgm:bulletEnabled val="1"/>
        </dgm:presLayoutVars>
      </dgm:prSet>
      <dgm:spPr/>
      <dgm:t>
        <a:bodyPr/>
        <a:lstStyle/>
        <a:p>
          <a:endParaRPr lang="en-GB"/>
        </a:p>
      </dgm:t>
    </dgm:pt>
    <dgm:pt modelId="{86B1084C-D3F5-4EE3-A83E-D46F1EC5F20A}" type="pres">
      <dgm:prSet presAssocID="{3AE2ACC4-20F9-4B5F-B196-075F01FFF777}" presName="desTx" presStyleLbl="alignAccFollowNode1" presStyleIdx="2" presStyleCnt="3" custScaleY="102691" custLinFactNeighborX="375" custLinFactNeighborY="0">
        <dgm:presLayoutVars>
          <dgm:bulletEnabled val="1"/>
        </dgm:presLayoutVars>
      </dgm:prSet>
      <dgm:spPr/>
      <dgm:t>
        <a:bodyPr/>
        <a:lstStyle/>
        <a:p>
          <a:endParaRPr lang="en-GB"/>
        </a:p>
      </dgm:t>
    </dgm:pt>
  </dgm:ptLst>
  <dgm:cxnLst>
    <dgm:cxn modelId="{5BD93CF4-6FF9-4706-8D0A-4A5B3F8E59F8}" type="presOf" srcId="{50ABBEE6-E5CD-4E6D-A531-D2DC2A51D6BD}" destId="{86B1084C-D3F5-4EE3-A83E-D46F1EC5F20A}" srcOrd="0" destOrd="0" presId="urn:microsoft.com/office/officeart/2005/8/layout/hList1"/>
    <dgm:cxn modelId="{1F194132-6B6C-4E29-B934-E80F6E1C063E}" srcId="{C0205792-E997-4F3F-971D-603898BCDBDB}" destId="{03F3E86C-85CF-4FEE-BA90-05D06F675FB3}" srcOrd="1" destOrd="0" parTransId="{1B59FC1A-0AAC-400A-B9F7-A71579363401}" sibTransId="{F8D84B6B-C06A-48AB-BC73-D437F9841D2B}"/>
    <dgm:cxn modelId="{7FE604CC-BBDD-45F8-BCB6-D0BB610E292F}" type="presOf" srcId="{21B3A37E-252A-4878-9E0F-C9B3FEDD5BE2}" destId="{ECCC53FC-6D78-454D-9F43-BE0E04A13565}" srcOrd="0" destOrd="5" presId="urn:microsoft.com/office/officeart/2005/8/layout/hList1"/>
    <dgm:cxn modelId="{5C1C46D0-4353-486C-9C2F-1FFFD3230F27}" srcId="{3AE2ACC4-20F9-4B5F-B196-075F01FFF777}" destId="{D2125FBB-2F6F-4097-8C3F-1B710955F4B4}" srcOrd="2" destOrd="0" parTransId="{7C55412D-9638-486C-8C16-7CC168E60E1B}" sibTransId="{3FB30C51-A8C6-4ABF-A1D3-BF1530ABE58A}"/>
    <dgm:cxn modelId="{CACD8C2A-1C4C-4433-AFA6-C00416A29674}" srcId="{3AE2ACC4-20F9-4B5F-B196-075F01FFF777}" destId="{FABDA333-2F27-49D2-80A3-28D2C3C0726F}" srcOrd="5" destOrd="0" parTransId="{DEAE4690-6ABE-4F44-B764-EB5E792CB3E3}" sibTransId="{FE8388D2-CC25-4A82-ABEB-5E94CC21005A}"/>
    <dgm:cxn modelId="{07F53DAF-96D7-4176-9EB2-AE3A42290774}" srcId="{3AE2ACC4-20F9-4B5F-B196-075F01FFF777}" destId="{2D9F6784-1010-427E-BF07-621C250E5B7C}" srcOrd="4" destOrd="0" parTransId="{C725C382-A361-49EB-BEB7-293D9E175F74}" sibTransId="{0E57D6C7-18EB-41DF-81A9-893F1663CF48}"/>
    <dgm:cxn modelId="{3A5D3ED0-EA9E-4004-B9C5-5E4489F06681}" srcId="{2052B98C-9632-4452-A337-19C773C4498E}" destId="{6E82F417-83BB-45CC-AF40-32CBEAB09311}" srcOrd="0" destOrd="0" parTransId="{DCE03DBC-DF24-42F0-B03F-6A35CCBA6EE1}" sibTransId="{DB3115FF-77C9-425E-A6D0-BBD2F37DD0D2}"/>
    <dgm:cxn modelId="{7833078F-71F0-475A-9E52-E7FEEDA2D458}" type="presOf" srcId="{FABDA333-2F27-49D2-80A3-28D2C3C0726F}" destId="{86B1084C-D3F5-4EE3-A83E-D46F1EC5F20A}" srcOrd="0" destOrd="5" presId="urn:microsoft.com/office/officeart/2005/8/layout/hList1"/>
    <dgm:cxn modelId="{BCD54EC8-D593-4EE8-B12D-3C3F17D215F9}" srcId="{AACFE365-416D-4601-B25F-3F71E916DB2C}" destId="{3AE2ACC4-20F9-4B5F-B196-075F01FFF777}" srcOrd="2" destOrd="0" parTransId="{D42D738B-D8A0-4D6E-92F2-892B151492A6}" sibTransId="{67497786-7831-43B3-B1E2-C373B35A48B8}"/>
    <dgm:cxn modelId="{0D71A8E2-3CE3-4FAC-ABED-1E819387DC04}" srcId="{2052B98C-9632-4452-A337-19C773C4498E}" destId="{21B3A37E-252A-4878-9E0F-C9B3FEDD5BE2}" srcOrd="5" destOrd="0" parTransId="{E61CBDC7-9FA5-4C05-A29F-E3F83A960420}" sibTransId="{6DF1F9D1-6BE2-4F72-9783-E0BB5699E294}"/>
    <dgm:cxn modelId="{E0EFB836-A9BB-4A19-9D1E-B3CBA63AA909}" type="presOf" srcId="{DA6189C9-8483-4A8C-8510-C9B597CB6B43}" destId="{ECCC53FC-6D78-454D-9F43-BE0E04A13565}" srcOrd="0" destOrd="4" presId="urn:microsoft.com/office/officeart/2005/8/layout/hList1"/>
    <dgm:cxn modelId="{2ABB6F80-7A34-417E-BE27-E794610AA07B}" type="presOf" srcId="{2052B98C-9632-4452-A337-19C773C4498E}" destId="{B271FD55-56DA-4BDE-A08D-2CF91C7A2F31}" srcOrd="0" destOrd="0" presId="urn:microsoft.com/office/officeart/2005/8/layout/hList1"/>
    <dgm:cxn modelId="{4150F60F-F7D0-46C3-82E1-5FFBB6FE466B}" type="presOf" srcId="{AACFE365-416D-4601-B25F-3F71E916DB2C}" destId="{60FA29DF-06CD-43FC-B821-52A0D7A33AEB}" srcOrd="0" destOrd="0" presId="urn:microsoft.com/office/officeart/2005/8/layout/hList1"/>
    <dgm:cxn modelId="{92164A9A-8782-4DC3-A8DC-D1F408A2A433}" srcId="{C0205792-E997-4F3F-971D-603898BCDBDB}" destId="{6BC2FEC2-9498-47FE-AFA6-DF4417E2B548}" srcOrd="0" destOrd="0" parTransId="{36E81514-4C06-41B1-9C8C-D530579F6010}" sibTransId="{C6B80B5C-309C-4CAB-8FA2-0E4F430BA152}"/>
    <dgm:cxn modelId="{D58CDF42-300D-4A2F-AF81-E2A5D0829E39}" srcId="{2052B98C-9632-4452-A337-19C773C4498E}" destId="{DA6189C9-8483-4A8C-8510-C9B597CB6B43}" srcOrd="4" destOrd="0" parTransId="{762E14CE-515A-4572-A876-C60F018EBBF2}" sibTransId="{75B8A113-64B2-4D41-8D2D-7544C0C3397A}"/>
    <dgm:cxn modelId="{A80F4F87-226C-4FF4-8605-55D3CC44CAD7}" srcId="{3AE2ACC4-20F9-4B5F-B196-075F01FFF777}" destId="{50ABBEE6-E5CD-4E6D-A531-D2DC2A51D6BD}" srcOrd="0" destOrd="0" parTransId="{69178DDE-F069-427B-97F5-5C58BE4BA7B8}" sibTransId="{2A19F66F-8BDA-48AE-90A1-5A2A4D5B0446}"/>
    <dgm:cxn modelId="{1BB828E4-FB7C-4642-8873-DD61F4FECDD5}" type="presOf" srcId="{8D1D2FA0-EC30-49E8-9639-737843F0E0D8}" destId="{C12D6681-57EC-4278-982B-D35F9AE19E36}" srcOrd="0" destOrd="3" presId="urn:microsoft.com/office/officeart/2005/8/layout/hList1"/>
    <dgm:cxn modelId="{7FE03624-11E4-4729-8273-C03045948CEB}" type="presOf" srcId="{D2125FBB-2F6F-4097-8C3F-1B710955F4B4}" destId="{86B1084C-D3F5-4EE3-A83E-D46F1EC5F20A}" srcOrd="0" destOrd="2" presId="urn:microsoft.com/office/officeart/2005/8/layout/hList1"/>
    <dgm:cxn modelId="{D45FB74E-0ED7-4209-984F-9DB06F28B0DA}" srcId="{2052B98C-9632-4452-A337-19C773C4498E}" destId="{46880534-F5C7-46AC-9504-4AFF5A665180}" srcOrd="1" destOrd="0" parTransId="{E645BBBB-CC3C-443F-A68E-04454D2665A7}" sibTransId="{D7DB7897-DAD0-4C9C-8FAB-8A6B4DFF77E1}"/>
    <dgm:cxn modelId="{CA88C83D-F8D5-44A4-A1DD-AF4914070DC9}" type="presOf" srcId="{6BC2FEC2-9498-47FE-AFA6-DF4417E2B548}" destId="{C12D6681-57EC-4278-982B-D35F9AE19E36}" srcOrd="0" destOrd="0" presId="urn:microsoft.com/office/officeart/2005/8/layout/hList1"/>
    <dgm:cxn modelId="{E4C393CD-45EF-4752-833E-606F2E403231}" type="presOf" srcId="{46880534-F5C7-46AC-9504-4AFF5A665180}" destId="{ECCC53FC-6D78-454D-9F43-BE0E04A13565}" srcOrd="0" destOrd="1" presId="urn:microsoft.com/office/officeart/2005/8/layout/hList1"/>
    <dgm:cxn modelId="{ADA3FF0B-5E4F-47CD-821D-B6111D683D23}" srcId="{C0205792-E997-4F3F-971D-603898BCDBDB}" destId="{8D1D2FA0-EC30-49E8-9639-737843F0E0D8}" srcOrd="3" destOrd="0" parTransId="{36D5797F-76A9-49DB-95FC-7CE2E145D5DF}" sibTransId="{1F172DBE-F8EB-4C92-A767-B6892AF04C53}"/>
    <dgm:cxn modelId="{5D743029-C5E6-40B9-8AA0-68B1783C3398}" srcId="{3AE2ACC4-20F9-4B5F-B196-075F01FFF777}" destId="{43159C04-FF1B-4366-B2DC-C795E3721432}" srcOrd="3" destOrd="0" parTransId="{849032DE-0FDE-411B-B5A6-4779A4EDC054}" sibTransId="{AE74674F-C0F0-4EAA-A690-5D6AB6409C7D}"/>
    <dgm:cxn modelId="{40DCCEAC-A4CF-48BB-AE6C-EF020413EA9B}" srcId="{C0205792-E997-4F3F-971D-603898BCDBDB}" destId="{92052388-6E66-47F4-B00C-DAAD95201FC1}" srcOrd="2" destOrd="0" parTransId="{C839D023-FF82-4DFC-8C4F-176C14591A23}" sibTransId="{B50BDC19-641E-4848-BB80-EBE1B2D4185E}"/>
    <dgm:cxn modelId="{F615B22A-61B7-4D93-B8BA-EC7BEE2684E0}" type="presOf" srcId="{92052388-6E66-47F4-B00C-DAAD95201FC1}" destId="{C12D6681-57EC-4278-982B-D35F9AE19E36}" srcOrd="0" destOrd="2" presId="urn:microsoft.com/office/officeart/2005/8/layout/hList1"/>
    <dgm:cxn modelId="{B9C5F3E1-681A-4533-9AB0-23ABB5578632}" srcId="{AACFE365-416D-4601-B25F-3F71E916DB2C}" destId="{2052B98C-9632-4452-A337-19C773C4498E}" srcOrd="1" destOrd="0" parTransId="{BB476D72-A474-4E48-A799-8949496FAE18}" sibTransId="{8B4F0628-EFE0-4B99-A464-1F96951E1BA3}"/>
    <dgm:cxn modelId="{F6AC3B5B-D27E-42C1-8343-8268D1B8DFED}" type="presOf" srcId="{2D9F6784-1010-427E-BF07-621C250E5B7C}" destId="{86B1084C-D3F5-4EE3-A83E-D46F1EC5F20A}" srcOrd="0" destOrd="4" presId="urn:microsoft.com/office/officeart/2005/8/layout/hList1"/>
    <dgm:cxn modelId="{7FA1CA4C-EE6D-4741-AF9A-6DCAEDC0906A}" type="presOf" srcId="{6E82F417-83BB-45CC-AF40-32CBEAB09311}" destId="{ECCC53FC-6D78-454D-9F43-BE0E04A13565}" srcOrd="0" destOrd="0" presId="urn:microsoft.com/office/officeart/2005/8/layout/hList1"/>
    <dgm:cxn modelId="{E987F24A-B570-4B3C-A3B5-A1AEC4832BCD}" srcId="{3AE2ACC4-20F9-4B5F-B196-075F01FFF777}" destId="{8CB417A1-186A-4A94-A8C9-ACF440B715A0}" srcOrd="1" destOrd="0" parTransId="{15698672-D624-4E59-AFEB-1324F5DA0903}" sibTransId="{A7DCF2D5-199B-49E1-9DE7-4A8966C36191}"/>
    <dgm:cxn modelId="{90AB4E59-6F89-4119-87C1-82AFECBB6C00}" type="presOf" srcId="{03F3E86C-85CF-4FEE-BA90-05D06F675FB3}" destId="{C12D6681-57EC-4278-982B-D35F9AE19E36}" srcOrd="0" destOrd="1" presId="urn:microsoft.com/office/officeart/2005/8/layout/hList1"/>
    <dgm:cxn modelId="{C9253353-590C-4370-9055-D8915A7CE8C6}" type="presOf" srcId="{8CB417A1-186A-4A94-A8C9-ACF440B715A0}" destId="{86B1084C-D3F5-4EE3-A83E-D46F1EC5F20A}" srcOrd="0" destOrd="1" presId="urn:microsoft.com/office/officeart/2005/8/layout/hList1"/>
    <dgm:cxn modelId="{09916577-9EB3-452C-8BCD-A3C58FCB0DDB}" type="presOf" srcId="{3AE2ACC4-20F9-4B5F-B196-075F01FFF777}" destId="{CF0AE05A-BCE8-4793-90F5-0654F997EB6E}" srcOrd="0" destOrd="0" presId="urn:microsoft.com/office/officeart/2005/8/layout/hList1"/>
    <dgm:cxn modelId="{F179E43C-E840-471A-95FE-964FA9275299}" type="presOf" srcId="{C0205792-E997-4F3F-971D-603898BCDBDB}" destId="{9E62C0C7-92B3-4EF3-8325-70BB74C153D9}" srcOrd="0" destOrd="0" presId="urn:microsoft.com/office/officeart/2005/8/layout/hList1"/>
    <dgm:cxn modelId="{50A427AD-4441-49F0-9CA5-BEB2C634AFB2}" type="presOf" srcId="{17AB52F1-F5DA-4811-876D-FAB3FC25DBDA}" destId="{ECCC53FC-6D78-454D-9F43-BE0E04A13565}" srcOrd="0" destOrd="2" presId="urn:microsoft.com/office/officeart/2005/8/layout/hList1"/>
    <dgm:cxn modelId="{F022E234-316C-4C47-B51F-5961FCF89675}" srcId="{AACFE365-416D-4601-B25F-3F71E916DB2C}" destId="{C0205792-E997-4F3F-971D-603898BCDBDB}" srcOrd="0" destOrd="0" parTransId="{417F8B05-D375-4D76-BD9F-10D403F297A0}" sibTransId="{05320627-EDD1-4775-884B-D924488404E3}"/>
    <dgm:cxn modelId="{63CCB75D-12D4-413A-B274-BE73E48F71AF}" srcId="{2052B98C-9632-4452-A337-19C773C4498E}" destId="{17AB52F1-F5DA-4811-876D-FAB3FC25DBDA}" srcOrd="2" destOrd="0" parTransId="{FDB8E520-CA2C-4CC7-A27D-D28D0DF549E1}" sibTransId="{2EAF8048-A46A-4356-91E5-95B91CCDA483}"/>
    <dgm:cxn modelId="{CBDBB494-E39D-41E3-AC69-FA3291B88B8B}" type="presOf" srcId="{43159C04-FF1B-4366-B2DC-C795E3721432}" destId="{86B1084C-D3F5-4EE3-A83E-D46F1EC5F20A}" srcOrd="0" destOrd="3" presId="urn:microsoft.com/office/officeart/2005/8/layout/hList1"/>
    <dgm:cxn modelId="{CA7DAC5D-DCE5-4564-9765-EFB15B0E50A4}" srcId="{2052B98C-9632-4452-A337-19C773C4498E}" destId="{FE65AFB8-864F-4809-A9C4-208FB25C2A49}" srcOrd="3" destOrd="0" parTransId="{FE82CC75-CB6E-4799-B172-5A325A352E2E}" sibTransId="{2E6331F9-D71A-4DA8-B7A8-3416C2E33E41}"/>
    <dgm:cxn modelId="{3377509B-62A0-4F5B-B0FC-1A4C2303E385}" type="presOf" srcId="{FE65AFB8-864F-4809-A9C4-208FB25C2A49}" destId="{ECCC53FC-6D78-454D-9F43-BE0E04A13565}" srcOrd="0" destOrd="3" presId="urn:microsoft.com/office/officeart/2005/8/layout/hList1"/>
    <dgm:cxn modelId="{D0791C76-76DC-47A8-98B2-A027B2AFEC55}" type="presParOf" srcId="{60FA29DF-06CD-43FC-B821-52A0D7A33AEB}" destId="{5B6D6C2B-1B6F-466A-BAAD-D481FA1D5DD9}" srcOrd="0" destOrd="0" presId="urn:microsoft.com/office/officeart/2005/8/layout/hList1"/>
    <dgm:cxn modelId="{83339E7D-AD1E-4BB7-A8E6-406CE2592BB7}" type="presParOf" srcId="{5B6D6C2B-1B6F-466A-BAAD-D481FA1D5DD9}" destId="{9E62C0C7-92B3-4EF3-8325-70BB74C153D9}" srcOrd="0" destOrd="0" presId="urn:microsoft.com/office/officeart/2005/8/layout/hList1"/>
    <dgm:cxn modelId="{4369351A-E1B2-46A6-9ABC-32520D7EBB6A}" type="presParOf" srcId="{5B6D6C2B-1B6F-466A-BAAD-D481FA1D5DD9}" destId="{C12D6681-57EC-4278-982B-D35F9AE19E36}" srcOrd="1" destOrd="0" presId="urn:microsoft.com/office/officeart/2005/8/layout/hList1"/>
    <dgm:cxn modelId="{71869A6C-572E-494D-B8EC-447D4587014E}" type="presParOf" srcId="{60FA29DF-06CD-43FC-B821-52A0D7A33AEB}" destId="{1A6D0793-403D-417A-9103-EAA4729E8D1D}" srcOrd="1" destOrd="0" presId="urn:microsoft.com/office/officeart/2005/8/layout/hList1"/>
    <dgm:cxn modelId="{C7ED389E-A11E-41FB-A880-852969311694}" type="presParOf" srcId="{60FA29DF-06CD-43FC-B821-52A0D7A33AEB}" destId="{EB5CC3DE-5247-493E-81FF-0B7DFAC37C68}" srcOrd="2" destOrd="0" presId="urn:microsoft.com/office/officeart/2005/8/layout/hList1"/>
    <dgm:cxn modelId="{D9DA540F-83C8-4265-AABA-FA4D0D5B28FF}" type="presParOf" srcId="{EB5CC3DE-5247-493E-81FF-0B7DFAC37C68}" destId="{B271FD55-56DA-4BDE-A08D-2CF91C7A2F31}" srcOrd="0" destOrd="0" presId="urn:microsoft.com/office/officeart/2005/8/layout/hList1"/>
    <dgm:cxn modelId="{F5A1007C-9B34-4A3C-AD66-AA90B690D839}" type="presParOf" srcId="{EB5CC3DE-5247-493E-81FF-0B7DFAC37C68}" destId="{ECCC53FC-6D78-454D-9F43-BE0E04A13565}" srcOrd="1" destOrd="0" presId="urn:microsoft.com/office/officeart/2005/8/layout/hList1"/>
    <dgm:cxn modelId="{A49E431D-65AE-42F2-868E-5358417D0406}" type="presParOf" srcId="{60FA29DF-06CD-43FC-B821-52A0D7A33AEB}" destId="{9109627D-71E7-4609-84A1-9720046E79C7}" srcOrd="3" destOrd="0" presId="urn:microsoft.com/office/officeart/2005/8/layout/hList1"/>
    <dgm:cxn modelId="{1D077119-8473-4830-89A1-86390D8A3AE7}" type="presParOf" srcId="{60FA29DF-06CD-43FC-B821-52A0D7A33AEB}" destId="{BF96047D-5609-47D0-B6E2-03DA3BE605AB}" srcOrd="4" destOrd="0" presId="urn:microsoft.com/office/officeart/2005/8/layout/hList1"/>
    <dgm:cxn modelId="{FFC2B62A-F09F-44BB-BC27-ED400B22EE1C}" type="presParOf" srcId="{BF96047D-5609-47D0-B6E2-03DA3BE605AB}" destId="{CF0AE05A-BCE8-4793-90F5-0654F997EB6E}" srcOrd="0" destOrd="0" presId="urn:microsoft.com/office/officeart/2005/8/layout/hList1"/>
    <dgm:cxn modelId="{4631C16E-1997-4221-9B4A-6B555EE6E114}" type="presParOf" srcId="{BF96047D-5609-47D0-B6E2-03DA3BE605AB}" destId="{86B1084C-D3F5-4EE3-A83E-D46F1EC5F20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ACFE365-416D-4601-B25F-3F71E916DB2C}" type="doc">
      <dgm:prSet loTypeId="urn:microsoft.com/office/officeart/2005/8/layout/hList1" loCatId="list" qsTypeId="urn:microsoft.com/office/officeart/2005/8/quickstyle/simple3" qsCatId="simple" csTypeId="urn:microsoft.com/office/officeart/2005/8/colors/accent3_2" csCatId="accent3" phldr="1"/>
      <dgm:spPr/>
      <dgm:t>
        <a:bodyPr/>
        <a:lstStyle/>
        <a:p>
          <a:endParaRPr lang="en-GB"/>
        </a:p>
      </dgm:t>
    </dgm:pt>
    <dgm:pt modelId="{2052B98C-9632-4452-A337-19C773C4498E}">
      <dgm:prSet phldrT="[Text]" custT="1"/>
      <dgm:spPr/>
      <dgm:t>
        <a:bodyPr/>
        <a:lstStyle/>
        <a:p>
          <a:r>
            <a:rPr lang="en-GB" sz="1800" dirty="0" smtClean="0"/>
            <a:t>Strategic Support </a:t>
          </a:r>
          <a:r>
            <a:rPr lang="en-GB" sz="1800" dirty="0" err="1" smtClean="0"/>
            <a:t>Cont</a:t>
          </a:r>
          <a:r>
            <a:rPr lang="en-GB" sz="1800" dirty="0" smtClean="0"/>
            <a:t>…..</a:t>
          </a:r>
          <a:endParaRPr lang="en-GB" sz="1800" dirty="0"/>
        </a:p>
      </dgm:t>
    </dgm:pt>
    <dgm:pt modelId="{BB476D72-A474-4E48-A799-8949496FAE18}" type="parTrans" cxnId="{B9C5F3E1-681A-4533-9AB0-23ABB5578632}">
      <dgm:prSet/>
      <dgm:spPr/>
      <dgm:t>
        <a:bodyPr/>
        <a:lstStyle/>
        <a:p>
          <a:endParaRPr lang="en-GB"/>
        </a:p>
      </dgm:t>
    </dgm:pt>
    <dgm:pt modelId="{8B4F0628-EFE0-4B99-A464-1F96951E1BA3}" type="sibTrans" cxnId="{B9C5F3E1-681A-4533-9AB0-23ABB5578632}">
      <dgm:prSet/>
      <dgm:spPr/>
      <dgm:t>
        <a:bodyPr/>
        <a:lstStyle/>
        <a:p>
          <a:endParaRPr lang="en-GB"/>
        </a:p>
      </dgm:t>
    </dgm:pt>
    <dgm:pt modelId="{3AE2ACC4-20F9-4B5F-B196-075F01FFF777}">
      <dgm:prSet phldrT="[Text]" custT="1"/>
      <dgm:spPr/>
      <dgm:t>
        <a:bodyPr/>
        <a:lstStyle/>
        <a:p>
          <a:r>
            <a:rPr lang="en-GB" sz="1800" dirty="0" smtClean="0"/>
            <a:t>Management &amp; Governance</a:t>
          </a:r>
          <a:endParaRPr lang="en-GB" sz="1800" dirty="0"/>
        </a:p>
      </dgm:t>
    </dgm:pt>
    <dgm:pt modelId="{67497786-7831-43B3-B1E2-C373B35A48B8}" type="sibTrans" cxnId="{BCD54EC8-D593-4EE8-B12D-3C3F17D215F9}">
      <dgm:prSet/>
      <dgm:spPr/>
      <dgm:t>
        <a:bodyPr/>
        <a:lstStyle/>
        <a:p>
          <a:endParaRPr lang="en-GB"/>
        </a:p>
      </dgm:t>
    </dgm:pt>
    <dgm:pt modelId="{D42D738B-D8A0-4D6E-92F2-892B151492A6}" type="parTrans" cxnId="{BCD54EC8-D593-4EE8-B12D-3C3F17D215F9}">
      <dgm:prSet/>
      <dgm:spPr/>
      <dgm:t>
        <a:bodyPr/>
        <a:lstStyle/>
        <a:p>
          <a:endParaRPr lang="en-GB"/>
        </a:p>
      </dgm:t>
    </dgm:pt>
    <dgm:pt modelId="{50ABBEE6-E5CD-4E6D-A531-D2DC2A51D6BD}">
      <dgm:prSet phldrT="[Text]" custT="1"/>
      <dgm:spPr/>
      <dgm:t>
        <a:bodyPr/>
        <a:lstStyle/>
        <a:p>
          <a:r>
            <a:rPr lang="en-ZA" sz="1800" dirty="0" smtClean="0"/>
            <a:t>100% Corporate Compliance reports produced</a:t>
          </a:r>
          <a:endParaRPr lang="en-GB" sz="1800" dirty="0"/>
        </a:p>
      </dgm:t>
    </dgm:pt>
    <dgm:pt modelId="{2A19F66F-8BDA-48AE-90A1-5A2A4D5B0446}" type="sibTrans" cxnId="{A80F4F87-226C-4FF4-8605-55D3CC44CAD7}">
      <dgm:prSet/>
      <dgm:spPr/>
      <dgm:t>
        <a:bodyPr/>
        <a:lstStyle/>
        <a:p>
          <a:endParaRPr lang="en-GB"/>
        </a:p>
      </dgm:t>
    </dgm:pt>
    <dgm:pt modelId="{69178DDE-F069-427B-97F5-5C58BE4BA7B8}" type="parTrans" cxnId="{A80F4F87-226C-4FF4-8605-55D3CC44CAD7}">
      <dgm:prSet/>
      <dgm:spPr/>
      <dgm:t>
        <a:bodyPr/>
        <a:lstStyle/>
        <a:p>
          <a:endParaRPr lang="en-GB"/>
        </a:p>
      </dgm:t>
    </dgm:pt>
    <dgm:pt modelId="{8CB417A1-186A-4A94-A8C9-ACF440B715A0}">
      <dgm:prSet custT="1"/>
      <dgm:spPr/>
      <dgm:t>
        <a:bodyPr/>
        <a:lstStyle/>
        <a:p>
          <a:r>
            <a:rPr lang="en-ZA" sz="1800" dirty="0" smtClean="0"/>
            <a:t>1 Shareholder Compact signed</a:t>
          </a:r>
        </a:p>
      </dgm:t>
    </dgm:pt>
    <dgm:pt modelId="{15698672-D624-4E59-AFEB-1324F5DA0903}" type="parTrans" cxnId="{E987F24A-B570-4B3C-A3B5-A1AEC4832BCD}">
      <dgm:prSet/>
      <dgm:spPr/>
      <dgm:t>
        <a:bodyPr/>
        <a:lstStyle/>
        <a:p>
          <a:endParaRPr lang="en-ZA"/>
        </a:p>
      </dgm:t>
    </dgm:pt>
    <dgm:pt modelId="{A7DCF2D5-199B-49E1-9DE7-4A8966C36191}" type="sibTrans" cxnId="{E987F24A-B570-4B3C-A3B5-A1AEC4832BCD}">
      <dgm:prSet/>
      <dgm:spPr/>
      <dgm:t>
        <a:bodyPr/>
        <a:lstStyle/>
        <a:p>
          <a:endParaRPr lang="en-ZA"/>
        </a:p>
      </dgm:t>
    </dgm:pt>
    <dgm:pt modelId="{D2125FBB-2F6F-4097-8C3F-1B710955F4B4}">
      <dgm:prSet custT="1"/>
      <dgm:spPr/>
      <dgm:t>
        <a:bodyPr/>
        <a:lstStyle/>
        <a:p>
          <a:r>
            <a:rPr lang="en-ZA" sz="1800" dirty="0" smtClean="0"/>
            <a:t>100% Compliance with non-financial reporting as  per the technical prescripts</a:t>
          </a:r>
        </a:p>
      </dgm:t>
    </dgm:pt>
    <dgm:pt modelId="{7C55412D-9638-486C-8C16-7CC168E60E1B}" type="parTrans" cxnId="{5C1C46D0-4353-486C-9C2F-1FFFD3230F27}">
      <dgm:prSet/>
      <dgm:spPr/>
      <dgm:t>
        <a:bodyPr/>
        <a:lstStyle/>
        <a:p>
          <a:endParaRPr lang="en-ZA"/>
        </a:p>
      </dgm:t>
    </dgm:pt>
    <dgm:pt modelId="{3FB30C51-A8C6-4ABF-A1D3-BF1530ABE58A}" type="sibTrans" cxnId="{5C1C46D0-4353-486C-9C2F-1FFFD3230F27}">
      <dgm:prSet/>
      <dgm:spPr/>
      <dgm:t>
        <a:bodyPr/>
        <a:lstStyle/>
        <a:p>
          <a:endParaRPr lang="en-ZA"/>
        </a:p>
      </dgm:t>
    </dgm:pt>
    <dgm:pt modelId="{43159C04-FF1B-4366-B2DC-C795E3721432}">
      <dgm:prSet custT="1"/>
      <dgm:spPr/>
      <dgm:t>
        <a:bodyPr/>
        <a:lstStyle/>
        <a:p>
          <a:r>
            <a:rPr lang="en-ZA" sz="1800" dirty="0" smtClean="0"/>
            <a:t>4 corporate social investment programmes implemented </a:t>
          </a:r>
        </a:p>
      </dgm:t>
    </dgm:pt>
    <dgm:pt modelId="{849032DE-0FDE-411B-B5A6-4779A4EDC054}" type="parTrans" cxnId="{5D743029-C5E6-40B9-8AA0-68B1783C3398}">
      <dgm:prSet/>
      <dgm:spPr/>
      <dgm:t>
        <a:bodyPr/>
        <a:lstStyle/>
        <a:p>
          <a:endParaRPr lang="en-ZA"/>
        </a:p>
      </dgm:t>
    </dgm:pt>
    <dgm:pt modelId="{AE74674F-C0F0-4EAA-A690-5D6AB6409C7D}" type="sibTrans" cxnId="{5D743029-C5E6-40B9-8AA0-68B1783C3398}">
      <dgm:prSet/>
      <dgm:spPr/>
      <dgm:t>
        <a:bodyPr/>
        <a:lstStyle/>
        <a:p>
          <a:endParaRPr lang="en-ZA"/>
        </a:p>
      </dgm:t>
    </dgm:pt>
    <dgm:pt modelId="{2D9F6784-1010-427E-BF07-621C250E5B7C}">
      <dgm:prSet custT="1"/>
      <dgm:spPr/>
      <dgm:t>
        <a:bodyPr/>
        <a:lstStyle/>
        <a:p>
          <a:r>
            <a:rPr lang="en-ZA" sz="1800" dirty="0" smtClean="0"/>
            <a:t>2 new agreements signed</a:t>
          </a:r>
        </a:p>
      </dgm:t>
    </dgm:pt>
    <dgm:pt modelId="{C725C382-A361-49EB-BEB7-293D9E175F74}" type="parTrans" cxnId="{07F53DAF-96D7-4176-9EB2-AE3A42290774}">
      <dgm:prSet/>
      <dgm:spPr/>
      <dgm:t>
        <a:bodyPr/>
        <a:lstStyle/>
        <a:p>
          <a:endParaRPr lang="en-ZA"/>
        </a:p>
      </dgm:t>
    </dgm:pt>
    <dgm:pt modelId="{0E57D6C7-18EB-41DF-81A9-893F1663CF48}" type="sibTrans" cxnId="{07F53DAF-96D7-4176-9EB2-AE3A42290774}">
      <dgm:prSet/>
      <dgm:spPr/>
      <dgm:t>
        <a:bodyPr/>
        <a:lstStyle/>
        <a:p>
          <a:endParaRPr lang="en-ZA"/>
        </a:p>
      </dgm:t>
    </dgm:pt>
    <dgm:pt modelId="{FABDA333-2F27-49D2-80A3-28D2C3C0726F}">
      <dgm:prSet custT="1"/>
      <dgm:spPr/>
      <dgm:t>
        <a:bodyPr/>
        <a:lstStyle/>
        <a:p>
          <a:endParaRPr lang="en-ZA" sz="1600" dirty="0" smtClean="0"/>
        </a:p>
      </dgm:t>
    </dgm:pt>
    <dgm:pt modelId="{DEAE4690-6ABE-4F44-B764-EB5E792CB3E3}" type="parTrans" cxnId="{CACD8C2A-1C4C-4433-AFA6-C00416A29674}">
      <dgm:prSet/>
      <dgm:spPr/>
      <dgm:t>
        <a:bodyPr/>
        <a:lstStyle/>
        <a:p>
          <a:endParaRPr lang="en-ZA"/>
        </a:p>
      </dgm:t>
    </dgm:pt>
    <dgm:pt modelId="{FE8388D2-CC25-4A82-ABEB-5E94CC21005A}" type="sibTrans" cxnId="{CACD8C2A-1C4C-4433-AFA6-C00416A29674}">
      <dgm:prSet/>
      <dgm:spPr/>
      <dgm:t>
        <a:bodyPr/>
        <a:lstStyle/>
        <a:p>
          <a:endParaRPr lang="en-ZA"/>
        </a:p>
      </dgm:t>
    </dgm:pt>
    <dgm:pt modelId="{6E82F417-83BB-45CC-AF40-32CBEAB09311}">
      <dgm:prSet phldrT="[Text]" custT="1"/>
      <dgm:spPr/>
      <dgm:t>
        <a:bodyPr/>
        <a:lstStyle/>
        <a:p>
          <a:endParaRPr lang="en-GB" sz="1600" dirty="0"/>
        </a:p>
      </dgm:t>
    </dgm:pt>
    <dgm:pt modelId="{DCE03DBC-DF24-42F0-B03F-6A35CCBA6EE1}" type="parTrans" cxnId="{3A5D3ED0-EA9E-4004-B9C5-5E4489F06681}">
      <dgm:prSet/>
      <dgm:spPr/>
      <dgm:t>
        <a:bodyPr/>
        <a:lstStyle/>
        <a:p>
          <a:endParaRPr lang="en-ZA"/>
        </a:p>
      </dgm:t>
    </dgm:pt>
    <dgm:pt modelId="{DB3115FF-77C9-425E-A6D0-BBD2F37DD0D2}" type="sibTrans" cxnId="{3A5D3ED0-EA9E-4004-B9C5-5E4489F06681}">
      <dgm:prSet/>
      <dgm:spPr/>
      <dgm:t>
        <a:bodyPr/>
        <a:lstStyle/>
        <a:p>
          <a:endParaRPr lang="en-ZA"/>
        </a:p>
      </dgm:t>
    </dgm:pt>
    <dgm:pt modelId="{21B3A37E-252A-4878-9E0F-C9B3FEDD5BE2}">
      <dgm:prSet custT="1"/>
      <dgm:spPr/>
      <dgm:t>
        <a:bodyPr/>
        <a:lstStyle/>
        <a:p>
          <a:r>
            <a:rPr lang="en-ZA" sz="1800" dirty="0" smtClean="0"/>
            <a:t>100% of personnel development plans for staff developed </a:t>
          </a:r>
          <a:endParaRPr lang="en-ZA" sz="1800" dirty="0"/>
        </a:p>
      </dgm:t>
    </dgm:pt>
    <dgm:pt modelId="{E61CBDC7-9FA5-4C05-A29F-E3F83A960420}" type="parTrans" cxnId="{0D71A8E2-3CE3-4FAC-ABED-1E819387DC04}">
      <dgm:prSet/>
      <dgm:spPr/>
      <dgm:t>
        <a:bodyPr/>
        <a:lstStyle/>
        <a:p>
          <a:endParaRPr lang="en-ZA"/>
        </a:p>
      </dgm:t>
    </dgm:pt>
    <dgm:pt modelId="{6DF1F9D1-6BE2-4F72-9783-E0BB5699E294}" type="sibTrans" cxnId="{0D71A8E2-3CE3-4FAC-ABED-1E819387DC04}">
      <dgm:prSet/>
      <dgm:spPr/>
      <dgm:t>
        <a:bodyPr/>
        <a:lstStyle/>
        <a:p>
          <a:endParaRPr lang="en-ZA"/>
        </a:p>
      </dgm:t>
    </dgm:pt>
    <dgm:pt modelId="{60FA29DF-06CD-43FC-B821-52A0D7A33AEB}" type="pres">
      <dgm:prSet presAssocID="{AACFE365-416D-4601-B25F-3F71E916DB2C}" presName="Name0" presStyleCnt="0">
        <dgm:presLayoutVars>
          <dgm:dir/>
          <dgm:animLvl val="lvl"/>
          <dgm:resizeHandles val="exact"/>
        </dgm:presLayoutVars>
      </dgm:prSet>
      <dgm:spPr/>
      <dgm:t>
        <a:bodyPr/>
        <a:lstStyle/>
        <a:p>
          <a:endParaRPr lang="en-ZA"/>
        </a:p>
      </dgm:t>
    </dgm:pt>
    <dgm:pt modelId="{EB5CC3DE-5247-493E-81FF-0B7DFAC37C68}" type="pres">
      <dgm:prSet presAssocID="{2052B98C-9632-4452-A337-19C773C4498E}" presName="composite" presStyleCnt="0"/>
      <dgm:spPr/>
    </dgm:pt>
    <dgm:pt modelId="{B271FD55-56DA-4BDE-A08D-2CF91C7A2F31}" type="pres">
      <dgm:prSet presAssocID="{2052B98C-9632-4452-A337-19C773C4498E}" presName="parTx" presStyleLbl="alignNode1" presStyleIdx="0" presStyleCnt="2" custScaleY="100000" custLinFactNeighborX="-1" custLinFactNeighborY="-28016">
        <dgm:presLayoutVars>
          <dgm:chMax val="0"/>
          <dgm:chPref val="0"/>
          <dgm:bulletEnabled val="1"/>
        </dgm:presLayoutVars>
      </dgm:prSet>
      <dgm:spPr/>
      <dgm:t>
        <a:bodyPr/>
        <a:lstStyle/>
        <a:p>
          <a:endParaRPr lang="en-GB"/>
        </a:p>
      </dgm:t>
    </dgm:pt>
    <dgm:pt modelId="{ECCC53FC-6D78-454D-9F43-BE0E04A13565}" type="pres">
      <dgm:prSet presAssocID="{2052B98C-9632-4452-A337-19C773C4498E}" presName="desTx" presStyleLbl="alignAccFollowNode1" presStyleIdx="0" presStyleCnt="2" custScaleY="105938" custLinFactNeighborX="-1" custLinFactNeighborY="1023">
        <dgm:presLayoutVars>
          <dgm:bulletEnabled val="1"/>
        </dgm:presLayoutVars>
      </dgm:prSet>
      <dgm:spPr/>
      <dgm:t>
        <a:bodyPr/>
        <a:lstStyle/>
        <a:p>
          <a:endParaRPr lang="en-GB"/>
        </a:p>
      </dgm:t>
    </dgm:pt>
    <dgm:pt modelId="{9109627D-71E7-4609-84A1-9720046E79C7}" type="pres">
      <dgm:prSet presAssocID="{8B4F0628-EFE0-4B99-A464-1F96951E1BA3}" presName="space" presStyleCnt="0"/>
      <dgm:spPr/>
    </dgm:pt>
    <dgm:pt modelId="{BF96047D-5609-47D0-B6E2-03DA3BE605AB}" type="pres">
      <dgm:prSet presAssocID="{3AE2ACC4-20F9-4B5F-B196-075F01FFF777}" presName="composite" presStyleCnt="0"/>
      <dgm:spPr/>
    </dgm:pt>
    <dgm:pt modelId="{CF0AE05A-BCE8-4793-90F5-0654F997EB6E}" type="pres">
      <dgm:prSet presAssocID="{3AE2ACC4-20F9-4B5F-B196-075F01FFF777}" presName="parTx" presStyleLbl="alignNode1" presStyleIdx="1" presStyleCnt="2" custLinFactNeighborX="1" custLinFactNeighborY="-36092">
        <dgm:presLayoutVars>
          <dgm:chMax val="0"/>
          <dgm:chPref val="0"/>
          <dgm:bulletEnabled val="1"/>
        </dgm:presLayoutVars>
      </dgm:prSet>
      <dgm:spPr/>
      <dgm:t>
        <a:bodyPr/>
        <a:lstStyle/>
        <a:p>
          <a:endParaRPr lang="en-GB"/>
        </a:p>
      </dgm:t>
    </dgm:pt>
    <dgm:pt modelId="{86B1084C-D3F5-4EE3-A83E-D46F1EC5F20A}" type="pres">
      <dgm:prSet presAssocID="{3AE2ACC4-20F9-4B5F-B196-075F01FFF777}" presName="desTx" presStyleLbl="alignAccFollowNode1" presStyleIdx="1" presStyleCnt="2" custLinFactNeighborX="375" custLinFactNeighborY="0">
        <dgm:presLayoutVars>
          <dgm:bulletEnabled val="1"/>
        </dgm:presLayoutVars>
      </dgm:prSet>
      <dgm:spPr/>
      <dgm:t>
        <a:bodyPr/>
        <a:lstStyle/>
        <a:p>
          <a:endParaRPr lang="en-GB"/>
        </a:p>
      </dgm:t>
    </dgm:pt>
  </dgm:ptLst>
  <dgm:cxnLst>
    <dgm:cxn modelId="{5C1C46D0-4353-486C-9C2F-1FFFD3230F27}" srcId="{3AE2ACC4-20F9-4B5F-B196-075F01FFF777}" destId="{D2125FBB-2F6F-4097-8C3F-1B710955F4B4}" srcOrd="2" destOrd="0" parTransId="{7C55412D-9638-486C-8C16-7CC168E60E1B}" sibTransId="{3FB30C51-A8C6-4ABF-A1D3-BF1530ABE58A}"/>
    <dgm:cxn modelId="{2776049A-B201-40F0-9C91-643E9E142681}" type="presOf" srcId="{6E82F417-83BB-45CC-AF40-32CBEAB09311}" destId="{ECCC53FC-6D78-454D-9F43-BE0E04A13565}" srcOrd="0" destOrd="0" presId="urn:microsoft.com/office/officeart/2005/8/layout/hList1"/>
    <dgm:cxn modelId="{5D743029-C5E6-40B9-8AA0-68B1783C3398}" srcId="{3AE2ACC4-20F9-4B5F-B196-075F01FFF777}" destId="{43159C04-FF1B-4366-B2DC-C795E3721432}" srcOrd="3" destOrd="0" parTransId="{849032DE-0FDE-411B-B5A6-4779A4EDC054}" sibTransId="{AE74674F-C0F0-4EAA-A690-5D6AB6409C7D}"/>
    <dgm:cxn modelId="{676E67FF-C1D8-4820-A1D1-52C49E14FF7A}" type="presOf" srcId="{50ABBEE6-E5CD-4E6D-A531-D2DC2A51D6BD}" destId="{86B1084C-D3F5-4EE3-A83E-D46F1EC5F20A}" srcOrd="0" destOrd="0" presId="urn:microsoft.com/office/officeart/2005/8/layout/hList1"/>
    <dgm:cxn modelId="{39EED6D4-9DF4-49A3-B118-7420AC9B0E0C}" type="presOf" srcId="{D2125FBB-2F6F-4097-8C3F-1B710955F4B4}" destId="{86B1084C-D3F5-4EE3-A83E-D46F1EC5F20A}" srcOrd="0" destOrd="2" presId="urn:microsoft.com/office/officeart/2005/8/layout/hList1"/>
    <dgm:cxn modelId="{0D71A8E2-3CE3-4FAC-ABED-1E819387DC04}" srcId="{2052B98C-9632-4452-A337-19C773C4498E}" destId="{21B3A37E-252A-4878-9E0F-C9B3FEDD5BE2}" srcOrd="1" destOrd="0" parTransId="{E61CBDC7-9FA5-4C05-A29F-E3F83A960420}" sibTransId="{6DF1F9D1-6BE2-4F72-9783-E0BB5699E294}"/>
    <dgm:cxn modelId="{8B1288AE-73B3-44B4-A115-2B4F5C7BCC34}" type="presOf" srcId="{3AE2ACC4-20F9-4B5F-B196-075F01FFF777}" destId="{CF0AE05A-BCE8-4793-90F5-0654F997EB6E}" srcOrd="0" destOrd="0" presId="urn:microsoft.com/office/officeart/2005/8/layout/hList1"/>
    <dgm:cxn modelId="{A80F4F87-226C-4FF4-8605-55D3CC44CAD7}" srcId="{3AE2ACC4-20F9-4B5F-B196-075F01FFF777}" destId="{50ABBEE6-E5CD-4E6D-A531-D2DC2A51D6BD}" srcOrd="0" destOrd="0" parTransId="{69178DDE-F069-427B-97F5-5C58BE4BA7B8}" sibTransId="{2A19F66F-8BDA-48AE-90A1-5A2A4D5B0446}"/>
    <dgm:cxn modelId="{E987F24A-B570-4B3C-A3B5-A1AEC4832BCD}" srcId="{3AE2ACC4-20F9-4B5F-B196-075F01FFF777}" destId="{8CB417A1-186A-4A94-A8C9-ACF440B715A0}" srcOrd="1" destOrd="0" parTransId="{15698672-D624-4E59-AFEB-1324F5DA0903}" sibTransId="{A7DCF2D5-199B-49E1-9DE7-4A8966C36191}"/>
    <dgm:cxn modelId="{AC4712A9-09EB-471F-B5EA-6FB60CCFC77E}" type="presOf" srcId="{AACFE365-416D-4601-B25F-3F71E916DB2C}" destId="{60FA29DF-06CD-43FC-B821-52A0D7A33AEB}" srcOrd="0" destOrd="0" presId="urn:microsoft.com/office/officeart/2005/8/layout/hList1"/>
    <dgm:cxn modelId="{07F53DAF-96D7-4176-9EB2-AE3A42290774}" srcId="{3AE2ACC4-20F9-4B5F-B196-075F01FFF777}" destId="{2D9F6784-1010-427E-BF07-621C250E5B7C}" srcOrd="4" destOrd="0" parTransId="{C725C382-A361-49EB-BEB7-293D9E175F74}" sibTransId="{0E57D6C7-18EB-41DF-81A9-893F1663CF48}"/>
    <dgm:cxn modelId="{3A5D3ED0-EA9E-4004-B9C5-5E4489F06681}" srcId="{2052B98C-9632-4452-A337-19C773C4498E}" destId="{6E82F417-83BB-45CC-AF40-32CBEAB09311}" srcOrd="0" destOrd="0" parTransId="{DCE03DBC-DF24-42F0-B03F-6A35CCBA6EE1}" sibTransId="{DB3115FF-77C9-425E-A6D0-BBD2F37DD0D2}"/>
    <dgm:cxn modelId="{6B2B7BBF-B9DC-41ED-A607-67FD70238D99}" type="presOf" srcId="{43159C04-FF1B-4366-B2DC-C795E3721432}" destId="{86B1084C-D3F5-4EE3-A83E-D46F1EC5F20A}" srcOrd="0" destOrd="3" presId="urn:microsoft.com/office/officeart/2005/8/layout/hList1"/>
    <dgm:cxn modelId="{1A0F10AD-3D61-4A06-BEE5-27B5A9DFD530}" type="presOf" srcId="{8CB417A1-186A-4A94-A8C9-ACF440B715A0}" destId="{86B1084C-D3F5-4EE3-A83E-D46F1EC5F20A}" srcOrd="0" destOrd="1" presId="urn:microsoft.com/office/officeart/2005/8/layout/hList1"/>
    <dgm:cxn modelId="{D95252BD-7CF9-41B7-BF1A-EE14A3EB0B79}" type="presOf" srcId="{21B3A37E-252A-4878-9E0F-C9B3FEDD5BE2}" destId="{ECCC53FC-6D78-454D-9F43-BE0E04A13565}" srcOrd="0" destOrd="1" presId="urn:microsoft.com/office/officeart/2005/8/layout/hList1"/>
    <dgm:cxn modelId="{B9C5F3E1-681A-4533-9AB0-23ABB5578632}" srcId="{AACFE365-416D-4601-B25F-3F71E916DB2C}" destId="{2052B98C-9632-4452-A337-19C773C4498E}" srcOrd="0" destOrd="0" parTransId="{BB476D72-A474-4E48-A799-8949496FAE18}" sibTransId="{8B4F0628-EFE0-4B99-A464-1F96951E1BA3}"/>
    <dgm:cxn modelId="{399AAF61-313A-4B69-AF38-88D493EF1BA2}" type="presOf" srcId="{2D9F6784-1010-427E-BF07-621C250E5B7C}" destId="{86B1084C-D3F5-4EE3-A83E-D46F1EC5F20A}" srcOrd="0" destOrd="4" presId="urn:microsoft.com/office/officeart/2005/8/layout/hList1"/>
    <dgm:cxn modelId="{7C40A572-D3C8-4AC9-80DB-738F618E4875}" type="presOf" srcId="{2052B98C-9632-4452-A337-19C773C4498E}" destId="{B271FD55-56DA-4BDE-A08D-2CF91C7A2F31}" srcOrd="0" destOrd="0" presId="urn:microsoft.com/office/officeart/2005/8/layout/hList1"/>
    <dgm:cxn modelId="{BCD54EC8-D593-4EE8-B12D-3C3F17D215F9}" srcId="{AACFE365-416D-4601-B25F-3F71E916DB2C}" destId="{3AE2ACC4-20F9-4B5F-B196-075F01FFF777}" srcOrd="1" destOrd="0" parTransId="{D42D738B-D8A0-4D6E-92F2-892B151492A6}" sibTransId="{67497786-7831-43B3-B1E2-C373B35A48B8}"/>
    <dgm:cxn modelId="{C8539A6C-A818-4CF6-91D4-35F9FA506782}" type="presOf" srcId="{FABDA333-2F27-49D2-80A3-28D2C3C0726F}" destId="{86B1084C-D3F5-4EE3-A83E-D46F1EC5F20A}" srcOrd="0" destOrd="5" presId="urn:microsoft.com/office/officeart/2005/8/layout/hList1"/>
    <dgm:cxn modelId="{CACD8C2A-1C4C-4433-AFA6-C00416A29674}" srcId="{3AE2ACC4-20F9-4B5F-B196-075F01FFF777}" destId="{FABDA333-2F27-49D2-80A3-28D2C3C0726F}" srcOrd="5" destOrd="0" parTransId="{DEAE4690-6ABE-4F44-B764-EB5E792CB3E3}" sibTransId="{FE8388D2-CC25-4A82-ABEB-5E94CC21005A}"/>
    <dgm:cxn modelId="{BBC89F80-0B11-4FCF-83E2-69D862A0B83C}" type="presParOf" srcId="{60FA29DF-06CD-43FC-B821-52A0D7A33AEB}" destId="{EB5CC3DE-5247-493E-81FF-0B7DFAC37C68}" srcOrd="0" destOrd="0" presId="urn:microsoft.com/office/officeart/2005/8/layout/hList1"/>
    <dgm:cxn modelId="{850E8B48-000F-4FD6-9637-50C15B0D3194}" type="presParOf" srcId="{EB5CC3DE-5247-493E-81FF-0B7DFAC37C68}" destId="{B271FD55-56DA-4BDE-A08D-2CF91C7A2F31}" srcOrd="0" destOrd="0" presId="urn:microsoft.com/office/officeart/2005/8/layout/hList1"/>
    <dgm:cxn modelId="{B617C011-F963-4694-810D-25265B1EF283}" type="presParOf" srcId="{EB5CC3DE-5247-493E-81FF-0B7DFAC37C68}" destId="{ECCC53FC-6D78-454D-9F43-BE0E04A13565}" srcOrd="1" destOrd="0" presId="urn:microsoft.com/office/officeart/2005/8/layout/hList1"/>
    <dgm:cxn modelId="{6DA98087-098A-420E-A70B-B20689153ABD}" type="presParOf" srcId="{60FA29DF-06CD-43FC-B821-52A0D7A33AEB}" destId="{9109627D-71E7-4609-84A1-9720046E79C7}" srcOrd="1" destOrd="0" presId="urn:microsoft.com/office/officeart/2005/8/layout/hList1"/>
    <dgm:cxn modelId="{216213D8-0A7E-4D2C-AA40-95076F2FDAF2}" type="presParOf" srcId="{60FA29DF-06CD-43FC-B821-52A0D7A33AEB}" destId="{BF96047D-5609-47D0-B6E2-03DA3BE605AB}" srcOrd="2" destOrd="0" presId="urn:microsoft.com/office/officeart/2005/8/layout/hList1"/>
    <dgm:cxn modelId="{4474F2D1-6776-4093-B820-1B9620A22EDD}" type="presParOf" srcId="{BF96047D-5609-47D0-B6E2-03DA3BE605AB}" destId="{CF0AE05A-BCE8-4793-90F5-0654F997EB6E}" srcOrd="0" destOrd="0" presId="urn:microsoft.com/office/officeart/2005/8/layout/hList1"/>
    <dgm:cxn modelId="{C071A717-7FF4-4A2B-A6BC-3CE85F5B4079}" type="presParOf" srcId="{BF96047D-5609-47D0-B6E2-03DA3BE605AB}" destId="{86B1084C-D3F5-4EE3-A83E-D46F1EC5F20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828ED0-30DE-4E61-9734-8AF162C6FC09}">
      <dsp:nvSpPr>
        <dsp:cNvPr id="0" name=""/>
        <dsp:cNvSpPr/>
      </dsp:nvSpPr>
      <dsp:spPr>
        <a:xfrm>
          <a:off x="0" y="230717"/>
          <a:ext cx="7110892" cy="352800"/>
        </a:xfrm>
        <a:prstGeom prst="rect">
          <a:avLst/>
        </a:prstGeom>
        <a:solidFill>
          <a:schemeClr val="accent3">
            <a:alpha val="90000"/>
            <a:tint val="4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20DC349-705B-4F62-A878-8AC16F7DC40F}">
      <dsp:nvSpPr>
        <dsp:cNvPr id="0" name=""/>
        <dsp:cNvSpPr/>
      </dsp:nvSpPr>
      <dsp:spPr>
        <a:xfrm>
          <a:off x="355544" y="24077"/>
          <a:ext cx="4977624" cy="413280"/>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8142" tIns="0" rIns="188142" bIns="0" numCol="1" spcCol="1270" anchor="ctr" anchorCtr="0">
          <a:noAutofit/>
        </a:bodyPr>
        <a:lstStyle/>
        <a:p>
          <a:pPr lvl="0" algn="l" defTabSz="889000">
            <a:lnSpc>
              <a:spcPct val="90000"/>
            </a:lnSpc>
            <a:spcBef>
              <a:spcPct val="0"/>
            </a:spcBef>
            <a:spcAft>
              <a:spcPct val="35000"/>
            </a:spcAft>
          </a:pPr>
          <a:r>
            <a:rPr lang="en-ZA" sz="2000" kern="1200" dirty="0" smtClean="0"/>
            <a:t>Water Resources planning</a:t>
          </a:r>
          <a:endParaRPr lang="en-GB" sz="2000" kern="1200" dirty="0"/>
        </a:p>
      </dsp:txBody>
      <dsp:txXfrm>
        <a:off x="375719" y="44252"/>
        <a:ext cx="4937274" cy="372930"/>
      </dsp:txXfrm>
    </dsp:sp>
    <dsp:sp modelId="{8D16DF7B-40A2-481B-A115-C4BD5C53E45A}">
      <dsp:nvSpPr>
        <dsp:cNvPr id="0" name=""/>
        <dsp:cNvSpPr/>
      </dsp:nvSpPr>
      <dsp:spPr>
        <a:xfrm>
          <a:off x="0" y="865757"/>
          <a:ext cx="7110892" cy="352800"/>
        </a:xfrm>
        <a:prstGeom prst="rect">
          <a:avLst/>
        </a:prstGeom>
        <a:solidFill>
          <a:schemeClr val="accent3">
            <a:alpha val="90000"/>
            <a:tint val="4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6A3D98D-2E67-49C7-B958-A149EBC028EF}">
      <dsp:nvSpPr>
        <dsp:cNvPr id="0" name=""/>
        <dsp:cNvSpPr/>
      </dsp:nvSpPr>
      <dsp:spPr>
        <a:xfrm>
          <a:off x="355544" y="659117"/>
          <a:ext cx="4977624" cy="413280"/>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8142" tIns="0" rIns="188142" bIns="0" numCol="1" spcCol="1270" anchor="ctr" anchorCtr="0">
          <a:noAutofit/>
        </a:bodyPr>
        <a:lstStyle/>
        <a:p>
          <a:pPr lvl="0" algn="l" defTabSz="889000">
            <a:lnSpc>
              <a:spcPct val="90000"/>
            </a:lnSpc>
            <a:spcBef>
              <a:spcPct val="0"/>
            </a:spcBef>
            <a:spcAft>
              <a:spcPct val="35000"/>
            </a:spcAft>
          </a:pPr>
          <a:r>
            <a:rPr lang="en-ZA" sz="2000" kern="1200" dirty="0" smtClean="0"/>
            <a:t>Water Use Management</a:t>
          </a:r>
          <a:endParaRPr lang="en-GB" sz="2000" kern="1200" dirty="0"/>
        </a:p>
      </dsp:txBody>
      <dsp:txXfrm>
        <a:off x="375719" y="679292"/>
        <a:ext cx="4937274" cy="372930"/>
      </dsp:txXfrm>
    </dsp:sp>
    <dsp:sp modelId="{7F1EB56D-63E7-4725-AD41-80667834D4B1}">
      <dsp:nvSpPr>
        <dsp:cNvPr id="0" name=""/>
        <dsp:cNvSpPr/>
      </dsp:nvSpPr>
      <dsp:spPr>
        <a:xfrm>
          <a:off x="0" y="1500797"/>
          <a:ext cx="7110892" cy="352800"/>
        </a:xfrm>
        <a:prstGeom prst="rect">
          <a:avLst/>
        </a:prstGeom>
        <a:solidFill>
          <a:schemeClr val="accent3">
            <a:alpha val="90000"/>
            <a:tint val="4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D887E6D-762F-4CCC-B852-83027F5E80D8}">
      <dsp:nvSpPr>
        <dsp:cNvPr id="0" name=""/>
        <dsp:cNvSpPr/>
      </dsp:nvSpPr>
      <dsp:spPr>
        <a:xfrm>
          <a:off x="355544" y="1294157"/>
          <a:ext cx="4977624" cy="413280"/>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8142" tIns="0" rIns="188142" bIns="0" numCol="1" spcCol="1270" anchor="ctr" anchorCtr="0">
          <a:noAutofit/>
        </a:bodyPr>
        <a:lstStyle/>
        <a:p>
          <a:pPr lvl="0" algn="l" defTabSz="889000">
            <a:lnSpc>
              <a:spcPct val="90000"/>
            </a:lnSpc>
            <a:spcBef>
              <a:spcPct val="0"/>
            </a:spcBef>
            <a:spcAft>
              <a:spcPct val="35000"/>
            </a:spcAft>
          </a:pPr>
          <a:r>
            <a:rPr lang="en-ZA" sz="2000" kern="1200" dirty="0" smtClean="0"/>
            <a:t>Institutional and Stakeholder Relations</a:t>
          </a:r>
          <a:endParaRPr lang="en-GB" sz="2000" kern="1200" dirty="0"/>
        </a:p>
      </dsp:txBody>
      <dsp:txXfrm>
        <a:off x="375719" y="1314332"/>
        <a:ext cx="4937274" cy="372930"/>
      </dsp:txXfrm>
    </dsp:sp>
    <dsp:sp modelId="{5C965DD7-B6A3-434D-B5D2-F4572210B93C}">
      <dsp:nvSpPr>
        <dsp:cNvPr id="0" name=""/>
        <dsp:cNvSpPr/>
      </dsp:nvSpPr>
      <dsp:spPr>
        <a:xfrm>
          <a:off x="0" y="2135837"/>
          <a:ext cx="7110892" cy="352800"/>
        </a:xfrm>
        <a:prstGeom prst="rect">
          <a:avLst/>
        </a:prstGeom>
        <a:solidFill>
          <a:schemeClr val="accent3">
            <a:alpha val="90000"/>
            <a:tint val="4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1694310-E681-4083-84E4-B75827051FD7}">
      <dsp:nvSpPr>
        <dsp:cNvPr id="0" name=""/>
        <dsp:cNvSpPr/>
      </dsp:nvSpPr>
      <dsp:spPr>
        <a:xfrm>
          <a:off x="355544" y="1929197"/>
          <a:ext cx="4977624" cy="413280"/>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8142" tIns="0" rIns="188142" bIns="0" numCol="1" spcCol="1270" anchor="ctr" anchorCtr="0">
          <a:noAutofit/>
        </a:bodyPr>
        <a:lstStyle/>
        <a:p>
          <a:pPr lvl="0" algn="l" defTabSz="889000">
            <a:lnSpc>
              <a:spcPct val="90000"/>
            </a:lnSpc>
            <a:spcBef>
              <a:spcPct val="0"/>
            </a:spcBef>
            <a:spcAft>
              <a:spcPct val="35000"/>
            </a:spcAft>
          </a:pPr>
          <a:r>
            <a:rPr lang="en-ZA" sz="2000" kern="1200" dirty="0" smtClean="0"/>
            <a:t>Water Allocation Reform</a:t>
          </a:r>
          <a:endParaRPr lang="en-GB" sz="2000" kern="1200" dirty="0"/>
        </a:p>
      </dsp:txBody>
      <dsp:txXfrm>
        <a:off x="375719" y="1949372"/>
        <a:ext cx="4937274" cy="372930"/>
      </dsp:txXfrm>
    </dsp:sp>
    <dsp:sp modelId="{A16DC973-4045-4F73-AA84-7D0C35844F3F}">
      <dsp:nvSpPr>
        <dsp:cNvPr id="0" name=""/>
        <dsp:cNvSpPr/>
      </dsp:nvSpPr>
      <dsp:spPr>
        <a:xfrm>
          <a:off x="0" y="2770877"/>
          <a:ext cx="7110892" cy="352800"/>
        </a:xfrm>
        <a:prstGeom prst="rect">
          <a:avLst/>
        </a:prstGeom>
        <a:solidFill>
          <a:schemeClr val="accent3">
            <a:alpha val="90000"/>
            <a:tint val="4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4D2B50B-0A40-4C15-9D73-16A4712B3019}">
      <dsp:nvSpPr>
        <dsp:cNvPr id="0" name=""/>
        <dsp:cNvSpPr/>
      </dsp:nvSpPr>
      <dsp:spPr>
        <a:xfrm>
          <a:off x="355544" y="2564237"/>
          <a:ext cx="4977624" cy="413280"/>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8142" tIns="0" rIns="188142" bIns="0" numCol="1" spcCol="1270" anchor="ctr" anchorCtr="0">
          <a:noAutofit/>
        </a:bodyPr>
        <a:lstStyle/>
        <a:p>
          <a:pPr lvl="0" algn="l" defTabSz="889000">
            <a:lnSpc>
              <a:spcPct val="90000"/>
            </a:lnSpc>
            <a:spcBef>
              <a:spcPct val="0"/>
            </a:spcBef>
            <a:spcAft>
              <a:spcPct val="35000"/>
            </a:spcAft>
          </a:pPr>
          <a:r>
            <a:rPr lang="en-ZA" sz="2000" kern="1200" dirty="0" smtClean="0"/>
            <a:t>Water Resources Protection</a:t>
          </a:r>
          <a:endParaRPr lang="en-GB" sz="2000" kern="1200" dirty="0"/>
        </a:p>
      </dsp:txBody>
      <dsp:txXfrm>
        <a:off x="375719" y="2584412"/>
        <a:ext cx="4937274" cy="372930"/>
      </dsp:txXfrm>
    </dsp:sp>
    <dsp:sp modelId="{3F42D9B3-E0E8-42D4-B858-174E1F3FC3F4}">
      <dsp:nvSpPr>
        <dsp:cNvPr id="0" name=""/>
        <dsp:cNvSpPr/>
      </dsp:nvSpPr>
      <dsp:spPr>
        <a:xfrm>
          <a:off x="0" y="3405917"/>
          <a:ext cx="7110892" cy="352800"/>
        </a:xfrm>
        <a:prstGeom prst="rect">
          <a:avLst/>
        </a:prstGeom>
        <a:solidFill>
          <a:schemeClr val="accent3">
            <a:alpha val="90000"/>
            <a:tint val="4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1165693-06CD-41EF-9A83-4BD9FFD09CF9}">
      <dsp:nvSpPr>
        <dsp:cNvPr id="0" name=""/>
        <dsp:cNvSpPr/>
      </dsp:nvSpPr>
      <dsp:spPr>
        <a:xfrm>
          <a:off x="355544" y="3199277"/>
          <a:ext cx="4977624" cy="413280"/>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8142" tIns="0" rIns="188142" bIns="0" numCol="1" spcCol="1270" anchor="ctr" anchorCtr="0">
          <a:noAutofit/>
        </a:bodyPr>
        <a:lstStyle/>
        <a:p>
          <a:pPr lvl="0" algn="l" defTabSz="889000">
            <a:lnSpc>
              <a:spcPct val="90000"/>
            </a:lnSpc>
            <a:spcBef>
              <a:spcPct val="0"/>
            </a:spcBef>
            <a:spcAft>
              <a:spcPct val="35000"/>
            </a:spcAft>
          </a:pPr>
          <a:r>
            <a:rPr lang="en-ZA" sz="2000" kern="1200" dirty="0" smtClean="0"/>
            <a:t>Information Systems</a:t>
          </a:r>
          <a:endParaRPr lang="en-GB" sz="2000" kern="1200" dirty="0"/>
        </a:p>
      </dsp:txBody>
      <dsp:txXfrm>
        <a:off x="375719" y="3219452"/>
        <a:ext cx="4937274" cy="372930"/>
      </dsp:txXfrm>
    </dsp:sp>
    <dsp:sp modelId="{D0878790-491E-49A5-ACF2-6B229389EBC1}">
      <dsp:nvSpPr>
        <dsp:cNvPr id="0" name=""/>
        <dsp:cNvSpPr/>
      </dsp:nvSpPr>
      <dsp:spPr>
        <a:xfrm>
          <a:off x="0" y="4040957"/>
          <a:ext cx="7110892" cy="352800"/>
        </a:xfrm>
        <a:prstGeom prst="rect">
          <a:avLst/>
        </a:prstGeom>
        <a:solidFill>
          <a:schemeClr val="accent3">
            <a:alpha val="90000"/>
            <a:tint val="4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58F747F-71BE-45C8-9FF8-C8E2386700E3}">
      <dsp:nvSpPr>
        <dsp:cNvPr id="0" name=""/>
        <dsp:cNvSpPr/>
      </dsp:nvSpPr>
      <dsp:spPr>
        <a:xfrm>
          <a:off x="355544" y="3834317"/>
          <a:ext cx="4977624" cy="413280"/>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8142" tIns="0" rIns="188142" bIns="0" numCol="1" spcCol="1270" anchor="ctr" anchorCtr="0">
          <a:noAutofit/>
        </a:bodyPr>
        <a:lstStyle/>
        <a:p>
          <a:pPr lvl="0" algn="l" defTabSz="889000">
            <a:lnSpc>
              <a:spcPct val="90000"/>
            </a:lnSpc>
            <a:spcBef>
              <a:spcPct val="0"/>
            </a:spcBef>
            <a:spcAft>
              <a:spcPct val="35000"/>
            </a:spcAft>
          </a:pPr>
          <a:r>
            <a:rPr lang="en-ZA" sz="2000" kern="1200" dirty="0" smtClean="0"/>
            <a:t>Strategic Support</a:t>
          </a:r>
          <a:endParaRPr lang="en-GB" sz="2000" kern="1200" dirty="0"/>
        </a:p>
      </dsp:txBody>
      <dsp:txXfrm>
        <a:off x="375719" y="3854492"/>
        <a:ext cx="4937274" cy="372930"/>
      </dsp:txXfrm>
    </dsp:sp>
    <dsp:sp modelId="{2004F124-82A0-4F3D-8162-9846013B9EE4}">
      <dsp:nvSpPr>
        <dsp:cNvPr id="0" name=""/>
        <dsp:cNvSpPr/>
      </dsp:nvSpPr>
      <dsp:spPr>
        <a:xfrm>
          <a:off x="0" y="4675997"/>
          <a:ext cx="7110892" cy="352800"/>
        </a:xfrm>
        <a:prstGeom prst="rect">
          <a:avLst/>
        </a:prstGeom>
        <a:solidFill>
          <a:schemeClr val="accent3">
            <a:alpha val="90000"/>
            <a:tint val="4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F63DDAF-EA49-4A1B-9A17-BF54431A17D3}">
      <dsp:nvSpPr>
        <dsp:cNvPr id="0" name=""/>
        <dsp:cNvSpPr/>
      </dsp:nvSpPr>
      <dsp:spPr>
        <a:xfrm>
          <a:off x="355544" y="4469357"/>
          <a:ext cx="4977624" cy="413280"/>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8142" tIns="0" rIns="188142" bIns="0" numCol="1" spcCol="1270" anchor="ctr" anchorCtr="0">
          <a:noAutofit/>
        </a:bodyPr>
        <a:lstStyle/>
        <a:p>
          <a:pPr lvl="0" algn="l" defTabSz="889000">
            <a:lnSpc>
              <a:spcPct val="90000"/>
            </a:lnSpc>
            <a:spcBef>
              <a:spcPct val="0"/>
            </a:spcBef>
            <a:spcAft>
              <a:spcPct val="35000"/>
            </a:spcAft>
          </a:pPr>
          <a:r>
            <a:rPr lang="en-ZA" sz="2000" kern="1200" dirty="0" smtClean="0"/>
            <a:t>Management and Governance</a:t>
          </a:r>
          <a:endParaRPr lang="en-GB" sz="2000" kern="1200" dirty="0"/>
        </a:p>
      </dsp:txBody>
      <dsp:txXfrm>
        <a:off x="375719" y="4489532"/>
        <a:ext cx="4937274" cy="3729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62C0C7-92B3-4EF3-8325-70BB74C153D9}">
      <dsp:nvSpPr>
        <dsp:cNvPr id="0" name=""/>
        <dsp:cNvSpPr/>
      </dsp:nvSpPr>
      <dsp:spPr>
        <a:xfrm>
          <a:off x="8706" y="0"/>
          <a:ext cx="2323901" cy="660717"/>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w="9525" cap="flat" cmpd="sng" algn="ctr">
          <a:solidFill>
            <a:schemeClr val="accent3">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ZA" sz="1800" kern="1200" dirty="0" smtClean="0"/>
            <a:t>Water Resources Planning</a:t>
          </a:r>
          <a:endParaRPr lang="en-GB" sz="1800" kern="1200" dirty="0"/>
        </a:p>
      </dsp:txBody>
      <dsp:txXfrm>
        <a:off x="8706" y="0"/>
        <a:ext cx="2323901" cy="660717"/>
      </dsp:txXfrm>
    </dsp:sp>
    <dsp:sp modelId="{C12D6681-57EC-4278-982B-D35F9AE19E36}">
      <dsp:nvSpPr>
        <dsp:cNvPr id="0" name=""/>
        <dsp:cNvSpPr/>
      </dsp:nvSpPr>
      <dsp:spPr>
        <a:xfrm>
          <a:off x="8706" y="660717"/>
          <a:ext cx="2323901" cy="4722832"/>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ZA" sz="1800" kern="1200" dirty="0" smtClean="0"/>
            <a:t>100% of Catchment Management Strategy completed</a:t>
          </a:r>
          <a:endParaRPr lang="en-GB" sz="1800" kern="1200" dirty="0"/>
        </a:p>
        <a:p>
          <a:pPr marL="171450" lvl="1" indent="-171450" algn="l" defTabSz="800100">
            <a:lnSpc>
              <a:spcPct val="90000"/>
            </a:lnSpc>
            <a:spcBef>
              <a:spcPct val="0"/>
            </a:spcBef>
            <a:spcAft>
              <a:spcPct val="15000"/>
            </a:spcAft>
            <a:buChar char="••"/>
          </a:pPr>
          <a:r>
            <a:rPr lang="en-ZA" sz="1800" kern="1200" dirty="0" smtClean="0"/>
            <a:t>85% of Land use planning and rezoning applications commented on</a:t>
          </a:r>
          <a:endParaRPr lang="en-GB" sz="1800" kern="1200" dirty="0"/>
        </a:p>
        <a:p>
          <a:pPr marL="171450" lvl="1" indent="-171450" algn="l" defTabSz="800100">
            <a:lnSpc>
              <a:spcPct val="90000"/>
            </a:lnSpc>
            <a:spcBef>
              <a:spcPct val="0"/>
            </a:spcBef>
            <a:spcAft>
              <a:spcPct val="15000"/>
            </a:spcAft>
            <a:buChar char="••"/>
          </a:pPr>
          <a:r>
            <a:rPr lang="en-ZA" sz="1800" kern="1200" dirty="0" smtClean="0"/>
            <a:t>1 Water Quality Objective Report completed</a:t>
          </a:r>
          <a:endParaRPr lang="en-GB" sz="1800" kern="1200" dirty="0"/>
        </a:p>
      </dsp:txBody>
      <dsp:txXfrm>
        <a:off x="8706" y="660717"/>
        <a:ext cx="2323901" cy="4722832"/>
      </dsp:txXfrm>
    </dsp:sp>
    <dsp:sp modelId="{B271FD55-56DA-4BDE-A08D-2CF91C7A2F31}">
      <dsp:nvSpPr>
        <dsp:cNvPr id="0" name=""/>
        <dsp:cNvSpPr/>
      </dsp:nvSpPr>
      <dsp:spPr>
        <a:xfrm>
          <a:off x="2657954" y="-129716"/>
          <a:ext cx="2326172" cy="660717"/>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w="9525" cap="flat" cmpd="sng" algn="ctr">
          <a:solidFill>
            <a:schemeClr val="accent3">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ZA" sz="1800" kern="1200" dirty="0" smtClean="0"/>
            <a:t>Water Use Management</a:t>
          </a:r>
          <a:endParaRPr lang="en-GB" sz="1800" kern="1200" dirty="0"/>
        </a:p>
      </dsp:txBody>
      <dsp:txXfrm>
        <a:off x="2657954" y="-129716"/>
        <a:ext cx="2326172" cy="660717"/>
      </dsp:txXfrm>
    </dsp:sp>
    <dsp:sp modelId="{ECCC53FC-6D78-454D-9F43-BE0E04A13565}">
      <dsp:nvSpPr>
        <dsp:cNvPr id="0" name=""/>
        <dsp:cNvSpPr/>
      </dsp:nvSpPr>
      <dsp:spPr>
        <a:xfrm>
          <a:off x="2657954" y="484138"/>
          <a:ext cx="2326172" cy="5029128"/>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ZA" sz="1800" kern="1200" dirty="0" smtClean="0"/>
            <a:t>85% Water registrations finalised</a:t>
          </a:r>
          <a:endParaRPr lang="en-GB" sz="1800" kern="1200" dirty="0"/>
        </a:p>
        <a:p>
          <a:pPr marL="171450" lvl="1" indent="-171450" algn="l" defTabSz="800100">
            <a:lnSpc>
              <a:spcPct val="90000"/>
            </a:lnSpc>
            <a:spcBef>
              <a:spcPct val="0"/>
            </a:spcBef>
            <a:spcAft>
              <a:spcPct val="15000"/>
            </a:spcAft>
            <a:buChar char="••"/>
          </a:pPr>
          <a:r>
            <a:rPr lang="en-ZA" sz="1800" kern="1200" dirty="0" smtClean="0"/>
            <a:t>90% Licences recommended as per regulation</a:t>
          </a:r>
          <a:endParaRPr lang="en-GB" sz="1800" kern="1200" dirty="0"/>
        </a:p>
        <a:p>
          <a:pPr marL="171450" lvl="1" indent="-171450" algn="l" defTabSz="800100">
            <a:lnSpc>
              <a:spcPct val="90000"/>
            </a:lnSpc>
            <a:spcBef>
              <a:spcPct val="0"/>
            </a:spcBef>
            <a:spcAft>
              <a:spcPct val="15000"/>
            </a:spcAft>
            <a:buChar char="••"/>
          </a:pPr>
          <a:r>
            <a:rPr lang="en-ZA" sz="1800" kern="1200" dirty="0" smtClean="0"/>
            <a:t>100% General Authorisations confirmed</a:t>
          </a:r>
          <a:endParaRPr lang="en-GB" sz="1800" kern="1200" dirty="0"/>
        </a:p>
        <a:p>
          <a:pPr marL="171450" lvl="1" indent="-171450" algn="l" defTabSz="800100">
            <a:lnSpc>
              <a:spcPct val="90000"/>
            </a:lnSpc>
            <a:spcBef>
              <a:spcPct val="0"/>
            </a:spcBef>
            <a:spcAft>
              <a:spcPct val="15000"/>
            </a:spcAft>
            <a:buChar char="••"/>
          </a:pPr>
          <a:r>
            <a:rPr lang="en-ZA" sz="1800" kern="1200" dirty="0" smtClean="0"/>
            <a:t>65 Audit reports completed</a:t>
          </a:r>
          <a:endParaRPr lang="en-GB" sz="1800" kern="1200" dirty="0"/>
        </a:p>
        <a:p>
          <a:pPr marL="171450" lvl="1" indent="-171450" algn="l" defTabSz="800100">
            <a:lnSpc>
              <a:spcPct val="90000"/>
            </a:lnSpc>
            <a:spcBef>
              <a:spcPct val="0"/>
            </a:spcBef>
            <a:spcAft>
              <a:spcPct val="15000"/>
            </a:spcAft>
            <a:buChar char="••"/>
          </a:pPr>
          <a:r>
            <a:rPr lang="en-ZA" sz="1800" kern="1200" dirty="0" smtClean="0"/>
            <a:t>200  Number of confirmation letters sent to Water Users for Validation and Verification of water use</a:t>
          </a:r>
          <a:endParaRPr lang="en-GB" sz="1800" kern="1200" dirty="0"/>
        </a:p>
      </dsp:txBody>
      <dsp:txXfrm>
        <a:off x="2657954" y="484138"/>
        <a:ext cx="2326172" cy="5029128"/>
      </dsp:txXfrm>
    </dsp:sp>
    <dsp:sp modelId="{CF0AE05A-BCE8-4793-90F5-0654F997EB6E}">
      <dsp:nvSpPr>
        <dsp:cNvPr id="0" name=""/>
        <dsp:cNvSpPr/>
      </dsp:nvSpPr>
      <dsp:spPr>
        <a:xfrm>
          <a:off x="5309472" y="0"/>
          <a:ext cx="2323901" cy="660717"/>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w="9525" cap="flat" cmpd="sng" algn="ctr">
          <a:solidFill>
            <a:schemeClr val="accent3">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ZA" sz="1800" kern="1200" dirty="0" smtClean="0"/>
            <a:t>Water Resources Protection</a:t>
          </a:r>
          <a:endParaRPr lang="en-GB" sz="1800" kern="1200" dirty="0"/>
        </a:p>
      </dsp:txBody>
      <dsp:txXfrm>
        <a:off x="5309472" y="0"/>
        <a:ext cx="2323901" cy="660717"/>
      </dsp:txXfrm>
    </dsp:sp>
    <dsp:sp modelId="{86B1084C-D3F5-4EE3-A83E-D46F1EC5F20A}">
      <dsp:nvSpPr>
        <dsp:cNvPr id="0" name=""/>
        <dsp:cNvSpPr/>
      </dsp:nvSpPr>
      <dsp:spPr>
        <a:xfrm>
          <a:off x="5309472" y="660717"/>
          <a:ext cx="2323901" cy="4722832"/>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ZA" sz="1800" kern="1200" dirty="0" smtClean="0"/>
            <a:t>1 DWS Water Quality Monitoring Projects sampled (NNMP &amp; NEP)</a:t>
          </a:r>
          <a:endParaRPr lang="en-GB" sz="1800" kern="1200" dirty="0"/>
        </a:p>
        <a:p>
          <a:pPr marL="171450" lvl="1" indent="-171450" algn="l" defTabSz="800100">
            <a:lnSpc>
              <a:spcPct val="90000"/>
            </a:lnSpc>
            <a:spcBef>
              <a:spcPct val="0"/>
            </a:spcBef>
            <a:spcAft>
              <a:spcPct val="15000"/>
            </a:spcAft>
            <a:buChar char="••"/>
          </a:pPr>
          <a:r>
            <a:rPr lang="en-ZA" sz="1800" kern="1200" dirty="0" smtClean="0"/>
            <a:t>70 BGCMA Water Resources points monitored</a:t>
          </a:r>
          <a:endParaRPr lang="en-GB" sz="1800" kern="1200" dirty="0"/>
        </a:p>
        <a:p>
          <a:pPr marL="171450" lvl="1" indent="-171450" algn="l" defTabSz="800100">
            <a:lnSpc>
              <a:spcPct val="90000"/>
            </a:lnSpc>
            <a:spcBef>
              <a:spcPct val="0"/>
            </a:spcBef>
            <a:spcAft>
              <a:spcPct val="15000"/>
            </a:spcAft>
            <a:buChar char="••"/>
          </a:pPr>
          <a:r>
            <a:rPr lang="en-ZA" sz="1800" kern="1200" dirty="0" smtClean="0"/>
            <a:t>4 River Rehabilitation Projects funded</a:t>
          </a:r>
          <a:endParaRPr lang="en-GB" sz="1800" kern="1200" dirty="0"/>
        </a:p>
        <a:p>
          <a:pPr marL="171450" lvl="1" indent="-171450" algn="l" defTabSz="800100">
            <a:lnSpc>
              <a:spcPct val="90000"/>
            </a:lnSpc>
            <a:spcBef>
              <a:spcPct val="0"/>
            </a:spcBef>
            <a:spcAft>
              <a:spcPct val="15000"/>
            </a:spcAft>
            <a:buChar char="••"/>
          </a:pPr>
          <a:r>
            <a:rPr lang="en-ZA" sz="1800" kern="1200" dirty="0" smtClean="0"/>
            <a:t>100%  reported non-compliance cases resolved.</a:t>
          </a:r>
          <a:endParaRPr lang="en-GB" sz="1800" kern="1200" dirty="0"/>
        </a:p>
      </dsp:txBody>
      <dsp:txXfrm>
        <a:off x="5309472" y="660717"/>
        <a:ext cx="2323901" cy="47228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62C0C7-92B3-4EF3-8325-70BB74C153D9}">
      <dsp:nvSpPr>
        <dsp:cNvPr id="0" name=""/>
        <dsp:cNvSpPr/>
      </dsp:nvSpPr>
      <dsp:spPr>
        <a:xfrm>
          <a:off x="2279" y="109354"/>
          <a:ext cx="2222914" cy="889165"/>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w="9525" cap="flat" cmpd="sng" algn="ctr">
          <a:solidFill>
            <a:schemeClr val="accent3">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ZA" sz="1800" kern="1200" dirty="0" smtClean="0"/>
            <a:t>Institutional Stakeholder Relations</a:t>
          </a:r>
          <a:endParaRPr lang="en-GB" sz="1800" kern="1200" dirty="0"/>
        </a:p>
      </dsp:txBody>
      <dsp:txXfrm>
        <a:off x="2279" y="109354"/>
        <a:ext cx="2222914" cy="889165"/>
      </dsp:txXfrm>
    </dsp:sp>
    <dsp:sp modelId="{C12D6681-57EC-4278-982B-D35F9AE19E36}">
      <dsp:nvSpPr>
        <dsp:cNvPr id="0" name=""/>
        <dsp:cNvSpPr/>
      </dsp:nvSpPr>
      <dsp:spPr>
        <a:xfrm>
          <a:off x="2279" y="998520"/>
          <a:ext cx="2222914" cy="4216320"/>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ZA" sz="1800" kern="1200" dirty="0" smtClean="0"/>
            <a:t>4000 learners that attended water campaigns</a:t>
          </a:r>
          <a:endParaRPr lang="en-GB" sz="1800" kern="1200" dirty="0"/>
        </a:p>
        <a:p>
          <a:pPr marL="171450" lvl="1" indent="-171450" algn="l" defTabSz="800100">
            <a:lnSpc>
              <a:spcPct val="90000"/>
            </a:lnSpc>
            <a:spcBef>
              <a:spcPct val="0"/>
            </a:spcBef>
            <a:spcAft>
              <a:spcPct val="15000"/>
            </a:spcAft>
            <a:buChar char="••"/>
          </a:pPr>
          <a:r>
            <a:rPr lang="en-ZA" sz="1800" kern="1200" dirty="0" smtClean="0"/>
            <a:t>4 Newsletters developed and printed</a:t>
          </a:r>
          <a:endParaRPr lang="en-GB" sz="1800" kern="1200" dirty="0"/>
        </a:p>
        <a:p>
          <a:pPr marL="171450" lvl="1" indent="-171450" algn="l" defTabSz="800100">
            <a:lnSpc>
              <a:spcPct val="90000"/>
            </a:lnSpc>
            <a:spcBef>
              <a:spcPct val="0"/>
            </a:spcBef>
            <a:spcAft>
              <a:spcPct val="15000"/>
            </a:spcAft>
            <a:buChar char="••"/>
          </a:pPr>
          <a:r>
            <a:rPr lang="en-ZA" sz="1800" kern="1200" dirty="0" smtClean="0"/>
            <a:t>100% of approved Social responsibility projects funded</a:t>
          </a:r>
          <a:endParaRPr lang="en-GB" sz="1800" kern="1200" dirty="0"/>
        </a:p>
        <a:p>
          <a:pPr marL="171450" lvl="1" indent="-171450" algn="l" defTabSz="800100">
            <a:lnSpc>
              <a:spcPct val="90000"/>
            </a:lnSpc>
            <a:spcBef>
              <a:spcPct val="0"/>
            </a:spcBef>
            <a:spcAft>
              <a:spcPct val="15000"/>
            </a:spcAft>
            <a:buChar char="••"/>
          </a:pPr>
          <a:r>
            <a:rPr lang="en-ZA" sz="1800" kern="1200" dirty="0" smtClean="0"/>
            <a:t>18 water related Forums technically and administratively supported</a:t>
          </a:r>
          <a:endParaRPr lang="en-GB" sz="1800" kern="1200" dirty="0"/>
        </a:p>
      </dsp:txBody>
      <dsp:txXfrm>
        <a:off x="2279" y="998520"/>
        <a:ext cx="2222914" cy="4216320"/>
      </dsp:txXfrm>
    </dsp:sp>
    <dsp:sp modelId="{B271FD55-56DA-4BDE-A08D-2CF91C7A2F31}">
      <dsp:nvSpPr>
        <dsp:cNvPr id="0" name=""/>
        <dsp:cNvSpPr/>
      </dsp:nvSpPr>
      <dsp:spPr>
        <a:xfrm>
          <a:off x="2536402" y="109354"/>
          <a:ext cx="2222914" cy="889165"/>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w="9525" cap="flat" cmpd="sng" algn="ctr">
          <a:solidFill>
            <a:schemeClr val="accent3">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ZA" sz="1800" kern="1200" dirty="0" smtClean="0"/>
            <a:t>Water Allocation Reform</a:t>
          </a:r>
          <a:endParaRPr lang="en-GB" sz="1800" kern="1200" dirty="0"/>
        </a:p>
      </dsp:txBody>
      <dsp:txXfrm>
        <a:off x="2536402" y="109354"/>
        <a:ext cx="2222914" cy="889165"/>
      </dsp:txXfrm>
    </dsp:sp>
    <dsp:sp modelId="{ECCC53FC-6D78-454D-9F43-BE0E04A13565}">
      <dsp:nvSpPr>
        <dsp:cNvPr id="0" name=""/>
        <dsp:cNvSpPr/>
      </dsp:nvSpPr>
      <dsp:spPr>
        <a:xfrm>
          <a:off x="2536402" y="998520"/>
          <a:ext cx="2222914" cy="4216320"/>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ZA" sz="1800" kern="1200" dirty="0" smtClean="0"/>
            <a:t>100% Resource Poor Farmers technically supported on water use</a:t>
          </a:r>
          <a:endParaRPr lang="en-GB" sz="1800" kern="1200" dirty="0"/>
        </a:p>
        <a:p>
          <a:pPr marL="171450" lvl="1" indent="-171450" algn="l" defTabSz="800100">
            <a:lnSpc>
              <a:spcPct val="90000"/>
            </a:lnSpc>
            <a:spcBef>
              <a:spcPct val="0"/>
            </a:spcBef>
            <a:spcAft>
              <a:spcPct val="15000"/>
            </a:spcAft>
            <a:buChar char="••"/>
          </a:pPr>
          <a:r>
            <a:rPr lang="en-ZA" sz="1800" kern="1200" dirty="0" smtClean="0"/>
            <a:t>100% Resource Poor Farmers assisted with completing financial applications for Government Subsidies</a:t>
          </a:r>
          <a:endParaRPr lang="en-GB" sz="1800" kern="1200" dirty="0"/>
        </a:p>
      </dsp:txBody>
      <dsp:txXfrm>
        <a:off x="2536402" y="998520"/>
        <a:ext cx="2222914" cy="4216320"/>
      </dsp:txXfrm>
    </dsp:sp>
    <dsp:sp modelId="{CF0AE05A-BCE8-4793-90F5-0654F997EB6E}">
      <dsp:nvSpPr>
        <dsp:cNvPr id="0" name=""/>
        <dsp:cNvSpPr/>
      </dsp:nvSpPr>
      <dsp:spPr>
        <a:xfrm>
          <a:off x="5070524" y="109354"/>
          <a:ext cx="2222914" cy="889165"/>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w="9525" cap="flat" cmpd="sng" algn="ctr">
          <a:solidFill>
            <a:schemeClr val="accent3">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ZA" sz="1800" kern="1200" dirty="0" smtClean="0"/>
            <a:t>Information Systems</a:t>
          </a:r>
          <a:endParaRPr lang="en-GB" sz="1800" kern="1200" dirty="0"/>
        </a:p>
      </dsp:txBody>
      <dsp:txXfrm>
        <a:off x="5070524" y="109354"/>
        <a:ext cx="2222914" cy="889165"/>
      </dsp:txXfrm>
    </dsp:sp>
    <dsp:sp modelId="{86B1084C-D3F5-4EE3-A83E-D46F1EC5F20A}">
      <dsp:nvSpPr>
        <dsp:cNvPr id="0" name=""/>
        <dsp:cNvSpPr/>
      </dsp:nvSpPr>
      <dsp:spPr>
        <a:xfrm>
          <a:off x="5070524" y="998520"/>
          <a:ext cx="2222914" cy="4216320"/>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ZA" sz="1800" kern="1200" dirty="0" smtClean="0"/>
            <a:t>60% of Enterprise Resource System (SAP) implemented</a:t>
          </a:r>
          <a:endParaRPr lang="en-GB" sz="1800" kern="1200" dirty="0"/>
        </a:p>
        <a:p>
          <a:pPr marL="171450" lvl="1" indent="-171450" algn="l" defTabSz="800100">
            <a:lnSpc>
              <a:spcPct val="90000"/>
            </a:lnSpc>
            <a:spcBef>
              <a:spcPct val="0"/>
            </a:spcBef>
            <a:spcAft>
              <a:spcPct val="15000"/>
            </a:spcAft>
            <a:buChar char="••"/>
          </a:pPr>
          <a:r>
            <a:rPr lang="en-ZA" sz="1800" kern="1200" dirty="0" smtClean="0"/>
            <a:t>60% of Electronic Document Management System (EDMS) implemented</a:t>
          </a:r>
          <a:endParaRPr lang="en-GB" sz="1800" kern="1200" dirty="0"/>
        </a:p>
      </dsp:txBody>
      <dsp:txXfrm>
        <a:off x="5070524" y="998520"/>
        <a:ext cx="2222914" cy="42163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62C0C7-92B3-4EF3-8325-70BB74C153D9}">
      <dsp:nvSpPr>
        <dsp:cNvPr id="0" name=""/>
        <dsp:cNvSpPr/>
      </dsp:nvSpPr>
      <dsp:spPr>
        <a:xfrm>
          <a:off x="2284" y="134709"/>
          <a:ext cx="2227135" cy="1059617"/>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w="9525" cap="flat" cmpd="sng" algn="ctr">
          <a:solidFill>
            <a:schemeClr val="accent3">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ZA" sz="1800" kern="1200" dirty="0" smtClean="0"/>
            <a:t>Strategic Support</a:t>
          </a:r>
          <a:endParaRPr lang="en-GB" sz="1800" kern="1200" dirty="0"/>
        </a:p>
      </dsp:txBody>
      <dsp:txXfrm>
        <a:off x="2284" y="134709"/>
        <a:ext cx="2227135" cy="1059617"/>
      </dsp:txXfrm>
    </dsp:sp>
    <dsp:sp modelId="{C12D6681-57EC-4278-982B-D35F9AE19E36}">
      <dsp:nvSpPr>
        <dsp:cNvPr id="0" name=""/>
        <dsp:cNvSpPr/>
      </dsp:nvSpPr>
      <dsp:spPr>
        <a:xfrm>
          <a:off x="0" y="1143933"/>
          <a:ext cx="2227135" cy="4074213"/>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ZA" sz="1600" kern="1200" dirty="0" smtClean="0"/>
            <a:t>100% Percentage compliance with listed financial reporting prescripts</a:t>
          </a:r>
          <a:endParaRPr lang="en-GB" sz="1600" kern="1200" dirty="0"/>
        </a:p>
        <a:p>
          <a:pPr marL="171450" lvl="1" indent="-171450" algn="l" defTabSz="711200">
            <a:lnSpc>
              <a:spcPct val="90000"/>
            </a:lnSpc>
            <a:spcBef>
              <a:spcPct val="0"/>
            </a:spcBef>
            <a:spcAft>
              <a:spcPct val="15000"/>
            </a:spcAft>
            <a:buChar char="••"/>
          </a:pPr>
          <a:r>
            <a:rPr lang="en-ZA" sz="1600" kern="1200" dirty="0" smtClean="0"/>
            <a:t>1 proposed tariff report submitted complying with pricing strategy</a:t>
          </a:r>
          <a:endParaRPr lang="en-GB" sz="1600" kern="1200" dirty="0"/>
        </a:p>
        <a:p>
          <a:pPr marL="171450" lvl="1" indent="-171450" algn="l" defTabSz="711200">
            <a:lnSpc>
              <a:spcPct val="90000"/>
            </a:lnSpc>
            <a:spcBef>
              <a:spcPct val="0"/>
            </a:spcBef>
            <a:spcAft>
              <a:spcPct val="15000"/>
            </a:spcAft>
            <a:buChar char="••"/>
          </a:pPr>
          <a:r>
            <a:rPr lang="en-ZA" sz="1600" kern="1200" dirty="0" smtClean="0"/>
            <a:t>2 Risk assessment reports submitted</a:t>
          </a:r>
          <a:endParaRPr lang="en-GB" sz="1600" kern="1200" dirty="0"/>
        </a:p>
        <a:p>
          <a:pPr marL="171450" lvl="1" indent="-171450" algn="l" defTabSz="711200">
            <a:lnSpc>
              <a:spcPct val="90000"/>
            </a:lnSpc>
            <a:spcBef>
              <a:spcPct val="0"/>
            </a:spcBef>
            <a:spcAft>
              <a:spcPct val="15000"/>
            </a:spcAft>
            <a:buChar char="••"/>
          </a:pPr>
          <a:r>
            <a:rPr lang="en-ZA" sz="1600" kern="1200" dirty="0" smtClean="0"/>
            <a:t>100% Percentage of audit recommendations implemented according to action plan</a:t>
          </a:r>
          <a:endParaRPr lang="en-GB" sz="1600" kern="1200" dirty="0"/>
        </a:p>
      </dsp:txBody>
      <dsp:txXfrm>
        <a:off x="0" y="1143933"/>
        <a:ext cx="2227135" cy="4074213"/>
      </dsp:txXfrm>
    </dsp:sp>
    <dsp:sp modelId="{B271FD55-56DA-4BDE-A08D-2CF91C7A2F31}">
      <dsp:nvSpPr>
        <dsp:cNvPr id="0" name=""/>
        <dsp:cNvSpPr/>
      </dsp:nvSpPr>
      <dsp:spPr>
        <a:xfrm>
          <a:off x="2541218" y="201151"/>
          <a:ext cx="2227135" cy="905808"/>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w="9525" cap="flat" cmpd="sng" algn="ctr">
          <a:solidFill>
            <a:schemeClr val="accent3">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GB" sz="1800" kern="1200" dirty="0" smtClean="0"/>
            <a:t>Strategic Support </a:t>
          </a:r>
          <a:r>
            <a:rPr lang="en-GB" sz="1800" kern="1200" dirty="0" err="1" smtClean="0"/>
            <a:t>Cont</a:t>
          </a:r>
          <a:r>
            <a:rPr lang="en-GB" sz="1800" kern="1200" dirty="0" smtClean="0"/>
            <a:t>…..</a:t>
          </a:r>
          <a:endParaRPr lang="en-GB" sz="1800" kern="1200" dirty="0"/>
        </a:p>
      </dsp:txBody>
      <dsp:txXfrm>
        <a:off x="2541218" y="201151"/>
        <a:ext cx="2227135" cy="905808"/>
      </dsp:txXfrm>
    </dsp:sp>
    <dsp:sp modelId="{ECCC53FC-6D78-454D-9F43-BE0E04A13565}">
      <dsp:nvSpPr>
        <dsp:cNvPr id="0" name=""/>
        <dsp:cNvSpPr/>
      </dsp:nvSpPr>
      <dsp:spPr>
        <a:xfrm>
          <a:off x="2541218" y="1065887"/>
          <a:ext cx="2227135" cy="4029446"/>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r>
            <a:rPr lang="en-GB" sz="1600" kern="1200" dirty="0" smtClean="0"/>
            <a:t>2 </a:t>
          </a:r>
          <a:r>
            <a:rPr lang="en-ZA" sz="1600" kern="1200" dirty="0" smtClean="0"/>
            <a:t>audit strategies developed (internal and external audit)</a:t>
          </a:r>
          <a:endParaRPr lang="en-GB" sz="1600" kern="1200" dirty="0"/>
        </a:p>
        <a:p>
          <a:pPr marL="171450" lvl="1" indent="-171450" algn="l" defTabSz="711200">
            <a:lnSpc>
              <a:spcPct val="90000"/>
            </a:lnSpc>
            <a:spcBef>
              <a:spcPct val="0"/>
            </a:spcBef>
            <a:spcAft>
              <a:spcPct val="15000"/>
            </a:spcAft>
            <a:buChar char="••"/>
          </a:pPr>
          <a:r>
            <a:rPr lang="en-ZA" sz="1600" kern="1200" dirty="0" smtClean="0"/>
            <a:t>50% of targeted procurement budget spent on BBBEE</a:t>
          </a:r>
          <a:endParaRPr lang="en-ZA" sz="1600" kern="1200" dirty="0"/>
        </a:p>
        <a:p>
          <a:pPr marL="171450" lvl="1" indent="-171450" algn="l" defTabSz="711200">
            <a:lnSpc>
              <a:spcPct val="90000"/>
            </a:lnSpc>
            <a:spcBef>
              <a:spcPct val="0"/>
            </a:spcBef>
            <a:spcAft>
              <a:spcPct val="15000"/>
            </a:spcAft>
            <a:buChar char="••"/>
          </a:pPr>
          <a:r>
            <a:rPr lang="en-ZA" sz="1600" kern="1200" dirty="0" smtClean="0"/>
            <a:t>Percentage increase in new entrants awarded contracts</a:t>
          </a:r>
          <a:endParaRPr lang="en-ZA" sz="1600" kern="1200" dirty="0"/>
        </a:p>
        <a:p>
          <a:pPr marL="171450" lvl="1" indent="-171450" algn="l" defTabSz="711200">
            <a:lnSpc>
              <a:spcPct val="90000"/>
            </a:lnSpc>
            <a:spcBef>
              <a:spcPct val="0"/>
            </a:spcBef>
            <a:spcAft>
              <a:spcPct val="15000"/>
            </a:spcAft>
            <a:buChar char="••"/>
          </a:pPr>
          <a:r>
            <a:rPr lang="en-ZA" sz="1600" kern="1200" dirty="0" smtClean="0"/>
            <a:t>1Human Resource Strategic Development Plan</a:t>
          </a:r>
          <a:endParaRPr lang="en-ZA" sz="1600" kern="1200" dirty="0"/>
        </a:p>
        <a:p>
          <a:pPr marL="171450" lvl="1" indent="-171450" algn="l" defTabSz="711200">
            <a:lnSpc>
              <a:spcPct val="90000"/>
            </a:lnSpc>
            <a:spcBef>
              <a:spcPct val="0"/>
            </a:spcBef>
            <a:spcAft>
              <a:spcPct val="15000"/>
            </a:spcAft>
            <a:buChar char="••"/>
          </a:pPr>
          <a:r>
            <a:rPr lang="en-ZA" sz="1600" kern="1200" dirty="0" smtClean="0"/>
            <a:t>90% occupancy  rate of approved and funded posts </a:t>
          </a:r>
          <a:endParaRPr lang="en-ZA" sz="1600" kern="1200" dirty="0"/>
        </a:p>
      </dsp:txBody>
      <dsp:txXfrm>
        <a:off x="2541218" y="1065887"/>
        <a:ext cx="2227135" cy="4029446"/>
      </dsp:txXfrm>
    </dsp:sp>
    <dsp:sp modelId="{CF0AE05A-BCE8-4793-90F5-0654F997EB6E}">
      <dsp:nvSpPr>
        <dsp:cNvPr id="0" name=""/>
        <dsp:cNvSpPr/>
      </dsp:nvSpPr>
      <dsp:spPr>
        <a:xfrm>
          <a:off x="5082436" y="156400"/>
          <a:ext cx="2227135" cy="748969"/>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w="9525" cap="flat" cmpd="sng" algn="ctr">
          <a:solidFill>
            <a:schemeClr val="accent3">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GB" sz="1800" kern="1200" dirty="0" smtClean="0"/>
            <a:t>Management &amp; Governance</a:t>
          </a:r>
          <a:endParaRPr lang="en-GB" sz="1800" kern="1200" dirty="0"/>
        </a:p>
      </dsp:txBody>
      <dsp:txXfrm>
        <a:off x="5082436" y="156400"/>
        <a:ext cx="2227135" cy="748969"/>
      </dsp:txXfrm>
    </dsp:sp>
    <dsp:sp modelId="{86B1084C-D3F5-4EE3-A83E-D46F1EC5F20A}">
      <dsp:nvSpPr>
        <dsp:cNvPr id="0" name=""/>
        <dsp:cNvSpPr/>
      </dsp:nvSpPr>
      <dsp:spPr>
        <a:xfrm>
          <a:off x="5082436" y="926679"/>
          <a:ext cx="2227135" cy="4137878"/>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ZA" sz="1800" kern="1200" dirty="0" smtClean="0"/>
            <a:t>1 </a:t>
          </a:r>
          <a:r>
            <a:rPr lang="en-ZA" sz="1600" kern="1200" dirty="0" smtClean="0"/>
            <a:t>Corporate Compliance report submitted</a:t>
          </a:r>
          <a:endParaRPr lang="en-GB" sz="1600" kern="1200" dirty="0"/>
        </a:p>
        <a:p>
          <a:pPr marL="171450" lvl="1" indent="-171450" algn="l" defTabSz="711200">
            <a:lnSpc>
              <a:spcPct val="90000"/>
            </a:lnSpc>
            <a:spcBef>
              <a:spcPct val="0"/>
            </a:spcBef>
            <a:spcAft>
              <a:spcPct val="15000"/>
            </a:spcAft>
            <a:buChar char="••"/>
          </a:pPr>
          <a:r>
            <a:rPr lang="en-ZA" sz="1600" kern="1200" dirty="0" smtClean="0"/>
            <a:t>1 Stakeholder compact signed</a:t>
          </a:r>
        </a:p>
        <a:p>
          <a:pPr marL="171450" lvl="1" indent="-171450" algn="l" defTabSz="711200">
            <a:lnSpc>
              <a:spcPct val="90000"/>
            </a:lnSpc>
            <a:spcBef>
              <a:spcPct val="0"/>
            </a:spcBef>
            <a:spcAft>
              <a:spcPct val="15000"/>
            </a:spcAft>
            <a:buChar char="••"/>
          </a:pPr>
          <a:r>
            <a:rPr lang="en-ZA" sz="1600" kern="1200" dirty="0" smtClean="0"/>
            <a:t>100% Compliance with non-financial reporting prescripts</a:t>
          </a:r>
        </a:p>
        <a:p>
          <a:pPr marL="171450" lvl="1" indent="-171450" algn="l" defTabSz="711200">
            <a:lnSpc>
              <a:spcPct val="90000"/>
            </a:lnSpc>
            <a:spcBef>
              <a:spcPct val="0"/>
            </a:spcBef>
            <a:spcAft>
              <a:spcPct val="15000"/>
            </a:spcAft>
            <a:buChar char="••"/>
          </a:pPr>
          <a:r>
            <a:rPr lang="en-ZA" sz="1600" kern="1200" dirty="0" smtClean="0"/>
            <a:t>4 Social Responsibility initiatives / corporate social investment programmes </a:t>
          </a:r>
        </a:p>
        <a:p>
          <a:pPr marL="171450" lvl="1" indent="-171450" algn="l" defTabSz="711200">
            <a:lnSpc>
              <a:spcPct val="90000"/>
            </a:lnSpc>
            <a:spcBef>
              <a:spcPct val="0"/>
            </a:spcBef>
            <a:spcAft>
              <a:spcPct val="15000"/>
            </a:spcAft>
            <a:buChar char="••"/>
          </a:pPr>
          <a:r>
            <a:rPr lang="en-ZA" sz="1600" kern="1200" dirty="0" smtClean="0"/>
            <a:t>2 new partnerships established and maintained</a:t>
          </a:r>
        </a:p>
        <a:p>
          <a:pPr marL="171450" lvl="1" indent="-171450" algn="l" defTabSz="711200">
            <a:lnSpc>
              <a:spcPct val="90000"/>
            </a:lnSpc>
            <a:spcBef>
              <a:spcPct val="0"/>
            </a:spcBef>
            <a:spcAft>
              <a:spcPct val="15000"/>
            </a:spcAft>
            <a:buChar char="••"/>
          </a:pPr>
          <a:endParaRPr lang="en-ZA" sz="1600" kern="1200" dirty="0" smtClean="0"/>
        </a:p>
      </dsp:txBody>
      <dsp:txXfrm>
        <a:off x="5082436" y="926679"/>
        <a:ext cx="2227135" cy="41378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71FD55-56DA-4BDE-A08D-2CF91C7A2F31}">
      <dsp:nvSpPr>
        <dsp:cNvPr id="0" name=""/>
        <dsp:cNvSpPr/>
      </dsp:nvSpPr>
      <dsp:spPr>
        <a:xfrm>
          <a:off x="1" y="0"/>
          <a:ext cx="3415654" cy="1366261"/>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w="9525" cap="flat" cmpd="sng" algn="ctr">
          <a:solidFill>
            <a:schemeClr val="accent3">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GB" sz="1800" kern="1200" dirty="0" smtClean="0"/>
            <a:t>Strategic Support </a:t>
          </a:r>
          <a:r>
            <a:rPr lang="en-GB" sz="1800" kern="1200" dirty="0" err="1" smtClean="0"/>
            <a:t>Cont</a:t>
          </a:r>
          <a:r>
            <a:rPr lang="en-GB" sz="1800" kern="1200" dirty="0" smtClean="0"/>
            <a:t>…..</a:t>
          </a:r>
          <a:endParaRPr lang="en-GB" sz="1800" kern="1200" dirty="0"/>
        </a:p>
      </dsp:txBody>
      <dsp:txXfrm>
        <a:off x="1" y="0"/>
        <a:ext cx="3415654" cy="1366261"/>
      </dsp:txXfrm>
    </dsp:sp>
    <dsp:sp modelId="{ECCC53FC-6D78-454D-9F43-BE0E04A13565}">
      <dsp:nvSpPr>
        <dsp:cNvPr id="0" name=""/>
        <dsp:cNvSpPr/>
      </dsp:nvSpPr>
      <dsp:spPr>
        <a:xfrm>
          <a:off x="1" y="1664968"/>
          <a:ext cx="3415654" cy="3304023"/>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endParaRPr lang="en-GB" sz="1600" kern="1200" dirty="0"/>
        </a:p>
        <a:p>
          <a:pPr marL="171450" lvl="1" indent="-171450" algn="l" defTabSz="800100">
            <a:lnSpc>
              <a:spcPct val="90000"/>
            </a:lnSpc>
            <a:spcBef>
              <a:spcPct val="0"/>
            </a:spcBef>
            <a:spcAft>
              <a:spcPct val="15000"/>
            </a:spcAft>
            <a:buChar char="••"/>
          </a:pPr>
          <a:r>
            <a:rPr lang="en-ZA" sz="1800" kern="1200" dirty="0" smtClean="0"/>
            <a:t>100% of personnel development plans for staff developed </a:t>
          </a:r>
          <a:endParaRPr lang="en-ZA" sz="1800" kern="1200" dirty="0"/>
        </a:p>
      </dsp:txBody>
      <dsp:txXfrm>
        <a:off x="1" y="1664968"/>
        <a:ext cx="3415654" cy="3304023"/>
      </dsp:txXfrm>
    </dsp:sp>
    <dsp:sp modelId="{CF0AE05A-BCE8-4793-90F5-0654F997EB6E}">
      <dsp:nvSpPr>
        <dsp:cNvPr id="0" name=""/>
        <dsp:cNvSpPr/>
      </dsp:nvSpPr>
      <dsp:spPr>
        <a:xfrm>
          <a:off x="3893915" y="0"/>
          <a:ext cx="3415654" cy="1366261"/>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w="9525" cap="flat" cmpd="sng" algn="ctr">
          <a:solidFill>
            <a:schemeClr val="accent3">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GB" sz="1800" kern="1200" dirty="0" smtClean="0"/>
            <a:t>Management &amp; Governance</a:t>
          </a:r>
          <a:endParaRPr lang="en-GB" sz="1800" kern="1200" dirty="0"/>
        </a:p>
      </dsp:txBody>
      <dsp:txXfrm>
        <a:off x="3893915" y="0"/>
        <a:ext cx="3415654" cy="1366261"/>
      </dsp:txXfrm>
    </dsp:sp>
    <dsp:sp modelId="{86B1084C-D3F5-4EE3-A83E-D46F1EC5F20A}">
      <dsp:nvSpPr>
        <dsp:cNvPr id="0" name=""/>
        <dsp:cNvSpPr/>
      </dsp:nvSpPr>
      <dsp:spPr>
        <a:xfrm>
          <a:off x="3893917" y="1859367"/>
          <a:ext cx="3415654" cy="2944012"/>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ZA" sz="1800" kern="1200" dirty="0" smtClean="0"/>
            <a:t>100% Corporate Compliance reports produced</a:t>
          </a:r>
          <a:endParaRPr lang="en-GB" sz="1800" kern="1200" dirty="0"/>
        </a:p>
        <a:p>
          <a:pPr marL="171450" lvl="1" indent="-171450" algn="l" defTabSz="800100">
            <a:lnSpc>
              <a:spcPct val="90000"/>
            </a:lnSpc>
            <a:spcBef>
              <a:spcPct val="0"/>
            </a:spcBef>
            <a:spcAft>
              <a:spcPct val="15000"/>
            </a:spcAft>
            <a:buChar char="••"/>
          </a:pPr>
          <a:r>
            <a:rPr lang="en-ZA" sz="1800" kern="1200" dirty="0" smtClean="0"/>
            <a:t>1 Shareholder Compact signed</a:t>
          </a:r>
        </a:p>
        <a:p>
          <a:pPr marL="171450" lvl="1" indent="-171450" algn="l" defTabSz="800100">
            <a:lnSpc>
              <a:spcPct val="90000"/>
            </a:lnSpc>
            <a:spcBef>
              <a:spcPct val="0"/>
            </a:spcBef>
            <a:spcAft>
              <a:spcPct val="15000"/>
            </a:spcAft>
            <a:buChar char="••"/>
          </a:pPr>
          <a:r>
            <a:rPr lang="en-ZA" sz="1800" kern="1200" dirty="0" smtClean="0"/>
            <a:t>100% Compliance with non-financial reporting as  per the technical prescripts</a:t>
          </a:r>
        </a:p>
        <a:p>
          <a:pPr marL="171450" lvl="1" indent="-171450" algn="l" defTabSz="800100">
            <a:lnSpc>
              <a:spcPct val="90000"/>
            </a:lnSpc>
            <a:spcBef>
              <a:spcPct val="0"/>
            </a:spcBef>
            <a:spcAft>
              <a:spcPct val="15000"/>
            </a:spcAft>
            <a:buChar char="••"/>
          </a:pPr>
          <a:r>
            <a:rPr lang="en-ZA" sz="1800" kern="1200" dirty="0" smtClean="0"/>
            <a:t>4 corporate social investment programmes implemented </a:t>
          </a:r>
        </a:p>
        <a:p>
          <a:pPr marL="171450" lvl="1" indent="-171450" algn="l" defTabSz="800100">
            <a:lnSpc>
              <a:spcPct val="90000"/>
            </a:lnSpc>
            <a:spcBef>
              <a:spcPct val="0"/>
            </a:spcBef>
            <a:spcAft>
              <a:spcPct val="15000"/>
            </a:spcAft>
            <a:buChar char="••"/>
          </a:pPr>
          <a:r>
            <a:rPr lang="en-ZA" sz="1800" kern="1200" dirty="0" smtClean="0"/>
            <a:t>2 new agreements signed</a:t>
          </a:r>
        </a:p>
        <a:p>
          <a:pPr marL="171450" lvl="1" indent="-171450" algn="l" defTabSz="711200">
            <a:lnSpc>
              <a:spcPct val="90000"/>
            </a:lnSpc>
            <a:spcBef>
              <a:spcPct val="0"/>
            </a:spcBef>
            <a:spcAft>
              <a:spcPct val="15000"/>
            </a:spcAft>
            <a:buChar char="••"/>
          </a:pPr>
          <a:endParaRPr lang="en-ZA" sz="1600" kern="1200" dirty="0" smtClean="0"/>
        </a:p>
      </dsp:txBody>
      <dsp:txXfrm>
        <a:off x="3893917" y="1859367"/>
        <a:ext cx="3415654" cy="294401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ea typeface="+mn-ea"/>
                <a:cs typeface="+mn-cs"/>
              </a:defRPr>
            </a:lvl1pPr>
          </a:lstStyle>
          <a:p>
            <a:pPr>
              <a:defRPr/>
            </a:pPr>
            <a:endParaRPr lang="en-US"/>
          </a:p>
        </p:txBody>
      </p:sp>
      <p:sp>
        <p:nvSpPr>
          <p:cNvPr id="30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56F0CA87-ADB3-41DA-ACB2-7E1A57F608D2}" type="datetimeFigureOut">
              <a:rPr lang="en-US"/>
              <a:pPr>
                <a:defRPr/>
              </a:pPr>
              <a:t>5/3/2017</a:t>
            </a:fld>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ea typeface="+mn-ea"/>
                <a:cs typeface="+mn-cs"/>
              </a:defRPr>
            </a:lvl1pPr>
          </a:lstStyle>
          <a:p>
            <a:pPr>
              <a:defRPr/>
            </a:pPr>
            <a:endParaRPr lang="en-US"/>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BF022B2F-ACE3-427A-BEAE-9F37C42C6D0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endParaRPr lang="en-US" alt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en-US" altLang="en-US"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endParaRPr lang="en-US" altLang="en-US"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altLang="en-US"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endParaRPr lang="en-US" altLang="en-US"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en-US" alt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0F4D2909-049F-4FB5-85D0-D0D4F947A568}" type="datetimeFigureOut">
              <a:rPr lang="en-US"/>
              <a:pPr>
                <a:defRPr/>
              </a:pPr>
              <a:t>5/3/2017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A9910575-5F86-46B3-8DA6-87380B87583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4DED2FCC-26EC-4354-9F05-10C0D5FB40F4}" type="datetimeFigureOut">
              <a:rPr lang="en-US"/>
              <a:pPr>
                <a:defRPr/>
              </a:pPr>
              <a:t>5/3/2017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86F48923-DF77-4AB8-A2B2-3F214FE1702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DEE7C2BE-6BEE-4E53-86DA-A4296170A041}" type="datetimeFigureOut">
              <a:rPr lang="en-US"/>
              <a:pPr>
                <a:defRPr/>
              </a:pPr>
              <a:t>5/3/2017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2B96C5D4-B7A9-4CE5-A0E8-C64DCD10BBB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8DCF6D2E-BB26-4211-AC55-497DE5004827}" type="datetimeFigureOut">
              <a:rPr lang="en-US"/>
              <a:pPr>
                <a:defRPr/>
              </a:pPr>
              <a:t>5/3/2017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0EEF35D4-0E1F-40F1-8009-B188BE5D49F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9286EDDF-3395-4E79-A95B-EF31174CCB66}" type="datetimeFigureOut">
              <a:rPr lang="en-US"/>
              <a:pPr>
                <a:defRPr/>
              </a:pPr>
              <a:t>5/3/2017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393BEC62-EAE2-431B-9CDD-D8FDF57E59C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693F1207-D481-444C-A51E-090113F70B57}" type="datetimeFigureOut">
              <a:rPr lang="en-US"/>
              <a:pPr>
                <a:defRPr/>
              </a:pPr>
              <a:t>5/3/2017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256F827E-B3B8-4771-9DB0-D71E431BD5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BD12D174-08E3-4BAE-AF27-E8053B219E82}" type="datetimeFigureOut">
              <a:rPr lang="en-US"/>
              <a:pPr>
                <a:defRPr/>
              </a:pPr>
              <a:t>5/3/2017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F845C333-5069-435F-BF1B-28184BE7BB5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00EC33BE-0B43-42B0-91AB-45EAEE12A18C}" type="datetimeFigureOut">
              <a:rPr lang="en-US"/>
              <a:pPr>
                <a:defRPr/>
              </a:pPr>
              <a:t>5/3/2017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92C90195-8C5F-4C15-AA5B-CACE10D48CA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3DCFB9B2-FBB8-4475-885E-602A11C0E1DC}" type="datetimeFigureOut">
              <a:rPr lang="en-US"/>
              <a:pPr>
                <a:defRPr/>
              </a:pPr>
              <a:t>5/3/2017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E97F9580-6C95-4AC0-9BF5-3F2D1A1ED6E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8823883F-96CC-4E2F-959D-09950334FB55}" type="datetimeFigureOut">
              <a:rPr lang="en-US"/>
              <a:pPr>
                <a:defRPr/>
              </a:pPr>
              <a:t>5/3/2017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43E1BCDF-E69E-45B2-B02D-477A6B4A319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2298FF77-D3B9-4A4A-870D-98EB58C4C7F5}" type="datetimeFigureOut">
              <a:rPr lang="en-US"/>
              <a:pPr>
                <a:defRPr/>
              </a:pPr>
              <a:t>5/3/2017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3D718EDA-8CC3-425B-BB79-36CAE3A9EB0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descr="DWS Slide Pages1.jpg"/>
          <p:cNvPicPr>
            <a:picLocks noChangeAspect="1"/>
          </p:cNvPicPr>
          <p:nvPr userDrawn="1"/>
        </p:nvPicPr>
        <p:blipFill>
          <a:blip r:embed="rId13"/>
          <a:srcRect/>
          <a:stretch>
            <a:fillRect/>
          </a:stretch>
        </p:blipFill>
        <p:spPr bwMode="auto">
          <a:xfrm>
            <a:off x="0" y="0"/>
            <a:ext cx="9144000" cy="68595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474" r:id="rId1"/>
    <p:sldLayoutId id="2147484475" r:id="rId2"/>
    <p:sldLayoutId id="2147484476" r:id="rId3"/>
    <p:sldLayoutId id="2147484477" r:id="rId4"/>
    <p:sldLayoutId id="2147484478" r:id="rId5"/>
    <p:sldLayoutId id="2147484479" r:id="rId6"/>
    <p:sldLayoutId id="2147484480" r:id="rId7"/>
    <p:sldLayoutId id="2147484481" r:id="rId8"/>
    <p:sldLayoutId id="2147484482" r:id="rId9"/>
    <p:sldLayoutId id="2147484483" r:id="rId10"/>
    <p:sldLayoutId id="2147484484"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6"/>
          <p:cNvSpPr txBox="1">
            <a:spLocks noChangeArrowheads="1"/>
          </p:cNvSpPr>
          <p:nvPr/>
        </p:nvSpPr>
        <p:spPr bwMode="auto">
          <a:xfrm>
            <a:off x="1449388" y="2251075"/>
            <a:ext cx="5089525" cy="2000250"/>
          </a:xfrm>
          <a:prstGeom prst="rect">
            <a:avLst/>
          </a:prstGeom>
          <a:noFill/>
          <a:ln w="9525">
            <a:noFill/>
            <a:miter lim="800000"/>
            <a:headEnd/>
            <a:tailEnd/>
          </a:ln>
        </p:spPr>
        <p:txBody>
          <a:bodyPr>
            <a:spAutoFit/>
          </a:bodyPr>
          <a:lstStyle/>
          <a:p>
            <a:r>
              <a:rPr lang="en-US" altLang="en-US" b="1">
                <a:solidFill>
                  <a:schemeClr val="bg1"/>
                </a:solidFill>
                <a:latin typeface="Gill Sans MT" pitchFamily="34" charset="0"/>
              </a:rPr>
              <a:t>PRESENTATION TITLE</a:t>
            </a:r>
          </a:p>
          <a:p>
            <a:endParaRPr lang="en-US" altLang="en-US" sz="1800">
              <a:solidFill>
                <a:schemeClr val="bg1"/>
              </a:solidFill>
              <a:latin typeface="Gill Sans" pitchFamily="-84" charset="0"/>
            </a:endParaRPr>
          </a:p>
          <a:p>
            <a:r>
              <a:rPr lang="en-US" altLang="en-US" sz="1800">
                <a:solidFill>
                  <a:schemeClr val="bg1"/>
                </a:solidFill>
                <a:latin typeface="Gill Sans Light" pitchFamily="-84" charset="0"/>
              </a:rPr>
              <a:t>Presented by:</a:t>
            </a:r>
          </a:p>
          <a:p>
            <a:r>
              <a:rPr lang="en-US" altLang="en-US" sz="1800">
                <a:solidFill>
                  <a:schemeClr val="bg1"/>
                </a:solidFill>
                <a:latin typeface="Gill Sans Light" pitchFamily="-84" charset="0"/>
              </a:rPr>
              <a:t>Name Surname</a:t>
            </a:r>
          </a:p>
          <a:p>
            <a:r>
              <a:rPr lang="en-US" altLang="en-US" sz="1800">
                <a:solidFill>
                  <a:schemeClr val="bg1"/>
                </a:solidFill>
                <a:latin typeface="Gill Sans Light" pitchFamily="-84" charset="0"/>
              </a:rPr>
              <a:t>Directorate</a:t>
            </a:r>
          </a:p>
          <a:p>
            <a:endParaRPr lang="en-US" altLang="en-US" sz="1400">
              <a:solidFill>
                <a:schemeClr val="bg1"/>
              </a:solidFill>
              <a:latin typeface="Gill Sans Light" pitchFamily="-84" charset="0"/>
            </a:endParaRPr>
          </a:p>
          <a:p>
            <a:r>
              <a:rPr lang="en-US" altLang="en-US" sz="1400">
                <a:solidFill>
                  <a:schemeClr val="bg1"/>
                </a:solidFill>
                <a:latin typeface="Gill Sans Light" pitchFamily="-84" charset="0"/>
              </a:rPr>
              <a:t>Date</a:t>
            </a:r>
          </a:p>
        </p:txBody>
      </p:sp>
      <p:pic>
        <p:nvPicPr>
          <p:cNvPr id="13315" name="Picture 1" descr="DWS Slide Cover pic4.jpg"/>
          <p:cNvPicPr>
            <a:picLocks noChangeAspect="1"/>
          </p:cNvPicPr>
          <p:nvPr/>
        </p:nvPicPr>
        <p:blipFill>
          <a:blip r:embed="rId3"/>
          <a:srcRect/>
          <a:stretch>
            <a:fillRect/>
          </a:stretch>
        </p:blipFill>
        <p:spPr bwMode="auto">
          <a:xfrm>
            <a:off x="0" y="1512888"/>
            <a:ext cx="9180513" cy="5032375"/>
          </a:xfrm>
          <a:prstGeom prst="rect">
            <a:avLst/>
          </a:prstGeom>
          <a:noFill/>
          <a:ln w="9525">
            <a:noFill/>
            <a:miter lim="800000"/>
            <a:headEnd/>
            <a:tailEnd/>
          </a:ln>
        </p:spPr>
      </p:pic>
      <p:sp>
        <p:nvSpPr>
          <p:cNvPr id="4" name="TextBox 2"/>
          <p:cNvSpPr txBox="1">
            <a:spLocks noChangeArrowheads="1"/>
          </p:cNvSpPr>
          <p:nvPr/>
        </p:nvSpPr>
        <p:spPr bwMode="auto">
          <a:xfrm>
            <a:off x="401638" y="1717675"/>
            <a:ext cx="8091487" cy="344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500" b="1" dirty="0" smtClean="0">
                <a:solidFill>
                  <a:schemeClr val="bg1"/>
                </a:solidFill>
                <a:latin typeface="Gill Snas" charset="0"/>
                <a:cs typeface="Gill Snas" charset="0"/>
              </a:rPr>
              <a:t>BREEDE-GOURITZ  ANNUAL PERFORMANCE PLAN &amp; STRATEGIC PLAN </a:t>
            </a:r>
          </a:p>
          <a:p>
            <a:pPr eaLnBrk="1" hangingPunct="1">
              <a:defRPr/>
            </a:pPr>
            <a:endParaRPr lang="en-US" sz="1400" dirty="0" smtClean="0">
              <a:solidFill>
                <a:schemeClr val="bg2">
                  <a:lumMod val="25000"/>
                </a:schemeClr>
              </a:solidFill>
              <a:latin typeface="Gill Snas" charset="0"/>
              <a:cs typeface="Gill Snas" charset="0"/>
            </a:endParaRPr>
          </a:p>
          <a:p>
            <a:pPr eaLnBrk="1" hangingPunct="1">
              <a:defRPr/>
            </a:pPr>
            <a:r>
              <a:rPr lang="en-US" sz="2200" dirty="0" smtClean="0">
                <a:solidFill>
                  <a:schemeClr val="bg2">
                    <a:lumMod val="25000"/>
                  </a:schemeClr>
                </a:solidFill>
                <a:latin typeface="Gill Snas" charset="0"/>
                <a:cs typeface="Gill Snas" charset="0"/>
              </a:rPr>
              <a:t>Presented by:</a:t>
            </a:r>
          </a:p>
          <a:p>
            <a:pPr eaLnBrk="1" hangingPunct="1">
              <a:defRPr/>
            </a:pPr>
            <a:endParaRPr lang="en-US" sz="2200" dirty="0" smtClean="0">
              <a:solidFill>
                <a:schemeClr val="bg2">
                  <a:lumMod val="25000"/>
                </a:schemeClr>
              </a:solidFill>
              <a:latin typeface="Gill Snas" charset="0"/>
              <a:cs typeface="Gill Snas" charset="0"/>
            </a:endParaRPr>
          </a:p>
          <a:p>
            <a:pPr eaLnBrk="1" hangingPunct="1">
              <a:defRPr/>
            </a:pPr>
            <a:r>
              <a:rPr lang="en-US" sz="2200" dirty="0" smtClean="0">
                <a:solidFill>
                  <a:schemeClr val="bg2">
                    <a:lumMod val="25000"/>
                  </a:schemeClr>
                </a:solidFill>
                <a:latin typeface="Gill Snas" charset="0"/>
                <a:cs typeface="Gill Snas" charset="0"/>
              </a:rPr>
              <a:t>Phakamani Buthelezi</a:t>
            </a:r>
          </a:p>
          <a:p>
            <a:pPr eaLnBrk="1" hangingPunct="1">
              <a:defRPr/>
            </a:pPr>
            <a:r>
              <a:rPr lang="en-US" sz="2200" dirty="0" smtClean="0">
                <a:solidFill>
                  <a:schemeClr val="bg2">
                    <a:lumMod val="25000"/>
                  </a:schemeClr>
                </a:solidFill>
                <a:latin typeface="Gill Snas" charset="0"/>
                <a:cs typeface="Gill Snas" charset="0"/>
              </a:rPr>
              <a:t>Chief Executive Officer</a:t>
            </a:r>
          </a:p>
          <a:p>
            <a:pPr eaLnBrk="1" hangingPunct="1">
              <a:defRPr/>
            </a:pPr>
            <a:endParaRPr lang="en-US" sz="2200" dirty="0" smtClean="0">
              <a:solidFill>
                <a:schemeClr val="bg2">
                  <a:lumMod val="25000"/>
                </a:schemeClr>
              </a:solidFill>
              <a:latin typeface="Gill Snas" charset="0"/>
              <a:cs typeface="Gill Snas" charset="0"/>
            </a:endParaRPr>
          </a:p>
          <a:p>
            <a:pPr eaLnBrk="1" hangingPunct="1">
              <a:defRPr/>
            </a:pPr>
            <a:endParaRPr lang="en-US" sz="2200" dirty="0" smtClean="0">
              <a:solidFill>
                <a:schemeClr val="bg2">
                  <a:lumMod val="25000"/>
                </a:schemeClr>
              </a:solidFill>
              <a:latin typeface="Gill Snas" charset="0"/>
              <a:cs typeface="Gill Snas" charset="0"/>
            </a:endParaRPr>
          </a:p>
          <a:p>
            <a:pPr eaLnBrk="1" hangingPunct="1">
              <a:defRPr/>
            </a:pPr>
            <a:r>
              <a:rPr lang="en-US" sz="2200" smtClean="0">
                <a:solidFill>
                  <a:schemeClr val="bg2">
                    <a:lumMod val="25000"/>
                  </a:schemeClr>
                </a:solidFill>
                <a:latin typeface="Gill Snas" charset="0"/>
                <a:cs typeface="Gill Snas" charset="0"/>
              </a:rPr>
              <a:t>3 </a:t>
            </a:r>
            <a:r>
              <a:rPr lang="en-US" sz="2200" dirty="0" smtClean="0">
                <a:solidFill>
                  <a:schemeClr val="bg2">
                    <a:lumMod val="25000"/>
                  </a:schemeClr>
                </a:solidFill>
                <a:latin typeface="Gill Snas" charset="0"/>
                <a:cs typeface="Gill Snas" charset="0"/>
              </a:rPr>
              <a:t>May 2017</a:t>
            </a:r>
          </a:p>
        </p:txBody>
      </p:sp>
      <p:pic>
        <p:nvPicPr>
          <p:cNvPr id="13317" name="Picture 1" descr="C:\Users\Smbombo\AppData\Local\Microsoft\Windows\Temporary Internet Files\Content.Outlook\40HKCSAM\BREEDE-GOURITZ CMA.tif"/>
          <p:cNvPicPr>
            <a:picLocks noChangeAspect="1" noChangeArrowheads="1"/>
          </p:cNvPicPr>
          <p:nvPr/>
        </p:nvPicPr>
        <p:blipFill>
          <a:blip r:embed="rId4"/>
          <a:srcRect/>
          <a:stretch>
            <a:fillRect/>
          </a:stretch>
        </p:blipFill>
        <p:spPr bwMode="auto">
          <a:xfrm>
            <a:off x="2652713" y="180975"/>
            <a:ext cx="3587750" cy="1331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bwMode="auto">
          <a:xfrm>
            <a:off x="1500188" y="80963"/>
            <a:ext cx="7458075" cy="400110"/>
          </a:xfrm>
          <a:prstGeom prst="rect">
            <a:avLst/>
          </a:prstGeom>
          <a:noFill/>
        </p:spPr>
        <p:txBody>
          <a:bodyPr>
            <a:spAutoFit/>
          </a:bodyPr>
          <a:lstStyle/>
          <a:p>
            <a:pPr fontAlgn="auto">
              <a:spcBef>
                <a:spcPts val="0"/>
              </a:spcBef>
              <a:spcAft>
                <a:spcPts val="0"/>
              </a:spcAft>
              <a:defRPr/>
            </a:pPr>
            <a:r>
              <a:rPr lang="en-US" sz="2000" b="1" dirty="0">
                <a:solidFill>
                  <a:srgbClr val="A4B16F">
                    <a:alpha val="20000"/>
                  </a:srgbClr>
                </a:solidFill>
                <a:latin typeface="Gill Sans"/>
                <a:ea typeface="+mn-ea"/>
                <a:cs typeface="Gill Sans"/>
              </a:rPr>
              <a:t>BREEDE-GOURITZ CATCHMENT MANAGEMENT AGENCY</a:t>
            </a:r>
          </a:p>
        </p:txBody>
      </p:sp>
      <p:sp>
        <p:nvSpPr>
          <p:cNvPr id="6" name="TextBox 5"/>
          <p:cNvSpPr txBox="1"/>
          <p:nvPr/>
        </p:nvSpPr>
        <p:spPr bwMode="auto">
          <a:xfrm>
            <a:off x="1512888" y="506413"/>
            <a:ext cx="7229475" cy="461962"/>
          </a:xfrm>
          <a:prstGeom prst="rect">
            <a:avLst/>
          </a:prstGeom>
          <a:noFill/>
        </p:spPr>
        <p:txBody>
          <a:bodyPr>
            <a:spAutoFit/>
          </a:bodyPr>
          <a:lstStyle/>
          <a:p>
            <a:pPr fontAlgn="auto">
              <a:spcBef>
                <a:spcPts val="0"/>
              </a:spcBef>
              <a:spcAft>
                <a:spcPts val="0"/>
              </a:spcAft>
              <a:defRPr/>
            </a:pPr>
            <a:r>
              <a:rPr lang="en-US" b="1" dirty="0">
                <a:solidFill>
                  <a:srgbClr val="A4B16F"/>
                </a:solidFill>
                <a:latin typeface="Gill Sans"/>
                <a:ea typeface="+mn-ea"/>
                <a:cs typeface="Gill Sans"/>
              </a:rPr>
              <a:t>KEY PERFORMANCE INDICATORS </a:t>
            </a:r>
          </a:p>
        </p:txBody>
      </p:sp>
      <p:graphicFrame>
        <p:nvGraphicFramePr>
          <p:cNvPr id="7" name="Diagram 6"/>
          <p:cNvGraphicFramePr/>
          <p:nvPr/>
        </p:nvGraphicFramePr>
        <p:xfrm>
          <a:off x="1662544" y="1048895"/>
          <a:ext cx="7295719" cy="53241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bwMode="auto">
          <a:xfrm>
            <a:off x="1500188" y="80963"/>
            <a:ext cx="7458075" cy="400110"/>
          </a:xfrm>
          <a:prstGeom prst="rect">
            <a:avLst/>
          </a:prstGeom>
          <a:noFill/>
        </p:spPr>
        <p:txBody>
          <a:bodyPr>
            <a:spAutoFit/>
          </a:bodyPr>
          <a:lstStyle/>
          <a:p>
            <a:pPr fontAlgn="auto">
              <a:spcBef>
                <a:spcPts val="0"/>
              </a:spcBef>
              <a:spcAft>
                <a:spcPts val="0"/>
              </a:spcAft>
              <a:defRPr/>
            </a:pPr>
            <a:r>
              <a:rPr lang="en-US" sz="2000" b="1" dirty="0">
                <a:solidFill>
                  <a:srgbClr val="A4B16F">
                    <a:alpha val="20000"/>
                  </a:srgbClr>
                </a:solidFill>
                <a:latin typeface="Gill Sans"/>
                <a:ea typeface="+mn-ea"/>
                <a:cs typeface="Gill Sans"/>
              </a:rPr>
              <a:t>BREEDE-GOURITZ CATCHMENT MANAGEMENT AGENCY</a:t>
            </a:r>
          </a:p>
        </p:txBody>
      </p:sp>
      <p:sp>
        <p:nvSpPr>
          <p:cNvPr id="6" name="TextBox 5"/>
          <p:cNvSpPr txBox="1"/>
          <p:nvPr/>
        </p:nvSpPr>
        <p:spPr bwMode="auto">
          <a:xfrm>
            <a:off x="1512888" y="287338"/>
            <a:ext cx="7229475" cy="461962"/>
          </a:xfrm>
          <a:prstGeom prst="rect">
            <a:avLst/>
          </a:prstGeom>
          <a:noFill/>
        </p:spPr>
        <p:txBody>
          <a:bodyPr>
            <a:spAutoFit/>
          </a:bodyPr>
          <a:lstStyle/>
          <a:p>
            <a:pPr fontAlgn="auto">
              <a:spcBef>
                <a:spcPts val="0"/>
              </a:spcBef>
              <a:spcAft>
                <a:spcPts val="0"/>
              </a:spcAft>
              <a:defRPr/>
            </a:pPr>
            <a:r>
              <a:rPr lang="en-US" b="1" dirty="0">
                <a:solidFill>
                  <a:srgbClr val="A4B16F"/>
                </a:solidFill>
                <a:latin typeface="Gill Sans"/>
                <a:ea typeface="+mn-ea"/>
                <a:cs typeface="Gill Sans"/>
              </a:rPr>
              <a:t>KEY PERFORMANCE INDICATORS </a:t>
            </a:r>
          </a:p>
        </p:txBody>
      </p:sp>
      <p:graphicFrame>
        <p:nvGraphicFramePr>
          <p:cNvPr id="5" name="Diagram 4"/>
          <p:cNvGraphicFramePr/>
          <p:nvPr/>
        </p:nvGraphicFramePr>
        <p:xfrm>
          <a:off x="1648691" y="1035041"/>
          <a:ext cx="7309572" cy="52964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bwMode="auto">
          <a:xfrm>
            <a:off x="1500188" y="80963"/>
            <a:ext cx="7458075" cy="400110"/>
          </a:xfrm>
          <a:prstGeom prst="rect">
            <a:avLst/>
          </a:prstGeom>
          <a:noFill/>
        </p:spPr>
        <p:txBody>
          <a:bodyPr>
            <a:spAutoFit/>
          </a:bodyPr>
          <a:lstStyle/>
          <a:p>
            <a:pPr fontAlgn="auto">
              <a:spcBef>
                <a:spcPts val="0"/>
              </a:spcBef>
              <a:spcAft>
                <a:spcPts val="0"/>
              </a:spcAft>
              <a:defRPr/>
            </a:pPr>
            <a:r>
              <a:rPr lang="en-US" sz="2000" b="1" dirty="0">
                <a:solidFill>
                  <a:srgbClr val="A4B16F">
                    <a:alpha val="20000"/>
                  </a:srgbClr>
                </a:solidFill>
                <a:latin typeface="Gill Sans"/>
                <a:ea typeface="+mn-ea"/>
                <a:cs typeface="Gill Sans"/>
              </a:rPr>
              <a:t>BREEDE-GOURITZ CATCHMENT MANAGEMENT AGENCY</a:t>
            </a:r>
          </a:p>
        </p:txBody>
      </p:sp>
      <p:sp>
        <p:nvSpPr>
          <p:cNvPr id="6" name="TextBox 5"/>
          <p:cNvSpPr txBox="1"/>
          <p:nvPr/>
        </p:nvSpPr>
        <p:spPr bwMode="auto">
          <a:xfrm>
            <a:off x="1512888" y="287338"/>
            <a:ext cx="7229475" cy="461962"/>
          </a:xfrm>
          <a:prstGeom prst="rect">
            <a:avLst/>
          </a:prstGeom>
          <a:noFill/>
        </p:spPr>
        <p:txBody>
          <a:bodyPr>
            <a:spAutoFit/>
          </a:bodyPr>
          <a:lstStyle/>
          <a:p>
            <a:pPr fontAlgn="auto">
              <a:spcBef>
                <a:spcPts val="0"/>
              </a:spcBef>
              <a:spcAft>
                <a:spcPts val="0"/>
              </a:spcAft>
              <a:defRPr/>
            </a:pPr>
            <a:r>
              <a:rPr lang="en-US" b="1" dirty="0">
                <a:solidFill>
                  <a:srgbClr val="A4B16F"/>
                </a:solidFill>
                <a:latin typeface="Gill Sans"/>
                <a:ea typeface="+mn-ea"/>
                <a:cs typeface="Gill Sans"/>
              </a:rPr>
              <a:t>KEY PERFORMANCE INDICATORS </a:t>
            </a:r>
          </a:p>
        </p:txBody>
      </p:sp>
      <p:graphicFrame>
        <p:nvGraphicFramePr>
          <p:cNvPr id="5" name="Diagram 4"/>
          <p:cNvGraphicFramePr/>
          <p:nvPr/>
        </p:nvGraphicFramePr>
        <p:xfrm>
          <a:off x="1648691" y="1035041"/>
          <a:ext cx="7309572" cy="52964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bwMode="auto">
          <a:xfrm>
            <a:off x="1530350" y="274638"/>
            <a:ext cx="7156450" cy="793750"/>
          </a:xfrm>
          <a:noFill/>
          <a:ln>
            <a:miter lim="800000"/>
            <a:headEnd/>
            <a:tailEnd/>
          </a:ln>
        </p:spPr>
        <p:txBody>
          <a:bodyPr vert="horz" wrap="square" lIns="91440" tIns="45720" rIns="91440" bIns="45720" numCol="1" anchor="t" anchorCtr="0" compatLnSpc="1">
            <a:prstTxWarp prst="textNoShape">
              <a:avLst/>
            </a:prstTxWarp>
          </a:bodyPr>
          <a:lstStyle/>
          <a:p>
            <a:r>
              <a:rPr lang="en-US" altLang="en-US" sz="2400" b="1" smtClean="0">
                <a:solidFill>
                  <a:srgbClr val="A4B16F"/>
                </a:solidFill>
                <a:latin typeface="Gill Sans" pitchFamily="-84" charset="0"/>
                <a:ea typeface="ＭＳ Ｐゴシック" pitchFamily="34" charset="-128"/>
              </a:rPr>
              <a:t>BASELINE BUDGET FOR 2016/17 AND 2017/18 BUDGET ALLOCATION  </a:t>
            </a:r>
            <a:br>
              <a:rPr lang="en-US" altLang="en-US" sz="2400" b="1" smtClean="0">
                <a:solidFill>
                  <a:srgbClr val="A4B16F"/>
                </a:solidFill>
                <a:latin typeface="Gill Sans" pitchFamily="-84" charset="0"/>
                <a:ea typeface="ＭＳ Ｐゴシック" pitchFamily="34" charset="-128"/>
              </a:rPr>
            </a:br>
            <a:endParaRPr lang="en-ZA" altLang="en-US" sz="2400" smtClean="0">
              <a:ea typeface="ＭＳ Ｐゴシック" pitchFamily="34" charset="-128"/>
            </a:endParaRPr>
          </a:p>
        </p:txBody>
      </p:sp>
      <p:graphicFrame>
        <p:nvGraphicFramePr>
          <p:cNvPr id="6" name="Content Placeholder 5"/>
          <p:cNvGraphicFramePr>
            <a:graphicFrameLocks noGrp="1"/>
          </p:cNvGraphicFramePr>
          <p:nvPr>
            <p:ph idx="1"/>
          </p:nvPr>
        </p:nvGraphicFramePr>
        <p:xfrm>
          <a:off x="1530350" y="1289050"/>
          <a:ext cx="7064375" cy="5162550"/>
        </p:xfrm>
        <a:graphic>
          <a:graphicData uri="http://schemas.openxmlformats.org/drawingml/2006/table">
            <a:tbl>
              <a:tblPr>
                <a:tableStyleId>{5C22544A-7EE6-4342-B048-85BDC9FD1C3A}</a:tableStyleId>
              </a:tblPr>
              <a:tblGrid>
                <a:gridCol w="1941054">
                  <a:extLst>
                    <a:ext uri="{9D8B030D-6E8A-4147-A177-3AD203B41FA5}">
                      <a16:colId xmlns:a16="http://schemas.microsoft.com/office/drawing/2014/main" val="20000"/>
                    </a:ext>
                  </a:extLst>
                </a:gridCol>
                <a:gridCol w="1639139">
                  <a:extLst>
                    <a:ext uri="{9D8B030D-6E8A-4147-A177-3AD203B41FA5}">
                      <a16:colId xmlns:a16="http://schemas.microsoft.com/office/drawing/2014/main" val="20001"/>
                    </a:ext>
                  </a:extLst>
                </a:gridCol>
                <a:gridCol w="1565106">
                  <a:extLst>
                    <a:ext uri="{9D8B030D-6E8A-4147-A177-3AD203B41FA5}">
                      <a16:colId xmlns:a16="http://schemas.microsoft.com/office/drawing/2014/main" val="20002"/>
                    </a:ext>
                  </a:extLst>
                </a:gridCol>
                <a:gridCol w="1919076">
                  <a:extLst>
                    <a:ext uri="{9D8B030D-6E8A-4147-A177-3AD203B41FA5}">
                      <a16:colId xmlns:a16="http://schemas.microsoft.com/office/drawing/2014/main" val="20003"/>
                    </a:ext>
                  </a:extLst>
                </a:gridCol>
              </a:tblGrid>
              <a:tr h="932557">
                <a:tc>
                  <a:txBody>
                    <a:bodyPr/>
                    <a:lstStyle/>
                    <a:p>
                      <a:endParaRPr lang="en-ZA" sz="1600" b="1" dirty="0">
                        <a:effectLst/>
                        <a:latin typeface="Calibri"/>
                      </a:endParaRPr>
                    </a:p>
                  </a:txBody>
                  <a:tcPr marL="68574" marR="68574" marT="0" marB="0" anchor="ctr"/>
                </a:tc>
                <a:tc>
                  <a:txBody>
                    <a:bodyPr/>
                    <a:lstStyle/>
                    <a:p>
                      <a:pPr algn="ctr">
                        <a:lnSpc>
                          <a:spcPct val="115000"/>
                        </a:lnSpc>
                        <a:spcAft>
                          <a:spcPts val="0"/>
                        </a:spcAft>
                      </a:pPr>
                      <a:r>
                        <a:rPr lang="en-ZA" sz="1600" b="1" dirty="0">
                          <a:effectLst/>
                        </a:rPr>
                        <a:t>BASELINE BUDGET</a:t>
                      </a:r>
                    </a:p>
                    <a:p>
                      <a:pPr algn="ctr">
                        <a:lnSpc>
                          <a:spcPct val="115000"/>
                        </a:lnSpc>
                        <a:spcAft>
                          <a:spcPts val="0"/>
                        </a:spcAft>
                      </a:pPr>
                      <a:r>
                        <a:rPr lang="en-ZA" sz="1600" b="1" dirty="0" smtClean="0">
                          <a:effectLst/>
                        </a:rPr>
                        <a:t>2016/17</a:t>
                      </a:r>
                      <a:endParaRPr lang="en-ZA" sz="1600" b="1" dirty="0">
                        <a:effectLst/>
                        <a:latin typeface="Calibri"/>
                        <a:ea typeface="Calibri"/>
                        <a:cs typeface="Times New Roman"/>
                      </a:endParaRPr>
                    </a:p>
                  </a:txBody>
                  <a:tcPr marL="68574" marR="68574" marT="0" marB="0" anchor="ctr"/>
                </a:tc>
                <a:tc>
                  <a:txBody>
                    <a:bodyPr/>
                    <a:lstStyle/>
                    <a:p>
                      <a:pPr algn="ctr">
                        <a:lnSpc>
                          <a:spcPct val="115000"/>
                        </a:lnSpc>
                        <a:spcAft>
                          <a:spcPts val="0"/>
                        </a:spcAft>
                      </a:pPr>
                      <a:r>
                        <a:rPr lang="en-ZA" sz="1600" b="1" dirty="0" smtClean="0">
                          <a:effectLst/>
                        </a:rPr>
                        <a:t>BUDGET ALLOCATION</a:t>
                      </a:r>
                    </a:p>
                    <a:p>
                      <a:pPr algn="ctr">
                        <a:lnSpc>
                          <a:spcPct val="115000"/>
                        </a:lnSpc>
                        <a:spcAft>
                          <a:spcPts val="0"/>
                        </a:spcAft>
                      </a:pPr>
                      <a:r>
                        <a:rPr lang="en-ZA" sz="1600" b="1" dirty="0" smtClean="0">
                          <a:effectLst/>
                        </a:rPr>
                        <a:t>2017/18</a:t>
                      </a:r>
                      <a:endParaRPr lang="en-ZA" sz="1600" b="1" dirty="0" smtClean="0">
                        <a:effectLst/>
                        <a:latin typeface="+mn-lt"/>
                        <a:ea typeface="Calibri"/>
                        <a:cs typeface="Times New Roman"/>
                      </a:endParaRPr>
                    </a:p>
                    <a:p>
                      <a:pPr algn="ctr">
                        <a:lnSpc>
                          <a:spcPct val="115000"/>
                        </a:lnSpc>
                        <a:spcAft>
                          <a:spcPts val="0"/>
                        </a:spcAft>
                      </a:pPr>
                      <a:endParaRPr lang="en-ZA" sz="1600" b="1" dirty="0">
                        <a:effectLst/>
                        <a:latin typeface="Calibri"/>
                        <a:ea typeface="Calibri"/>
                        <a:cs typeface="Times New Roman"/>
                      </a:endParaRPr>
                    </a:p>
                  </a:txBody>
                  <a:tcPr marL="68574" marR="68574" marT="0" marB="0" anchor="ctr"/>
                </a:tc>
                <a:tc>
                  <a:txBody>
                    <a:bodyPr/>
                    <a:lstStyle/>
                    <a:p>
                      <a:pPr algn="ctr">
                        <a:lnSpc>
                          <a:spcPct val="115000"/>
                        </a:lnSpc>
                        <a:spcAft>
                          <a:spcPts val="0"/>
                        </a:spcAft>
                      </a:pPr>
                      <a:r>
                        <a:rPr lang="en-ZA" sz="1600" b="1" dirty="0" smtClean="0">
                          <a:effectLst/>
                          <a:latin typeface="Calibri"/>
                          <a:ea typeface="Calibri"/>
                          <a:cs typeface="Times New Roman"/>
                        </a:rPr>
                        <a:t>BUDGET INCREASE / DECREASE</a:t>
                      </a:r>
                      <a:r>
                        <a:rPr lang="en-ZA" sz="1600" b="1" baseline="0" dirty="0" smtClean="0">
                          <a:effectLst/>
                          <a:latin typeface="Calibri"/>
                          <a:ea typeface="Calibri"/>
                          <a:cs typeface="Times New Roman"/>
                        </a:rPr>
                        <a:t>  %</a:t>
                      </a:r>
                      <a:endParaRPr lang="en-ZA" sz="1600" b="1" dirty="0">
                        <a:effectLst/>
                        <a:latin typeface="Calibri"/>
                        <a:ea typeface="Calibri"/>
                        <a:cs typeface="Times New Roman"/>
                      </a:endParaRPr>
                    </a:p>
                  </a:txBody>
                  <a:tcPr marL="68574" marR="68574" marT="0" marB="0" anchor="ctr"/>
                </a:tc>
                <a:extLst>
                  <a:ext uri="{0D108BD9-81ED-4DB2-BD59-A6C34878D82A}">
                    <a16:rowId xmlns:a16="http://schemas.microsoft.com/office/drawing/2014/main" val="10000"/>
                  </a:ext>
                </a:extLst>
              </a:tr>
              <a:tr h="621705">
                <a:tc>
                  <a:txBody>
                    <a:bodyPr/>
                    <a:lstStyle/>
                    <a:p>
                      <a:pPr>
                        <a:lnSpc>
                          <a:spcPct val="115000"/>
                        </a:lnSpc>
                        <a:spcAft>
                          <a:spcPts val="0"/>
                        </a:spcAft>
                      </a:pPr>
                      <a:r>
                        <a:rPr lang="en-ZA" sz="1600" dirty="0">
                          <a:effectLst/>
                        </a:rPr>
                        <a:t>Employee related cost</a:t>
                      </a:r>
                      <a:endParaRPr lang="en-ZA" sz="1600" dirty="0">
                        <a:effectLst/>
                        <a:latin typeface="Calibri"/>
                        <a:ea typeface="Calibri"/>
                        <a:cs typeface="Times New Roman"/>
                      </a:endParaRPr>
                    </a:p>
                  </a:txBody>
                  <a:tcPr marL="68574" marR="68574" marT="0" marB="0" anchor="ctr"/>
                </a:tc>
                <a:tc>
                  <a:txBody>
                    <a:bodyPr/>
                    <a:lstStyle/>
                    <a:p>
                      <a:pPr algn="r">
                        <a:lnSpc>
                          <a:spcPct val="115000"/>
                        </a:lnSpc>
                        <a:spcAft>
                          <a:spcPts val="0"/>
                        </a:spcAft>
                      </a:pPr>
                      <a:r>
                        <a:rPr lang="en-ZA" sz="1600" dirty="0" smtClean="0">
                          <a:effectLst/>
                        </a:rPr>
                        <a:t>25 560 000</a:t>
                      </a:r>
                      <a:endParaRPr lang="en-ZA" sz="1600" dirty="0">
                        <a:effectLst/>
                        <a:latin typeface="Calibri"/>
                        <a:ea typeface="Calibri"/>
                        <a:cs typeface="Times New Roman"/>
                      </a:endParaRPr>
                    </a:p>
                  </a:txBody>
                  <a:tcPr marL="68574" marR="68574" marT="0" marB="0" anchor="ctr"/>
                </a:tc>
                <a:tc>
                  <a:txBody>
                    <a:bodyPr/>
                    <a:lstStyle/>
                    <a:p>
                      <a:pPr algn="ctr">
                        <a:lnSpc>
                          <a:spcPct val="115000"/>
                        </a:lnSpc>
                        <a:spcAft>
                          <a:spcPts val="0"/>
                        </a:spcAft>
                      </a:pPr>
                      <a:r>
                        <a:rPr lang="en-ZA" sz="1600" dirty="0" smtClean="0">
                          <a:effectLst/>
                          <a:latin typeface="Calibri"/>
                          <a:ea typeface="Calibri"/>
                          <a:cs typeface="Times New Roman"/>
                        </a:rPr>
                        <a:t>40 410 000</a:t>
                      </a:r>
                      <a:endParaRPr lang="en-ZA" sz="1600" dirty="0">
                        <a:effectLst/>
                        <a:latin typeface="Calibri"/>
                        <a:ea typeface="Calibri"/>
                        <a:cs typeface="Times New Roman"/>
                      </a:endParaRPr>
                    </a:p>
                  </a:txBody>
                  <a:tcPr marL="68574" marR="68574" marT="0" marB="0" anchor="ctr"/>
                </a:tc>
                <a:tc>
                  <a:txBody>
                    <a:bodyPr/>
                    <a:lstStyle/>
                    <a:p>
                      <a:r>
                        <a:rPr lang="en-ZA" sz="1800" dirty="0" smtClean="0"/>
                        <a:t>58.10%</a:t>
                      </a:r>
                      <a:endParaRPr lang="en-ZA" sz="1800" dirty="0"/>
                    </a:p>
                  </a:txBody>
                  <a:tcPr marL="68574" marR="68574" marT="0" marB="0" anchor="ctr"/>
                </a:tc>
                <a:extLst>
                  <a:ext uri="{0D108BD9-81ED-4DB2-BD59-A6C34878D82A}">
                    <a16:rowId xmlns:a16="http://schemas.microsoft.com/office/drawing/2014/main" val="10001"/>
                  </a:ext>
                </a:extLst>
              </a:tr>
              <a:tr h="621705">
                <a:tc>
                  <a:txBody>
                    <a:bodyPr/>
                    <a:lstStyle/>
                    <a:p>
                      <a:pPr>
                        <a:lnSpc>
                          <a:spcPct val="115000"/>
                        </a:lnSpc>
                        <a:spcAft>
                          <a:spcPts val="0"/>
                        </a:spcAft>
                      </a:pPr>
                      <a:r>
                        <a:rPr lang="en-ZA" sz="1600" dirty="0">
                          <a:effectLst/>
                        </a:rPr>
                        <a:t>Goods and services</a:t>
                      </a:r>
                      <a:endParaRPr lang="en-ZA" sz="1600" dirty="0">
                        <a:effectLst/>
                        <a:latin typeface="Calibri"/>
                        <a:ea typeface="Calibri"/>
                        <a:cs typeface="Times New Roman"/>
                      </a:endParaRPr>
                    </a:p>
                  </a:txBody>
                  <a:tcPr marL="68574" marR="68574" marT="0" marB="0" anchor="ctr"/>
                </a:tc>
                <a:tc>
                  <a:txBody>
                    <a:bodyPr/>
                    <a:lstStyle/>
                    <a:p>
                      <a:pPr algn="r">
                        <a:lnSpc>
                          <a:spcPct val="115000"/>
                        </a:lnSpc>
                        <a:spcAft>
                          <a:spcPts val="0"/>
                        </a:spcAft>
                      </a:pPr>
                      <a:r>
                        <a:rPr lang="en-ZA" sz="1600" dirty="0" smtClean="0">
                          <a:effectLst/>
                        </a:rPr>
                        <a:t>18 226 000</a:t>
                      </a:r>
                      <a:endParaRPr lang="en-ZA" sz="1600" dirty="0">
                        <a:effectLst/>
                        <a:latin typeface="Calibri"/>
                        <a:ea typeface="Calibri"/>
                        <a:cs typeface="Times New Roman"/>
                      </a:endParaRPr>
                    </a:p>
                  </a:txBody>
                  <a:tcPr marL="68574" marR="68574" marT="0" marB="0" anchor="ctr"/>
                </a:tc>
                <a:tc>
                  <a:txBody>
                    <a:bodyPr/>
                    <a:lstStyle/>
                    <a:p>
                      <a:pPr algn="ctr">
                        <a:lnSpc>
                          <a:spcPct val="115000"/>
                        </a:lnSpc>
                        <a:spcAft>
                          <a:spcPts val="0"/>
                        </a:spcAft>
                      </a:pPr>
                      <a:r>
                        <a:rPr lang="en-ZA" sz="1600" dirty="0" smtClean="0">
                          <a:effectLst/>
                          <a:latin typeface="Calibri"/>
                          <a:ea typeface="Calibri"/>
                          <a:cs typeface="Times New Roman"/>
                        </a:rPr>
                        <a:t>39 908 400</a:t>
                      </a:r>
                      <a:endParaRPr lang="en-ZA" sz="1600" dirty="0">
                        <a:effectLst/>
                        <a:latin typeface="Calibri"/>
                        <a:ea typeface="Calibri"/>
                        <a:cs typeface="Times New Roman"/>
                      </a:endParaRPr>
                    </a:p>
                  </a:txBody>
                  <a:tcPr marL="68574" marR="68574" marT="0" marB="0" anchor="ctr"/>
                </a:tc>
                <a:tc>
                  <a:txBody>
                    <a:bodyPr/>
                    <a:lstStyle/>
                    <a:p>
                      <a:r>
                        <a:rPr lang="en-ZA" sz="1800" dirty="0" smtClean="0"/>
                        <a:t>118.96%</a:t>
                      </a:r>
                      <a:endParaRPr lang="en-ZA" sz="1800" dirty="0"/>
                    </a:p>
                  </a:txBody>
                  <a:tcPr marL="68574" marR="68574" marT="0" marB="0" anchor="ctr"/>
                </a:tc>
                <a:extLst>
                  <a:ext uri="{0D108BD9-81ED-4DB2-BD59-A6C34878D82A}">
                    <a16:rowId xmlns:a16="http://schemas.microsoft.com/office/drawing/2014/main" val="10002"/>
                  </a:ext>
                </a:extLst>
              </a:tr>
              <a:tr h="621705">
                <a:tc>
                  <a:txBody>
                    <a:bodyPr/>
                    <a:lstStyle/>
                    <a:p>
                      <a:pPr>
                        <a:lnSpc>
                          <a:spcPct val="115000"/>
                        </a:lnSpc>
                        <a:spcAft>
                          <a:spcPts val="0"/>
                        </a:spcAft>
                      </a:pPr>
                      <a:r>
                        <a:rPr lang="en-ZA" sz="1600" dirty="0">
                          <a:effectLst/>
                        </a:rPr>
                        <a:t>Repairs and maintenance</a:t>
                      </a:r>
                      <a:endParaRPr lang="en-ZA" sz="1600" dirty="0">
                        <a:effectLst/>
                        <a:latin typeface="Calibri"/>
                        <a:ea typeface="Calibri"/>
                        <a:cs typeface="Times New Roman"/>
                      </a:endParaRPr>
                    </a:p>
                  </a:txBody>
                  <a:tcPr marL="68574" marR="68574" marT="0" marB="0" anchor="ctr"/>
                </a:tc>
                <a:tc>
                  <a:txBody>
                    <a:bodyPr/>
                    <a:lstStyle/>
                    <a:p>
                      <a:pPr algn="r">
                        <a:lnSpc>
                          <a:spcPct val="115000"/>
                        </a:lnSpc>
                        <a:spcAft>
                          <a:spcPts val="0"/>
                        </a:spcAft>
                      </a:pPr>
                      <a:r>
                        <a:rPr lang="en-ZA" sz="1600" dirty="0">
                          <a:effectLst/>
                        </a:rPr>
                        <a:t>     </a:t>
                      </a:r>
                      <a:r>
                        <a:rPr lang="en-ZA" sz="1600" dirty="0" smtClean="0">
                          <a:effectLst/>
                        </a:rPr>
                        <a:t>50 </a:t>
                      </a:r>
                      <a:r>
                        <a:rPr lang="en-ZA" sz="1600" dirty="0">
                          <a:effectLst/>
                        </a:rPr>
                        <a:t>000</a:t>
                      </a:r>
                      <a:endParaRPr lang="en-ZA" sz="1600" dirty="0">
                        <a:effectLst/>
                        <a:latin typeface="Calibri"/>
                        <a:ea typeface="Calibri"/>
                        <a:cs typeface="Times New Roman"/>
                      </a:endParaRPr>
                    </a:p>
                  </a:txBody>
                  <a:tcPr marL="68574" marR="68574" marT="0" marB="0" anchor="ctr"/>
                </a:tc>
                <a:tc>
                  <a:txBody>
                    <a:bodyPr/>
                    <a:lstStyle/>
                    <a:p>
                      <a:pPr algn="ctr">
                        <a:lnSpc>
                          <a:spcPct val="115000"/>
                        </a:lnSpc>
                        <a:spcAft>
                          <a:spcPts val="0"/>
                        </a:spcAft>
                      </a:pPr>
                      <a:r>
                        <a:rPr lang="en-ZA" sz="1600" dirty="0" smtClean="0">
                          <a:effectLst/>
                          <a:latin typeface="Calibri"/>
                          <a:ea typeface="Calibri"/>
                          <a:cs typeface="Times New Roman"/>
                        </a:rPr>
                        <a:t>25 600</a:t>
                      </a:r>
                      <a:endParaRPr lang="en-ZA" sz="1600" dirty="0">
                        <a:effectLst/>
                        <a:latin typeface="Calibri"/>
                        <a:ea typeface="Calibri"/>
                        <a:cs typeface="Times New Roman"/>
                      </a:endParaRPr>
                    </a:p>
                  </a:txBody>
                  <a:tcPr marL="68574" marR="68574" marT="0" marB="0" anchor="ctr"/>
                </a:tc>
                <a:tc>
                  <a:txBody>
                    <a:bodyPr/>
                    <a:lstStyle/>
                    <a:p>
                      <a:r>
                        <a:rPr lang="en-ZA" sz="1800" dirty="0" smtClean="0"/>
                        <a:t>-48.80%</a:t>
                      </a:r>
                      <a:endParaRPr lang="en-ZA" sz="1800" dirty="0"/>
                    </a:p>
                  </a:txBody>
                  <a:tcPr marL="68574" marR="68574" marT="0" marB="0" anchor="ctr"/>
                </a:tc>
                <a:extLst>
                  <a:ext uri="{0D108BD9-81ED-4DB2-BD59-A6C34878D82A}">
                    <a16:rowId xmlns:a16="http://schemas.microsoft.com/office/drawing/2014/main" val="10003"/>
                  </a:ext>
                </a:extLst>
              </a:tr>
              <a:tr h="310852">
                <a:tc>
                  <a:txBody>
                    <a:bodyPr/>
                    <a:lstStyle/>
                    <a:p>
                      <a:pPr>
                        <a:lnSpc>
                          <a:spcPct val="115000"/>
                        </a:lnSpc>
                        <a:spcAft>
                          <a:spcPts val="0"/>
                        </a:spcAft>
                      </a:pPr>
                      <a:r>
                        <a:rPr lang="en-ZA" sz="1600">
                          <a:effectLst/>
                        </a:rPr>
                        <a:t>Capital outlay</a:t>
                      </a:r>
                      <a:endParaRPr lang="en-ZA" sz="1600">
                        <a:effectLst/>
                        <a:latin typeface="Calibri"/>
                        <a:ea typeface="Calibri"/>
                        <a:cs typeface="Times New Roman"/>
                      </a:endParaRPr>
                    </a:p>
                  </a:txBody>
                  <a:tcPr marL="68574" marR="68574" marT="0" marB="0" anchor="ctr"/>
                </a:tc>
                <a:tc>
                  <a:txBody>
                    <a:bodyPr/>
                    <a:lstStyle/>
                    <a:p>
                      <a:pPr algn="r">
                        <a:lnSpc>
                          <a:spcPct val="115000"/>
                        </a:lnSpc>
                        <a:spcAft>
                          <a:spcPts val="0"/>
                        </a:spcAft>
                      </a:pPr>
                      <a:r>
                        <a:rPr lang="en-ZA" sz="1600" dirty="0">
                          <a:effectLst/>
                        </a:rPr>
                        <a:t>    </a:t>
                      </a:r>
                      <a:r>
                        <a:rPr lang="en-ZA" sz="1600" dirty="0" smtClean="0">
                          <a:effectLst/>
                        </a:rPr>
                        <a:t>3 000 000</a:t>
                      </a:r>
                      <a:endParaRPr lang="en-ZA" sz="1600" dirty="0">
                        <a:effectLst/>
                        <a:latin typeface="Calibri"/>
                        <a:ea typeface="Calibri"/>
                        <a:cs typeface="Times New Roman"/>
                      </a:endParaRPr>
                    </a:p>
                  </a:txBody>
                  <a:tcPr marL="68574" marR="68574" marT="0" marB="0" anchor="ctr"/>
                </a:tc>
                <a:tc>
                  <a:txBody>
                    <a:bodyPr/>
                    <a:lstStyle/>
                    <a:p>
                      <a:pPr algn="ctr">
                        <a:lnSpc>
                          <a:spcPct val="115000"/>
                        </a:lnSpc>
                        <a:spcAft>
                          <a:spcPts val="0"/>
                        </a:spcAft>
                      </a:pPr>
                      <a:r>
                        <a:rPr lang="en-ZA" sz="1600" dirty="0" smtClean="0">
                          <a:effectLst/>
                          <a:latin typeface="Calibri"/>
                          <a:ea typeface="Calibri"/>
                          <a:cs typeface="Times New Roman"/>
                        </a:rPr>
                        <a:t>1 200 000</a:t>
                      </a:r>
                      <a:endParaRPr lang="en-ZA" sz="1600" dirty="0">
                        <a:effectLst/>
                        <a:latin typeface="Calibri"/>
                        <a:ea typeface="Calibri"/>
                        <a:cs typeface="Times New Roman"/>
                      </a:endParaRPr>
                    </a:p>
                  </a:txBody>
                  <a:tcPr marL="68574" marR="68574" marT="0" marB="0" anchor="ctr"/>
                </a:tc>
                <a:tc>
                  <a:txBody>
                    <a:bodyPr/>
                    <a:lstStyle/>
                    <a:p>
                      <a:r>
                        <a:rPr lang="en-ZA" sz="1800" dirty="0" smtClean="0"/>
                        <a:t>-60.00%</a:t>
                      </a:r>
                      <a:endParaRPr lang="en-ZA" sz="1800" dirty="0"/>
                    </a:p>
                  </a:txBody>
                  <a:tcPr marL="68574" marR="68574" marT="0" marB="0" anchor="ctr"/>
                </a:tc>
                <a:extLst>
                  <a:ext uri="{0D108BD9-81ED-4DB2-BD59-A6C34878D82A}">
                    <a16:rowId xmlns:a16="http://schemas.microsoft.com/office/drawing/2014/main" val="10004"/>
                  </a:ext>
                </a:extLst>
              </a:tr>
              <a:tr h="621705">
                <a:tc>
                  <a:txBody>
                    <a:bodyPr/>
                    <a:lstStyle/>
                    <a:p>
                      <a:pPr>
                        <a:lnSpc>
                          <a:spcPct val="115000"/>
                        </a:lnSpc>
                        <a:spcAft>
                          <a:spcPts val="0"/>
                        </a:spcAft>
                      </a:pPr>
                      <a:r>
                        <a:rPr lang="en-ZA" sz="1600">
                          <a:effectLst/>
                        </a:rPr>
                        <a:t>Board related costs</a:t>
                      </a:r>
                      <a:endParaRPr lang="en-ZA" sz="1600">
                        <a:effectLst/>
                        <a:latin typeface="Calibri"/>
                        <a:ea typeface="Calibri"/>
                        <a:cs typeface="Times New Roman"/>
                      </a:endParaRPr>
                    </a:p>
                  </a:txBody>
                  <a:tcPr marL="68574" marR="68574" marT="0" marB="0" anchor="ctr"/>
                </a:tc>
                <a:tc>
                  <a:txBody>
                    <a:bodyPr/>
                    <a:lstStyle/>
                    <a:p>
                      <a:pPr algn="r">
                        <a:lnSpc>
                          <a:spcPct val="115000"/>
                        </a:lnSpc>
                        <a:spcAft>
                          <a:spcPts val="0"/>
                        </a:spcAft>
                      </a:pPr>
                      <a:r>
                        <a:rPr lang="en-ZA" sz="1600" dirty="0">
                          <a:effectLst/>
                        </a:rPr>
                        <a:t>  1 </a:t>
                      </a:r>
                      <a:r>
                        <a:rPr lang="en-ZA" sz="1600" dirty="0" smtClean="0">
                          <a:effectLst/>
                        </a:rPr>
                        <a:t>040 </a:t>
                      </a:r>
                      <a:r>
                        <a:rPr lang="en-ZA" sz="1600" dirty="0">
                          <a:effectLst/>
                        </a:rPr>
                        <a:t>000</a:t>
                      </a:r>
                      <a:endParaRPr lang="en-ZA" sz="1600" dirty="0">
                        <a:effectLst/>
                        <a:latin typeface="Calibri"/>
                        <a:ea typeface="Calibri"/>
                        <a:cs typeface="Times New Roman"/>
                      </a:endParaRPr>
                    </a:p>
                  </a:txBody>
                  <a:tcPr marL="68574" marR="68574" marT="0" marB="0" anchor="ctr"/>
                </a:tc>
                <a:tc>
                  <a:txBody>
                    <a:bodyPr/>
                    <a:lstStyle/>
                    <a:p>
                      <a:pPr algn="ctr">
                        <a:lnSpc>
                          <a:spcPct val="115000"/>
                        </a:lnSpc>
                        <a:spcAft>
                          <a:spcPts val="0"/>
                        </a:spcAft>
                      </a:pPr>
                      <a:r>
                        <a:rPr lang="en-ZA" sz="1600" dirty="0" smtClean="0">
                          <a:effectLst/>
                          <a:latin typeface="Calibri"/>
                          <a:ea typeface="Calibri"/>
                          <a:cs typeface="Times New Roman"/>
                        </a:rPr>
                        <a:t>1 196 000</a:t>
                      </a:r>
                      <a:endParaRPr lang="en-ZA" sz="1600" dirty="0">
                        <a:effectLst/>
                        <a:latin typeface="Calibri"/>
                        <a:ea typeface="Calibri"/>
                        <a:cs typeface="Times New Roman"/>
                      </a:endParaRPr>
                    </a:p>
                  </a:txBody>
                  <a:tcPr marL="68574" marR="68574" marT="0" marB="0" anchor="ctr"/>
                </a:tc>
                <a:tc>
                  <a:txBody>
                    <a:bodyPr/>
                    <a:lstStyle/>
                    <a:p>
                      <a:r>
                        <a:rPr lang="en-ZA" sz="1800" dirty="0" smtClean="0"/>
                        <a:t>16.00%</a:t>
                      </a:r>
                      <a:endParaRPr lang="en-ZA" sz="1800" dirty="0"/>
                    </a:p>
                  </a:txBody>
                  <a:tcPr marL="68574" marR="68574" marT="0" marB="0" anchor="ctr"/>
                </a:tc>
                <a:extLst>
                  <a:ext uri="{0D108BD9-81ED-4DB2-BD59-A6C34878D82A}">
                    <a16:rowId xmlns:a16="http://schemas.microsoft.com/office/drawing/2014/main" val="10005"/>
                  </a:ext>
                </a:extLst>
              </a:tr>
              <a:tr h="621705">
                <a:tc>
                  <a:txBody>
                    <a:bodyPr/>
                    <a:lstStyle/>
                    <a:p>
                      <a:pPr>
                        <a:lnSpc>
                          <a:spcPct val="115000"/>
                        </a:lnSpc>
                        <a:spcAft>
                          <a:spcPts val="0"/>
                        </a:spcAft>
                      </a:pPr>
                      <a:r>
                        <a:rPr lang="en-ZA" sz="1600" b="1" dirty="0">
                          <a:effectLst/>
                        </a:rPr>
                        <a:t>Total budget: type</a:t>
                      </a:r>
                      <a:endParaRPr lang="en-ZA" sz="1600" b="1" dirty="0">
                        <a:effectLst/>
                        <a:latin typeface="Calibri"/>
                        <a:ea typeface="Calibri"/>
                        <a:cs typeface="Times New Roman"/>
                      </a:endParaRPr>
                    </a:p>
                  </a:txBody>
                  <a:tcPr marL="68574" marR="68574" marT="0" marB="0" anchor="ctr"/>
                </a:tc>
                <a:tc>
                  <a:txBody>
                    <a:bodyPr/>
                    <a:lstStyle/>
                    <a:p>
                      <a:pPr algn="r">
                        <a:lnSpc>
                          <a:spcPct val="115000"/>
                        </a:lnSpc>
                        <a:spcAft>
                          <a:spcPts val="0"/>
                        </a:spcAft>
                      </a:pPr>
                      <a:r>
                        <a:rPr lang="en-ZA" sz="1600" b="1" dirty="0">
                          <a:effectLst/>
                        </a:rPr>
                        <a:t> 47 </a:t>
                      </a:r>
                      <a:r>
                        <a:rPr lang="en-ZA" sz="1600" b="1" dirty="0" smtClean="0">
                          <a:effectLst/>
                        </a:rPr>
                        <a:t>876 000</a:t>
                      </a:r>
                      <a:endParaRPr lang="en-ZA" sz="1600" b="1" dirty="0">
                        <a:effectLst/>
                        <a:latin typeface="Calibri"/>
                        <a:ea typeface="Calibri"/>
                        <a:cs typeface="Times New Roman"/>
                      </a:endParaRPr>
                    </a:p>
                  </a:txBody>
                  <a:tcPr marL="68574" marR="68574" marT="0" marB="0" anchor="ctr"/>
                </a:tc>
                <a:tc>
                  <a:txBody>
                    <a:bodyPr/>
                    <a:lstStyle/>
                    <a:p>
                      <a:pPr algn="ctr">
                        <a:lnSpc>
                          <a:spcPct val="115000"/>
                        </a:lnSpc>
                        <a:spcAft>
                          <a:spcPts val="0"/>
                        </a:spcAft>
                      </a:pPr>
                      <a:r>
                        <a:rPr lang="en-ZA" sz="1600" b="1" dirty="0" smtClean="0">
                          <a:effectLst/>
                          <a:latin typeface="Calibri"/>
                          <a:ea typeface="Calibri"/>
                          <a:cs typeface="Times New Roman"/>
                        </a:rPr>
                        <a:t>82 740 000</a:t>
                      </a:r>
                      <a:endParaRPr lang="en-ZA" sz="1600" b="1" dirty="0">
                        <a:effectLst/>
                        <a:latin typeface="Calibri"/>
                        <a:ea typeface="Calibri"/>
                        <a:cs typeface="Times New Roman"/>
                      </a:endParaRPr>
                    </a:p>
                  </a:txBody>
                  <a:tcPr marL="68574" marR="68574" marT="0" marB="0" anchor="ctr"/>
                </a:tc>
                <a:tc>
                  <a:txBody>
                    <a:bodyPr/>
                    <a:lstStyle/>
                    <a:p>
                      <a:r>
                        <a:rPr lang="en-ZA" sz="1800" smtClean="0"/>
                        <a:t>72.82%</a:t>
                      </a:r>
                      <a:endParaRPr lang="en-ZA" sz="1800" dirty="0"/>
                    </a:p>
                  </a:txBody>
                  <a:tcPr marL="68574" marR="68574" marT="0" marB="0" anchor="ctr"/>
                </a:tc>
                <a:extLst>
                  <a:ext uri="{0D108BD9-81ED-4DB2-BD59-A6C34878D82A}">
                    <a16:rowId xmlns:a16="http://schemas.microsoft.com/office/drawing/2014/main" val="10006"/>
                  </a:ext>
                </a:extLst>
              </a:tr>
              <a:tr h="621705">
                <a:tc gridSpan="4">
                  <a:txBody>
                    <a:bodyPr/>
                    <a:lstStyle/>
                    <a:p>
                      <a:pPr algn="ctr">
                        <a:lnSpc>
                          <a:spcPct val="115000"/>
                        </a:lnSpc>
                        <a:spcAft>
                          <a:spcPts val="0"/>
                        </a:spcAft>
                      </a:pPr>
                      <a:r>
                        <a:rPr lang="en-ZA" sz="1600" b="1" dirty="0">
                          <a:effectLst/>
                        </a:rPr>
                        <a:t>Capital outlay – Validation and Verification, </a:t>
                      </a:r>
                      <a:r>
                        <a:rPr lang="en-ZA" sz="1600" b="1" dirty="0" smtClean="0">
                          <a:effectLst/>
                        </a:rPr>
                        <a:t>CMSBUDGET INCREASE </a:t>
                      </a:r>
                    </a:p>
                    <a:p>
                      <a:pPr algn="r">
                        <a:lnSpc>
                          <a:spcPct val="115000"/>
                        </a:lnSpc>
                        <a:spcAft>
                          <a:spcPts val="0"/>
                        </a:spcAft>
                      </a:pPr>
                      <a:endParaRPr lang="en-ZA" sz="1600" b="1" dirty="0">
                        <a:effectLst/>
                        <a:latin typeface="Calibri"/>
                        <a:ea typeface="Calibri"/>
                        <a:cs typeface="Times New Roman"/>
                      </a:endParaRPr>
                    </a:p>
                  </a:txBody>
                  <a:tcPr marL="68574" marR="68574" marT="0" marB="0" anchor="ct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ChangeArrowheads="1"/>
          </p:cNvSpPr>
          <p:nvPr/>
        </p:nvSpPr>
        <p:spPr bwMode="auto">
          <a:xfrm>
            <a:off x="2286000" y="2060575"/>
            <a:ext cx="5086350" cy="1200150"/>
          </a:xfrm>
          <a:prstGeom prst="rect">
            <a:avLst/>
          </a:prstGeom>
          <a:solidFill>
            <a:srgbClr val="A4B16F"/>
          </a:solidFill>
          <a:ln w="9525">
            <a:noFill/>
            <a:miter lim="800000"/>
            <a:headEnd/>
            <a:tailEnd/>
          </a:ln>
        </p:spPr>
        <p:txBody>
          <a:bodyPr>
            <a:spAutoFit/>
          </a:bodyPr>
          <a:lstStyle/>
          <a:p>
            <a:pPr algn="ctr"/>
            <a:r>
              <a:rPr lang="en-ZA" altLang="en-US"/>
              <a:t>Thank you</a:t>
            </a:r>
          </a:p>
          <a:p>
            <a:pPr algn="ctr"/>
            <a:r>
              <a:rPr lang="en-ZA" altLang="en-US"/>
              <a:t>Enkosi</a:t>
            </a:r>
          </a:p>
          <a:p>
            <a:pPr algn="ctr"/>
            <a:r>
              <a:rPr lang="en-ZA" altLang="en-US"/>
              <a:t>Dankie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457200" y="430213"/>
            <a:ext cx="8229600" cy="650875"/>
          </a:xfrm>
          <a:noFill/>
          <a:ln>
            <a:miter lim="800000"/>
            <a:headEnd/>
            <a:tailEnd/>
          </a:ln>
        </p:spPr>
        <p:txBody>
          <a:bodyPr vert="horz" wrap="square" lIns="91440" tIns="45720" rIns="91440" bIns="45720" numCol="1" anchor="t" anchorCtr="0" compatLnSpc="1">
            <a:prstTxWarp prst="textNoShape">
              <a:avLst/>
            </a:prstTxWarp>
          </a:bodyPr>
          <a:lstStyle/>
          <a:p>
            <a:r>
              <a:rPr lang="en-US" altLang="en-US" sz="3200" b="1" smtClean="0">
                <a:solidFill>
                  <a:srgbClr val="A4B16F"/>
                </a:solidFill>
                <a:latin typeface="Gill Sans" pitchFamily="-84" charset="0"/>
                <a:ea typeface="ＭＳ Ｐゴシック" pitchFamily="34" charset="-128"/>
              </a:rPr>
              <a:t>VISION</a:t>
            </a:r>
            <a:br>
              <a:rPr lang="en-US" altLang="en-US" sz="3200" b="1" smtClean="0">
                <a:solidFill>
                  <a:srgbClr val="A4B16F"/>
                </a:solidFill>
                <a:latin typeface="Gill Sans" pitchFamily="-84" charset="0"/>
                <a:ea typeface="ＭＳ Ｐゴシック" pitchFamily="34" charset="-128"/>
              </a:rPr>
            </a:br>
            <a:endParaRPr lang="en-ZA" altLang="en-US" sz="3200" smtClean="0">
              <a:ea typeface="ＭＳ Ｐゴシック" pitchFamily="34" charset="-128"/>
            </a:endParaRPr>
          </a:p>
        </p:txBody>
      </p:sp>
      <p:sp>
        <p:nvSpPr>
          <p:cNvPr id="3" name="Content Placeholder 2"/>
          <p:cNvSpPr>
            <a:spLocks noGrp="1"/>
          </p:cNvSpPr>
          <p:nvPr>
            <p:ph idx="1"/>
          </p:nvPr>
        </p:nvSpPr>
        <p:spPr/>
        <p:txBody>
          <a:bodyPr/>
          <a:lstStyle/>
          <a:p>
            <a:pPr>
              <a:defRPr/>
            </a:pPr>
            <a:endParaRPr lang="en-ZA" dirty="0" smtClean="0"/>
          </a:p>
          <a:p>
            <a:pPr>
              <a:defRPr/>
            </a:pPr>
            <a:r>
              <a:rPr lang="en-ZA" sz="2800" dirty="0" smtClean="0"/>
              <a:t>The </a:t>
            </a:r>
            <a:r>
              <a:rPr lang="en-ZA" sz="2800" dirty="0" err="1"/>
              <a:t>Breede-Gouritz</a:t>
            </a:r>
            <a:r>
              <a:rPr lang="en-ZA" sz="2800" dirty="0"/>
              <a:t> Catchment Management Agency (BGCMA) has a vision of</a:t>
            </a:r>
            <a:r>
              <a:rPr lang="en-ZA" sz="2800" dirty="0" smtClean="0"/>
              <a:t>:</a:t>
            </a:r>
          </a:p>
          <a:p>
            <a:pPr>
              <a:defRPr/>
            </a:pPr>
            <a:endParaRPr lang="en-ZA" sz="2800" dirty="0" smtClean="0"/>
          </a:p>
          <a:p>
            <a:pPr marL="0" indent="0" algn="ctr">
              <a:buFont typeface="Arial" pitchFamily="34" charset="0"/>
              <a:buNone/>
              <a:defRPr/>
            </a:pPr>
            <a:r>
              <a:rPr lang="en-ZA" sz="2800" b="1" i="1" dirty="0" smtClean="0"/>
              <a:t>Quality </a:t>
            </a:r>
            <a:r>
              <a:rPr lang="en-ZA" sz="2800" b="1" i="1" dirty="0"/>
              <a:t>water for all, forever</a:t>
            </a:r>
            <a:endParaRPr lang="en-ZA" sz="2800" dirty="0" smtClean="0"/>
          </a:p>
          <a:p>
            <a:pPr>
              <a:defRPr/>
            </a:pPr>
            <a:endParaRPr lang="en-Z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bwMode="auto">
          <a:xfrm>
            <a:off x="457200" y="304800"/>
            <a:ext cx="8229600" cy="720725"/>
          </a:xfrm>
          <a:noFill/>
          <a:ln>
            <a:miter lim="800000"/>
            <a:headEnd/>
            <a:tailEnd/>
          </a:ln>
        </p:spPr>
        <p:txBody>
          <a:bodyPr vert="horz" wrap="square" lIns="91440" tIns="45720" rIns="91440" bIns="45720" numCol="1" anchor="t" anchorCtr="0" compatLnSpc="1">
            <a:prstTxWarp prst="textNoShape">
              <a:avLst/>
            </a:prstTxWarp>
          </a:bodyPr>
          <a:lstStyle/>
          <a:p>
            <a:r>
              <a:rPr lang="en-US" altLang="en-US" sz="3200" b="1" smtClean="0">
                <a:solidFill>
                  <a:srgbClr val="A4B16F"/>
                </a:solidFill>
                <a:latin typeface="Gill Sans" pitchFamily="-84" charset="0"/>
                <a:ea typeface="ＭＳ Ｐゴシック" pitchFamily="34" charset="-128"/>
              </a:rPr>
              <a:t>MISSION</a:t>
            </a:r>
            <a:r>
              <a:rPr lang="en-US" altLang="en-US" b="1" smtClean="0">
                <a:solidFill>
                  <a:srgbClr val="A4B16F"/>
                </a:solidFill>
                <a:latin typeface="Gill Sans" pitchFamily="-84" charset="0"/>
                <a:ea typeface="ＭＳ Ｐゴシック" pitchFamily="34" charset="-128"/>
              </a:rPr>
              <a:t/>
            </a:r>
            <a:br>
              <a:rPr lang="en-US" altLang="en-US" b="1" smtClean="0">
                <a:solidFill>
                  <a:srgbClr val="A4B16F"/>
                </a:solidFill>
                <a:latin typeface="Gill Sans" pitchFamily="-84" charset="0"/>
                <a:ea typeface="ＭＳ Ｐゴシック" pitchFamily="34" charset="-128"/>
              </a:rPr>
            </a:br>
            <a:endParaRPr lang="en-ZA" altLang="en-US" smtClean="0">
              <a:ea typeface="ＭＳ Ｐゴシック" pitchFamily="34" charset="-128"/>
            </a:endParaRPr>
          </a:p>
        </p:txBody>
      </p:sp>
      <p:sp>
        <p:nvSpPr>
          <p:cNvPr id="15363" name="Content Placeholder 2"/>
          <p:cNvSpPr>
            <a:spLocks noGrp="1"/>
          </p:cNvSpPr>
          <p:nvPr>
            <p:ph idx="1"/>
          </p:nvPr>
        </p:nvSpPr>
        <p:spPr bwMode="auto">
          <a:xfrm>
            <a:off x="457200" y="1593850"/>
            <a:ext cx="8229600" cy="4532313"/>
          </a:xfrm>
          <a:noFill/>
          <a:ln>
            <a:miter lim="800000"/>
            <a:headEnd/>
            <a:tailEnd/>
          </a:ln>
        </p:spPr>
        <p:txBody>
          <a:bodyPr vert="horz" wrap="square" lIns="91440" tIns="45720" rIns="91440" bIns="45720" numCol="1" anchor="t" anchorCtr="0" compatLnSpc="1">
            <a:prstTxWarp prst="textNoShape">
              <a:avLst/>
            </a:prstTxWarp>
          </a:bodyPr>
          <a:lstStyle/>
          <a:p>
            <a:endParaRPr lang="en-ZA" altLang="en-US" sz="2400" smtClean="0">
              <a:ea typeface="ＭＳ Ｐゴシック" pitchFamily="34" charset="-128"/>
            </a:endParaRPr>
          </a:p>
          <a:p>
            <a:r>
              <a:rPr lang="en-ZA" altLang="en-US" sz="2400" smtClean="0">
                <a:ea typeface="ＭＳ Ｐゴシック" pitchFamily="34" charset="-128"/>
              </a:rPr>
              <a:t>The Breede-Gouritz Catchment Management Agency exists to:</a:t>
            </a:r>
            <a:r>
              <a:rPr lang="en-ZA" altLang="en-US" sz="2400" b="1" smtClean="0">
                <a:ea typeface="ＭＳ Ｐゴシック" pitchFamily="34" charset="-128"/>
              </a:rPr>
              <a:t> </a:t>
            </a:r>
            <a:r>
              <a:rPr lang="en-ZA" altLang="en-US" sz="2400" i="1" smtClean="0">
                <a:ea typeface="ＭＳ Ｐゴシック" pitchFamily="34" charset="-128"/>
              </a:rPr>
              <a:t>manage water resources responsibly, through continuous engagement with all stakeholders and to devolve decision making to the lowest level for</a:t>
            </a:r>
            <a:r>
              <a:rPr lang="en-ZA" altLang="en-US" sz="2400" b="1" i="1" smtClean="0">
                <a:ea typeface="ＭＳ Ｐゴシック" pitchFamily="34" charset="-128"/>
              </a:rPr>
              <a:t> </a:t>
            </a:r>
            <a:r>
              <a:rPr lang="en-ZA" altLang="en-US" sz="2400" i="1" smtClean="0">
                <a:ea typeface="ＭＳ Ｐゴシック" pitchFamily="34" charset="-128"/>
              </a:rPr>
              <a:t>the benefit of all water users in the Breede-Gouritz Water Management Area, including the environment</a:t>
            </a:r>
            <a:r>
              <a:rPr lang="en-ZA" altLang="en-US" sz="2400" smtClean="0">
                <a:ea typeface="ＭＳ Ｐゴシック" pitchFamily="34" charset="-128"/>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en-US" sz="3200" b="1" smtClean="0">
                <a:solidFill>
                  <a:srgbClr val="A4B16F"/>
                </a:solidFill>
                <a:latin typeface="Gill Sans" pitchFamily="-84" charset="0"/>
                <a:ea typeface="ＭＳ Ｐゴシック" pitchFamily="34" charset="-128"/>
              </a:rPr>
              <a:t>MISSION CONTINUES…..</a:t>
            </a:r>
            <a:r>
              <a:rPr lang="en-US" altLang="en-US" b="1" smtClean="0">
                <a:solidFill>
                  <a:srgbClr val="A4B16F"/>
                </a:solidFill>
                <a:latin typeface="Gill Sans" pitchFamily="-84" charset="0"/>
                <a:ea typeface="ＭＳ Ｐゴシック" pitchFamily="34" charset="-128"/>
              </a:rPr>
              <a:t/>
            </a:r>
            <a:br>
              <a:rPr lang="en-US" altLang="en-US" b="1" smtClean="0">
                <a:solidFill>
                  <a:srgbClr val="A4B16F"/>
                </a:solidFill>
                <a:latin typeface="Gill Sans" pitchFamily="-84" charset="0"/>
                <a:ea typeface="ＭＳ Ｐゴシック" pitchFamily="34" charset="-128"/>
              </a:rPr>
            </a:br>
            <a:endParaRPr lang="en-ZA" altLang="en-US" smtClean="0">
              <a:ea typeface="ＭＳ Ｐゴシック" pitchFamily="34" charset="-128"/>
            </a:endParaRPr>
          </a:p>
        </p:txBody>
      </p:sp>
      <p:sp>
        <p:nvSpPr>
          <p:cNvPr id="3" name="Content Placeholder 2"/>
          <p:cNvSpPr>
            <a:spLocks noGrp="1"/>
          </p:cNvSpPr>
          <p:nvPr>
            <p:ph idx="1"/>
          </p:nvPr>
        </p:nvSpPr>
        <p:spPr/>
        <p:txBody>
          <a:bodyPr/>
          <a:lstStyle/>
          <a:p>
            <a:pPr marL="0" indent="0">
              <a:buFont typeface="Arial" pitchFamily="34" charset="0"/>
              <a:buNone/>
              <a:defRPr/>
            </a:pPr>
            <a:r>
              <a:rPr lang="en-ZA" sz="2800" b="1" dirty="0" smtClean="0"/>
              <a:t>We will:</a:t>
            </a:r>
            <a:endParaRPr lang="en-ZA" sz="2800" dirty="0" smtClean="0"/>
          </a:p>
          <a:p>
            <a:pPr>
              <a:defRPr/>
            </a:pPr>
            <a:r>
              <a:rPr lang="en-US" sz="2800" dirty="0"/>
              <a:t>ensure quality water for all people and the environment</a:t>
            </a:r>
            <a:endParaRPr lang="en-ZA" sz="2800" dirty="0"/>
          </a:p>
          <a:p>
            <a:pPr>
              <a:defRPr/>
            </a:pPr>
            <a:r>
              <a:rPr lang="en-US" sz="2800" dirty="0"/>
              <a:t>support and address water allocation reform</a:t>
            </a:r>
            <a:endParaRPr lang="en-ZA" sz="2800" dirty="0"/>
          </a:p>
          <a:p>
            <a:pPr>
              <a:defRPr/>
            </a:pPr>
            <a:r>
              <a:rPr lang="en-ZA" sz="2800" dirty="0"/>
              <a:t>ensure good administration of registration and licensing</a:t>
            </a:r>
          </a:p>
          <a:p>
            <a:pPr>
              <a:defRPr/>
            </a:pPr>
            <a:r>
              <a:rPr lang="en-ZA" sz="2800" dirty="0"/>
              <a:t>inspire change in attitudes towards water use and the environment</a:t>
            </a:r>
          </a:p>
          <a:p>
            <a:pPr>
              <a:defRPr/>
            </a:pPr>
            <a:r>
              <a:rPr lang="en-ZA" sz="2800" dirty="0"/>
              <a:t>promote economic growth in a sustainable way</a:t>
            </a:r>
          </a:p>
          <a:p>
            <a:pPr>
              <a:defRPr/>
            </a:pPr>
            <a:endParaRPr lang="en-ZA" sz="2800" dirty="0" smtClean="0"/>
          </a:p>
          <a:p>
            <a:pPr>
              <a:defRPr/>
            </a:pPr>
            <a:endParaRPr lang="en-Z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en-US" sz="3200" b="1" smtClean="0">
                <a:solidFill>
                  <a:srgbClr val="A4B16F"/>
                </a:solidFill>
                <a:latin typeface="Gill Sans" pitchFamily="-84" charset="0"/>
                <a:ea typeface="ＭＳ Ｐゴシック" pitchFamily="34" charset="-128"/>
              </a:rPr>
              <a:t>MISSION CONTINUES…..</a:t>
            </a:r>
            <a:endParaRPr lang="en-ZA" altLang="en-US" sz="3200" smtClean="0">
              <a:ea typeface="ＭＳ Ｐゴシック" pitchFamily="34" charset="-128"/>
            </a:endParaRPr>
          </a:p>
        </p:txBody>
      </p:sp>
      <p:sp>
        <p:nvSpPr>
          <p:cNvPr id="17411"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ZA" altLang="en-US" sz="2800" b="1" smtClean="0">
                <a:ea typeface="ＭＳ Ｐゴシック" pitchFamily="34" charset="-128"/>
              </a:rPr>
              <a:t>So that:</a:t>
            </a:r>
            <a:endParaRPr lang="en-ZA" altLang="en-US" sz="2800" smtClean="0">
              <a:ea typeface="ＭＳ Ｐゴシック" pitchFamily="34" charset="-128"/>
            </a:endParaRPr>
          </a:p>
          <a:p>
            <a:r>
              <a:rPr lang="en-ZA" altLang="en-US" sz="2800" smtClean="0">
                <a:ea typeface="ＭＳ Ｐゴシック" pitchFamily="34" charset="-128"/>
              </a:rPr>
              <a:t>we can address the developmental needs of the people and contribute to the eradication of poverty,</a:t>
            </a:r>
          </a:p>
          <a:p>
            <a:r>
              <a:rPr lang="en-US" altLang="en-US" sz="2800" smtClean="0">
                <a:ea typeface="ＭＳ Ｐゴシック" pitchFamily="34" charset="-128"/>
              </a:rPr>
              <a:t>ensure fair, equitable and well controlled water allocation, while maintaining the integrity of the natural resource,</a:t>
            </a:r>
            <a:endParaRPr lang="en-ZA" altLang="en-US" sz="2800" smtClean="0">
              <a:ea typeface="ＭＳ Ｐゴシック" pitchFamily="34" charset="-128"/>
            </a:endParaRPr>
          </a:p>
          <a:p>
            <a:r>
              <a:rPr lang="en-ZA" altLang="en-US" sz="2800" smtClean="0">
                <a:ea typeface="ＭＳ Ｐゴシック" pitchFamily="34" charset="-128"/>
              </a:rPr>
              <a:t>manage the ecosystem in a sustainable manner, and </a:t>
            </a:r>
          </a:p>
          <a:p>
            <a:r>
              <a:rPr lang="en-ZA" altLang="en-US" sz="2800" smtClean="0">
                <a:ea typeface="ＭＳ Ｐゴシック" pitchFamily="34" charset="-128"/>
              </a:rPr>
              <a:t>allow all stakeholders a voice in how we manage our water resources.</a:t>
            </a:r>
          </a:p>
          <a:p>
            <a:endParaRPr lang="en-ZA" altLang="en-US" smtClean="0">
              <a:ea typeface="ＭＳ Ｐゴシック"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en-US" sz="3200" b="1" smtClean="0">
                <a:solidFill>
                  <a:srgbClr val="A4B16F"/>
                </a:solidFill>
                <a:latin typeface="Gill Sans" pitchFamily="-84" charset="0"/>
                <a:ea typeface="ＭＳ Ｐゴシック" pitchFamily="34" charset="-128"/>
              </a:rPr>
              <a:t>VALUES</a:t>
            </a:r>
            <a:endParaRPr lang="en-ZA" altLang="en-US" sz="3200" smtClean="0">
              <a:ea typeface="ＭＳ Ｐゴシック" pitchFamily="34" charset="-128"/>
            </a:endParaRPr>
          </a:p>
        </p:txBody>
      </p:sp>
      <p:sp>
        <p:nvSpPr>
          <p:cNvPr id="3" name="Content Placeholder 2"/>
          <p:cNvSpPr>
            <a:spLocks noGrp="1"/>
          </p:cNvSpPr>
          <p:nvPr>
            <p:ph idx="1"/>
          </p:nvPr>
        </p:nvSpPr>
        <p:spPr/>
        <p:txBody>
          <a:bodyPr/>
          <a:lstStyle/>
          <a:p>
            <a:pPr marL="0" indent="0">
              <a:buFont typeface="Arial" pitchFamily="34" charset="0"/>
              <a:buNone/>
              <a:defRPr/>
            </a:pPr>
            <a:r>
              <a:rPr lang="en-ZA" sz="2800" dirty="0"/>
              <a:t>The BGCMA dedicates itself to the following </a:t>
            </a:r>
            <a:r>
              <a:rPr lang="en-ZA" sz="2800" dirty="0" smtClean="0"/>
              <a:t>values:</a:t>
            </a:r>
            <a:endParaRPr lang="en-ZA" sz="2800" dirty="0"/>
          </a:p>
          <a:p>
            <a:pPr>
              <a:defRPr/>
            </a:pPr>
            <a:r>
              <a:rPr lang="en-ZA" sz="2800" dirty="0" smtClean="0"/>
              <a:t>Integrity</a:t>
            </a:r>
            <a:endParaRPr lang="en-ZA" sz="2800" dirty="0"/>
          </a:p>
          <a:p>
            <a:pPr>
              <a:defRPr/>
            </a:pPr>
            <a:r>
              <a:rPr lang="en-ZA" sz="2800" dirty="0"/>
              <a:t>Accountability</a:t>
            </a:r>
          </a:p>
          <a:p>
            <a:pPr>
              <a:defRPr/>
            </a:pPr>
            <a:r>
              <a:rPr lang="en-ZA" sz="2800" dirty="0"/>
              <a:t>Empowerment </a:t>
            </a:r>
          </a:p>
          <a:p>
            <a:pPr>
              <a:defRPr/>
            </a:pPr>
            <a:r>
              <a:rPr lang="en-ZA" sz="2800" dirty="0"/>
              <a:t>Approachability</a:t>
            </a:r>
          </a:p>
          <a:p>
            <a:pPr>
              <a:defRPr/>
            </a:pPr>
            <a:r>
              <a:rPr lang="en-ZA" sz="2800" dirty="0"/>
              <a:t>Equity</a:t>
            </a:r>
          </a:p>
          <a:p>
            <a:pPr>
              <a:defRPr/>
            </a:pPr>
            <a:endParaRPr lang="en-ZA"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en-US" sz="3200" b="1" smtClean="0">
                <a:solidFill>
                  <a:srgbClr val="A4B16F"/>
                </a:solidFill>
                <a:latin typeface="Gill Sans" pitchFamily="-84" charset="0"/>
                <a:ea typeface="ＭＳ Ｐゴシック" pitchFamily="34" charset="-128"/>
              </a:rPr>
              <a:t>STRATEGIC OUTCOMES OF THE INSTITUTION</a:t>
            </a:r>
            <a:endParaRPr lang="en-ZA" altLang="en-US" sz="3200" smtClean="0">
              <a:ea typeface="ＭＳ Ｐゴシック" pitchFamily="34" charset="-128"/>
            </a:endParaRPr>
          </a:p>
        </p:txBody>
      </p:sp>
      <p:sp>
        <p:nvSpPr>
          <p:cNvPr id="3" name="Content Placeholder 2"/>
          <p:cNvSpPr>
            <a:spLocks noGrp="1"/>
          </p:cNvSpPr>
          <p:nvPr>
            <p:ph idx="1"/>
          </p:nvPr>
        </p:nvSpPr>
        <p:spPr>
          <a:xfrm>
            <a:off x="457200" y="1679575"/>
            <a:ext cx="8229600" cy="4446588"/>
          </a:xfrm>
        </p:spPr>
        <p:txBody>
          <a:bodyPr/>
          <a:lstStyle/>
          <a:p>
            <a:pPr marL="0" indent="0">
              <a:buFont typeface="Arial" pitchFamily="34" charset="0"/>
              <a:buNone/>
              <a:defRPr/>
            </a:pPr>
            <a:r>
              <a:rPr lang="en-ZA" sz="2000" dirty="0"/>
              <a:t>The following strategic outcomes were identified and support the vision of the BGCMA:</a:t>
            </a:r>
          </a:p>
          <a:p>
            <a:pPr>
              <a:defRPr/>
            </a:pPr>
            <a:r>
              <a:rPr lang="en-US" sz="2000" b="1" dirty="0"/>
              <a:t>Water resources are shared for equity and development</a:t>
            </a:r>
            <a:endParaRPr lang="en-ZA" sz="2000" b="1" dirty="0"/>
          </a:p>
          <a:p>
            <a:pPr>
              <a:defRPr/>
            </a:pPr>
            <a:r>
              <a:rPr lang="en-ZA" sz="2000" dirty="0"/>
              <a:t>Focuses on the equity and efficiency aspects of water associated with the availability and use of the water resources, to ensure that these resources catalyse and support social and economic development.  </a:t>
            </a:r>
          </a:p>
          <a:p>
            <a:pPr>
              <a:defRPr/>
            </a:pPr>
            <a:r>
              <a:rPr lang="en-ZA" sz="2000" b="1" dirty="0"/>
              <a:t>Water resources are protected for the benefit of people and the environment</a:t>
            </a:r>
          </a:p>
          <a:p>
            <a:pPr>
              <a:defRPr/>
            </a:pPr>
            <a:r>
              <a:rPr lang="en-ZA" sz="2000" dirty="0"/>
              <a:t>Focuses on the management of the water resources and freshwater ecosystems, to ensure that these resources continue to provide the goods and services upon which society and the economy depend.  </a:t>
            </a:r>
          </a:p>
          <a:p>
            <a:pPr>
              <a:defRPr/>
            </a:pPr>
            <a:r>
              <a:rPr lang="en-ZA" sz="2000" b="1" dirty="0"/>
              <a:t>Stakeholders are cooperating for legal compliance and resilience</a:t>
            </a:r>
          </a:p>
          <a:p>
            <a:pPr>
              <a:defRPr/>
            </a:pPr>
            <a:r>
              <a:rPr lang="en-ZA" sz="2000" dirty="0"/>
              <a:t>Focus on the management of institutional aspects.</a:t>
            </a:r>
          </a:p>
          <a:p>
            <a:pPr>
              <a:defRPr/>
            </a:pPr>
            <a:endParaRPr lang="en-ZA"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bwMode="auto">
          <a:xfrm>
            <a:off x="1500188" y="80963"/>
            <a:ext cx="7458075" cy="400110"/>
          </a:xfrm>
          <a:prstGeom prst="rect">
            <a:avLst/>
          </a:prstGeom>
          <a:noFill/>
        </p:spPr>
        <p:txBody>
          <a:bodyPr>
            <a:spAutoFit/>
          </a:bodyPr>
          <a:lstStyle/>
          <a:p>
            <a:pPr fontAlgn="auto">
              <a:spcBef>
                <a:spcPts val="0"/>
              </a:spcBef>
              <a:spcAft>
                <a:spcPts val="0"/>
              </a:spcAft>
              <a:defRPr/>
            </a:pPr>
            <a:r>
              <a:rPr lang="en-US" sz="2000" b="1" dirty="0">
                <a:solidFill>
                  <a:srgbClr val="A4B16F">
                    <a:alpha val="20000"/>
                  </a:srgbClr>
                </a:solidFill>
                <a:latin typeface="Gill Sans"/>
                <a:ea typeface="+mn-ea"/>
                <a:cs typeface="Gill Sans"/>
              </a:rPr>
              <a:t>BREEDE-GOURITZ CATCHMENT MANAGEMENT AGENCY</a:t>
            </a:r>
          </a:p>
        </p:txBody>
      </p:sp>
      <p:sp>
        <p:nvSpPr>
          <p:cNvPr id="6" name="TextBox 5"/>
          <p:cNvSpPr txBox="1"/>
          <p:nvPr/>
        </p:nvSpPr>
        <p:spPr bwMode="auto">
          <a:xfrm>
            <a:off x="1512888" y="506413"/>
            <a:ext cx="4873625" cy="461962"/>
          </a:xfrm>
          <a:prstGeom prst="rect">
            <a:avLst/>
          </a:prstGeom>
          <a:noFill/>
        </p:spPr>
        <p:txBody>
          <a:bodyPr>
            <a:spAutoFit/>
          </a:bodyPr>
          <a:lstStyle/>
          <a:p>
            <a:pPr fontAlgn="auto">
              <a:spcBef>
                <a:spcPts val="0"/>
              </a:spcBef>
              <a:spcAft>
                <a:spcPts val="0"/>
              </a:spcAft>
              <a:defRPr/>
            </a:pPr>
            <a:r>
              <a:rPr lang="en-US" b="1" dirty="0">
                <a:solidFill>
                  <a:srgbClr val="A4B16F"/>
                </a:solidFill>
                <a:latin typeface="Gill Sans"/>
                <a:ea typeface="+mn-ea"/>
                <a:cs typeface="Gill Sans"/>
              </a:rPr>
              <a:t>STRATEGIC OBJECTIVES</a:t>
            </a:r>
          </a:p>
        </p:txBody>
      </p:sp>
      <p:graphicFrame>
        <p:nvGraphicFramePr>
          <p:cNvPr id="7" name="Diagram 6"/>
          <p:cNvGraphicFramePr/>
          <p:nvPr/>
        </p:nvGraphicFramePr>
        <p:xfrm>
          <a:off x="1686744" y="1112398"/>
          <a:ext cx="7110892" cy="5052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bwMode="auto">
          <a:xfrm>
            <a:off x="1500188" y="80963"/>
            <a:ext cx="7458075" cy="400110"/>
          </a:xfrm>
          <a:prstGeom prst="rect">
            <a:avLst/>
          </a:prstGeom>
          <a:noFill/>
        </p:spPr>
        <p:txBody>
          <a:bodyPr>
            <a:spAutoFit/>
          </a:bodyPr>
          <a:lstStyle/>
          <a:p>
            <a:pPr fontAlgn="auto">
              <a:spcBef>
                <a:spcPts val="0"/>
              </a:spcBef>
              <a:spcAft>
                <a:spcPts val="0"/>
              </a:spcAft>
              <a:defRPr/>
            </a:pPr>
            <a:r>
              <a:rPr lang="en-US" sz="2000" b="1" dirty="0">
                <a:solidFill>
                  <a:srgbClr val="A4B16F">
                    <a:alpha val="20000"/>
                  </a:srgbClr>
                </a:solidFill>
                <a:latin typeface="Gill Sans"/>
                <a:ea typeface="+mn-ea"/>
                <a:cs typeface="Gill Sans"/>
              </a:rPr>
              <a:t>BREEDE-GOURITZ CATCHMENT MANAGEMENT AGENCY</a:t>
            </a:r>
          </a:p>
        </p:txBody>
      </p:sp>
      <p:sp>
        <p:nvSpPr>
          <p:cNvPr id="6" name="TextBox 5"/>
          <p:cNvSpPr txBox="1"/>
          <p:nvPr/>
        </p:nvSpPr>
        <p:spPr bwMode="auto">
          <a:xfrm>
            <a:off x="1512888" y="506413"/>
            <a:ext cx="7229475" cy="461962"/>
          </a:xfrm>
          <a:prstGeom prst="rect">
            <a:avLst/>
          </a:prstGeom>
          <a:noFill/>
        </p:spPr>
        <p:txBody>
          <a:bodyPr>
            <a:spAutoFit/>
          </a:bodyPr>
          <a:lstStyle/>
          <a:p>
            <a:pPr fontAlgn="auto">
              <a:spcBef>
                <a:spcPts val="0"/>
              </a:spcBef>
              <a:spcAft>
                <a:spcPts val="0"/>
              </a:spcAft>
              <a:defRPr/>
            </a:pPr>
            <a:r>
              <a:rPr lang="en-US" b="1" dirty="0">
                <a:solidFill>
                  <a:srgbClr val="A4B16F"/>
                </a:solidFill>
                <a:latin typeface="Gill Sans"/>
                <a:ea typeface="+mn-ea"/>
                <a:cs typeface="Gill Sans"/>
              </a:rPr>
              <a:t>KEY PERFORMANCE INDICATORS </a:t>
            </a:r>
          </a:p>
        </p:txBody>
      </p:sp>
      <p:graphicFrame>
        <p:nvGraphicFramePr>
          <p:cNvPr id="5" name="Diagram 4"/>
          <p:cNvGraphicFramePr/>
          <p:nvPr/>
        </p:nvGraphicFramePr>
        <p:xfrm>
          <a:off x="1316182" y="1031105"/>
          <a:ext cx="7642081" cy="53835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1687</TotalTime>
  <Words>837</Words>
  <Application>Microsoft Office PowerPoint</Application>
  <PresentationFormat>On-screen Show (4:3)</PresentationFormat>
  <Paragraphs>155</Paragraphs>
  <Slides>14</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ＭＳ Ｐゴシック</vt:lpstr>
      <vt:lpstr>Arial</vt:lpstr>
      <vt:lpstr>Calibri</vt:lpstr>
      <vt:lpstr>Gill Sans</vt:lpstr>
      <vt:lpstr>Gill Sans Light</vt:lpstr>
      <vt:lpstr>Gill Sans MT</vt:lpstr>
      <vt:lpstr>Gill Snas</vt:lpstr>
      <vt:lpstr>Times New Roman</vt:lpstr>
      <vt:lpstr>Office Theme</vt:lpstr>
      <vt:lpstr>PowerPoint Presentation</vt:lpstr>
      <vt:lpstr>VISION </vt:lpstr>
      <vt:lpstr>MISSION </vt:lpstr>
      <vt:lpstr>MISSION CONTINUES….. </vt:lpstr>
      <vt:lpstr>MISSION CONTINUES…..</vt:lpstr>
      <vt:lpstr>VALUES</vt:lpstr>
      <vt:lpstr>STRATEGIC OUTCOMES OF THE INSTITUTION</vt:lpstr>
      <vt:lpstr>PowerPoint Presentation</vt:lpstr>
      <vt:lpstr>PowerPoint Presentation</vt:lpstr>
      <vt:lpstr>PowerPoint Presentation</vt:lpstr>
      <vt:lpstr>PowerPoint Presentation</vt:lpstr>
      <vt:lpstr>PowerPoint Presentation</vt:lpstr>
      <vt:lpstr>BASELINE BUDGET FOR 2016/17 AND 2017/18 BUDGET ALLOCATION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Johan Maree</dc:creator>
  <cp:lastModifiedBy>Mahdiyah Koff</cp:lastModifiedBy>
  <cp:revision>131</cp:revision>
  <dcterms:created xsi:type="dcterms:W3CDTF">2012-08-01T10:33:21Z</dcterms:created>
  <dcterms:modified xsi:type="dcterms:W3CDTF">2017-05-03T13:48:09Z</dcterms:modified>
</cp:coreProperties>
</file>